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7" r:id="rId3"/>
    <p:sldId id="308" r:id="rId4"/>
    <p:sldId id="265" r:id="rId5"/>
    <p:sldId id="267" r:id="rId6"/>
    <p:sldId id="268" r:id="rId7"/>
    <p:sldId id="273" r:id="rId8"/>
    <p:sldId id="274" r:id="rId9"/>
    <p:sldId id="276" r:id="rId10"/>
    <p:sldId id="280" r:id="rId11"/>
    <p:sldId id="285" r:id="rId12"/>
    <p:sldId id="286" r:id="rId13"/>
    <p:sldId id="287" r:id="rId14"/>
    <p:sldId id="288" r:id="rId15"/>
    <p:sldId id="300" r:id="rId16"/>
    <p:sldId id="303" r:id="rId17"/>
    <p:sldId id="305" r:id="rId18"/>
    <p:sldId id="260" r:id="rId19"/>
    <p:sldId id="256" r:id="rId20"/>
    <p:sldId id="257" r:id="rId21"/>
    <p:sldId id="258" r:id="rId22"/>
    <p:sldId id="259" r:id="rId23"/>
    <p:sldId id="301" r:id="rId24"/>
    <p:sldId id="302" r:id="rId25"/>
    <p:sldId id="261" r:id="rId26"/>
    <p:sldId id="262" r:id="rId27"/>
    <p:sldId id="263" r:id="rId28"/>
    <p:sldId id="266" r:id="rId29"/>
    <p:sldId id="269" r:id="rId30"/>
    <p:sldId id="270" r:id="rId31"/>
    <p:sldId id="271" r:id="rId32"/>
    <p:sldId id="272" r:id="rId33"/>
    <p:sldId id="275" r:id="rId34"/>
    <p:sldId id="277" r:id="rId35"/>
    <p:sldId id="278" r:id="rId36"/>
    <p:sldId id="279" r:id="rId37"/>
    <p:sldId id="281" r:id="rId38"/>
    <p:sldId id="282" r:id="rId39"/>
    <p:sldId id="283" r:id="rId40"/>
    <p:sldId id="284" r:id="rId41"/>
    <p:sldId id="289" r:id="rId42"/>
    <p:sldId id="290" r:id="rId43"/>
    <p:sldId id="291" r:id="rId44"/>
    <p:sldId id="292" r:id="rId45"/>
    <p:sldId id="293" r:id="rId46"/>
    <p:sldId id="295" r:id="rId47"/>
    <p:sldId id="296" r:id="rId48"/>
    <p:sldId id="297" r:id="rId49"/>
    <p:sldId id="298" r:id="rId50"/>
    <p:sldId id="299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Anh Nguyen" userId="b95f61ff061388d5" providerId="LiveId" clId="{DE76B97F-F2EC-41CD-9542-D424F2B7DF60}"/>
    <pc:docChg chg="addSld delSld modSld sldOrd">
      <pc:chgData name="Viet Anh Nguyen" userId="b95f61ff061388d5" providerId="LiveId" clId="{DE76B97F-F2EC-41CD-9542-D424F2B7DF60}" dt="2022-03-11T10:31:39.507" v="1422"/>
      <pc:docMkLst>
        <pc:docMk/>
      </pc:docMkLst>
      <pc:sldChg chg="ord">
        <pc:chgData name="Viet Anh Nguyen" userId="b95f61ff061388d5" providerId="LiveId" clId="{DE76B97F-F2EC-41CD-9542-D424F2B7DF60}" dt="2022-03-11T07:20:45.907" v="386"/>
        <pc:sldMkLst>
          <pc:docMk/>
          <pc:sldMk cId="494263524" sldId="259"/>
        </pc:sldMkLst>
      </pc:sldChg>
      <pc:sldChg chg="add">
        <pc:chgData name="Viet Anh Nguyen" userId="b95f61ff061388d5" providerId="LiveId" clId="{DE76B97F-F2EC-41CD-9542-D424F2B7DF60}" dt="2022-03-11T07:22:40.528" v="395"/>
        <pc:sldMkLst>
          <pc:docMk/>
          <pc:sldMk cId="465083067" sldId="260"/>
        </pc:sldMkLst>
      </pc:sldChg>
      <pc:sldChg chg="addSp delSp modSp del mod">
        <pc:chgData name="Viet Anh Nguyen" userId="b95f61ff061388d5" providerId="LiveId" clId="{DE76B97F-F2EC-41CD-9542-D424F2B7DF60}" dt="2022-03-11T07:22:35.084" v="394" actId="2696"/>
        <pc:sldMkLst>
          <pc:docMk/>
          <pc:sldMk cId="3753894805" sldId="260"/>
        </pc:sldMkLst>
        <pc:inkChg chg="add">
          <ac:chgData name="Viet Anh Nguyen" userId="b95f61ff061388d5" providerId="LiveId" clId="{DE76B97F-F2EC-41CD-9542-D424F2B7DF60}" dt="2022-03-11T07:11:25.649" v="318" actId="9405"/>
          <ac:inkMkLst>
            <pc:docMk/>
            <pc:sldMk cId="3753894805" sldId="260"/>
            <ac:inkMk id="3" creationId="{B717BE08-99AF-456B-9EC8-CB5D0186710D}"/>
          </ac:inkMkLst>
        </pc:inkChg>
        <pc:inkChg chg="add">
          <ac:chgData name="Viet Anh Nguyen" userId="b95f61ff061388d5" providerId="LiveId" clId="{DE76B97F-F2EC-41CD-9542-D424F2B7DF60}" dt="2022-03-11T07:11:29.730" v="319" actId="9405"/>
          <ac:inkMkLst>
            <pc:docMk/>
            <pc:sldMk cId="3753894805" sldId="260"/>
            <ac:inkMk id="4" creationId="{590BD8CE-F1DC-4E80-8813-518BD58B0342}"/>
          </ac:inkMkLst>
        </pc:inkChg>
        <pc:inkChg chg="add">
          <ac:chgData name="Viet Anh Nguyen" userId="b95f61ff061388d5" providerId="LiveId" clId="{DE76B97F-F2EC-41CD-9542-D424F2B7DF60}" dt="2022-03-11T07:11:34.080" v="320" actId="9405"/>
          <ac:inkMkLst>
            <pc:docMk/>
            <pc:sldMk cId="3753894805" sldId="260"/>
            <ac:inkMk id="5" creationId="{01800ED9-917D-4BC9-BD57-520D355180FD}"/>
          </ac:inkMkLst>
        </pc:inkChg>
        <pc:inkChg chg="add">
          <ac:chgData name="Viet Anh Nguyen" userId="b95f61ff061388d5" providerId="LiveId" clId="{DE76B97F-F2EC-41CD-9542-D424F2B7DF60}" dt="2022-03-11T07:11:40.443" v="321" actId="9405"/>
          <ac:inkMkLst>
            <pc:docMk/>
            <pc:sldMk cId="3753894805" sldId="260"/>
            <ac:inkMk id="6" creationId="{3E9B5892-8A18-46E9-9B03-4D2D446899FA}"/>
          </ac:inkMkLst>
        </pc:inkChg>
        <pc:inkChg chg="add del">
          <ac:chgData name="Viet Anh Nguyen" userId="b95f61ff061388d5" providerId="LiveId" clId="{DE76B97F-F2EC-41CD-9542-D424F2B7DF60}" dt="2022-03-11T07:11:50.494" v="326"/>
          <ac:inkMkLst>
            <pc:docMk/>
            <pc:sldMk cId="3753894805" sldId="260"/>
            <ac:inkMk id="7" creationId="{B1AD2334-4590-49B3-8AED-62C382871E74}"/>
          </ac:inkMkLst>
        </pc:inkChg>
        <pc:inkChg chg="add del">
          <ac:chgData name="Viet Anh Nguyen" userId="b95f61ff061388d5" providerId="LiveId" clId="{DE76B97F-F2EC-41CD-9542-D424F2B7DF60}" dt="2022-03-11T07:11:50.494" v="326"/>
          <ac:inkMkLst>
            <pc:docMk/>
            <pc:sldMk cId="3753894805" sldId="260"/>
            <ac:inkMk id="8" creationId="{D2D9FFFD-ACEE-4370-955E-C522B6FCF17C}"/>
          </ac:inkMkLst>
        </pc:inkChg>
        <pc:inkChg chg="add del">
          <ac:chgData name="Viet Anh Nguyen" userId="b95f61ff061388d5" providerId="LiveId" clId="{DE76B97F-F2EC-41CD-9542-D424F2B7DF60}" dt="2022-03-11T07:11:50.494" v="326"/>
          <ac:inkMkLst>
            <pc:docMk/>
            <pc:sldMk cId="3753894805" sldId="260"/>
            <ac:inkMk id="9" creationId="{60FCEC79-7734-42EC-B299-907B7CD98011}"/>
          </ac:inkMkLst>
        </pc:inkChg>
        <pc:inkChg chg="add del">
          <ac:chgData name="Viet Anh Nguyen" userId="b95f61ff061388d5" providerId="LiveId" clId="{DE76B97F-F2EC-41CD-9542-D424F2B7DF60}" dt="2022-03-11T07:11:50.494" v="326"/>
          <ac:inkMkLst>
            <pc:docMk/>
            <pc:sldMk cId="3753894805" sldId="260"/>
            <ac:inkMk id="10" creationId="{8B2FDF53-BB09-45AB-9F02-673B3ABDA29C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1" creationId="{6661389E-ABA1-4210-95F3-2F3E0795031F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2" creationId="{13952A1B-A98C-455C-B25D-505AB850DCA6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3" creationId="{589266C9-55C9-48F4-AE29-345CDD053CF9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4" creationId="{A3514EDA-84D6-43B1-821F-1E9149755373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5" creationId="{83F000A4-972C-4C32-8E79-5E87539CAB9A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6" creationId="{F2E9FBFF-E7F5-4324-9B07-4B6C4A471606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7" creationId="{E9E1CD3C-5682-47B6-B46F-DD7BFEFE9D5B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8" creationId="{42B46637-AEAC-4F56-ADB8-32D9A2C6DBB9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19" creationId="{C349DBCF-96EA-49F6-AC87-B34F9F181DAA}"/>
          </ac:inkMkLst>
        </pc:inkChg>
        <pc:inkChg chg="add del">
          <ac:chgData name="Viet Anh Nguyen" userId="b95f61ff061388d5" providerId="LiveId" clId="{DE76B97F-F2EC-41CD-9542-D424F2B7DF60}" dt="2022-03-11T07:11:54.562" v="336"/>
          <ac:inkMkLst>
            <pc:docMk/>
            <pc:sldMk cId="3753894805" sldId="260"/>
            <ac:inkMk id="20" creationId="{520B10FE-B054-44F6-BDE7-C606E8444C5A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1" creationId="{9835A7B8-64CC-4679-9CAA-30736BE69297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2" creationId="{572CCD51-8703-40A4-8B1C-6EB6482F5A73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3" creationId="{4F68EFD6-FE07-4598-AEFD-0F86E9AF5C56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4" creationId="{6566B637-9A1F-4A6B-B8F3-EB12C34F765A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5" creationId="{0B79517A-9A4C-43F9-8FEC-1D017F5BDEED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6" creationId="{9EC4BDA5-B709-4260-9B05-1F6ED90ACA24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7" creationId="{987599FE-DA0C-4845-9986-92168956452A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8" creationId="{EB4C130B-FBE3-4030-A512-AE684B5EE21C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29" creationId="{B1136116-63A5-4C91-8F8B-57571FE566DE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30" creationId="{647C2FC3-4D3E-40E8-9684-7747ABDF0047}"/>
          </ac:inkMkLst>
        </pc:inkChg>
        <pc:inkChg chg="add del">
          <ac:chgData name="Viet Anh Nguyen" userId="b95f61ff061388d5" providerId="LiveId" clId="{DE76B97F-F2EC-41CD-9542-D424F2B7DF60}" dt="2022-03-11T07:11:58.921" v="347"/>
          <ac:inkMkLst>
            <pc:docMk/>
            <pc:sldMk cId="3753894805" sldId="260"/>
            <ac:inkMk id="31" creationId="{DAF798AB-6895-43EE-9327-B6ED08317F82}"/>
          </ac:inkMkLst>
        </pc:inkChg>
        <pc:inkChg chg="add del">
          <ac:chgData name="Viet Anh Nguyen" userId="b95f61ff061388d5" providerId="LiveId" clId="{DE76B97F-F2EC-41CD-9542-D424F2B7DF60}" dt="2022-03-11T07:11:59.980" v="349"/>
          <ac:inkMkLst>
            <pc:docMk/>
            <pc:sldMk cId="3753894805" sldId="260"/>
            <ac:inkMk id="32" creationId="{F0E4F067-E78A-43E4-8C15-327311180EC9}"/>
          </ac:inkMkLst>
        </pc:inkChg>
        <pc:inkChg chg="add del">
          <ac:chgData name="Viet Anh Nguyen" userId="b95f61ff061388d5" providerId="LiveId" clId="{DE76B97F-F2EC-41CD-9542-D424F2B7DF60}" dt="2022-03-11T07:11:59.980" v="349"/>
          <ac:inkMkLst>
            <pc:docMk/>
            <pc:sldMk cId="3753894805" sldId="260"/>
            <ac:inkMk id="33" creationId="{8655BBE2-C230-4E39-96EC-85ABD285CD13}"/>
          </ac:inkMkLst>
        </pc:inkChg>
        <pc:inkChg chg="add del">
          <ac:chgData name="Viet Anh Nguyen" userId="b95f61ff061388d5" providerId="LiveId" clId="{DE76B97F-F2EC-41CD-9542-D424F2B7DF60}" dt="2022-03-11T07:12:19.117" v="366"/>
          <ac:inkMkLst>
            <pc:docMk/>
            <pc:sldMk cId="3753894805" sldId="260"/>
            <ac:inkMk id="34" creationId="{23C01163-4C83-4DEC-ADA3-A5051CE71474}"/>
          </ac:inkMkLst>
        </pc:inkChg>
        <pc:inkChg chg="add del">
          <ac:chgData name="Viet Anh Nguyen" userId="b95f61ff061388d5" providerId="LiveId" clId="{DE76B97F-F2EC-41CD-9542-D424F2B7DF60}" dt="2022-03-11T07:12:07.489" v="354"/>
          <ac:inkMkLst>
            <pc:docMk/>
            <pc:sldMk cId="3753894805" sldId="260"/>
            <ac:inkMk id="35" creationId="{149ED636-B3D3-4C21-9930-380E84D971B8}"/>
          </ac:inkMkLst>
        </pc:inkChg>
        <pc:inkChg chg="add del">
          <ac:chgData name="Viet Anh Nguyen" userId="b95f61ff061388d5" providerId="LiveId" clId="{DE76B97F-F2EC-41CD-9542-D424F2B7DF60}" dt="2022-03-11T07:12:07.489" v="354"/>
          <ac:inkMkLst>
            <pc:docMk/>
            <pc:sldMk cId="3753894805" sldId="260"/>
            <ac:inkMk id="36" creationId="{66F7BA58-D1B2-45A8-AF00-703F7BBAB888}"/>
          </ac:inkMkLst>
        </pc:inkChg>
        <pc:inkChg chg="add del">
          <ac:chgData name="Viet Anh Nguyen" userId="b95f61ff061388d5" providerId="LiveId" clId="{DE76B97F-F2EC-41CD-9542-D424F2B7DF60}" dt="2022-03-11T07:12:07.489" v="354"/>
          <ac:inkMkLst>
            <pc:docMk/>
            <pc:sldMk cId="3753894805" sldId="260"/>
            <ac:inkMk id="37" creationId="{4BB2E158-66F6-4440-97ED-40DEB7E329E0}"/>
          </ac:inkMkLst>
        </pc:inkChg>
        <pc:inkChg chg="add del">
          <ac:chgData name="Viet Anh Nguyen" userId="b95f61ff061388d5" providerId="LiveId" clId="{DE76B97F-F2EC-41CD-9542-D424F2B7DF60}" dt="2022-03-11T07:12:07.489" v="354"/>
          <ac:inkMkLst>
            <pc:docMk/>
            <pc:sldMk cId="3753894805" sldId="260"/>
            <ac:inkMk id="38" creationId="{512D4E9E-21C0-4F95-8BFE-D1F12BC5328D}"/>
          </ac:inkMkLst>
        </pc:inkChg>
        <pc:inkChg chg="add del">
          <ac:chgData name="Viet Anh Nguyen" userId="b95f61ff061388d5" providerId="LiveId" clId="{DE76B97F-F2EC-41CD-9542-D424F2B7DF60}" dt="2022-03-11T07:12:08.500" v="356"/>
          <ac:inkMkLst>
            <pc:docMk/>
            <pc:sldMk cId="3753894805" sldId="260"/>
            <ac:inkMk id="39" creationId="{287CA6D1-1550-44F3-AD23-60F35B6B45C5}"/>
          </ac:inkMkLst>
        </pc:inkChg>
        <pc:inkChg chg="add del">
          <ac:chgData name="Viet Anh Nguyen" userId="b95f61ff061388d5" providerId="LiveId" clId="{DE76B97F-F2EC-41CD-9542-D424F2B7DF60}" dt="2022-03-11T07:12:08.500" v="356"/>
          <ac:inkMkLst>
            <pc:docMk/>
            <pc:sldMk cId="3753894805" sldId="260"/>
            <ac:inkMk id="40" creationId="{5D2E5518-523B-4DE3-8538-E52F68E280EB}"/>
          </ac:inkMkLst>
        </pc:inkChg>
        <pc:inkChg chg="add mod">
          <ac:chgData name="Viet Anh Nguyen" userId="b95f61ff061388d5" providerId="LiveId" clId="{DE76B97F-F2EC-41CD-9542-D424F2B7DF60}" dt="2022-03-11T07:12:12.590" v="358"/>
          <ac:inkMkLst>
            <pc:docMk/>
            <pc:sldMk cId="3753894805" sldId="260"/>
            <ac:inkMk id="41" creationId="{16AD036E-82A1-4801-82EE-8207061E9F03}"/>
          </ac:inkMkLst>
        </pc:inkChg>
        <pc:inkChg chg="add del">
          <ac:chgData name="Viet Anh Nguyen" userId="b95f61ff061388d5" providerId="LiveId" clId="{DE76B97F-F2EC-41CD-9542-D424F2B7DF60}" dt="2022-03-11T07:12:18.105" v="364"/>
          <ac:inkMkLst>
            <pc:docMk/>
            <pc:sldMk cId="3753894805" sldId="260"/>
            <ac:inkMk id="42" creationId="{F6485411-9F24-402E-8716-C5E916562378}"/>
          </ac:inkMkLst>
        </pc:inkChg>
        <pc:inkChg chg="add del">
          <ac:chgData name="Viet Anh Nguyen" userId="b95f61ff061388d5" providerId="LiveId" clId="{DE76B97F-F2EC-41CD-9542-D424F2B7DF60}" dt="2022-03-11T07:12:18.105" v="364"/>
          <ac:inkMkLst>
            <pc:docMk/>
            <pc:sldMk cId="3753894805" sldId="260"/>
            <ac:inkMk id="43" creationId="{72DD7999-90A0-412F-8EAB-7EC10EBB4091}"/>
          </ac:inkMkLst>
        </pc:inkChg>
        <pc:inkChg chg="add del">
          <ac:chgData name="Viet Anh Nguyen" userId="b95f61ff061388d5" providerId="LiveId" clId="{DE76B97F-F2EC-41CD-9542-D424F2B7DF60}" dt="2022-03-11T07:12:18.105" v="364"/>
          <ac:inkMkLst>
            <pc:docMk/>
            <pc:sldMk cId="3753894805" sldId="260"/>
            <ac:inkMk id="44" creationId="{0D362095-5522-48A6-8C6D-62893480FB58}"/>
          </ac:inkMkLst>
        </pc:inkChg>
        <pc:inkChg chg="add del">
          <ac:chgData name="Viet Anh Nguyen" userId="b95f61ff061388d5" providerId="LiveId" clId="{DE76B97F-F2EC-41CD-9542-D424F2B7DF60}" dt="2022-03-11T07:12:18.105" v="364"/>
          <ac:inkMkLst>
            <pc:docMk/>
            <pc:sldMk cId="3753894805" sldId="260"/>
            <ac:inkMk id="45" creationId="{14C9B22C-B412-492A-8187-5666BBEC1131}"/>
          </ac:inkMkLst>
        </pc:inkChg>
        <pc:inkChg chg="add del">
          <ac:chgData name="Viet Anh Nguyen" userId="b95f61ff061388d5" providerId="LiveId" clId="{DE76B97F-F2EC-41CD-9542-D424F2B7DF60}" dt="2022-03-11T07:12:18.105" v="364"/>
          <ac:inkMkLst>
            <pc:docMk/>
            <pc:sldMk cId="3753894805" sldId="260"/>
            <ac:inkMk id="46" creationId="{3E055554-4798-4597-B483-E1CFFB7664FF}"/>
          </ac:inkMkLst>
        </pc:inkChg>
        <pc:inkChg chg="add del">
          <ac:chgData name="Viet Anh Nguyen" userId="b95f61ff061388d5" providerId="LiveId" clId="{DE76B97F-F2EC-41CD-9542-D424F2B7DF60}" dt="2022-03-11T07:12:19.117" v="366"/>
          <ac:inkMkLst>
            <pc:docMk/>
            <pc:sldMk cId="3753894805" sldId="260"/>
            <ac:inkMk id="47" creationId="{987ABC58-7617-4FF6-B870-E3A232B426B1}"/>
          </ac:inkMkLst>
        </pc:inkChg>
        <pc:inkChg chg="add del">
          <ac:chgData name="Viet Anh Nguyen" userId="b95f61ff061388d5" providerId="LiveId" clId="{DE76B97F-F2EC-41CD-9542-D424F2B7DF60}" dt="2022-03-11T07:12:19.117" v="366"/>
          <ac:inkMkLst>
            <pc:docMk/>
            <pc:sldMk cId="3753894805" sldId="260"/>
            <ac:inkMk id="48" creationId="{681DAD6F-8CE4-45A3-8067-DF6995946BD6}"/>
          </ac:inkMkLst>
        </pc:inkChg>
        <pc:inkChg chg="add del">
          <ac:chgData name="Viet Anh Nguyen" userId="b95f61ff061388d5" providerId="LiveId" clId="{DE76B97F-F2EC-41CD-9542-D424F2B7DF60}" dt="2022-03-11T07:12:42.472" v="381"/>
          <ac:inkMkLst>
            <pc:docMk/>
            <pc:sldMk cId="3753894805" sldId="260"/>
            <ac:inkMk id="49" creationId="{8782A490-1185-4AE9-BBEC-17915ABE7FC5}"/>
          </ac:inkMkLst>
        </pc:inkChg>
        <pc:inkChg chg="add del">
          <ac:chgData name="Viet Anh Nguyen" userId="b95f61ff061388d5" providerId="LiveId" clId="{DE76B97F-F2EC-41CD-9542-D424F2B7DF60}" dt="2022-03-11T07:12:21.231" v="370"/>
          <ac:inkMkLst>
            <pc:docMk/>
            <pc:sldMk cId="3753894805" sldId="260"/>
            <ac:inkMk id="50" creationId="{B8C35E37-3274-4E2E-A186-41051271B586}"/>
          </ac:inkMkLst>
        </pc:inkChg>
        <pc:inkChg chg="add del">
          <ac:chgData name="Viet Anh Nguyen" userId="b95f61ff061388d5" providerId="LiveId" clId="{DE76B97F-F2EC-41CD-9542-D424F2B7DF60}" dt="2022-03-11T07:12:21.231" v="370"/>
          <ac:inkMkLst>
            <pc:docMk/>
            <pc:sldMk cId="3753894805" sldId="260"/>
            <ac:inkMk id="51" creationId="{CFC27211-E292-4B6F-8C2C-E928BA630FD4}"/>
          </ac:inkMkLst>
        </pc:inkChg>
        <pc:inkChg chg="add del">
          <ac:chgData name="Viet Anh Nguyen" userId="b95f61ff061388d5" providerId="LiveId" clId="{DE76B97F-F2EC-41CD-9542-D424F2B7DF60}" dt="2022-03-11T07:12:21.231" v="370"/>
          <ac:inkMkLst>
            <pc:docMk/>
            <pc:sldMk cId="3753894805" sldId="260"/>
            <ac:inkMk id="52" creationId="{EF501299-4EF9-46B0-A5DD-4DEE9E4701B2}"/>
          </ac:inkMkLst>
        </pc:inkChg>
        <pc:inkChg chg="add">
          <ac:chgData name="Viet Anh Nguyen" userId="b95f61ff061388d5" providerId="LiveId" clId="{DE76B97F-F2EC-41CD-9542-D424F2B7DF60}" dt="2022-03-11T07:12:21.231" v="370"/>
          <ac:inkMkLst>
            <pc:docMk/>
            <pc:sldMk cId="3753894805" sldId="260"/>
            <ac:inkMk id="53" creationId="{F9F14E67-FA11-4C1F-BDFD-6D3D6BA42885}"/>
          </ac:inkMkLst>
        </pc:inkChg>
        <pc:inkChg chg="add">
          <ac:chgData name="Viet Anh Nguyen" userId="b95f61ff061388d5" providerId="LiveId" clId="{DE76B97F-F2EC-41CD-9542-D424F2B7DF60}" dt="2022-03-11T07:12:21.312" v="371" actId="9405"/>
          <ac:inkMkLst>
            <pc:docMk/>
            <pc:sldMk cId="3753894805" sldId="260"/>
            <ac:inkMk id="54" creationId="{AEB3386A-496A-4543-B7A7-A6C891B1417F}"/>
          </ac:inkMkLst>
        </pc:inkChg>
        <pc:inkChg chg="add del">
          <ac:chgData name="Viet Anh Nguyen" userId="b95f61ff061388d5" providerId="LiveId" clId="{DE76B97F-F2EC-41CD-9542-D424F2B7DF60}" dt="2022-03-11T07:12:28.193" v="374"/>
          <ac:inkMkLst>
            <pc:docMk/>
            <pc:sldMk cId="3753894805" sldId="260"/>
            <ac:inkMk id="55" creationId="{656FE847-4245-4005-8DF9-47960098B1B8}"/>
          </ac:inkMkLst>
        </pc:inkChg>
        <pc:inkChg chg="add del">
          <ac:chgData name="Viet Anh Nguyen" userId="b95f61ff061388d5" providerId="LiveId" clId="{DE76B97F-F2EC-41CD-9542-D424F2B7DF60}" dt="2022-03-11T07:12:28.193" v="374"/>
          <ac:inkMkLst>
            <pc:docMk/>
            <pc:sldMk cId="3753894805" sldId="260"/>
            <ac:inkMk id="56" creationId="{03F1ECB6-C08A-46AD-9526-C40C61C8AEA9}"/>
          </ac:inkMkLst>
        </pc:inkChg>
        <pc:inkChg chg="add">
          <ac:chgData name="Viet Anh Nguyen" userId="b95f61ff061388d5" providerId="LiveId" clId="{DE76B97F-F2EC-41CD-9542-D424F2B7DF60}" dt="2022-03-11T07:12:28.193" v="374"/>
          <ac:inkMkLst>
            <pc:docMk/>
            <pc:sldMk cId="3753894805" sldId="260"/>
            <ac:inkMk id="57" creationId="{C776D653-87F0-4D02-A5F0-E6309D367A73}"/>
          </ac:inkMkLst>
        </pc:inkChg>
        <pc:inkChg chg="add del">
          <ac:chgData name="Viet Anh Nguyen" userId="b95f61ff061388d5" providerId="LiveId" clId="{DE76B97F-F2EC-41CD-9542-D424F2B7DF60}" dt="2022-03-11T07:12:40.953" v="378"/>
          <ac:inkMkLst>
            <pc:docMk/>
            <pc:sldMk cId="3753894805" sldId="260"/>
            <ac:inkMk id="58" creationId="{D77BE47A-91B3-4A9C-AEE0-36979631E25D}"/>
          </ac:inkMkLst>
        </pc:inkChg>
        <pc:inkChg chg="add del">
          <ac:chgData name="Viet Anh Nguyen" userId="b95f61ff061388d5" providerId="LiveId" clId="{DE76B97F-F2EC-41CD-9542-D424F2B7DF60}" dt="2022-03-11T07:12:40.953" v="378"/>
          <ac:inkMkLst>
            <pc:docMk/>
            <pc:sldMk cId="3753894805" sldId="260"/>
            <ac:inkMk id="59" creationId="{4561B174-E2C1-497D-A47D-79BB0EE1F9D7}"/>
          </ac:inkMkLst>
        </pc:inkChg>
        <pc:inkChg chg="add del">
          <ac:chgData name="Viet Anh Nguyen" userId="b95f61ff061388d5" providerId="LiveId" clId="{DE76B97F-F2EC-41CD-9542-D424F2B7DF60}" dt="2022-03-11T07:12:40.953" v="378"/>
          <ac:inkMkLst>
            <pc:docMk/>
            <pc:sldMk cId="3753894805" sldId="260"/>
            <ac:inkMk id="60" creationId="{E365ED06-5334-42A9-8343-71823DD5356A}"/>
          </ac:inkMkLst>
        </pc:inkChg>
        <pc:inkChg chg="add del">
          <ac:chgData name="Viet Anh Nguyen" userId="b95f61ff061388d5" providerId="LiveId" clId="{DE76B97F-F2EC-41CD-9542-D424F2B7DF60}" dt="2022-03-11T07:12:42.472" v="381"/>
          <ac:inkMkLst>
            <pc:docMk/>
            <pc:sldMk cId="3753894805" sldId="260"/>
            <ac:inkMk id="61" creationId="{06AEF90C-7D55-44AD-9A18-EB45E63B47A2}"/>
          </ac:inkMkLst>
        </pc:inkChg>
        <pc:inkChg chg="add del">
          <ac:chgData name="Viet Anh Nguyen" userId="b95f61ff061388d5" providerId="LiveId" clId="{DE76B97F-F2EC-41CD-9542-D424F2B7DF60}" dt="2022-03-11T07:12:42.472" v="381"/>
          <ac:inkMkLst>
            <pc:docMk/>
            <pc:sldMk cId="3753894805" sldId="260"/>
            <ac:inkMk id="62" creationId="{DEFFAAD9-12F8-49E2-B295-EEACD0EB41E3}"/>
          </ac:inkMkLst>
        </pc:inkChg>
        <pc:inkChg chg="add del">
          <ac:chgData name="Viet Anh Nguyen" userId="b95f61ff061388d5" providerId="LiveId" clId="{DE76B97F-F2EC-41CD-9542-D424F2B7DF60}" dt="2022-03-11T07:12:42.472" v="381"/>
          <ac:inkMkLst>
            <pc:docMk/>
            <pc:sldMk cId="3753894805" sldId="260"/>
            <ac:inkMk id="63" creationId="{B34F6263-333F-4A2E-894E-805D04307ADE}"/>
          </ac:inkMkLst>
        </pc:inkChg>
        <pc:inkChg chg="add del">
          <ac:chgData name="Viet Anh Nguyen" userId="b95f61ff061388d5" providerId="LiveId" clId="{DE76B97F-F2EC-41CD-9542-D424F2B7DF60}" dt="2022-03-11T07:12:43.439" v="384"/>
          <ac:inkMkLst>
            <pc:docMk/>
            <pc:sldMk cId="3753894805" sldId="260"/>
            <ac:inkMk id="64" creationId="{FA44F7AC-A8D9-4127-AF75-C4CEF3080BFC}"/>
          </ac:inkMkLst>
        </pc:inkChg>
        <pc:inkChg chg="add del">
          <ac:chgData name="Viet Anh Nguyen" userId="b95f61ff061388d5" providerId="LiveId" clId="{DE76B97F-F2EC-41CD-9542-D424F2B7DF60}" dt="2022-03-11T07:12:43.439" v="384"/>
          <ac:inkMkLst>
            <pc:docMk/>
            <pc:sldMk cId="3753894805" sldId="260"/>
            <ac:inkMk id="65" creationId="{E0C12724-C01B-443F-8C00-307F37D2ED34}"/>
          </ac:inkMkLst>
        </pc:inkChg>
        <pc:inkChg chg="add del">
          <ac:chgData name="Viet Anh Nguyen" userId="b95f61ff061388d5" providerId="LiveId" clId="{DE76B97F-F2EC-41CD-9542-D424F2B7DF60}" dt="2022-03-11T07:12:43.439" v="384"/>
          <ac:inkMkLst>
            <pc:docMk/>
            <pc:sldMk cId="3753894805" sldId="260"/>
            <ac:inkMk id="66" creationId="{9797FA88-AA9F-4C18-8C14-733381C0D7F3}"/>
          </ac:inkMkLst>
        </pc:inkChg>
        <pc:inkChg chg="add">
          <ac:chgData name="Viet Anh Nguyen" userId="b95f61ff061388d5" providerId="LiveId" clId="{DE76B97F-F2EC-41CD-9542-D424F2B7DF60}" dt="2022-03-11T07:12:43.439" v="384"/>
          <ac:inkMkLst>
            <pc:docMk/>
            <pc:sldMk cId="3753894805" sldId="260"/>
            <ac:inkMk id="67" creationId="{FCA7D218-7704-4A2D-B3DC-6A990817FD05}"/>
          </ac:inkMkLst>
        </pc:inkChg>
      </pc:sldChg>
      <pc:sldChg chg="del">
        <pc:chgData name="Viet Anh Nguyen" userId="b95f61ff061388d5" providerId="LiveId" clId="{DE76B97F-F2EC-41CD-9542-D424F2B7DF60}" dt="2022-03-11T07:21:11.948" v="387" actId="47"/>
        <pc:sldMkLst>
          <pc:docMk/>
          <pc:sldMk cId="152875695" sldId="264"/>
        </pc:sldMkLst>
      </pc:sldChg>
      <pc:sldChg chg="del">
        <pc:chgData name="Viet Anh Nguyen" userId="b95f61ff061388d5" providerId="LiveId" clId="{DE76B97F-F2EC-41CD-9542-D424F2B7DF60}" dt="2022-03-11T07:21:26.979" v="388" actId="2696"/>
        <pc:sldMkLst>
          <pc:docMk/>
          <pc:sldMk cId="3272126454" sldId="265"/>
        </pc:sldMkLst>
      </pc:sldChg>
      <pc:sldChg chg="addSp delSp modSp add mod">
        <pc:chgData name="Viet Anh Nguyen" userId="b95f61ff061388d5" providerId="LiveId" clId="{DE76B97F-F2EC-41CD-9542-D424F2B7DF60}" dt="2022-03-11T08:45:03.577" v="495"/>
        <pc:sldMkLst>
          <pc:docMk/>
          <pc:sldMk cId="3761580537" sldId="265"/>
        </pc:sldMkLst>
        <pc:inkChg chg="add">
          <ac:chgData name="Viet Anh Nguyen" userId="b95f61ff061388d5" providerId="LiveId" clId="{DE76B97F-F2EC-41CD-9542-D424F2B7DF60}" dt="2022-03-11T08:41:18.425" v="404" actId="9405"/>
          <ac:inkMkLst>
            <pc:docMk/>
            <pc:sldMk cId="3761580537" sldId="265"/>
            <ac:inkMk id="3" creationId="{E8077893-143A-47FD-9D38-71BBBF0EB95D}"/>
          </ac:inkMkLst>
        </pc:inkChg>
        <pc:inkChg chg="add del">
          <ac:chgData name="Viet Anh Nguyen" userId="b95f61ff061388d5" providerId="LiveId" clId="{DE76B97F-F2EC-41CD-9542-D424F2B7DF60}" dt="2022-03-11T08:41:32.356" v="408"/>
          <ac:inkMkLst>
            <pc:docMk/>
            <pc:sldMk cId="3761580537" sldId="265"/>
            <ac:inkMk id="4" creationId="{EFD2494C-CB0B-41F5-BB88-0DBB5018ADAA}"/>
          </ac:inkMkLst>
        </pc:inkChg>
        <pc:inkChg chg="add del">
          <ac:chgData name="Viet Anh Nguyen" userId="b95f61ff061388d5" providerId="LiveId" clId="{DE76B97F-F2EC-41CD-9542-D424F2B7DF60}" dt="2022-03-11T08:41:32.356" v="408"/>
          <ac:inkMkLst>
            <pc:docMk/>
            <pc:sldMk cId="3761580537" sldId="265"/>
            <ac:inkMk id="5" creationId="{59D77238-0724-40B5-BD88-714D4485F0AE}"/>
          </ac:inkMkLst>
        </pc:inkChg>
        <pc:inkChg chg="add del">
          <ac:chgData name="Viet Anh Nguyen" userId="b95f61ff061388d5" providerId="LiveId" clId="{DE76B97F-F2EC-41CD-9542-D424F2B7DF60}" dt="2022-03-11T08:41:32.356" v="408"/>
          <ac:inkMkLst>
            <pc:docMk/>
            <pc:sldMk cId="3761580537" sldId="265"/>
            <ac:inkMk id="6" creationId="{00C90010-FEDD-4366-90FD-D4FFFDD24A49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7" creationId="{5D54DC98-5A8A-497B-A707-45DD22F9F286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8" creationId="{76CED65E-2DF0-4E75-B3DC-3AB2FCE0D537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9" creationId="{0384CAD6-FEBC-4DF7-B4E5-4FDD1E0EF2B3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10" creationId="{95DC7043-A6B7-4FEC-88EB-844789905790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11" creationId="{E5CE8541-D50F-4C47-87D1-30B1156829E0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12" creationId="{00D1CBB7-2EE9-4225-8C51-B043AFA54C68}"/>
          </ac:inkMkLst>
        </pc:inkChg>
        <pc:inkChg chg="add del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13" creationId="{67DDE175-764B-486D-8F95-DA660599FA36}"/>
          </ac:inkMkLst>
        </pc:inkChg>
        <pc:inkChg chg="add">
          <ac:chgData name="Viet Anh Nguyen" userId="b95f61ff061388d5" providerId="LiveId" clId="{DE76B97F-F2EC-41CD-9542-D424F2B7DF60}" dt="2022-03-11T08:41:37.187" v="415"/>
          <ac:inkMkLst>
            <pc:docMk/>
            <pc:sldMk cId="3761580537" sldId="265"/>
            <ac:inkMk id="14" creationId="{53245904-5D8F-4C77-8286-26A5C383A7DF}"/>
          </ac:inkMkLst>
        </pc:inkChg>
        <pc:inkChg chg="add del">
          <ac:chgData name="Viet Anh Nguyen" userId="b95f61ff061388d5" providerId="LiveId" clId="{DE76B97F-F2EC-41CD-9542-D424F2B7DF60}" dt="2022-03-11T08:42:02.301" v="419"/>
          <ac:inkMkLst>
            <pc:docMk/>
            <pc:sldMk cId="3761580537" sldId="265"/>
            <ac:inkMk id="15" creationId="{7DDD5960-A8AA-4EC7-9519-BC7E5181649A}"/>
          </ac:inkMkLst>
        </pc:inkChg>
        <pc:inkChg chg="add del">
          <ac:chgData name="Viet Anh Nguyen" userId="b95f61ff061388d5" providerId="LiveId" clId="{DE76B97F-F2EC-41CD-9542-D424F2B7DF60}" dt="2022-03-11T08:42:02.301" v="419"/>
          <ac:inkMkLst>
            <pc:docMk/>
            <pc:sldMk cId="3761580537" sldId="265"/>
            <ac:inkMk id="16" creationId="{8C3B40A6-7B76-458F-9B19-7195646CFA5D}"/>
          </ac:inkMkLst>
        </pc:inkChg>
        <pc:inkChg chg="add del">
          <ac:chgData name="Viet Anh Nguyen" userId="b95f61ff061388d5" providerId="LiveId" clId="{DE76B97F-F2EC-41CD-9542-D424F2B7DF60}" dt="2022-03-11T08:42:02.301" v="419"/>
          <ac:inkMkLst>
            <pc:docMk/>
            <pc:sldMk cId="3761580537" sldId="265"/>
            <ac:inkMk id="17" creationId="{6BD944CF-8ACA-456F-87A6-87671F63C56D}"/>
          </ac:inkMkLst>
        </pc:inkChg>
        <pc:inkChg chg="add del">
          <ac:chgData name="Viet Anh Nguyen" userId="b95f61ff061388d5" providerId="LiveId" clId="{DE76B97F-F2EC-41CD-9542-D424F2B7DF60}" dt="2022-03-11T08:42:12.142" v="429"/>
          <ac:inkMkLst>
            <pc:docMk/>
            <pc:sldMk cId="3761580537" sldId="265"/>
            <ac:inkMk id="18" creationId="{24C14C31-7770-4161-B0DA-BA24D10968A4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19" creationId="{AEAE69BD-0791-4CEA-9775-7803C94C5C8B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0" creationId="{EF646490-2173-4FBB-AA99-F4ECEC6009CE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1" creationId="{071FF9B8-0CFF-4C37-B52F-1097C7E7687D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2" creationId="{D6A3440B-C84A-4D8D-B62D-EDC971C45CE6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3" creationId="{F1922009-4767-4D09-9799-D6C76C98D7BD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4" creationId="{9FD56FDE-4F75-4E07-87A5-646924CB0B37}"/>
          </ac:inkMkLst>
        </pc:inkChg>
        <pc:inkChg chg="add del">
          <ac:chgData name="Viet Anh Nguyen" userId="b95f61ff061388d5" providerId="LiveId" clId="{DE76B97F-F2EC-41CD-9542-D424F2B7DF60}" dt="2022-03-11T08:42:10.220" v="427"/>
          <ac:inkMkLst>
            <pc:docMk/>
            <pc:sldMk cId="3761580537" sldId="265"/>
            <ac:inkMk id="25" creationId="{32019938-9B9E-4952-BB54-A0D37CBB4A58}"/>
          </ac:inkMkLst>
        </pc:inkChg>
        <pc:inkChg chg="add del">
          <ac:chgData name="Viet Anh Nguyen" userId="b95f61ff061388d5" providerId="LiveId" clId="{DE76B97F-F2EC-41CD-9542-D424F2B7DF60}" dt="2022-03-11T08:42:12.142" v="429"/>
          <ac:inkMkLst>
            <pc:docMk/>
            <pc:sldMk cId="3761580537" sldId="265"/>
            <ac:inkMk id="26" creationId="{8F7BAFE4-084E-4E2D-A73F-97FF0FBFAA5F}"/>
          </ac:inkMkLst>
        </pc:inkChg>
        <pc:inkChg chg="add del">
          <ac:chgData name="Viet Anh Nguyen" userId="b95f61ff061388d5" providerId="LiveId" clId="{DE76B97F-F2EC-41CD-9542-D424F2B7DF60}" dt="2022-03-11T08:42:12.142" v="429"/>
          <ac:inkMkLst>
            <pc:docMk/>
            <pc:sldMk cId="3761580537" sldId="265"/>
            <ac:inkMk id="27" creationId="{CD90F152-D114-45C6-97D9-F15EC4951E2A}"/>
          </ac:inkMkLst>
        </pc:inkChg>
        <pc:inkChg chg="add del">
          <ac:chgData name="Viet Anh Nguyen" userId="b95f61ff061388d5" providerId="LiveId" clId="{DE76B97F-F2EC-41CD-9542-D424F2B7DF60}" dt="2022-03-11T08:42:14.107" v="432"/>
          <ac:inkMkLst>
            <pc:docMk/>
            <pc:sldMk cId="3761580537" sldId="265"/>
            <ac:inkMk id="28" creationId="{0809D846-B120-4B50-9440-A8ACABDDE491}"/>
          </ac:inkMkLst>
        </pc:inkChg>
        <pc:inkChg chg="add del">
          <ac:chgData name="Viet Anh Nguyen" userId="b95f61ff061388d5" providerId="LiveId" clId="{DE76B97F-F2EC-41CD-9542-D424F2B7DF60}" dt="2022-03-11T08:42:14.107" v="432"/>
          <ac:inkMkLst>
            <pc:docMk/>
            <pc:sldMk cId="3761580537" sldId="265"/>
            <ac:inkMk id="29" creationId="{2156C55D-1AC8-453F-AB34-4FCB79949DEE}"/>
          </ac:inkMkLst>
        </pc:inkChg>
        <pc:inkChg chg="add del">
          <ac:chgData name="Viet Anh Nguyen" userId="b95f61ff061388d5" providerId="LiveId" clId="{DE76B97F-F2EC-41CD-9542-D424F2B7DF60}" dt="2022-03-11T08:42:14.107" v="432"/>
          <ac:inkMkLst>
            <pc:docMk/>
            <pc:sldMk cId="3761580537" sldId="265"/>
            <ac:inkMk id="30" creationId="{B681184F-2B2D-49F8-AA73-3A63228695F8}"/>
          </ac:inkMkLst>
        </pc:inkChg>
        <pc:inkChg chg="add del">
          <ac:chgData name="Viet Anh Nguyen" userId="b95f61ff061388d5" providerId="LiveId" clId="{DE76B97F-F2EC-41CD-9542-D424F2B7DF60}" dt="2022-03-11T08:42:15.009" v="434"/>
          <ac:inkMkLst>
            <pc:docMk/>
            <pc:sldMk cId="3761580537" sldId="265"/>
            <ac:inkMk id="31" creationId="{C5B9B98D-89B5-44CF-B438-20467ED85D9D}"/>
          </ac:inkMkLst>
        </pc:inkChg>
        <pc:inkChg chg="add del">
          <ac:chgData name="Viet Anh Nguyen" userId="b95f61ff061388d5" providerId="LiveId" clId="{DE76B97F-F2EC-41CD-9542-D424F2B7DF60}" dt="2022-03-11T08:42:15.009" v="434"/>
          <ac:inkMkLst>
            <pc:docMk/>
            <pc:sldMk cId="3761580537" sldId="265"/>
            <ac:inkMk id="32" creationId="{248DEFF6-F53E-42B0-8A53-DAF3FD6A1340}"/>
          </ac:inkMkLst>
        </pc:inkChg>
        <pc:inkChg chg="add">
          <ac:chgData name="Viet Anh Nguyen" userId="b95f61ff061388d5" providerId="LiveId" clId="{DE76B97F-F2EC-41CD-9542-D424F2B7DF60}" dt="2022-03-11T08:42:15.009" v="434"/>
          <ac:inkMkLst>
            <pc:docMk/>
            <pc:sldMk cId="3761580537" sldId="265"/>
            <ac:inkMk id="33" creationId="{5B50F15E-135A-47FC-B80D-22B875A3D865}"/>
          </ac:inkMkLst>
        </pc:inkChg>
        <pc:inkChg chg="add del">
          <ac:chgData name="Viet Anh Nguyen" userId="b95f61ff061388d5" providerId="LiveId" clId="{DE76B97F-F2EC-41CD-9542-D424F2B7DF60}" dt="2022-03-11T08:42:42.578" v="437"/>
          <ac:inkMkLst>
            <pc:docMk/>
            <pc:sldMk cId="3761580537" sldId="265"/>
            <ac:inkMk id="34" creationId="{B1F9613A-72B2-481A-97BB-1889D8F0569C}"/>
          </ac:inkMkLst>
        </pc:inkChg>
        <pc:inkChg chg="add del">
          <ac:chgData name="Viet Anh Nguyen" userId="b95f61ff061388d5" providerId="LiveId" clId="{DE76B97F-F2EC-41CD-9542-D424F2B7DF60}" dt="2022-03-11T08:42:42.578" v="437"/>
          <ac:inkMkLst>
            <pc:docMk/>
            <pc:sldMk cId="3761580537" sldId="265"/>
            <ac:inkMk id="35" creationId="{80A488B2-D623-4E74-80F0-5E78B8B0D780}"/>
          </ac:inkMkLst>
        </pc:inkChg>
        <pc:inkChg chg="add">
          <ac:chgData name="Viet Anh Nguyen" userId="b95f61ff061388d5" providerId="LiveId" clId="{DE76B97F-F2EC-41CD-9542-D424F2B7DF60}" dt="2022-03-11T08:42:42.578" v="437"/>
          <ac:inkMkLst>
            <pc:docMk/>
            <pc:sldMk cId="3761580537" sldId="265"/>
            <ac:inkMk id="36" creationId="{64C8C7AD-CE62-47D3-B92A-60814D6478AE}"/>
          </ac:inkMkLst>
        </pc:inkChg>
        <pc:inkChg chg="add del">
          <ac:chgData name="Viet Anh Nguyen" userId="b95f61ff061388d5" providerId="LiveId" clId="{DE76B97F-F2EC-41CD-9542-D424F2B7DF60}" dt="2022-03-11T08:42:44.600" v="443"/>
          <ac:inkMkLst>
            <pc:docMk/>
            <pc:sldMk cId="3761580537" sldId="265"/>
            <ac:inkMk id="37" creationId="{55EDC42A-AC7C-4608-BF49-42FDCCF5D14F}"/>
          </ac:inkMkLst>
        </pc:inkChg>
        <pc:inkChg chg="add del">
          <ac:chgData name="Viet Anh Nguyen" userId="b95f61ff061388d5" providerId="LiveId" clId="{DE76B97F-F2EC-41CD-9542-D424F2B7DF60}" dt="2022-03-11T08:42:44.600" v="443"/>
          <ac:inkMkLst>
            <pc:docMk/>
            <pc:sldMk cId="3761580537" sldId="265"/>
            <ac:inkMk id="38" creationId="{BCBA9A56-7C91-417F-AF9D-B00F4047D4D7}"/>
          </ac:inkMkLst>
        </pc:inkChg>
        <pc:inkChg chg="add del">
          <ac:chgData name="Viet Anh Nguyen" userId="b95f61ff061388d5" providerId="LiveId" clId="{DE76B97F-F2EC-41CD-9542-D424F2B7DF60}" dt="2022-03-11T08:42:44.600" v="443"/>
          <ac:inkMkLst>
            <pc:docMk/>
            <pc:sldMk cId="3761580537" sldId="265"/>
            <ac:inkMk id="39" creationId="{928E380B-7E30-492F-90D0-B84A5C6A529A}"/>
          </ac:inkMkLst>
        </pc:inkChg>
        <pc:inkChg chg="add del">
          <ac:chgData name="Viet Anh Nguyen" userId="b95f61ff061388d5" providerId="LiveId" clId="{DE76B97F-F2EC-41CD-9542-D424F2B7DF60}" dt="2022-03-11T08:42:44.600" v="443"/>
          <ac:inkMkLst>
            <pc:docMk/>
            <pc:sldMk cId="3761580537" sldId="265"/>
            <ac:inkMk id="40" creationId="{4E322D86-1626-4A5A-8915-A3C20CD6A50A}"/>
          </ac:inkMkLst>
        </pc:inkChg>
        <pc:inkChg chg="add del">
          <ac:chgData name="Viet Anh Nguyen" userId="b95f61ff061388d5" providerId="LiveId" clId="{DE76B97F-F2EC-41CD-9542-D424F2B7DF60}" dt="2022-03-11T08:42:44.600" v="443"/>
          <ac:inkMkLst>
            <pc:docMk/>
            <pc:sldMk cId="3761580537" sldId="265"/>
            <ac:inkMk id="41" creationId="{BD970517-3D78-4497-9B43-5E5AF315B2C7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2" creationId="{8B59258E-C145-4125-8F91-BD073B827952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3" creationId="{AFA67354-0A55-479E-92E0-E6A1CA496524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4" creationId="{ED0E4A28-2F18-4EF6-9214-CB3B3530FB3E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5" creationId="{967DA017-2FA5-4BAE-99C3-A9F384C5C628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6" creationId="{B63BDBA8-F278-4B99-A835-E9B95285D781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7" creationId="{7253AC0E-0727-4FF7-97A6-31321B0BC6DB}"/>
          </ac:inkMkLst>
        </pc:inkChg>
        <pc:inkChg chg="add del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8" creationId="{91734E0E-E9A8-484B-9D26-C31C7B577E05}"/>
          </ac:inkMkLst>
        </pc:inkChg>
        <pc:inkChg chg="add">
          <ac:chgData name="Viet Anh Nguyen" userId="b95f61ff061388d5" providerId="LiveId" clId="{DE76B97F-F2EC-41CD-9542-D424F2B7DF60}" dt="2022-03-11T08:42:47.271" v="450"/>
          <ac:inkMkLst>
            <pc:docMk/>
            <pc:sldMk cId="3761580537" sldId="265"/>
            <ac:inkMk id="49" creationId="{F41B8947-F350-49B0-91A9-59812AF7F8A7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0" creationId="{2D42501C-E060-4F86-BA84-C320E3929138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1" creationId="{C3312589-D073-4374-A107-CD96977716C2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2" creationId="{02CA2393-C1C7-40DA-93D9-B1F977A07421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3" creationId="{6D51E795-ED1E-4736-BBA4-2F549405ECB6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4" creationId="{3253B407-098B-4346-89C2-4D0B025F2C54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5" creationId="{E2BFFB34-AE1D-48DC-AD8D-8EFE8EED0E52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6" creationId="{3837AFE8-8872-4C82-B458-4A26CC066588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7" creationId="{EBCF0EC8-C496-420E-B80A-C5E0D25B22E6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8" creationId="{C7F43CAA-5A1F-45ED-A446-499B3AD155B3}"/>
          </ac:inkMkLst>
        </pc:inkChg>
        <pc:inkChg chg="add del">
          <ac:chgData name="Viet Anh Nguyen" userId="b95f61ff061388d5" providerId="LiveId" clId="{DE76B97F-F2EC-41CD-9542-D424F2B7DF60}" dt="2022-03-11T08:43:00.880" v="461"/>
          <ac:inkMkLst>
            <pc:docMk/>
            <pc:sldMk cId="3761580537" sldId="265"/>
            <ac:inkMk id="59" creationId="{2CFF0CCC-7799-4670-A817-FA2AD2C11F27}"/>
          </ac:inkMkLst>
        </pc:inkChg>
        <pc:inkChg chg="add mod">
          <ac:chgData name="Viet Anh Nguyen" userId="b95f61ff061388d5" providerId="LiveId" clId="{DE76B97F-F2EC-41CD-9542-D424F2B7DF60}" dt="2022-03-11T08:43:30.020" v="465"/>
          <ac:inkMkLst>
            <pc:docMk/>
            <pc:sldMk cId="3761580537" sldId="265"/>
            <ac:inkMk id="60" creationId="{DBFAB753-4EE1-4348-BB31-133A3405A939}"/>
          </ac:inkMkLst>
        </pc:inkChg>
        <pc:inkChg chg="add">
          <ac:chgData name="Viet Anh Nguyen" userId="b95f61ff061388d5" providerId="LiveId" clId="{DE76B97F-F2EC-41CD-9542-D424F2B7DF60}" dt="2022-03-11T08:43:01.932" v="462" actId="9405"/>
          <ac:inkMkLst>
            <pc:docMk/>
            <pc:sldMk cId="3761580537" sldId="265"/>
            <ac:inkMk id="61" creationId="{4B7C47E1-53D9-4345-A644-834343358DD0}"/>
          </ac:inkMkLst>
        </pc:inkChg>
        <pc:inkChg chg="add del">
          <ac:chgData name="Viet Anh Nguyen" userId="b95f61ff061388d5" providerId="LiveId" clId="{DE76B97F-F2EC-41CD-9542-D424F2B7DF60}" dt="2022-03-11T08:43:30.019" v="464"/>
          <ac:inkMkLst>
            <pc:docMk/>
            <pc:sldMk cId="3761580537" sldId="265"/>
            <ac:inkMk id="62" creationId="{87386B80-F6A7-4AB6-B198-66F241590C80}"/>
          </ac:inkMkLst>
        </pc:inkChg>
        <pc:inkChg chg="add del">
          <ac:chgData name="Viet Anh Nguyen" userId="b95f61ff061388d5" providerId="LiveId" clId="{DE76B97F-F2EC-41CD-9542-D424F2B7DF60}" dt="2022-03-11T08:43:36.042" v="468"/>
          <ac:inkMkLst>
            <pc:docMk/>
            <pc:sldMk cId="3761580537" sldId="265"/>
            <ac:inkMk id="63" creationId="{C9DCF882-4722-4569-B8FA-2DA54B458F77}"/>
          </ac:inkMkLst>
        </pc:inkChg>
        <pc:inkChg chg="add del">
          <ac:chgData name="Viet Anh Nguyen" userId="b95f61ff061388d5" providerId="LiveId" clId="{DE76B97F-F2EC-41CD-9542-D424F2B7DF60}" dt="2022-03-11T08:43:36.042" v="468"/>
          <ac:inkMkLst>
            <pc:docMk/>
            <pc:sldMk cId="3761580537" sldId="265"/>
            <ac:inkMk id="64" creationId="{C5DB75C7-6320-4AC0-A22F-E19622AECCC0}"/>
          </ac:inkMkLst>
        </pc:inkChg>
        <pc:inkChg chg="add">
          <ac:chgData name="Viet Anh Nguyen" userId="b95f61ff061388d5" providerId="LiveId" clId="{DE76B97F-F2EC-41CD-9542-D424F2B7DF60}" dt="2022-03-11T08:43:36.042" v="468"/>
          <ac:inkMkLst>
            <pc:docMk/>
            <pc:sldMk cId="3761580537" sldId="265"/>
            <ac:inkMk id="65" creationId="{FBBD17EE-D937-4F94-B9A3-8B9A38FBFB8D}"/>
          </ac:inkMkLst>
        </pc:inkChg>
        <pc:inkChg chg="add del">
          <ac:chgData name="Viet Anh Nguyen" userId="b95f61ff061388d5" providerId="LiveId" clId="{DE76B97F-F2EC-41CD-9542-D424F2B7DF60}" dt="2022-03-11T08:44:45.880" v="471"/>
          <ac:inkMkLst>
            <pc:docMk/>
            <pc:sldMk cId="3761580537" sldId="265"/>
            <ac:inkMk id="66" creationId="{B8F5F346-4976-42C9-8CAE-520394432BB2}"/>
          </ac:inkMkLst>
        </pc:inkChg>
        <pc:inkChg chg="add del">
          <ac:chgData name="Viet Anh Nguyen" userId="b95f61ff061388d5" providerId="LiveId" clId="{DE76B97F-F2EC-41CD-9542-D424F2B7DF60}" dt="2022-03-11T08:44:45.880" v="471"/>
          <ac:inkMkLst>
            <pc:docMk/>
            <pc:sldMk cId="3761580537" sldId="265"/>
            <ac:inkMk id="67" creationId="{68C740CB-87EE-447D-A578-CC25814FA2EC}"/>
          </ac:inkMkLst>
        </pc:inkChg>
        <pc:inkChg chg="add">
          <ac:chgData name="Viet Anh Nguyen" userId="b95f61ff061388d5" providerId="LiveId" clId="{DE76B97F-F2EC-41CD-9542-D424F2B7DF60}" dt="2022-03-11T08:44:45.880" v="471"/>
          <ac:inkMkLst>
            <pc:docMk/>
            <pc:sldMk cId="3761580537" sldId="265"/>
            <ac:inkMk id="68" creationId="{048FD4CA-5D51-4C31-A496-00F0ACE57E9A}"/>
          </ac:inkMkLst>
        </pc:inkChg>
        <pc:inkChg chg="add del">
          <ac:chgData name="Viet Anh Nguyen" userId="b95f61ff061388d5" providerId="LiveId" clId="{DE76B97F-F2EC-41CD-9542-D424F2B7DF60}" dt="2022-03-11T08:44:47.595" v="475"/>
          <ac:inkMkLst>
            <pc:docMk/>
            <pc:sldMk cId="3761580537" sldId="265"/>
            <ac:inkMk id="69" creationId="{20CF3FB0-D55B-4372-A70F-68F9EA8B2A92}"/>
          </ac:inkMkLst>
        </pc:inkChg>
        <pc:inkChg chg="add del">
          <ac:chgData name="Viet Anh Nguyen" userId="b95f61ff061388d5" providerId="LiveId" clId="{DE76B97F-F2EC-41CD-9542-D424F2B7DF60}" dt="2022-03-11T08:44:47.595" v="475"/>
          <ac:inkMkLst>
            <pc:docMk/>
            <pc:sldMk cId="3761580537" sldId="265"/>
            <ac:inkMk id="70" creationId="{1C7C9844-5931-4ECE-A4AC-845C7361C88F}"/>
          </ac:inkMkLst>
        </pc:inkChg>
        <pc:inkChg chg="add del">
          <ac:chgData name="Viet Anh Nguyen" userId="b95f61ff061388d5" providerId="LiveId" clId="{DE76B97F-F2EC-41CD-9542-D424F2B7DF60}" dt="2022-03-11T08:44:47.595" v="475"/>
          <ac:inkMkLst>
            <pc:docMk/>
            <pc:sldMk cId="3761580537" sldId="265"/>
            <ac:inkMk id="71" creationId="{08DEC332-D01D-479E-9AC8-90F9E0E101C8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2" creationId="{E704B2FA-097A-4DF8-8E66-88CEED0DA52F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3" creationId="{5FE23C71-7FCD-44A6-8174-272E4B2FEB64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4" creationId="{7C16FA24-D97B-4493-9043-F6D785CF722D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5" creationId="{B7C18BB8-1FBF-43A9-BB92-EC2E133324FA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6" creationId="{D93BCB23-8748-400C-8E39-C9FB8A509065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7" creationId="{0B1B68B9-B193-41E6-A0AD-9886CB61B5AF}"/>
          </ac:inkMkLst>
        </pc:inkChg>
        <pc:inkChg chg="add del">
          <ac:chgData name="Viet Anh Nguyen" userId="b95f61ff061388d5" providerId="LiveId" clId="{DE76B97F-F2EC-41CD-9542-D424F2B7DF60}" dt="2022-03-11T08:44:51.088" v="482"/>
          <ac:inkMkLst>
            <pc:docMk/>
            <pc:sldMk cId="3761580537" sldId="265"/>
            <ac:inkMk id="78" creationId="{A40AF783-4AD6-4960-9AE7-78359838AD4D}"/>
          </ac:inkMkLst>
        </pc:inkChg>
        <pc:inkChg chg="add del">
          <ac:chgData name="Viet Anh Nguyen" userId="b95f61ff061388d5" providerId="LiveId" clId="{DE76B97F-F2EC-41CD-9542-D424F2B7DF60}" dt="2022-03-11T08:44:53.187" v="485"/>
          <ac:inkMkLst>
            <pc:docMk/>
            <pc:sldMk cId="3761580537" sldId="265"/>
            <ac:inkMk id="79" creationId="{ABDD1482-05EE-4904-A021-2F23D0F04569}"/>
          </ac:inkMkLst>
        </pc:inkChg>
        <pc:inkChg chg="add del">
          <ac:chgData name="Viet Anh Nguyen" userId="b95f61ff061388d5" providerId="LiveId" clId="{DE76B97F-F2EC-41CD-9542-D424F2B7DF60}" dt="2022-03-11T08:44:53.187" v="485"/>
          <ac:inkMkLst>
            <pc:docMk/>
            <pc:sldMk cId="3761580537" sldId="265"/>
            <ac:inkMk id="80" creationId="{9D55BDDB-7C4A-4760-9EE4-6A04E96AD552}"/>
          </ac:inkMkLst>
        </pc:inkChg>
        <pc:inkChg chg="add del">
          <ac:chgData name="Viet Anh Nguyen" userId="b95f61ff061388d5" providerId="LiveId" clId="{DE76B97F-F2EC-41CD-9542-D424F2B7DF60}" dt="2022-03-11T08:44:53.187" v="485"/>
          <ac:inkMkLst>
            <pc:docMk/>
            <pc:sldMk cId="3761580537" sldId="265"/>
            <ac:inkMk id="81" creationId="{A9FAC79C-5198-49C9-8C2D-45B016DE7A01}"/>
          </ac:inkMkLst>
        </pc:inkChg>
        <pc:inkChg chg="add mod">
          <ac:chgData name="Viet Anh Nguyen" userId="b95f61ff061388d5" providerId="LiveId" clId="{DE76B97F-F2EC-41CD-9542-D424F2B7DF60}" dt="2022-03-11T08:44:55.332" v="486"/>
          <ac:inkMkLst>
            <pc:docMk/>
            <pc:sldMk cId="3761580537" sldId="265"/>
            <ac:inkMk id="82" creationId="{80DF3F8E-7C45-449A-8FAB-C5338C08AA90}"/>
          </ac:inkMkLst>
        </pc:inkChg>
        <pc:inkChg chg="add del">
          <ac:chgData name="Viet Anh Nguyen" userId="b95f61ff061388d5" providerId="LiveId" clId="{DE76B97F-F2EC-41CD-9542-D424F2B7DF60}" dt="2022-03-11T08:44:59.692" v="490"/>
          <ac:inkMkLst>
            <pc:docMk/>
            <pc:sldMk cId="3761580537" sldId="265"/>
            <ac:inkMk id="83" creationId="{43ACA893-2DE9-4BA1-8463-934244FFEBE4}"/>
          </ac:inkMkLst>
        </pc:inkChg>
        <pc:inkChg chg="add del">
          <ac:chgData name="Viet Anh Nguyen" userId="b95f61ff061388d5" providerId="LiveId" clId="{DE76B97F-F2EC-41CD-9542-D424F2B7DF60}" dt="2022-03-11T08:44:59.692" v="490"/>
          <ac:inkMkLst>
            <pc:docMk/>
            <pc:sldMk cId="3761580537" sldId="265"/>
            <ac:inkMk id="84" creationId="{775C5672-69B6-4B54-8E28-57BC2F7D28FD}"/>
          </ac:inkMkLst>
        </pc:inkChg>
        <pc:inkChg chg="add del">
          <ac:chgData name="Viet Anh Nguyen" userId="b95f61ff061388d5" providerId="LiveId" clId="{DE76B97F-F2EC-41CD-9542-D424F2B7DF60}" dt="2022-03-11T08:44:59.692" v="490"/>
          <ac:inkMkLst>
            <pc:docMk/>
            <pc:sldMk cId="3761580537" sldId="265"/>
            <ac:inkMk id="85" creationId="{E236FF97-E694-449B-A71A-30623E70575C}"/>
          </ac:inkMkLst>
        </pc:inkChg>
        <pc:inkChg chg="add">
          <ac:chgData name="Viet Anh Nguyen" userId="b95f61ff061388d5" providerId="LiveId" clId="{DE76B97F-F2EC-41CD-9542-D424F2B7DF60}" dt="2022-03-11T08:44:59.692" v="490"/>
          <ac:inkMkLst>
            <pc:docMk/>
            <pc:sldMk cId="3761580537" sldId="265"/>
            <ac:inkMk id="86" creationId="{E9B729BA-718E-4A5D-9C0E-18A0B9CAAC77}"/>
          </ac:inkMkLst>
        </pc:inkChg>
        <pc:inkChg chg="add del">
          <ac:chgData name="Viet Anh Nguyen" userId="b95f61ff061388d5" providerId="LiveId" clId="{DE76B97F-F2EC-41CD-9542-D424F2B7DF60}" dt="2022-03-11T08:45:03.577" v="495"/>
          <ac:inkMkLst>
            <pc:docMk/>
            <pc:sldMk cId="3761580537" sldId="265"/>
            <ac:inkMk id="87" creationId="{807F78DD-62B3-4CA8-961D-F925D4737204}"/>
          </ac:inkMkLst>
        </pc:inkChg>
        <pc:inkChg chg="add del">
          <ac:chgData name="Viet Anh Nguyen" userId="b95f61ff061388d5" providerId="LiveId" clId="{DE76B97F-F2EC-41CD-9542-D424F2B7DF60}" dt="2022-03-11T08:45:03.577" v="495"/>
          <ac:inkMkLst>
            <pc:docMk/>
            <pc:sldMk cId="3761580537" sldId="265"/>
            <ac:inkMk id="88" creationId="{6999C425-85F4-47FC-BE6A-26574FC7112F}"/>
          </ac:inkMkLst>
        </pc:inkChg>
        <pc:inkChg chg="add del">
          <ac:chgData name="Viet Anh Nguyen" userId="b95f61ff061388d5" providerId="LiveId" clId="{DE76B97F-F2EC-41CD-9542-D424F2B7DF60}" dt="2022-03-11T08:45:03.577" v="495"/>
          <ac:inkMkLst>
            <pc:docMk/>
            <pc:sldMk cId="3761580537" sldId="265"/>
            <ac:inkMk id="89" creationId="{4CC0B53C-D3DE-438C-ACAF-A2937A161E00}"/>
          </ac:inkMkLst>
        </pc:inkChg>
        <pc:inkChg chg="add del">
          <ac:chgData name="Viet Anh Nguyen" userId="b95f61ff061388d5" providerId="LiveId" clId="{DE76B97F-F2EC-41CD-9542-D424F2B7DF60}" dt="2022-03-11T08:45:03.577" v="495"/>
          <ac:inkMkLst>
            <pc:docMk/>
            <pc:sldMk cId="3761580537" sldId="265"/>
            <ac:inkMk id="90" creationId="{42F508C8-1945-4544-8332-5BCF4E18B32D}"/>
          </ac:inkMkLst>
        </pc:inkChg>
        <pc:inkChg chg="add">
          <ac:chgData name="Viet Anh Nguyen" userId="b95f61ff061388d5" providerId="LiveId" clId="{DE76B97F-F2EC-41CD-9542-D424F2B7DF60}" dt="2022-03-11T08:45:03.577" v="495"/>
          <ac:inkMkLst>
            <pc:docMk/>
            <pc:sldMk cId="3761580537" sldId="265"/>
            <ac:inkMk id="91" creationId="{EE838DAF-31FD-42D0-A048-0D223690E8E1}"/>
          </ac:inkMkLst>
        </pc:inkChg>
      </pc:sldChg>
      <pc:sldChg chg="addSp delSp add mod">
        <pc:chgData name="Viet Anh Nguyen" userId="b95f61ff061388d5" providerId="LiveId" clId="{DE76B97F-F2EC-41CD-9542-D424F2B7DF60}" dt="2022-03-11T08:45:35.974" v="506"/>
        <pc:sldMkLst>
          <pc:docMk/>
          <pc:sldMk cId="1133768439" sldId="267"/>
        </pc:sldMkLst>
        <pc:inkChg chg="add del">
          <ac:chgData name="Viet Anh Nguyen" userId="b95f61ff061388d5" providerId="LiveId" clId="{DE76B97F-F2EC-41CD-9542-D424F2B7DF60}" dt="2022-03-11T08:45:33.526" v="500"/>
          <ac:inkMkLst>
            <pc:docMk/>
            <pc:sldMk cId="1133768439" sldId="267"/>
            <ac:inkMk id="3" creationId="{1DCA360B-3467-4149-9F89-A283D321762C}"/>
          </ac:inkMkLst>
        </pc:inkChg>
        <pc:inkChg chg="add del">
          <ac:chgData name="Viet Anh Nguyen" userId="b95f61ff061388d5" providerId="LiveId" clId="{DE76B97F-F2EC-41CD-9542-D424F2B7DF60}" dt="2022-03-11T08:45:33.526" v="500"/>
          <ac:inkMkLst>
            <pc:docMk/>
            <pc:sldMk cId="1133768439" sldId="267"/>
            <ac:inkMk id="4" creationId="{204DFEC7-817D-44DE-B7DD-9DD7174811B0}"/>
          </ac:inkMkLst>
        </pc:inkChg>
        <pc:inkChg chg="add del">
          <ac:chgData name="Viet Anh Nguyen" userId="b95f61ff061388d5" providerId="LiveId" clId="{DE76B97F-F2EC-41CD-9542-D424F2B7DF60}" dt="2022-03-11T08:45:33.526" v="500"/>
          <ac:inkMkLst>
            <pc:docMk/>
            <pc:sldMk cId="1133768439" sldId="267"/>
            <ac:inkMk id="5" creationId="{8384451E-DDF7-4418-9B7B-11BDF6EAF157}"/>
          </ac:inkMkLst>
        </pc:inkChg>
        <pc:inkChg chg="add del">
          <ac:chgData name="Viet Anh Nguyen" userId="b95f61ff061388d5" providerId="LiveId" clId="{DE76B97F-F2EC-41CD-9542-D424F2B7DF60}" dt="2022-03-11T08:45:33.526" v="500"/>
          <ac:inkMkLst>
            <pc:docMk/>
            <pc:sldMk cId="1133768439" sldId="267"/>
            <ac:inkMk id="6" creationId="{42EA35C1-5AF3-481C-97C6-33C80DD9172B}"/>
          </ac:inkMkLst>
        </pc:inkChg>
        <pc:inkChg chg="add del">
          <ac:chgData name="Viet Anh Nguyen" userId="b95f61ff061388d5" providerId="LiveId" clId="{DE76B97F-F2EC-41CD-9542-D424F2B7DF60}" dt="2022-03-11T08:45:35.974" v="506"/>
          <ac:inkMkLst>
            <pc:docMk/>
            <pc:sldMk cId="1133768439" sldId="267"/>
            <ac:inkMk id="7" creationId="{66E466BB-3F15-445B-A6A4-850EF32BDBC1}"/>
          </ac:inkMkLst>
        </pc:inkChg>
        <pc:inkChg chg="add del">
          <ac:chgData name="Viet Anh Nguyen" userId="b95f61ff061388d5" providerId="LiveId" clId="{DE76B97F-F2EC-41CD-9542-D424F2B7DF60}" dt="2022-03-11T08:45:34.999" v="504"/>
          <ac:inkMkLst>
            <pc:docMk/>
            <pc:sldMk cId="1133768439" sldId="267"/>
            <ac:inkMk id="8" creationId="{81CFFAF5-4B8E-49D0-9E6D-D7F2526D1D7C}"/>
          </ac:inkMkLst>
        </pc:inkChg>
        <pc:inkChg chg="add del">
          <ac:chgData name="Viet Anh Nguyen" userId="b95f61ff061388d5" providerId="LiveId" clId="{DE76B97F-F2EC-41CD-9542-D424F2B7DF60}" dt="2022-03-11T08:45:34.999" v="504"/>
          <ac:inkMkLst>
            <pc:docMk/>
            <pc:sldMk cId="1133768439" sldId="267"/>
            <ac:inkMk id="9" creationId="{D48B0FF8-2155-42BA-8509-985B010A8CC3}"/>
          </ac:inkMkLst>
        </pc:inkChg>
        <pc:inkChg chg="add del">
          <ac:chgData name="Viet Anh Nguyen" userId="b95f61ff061388d5" providerId="LiveId" clId="{DE76B97F-F2EC-41CD-9542-D424F2B7DF60}" dt="2022-03-11T08:45:34.999" v="504"/>
          <ac:inkMkLst>
            <pc:docMk/>
            <pc:sldMk cId="1133768439" sldId="267"/>
            <ac:inkMk id="10" creationId="{A4AEAB0D-10DC-4CD9-ACE8-9DFA263AF6A1}"/>
          </ac:inkMkLst>
        </pc:inkChg>
        <pc:inkChg chg="add del">
          <ac:chgData name="Viet Anh Nguyen" userId="b95f61ff061388d5" providerId="LiveId" clId="{DE76B97F-F2EC-41CD-9542-D424F2B7DF60}" dt="2022-03-11T08:45:35.974" v="506"/>
          <ac:inkMkLst>
            <pc:docMk/>
            <pc:sldMk cId="1133768439" sldId="267"/>
            <ac:inkMk id="11" creationId="{8E641E44-C449-4C8B-B7F4-A63DEC9E4B98}"/>
          </ac:inkMkLst>
        </pc:inkChg>
        <pc:inkChg chg="add del">
          <ac:chgData name="Viet Anh Nguyen" userId="b95f61ff061388d5" providerId="LiveId" clId="{DE76B97F-F2EC-41CD-9542-D424F2B7DF60}" dt="2022-03-11T08:45:35.974" v="506"/>
          <ac:inkMkLst>
            <pc:docMk/>
            <pc:sldMk cId="1133768439" sldId="267"/>
            <ac:inkMk id="12" creationId="{DD7AC9BB-0F1E-4ACC-8340-6A497C62BAE1}"/>
          </ac:inkMkLst>
        </pc:inkChg>
        <pc:inkChg chg="add">
          <ac:chgData name="Viet Anh Nguyen" userId="b95f61ff061388d5" providerId="LiveId" clId="{DE76B97F-F2EC-41CD-9542-D424F2B7DF60}" dt="2022-03-11T08:45:35.974" v="506"/>
          <ac:inkMkLst>
            <pc:docMk/>
            <pc:sldMk cId="1133768439" sldId="267"/>
            <ac:inkMk id="13" creationId="{AD5690E4-548E-41BE-B419-870A5214BD7F}"/>
          </ac:inkMkLst>
        </pc:inkChg>
      </pc:sldChg>
      <pc:sldChg chg="del">
        <pc:chgData name="Viet Anh Nguyen" userId="b95f61ff061388d5" providerId="LiveId" clId="{DE76B97F-F2EC-41CD-9542-D424F2B7DF60}" dt="2022-03-11T07:21:26.979" v="388" actId="2696"/>
        <pc:sldMkLst>
          <pc:docMk/>
          <pc:sldMk cId="3531220001" sldId="267"/>
        </pc:sldMkLst>
      </pc:sldChg>
      <pc:sldChg chg="addSp delSp modSp add mod">
        <pc:chgData name="Viet Anh Nguyen" userId="b95f61ff061388d5" providerId="LiveId" clId="{DE76B97F-F2EC-41CD-9542-D424F2B7DF60}" dt="2022-03-11T08:48:56.816" v="623"/>
        <pc:sldMkLst>
          <pc:docMk/>
          <pc:sldMk cId="268983980" sldId="268"/>
        </pc:sldMkLst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3" creationId="{954B5F4D-6F86-4E4E-8DB5-A78BCC30C54D}"/>
          </ac:inkMkLst>
        </pc:inkChg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4" creationId="{D0CA1ADF-8DAE-4CF7-8596-DE9882AEEE8D}"/>
          </ac:inkMkLst>
        </pc:inkChg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5" creationId="{B170B34F-B276-4E03-805C-FA417F88D21A}"/>
          </ac:inkMkLst>
        </pc:inkChg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6" creationId="{A75257DC-F4BE-48C0-B11A-C3A10C8BD629}"/>
          </ac:inkMkLst>
        </pc:inkChg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7" creationId="{9ED82ABF-67CE-4912-9535-101F8C7A661A}"/>
          </ac:inkMkLst>
        </pc:inkChg>
        <pc:inkChg chg="add del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8" creationId="{305C3A79-7411-476F-8524-36B43789D047}"/>
          </ac:inkMkLst>
        </pc:inkChg>
        <pc:inkChg chg="add">
          <ac:chgData name="Viet Anh Nguyen" userId="b95f61ff061388d5" providerId="LiveId" clId="{DE76B97F-F2EC-41CD-9542-D424F2B7DF60}" dt="2022-03-11T08:46:19.705" v="513"/>
          <ac:inkMkLst>
            <pc:docMk/>
            <pc:sldMk cId="268983980" sldId="268"/>
            <ac:inkMk id="9" creationId="{1822558E-E6A7-4ED5-9278-C50F554625D9}"/>
          </ac:inkMkLst>
        </pc:inkChg>
        <pc:inkChg chg="add del">
          <ac:chgData name="Viet Anh Nguyen" userId="b95f61ff061388d5" providerId="LiveId" clId="{DE76B97F-F2EC-41CD-9542-D424F2B7DF60}" dt="2022-03-11T08:46:22.868" v="519"/>
          <ac:inkMkLst>
            <pc:docMk/>
            <pc:sldMk cId="268983980" sldId="268"/>
            <ac:inkMk id="10" creationId="{E4E5235E-511A-43BC-97CA-C25D9BF5658F}"/>
          </ac:inkMkLst>
        </pc:inkChg>
        <pc:inkChg chg="add del">
          <ac:chgData name="Viet Anh Nguyen" userId="b95f61ff061388d5" providerId="LiveId" clId="{DE76B97F-F2EC-41CD-9542-D424F2B7DF60}" dt="2022-03-11T08:46:22.868" v="519"/>
          <ac:inkMkLst>
            <pc:docMk/>
            <pc:sldMk cId="268983980" sldId="268"/>
            <ac:inkMk id="11" creationId="{3B18E63B-7E26-4628-946D-63546B8883BF}"/>
          </ac:inkMkLst>
        </pc:inkChg>
        <pc:inkChg chg="add">
          <ac:chgData name="Viet Anh Nguyen" userId="b95f61ff061388d5" providerId="LiveId" clId="{DE76B97F-F2EC-41CD-9542-D424F2B7DF60}" dt="2022-03-11T08:46:21.466" v="516" actId="9405"/>
          <ac:inkMkLst>
            <pc:docMk/>
            <pc:sldMk cId="268983980" sldId="268"/>
            <ac:inkMk id="12" creationId="{5AE7DA76-5B4A-4365-A40C-B659B991C777}"/>
          </ac:inkMkLst>
        </pc:inkChg>
        <pc:inkChg chg="add del">
          <ac:chgData name="Viet Anh Nguyen" userId="b95f61ff061388d5" providerId="LiveId" clId="{DE76B97F-F2EC-41CD-9542-D424F2B7DF60}" dt="2022-03-11T08:46:22.868" v="519"/>
          <ac:inkMkLst>
            <pc:docMk/>
            <pc:sldMk cId="268983980" sldId="268"/>
            <ac:inkMk id="13" creationId="{D447D948-EA6F-4E75-85D0-0F8F770CB4E0}"/>
          </ac:inkMkLst>
        </pc:inkChg>
        <pc:inkChg chg="add del">
          <ac:chgData name="Viet Anh Nguyen" userId="b95f61ff061388d5" providerId="LiveId" clId="{DE76B97F-F2EC-41CD-9542-D424F2B7DF60}" dt="2022-03-11T08:46:22.868" v="519"/>
          <ac:inkMkLst>
            <pc:docMk/>
            <pc:sldMk cId="268983980" sldId="268"/>
            <ac:inkMk id="14" creationId="{0D860391-F3A2-4A00-AADA-4BCF761FD2F6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15" creationId="{ED44780D-B3FD-499A-A6CE-BD14333072D2}"/>
          </ac:inkMkLst>
        </pc:inkChg>
        <pc:inkChg chg="add">
          <ac:chgData name="Viet Anh Nguyen" userId="b95f61ff061388d5" providerId="LiveId" clId="{DE76B97F-F2EC-41CD-9542-D424F2B7DF60}" dt="2022-03-11T08:46:22.868" v="519"/>
          <ac:inkMkLst>
            <pc:docMk/>
            <pc:sldMk cId="268983980" sldId="268"/>
            <ac:inkMk id="16" creationId="{4CF857CC-B3CA-4094-A64B-9EA3FF4EBD14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17" creationId="{CFD646E2-CB0B-4D0E-A7AB-0B27397EEF2D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18" creationId="{80DB77D3-EB08-4027-A567-87A6115A46FD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19" creationId="{3E900591-DA59-40F8-ACD5-E8A9713A3C8C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0" creationId="{91D7CE2E-A9CC-4EDD-9FD0-1A6C4E6DAFA6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1" creationId="{4291F2C4-4545-4FA7-B57A-DC6F4739CCF1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2" creationId="{44AB3E1C-952D-4AC8-9704-D596F85ABA43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3" creationId="{4D2E0AC0-8875-4B1E-B11C-76965BCF9BC0}"/>
          </ac:inkMkLst>
        </pc:inkChg>
        <pc:inkChg chg="add del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4" creationId="{556C817E-77C1-4D05-BBBA-7073D1E75C3B}"/>
          </ac:inkMkLst>
        </pc:inkChg>
        <pc:inkChg chg="add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5" creationId="{5E7DA722-FFA6-4955-A064-6C2FDB62CFCD}"/>
          </ac:inkMkLst>
        </pc:inkChg>
        <pc:inkChg chg="add">
          <ac:chgData name="Viet Anh Nguyen" userId="b95f61ff061388d5" providerId="LiveId" clId="{DE76B97F-F2EC-41CD-9542-D424F2B7DF60}" dt="2022-03-11T08:46:26.548" v="528"/>
          <ac:inkMkLst>
            <pc:docMk/>
            <pc:sldMk cId="268983980" sldId="268"/>
            <ac:inkMk id="26" creationId="{7582C549-885B-4E24-938E-AB2EC936DECE}"/>
          </ac:inkMkLst>
        </pc:inkChg>
        <pc:inkChg chg="add del">
          <ac:chgData name="Viet Anh Nguyen" userId="b95f61ff061388d5" providerId="LiveId" clId="{DE76B97F-F2EC-41CD-9542-D424F2B7DF60}" dt="2022-03-11T08:46:30.881" v="533"/>
          <ac:inkMkLst>
            <pc:docMk/>
            <pc:sldMk cId="268983980" sldId="268"/>
            <ac:inkMk id="27" creationId="{FB5453FC-5918-4551-BCBB-15BCE5FB43BD}"/>
          </ac:inkMkLst>
        </pc:inkChg>
        <pc:inkChg chg="add del">
          <ac:chgData name="Viet Anh Nguyen" userId="b95f61ff061388d5" providerId="LiveId" clId="{DE76B97F-F2EC-41CD-9542-D424F2B7DF60}" dt="2022-03-11T08:46:30.881" v="533"/>
          <ac:inkMkLst>
            <pc:docMk/>
            <pc:sldMk cId="268983980" sldId="268"/>
            <ac:inkMk id="28" creationId="{B744CA90-C9F3-473F-A688-0234B2803FD1}"/>
          </ac:inkMkLst>
        </pc:inkChg>
        <pc:inkChg chg="add del">
          <ac:chgData name="Viet Anh Nguyen" userId="b95f61ff061388d5" providerId="LiveId" clId="{DE76B97F-F2EC-41CD-9542-D424F2B7DF60}" dt="2022-03-11T08:46:30.881" v="533"/>
          <ac:inkMkLst>
            <pc:docMk/>
            <pc:sldMk cId="268983980" sldId="268"/>
            <ac:inkMk id="29" creationId="{B7E0903D-22E6-4112-82BB-6B60F89E3342}"/>
          </ac:inkMkLst>
        </pc:inkChg>
        <pc:inkChg chg="add del">
          <ac:chgData name="Viet Anh Nguyen" userId="b95f61ff061388d5" providerId="LiveId" clId="{DE76B97F-F2EC-41CD-9542-D424F2B7DF60}" dt="2022-03-11T08:46:30.881" v="533"/>
          <ac:inkMkLst>
            <pc:docMk/>
            <pc:sldMk cId="268983980" sldId="268"/>
            <ac:inkMk id="30" creationId="{8B7885D4-0142-4299-9F34-C878FDADFB43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31" creationId="{8BAF6D17-46AD-4D4A-A877-49B4D50FA5D2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2" creationId="{4C60DFC3-F920-448F-A6BF-2CB28DA22E48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3" creationId="{396CCB6A-7654-4F89-B4D0-BB9780CF0831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4" creationId="{E4AA25EE-1773-4AF6-9F51-0B7F21BA8C83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5" creationId="{5BC2978C-4402-430D-A59E-1ACFBD586A6C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6" creationId="{F84641E2-6AA0-41EB-AD3A-105594302334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7" creationId="{E203F914-7155-44FC-B13C-E1D727CBED0F}"/>
          </ac:inkMkLst>
        </pc:inkChg>
        <pc:inkChg chg="add del">
          <ac:chgData name="Viet Anh Nguyen" userId="b95f61ff061388d5" providerId="LiveId" clId="{DE76B97F-F2EC-41CD-9542-D424F2B7DF60}" dt="2022-03-11T08:46:35.177" v="541"/>
          <ac:inkMkLst>
            <pc:docMk/>
            <pc:sldMk cId="268983980" sldId="268"/>
            <ac:inkMk id="38" creationId="{52E206E1-8208-436A-9446-4DCB6421A00D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39" creationId="{1BB6B397-D0A2-455C-A7F7-5F854D38A2CB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40" creationId="{D6DF251B-B97A-4F2B-99E2-6D4F42AD833C}"/>
          </ac:inkMkLst>
        </pc:inkChg>
        <pc:inkChg chg="add">
          <ac:chgData name="Viet Anh Nguyen" userId="b95f61ff061388d5" providerId="LiveId" clId="{DE76B97F-F2EC-41CD-9542-D424F2B7DF60}" dt="2022-03-11T08:46:49.881" v="542" actId="9405"/>
          <ac:inkMkLst>
            <pc:docMk/>
            <pc:sldMk cId="268983980" sldId="268"/>
            <ac:inkMk id="41" creationId="{3C627C2B-9C42-473E-8A97-2ED3A3975059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2" creationId="{32F6D5B0-9C6C-4D65-88EF-474CD823A80D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3" creationId="{735D4584-B921-4A25-8A63-543A8D694A21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4" creationId="{A730BF5F-8173-4C03-940D-D07BA8180354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5" creationId="{06B1E27F-8446-4F12-A692-10F8A8AE134B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6" creationId="{8464B697-C419-40B1-A1FE-F93BC18BC129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7" creationId="{92D5B6C4-1833-4B2A-9AB4-1A3AE620F72A}"/>
          </ac:inkMkLst>
        </pc:inkChg>
        <pc:inkChg chg="add del">
          <ac:chgData name="Viet Anh Nguyen" userId="b95f61ff061388d5" providerId="LiveId" clId="{DE76B97F-F2EC-41CD-9542-D424F2B7DF60}" dt="2022-03-11T08:47:14.400" v="550"/>
          <ac:inkMkLst>
            <pc:docMk/>
            <pc:sldMk cId="268983980" sldId="268"/>
            <ac:inkMk id="48" creationId="{9F3A359B-AF60-467C-8E9E-973D3F9DA43B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49" creationId="{7FE4BA24-40A9-4307-BE84-7FE601AB0FEB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0" creationId="{B62401EA-CB14-4F83-93AD-90FCAB735048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1" creationId="{296C0612-1657-4911-BB51-8EA00AE74922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2" creationId="{E13F5ECC-BD08-442B-A0E7-BC9DF6174F36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3" creationId="{5B8718A5-2476-401D-B013-314681370A32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4" creationId="{3D8288C9-09AE-40E0-9C8F-031C110465A4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5" creationId="{8E73B908-1C72-45DF-9003-E62E049C5755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6" creationId="{6B02A425-1340-45B7-9C4A-55488CE9D6E4}"/>
          </ac:inkMkLst>
        </pc:inkChg>
        <pc:inkChg chg="add del">
          <ac:chgData name="Viet Anh Nguyen" userId="b95f61ff061388d5" providerId="LiveId" clId="{DE76B97F-F2EC-41CD-9542-D424F2B7DF60}" dt="2022-03-11T08:47:18.482" v="558"/>
          <ac:inkMkLst>
            <pc:docMk/>
            <pc:sldMk cId="268983980" sldId="268"/>
            <ac:inkMk id="57" creationId="{BDDB5B65-5721-40EF-A7CA-DADC38D85026}"/>
          </ac:inkMkLst>
        </pc:inkChg>
        <pc:inkChg chg="add mod">
          <ac:chgData name="Viet Anh Nguyen" userId="b95f61ff061388d5" providerId="LiveId" clId="{DE76B97F-F2EC-41CD-9542-D424F2B7DF60}" dt="2022-03-11T08:47:27.620" v="559"/>
          <ac:inkMkLst>
            <pc:docMk/>
            <pc:sldMk cId="268983980" sldId="268"/>
            <ac:inkMk id="58" creationId="{2981790D-DD93-49E9-BC62-39A8094780FA}"/>
          </ac:inkMkLst>
        </pc:inkChg>
        <pc:inkChg chg="add del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59" creationId="{E153121A-69C4-4A2C-874F-79E394331218}"/>
          </ac:inkMkLst>
        </pc:inkChg>
        <pc:inkChg chg="add del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0" creationId="{00EEB74E-F4AB-4BDA-ACA6-8FA89B24D093}"/>
          </ac:inkMkLst>
        </pc:inkChg>
        <pc:inkChg chg="add">
          <ac:chgData name="Viet Anh Nguyen" userId="b95f61ff061388d5" providerId="LiveId" clId="{DE76B97F-F2EC-41CD-9542-D424F2B7DF60}" dt="2022-03-11T08:47:52.613" v="562" actId="9405"/>
          <ac:inkMkLst>
            <pc:docMk/>
            <pc:sldMk cId="268983980" sldId="268"/>
            <ac:inkMk id="61" creationId="{D16CA564-8B49-4E2B-B66B-05AFC013BE7F}"/>
          </ac:inkMkLst>
        </pc:inkChg>
        <pc:inkChg chg="add del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2" creationId="{066F9937-BF71-46D6-A362-CF16DAC93782}"/>
          </ac:inkMkLst>
        </pc:inkChg>
        <pc:inkChg chg="add del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3" creationId="{96EFF38C-B159-47DB-B683-9AC08C5ED583}"/>
          </ac:inkMkLst>
        </pc:inkChg>
        <pc:inkChg chg="add del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4" creationId="{6628450F-1ADF-4B93-9E52-4C8A5C4B3699}"/>
          </ac:inkMkLst>
        </pc:inkChg>
        <pc:inkChg chg="add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5" creationId="{D864FA88-82C9-4BBD-8FE6-6C314526437F}"/>
          </ac:inkMkLst>
        </pc:inkChg>
        <pc:inkChg chg="add">
          <ac:chgData name="Viet Anh Nguyen" userId="b95f61ff061388d5" providerId="LiveId" clId="{DE76B97F-F2EC-41CD-9542-D424F2B7DF60}" dt="2022-03-11T08:47:54.296" v="566"/>
          <ac:inkMkLst>
            <pc:docMk/>
            <pc:sldMk cId="268983980" sldId="268"/>
            <ac:inkMk id="66" creationId="{B1475220-9C47-4207-BB6F-BBBDB3F478C8}"/>
          </ac:inkMkLst>
        </pc:inkChg>
        <pc:inkChg chg="add del">
          <ac:chgData name="Viet Anh Nguyen" userId="b95f61ff061388d5" providerId="LiveId" clId="{DE76B97F-F2EC-41CD-9542-D424F2B7DF60}" dt="2022-03-11T08:48:05.269" v="569"/>
          <ac:inkMkLst>
            <pc:docMk/>
            <pc:sldMk cId="268983980" sldId="268"/>
            <ac:inkMk id="67" creationId="{8998FA20-1F13-4005-BDCE-97712FD352BE}"/>
          </ac:inkMkLst>
        </pc:inkChg>
        <pc:inkChg chg="add del">
          <ac:chgData name="Viet Anh Nguyen" userId="b95f61ff061388d5" providerId="LiveId" clId="{DE76B97F-F2EC-41CD-9542-D424F2B7DF60}" dt="2022-03-11T08:48:05.269" v="569"/>
          <ac:inkMkLst>
            <pc:docMk/>
            <pc:sldMk cId="268983980" sldId="268"/>
            <ac:inkMk id="68" creationId="{C7F7D4A1-30D5-4750-A371-D32A2AE4C6F2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69" creationId="{EE7C1205-4AFD-4903-95FD-7C85BAC4F60E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0" creationId="{42967DBF-A090-46ED-BDAA-0EAE7323E0BD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1" creationId="{69D58860-793F-4977-BC38-0C43045AE31A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2" creationId="{D3EC293F-6656-4BC1-A438-E168EA11885C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3" creationId="{29ED44B7-27FD-4981-ADAF-3A0618FE319D}"/>
          </ac:inkMkLst>
        </pc:inkChg>
        <pc:inkChg chg="add del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4" creationId="{E5E841B5-D60E-483C-944A-67FB1BEE80DF}"/>
          </ac:inkMkLst>
        </pc:inkChg>
        <pc:inkChg chg="add">
          <ac:chgData name="Viet Anh Nguyen" userId="b95f61ff061388d5" providerId="LiveId" clId="{DE76B97F-F2EC-41CD-9542-D424F2B7DF60}" dt="2022-03-11T08:48:07.297" v="575"/>
          <ac:inkMkLst>
            <pc:docMk/>
            <pc:sldMk cId="268983980" sldId="268"/>
            <ac:inkMk id="75" creationId="{7B7E9031-91AF-41D8-B64E-16E3B7576A45}"/>
          </ac:inkMkLst>
        </pc:inkChg>
        <pc:inkChg chg="add del">
          <ac:chgData name="Viet Anh Nguyen" userId="b95f61ff061388d5" providerId="LiveId" clId="{DE76B97F-F2EC-41CD-9542-D424F2B7DF60}" dt="2022-03-11T08:48:13.418" v="580"/>
          <ac:inkMkLst>
            <pc:docMk/>
            <pc:sldMk cId="268983980" sldId="268"/>
            <ac:inkMk id="76" creationId="{1F5BDB2E-1943-4597-8155-B4922DFD1F60}"/>
          </ac:inkMkLst>
        </pc:inkChg>
        <pc:inkChg chg="add del">
          <ac:chgData name="Viet Anh Nguyen" userId="b95f61ff061388d5" providerId="LiveId" clId="{DE76B97F-F2EC-41CD-9542-D424F2B7DF60}" dt="2022-03-11T08:48:13.418" v="580"/>
          <ac:inkMkLst>
            <pc:docMk/>
            <pc:sldMk cId="268983980" sldId="268"/>
            <ac:inkMk id="77" creationId="{CD553172-72AE-4738-922C-4AC6E37C028D}"/>
          </ac:inkMkLst>
        </pc:inkChg>
        <pc:inkChg chg="add del">
          <ac:chgData name="Viet Anh Nguyen" userId="b95f61ff061388d5" providerId="LiveId" clId="{DE76B97F-F2EC-41CD-9542-D424F2B7DF60}" dt="2022-03-11T08:48:13.418" v="580"/>
          <ac:inkMkLst>
            <pc:docMk/>
            <pc:sldMk cId="268983980" sldId="268"/>
            <ac:inkMk id="78" creationId="{52CD0452-9064-4BFB-AD56-6F3535F8EDC3}"/>
          </ac:inkMkLst>
        </pc:inkChg>
        <pc:inkChg chg="add">
          <ac:chgData name="Viet Anh Nguyen" userId="b95f61ff061388d5" providerId="LiveId" clId="{DE76B97F-F2EC-41CD-9542-D424F2B7DF60}" dt="2022-03-11T08:48:12.500" v="579" actId="9405"/>
          <ac:inkMkLst>
            <pc:docMk/>
            <pc:sldMk cId="268983980" sldId="268"/>
            <ac:inkMk id="79" creationId="{B6CCB9B0-7CBA-4FDA-8F4E-7726484D02BB}"/>
          </ac:inkMkLst>
        </pc:inkChg>
        <pc:inkChg chg="add">
          <ac:chgData name="Viet Anh Nguyen" userId="b95f61ff061388d5" providerId="LiveId" clId="{DE76B97F-F2EC-41CD-9542-D424F2B7DF60}" dt="2022-03-11T08:48:13.418" v="580"/>
          <ac:inkMkLst>
            <pc:docMk/>
            <pc:sldMk cId="268983980" sldId="268"/>
            <ac:inkMk id="80" creationId="{5696727B-5407-426E-9450-EC2B58974EB8}"/>
          </ac:inkMkLst>
        </pc:inkChg>
        <pc:inkChg chg="add del">
          <ac:chgData name="Viet Anh Nguyen" userId="b95f61ff061388d5" providerId="LiveId" clId="{DE76B97F-F2EC-41CD-9542-D424F2B7DF60}" dt="2022-03-11T08:48:14.444" v="583"/>
          <ac:inkMkLst>
            <pc:docMk/>
            <pc:sldMk cId="268983980" sldId="268"/>
            <ac:inkMk id="81" creationId="{275CDAE3-F60E-46D3-87CB-7B92F3FC8553}"/>
          </ac:inkMkLst>
        </pc:inkChg>
        <pc:inkChg chg="add del">
          <ac:chgData name="Viet Anh Nguyen" userId="b95f61ff061388d5" providerId="LiveId" clId="{DE76B97F-F2EC-41CD-9542-D424F2B7DF60}" dt="2022-03-11T08:48:14.444" v="583"/>
          <ac:inkMkLst>
            <pc:docMk/>
            <pc:sldMk cId="268983980" sldId="268"/>
            <ac:inkMk id="82" creationId="{434813AB-DE2C-43D0-A6C6-7340C7723E4C}"/>
          </ac:inkMkLst>
        </pc:inkChg>
        <pc:inkChg chg="add del">
          <ac:chgData name="Viet Anh Nguyen" userId="b95f61ff061388d5" providerId="LiveId" clId="{DE76B97F-F2EC-41CD-9542-D424F2B7DF60}" dt="2022-03-11T08:48:15.491" v="586"/>
          <ac:inkMkLst>
            <pc:docMk/>
            <pc:sldMk cId="268983980" sldId="268"/>
            <ac:inkMk id="83" creationId="{2939CFF8-D6C6-4429-9FD4-EC744239934F}"/>
          </ac:inkMkLst>
        </pc:inkChg>
        <pc:inkChg chg="add del">
          <ac:chgData name="Viet Anh Nguyen" userId="b95f61ff061388d5" providerId="LiveId" clId="{DE76B97F-F2EC-41CD-9542-D424F2B7DF60}" dt="2022-03-11T08:48:15.491" v="586"/>
          <ac:inkMkLst>
            <pc:docMk/>
            <pc:sldMk cId="268983980" sldId="268"/>
            <ac:inkMk id="84" creationId="{781B52C9-1C31-400B-BF12-B7A6B4E330A0}"/>
          </ac:inkMkLst>
        </pc:inkChg>
        <pc:inkChg chg="add del">
          <ac:chgData name="Viet Anh Nguyen" userId="b95f61ff061388d5" providerId="LiveId" clId="{DE76B97F-F2EC-41CD-9542-D424F2B7DF60}" dt="2022-03-11T08:48:15.491" v="586"/>
          <ac:inkMkLst>
            <pc:docMk/>
            <pc:sldMk cId="268983980" sldId="268"/>
            <ac:inkMk id="85" creationId="{CE21DBAE-8352-4FAE-9FB5-7252BA23D5EE}"/>
          </ac:inkMkLst>
        </pc:inkChg>
        <pc:inkChg chg="add">
          <ac:chgData name="Viet Anh Nguyen" userId="b95f61ff061388d5" providerId="LiveId" clId="{DE76B97F-F2EC-41CD-9542-D424F2B7DF60}" dt="2022-03-11T08:48:15.491" v="586"/>
          <ac:inkMkLst>
            <pc:docMk/>
            <pc:sldMk cId="268983980" sldId="268"/>
            <ac:inkMk id="86" creationId="{57214FE0-C218-478C-A76D-5DF5379FF422}"/>
          </ac:inkMkLst>
        </pc:inkChg>
        <pc:inkChg chg="add">
          <ac:chgData name="Viet Anh Nguyen" userId="b95f61ff061388d5" providerId="LiveId" clId="{DE76B97F-F2EC-41CD-9542-D424F2B7DF60}" dt="2022-03-11T08:48:26.774" v="587" actId="9405"/>
          <ac:inkMkLst>
            <pc:docMk/>
            <pc:sldMk cId="268983980" sldId="268"/>
            <ac:inkMk id="87" creationId="{44240EB3-2B56-4CBE-A292-0BBF0C71C64A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88" creationId="{2C6DDA42-293F-41BF-8F74-8FFD100D346C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89" creationId="{9C406A1C-220E-42B7-9CBE-6B6686417E93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90" creationId="{2B44F34D-5777-4C8C-9B51-5C59E2C2CF80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91" creationId="{30198513-E51F-4FEC-A6AE-C4EFAECC05D7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92" creationId="{BDF1D4B0-1A89-46AF-8B86-59BAF3D2D8ED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93" creationId="{11ED751F-6AD8-4295-BE94-AA483A1E014F}"/>
          </ac:inkMkLst>
        </pc:inkChg>
        <pc:inkChg chg="add del">
          <ac:chgData name="Viet Anh Nguyen" userId="b95f61ff061388d5" providerId="LiveId" clId="{DE76B97F-F2EC-41CD-9542-D424F2B7DF60}" dt="2022-03-11T08:48:31.104" v="595"/>
          <ac:inkMkLst>
            <pc:docMk/>
            <pc:sldMk cId="268983980" sldId="268"/>
            <ac:inkMk id="94" creationId="{09304B8A-C49E-4667-B914-AA70E0421572}"/>
          </ac:inkMkLst>
        </pc:inkChg>
        <pc:inkChg chg="add del">
          <ac:chgData name="Viet Anh Nguyen" userId="b95f61ff061388d5" providerId="LiveId" clId="{DE76B97F-F2EC-41CD-9542-D424F2B7DF60}" dt="2022-03-11T08:48:33.344" v="599"/>
          <ac:inkMkLst>
            <pc:docMk/>
            <pc:sldMk cId="268983980" sldId="268"/>
            <ac:inkMk id="95" creationId="{08F5E80F-3D20-47F0-B629-540C565BEB9F}"/>
          </ac:inkMkLst>
        </pc:inkChg>
        <pc:inkChg chg="add del">
          <ac:chgData name="Viet Anh Nguyen" userId="b95f61ff061388d5" providerId="LiveId" clId="{DE76B97F-F2EC-41CD-9542-D424F2B7DF60}" dt="2022-03-11T08:48:33.344" v="599"/>
          <ac:inkMkLst>
            <pc:docMk/>
            <pc:sldMk cId="268983980" sldId="268"/>
            <ac:inkMk id="96" creationId="{A0D8372B-47C1-49F1-8284-26D753F7A03B}"/>
          </ac:inkMkLst>
        </pc:inkChg>
        <pc:inkChg chg="add del">
          <ac:chgData name="Viet Anh Nguyen" userId="b95f61ff061388d5" providerId="LiveId" clId="{DE76B97F-F2EC-41CD-9542-D424F2B7DF60}" dt="2022-03-11T08:48:33.344" v="599"/>
          <ac:inkMkLst>
            <pc:docMk/>
            <pc:sldMk cId="268983980" sldId="268"/>
            <ac:inkMk id="97" creationId="{34C30AF7-3340-4E6E-96CD-7AAE05CE78E0}"/>
          </ac:inkMkLst>
        </pc:inkChg>
        <pc:inkChg chg="add del">
          <ac:chgData name="Viet Anh Nguyen" userId="b95f61ff061388d5" providerId="LiveId" clId="{DE76B97F-F2EC-41CD-9542-D424F2B7DF60}" dt="2022-03-11T08:48:33.344" v="599"/>
          <ac:inkMkLst>
            <pc:docMk/>
            <pc:sldMk cId="268983980" sldId="268"/>
            <ac:inkMk id="98" creationId="{BA61F9DA-17F9-4AFE-8AE4-9D80FB5BEB47}"/>
          </ac:inkMkLst>
        </pc:inkChg>
        <pc:inkChg chg="add">
          <ac:chgData name="Viet Anh Nguyen" userId="b95f61ff061388d5" providerId="LiveId" clId="{DE76B97F-F2EC-41CD-9542-D424F2B7DF60}" dt="2022-03-11T08:48:33.344" v="599"/>
          <ac:inkMkLst>
            <pc:docMk/>
            <pc:sldMk cId="268983980" sldId="268"/>
            <ac:inkMk id="99" creationId="{785E2F55-7D0E-49EF-932B-2813FF11A811}"/>
          </ac:inkMkLst>
        </pc:inkChg>
        <pc:inkChg chg="add del">
          <ac:chgData name="Viet Anh Nguyen" userId="b95f61ff061388d5" providerId="LiveId" clId="{DE76B97F-F2EC-41CD-9542-D424F2B7DF60}" dt="2022-03-11T08:48:49.497" v="602"/>
          <ac:inkMkLst>
            <pc:docMk/>
            <pc:sldMk cId="268983980" sldId="268"/>
            <ac:inkMk id="100" creationId="{C4FD927B-61AC-49D5-9FB0-34E7780B577D}"/>
          </ac:inkMkLst>
        </pc:inkChg>
        <pc:inkChg chg="add del">
          <ac:chgData name="Viet Anh Nguyen" userId="b95f61ff061388d5" providerId="LiveId" clId="{DE76B97F-F2EC-41CD-9542-D424F2B7DF60}" dt="2022-03-11T08:48:49.497" v="602"/>
          <ac:inkMkLst>
            <pc:docMk/>
            <pc:sldMk cId="268983980" sldId="268"/>
            <ac:inkMk id="101" creationId="{1E82A41A-A7AA-4DED-A077-92A4E352C5F7}"/>
          </ac:inkMkLst>
        </pc:inkChg>
        <pc:inkChg chg="add">
          <ac:chgData name="Viet Anh Nguyen" userId="b95f61ff061388d5" providerId="LiveId" clId="{DE76B97F-F2EC-41CD-9542-D424F2B7DF60}" dt="2022-03-11T08:48:49.497" v="602"/>
          <ac:inkMkLst>
            <pc:docMk/>
            <pc:sldMk cId="268983980" sldId="268"/>
            <ac:inkMk id="102" creationId="{F8AF9AA3-2479-4F83-836C-8719399411BE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3" creationId="{D882107C-E957-49B3-8E43-4D73E8473480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4" creationId="{CAE72911-E3E5-4FBE-BC26-04F1868D8DE3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5" creationId="{A44285B5-2219-43B2-997E-8325E88221F5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6" creationId="{4D24E513-8C59-455B-A1B0-B61852AFCD5E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7" creationId="{27AAF31D-750A-419E-A415-FFDDCE4F4473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8" creationId="{B5F44CD8-1BC3-4771-8B37-1AC04F9BAE15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09" creationId="{CC79273F-FE0E-411C-AF74-5448814F46A5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0" creationId="{D829AAF7-BAB8-4DD5-838B-D1307B2A5CC0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1" creationId="{E3F5BB12-780F-445E-8E36-004569B148D8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2" creationId="{35C15735-07D4-4353-BEE0-80FEA28B2FDD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3" creationId="{C9C37C8C-3F01-47F7-B0BF-4D5B71A043EE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4" creationId="{C9D5EA9F-85C4-4949-9651-5BC4A35817D7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5" creationId="{47A5D83E-FCC9-4ADE-AED4-98C6B48C6183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6" creationId="{C1D1BCBB-B0D4-4F3C-AB3D-4594DA981C35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7" creationId="{99400D92-690C-462D-8716-65BD1C26169D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8" creationId="{B400355E-24F6-41DE-ABCB-913BE3EBE3F8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19" creationId="{C01A7F68-84AB-48FD-A53D-7080BF8A1C78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20" creationId="{B5C3F4FD-CC3D-4DC7-8ABA-3F1E513FE49F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21" creationId="{4889A126-291C-40F6-A04B-181F95E726EF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22" creationId="{0DDFC335-1C92-4BA5-B8BE-33FE86E8A18B}"/>
          </ac:inkMkLst>
        </pc:inkChg>
        <pc:inkChg chg="add del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23" creationId="{808BC49B-D003-4355-99A7-20FA0E047B21}"/>
          </ac:inkMkLst>
        </pc:inkChg>
        <pc:inkChg chg="add">
          <ac:chgData name="Viet Anh Nguyen" userId="b95f61ff061388d5" providerId="LiveId" clId="{DE76B97F-F2EC-41CD-9542-D424F2B7DF60}" dt="2022-03-11T08:48:56.816" v="623"/>
          <ac:inkMkLst>
            <pc:docMk/>
            <pc:sldMk cId="268983980" sldId="268"/>
            <ac:inkMk id="124" creationId="{315ADFFD-E1D4-46E7-8F2B-E1DF7135E018}"/>
          </ac:inkMkLst>
        </pc:inkChg>
      </pc:sldChg>
      <pc:sldChg chg="del">
        <pc:chgData name="Viet Anh Nguyen" userId="b95f61ff061388d5" providerId="LiveId" clId="{DE76B97F-F2EC-41CD-9542-D424F2B7DF60}" dt="2022-03-11T07:21:59.739" v="390" actId="2696"/>
        <pc:sldMkLst>
          <pc:docMk/>
          <pc:sldMk cId="1082189646" sldId="268"/>
        </pc:sldMkLst>
      </pc:sldChg>
      <pc:sldChg chg="addSp delSp modSp add mod">
        <pc:chgData name="Viet Anh Nguyen" userId="b95f61ff061388d5" providerId="LiveId" clId="{DE76B97F-F2EC-41CD-9542-D424F2B7DF60}" dt="2022-03-11T08:52:48.982" v="786" actId="9405"/>
        <pc:sldMkLst>
          <pc:docMk/>
          <pc:sldMk cId="223223417" sldId="273"/>
        </pc:sldMkLst>
        <pc:picChg chg="mod">
          <ac:chgData name="Viet Anh Nguyen" userId="b95f61ff061388d5" providerId="LiveId" clId="{DE76B97F-F2EC-41CD-9542-D424F2B7DF60}" dt="2022-03-11T08:49:24.647" v="625" actId="1076"/>
          <ac:picMkLst>
            <pc:docMk/>
            <pc:sldMk cId="223223417" sldId="273"/>
            <ac:picMk id="2" creationId="{796BB85E-FE5A-4C34-9E14-CE1B8418EC1B}"/>
          </ac:picMkLst>
        </pc:pic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3" creationId="{FD3A86C3-8354-4BE9-B2BD-55F3AA7E4B88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4" creationId="{ACD7EFF7-3E90-457D-B5F2-4AC46FBC082B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5" creationId="{3B5EE18B-4ADF-4610-BD08-5302D271757E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6" creationId="{3242AE14-34C9-415A-8B6B-EE4AE70CC660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7" creationId="{844C0A83-8352-46EB-A807-E91A14EA4559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8" creationId="{C05F30FE-1E40-4AB4-9301-09E4E048A400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9" creationId="{32C0880D-6E0A-4CF2-BDB7-BB253933934C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0" creationId="{A76A6CCE-4275-4E98-8013-A2B8A536A4A8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1" creationId="{4892B783-4564-4AC5-B02A-43FB5932ACF2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2" creationId="{3559D017-B49A-44D1-A5A8-9275D677D1CE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3" creationId="{2C81E87E-29A1-4FB1-95CA-215A36B17438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4" creationId="{75FB934B-434F-486A-BBAD-52EE7A693E6D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5" creationId="{1F5F9DF8-D830-46B4-BDDB-DC69C7682793}"/>
          </ac:inkMkLst>
        </pc:inkChg>
        <pc:inkChg chg="add del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6" creationId="{3621D641-BB11-4C78-85F4-FFE0DA86BEAC}"/>
          </ac:inkMkLst>
        </pc:inkChg>
        <pc:inkChg chg="add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7" creationId="{5C487FF3-BEBD-4953-B135-4C08E2639E62}"/>
          </ac:inkMkLst>
        </pc:inkChg>
        <pc:inkChg chg="add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8" creationId="{DBC44580-0054-442E-8860-AF66937AB643}"/>
          </ac:inkMkLst>
        </pc:inkChg>
        <pc:inkChg chg="add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19" creationId="{69A2BA71-E638-44F8-9AE4-22027A0F47B7}"/>
          </ac:inkMkLst>
        </pc:inkChg>
        <pc:inkChg chg="add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20" creationId="{16D3873B-4296-437D-AE50-91ADC6AD164E}"/>
          </ac:inkMkLst>
        </pc:inkChg>
        <pc:inkChg chg="add">
          <ac:chgData name="Viet Anh Nguyen" userId="b95f61ff061388d5" providerId="LiveId" clId="{DE76B97F-F2EC-41CD-9542-D424F2B7DF60}" dt="2022-03-11T08:49:44.529" v="640"/>
          <ac:inkMkLst>
            <pc:docMk/>
            <pc:sldMk cId="223223417" sldId="273"/>
            <ac:inkMk id="21" creationId="{47645B12-215E-4E0C-AF03-CFE934BC3F31}"/>
          </ac:inkMkLst>
        </pc:inkChg>
        <pc:inkChg chg="add del">
          <ac:chgData name="Viet Anh Nguyen" userId="b95f61ff061388d5" providerId="LiveId" clId="{DE76B97F-F2EC-41CD-9542-D424F2B7DF60}" dt="2022-03-11T08:49:48.027" v="647"/>
          <ac:inkMkLst>
            <pc:docMk/>
            <pc:sldMk cId="223223417" sldId="273"/>
            <ac:inkMk id="22" creationId="{E754BA46-C647-45E1-A9D3-76117F0DBC29}"/>
          </ac:inkMkLst>
        </pc:inkChg>
        <pc:inkChg chg="add del">
          <ac:chgData name="Viet Anh Nguyen" userId="b95f61ff061388d5" providerId="LiveId" clId="{DE76B97F-F2EC-41CD-9542-D424F2B7DF60}" dt="2022-03-11T08:49:48.027" v="647"/>
          <ac:inkMkLst>
            <pc:docMk/>
            <pc:sldMk cId="223223417" sldId="273"/>
            <ac:inkMk id="23" creationId="{104E60D1-3949-495A-9096-629437F25391}"/>
          </ac:inkMkLst>
        </pc:inkChg>
        <pc:inkChg chg="add del">
          <ac:chgData name="Viet Anh Nguyen" userId="b95f61ff061388d5" providerId="LiveId" clId="{DE76B97F-F2EC-41CD-9542-D424F2B7DF60}" dt="2022-03-11T08:49:48.027" v="647"/>
          <ac:inkMkLst>
            <pc:docMk/>
            <pc:sldMk cId="223223417" sldId="273"/>
            <ac:inkMk id="24" creationId="{2FC5F0C2-F52C-4512-9ECB-8ED8D988426B}"/>
          </ac:inkMkLst>
        </pc:inkChg>
        <pc:inkChg chg="add del">
          <ac:chgData name="Viet Anh Nguyen" userId="b95f61ff061388d5" providerId="LiveId" clId="{DE76B97F-F2EC-41CD-9542-D424F2B7DF60}" dt="2022-03-11T08:49:48.027" v="647"/>
          <ac:inkMkLst>
            <pc:docMk/>
            <pc:sldMk cId="223223417" sldId="273"/>
            <ac:inkMk id="25" creationId="{FD5680F2-ED5D-4FB5-A8CD-362CAA1694DA}"/>
          </ac:inkMkLst>
        </pc:inkChg>
        <pc:inkChg chg="add">
          <ac:chgData name="Viet Anh Nguyen" userId="b95f61ff061388d5" providerId="LiveId" clId="{DE76B97F-F2EC-41CD-9542-D424F2B7DF60}" dt="2022-03-11T08:49:46.943" v="645" actId="9405"/>
          <ac:inkMkLst>
            <pc:docMk/>
            <pc:sldMk cId="223223417" sldId="273"/>
            <ac:inkMk id="26" creationId="{7D28A4B7-F51C-4069-99E6-53D12CD36621}"/>
          </ac:inkMkLst>
        </pc:inkChg>
        <pc:inkChg chg="add">
          <ac:chgData name="Viet Anh Nguyen" userId="b95f61ff061388d5" providerId="LiveId" clId="{DE76B97F-F2EC-41CD-9542-D424F2B7DF60}" dt="2022-03-11T08:49:47.084" v="646" actId="9405"/>
          <ac:inkMkLst>
            <pc:docMk/>
            <pc:sldMk cId="223223417" sldId="273"/>
            <ac:inkMk id="27" creationId="{E3297DAC-40F4-457D-8109-B95E5A7F1F7A}"/>
          </ac:inkMkLst>
        </pc:inkChg>
        <pc:inkChg chg="add">
          <ac:chgData name="Viet Anh Nguyen" userId="b95f61ff061388d5" providerId="LiveId" clId="{DE76B97F-F2EC-41CD-9542-D424F2B7DF60}" dt="2022-03-11T08:49:48.027" v="647"/>
          <ac:inkMkLst>
            <pc:docMk/>
            <pc:sldMk cId="223223417" sldId="273"/>
            <ac:inkMk id="28" creationId="{32E33170-FE09-4DA1-A62C-5D939063E2D0}"/>
          </ac:inkMkLst>
        </pc:inkChg>
        <pc:inkChg chg="add del">
          <ac:chgData name="Viet Anh Nguyen" userId="b95f61ff061388d5" providerId="LiveId" clId="{DE76B97F-F2EC-41CD-9542-D424F2B7DF60}" dt="2022-03-11T08:49:49.280" v="650"/>
          <ac:inkMkLst>
            <pc:docMk/>
            <pc:sldMk cId="223223417" sldId="273"/>
            <ac:inkMk id="29" creationId="{20404695-182C-4FE0-9766-6DB087F7083A}"/>
          </ac:inkMkLst>
        </pc:inkChg>
        <pc:inkChg chg="add del">
          <ac:chgData name="Viet Anh Nguyen" userId="b95f61ff061388d5" providerId="LiveId" clId="{DE76B97F-F2EC-41CD-9542-D424F2B7DF60}" dt="2022-03-11T08:49:49.280" v="650"/>
          <ac:inkMkLst>
            <pc:docMk/>
            <pc:sldMk cId="223223417" sldId="273"/>
            <ac:inkMk id="30" creationId="{2D435D03-3578-4F7A-AFB6-93DB76292392}"/>
          </ac:inkMkLst>
        </pc:inkChg>
        <pc:inkChg chg="add">
          <ac:chgData name="Viet Anh Nguyen" userId="b95f61ff061388d5" providerId="LiveId" clId="{DE76B97F-F2EC-41CD-9542-D424F2B7DF60}" dt="2022-03-11T08:49:49.280" v="650"/>
          <ac:inkMkLst>
            <pc:docMk/>
            <pc:sldMk cId="223223417" sldId="273"/>
            <ac:inkMk id="31" creationId="{2E839ECA-C03D-4604-942B-C866257ED104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2" creationId="{046B4B28-BF94-4276-ADB8-D18E187FD8E1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3" creationId="{E2D12AF3-3BED-49AC-B89E-F9F76CD70DE3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4" creationId="{FB6D2F95-B878-4887-9F64-F316216AAED4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5" creationId="{DB96F301-E580-49ED-BA9A-73588EFE43D9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6" creationId="{9F864746-62EB-4CD8-B54E-6DFC4962122E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7" creationId="{CE0C7813-122B-452F-86EA-24EF694D767C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8" creationId="{4592739C-35BA-4CB5-80C1-354C850F7D42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39" creationId="{0FD4AC0E-DADF-4E37-BBF5-1CCFC8021F49}"/>
          </ac:inkMkLst>
        </pc:inkChg>
        <pc:inkChg chg="add del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40" creationId="{1A6C1E15-76BD-43B4-84C6-7F23D24F8DA7}"/>
          </ac:inkMkLst>
        </pc:inkChg>
        <pc:inkChg chg="add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41" creationId="{AC55C3D8-CF84-4C69-A4D6-1315DAF7BE77}"/>
          </ac:inkMkLst>
        </pc:inkChg>
        <pc:inkChg chg="add">
          <ac:chgData name="Viet Anh Nguyen" userId="b95f61ff061388d5" providerId="LiveId" clId="{DE76B97F-F2EC-41CD-9542-D424F2B7DF60}" dt="2022-03-11T08:50:00.069" v="660"/>
          <ac:inkMkLst>
            <pc:docMk/>
            <pc:sldMk cId="223223417" sldId="273"/>
            <ac:inkMk id="42" creationId="{6AB91192-7D91-4EE6-9212-4A2308916C12}"/>
          </ac:inkMkLst>
        </pc:inkChg>
        <pc:inkChg chg="add del">
          <ac:chgData name="Viet Anh Nguyen" userId="b95f61ff061388d5" providerId="LiveId" clId="{DE76B97F-F2EC-41CD-9542-D424F2B7DF60}" dt="2022-03-11T08:50:08.348" v="666"/>
          <ac:inkMkLst>
            <pc:docMk/>
            <pc:sldMk cId="223223417" sldId="273"/>
            <ac:inkMk id="43" creationId="{3AFEDBFC-90CB-4D14-AEAC-C615456981F0}"/>
          </ac:inkMkLst>
        </pc:inkChg>
        <pc:inkChg chg="add del">
          <ac:chgData name="Viet Anh Nguyen" userId="b95f61ff061388d5" providerId="LiveId" clId="{DE76B97F-F2EC-41CD-9542-D424F2B7DF60}" dt="2022-03-11T08:50:08.348" v="666"/>
          <ac:inkMkLst>
            <pc:docMk/>
            <pc:sldMk cId="223223417" sldId="273"/>
            <ac:inkMk id="44" creationId="{306F04FA-E2BE-4238-B5E8-A389BDE835FF}"/>
          </ac:inkMkLst>
        </pc:inkChg>
        <pc:inkChg chg="add del">
          <ac:chgData name="Viet Anh Nguyen" userId="b95f61ff061388d5" providerId="LiveId" clId="{DE76B97F-F2EC-41CD-9542-D424F2B7DF60}" dt="2022-03-11T08:50:08.348" v="666"/>
          <ac:inkMkLst>
            <pc:docMk/>
            <pc:sldMk cId="223223417" sldId="273"/>
            <ac:inkMk id="45" creationId="{DCE4E099-98AC-4DD7-BAB6-67CF91CCDD45}"/>
          </ac:inkMkLst>
        </pc:inkChg>
        <pc:inkChg chg="add del">
          <ac:chgData name="Viet Anh Nguyen" userId="b95f61ff061388d5" providerId="LiveId" clId="{DE76B97F-F2EC-41CD-9542-D424F2B7DF60}" dt="2022-03-11T08:50:08.348" v="666"/>
          <ac:inkMkLst>
            <pc:docMk/>
            <pc:sldMk cId="223223417" sldId="273"/>
            <ac:inkMk id="46" creationId="{65941EEF-C5B0-4079-B26D-513190A32F46}"/>
          </ac:inkMkLst>
        </pc:inkChg>
        <pc:inkChg chg="add del">
          <ac:chgData name="Viet Anh Nguyen" userId="b95f61ff061388d5" providerId="LiveId" clId="{DE76B97F-F2EC-41CD-9542-D424F2B7DF60}" dt="2022-03-11T08:50:08.348" v="666"/>
          <ac:inkMkLst>
            <pc:docMk/>
            <pc:sldMk cId="223223417" sldId="273"/>
            <ac:inkMk id="47" creationId="{A64287FC-B2EC-49C0-860D-24CC481D87D6}"/>
          </ac:inkMkLst>
        </pc:inkChg>
        <pc:inkChg chg="add del">
          <ac:chgData name="Viet Anh Nguyen" userId="b95f61ff061388d5" providerId="LiveId" clId="{DE76B97F-F2EC-41CD-9542-D424F2B7DF60}" dt="2022-03-11T08:50:10.101" v="669"/>
          <ac:inkMkLst>
            <pc:docMk/>
            <pc:sldMk cId="223223417" sldId="273"/>
            <ac:inkMk id="48" creationId="{AE8EF7B0-E47C-45CD-8234-73AF2F89B00C}"/>
          </ac:inkMkLst>
        </pc:inkChg>
        <pc:inkChg chg="add del">
          <ac:chgData name="Viet Anh Nguyen" userId="b95f61ff061388d5" providerId="LiveId" clId="{DE76B97F-F2EC-41CD-9542-D424F2B7DF60}" dt="2022-03-11T08:50:10.101" v="669"/>
          <ac:inkMkLst>
            <pc:docMk/>
            <pc:sldMk cId="223223417" sldId="273"/>
            <ac:inkMk id="49" creationId="{E0B65EE1-9496-48EB-96BA-815FC3C12FBE}"/>
          </ac:inkMkLst>
        </pc:inkChg>
        <pc:inkChg chg="add del">
          <ac:chgData name="Viet Anh Nguyen" userId="b95f61ff061388d5" providerId="LiveId" clId="{DE76B97F-F2EC-41CD-9542-D424F2B7DF60}" dt="2022-03-11T08:50:10.101" v="669"/>
          <ac:inkMkLst>
            <pc:docMk/>
            <pc:sldMk cId="223223417" sldId="273"/>
            <ac:inkMk id="50" creationId="{BF8C9820-EF17-45B0-9DBB-69B4EB2CA8F3}"/>
          </ac:inkMkLst>
        </pc:inkChg>
        <pc:inkChg chg="add">
          <ac:chgData name="Viet Anh Nguyen" userId="b95f61ff061388d5" providerId="LiveId" clId="{DE76B97F-F2EC-41CD-9542-D424F2B7DF60}" dt="2022-03-11T08:50:10.101" v="669"/>
          <ac:inkMkLst>
            <pc:docMk/>
            <pc:sldMk cId="223223417" sldId="273"/>
            <ac:inkMk id="51" creationId="{5D4A2657-AB8F-4305-B62B-660CE82BF478}"/>
          </ac:inkMkLst>
        </pc:inkChg>
        <pc:inkChg chg="add del">
          <ac:chgData name="Viet Anh Nguyen" userId="b95f61ff061388d5" providerId="LiveId" clId="{DE76B97F-F2EC-41CD-9542-D424F2B7DF60}" dt="2022-03-11T08:50:12.838" v="674"/>
          <ac:inkMkLst>
            <pc:docMk/>
            <pc:sldMk cId="223223417" sldId="273"/>
            <ac:inkMk id="52" creationId="{7C002F72-3D5F-4363-A3DA-FC3FB6A0431B}"/>
          </ac:inkMkLst>
        </pc:inkChg>
        <pc:inkChg chg="add del">
          <ac:chgData name="Viet Anh Nguyen" userId="b95f61ff061388d5" providerId="LiveId" clId="{DE76B97F-F2EC-41CD-9542-D424F2B7DF60}" dt="2022-03-11T08:50:12.838" v="674"/>
          <ac:inkMkLst>
            <pc:docMk/>
            <pc:sldMk cId="223223417" sldId="273"/>
            <ac:inkMk id="53" creationId="{53FB84AC-647A-4158-AD1A-B32BDF67E2D8}"/>
          </ac:inkMkLst>
        </pc:inkChg>
        <pc:inkChg chg="add del">
          <ac:chgData name="Viet Anh Nguyen" userId="b95f61ff061388d5" providerId="LiveId" clId="{DE76B97F-F2EC-41CD-9542-D424F2B7DF60}" dt="2022-03-11T08:50:12.838" v="674"/>
          <ac:inkMkLst>
            <pc:docMk/>
            <pc:sldMk cId="223223417" sldId="273"/>
            <ac:inkMk id="54" creationId="{70E184D3-9663-499C-BDD9-1B9983CEEA98}"/>
          </ac:inkMkLst>
        </pc:inkChg>
        <pc:inkChg chg="add del">
          <ac:chgData name="Viet Anh Nguyen" userId="b95f61ff061388d5" providerId="LiveId" clId="{DE76B97F-F2EC-41CD-9542-D424F2B7DF60}" dt="2022-03-11T08:50:12.838" v="674"/>
          <ac:inkMkLst>
            <pc:docMk/>
            <pc:sldMk cId="223223417" sldId="273"/>
            <ac:inkMk id="55" creationId="{74439038-C496-4BAD-9CDE-A80794C130AE}"/>
          </ac:inkMkLst>
        </pc:inkChg>
        <pc:inkChg chg="add del">
          <ac:chgData name="Viet Anh Nguyen" userId="b95f61ff061388d5" providerId="LiveId" clId="{DE76B97F-F2EC-41CD-9542-D424F2B7DF60}" dt="2022-03-11T08:50:16.867" v="675"/>
          <ac:inkMkLst>
            <pc:docMk/>
            <pc:sldMk cId="223223417" sldId="273"/>
            <ac:inkMk id="56" creationId="{2C0E4C15-BDFF-45A7-9C26-247317955191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57" creationId="{D18379FA-ECEE-44EA-85C9-77357BFB8C6F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58" creationId="{8620FCF4-7570-4CB1-B90F-C8B7942602F3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59" creationId="{3DFA806D-517A-4C61-AE6C-976647CDE281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0" creationId="{A213E3AC-69D5-4BC7-8340-F2E7C5AB0253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1" creationId="{DBF51CB5-2D47-4DF4-BA58-BF0B390F6B60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2" creationId="{19F151EC-609C-431F-A9AC-5328FF04228C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3" creationId="{1210594F-D073-4647-97F7-B2272353005C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4" creationId="{CF74E06D-291C-4E19-BF6F-6707401EAB7F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5" creationId="{99304AB0-C697-4ADC-9974-3DC2E9200BE3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6" creationId="{D5ADCF1E-218D-49F8-8321-B5DC841484E2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7" creationId="{90BE7C4A-606B-452C-88DD-EC7CBE499D44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8" creationId="{A17CC447-55DF-46A7-8F2D-218064679A9E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69" creationId="{276CE788-7E81-4804-BE8E-0D011A2A6DC4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70" creationId="{546210EC-0D4D-4ABB-8476-B4030EBA8023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71" creationId="{2B6F4F04-14E5-4E21-A54B-0574848D3F96}"/>
          </ac:inkMkLst>
        </pc:inkChg>
        <pc:inkChg chg="add del">
          <ac:chgData name="Viet Anh Nguyen" userId="b95f61ff061388d5" providerId="LiveId" clId="{DE76B97F-F2EC-41CD-9542-D424F2B7DF60}" dt="2022-03-11T08:50:26.073" v="692"/>
          <ac:inkMkLst>
            <pc:docMk/>
            <pc:sldMk cId="223223417" sldId="273"/>
            <ac:inkMk id="72" creationId="{746303A8-1540-44A5-84CF-EE5D0CA91229}"/>
          </ac:inkMkLst>
        </pc:inkChg>
        <pc:inkChg chg="add del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3" creationId="{5188759A-FDD5-4EAB-B84C-C7DF66C8B00E}"/>
          </ac:inkMkLst>
        </pc:inkChg>
        <pc:inkChg chg="add del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4" creationId="{4C7927A4-A50B-48DD-823F-5EFDE618F378}"/>
          </ac:inkMkLst>
        </pc:inkChg>
        <pc:inkChg chg="add del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5" creationId="{353B525B-5BCA-49B5-9D46-728D911EFD28}"/>
          </ac:inkMkLst>
        </pc:inkChg>
        <pc:inkChg chg="add del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6" creationId="{D5E2ECAA-4DB8-4B49-AEA8-479BCDC9F56B}"/>
          </ac:inkMkLst>
        </pc:inkChg>
        <pc:inkChg chg="add del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7" creationId="{E4C54BAA-2BEC-40CF-9355-3C5369258F64}"/>
          </ac:inkMkLst>
        </pc:inkChg>
        <pc:inkChg chg="add">
          <ac:chgData name="Viet Anh Nguyen" userId="b95f61ff061388d5" providerId="LiveId" clId="{DE76B97F-F2EC-41CD-9542-D424F2B7DF60}" dt="2022-03-11T08:50:29.818" v="697"/>
          <ac:inkMkLst>
            <pc:docMk/>
            <pc:sldMk cId="223223417" sldId="273"/>
            <ac:inkMk id="78" creationId="{EAE2A5C7-9813-43CD-8D67-7E3A5B6E2234}"/>
          </ac:inkMkLst>
        </pc:inkChg>
        <pc:inkChg chg="add">
          <ac:chgData name="Viet Anh Nguyen" userId="b95f61ff061388d5" providerId="LiveId" clId="{DE76B97F-F2EC-41CD-9542-D424F2B7DF60}" dt="2022-03-11T08:50:38.424" v="698" actId="9405"/>
          <ac:inkMkLst>
            <pc:docMk/>
            <pc:sldMk cId="223223417" sldId="273"/>
            <ac:inkMk id="79" creationId="{17AF2F2D-3D6B-45B2-917D-BF087ECD7DD0}"/>
          </ac:inkMkLst>
        </pc:inkChg>
        <pc:inkChg chg="add del">
          <ac:chgData name="Viet Anh Nguyen" userId="b95f61ff061388d5" providerId="LiveId" clId="{DE76B97F-F2EC-41CD-9542-D424F2B7DF60}" dt="2022-03-11T08:50:49.304" v="704"/>
          <ac:inkMkLst>
            <pc:docMk/>
            <pc:sldMk cId="223223417" sldId="273"/>
            <ac:inkMk id="80" creationId="{F43DFB90-A700-4B14-9F19-90CE7C9ECC61}"/>
          </ac:inkMkLst>
        </pc:inkChg>
        <pc:inkChg chg="add del">
          <ac:chgData name="Viet Anh Nguyen" userId="b95f61ff061388d5" providerId="LiveId" clId="{DE76B97F-F2EC-41CD-9542-D424F2B7DF60}" dt="2022-03-11T08:50:49.304" v="704"/>
          <ac:inkMkLst>
            <pc:docMk/>
            <pc:sldMk cId="223223417" sldId="273"/>
            <ac:inkMk id="81" creationId="{3C1581F3-84E1-4A20-A545-02C1F7E409C6}"/>
          </ac:inkMkLst>
        </pc:inkChg>
        <pc:inkChg chg="add del">
          <ac:chgData name="Viet Anh Nguyen" userId="b95f61ff061388d5" providerId="LiveId" clId="{DE76B97F-F2EC-41CD-9542-D424F2B7DF60}" dt="2022-03-11T08:50:49.304" v="704"/>
          <ac:inkMkLst>
            <pc:docMk/>
            <pc:sldMk cId="223223417" sldId="273"/>
            <ac:inkMk id="82" creationId="{DF7A0AD2-4ECE-46B4-ADF5-F4FC8E97B1B4}"/>
          </ac:inkMkLst>
        </pc:inkChg>
        <pc:inkChg chg="add">
          <ac:chgData name="Viet Anh Nguyen" userId="b95f61ff061388d5" providerId="LiveId" clId="{DE76B97F-F2EC-41CD-9542-D424F2B7DF60}" dt="2022-03-11T08:50:48.170" v="702" actId="9405"/>
          <ac:inkMkLst>
            <pc:docMk/>
            <pc:sldMk cId="223223417" sldId="273"/>
            <ac:inkMk id="83" creationId="{9EFC1187-BE9E-41D6-8D45-9F58F321B78C}"/>
          </ac:inkMkLst>
        </pc:inkChg>
        <pc:inkChg chg="add">
          <ac:chgData name="Viet Anh Nguyen" userId="b95f61ff061388d5" providerId="LiveId" clId="{DE76B97F-F2EC-41CD-9542-D424F2B7DF60}" dt="2022-03-11T08:50:48.340" v="703" actId="9405"/>
          <ac:inkMkLst>
            <pc:docMk/>
            <pc:sldMk cId="223223417" sldId="273"/>
            <ac:inkMk id="84" creationId="{00AAEFB4-3CBE-4FEB-9C19-B03EC90BC24C}"/>
          </ac:inkMkLst>
        </pc:inkChg>
        <pc:inkChg chg="add">
          <ac:chgData name="Viet Anh Nguyen" userId="b95f61ff061388d5" providerId="LiveId" clId="{DE76B97F-F2EC-41CD-9542-D424F2B7DF60}" dt="2022-03-11T08:50:49.304" v="704"/>
          <ac:inkMkLst>
            <pc:docMk/>
            <pc:sldMk cId="223223417" sldId="273"/>
            <ac:inkMk id="85" creationId="{019ADA75-A3CB-439B-AC64-5E3DA1793B6D}"/>
          </ac:inkMkLst>
        </pc:inkChg>
        <pc:inkChg chg="add del">
          <ac:chgData name="Viet Anh Nguyen" userId="b95f61ff061388d5" providerId="LiveId" clId="{DE76B97F-F2EC-41CD-9542-D424F2B7DF60}" dt="2022-03-11T08:51:01.369" v="707"/>
          <ac:inkMkLst>
            <pc:docMk/>
            <pc:sldMk cId="223223417" sldId="273"/>
            <ac:inkMk id="86" creationId="{40700CC9-B7E1-4FB5-8094-F60AA648B3D5}"/>
          </ac:inkMkLst>
        </pc:inkChg>
        <pc:inkChg chg="add del">
          <ac:chgData name="Viet Anh Nguyen" userId="b95f61ff061388d5" providerId="LiveId" clId="{DE76B97F-F2EC-41CD-9542-D424F2B7DF60}" dt="2022-03-11T08:51:01.369" v="707"/>
          <ac:inkMkLst>
            <pc:docMk/>
            <pc:sldMk cId="223223417" sldId="273"/>
            <ac:inkMk id="87" creationId="{02375BCA-DB61-4048-A2B2-938F673C9CBE}"/>
          </ac:inkMkLst>
        </pc:inkChg>
        <pc:inkChg chg="add del">
          <ac:chgData name="Viet Anh Nguyen" userId="b95f61ff061388d5" providerId="LiveId" clId="{DE76B97F-F2EC-41CD-9542-D424F2B7DF60}" dt="2022-03-11T08:51:02.438" v="709"/>
          <ac:inkMkLst>
            <pc:docMk/>
            <pc:sldMk cId="223223417" sldId="273"/>
            <ac:inkMk id="88" creationId="{AE674E13-D0E4-4EB0-9838-B40FC510E37D}"/>
          </ac:inkMkLst>
        </pc:inkChg>
        <pc:inkChg chg="add del">
          <ac:chgData name="Viet Anh Nguyen" userId="b95f61ff061388d5" providerId="LiveId" clId="{DE76B97F-F2EC-41CD-9542-D424F2B7DF60}" dt="2022-03-11T08:51:02.438" v="709"/>
          <ac:inkMkLst>
            <pc:docMk/>
            <pc:sldMk cId="223223417" sldId="273"/>
            <ac:inkMk id="89" creationId="{5A292FC9-C21E-43F7-8F25-3963A086E359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0" creationId="{7A909614-62ED-4043-9E4D-6FCA3519D32A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1" creationId="{896A8CEE-30DF-4BA8-9045-A0BCAF9F7883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2" creationId="{D5EE673C-C788-4DBF-9B35-54CABBC2C084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3" creationId="{C3CC28ED-0B36-4BEF-9CA9-263A2ED3F7B7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4" creationId="{48622B20-AC8E-41F7-BB65-73F432A42D23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5" creationId="{700ABB59-1D24-4145-81D4-D378015DA0A0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6" creationId="{A285BAF6-1548-48D6-A9FB-6DFC3CF3825C}"/>
          </ac:inkMkLst>
        </pc:inkChg>
        <pc:inkChg chg="add del">
          <ac:chgData name="Viet Anh Nguyen" userId="b95f61ff061388d5" providerId="LiveId" clId="{DE76B97F-F2EC-41CD-9542-D424F2B7DF60}" dt="2022-03-11T08:51:06.653" v="717"/>
          <ac:inkMkLst>
            <pc:docMk/>
            <pc:sldMk cId="223223417" sldId="273"/>
            <ac:inkMk id="97" creationId="{A9F0EA4E-0195-41EF-B640-B018A42B343A}"/>
          </ac:inkMkLst>
        </pc:inkChg>
        <pc:inkChg chg="add del">
          <ac:chgData name="Viet Anh Nguyen" userId="b95f61ff061388d5" providerId="LiveId" clId="{DE76B97F-F2EC-41CD-9542-D424F2B7DF60}" dt="2022-03-11T08:51:07.821" v="720"/>
          <ac:inkMkLst>
            <pc:docMk/>
            <pc:sldMk cId="223223417" sldId="273"/>
            <ac:inkMk id="98" creationId="{53556898-F91F-4E6C-80A3-7688486A033C}"/>
          </ac:inkMkLst>
        </pc:inkChg>
        <pc:inkChg chg="add del">
          <ac:chgData name="Viet Anh Nguyen" userId="b95f61ff061388d5" providerId="LiveId" clId="{DE76B97F-F2EC-41CD-9542-D424F2B7DF60}" dt="2022-03-11T08:51:07.821" v="720"/>
          <ac:inkMkLst>
            <pc:docMk/>
            <pc:sldMk cId="223223417" sldId="273"/>
            <ac:inkMk id="99" creationId="{5396BA53-36FE-4676-9D4A-63EED3C49D61}"/>
          </ac:inkMkLst>
        </pc:inkChg>
        <pc:inkChg chg="add del">
          <ac:chgData name="Viet Anh Nguyen" userId="b95f61ff061388d5" providerId="LiveId" clId="{DE76B97F-F2EC-41CD-9542-D424F2B7DF60}" dt="2022-03-11T08:51:07.821" v="720"/>
          <ac:inkMkLst>
            <pc:docMk/>
            <pc:sldMk cId="223223417" sldId="273"/>
            <ac:inkMk id="100" creationId="{3B452869-7600-4E05-A765-710CB88FE6B6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1" creationId="{7A418D32-B559-4072-AF08-C6CB3F2106EC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2" creationId="{C7732505-20CF-4EF4-A057-1E17CEB38C87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3" creationId="{7A236DE9-8077-43CB-8F8D-4C7EEF5F0408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4" creationId="{EEB21F84-AFE6-4C34-BCC7-BF24B994BC2E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5" creationId="{770E5599-5A1F-4BB3-A53C-AD716C0D1937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6" creationId="{53A5B957-0D6D-40D0-8276-87336F463055}"/>
          </ac:inkMkLst>
        </pc:inkChg>
        <pc:inkChg chg="add del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7" creationId="{AB68B2FD-E584-4A23-BF27-C97308E74FAB}"/>
          </ac:inkMkLst>
        </pc:inkChg>
        <pc:inkChg chg="add">
          <ac:chgData name="Viet Anh Nguyen" userId="b95f61ff061388d5" providerId="LiveId" clId="{DE76B97F-F2EC-41CD-9542-D424F2B7DF60}" dt="2022-03-11T08:51:10.398" v="727"/>
          <ac:inkMkLst>
            <pc:docMk/>
            <pc:sldMk cId="223223417" sldId="273"/>
            <ac:inkMk id="108" creationId="{F1084A27-7E36-4990-A56B-9E321789963F}"/>
          </ac:inkMkLst>
        </pc:inkChg>
        <pc:inkChg chg="add">
          <ac:chgData name="Viet Anh Nguyen" userId="b95f61ff061388d5" providerId="LiveId" clId="{DE76B97F-F2EC-41CD-9542-D424F2B7DF60}" dt="2022-03-11T08:51:13.022" v="728" actId="9405"/>
          <ac:inkMkLst>
            <pc:docMk/>
            <pc:sldMk cId="223223417" sldId="273"/>
            <ac:inkMk id="109" creationId="{E202A5DB-27B1-4AA9-842E-989EAB100D75}"/>
          </ac:inkMkLst>
        </pc:inkChg>
        <pc:inkChg chg="add">
          <ac:chgData name="Viet Anh Nguyen" userId="b95f61ff061388d5" providerId="LiveId" clId="{DE76B97F-F2EC-41CD-9542-D424F2B7DF60}" dt="2022-03-11T08:52:20.003" v="729" actId="9405"/>
          <ac:inkMkLst>
            <pc:docMk/>
            <pc:sldMk cId="223223417" sldId="273"/>
            <ac:inkMk id="110" creationId="{C45F5323-C691-4514-A9AE-6B7875249AB5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1" creationId="{E78CEC41-C90D-4CD9-93C6-171362B5F562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2" creationId="{BF7743E0-D8DF-4809-AC59-BD13065ECEAC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3" creationId="{014E70FD-B87B-4A2C-AA8C-D231009E6201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4" creationId="{21CE9E8D-DEFE-4E8C-867A-5C2FD069DD2E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5" creationId="{45378444-7952-46DC-B426-813FBEBE9389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6" creationId="{A3D21E32-4960-4D54-AFC3-714EBE438A4E}"/>
          </ac:inkMkLst>
        </pc:inkChg>
        <pc:inkChg chg="add del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7" creationId="{9686879D-2DBB-4F3F-A5F0-D5B771CB86D6}"/>
          </ac:inkMkLst>
        </pc:inkChg>
        <pc:inkChg chg="add">
          <ac:chgData name="Viet Anh Nguyen" userId="b95f61ff061388d5" providerId="LiveId" clId="{DE76B97F-F2EC-41CD-9542-D424F2B7DF60}" dt="2022-03-11T08:52:24.108" v="737"/>
          <ac:inkMkLst>
            <pc:docMk/>
            <pc:sldMk cId="223223417" sldId="273"/>
            <ac:inkMk id="118" creationId="{FAEC1790-27F9-4DA1-826F-0C7233C630AE}"/>
          </ac:inkMkLst>
        </pc:inkChg>
        <pc:inkChg chg="add del">
          <ac:chgData name="Viet Anh Nguyen" userId="b95f61ff061388d5" providerId="LiveId" clId="{DE76B97F-F2EC-41CD-9542-D424F2B7DF60}" dt="2022-03-11T08:52:27.950" v="742"/>
          <ac:inkMkLst>
            <pc:docMk/>
            <pc:sldMk cId="223223417" sldId="273"/>
            <ac:inkMk id="119" creationId="{A76A4EBB-E422-419D-960B-8DFD437F8978}"/>
          </ac:inkMkLst>
        </pc:inkChg>
        <pc:inkChg chg="add del">
          <ac:chgData name="Viet Anh Nguyen" userId="b95f61ff061388d5" providerId="LiveId" clId="{DE76B97F-F2EC-41CD-9542-D424F2B7DF60}" dt="2022-03-11T08:52:27.950" v="742"/>
          <ac:inkMkLst>
            <pc:docMk/>
            <pc:sldMk cId="223223417" sldId="273"/>
            <ac:inkMk id="120" creationId="{4D0A2F70-7F4B-4719-9133-D97257EFFE3F}"/>
          </ac:inkMkLst>
        </pc:inkChg>
        <pc:inkChg chg="add del">
          <ac:chgData name="Viet Anh Nguyen" userId="b95f61ff061388d5" providerId="LiveId" clId="{DE76B97F-F2EC-41CD-9542-D424F2B7DF60}" dt="2022-03-11T08:52:27.950" v="742"/>
          <ac:inkMkLst>
            <pc:docMk/>
            <pc:sldMk cId="223223417" sldId="273"/>
            <ac:inkMk id="121" creationId="{EC9B6008-6092-4236-93A6-C4A68A7A17B4}"/>
          </ac:inkMkLst>
        </pc:inkChg>
        <pc:inkChg chg="add del">
          <ac:chgData name="Viet Anh Nguyen" userId="b95f61ff061388d5" providerId="LiveId" clId="{DE76B97F-F2EC-41CD-9542-D424F2B7DF60}" dt="2022-03-11T08:52:27.950" v="742"/>
          <ac:inkMkLst>
            <pc:docMk/>
            <pc:sldMk cId="223223417" sldId="273"/>
            <ac:inkMk id="122" creationId="{1BEB5599-23F8-4CFE-A565-E9D85227B4AA}"/>
          </ac:inkMkLst>
        </pc:inkChg>
        <pc:inkChg chg="add">
          <ac:chgData name="Viet Anh Nguyen" userId="b95f61ff061388d5" providerId="LiveId" clId="{DE76B97F-F2EC-41CD-9542-D424F2B7DF60}" dt="2022-03-11T08:52:27.950" v="742"/>
          <ac:inkMkLst>
            <pc:docMk/>
            <pc:sldMk cId="223223417" sldId="273"/>
            <ac:inkMk id="123" creationId="{A948F124-AC10-4271-B053-8AEB30B9BAA2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4" creationId="{646F3119-317D-47CC-B2F4-335C65D8684F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5" creationId="{BB933B7D-4953-4BFB-A88F-6F15B51B31FA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6" creationId="{27860278-C4AE-4417-B37E-32A3E811350D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7" creationId="{363713EA-2817-4A3F-A247-B9425E8E715A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8" creationId="{B96D3489-6B71-443E-85D7-2DB5C26ACBCA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29" creationId="{E9D83731-7A25-41E6-ADBB-C57BEA998101}"/>
          </ac:inkMkLst>
        </pc:inkChg>
        <pc:inkChg chg="add del">
          <ac:chgData name="Viet Anh Nguyen" userId="b95f61ff061388d5" providerId="LiveId" clId="{DE76B97F-F2EC-41CD-9542-D424F2B7DF60}" dt="2022-03-11T08:52:33.906" v="750"/>
          <ac:inkMkLst>
            <pc:docMk/>
            <pc:sldMk cId="223223417" sldId="273"/>
            <ac:inkMk id="130" creationId="{044F7E59-75F3-4612-AE04-53A8EA4F6DB0}"/>
          </ac:inkMkLst>
        </pc:inkChg>
        <pc:inkChg chg="add del">
          <ac:chgData name="Viet Anh Nguyen" userId="b95f61ff061388d5" providerId="LiveId" clId="{DE76B97F-F2EC-41CD-9542-D424F2B7DF60}" dt="2022-03-11T08:52:35.730" v="754"/>
          <ac:inkMkLst>
            <pc:docMk/>
            <pc:sldMk cId="223223417" sldId="273"/>
            <ac:inkMk id="131" creationId="{4E448E0F-C3E6-4292-8B50-451989060FCE}"/>
          </ac:inkMkLst>
        </pc:inkChg>
        <pc:inkChg chg="add del">
          <ac:chgData name="Viet Anh Nguyen" userId="b95f61ff061388d5" providerId="LiveId" clId="{DE76B97F-F2EC-41CD-9542-D424F2B7DF60}" dt="2022-03-11T08:52:35.730" v="754"/>
          <ac:inkMkLst>
            <pc:docMk/>
            <pc:sldMk cId="223223417" sldId="273"/>
            <ac:inkMk id="132" creationId="{9D643D87-A92F-4457-B467-ACAB72837057}"/>
          </ac:inkMkLst>
        </pc:inkChg>
        <pc:inkChg chg="add del">
          <ac:chgData name="Viet Anh Nguyen" userId="b95f61ff061388d5" providerId="LiveId" clId="{DE76B97F-F2EC-41CD-9542-D424F2B7DF60}" dt="2022-03-11T08:52:35.730" v="754"/>
          <ac:inkMkLst>
            <pc:docMk/>
            <pc:sldMk cId="223223417" sldId="273"/>
            <ac:inkMk id="133" creationId="{C7A4D2A5-A158-4FDD-8FB0-132EC16BFA11}"/>
          </ac:inkMkLst>
        </pc:inkChg>
        <pc:inkChg chg="add del">
          <ac:chgData name="Viet Anh Nguyen" userId="b95f61ff061388d5" providerId="LiveId" clId="{DE76B97F-F2EC-41CD-9542-D424F2B7DF60}" dt="2022-03-11T08:52:35.730" v="754"/>
          <ac:inkMkLst>
            <pc:docMk/>
            <pc:sldMk cId="223223417" sldId="273"/>
            <ac:inkMk id="134" creationId="{0C0A666D-88AA-47ED-A62E-257F5D849BBD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35" creationId="{0CC05D5A-09A9-46FD-B424-89CB202E7BA1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36" creationId="{2E1978A4-2C8E-4530-BE3D-739712FF907E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37" creationId="{9A974539-A204-4D2E-827E-983E53BB2E4B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38" creationId="{ED9E2DBD-96FD-4702-9C6B-6ACBCA73BB43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39" creationId="{69E3F6A2-CC2A-44A1-A49D-2EA4C09549AE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40" creationId="{54DA822F-1236-4E00-AD6B-75EE167B9A07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41" creationId="{16B9C3AF-754D-4484-9598-114B682C368D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42" creationId="{491DC159-D99E-4B6A-A034-2C4124BA2166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43" creationId="{B343270D-A39F-46DE-B60D-14665658F71C}"/>
          </ac:inkMkLst>
        </pc:inkChg>
        <pc:inkChg chg="add del">
          <ac:chgData name="Viet Anh Nguyen" userId="b95f61ff061388d5" providerId="LiveId" clId="{DE76B97F-F2EC-41CD-9542-D424F2B7DF60}" dt="2022-03-11T08:52:38.881" v="764"/>
          <ac:inkMkLst>
            <pc:docMk/>
            <pc:sldMk cId="223223417" sldId="273"/>
            <ac:inkMk id="144" creationId="{8E6E9161-6F9A-4795-AD14-854550CB7843}"/>
          </ac:inkMkLst>
        </pc:inkChg>
        <pc:inkChg chg="add del">
          <ac:chgData name="Viet Anh Nguyen" userId="b95f61ff061388d5" providerId="LiveId" clId="{DE76B97F-F2EC-41CD-9542-D424F2B7DF60}" dt="2022-03-11T08:52:40.202" v="766"/>
          <ac:inkMkLst>
            <pc:docMk/>
            <pc:sldMk cId="223223417" sldId="273"/>
            <ac:inkMk id="145" creationId="{F4EB65C2-0E0D-415A-A685-47B50B3F997F}"/>
          </ac:inkMkLst>
        </pc:inkChg>
        <pc:inkChg chg="add del">
          <ac:chgData name="Viet Anh Nguyen" userId="b95f61ff061388d5" providerId="LiveId" clId="{DE76B97F-F2EC-41CD-9542-D424F2B7DF60}" dt="2022-03-11T08:52:40.202" v="766"/>
          <ac:inkMkLst>
            <pc:docMk/>
            <pc:sldMk cId="223223417" sldId="273"/>
            <ac:inkMk id="146" creationId="{930CA406-3EF1-40BE-B3BC-8A50B39BBB53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47" creationId="{838AF633-FB94-40A9-AD15-214C8CAC7F29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48" creationId="{DF42EA9D-B65F-4371-9168-B7089CA1448D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49" creationId="{20308118-FF75-4771-8FE2-4110C727985D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50" creationId="{70925F60-4F67-4B61-BC70-E9FDFC0074BF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51" creationId="{BC8178E7-6203-49FF-AF84-A083CFACDEBF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52" creationId="{7D43C8E3-F0A2-4995-9C41-FD66EF011BCF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53" creationId="{86D2D61F-B22D-4698-9098-C7B1276DCF65}"/>
          </ac:inkMkLst>
        </pc:inkChg>
        <pc:inkChg chg="add del">
          <ac:chgData name="Viet Anh Nguyen" userId="b95f61ff061388d5" providerId="LiveId" clId="{DE76B97F-F2EC-41CD-9542-D424F2B7DF60}" dt="2022-03-11T08:52:42.924" v="774"/>
          <ac:inkMkLst>
            <pc:docMk/>
            <pc:sldMk cId="223223417" sldId="273"/>
            <ac:inkMk id="154" creationId="{84512087-DD07-4848-BFED-9D7719842CBE}"/>
          </ac:inkMkLst>
        </pc:inkChg>
        <pc:inkChg chg="add del">
          <ac:chgData name="Viet Anh Nguyen" userId="b95f61ff061388d5" providerId="LiveId" clId="{DE76B97F-F2EC-41CD-9542-D424F2B7DF60}" dt="2022-03-11T08:52:44.857" v="779"/>
          <ac:inkMkLst>
            <pc:docMk/>
            <pc:sldMk cId="223223417" sldId="273"/>
            <ac:inkMk id="155" creationId="{0CE63B90-A262-4BC0-B3CE-973237D40A68}"/>
          </ac:inkMkLst>
        </pc:inkChg>
        <pc:inkChg chg="add del">
          <ac:chgData name="Viet Anh Nguyen" userId="b95f61ff061388d5" providerId="LiveId" clId="{DE76B97F-F2EC-41CD-9542-D424F2B7DF60}" dt="2022-03-11T08:52:44.857" v="779"/>
          <ac:inkMkLst>
            <pc:docMk/>
            <pc:sldMk cId="223223417" sldId="273"/>
            <ac:inkMk id="156" creationId="{E736A46E-24B2-41B0-AAE9-8090A4B41606}"/>
          </ac:inkMkLst>
        </pc:inkChg>
        <pc:inkChg chg="add del">
          <ac:chgData name="Viet Anh Nguyen" userId="b95f61ff061388d5" providerId="LiveId" clId="{DE76B97F-F2EC-41CD-9542-D424F2B7DF60}" dt="2022-03-11T08:52:44.857" v="779"/>
          <ac:inkMkLst>
            <pc:docMk/>
            <pc:sldMk cId="223223417" sldId="273"/>
            <ac:inkMk id="157" creationId="{BBD50540-D41F-45A6-B5CC-85041C2CDC77}"/>
          </ac:inkMkLst>
        </pc:inkChg>
        <pc:inkChg chg="add del">
          <ac:chgData name="Viet Anh Nguyen" userId="b95f61ff061388d5" providerId="LiveId" clId="{DE76B97F-F2EC-41CD-9542-D424F2B7DF60}" dt="2022-03-11T08:52:44.857" v="779"/>
          <ac:inkMkLst>
            <pc:docMk/>
            <pc:sldMk cId="223223417" sldId="273"/>
            <ac:inkMk id="158" creationId="{47CDAA7C-CA64-4E18-BE82-F54FD75D1F95}"/>
          </ac:inkMkLst>
        </pc:inkChg>
        <pc:inkChg chg="add del">
          <ac:chgData name="Viet Anh Nguyen" userId="b95f61ff061388d5" providerId="LiveId" clId="{DE76B97F-F2EC-41CD-9542-D424F2B7DF60}" dt="2022-03-11T08:52:44.857" v="779"/>
          <ac:inkMkLst>
            <pc:docMk/>
            <pc:sldMk cId="223223417" sldId="273"/>
            <ac:inkMk id="159" creationId="{8359497E-B925-493D-9304-B74B39DF7850}"/>
          </ac:inkMkLst>
        </pc:inkChg>
        <pc:inkChg chg="add del">
          <ac:chgData name="Viet Anh Nguyen" userId="b95f61ff061388d5" providerId="LiveId" clId="{DE76B97F-F2EC-41CD-9542-D424F2B7DF60}" dt="2022-03-11T08:52:47.012" v="783"/>
          <ac:inkMkLst>
            <pc:docMk/>
            <pc:sldMk cId="223223417" sldId="273"/>
            <ac:inkMk id="160" creationId="{0F18A32B-9DC4-4C5B-A556-D9FD2142076C}"/>
          </ac:inkMkLst>
        </pc:inkChg>
        <pc:inkChg chg="add del">
          <ac:chgData name="Viet Anh Nguyen" userId="b95f61ff061388d5" providerId="LiveId" clId="{DE76B97F-F2EC-41CD-9542-D424F2B7DF60}" dt="2022-03-11T08:52:47.012" v="783"/>
          <ac:inkMkLst>
            <pc:docMk/>
            <pc:sldMk cId="223223417" sldId="273"/>
            <ac:inkMk id="161" creationId="{CE39E1C5-0F7D-42F5-8D81-1219BF98FF92}"/>
          </ac:inkMkLst>
        </pc:inkChg>
        <pc:inkChg chg="add del">
          <ac:chgData name="Viet Anh Nguyen" userId="b95f61ff061388d5" providerId="LiveId" clId="{DE76B97F-F2EC-41CD-9542-D424F2B7DF60}" dt="2022-03-11T08:52:47.012" v="783"/>
          <ac:inkMkLst>
            <pc:docMk/>
            <pc:sldMk cId="223223417" sldId="273"/>
            <ac:inkMk id="162" creationId="{2B8901C5-DF5F-4E49-9D41-694959BC03CE}"/>
          </ac:inkMkLst>
        </pc:inkChg>
        <pc:inkChg chg="add del">
          <ac:chgData name="Viet Anh Nguyen" userId="b95f61ff061388d5" providerId="LiveId" clId="{DE76B97F-F2EC-41CD-9542-D424F2B7DF60}" dt="2022-03-11T08:52:47.012" v="783"/>
          <ac:inkMkLst>
            <pc:docMk/>
            <pc:sldMk cId="223223417" sldId="273"/>
            <ac:inkMk id="163" creationId="{EA746ECB-1A74-42A3-B106-A68678EA6CF4}"/>
          </ac:inkMkLst>
        </pc:inkChg>
        <pc:inkChg chg="add del">
          <ac:chgData name="Viet Anh Nguyen" userId="b95f61ff061388d5" providerId="LiveId" clId="{DE76B97F-F2EC-41CD-9542-D424F2B7DF60}" dt="2022-03-11T08:52:48.150" v="785"/>
          <ac:inkMkLst>
            <pc:docMk/>
            <pc:sldMk cId="223223417" sldId="273"/>
            <ac:inkMk id="164" creationId="{F0B33239-E363-4FE2-A362-CBE7440FB615}"/>
          </ac:inkMkLst>
        </pc:inkChg>
        <pc:inkChg chg="add del">
          <ac:chgData name="Viet Anh Nguyen" userId="b95f61ff061388d5" providerId="LiveId" clId="{DE76B97F-F2EC-41CD-9542-D424F2B7DF60}" dt="2022-03-11T08:52:48.150" v="785"/>
          <ac:inkMkLst>
            <pc:docMk/>
            <pc:sldMk cId="223223417" sldId="273"/>
            <ac:inkMk id="165" creationId="{38F7B449-80B1-4DB7-AED8-82AB0076DE3B}"/>
          </ac:inkMkLst>
        </pc:inkChg>
        <pc:inkChg chg="add">
          <ac:chgData name="Viet Anh Nguyen" userId="b95f61ff061388d5" providerId="LiveId" clId="{DE76B97F-F2EC-41CD-9542-D424F2B7DF60}" dt="2022-03-11T08:52:48.150" v="785"/>
          <ac:inkMkLst>
            <pc:docMk/>
            <pc:sldMk cId="223223417" sldId="273"/>
            <ac:inkMk id="166" creationId="{903A5859-D75B-4AA5-8C87-E0EAC91C48AC}"/>
          </ac:inkMkLst>
        </pc:inkChg>
        <pc:inkChg chg="add">
          <ac:chgData name="Viet Anh Nguyen" userId="b95f61ff061388d5" providerId="LiveId" clId="{DE76B97F-F2EC-41CD-9542-D424F2B7DF60}" dt="2022-03-11T08:52:48.982" v="786" actId="9405"/>
          <ac:inkMkLst>
            <pc:docMk/>
            <pc:sldMk cId="223223417" sldId="273"/>
            <ac:inkMk id="167" creationId="{D4E304CE-67CC-4B8F-8FD4-DE052258E498}"/>
          </ac:inkMkLst>
        </pc:inkChg>
      </pc:sldChg>
      <pc:sldChg chg="del">
        <pc:chgData name="Viet Anh Nguyen" userId="b95f61ff061388d5" providerId="LiveId" clId="{DE76B97F-F2EC-41CD-9542-D424F2B7DF60}" dt="2022-03-11T07:22:26.733" v="392" actId="2696"/>
        <pc:sldMkLst>
          <pc:docMk/>
          <pc:sldMk cId="1748115725" sldId="273"/>
        </pc:sldMkLst>
      </pc:sldChg>
      <pc:sldChg chg="add">
        <pc:chgData name="Viet Anh Nguyen" userId="b95f61ff061388d5" providerId="LiveId" clId="{DE76B97F-F2EC-41CD-9542-D424F2B7DF60}" dt="2022-03-11T07:22:31.366" v="393"/>
        <pc:sldMkLst>
          <pc:docMk/>
          <pc:sldMk cId="7078082" sldId="274"/>
        </pc:sldMkLst>
      </pc:sldChg>
      <pc:sldChg chg="del">
        <pc:chgData name="Viet Anh Nguyen" userId="b95f61ff061388d5" providerId="LiveId" clId="{DE76B97F-F2EC-41CD-9542-D424F2B7DF60}" dt="2022-03-11T07:22:26.733" v="392" actId="2696"/>
        <pc:sldMkLst>
          <pc:docMk/>
          <pc:sldMk cId="2821323861" sldId="274"/>
        </pc:sldMkLst>
      </pc:sldChg>
      <pc:sldChg chg="del">
        <pc:chgData name="Viet Anh Nguyen" userId="b95f61ff061388d5" providerId="LiveId" clId="{DE76B97F-F2EC-41CD-9542-D424F2B7DF60}" dt="2022-03-11T07:23:24.835" v="397" actId="2696"/>
        <pc:sldMkLst>
          <pc:docMk/>
          <pc:sldMk cId="2281599406" sldId="276"/>
        </pc:sldMkLst>
      </pc:sldChg>
      <pc:sldChg chg="addSp delSp add mod">
        <pc:chgData name="Viet Anh Nguyen" userId="b95f61ff061388d5" providerId="LiveId" clId="{DE76B97F-F2EC-41CD-9542-D424F2B7DF60}" dt="2022-03-11T10:13:51.552" v="905"/>
        <pc:sldMkLst>
          <pc:docMk/>
          <pc:sldMk cId="3208370258" sldId="276"/>
        </pc:sldMkLst>
        <pc:inkChg chg="add del">
          <ac:chgData name="Viet Anh Nguyen" userId="b95f61ff061388d5" providerId="LiveId" clId="{DE76B97F-F2EC-41CD-9542-D424F2B7DF60}" dt="2022-03-11T10:12:14.293" v="793"/>
          <ac:inkMkLst>
            <pc:docMk/>
            <pc:sldMk cId="3208370258" sldId="276"/>
            <ac:inkMk id="3" creationId="{5632AF59-9985-4987-B2B6-84873A4B648A}"/>
          </ac:inkMkLst>
        </pc:inkChg>
        <pc:inkChg chg="add del">
          <ac:chgData name="Viet Anh Nguyen" userId="b95f61ff061388d5" providerId="LiveId" clId="{DE76B97F-F2EC-41CD-9542-D424F2B7DF60}" dt="2022-03-11T10:12:14.293" v="793"/>
          <ac:inkMkLst>
            <pc:docMk/>
            <pc:sldMk cId="3208370258" sldId="276"/>
            <ac:inkMk id="4" creationId="{2E5F310A-72EA-4375-9046-0334A035CC39}"/>
          </ac:inkMkLst>
        </pc:inkChg>
        <pc:inkChg chg="add del">
          <ac:chgData name="Viet Anh Nguyen" userId="b95f61ff061388d5" providerId="LiveId" clId="{DE76B97F-F2EC-41CD-9542-D424F2B7DF60}" dt="2022-03-11T10:12:14.293" v="793"/>
          <ac:inkMkLst>
            <pc:docMk/>
            <pc:sldMk cId="3208370258" sldId="276"/>
            <ac:inkMk id="5" creationId="{5FE81FF0-8C12-42F8-A106-1727C33F39C5}"/>
          </ac:inkMkLst>
        </pc:inkChg>
        <pc:inkChg chg="add del">
          <ac:chgData name="Viet Anh Nguyen" userId="b95f61ff061388d5" providerId="LiveId" clId="{DE76B97F-F2EC-41CD-9542-D424F2B7DF60}" dt="2022-03-11T10:12:14.293" v="793"/>
          <ac:inkMkLst>
            <pc:docMk/>
            <pc:sldMk cId="3208370258" sldId="276"/>
            <ac:inkMk id="6" creationId="{ED43E3C3-9AEC-491C-A826-2D3255BF54AF}"/>
          </ac:inkMkLst>
        </pc:inkChg>
        <pc:inkChg chg="add">
          <ac:chgData name="Viet Anh Nguyen" userId="b95f61ff061388d5" providerId="LiveId" clId="{DE76B97F-F2EC-41CD-9542-D424F2B7DF60}" dt="2022-03-11T10:12:13.152" v="791" actId="9405"/>
          <ac:inkMkLst>
            <pc:docMk/>
            <pc:sldMk cId="3208370258" sldId="276"/>
            <ac:inkMk id="7" creationId="{68598C1E-35E0-49DF-826C-965C131D75F9}"/>
          </ac:inkMkLst>
        </pc:inkChg>
        <pc:inkChg chg="add">
          <ac:chgData name="Viet Anh Nguyen" userId="b95f61ff061388d5" providerId="LiveId" clId="{DE76B97F-F2EC-41CD-9542-D424F2B7DF60}" dt="2022-03-11T10:12:13.279" v="792" actId="9405"/>
          <ac:inkMkLst>
            <pc:docMk/>
            <pc:sldMk cId="3208370258" sldId="276"/>
            <ac:inkMk id="8" creationId="{0A963BA8-10CC-4B6D-8F27-E362C0209EBB}"/>
          </ac:inkMkLst>
        </pc:inkChg>
        <pc:inkChg chg="add">
          <ac:chgData name="Viet Anh Nguyen" userId="b95f61ff061388d5" providerId="LiveId" clId="{DE76B97F-F2EC-41CD-9542-D424F2B7DF60}" dt="2022-03-11T10:12:14.293" v="793"/>
          <ac:inkMkLst>
            <pc:docMk/>
            <pc:sldMk cId="3208370258" sldId="276"/>
            <ac:inkMk id="9" creationId="{3EA8E3A3-70B4-4307-93AE-3A1FF97DCF4A}"/>
          </ac:inkMkLst>
        </pc:inkChg>
        <pc:inkChg chg="add">
          <ac:chgData name="Viet Anh Nguyen" userId="b95f61ff061388d5" providerId="LiveId" clId="{DE76B97F-F2EC-41CD-9542-D424F2B7DF60}" dt="2022-03-11T10:12:22.103" v="794" actId="9405"/>
          <ac:inkMkLst>
            <pc:docMk/>
            <pc:sldMk cId="3208370258" sldId="276"/>
            <ac:inkMk id="10" creationId="{1757B00E-1E19-47EF-8303-0EBCF51E50DD}"/>
          </ac:inkMkLst>
        </pc:inkChg>
        <pc:inkChg chg="add">
          <ac:chgData name="Viet Anh Nguyen" userId="b95f61ff061388d5" providerId="LiveId" clId="{DE76B97F-F2EC-41CD-9542-D424F2B7DF60}" dt="2022-03-11T10:12:22.392" v="795" actId="9405"/>
          <ac:inkMkLst>
            <pc:docMk/>
            <pc:sldMk cId="3208370258" sldId="276"/>
            <ac:inkMk id="11" creationId="{A829317B-1CEB-4A46-A78E-909419EF3923}"/>
          </ac:inkMkLst>
        </pc:inkChg>
        <pc:inkChg chg="add">
          <ac:chgData name="Viet Anh Nguyen" userId="b95f61ff061388d5" providerId="LiveId" clId="{DE76B97F-F2EC-41CD-9542-D424F2B7DF60}" dt="2022-03-11T10:12:22.593" v="796" actId="9405"/>
          <ac:inkMkLst>
            <pc:docMk/>
            <pc:sldMk cId="3208370258" sldId="276"/>
            <ac:inkMk id="12" creationId="{A179DA31-231C-48C0-85C4-A0852FFF8CF2}"/>
          </ac:inkMkLst>
        </pc:inkChg>
        <pc:inkChg chg="add del">
          <ac:chgData name="Viet Anh Nguyen" userId="b95f61ff061388d5" providerId="LiveId" clId="{DE76B97F-F2EC-41CD-9542-D424F2B7DF60}" dt="2022-03-11T10:12:25.696" v="801"/>
          <ac:inkMkLst>
            <pc:docMk/>
            <pc:sldMk cId="3208370258" sldId="276"/>
            <ac:inkMk id="13" creationId="{5160E1FE-9948-45AA-A99A-286AE64F799A}"/>
          </ac:inkMkLst>
        </pc:inkChg>
        <pc:inkChg chg="add del">
          <ac:chgData name="Viet Anh Nguyen" userId="b95f61ff061388d5" providerId="LiveId" clId="{DE76B97F-F2EC-41CD-9542-D424F2B7DF60}" dt="2022-03-11T10:12:25.696" v="801"/>
          <ac:inkMkLst>
            <pc:docMk/>
            <pc:sldMk cId="3208370258" sldId="276"/>
            <ac:inkMk id="14" creationId="{056C681E-A8EB-41D6-BECE-8D1678844538}"/>
          </ac:inkMkLst>
        </pc:inkChg>
        <pc:inkChg chg="add del">
          <ac:chgData name="Viet Anh Nguyen" userId="b95f61ff061388d5" providerId="LiveId" clId="{DE76B97F-F2EC-41CD-9542-D424F2B7DF60}" dt="2022-03-11T10:12:25.696" v="801"/>
          <ac:inkMkLst>
            <pc:docMk/>
            <pc:sldMk cId="3208370258" sldId="276"/>
            <ac:inkMk id="15" creationId="{5BAD5CAC-9AB1-4075-8C1D-599F73C554FB}"/>
          </ac:inkMkLst>
        </pc:inkChg>
        <pc:inkChg chg="add del">
          <ac:chgData name="Viet Anh Nguyen" userId="b95f61ff061388d5" providerId="LiveId" clId="{DE76B97F-F2EC-41CD-9542-D424F2B7DF60}" dt="2022-03-11T10:12:25.696" v="801"/>
          <ac:inkMkLst>
            <pc:docMk/>
            <pc:sldMk cId="3208370258" sldId="276"/>
            <ac:inkMk id="16" creationId="{A041D0C4-ED95-45BF-B7C2-C0C722771CFF}"/>
          </ac:inkMkLst>
        </pc:inkChg>
        <pc:inkChg chg="add">
          <ac:chgData name="Viet Anh Nguyen" userId="b95f61ff061388d5" providerId="LiveId" clId="{DE76B97F-F2EC-41CD-9542-D424F2B7DF60}" dt="2022-03-11T10:12:25.696" v="801"/>
          <ac:inkMkLst>
            <pc:docMk/>
            <pc:sldMk cId="3208370258" sldId="276"/>
            <ac:inkMk id="17" creationId="{BC09EFB4-C8E6-44E0-AA94-2AA6E9DB7759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18" creationId="{2EF8D3F7-CDA4-4231-BE69-50EE536ACD5B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19" creationId="{779411C1-E3B4-4260-8DDB-4797ECC984A5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0" creationId="{3B31019C-0E49-4DA3-9154-1D4EBAE07F2B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1" creationId="{D790665A-565B-445B-A7F6-B92FF3878DCA}"/>
          </ac:inkMkLst>
        </pc:inkChg>
        <pc:inkChg chg="add">
          <ac:chgData name="Viet Anh Nguyen" userId="b95f61ff061388d5" providerId="LiveId" clId="{DE76B97F-F2EC-41CD-9542-D424F2B7DF60}" dt="2022-03-11T10:12:40.284" v="806" actId="9405"/>
          <ac:inkMkLst>
            <pc:docMk/>
            <pc:sldMk cId="3208370258" sldId="276"/>
            <ac:inkMk id="22" creationId="{26D26F7B-3CF5-4E8A-9304-1EAC36D6843C}"/>
          </ac:inkMkLst>
        </pc:inkChg>
        <pc:inkChg chg="add">
          <ac:chgData name="Viet Anh Nguyen" userId="b95f61ff061388d5" providerId="LiveId" clId="{DE76B97F-F2EC-41CD-9542-D424F2B7DF60}" dt="2022-03-11T10:12:40.440" v="807" actId="9405"/>
          <ac:inkMkLst>
            <pc:docMk/>
            <pc:sldMk cId="3208370258" sldId="276"/>
            <ac:inkMk id="23" creationId="{AB430D10-EDF0-465A-B0A3-0C5596EBB7B4}"/>
          </ac:inkMkLst>
        </pc:inkChg>
        <pc:inkChg chg="add">
          <ac:chgData name="Viet Anh Nguyen" userId="b95f61ff061388d5" providerId="LiveId" clId="{DE76B97F-F2EC-41CD-9542-D424F2B7DF60}" dt="2022-03-11T10:12:41.011" v="808" actId="9405"/>
          <ac:inkMkLst>
            <pc:docMk/>
            <pc:sldMk cId="3208370258" sldId="276"/>
            <ac:inkMk id="24" creationId="{83881BBC-CA5D-4FAD-BFFC-A86959F93270}"/>
          </ac:inkMkLst>
        </pc:inkChg>
        <pc:inkChg chg="add">
          <ac:chgData name="Viet Anh Nguyen" userId="b95f61ff061388d5" providerId="LiveId" clId="{DE76B97F-F2EC-41CD-9542-D424F2B7DF60}" dt="2022-03-11T10:12:41.477" v="809" actId="9405"/>
          <ac:inkMkLst>
            <pc:docMk/>
            <pc:sldMk cId="3208370258" sldId="276"/>
            <ac:inkMk id="25" creationId="{1B91D217-B5D5-4E7D-B49C-0B8543B199A6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6" creationId="{9EEE70A2-0A69-4B5C-9871-65B2FEA273FE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7" creationId="{1C61AE6A-8045-4E4B-9B52-E3222E33A733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8" creationId="{2BC1BD32-5AA2-4953-A7C3-B6C0AB9DF4BC}"/>
          </ac:inkMkLst>
        </pc:inkChg>
        <pc:inkChg chg="add del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29" creationId="{E6F75569-9630-4C56-8DA6-0B4DE4675F6F}"/>
          </ac:inkMkLst>
        </pc:inkChg>
        <pc:inkChg chg="add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30" creationId="{8817FF80-0011-4182-B587-24875299DF6C}"/>
          </ac:inkMkLst>
        </pc:inkChg>
        <pc:inkChg chg="add">
          <ac:chgData name="Viet Anh Nguyen" userId="b95f61ff061388d5" providerId="LiveId" clId="{DE76B97F-F2EC-41CD-9542-D424F2B7DF60}" dt="2022-03-11T10:12:43.169" v="814"/>
          <ac:inkMkLst>
            <pc:docMk/>
            <pc:sldMk cId="3208370258" sldId="276"/>
            <ac:inkMk id="31" creationId="{ACF2A386-0EC7-4AA4-8C68-5ED277823CAF}"/>
          </ac:inkMkLst>
        </pc:inkChg>
        <pc:inkChg chg="add">
          <ac:chgData name="Viet Anh Nguyen" userId="b95f61ff061388d5" providerId="LiveId" clId="{DE76B97F-F2EC-41CD-9542-D424F2B7DF60}" dt="2022-03-11T10:12:46.796" v="815" actId="9405"/>
          <ac:inkMkLst>
            <pc:docMk/>
            <pc:sldMk cId="3208370258" sldId="276"/>
            <ac:inkMk id="32" creationId="{57E90E63-2D50-451E-AF81-E8A278BD2B6D}"/>
          </ac:inkMkLst>
        </pc:inkChg>
        <pc:inkChg chg="add">
          <ac:chgData name="Viet Anh Nguyen" userId="b95f61ff061388d5" providerId="LiveId" clId="{DE76B97F-F2EC-41CD-9542-D424F2B7DF60}" dt="2022-03-11T10:12:52.153" v="816" actId="9405"/>
          <ac:inkMkLst>
            <pc:docMk/>
            <pc:sldMk cId="3208370258" sldId="276"/>
            <ac:inkMk id="33" creationId="{87B943BF-6ED8-478F-BEC2-C824941B2BC4}"/>
          </ac:inkMkLst>
        </pc:inkChg>
        <pc:inkChg chg="add">
          <ac:chgData name="Viet Anh Nguyen" userId="b95f61ff061388d5" providerId="LiveId" clId="{DE76B97F-F2EC-41CD-9542-D424F2B7DF60}" dt="2022-03-11T10:12:55.121" v="817" actId="9405"/>
          <ac:inkMkLst>
            <pc:docMk/>
            <pc:sldMk cId="3208370258" sldId="276"/>
            <ac:inkMk id="34" creationId="{A7FE33E6-507A-4BA4-A1B5-A94D111501E2}"/>
          </ac:inkMkLst>
        </pc:inkChg>
        <pc:inkChg chg="add del">
          <ac:chgData name="Viet Anh Nguyen" userId="b95f61ff061388d5" providerId="LiveId" clId="{DE76B97F-F2EC-41CD-9542-D424F2B7DF60}" dt="2022-03-11T10:12:58.980" v="822"/>
          <ac:inkMkLst>
            <pc:docMk/>
            <pc:sldMk cId="3208370258" sldId="276"/>
            <ac:inkMk id="35" creationId="{8021D611-3BFF-4269-A0FE-E784F74A5B09}"/>
          </ac:inkMkLst>
        </pc:inkChg>
        <pc:inkChg chg="add del">
          <ac:chgData name="Viet Anh Nguyen" userId="b95f61ff061388d5" providerId="LiveId" clId="{DE76B97F-F2EC-41CD-9542-D424F2B7DF60}" dt="2022-03-11T10:12:58.980" v="822"/>
          <ac:inkMkLst>
            <pc:docMk/>
            <pc:sldMk cId="3208370258" sldId="276"/>
            <ac:inkMk id="36" creationId="{CBF23EE1-C0DE-426E-AE9F-87248B7EEFE9}"/>
          </ac:inkMkLst>
        </pc:inkChg>
        <pc:inkChg chg="add del">
          <ac:chgData name="Viet Anh Nguyen" userId="b95f61ff061388d5" providerId="LiveId" clId="{DE76B97F-F2EC-41CD-9542-D424F2B7DF60}" dt="2022-03-11T10:12:58.980" v="822"/>
          <ac:inkMkLst>
            <pc:docMk/>
            <pc:sldMk cId="3208370258" sldId="276"/>
            <ac:inkMk id="37" creationId="{2AEFDD42-B066-4DDC-9FF4-01C23F5C9972}"/>
          </ac:inkMkLst>
        </pc:inkChg>
        <pc:inkChg chg="add del">
          <ac:chgData name="Viet Anh Nguyen" userId="b95f61ff061388d5" providerId="LiveId" clId="{DE76B97F-F2EC-41CD-9542-D424F2B7DF60}" dt="2022-03-11T10:12:58.980" v="822"/>
          <ac:inkMkLst>
            <pc:docMk/>
            <pc:sldMk cId="3208370258" sldId="276"/>
            <ac:inkMk id="38" creationId="{555EAEF9-B02F-4DFE-81BE-45462029EE7B}"/>
          </ac:inkMkLst>
        </pc:inkChg>
        <pc:inkChg chg="add">
          <ac:chgData name="Viet Anh Nguyen" userId="b95f61ff061388d5" providerId="LiveId" clId="{DE76B97F-F2EC-41CD-9542-D424F2B7DF60}" dt="2022-03-11T10:12:58.980" v="822"/>
          <ac:inkMkLst>
            <pc:docMk/>
            <pc:sldMk cId="3208370258" sldId="276"/>
            <ac:inkMk id="39" creationId="{72514E8C-67FC-4C0C-B168-DAF47F316CD6}"/>
          </ac:inkMkLst>
        </pc:inkChg>
        <pc:inkChg chg="add del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0" creationId="{99E26817-E38E-4BA2-A9B0-7CE6C13A4CAF}"/>
          </ac:inkMkLst>
        </pc:inkChg>
        <pc:inkChg chg="add del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1" creationId="{136AE2BB-A5F9-4ECD-BADB-4EC7168A4C26}"/>
          </ac:inkMkLst>
        </pc:inkChg>
        <pc:inkChg chg="add del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2" creationId="{F44B3F6F-5269-4A62-93A1-976BBB66153C}"/>
          </ac:inkMkLst>
        </pc:inkChg>
        <pc:inkChg chg="add del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3" creationId="{3F776ACE-78D6-4D55-9C58-8E97B9852157}"/>
          </ac:inkMkLst>
        </pc:inkChg>
        <pc:inkChg chg="add del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4" creationId="{53E1CA27-22DC-43E4-AD47-292EF50E7C11}"/>
          </ac:inkMkLst>
        </pc:inkChg>
        <pc:inkChg chg="add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5" creationId="{2B9B0A81-636E-4522-9D51-B51312F69E3D}"/>
          </ac:inkMkLst>
        </pc:inkChg>
        <pc:inkChg chg="add">
          <ac:chgData name="Viet Anh Nguyen" userId="b95f61ff061388d5" providerId="LiveId" clId="{DE76B97F-F2EC-41CD-9542-D424F2B7DF60}" dt="2022-03-11T10:13:01.448" v="828"/>
          <ac:inkMkLst>
            <pc:docMk/>
            <pc:sldMk cId="3208370258" sldId="276"/>
            <ac:inkMk id="46" creationId="{3D36D110-7E5E-45DB-AA90-45B9137A3271}"/>
          </ac:inkMkLst>
        </pc:inkChg>
        <pc:inkChg chg="add del">
          <ac:chgData name="Viet Anh Nguyen" userId="b95f61ff061388d5" providerId="LiveId" clId="{DE76B97F-F2EC-41CD-9542-D424F2B7DF60}" dt="2022-03-11T10:13:05.084" v="832"/>
          <ac:inkMkLst>
            <pc:docMk/>
            <pc:sldMk cId="3208370258" sldId="276"/>
            <ac:inkMk id="47" creationId="{A8D8D4CE-9B8F-4E1F-9C83-7CF02664353D}"/>
          </ac:inkMkLst>
        </pc:inkChg>
        <pc:inkChg chg="add del">
          <ac:chgData name="Viet Anh Nguyen" userId="b95f61ff061388d5" providerId="LiveId" clId="{DE76B97F-F2EC-41CD-9542-D424F2B7DF60}" dt="2022-03-11T10:13:05.084" v="832"/>
          <ac:inkMkLst>
            <pc:docMk/>
            <pc:sldMk cId="3208370258" sldId="276"/>
            <ac:inkMk id="48" creationId="{96743FE5-F5E7-403A-93BE-99E7872FB0EB}"/>
          </ac:inkMkLst>
        </pc:inkChg>
        <pc:inkChg chg="add del">
          <ac:chgData name="Viet Anh Nguyen" userId="b95f61ff061388d5" providerId="LiveId" clId="{DE76B97F-F2EC-41CD-9542-D424F2B7DF60}" dt="2022-03-11T10:13:05.084" v="832"/>
          <ac:inkMkLst>
            <pc:docMk/>
            <pc:sldMk cId="3208370258" sldId="276"/>
            <ac:inkMk id="49" creationId="{788707E4-E78D-4DBB-B978-CEA9E1F7D00B}"/>
          </ac:inkMkLst>
        </pc:inkChg>
        <pc:inkChg chg="add">
          <ac:chgData name="Viet Anh Nguyen" userId="b95f61ff061388d5" providerId="LiveId" clId="{DE76B97F-F2EC-41CD-9542-D424F2B7DF60}" dt="2022-03-11T10:13:05.084" v="832"/>
          <ac:inkMkLst>
            <pc:docMk/>
            <pc:sldMk cId="3208370258" sldId="276"/>
            <ac:inkMk id="50" creationId="{9BC09A71-00BE-430A-B207-11B06805436E}"/>
          </ac:inkMkLst>
        </pc:inkChg>
        <pc:inkChg chg="add del">
          <ac:chgData name="Viet Anh Nguyen" userId="b95f61ff061388d5" providerId="LiveId" clId="{DE76B97F-F2EC-41CD-9542-D424F2B7DF60}" dt="2022-03-11T10:13:07.883" v="836"/>
          <ac:inkMkLst>
            <pc:docMk/>
            <pc:sldMk cId="3208370258" sldId="276"/>
            <ac:inkMk id="51" creationId="{C91DCE20-C4B4-4DF0-8F31-51B7CE1550E0}"/>
          </ac:inkMkLst>
        </pc:inkChg>
        <pc:inkChg chg="add del">
          <ac:chgData name="Viet Anh Nguyen" userId="b95f61ff061388d5" providerId="LiveId" clId="{DE76B97F-F2EC-41CD-9542-D424F2B7DF60}" dt="2022-03-11T10:13:07.883" v="836"/>
          <ac:inkMkLst>
            <pc:docMk/>
            <pc:sldMk cId="3208370258" sldId="276"/>
            <ac:inkMk id="52" creationId="{668BB822-D1B5-4DC9-A035-8AAF10482693}"/>
          </ac:inkMkLst>
        </pc:inkChg>
        <pc:inkChg chg="add del">
          <ac:chgData name="Viet Anh Nguyen" userId="b95f61ff061388d5" providerId="LiveId" clId="{DE76B97F-F2EC-41CD-9542-D424F2B7DF60}" dt="2022-03-11T10:13:07.883" v="836"/>
          <ac:inkMkLst>
            <pc:docMk/>
            <pc:sldMk cId="3208370258" sldId="276"/>
            <ac:inkMk id="53" creationId="{FBAA126F-A432-4C8B-A059-D85771F39099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4" creationId="{A3CC0E11-21C0-4EEC-89AC-DE1AAF58EB92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5" creationId="{B40BC244-4E0B-43BC-BC79-CD5286FE46CD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6" creationId="{2D7E7EE3-3292-487C-BE80-4B9313F65087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7" creationId="{13BA2EE2-6136-4467-B47A-A3FA481E0E78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8" creationId="{5A015447-2AED-450B-881B-94CF0530A8C2}"/>
          </ac:inkMkLst>
        </pc:inkChg>
        <pc:inkChg chg="add del">
          <ac:chgData name="Viet Anh Nguyen" userId="b95f61ff061388d5" providerId="LiveId" clId="{DE76B97F-F2EC-41CD-9542-D424F2B7DF60}" dt="2022-03-11T10:13:09.689" v="842"/>
          <ac:inkMkLst>
            <pc:docMk/>
            <pc:sldMk cId="3208370258" sldId="276"/>
            <ac:inkMk id="59" creationId="{1506CABA-F872-4782-ABD5-C1DC22831EDB}"/>
          </ac:inkMkLst>
        </pc:inkChg>
        <pc:inkChg chg="add del">
          <ac:chgData name="Viet Anh Nguyen" userId="b95f61ff061388d5" providerId="LiveId" clId="{DE76B97F-F2EC-41CD-9542-D424F2B7DF60}" dt="2022-03-11T10:13:10.915" v="845"/>
          <ac:inkMkLst>
            <pc:docMk/>
            <pc:sldMk cId="3208370258" sldId="276"/>
            <ac:inkMk id="60" creationId="{7ED14105-EF86-4090-811E-32A27CFCF3A5}"/>
          </ac:inkMkLst>
        </pc:inkChg>
        <pc:inkChg chg="add del">
          <ac:chgData name="Viet Anh Nguyen" userId="b95f61ff061388d5" providerId="LiveId" clId="{DE76B97F-F2EC-41CD-9542-D424F2B7DF60}" dt="2022-03-11T10:13:10.915" v="845"/>
          <ac:inkMkLst>
            <pc:docMk/>
            <pc:sldMk cId="3208370258" sldId="276"/>
            <ac:inkMk id="61" creationId="{F8B32327-6304-4E7D-A612-9BD18BF1122C}"/>
          </ac:inkMkLst>
        </pc:inkChg>
        <pc:inkChg chg="add del">
          <ac:chgData name="Viet Anh Nguyen" userId="b95f61ff061388d5" providerId="LiveId" clId="{DE76B97F-F2EC-41CD-9542-D424F2B7DF60}" dt="2022-03-11T10:13:10.915" v="845"/>
          <ac:inkMkLst>
            <pc:docMk/>
            <pc:sldMk cId="3208370258" sldId="276"/>
            <ac:inkMk id="62" creationId="{68AA3E51-062C-4AE6-B6F7-0BE4DC9FC90B}"/>
          </ac:inkMkLst>
        </pc:inkChg>
        <pc:inkChg chg="add">
          <ac:chgData name="Viet Anh Nguyen" userId="b95f61ff061388d5" providerId="LiveId" clId="{DE76B97F-F2EC-41CD-9542-D424F2B7DF60}" dt="2022-03-11T10:13:10.915" v="845"/>
          <ac:inkMkLst>
            <pc:docMk/>
            <pc:sldMk cId="3208370258" sldId="276"/>
            <ac:inkMk id="63" creationId="{65422503-C46B-4C1B-ADA4-FF2D4CC62E11}"/>
          </ac:inkMkLst>
        </pc:inkChg>
        <pc:inkChg chg="add del">
          <ac:chgData name="Viet Anh Nguyen" userId="b95f61ff061388d5" providerId="LiveId" clId="{DE76B97F-F2EC-41CD-9542-D424F2B7DF60}" dt="2022-03-11T10:13:12.476" v="849"/>
          <ac:inkMkLst>
            <pc:docMk/>
            <pc:sldMk cId="3208370258" sldId="276"/>
            <ac:inkMk id="64" creationId="{5337BA56-98A9-458B-AB6D-58B21010DC94}"/>
          </ac:inkMkLst>
        </pc:inkChg>
        <pc:inkChg chg="add del">
          <ac:chgData name="Viet Anh Nguyen" userId="b95f61ff061388d5" providerId="LiveId" clId="{DE76B97F-F2EC-41CD-9542-D424F2B7DF60}" dt="2022-03-11T10:13:12.476" v="849"/>
          <ac:inkMkLst>
            <pc:docMk/>
            <pc:sldMk cId="3208370258" sldId="276"/>
            <ac:inkMk id="65" creationId="{109DDA16-9C11-4761-9B6A-06488012837B}"/>
          </ac:inkMkLst>
        </pc:inkChg>
        <pc:inkChg chg="add del">
          <ac:chgData name="Viet Anh Nguyen" userId="b95f61ff061388d5" providerId="LiveId" clId="{DE76B97F-F2EC-41CD-9542-D424F2B7DF60}" dt="2022-03-11T10:13:12.476" v="849"/>
          <ac:inkMkLst>
            <pc:docMk/>
            <pc:sldMk cId="3208370258" sldId="276"/>
            <ac:inkMk id="66" creationId="{FF659BCB-12EB-46D0-A497-9259F17C21E6}"/>
          </ac:inkMkLst>
        </pc:inkChg>
        <pc:inkChg chg="add del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67" creationId="{447942A6-3882-4569-979A-BECDC05E1289}"/>
          </ac:inkMkLst>
        </pc:inkChg>
        <pc:inkChg chg="add del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68" creationId="{4274372B-B5F8-4573-8453-12094978D624}"/>
          </ac:inkMkLst>
        </pc:inkChg>
        <pc:inkChg chg="add del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69" creationId="{19688299-0E69-4015-AF65-9F7496D6F049}"/>
          </ac:inkMkLst>
        </pc:inkChg>
        <pc:inkChg chg="add del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70" creationId="{5F743B5B-E6DF-48B9-9B6C-AC85525B264F}"/>
          </ac:inkMkLst>
        </pc:inkChg>
        <pc:inkChg chg="add del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71" creationId="{72BBD40D-61CF-4213-9054-0A6C4E1C7078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2" creationId="{62DB8B8B-C0FD-4609-B352-C0866CB6227E}"/>
          </ac:inkMkLst>
        </pc:inkChg>
        <pc:inkChg chg="add">
          <ac:chgData name="Viet Anh Nguyen" userId="b95f61ff061388d5" providerId="LiveId" clId="{DE76B97F-F2EC-41CD-9542-D424F2B7DF60}" dt="2022-03-11T10:13:15.060" v="855"/>
          <ac:inkMkLst>
            <pc:docMk/>
            <pc:sldMk cId="3208370258" sldId="276"/>
            <ac:inkMk id="73" creationId="{C218DD04-1C49-4F1D-9919-2544AC3F8686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4" creationId="{36DB6A17-2B54-4065-A4B2-B3CD52D2A175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5" creationId="{7BA70969-770B-4F6B-96AD-774DB0D600F7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6" creationId="{5A225F3B-15E0-4E42-8AD4-8A0FFB444B77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7" creationId="{FD39EEA6-B704-426F-BA7E-83A2276124A1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8" creationId="{7A285CE7-2648-45BD-8C45-2F90BDB8FFA5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79" creationId="{24370C35-CA71-431C-ACA8-3E5AAFC4DC84}"/>
          </ac:inkMkLst>
        </pc:inkChg>
        <pc:inkChg chg="add del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80" creationId="{51ABA75B-F333-4374-B5E1-7E4704C385BA}"/>
          </ac:inkMkLst>
        </pc:inkChg>
        <pc:inkChg chg="add">
          <ac:chgData name="Viet Anh Nguyen" userId="b95f61ff061388d5" providerId="LiveId" clId="{DE76B97F-F2EC-41CD-9542-D424F2B7DF60}" dt="2022-03-11T10:13:17.027" v="863" actId="9405"/>
          <ac:inkMkLst>
            <pc:docMk/>
            <pc:sldMk cId="3208370258" sldId="276"/>
            <ac:inkMk id="81" creationId="{1F790A81-D6CE-44D8-99C6-3B554B3631B6}"/>
          </ac:inkMkLst>
        </pc:inkChg>
        <pc:inkChg chg="add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82" creationId="{FF46BEA0-F733-41A6-89D8-99A52BDFE082}"/>
          </ac:inkMkLst>
        </pc:inkChg>
        <pc:inkChg chg="add">
          <ac:chgData name="Viet Anh Nguyen" userId="b95f61ff061388d5" providerId="LiveId" clId="{DE76B97F-F2EC-41CD-9542-D424F2B7DF60}" dt="2022-03-11T10:13:17.668" v="864"/>
          <ac:inkMkLst>
            <pc:docMk/>
            <pc:sldMk cId="3208370258" sldId="276"/>
            <ac:inkMk id="83" creationId="{3A4D6CF6-085C-47F4-9A25-BD20574FBF3B}"/>
          </ac:inkMkLst>
        </pc:inkChg>
        <pc:inkChg chg="add">
          <ac:chgData name="Viet Anh Nguyen" userId="b95f61ff061388d5" providerId="LiveId" clId="{DE76B97F-F2EC-41CD-9542-D424F2B7DF60}" dt="2022-03-11T10:13:35.803" v="865" actId="9405"/>
          <ac:inkMkLst>
            <pc:docMk/>
            <pc:sldMk cId="3208370258" sldId="276"/>
            <ac:inkMk id="84" creationId="{4ECF54C9-6487-47B1-B2F8-9ADC551725CF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85" creationId="{553B4C5F-3D3C-4569-8CBE-5155F354DF28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86" creationId="{39C83E82-6287-4120-9F9B-7F29DA3D3082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87" creationId="{FA88F313-4FF0-47DC-B397-7BB7CAE6F75C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88" creationId="{E1B127C5-1182-4045-A532-BB1D2FFB3E9D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89" creationId="{F4A7F7BA-1709-4403-B327-9D36F985D730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90" creationId="{F7BE17C9-238C-4DD9-8839-339A4462803A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91" creationId="{783AFA72-7B06-4237-833F-5B092A873CEE}"/>
          </ac:inkMkLst>
        </pc:inkChg>
        <pc:inkChg chg="add del">
          <ac:chgData name="Viet Anh Nguyen" userId="b95f61ff061388d5" providerId="LiveId" clId="{DE76B97F-F2EC-41CD-9542-D424F2B7DF60}" dt="2022-03-11T10:13:40.246" v="874"/>
          <ac:inkMkLst>
            <pc:docMk/>
            <pc:sldMk cId="3208370258" sldId="276"/>
            <ac:inkMk id="92" creationId="{29F5812F-FFA1-470E-AAB3-8FA146A0704E}"/>
          </ac:inkMkLst>
        </pc:inkChg>
        <pc:inkChg chg="add del">
          <ac:chgData name="Viet Anh Nguyen" userId="b95f61ff061388d5" providerId="LiveId" clId="{DE76B97F-F2EC-41CD-9542-D424F2B7DF60}" dt="2022-03-11T10:13:41.227" v="878"/>
          <ac:inkMkLst>
            <pc:docMk/>
            <pc:sldMk cId="3208370258" sldId="276"/>
            <ac:inkMk id="93" creationId="{53F1ACE1-46A7-4006-84D5-7BD2BCF1F39B}"/>
          </ac:inkMkLst>
        </pc:inkChg>
        <pc:inkChg chg="add del">
          <ac:chgData name="Viet Anh Nguyen" userId="b95f61ff061388d5" providerId="LiveId" clId="{DE76B97F-F2EC-41CD-9542-D424F2B7DF60}" dt="2022-03-11T10:13:41.227" v="878"/>
          <ac:inkMkLst>
            <pc:docMk/>
            <pc:sldMk cId="3208370258" sldId="276"/>
            <ac:inkMk id="94" creationId="{D7C9CF4C-0122-4633-9B5E-CE282E999F9B}"/>
          </ac:inkMkLst>
        </pc:inkChg>
        <pc:inkChg chg="add del">
          <ac:chgData name="Viet Anh Nguyen" userId="b95f61ff061388d5" providerId="LiveId" clId="{DE76B97F-F2EC-41CD-9542-D424F2B7DF60}" dt="2022-03-11T10:13:41.227" v="878"/>
          <ac:inkMkLst>
            <pc:docMk/>
            <pc:sldMk cId="3208370258" sldId="276"/>
            <ac:inkMk id="95" creationId="{1C4FFAF3-9F0A-43ED-ACC3-937750DFEC52}"/>
          </ac:inkMkLst>
        </pc:inkChg>
        <pc:inkChg chg="add del">
          <ac:chgData name="Viet Anh Nguyen" userId="b95f61ff061388d5" providerId="LiveId" clId="{DE76B97F-F2EC-41CD-9542-D424F2B7DF60}" dt="2022-03-11T10:13:41.227" v="878"/>
          <ac:inkMkLst>
            <pc:docMk/>
            <pc:sldMk cId="3208370258" sldId="276"/>
            <ac:inkMk id="96" creationId="{D15DD935-F04B-409C-AA82-0FC1ED0CDD2B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97" creationId="{8E560CEF-49BB-410C-A6BF-878022AE2702}"/>
          </ac:inkMkLst>
        </pc:inkChg>
        <pc:inkChg chg="add">
          <ac:chgData name="Viet Anh Nguyen" userId="b95f61ff061388d5" providerId="LiveId" clId="{DE76B97F-F2EC-41CD-9542-D424F2B7DF60}" dt="2022-03-11T10:13:41.320" v="879" actId="9405"/>
          <ac:inkMkLst>
            <pc:docMk/>
            <pc:sldMk cId="3208370258" sldId="276"/>
            <ac:inkMk id="98" creationId="{D9BAEB26-3C6D-4CCE-923D-B68775EF2BC2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99" creationId="{87AA4BAD-A398-43D3-BEFE-E82AA111B3CB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0" creationId="{DC03A5E5-D338-48D1-ADF4-0AFC5D6EF975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1" creationId="{23734949-EF73-4BA5-8607-FD4D21AE9428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2" creationId="{EAE8B460-770F-46ED-94EB-488E4F67D5A0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3" creationId="{3A2F72AC-5E5B-4BD9-AF67-6AB42A88847B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4" creationId="{89A0E277-415B-4CF5-9785-E4AD8F52125D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5" creationId="{51DB0346-B6C6-4746-AD16-7B03CBB90F9F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6" creationId="{6DC9C2C0-BA9E-4434-AD07-53F5DBDCAD0E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7" creationId="{F89D65A3-8EDC-4D8A-986B-FD58CA7AEDA0}"/>
          </ac:inkMkLst>
        </pc:inkChg>
        <pc:inkChg chg="add del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8" creationId="{4C2DB914-F97E-4372-83C4-59B04699D183}"/>
          </ac:inkMkLst>
        </pc:inkChg>
        <pc:inkChg chg="add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09" creationId="{5D623D69-DAEB-4F9A-96AC-4C216C30D747}"/>
          </ac:inkMkLst>
        </pc:inkChg>
        <pc:inkChg chg="add">
          <ac:chgData name="Viet Anh Nguyen" userId="b95f61ff061388d5" providerId="LiveId" clId="{DE76B97F-F2EC-41CD-9542-D424F2B7DF60}" dt="2022-03-11T10:13:45.781" v="889"/>
          <ac:inkMkLst>
            <pc:docMk/>
            <pc:sldMk cId="3208370258" sldId="276"/>
            <ac:inkMk id="110" creationId="{B01D61D5-8387-4E36-9B57-4E6F776EE123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1" creationId="{17191A22-6E15-401A-8868-8476BA54116E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2" creationId="{E8C9932B-02C6-4304-8D4D-CA2E7727121F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3" creationId="{0A8A72B4-E899-4BF6-A64C-A9272BFF1C2F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4" creationId="{8383DA49-5562-4AB3-859F-81C4522ADB7D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5" creationId="{E49BCB0D-78DC-4717-AE93-DEDA188FDC6D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6" creationId="{97A19AA8-02BF-4CB2-884B-CDFBB26829CF}"/>
          </ac:inkMkLst>
        </pc:inkChg>
        <pc:inkChg chg="add del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7" creationId="{77D41DE7-4873-4D11-8EA0-183B255883DA}"/>
          </ac:inkMkLst>
        </pc:inkChg>
        <pc:inkChg chg="add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8" creationId="{BBE5DD87-1C46-4280-8A5D-F28553A5CDE3}"/>
          </ac:inkMkLst>
        </pc:inkChg>
        <pc:inkChg chg="add">
          <ac:chgData name="Viet Anh Nguyen" userId="b95f61ff061388d5" providerId="LiveId" clId="{DE76B97F-F2EC-41CD-9542-D424F2B7DF60}" dt="2022-03-11T10:13:48.353" v="897"/>
          <ac:inkMkLst>
            <pc:docMk/>
            <pc:sldMk cId="3208370258" sldId="276"/>
            <ac:inkMk id="119" creationId="{BEAA7574-3121-43CF-92FA-B47194D878DF}"/>
          </ac:inkMkLst>
        </pc:inkChg>
        <pc:inkChg chg="add">
          <ac:chgData name="Viet Anh Nguyen" userId="b95f61ff061388d5" providerId="LiveId" clId="{DE76B97F-F2EC-41CD-9542-D424F2B7DF60}" dt="2022-03-11T10:13:48.592" v="898" actId="9405"/>
          <ac:inkMkLst>
            <pc:docMk/>
            <pc:sldMk cId="3208370258" sldId="276"/>
            <ac:inkMk id="120" creationId="{0E70F01E-6FF5-4AE4-B162-4FA15667C2B3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1" creationId="{EF2295BF-DEC0-4A51-9596-A07C2011A712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2" creationId="{50C05FE3-EC6C-4E77-84EA-F2AE720FDB41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3" creationId="{7671DCFC-D54B-4097-975A-C58025EF6150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4" creationId="{4935A7EA-6A81-49D4-A928-B6C7E811CF5F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5" creationId="{29E0A59E-41FA-4D31-B52A-ED8C9141CBE4}"/>
          </ac:inkMkLst>
        </pc:inkChg>
        <pc:inkChg chg="add del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6" creationId="{4E848E43-CDCC-4C04-B626-8EEA5C18F79F}"/>
          </ac:inkMkLst>
        </pc:inkChg>
        <pc:inkChg chg="add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7" creationId="{27D166DC-780F-41AD-9FE9-1B53407788F3}"/>
          </ac:inkMkLst>
        </pc:inkChg>
        <pc:inkChg chg="add">
          <ac:chgData name="Viet Anh Nguyen" userId="b95f61ff061388d5" providerId="LiveId" clId="{DE76B97F-F2EC-41CD-9542-D424F2B7DF60}" dt="2022-03-11T10:13:51.552" v="905"/>
          <ac:inkMkLst>
            <pc:docMk/>
            <pc:sldMk cId="3208370258" sldId="276"/>
            <ac:inkMk id="128" creationId="{5FA017F4-B747-44E4-BCA7-F4848E4358F0}"/>
          </ac:inkMkLst>
        </pc:inkChg>
      </pc:sldChg>
      <pc:sldChg chg="addSp delSp add mod">
        <pc:chgData name="Viet Anh Nguyen" userId="b95f61ff061388d5" providerId="LiveId" clId="{DE76B97F-F2EC-41CD-9542-D424F2B7DF60}" dt="2022-03-11T10:18:28.685" v="1018"/>
        <pc:sldMkLst>
          <pc:docMk/>
          <pc:sldMk cId="865938163" sldId="280"/>
        </pc:sldMkLst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3" creationId="{40ECFF54-A289-4620-9D86-60C4E39D9605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4" creationId="{FDF5E0DD-3D36-4C1B-96D3-23F935D7F4D9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5" creationId="{2EB4AA4A-F66F-4FCD-8D68-4B0A4E2DD6F5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6" creationId="{41A7BCE1-20E4-4E23-8B94-010E1D93CFAA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7" creationId="{50258F9E-8526-4CDD-8548-B105AE1CA4D1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8" creationId="{91AB476B-3A2E-4246-AC3F-325D7E4FA443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9" creationId="{D83BE7AC-6269-4BFB-AA34-16808D101D54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10" creationId="{04203556-8EA8-46E2-9F89-EC661C77DA27}"/>
          </ac:inkMkLst>
        </pc:inkChg>
        <pc:inkChg chg="add del">
          <ac:chgData name="Viet Anh Nguyen" userId="b95f61ff061388d5" providerId="LiveId" clId="{DE76B97F-F2EC-41CD-9542-D424F2B7DF60}" dt="2022-03-11T10:15:45.418" v="915"/>
          <ac:inkMkLst>
            <pc:docMk/>
            <pc:sldMk cId="865938163" sldId="280"/>
            <ac:inkMk id="11" creationId="{FE9BA4E8-82B4-4E84-A162-0AF1DC2AD7A1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2" creationId="{E2F1F00A-19BE-4FE3-BC14-371F0D72A626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3" creationId="{9CB07540-6D8C-43C5-A7DB-F1A53CF6107A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4" creationId="{E82FF90C-E806-478F-961D-D77451A60B4D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15" creationId="{8CAEF83E-CFD1-4088-B2E8-75E17C0C6589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16" creationId="{7D911790-1FA6-4CDD-B39F-05269FE0115D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17" creationId="{88CAAD15-61B7-47DC-A8E9-500AF3D66993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18" creationId="{368E22AA-9503-43DA-BB48-D595CB3A83DE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9" creationId="{A3A14E05-AE25-45F5-AFFE-CF8AA4826315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20" creationId="{540CAA4A-F4E5-4496-85B6-FC8B5C00A166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21" creationId="{9EB259CC-8DB2-48F4-87B6-68EB0D818628}"/>
          </ac:inkMkLst>
        </pc:inkChg>
        <pc:inkChg chg="add del">
          <ac:chgData name="Viet Anh Nguyen" userId="b95f61ff061388d5" providerId="LiveId" clId="{DE76B97F-F2EC-41CD-9542-D424F2B7DF60}" dt="2022-03-11T10:15:48.587" v="925"/>
          <ac:inkMkLst>
            <pc:docMk/>
            <pc:sldMk cId="865938163" sldId="280"/>
            <ac:inkMk id="22" creationId="{5DD1CEBE-634C-4ACF-BA79-4C85B3E2E474}"/>
          </ac:inkMkLst>
        </pc:inkChg>
        <pc:inkChg chg="add del">
          <ac:chgData name="Viet Anh Nguyen" userId="b95f61ff061388d5" providerId="LiveId" clId="{DE76B97F-F2EC-41CD-9542-D424F2B7DF60}" dt="2022-03-11T10:15:49.728" v="927"/>
          <ac:inkMkLst>
            <pc:docMk/>
            <pc:sldMk cId="865938163" sldId="280"/>
            <ac:inkMk id="23" creationId="{DDD604F9-E58F-4ACC-AB9A-54BBDD8B7464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24" creationId="{7C068B77-D517-4759-817E-616FD872FC0F}"/>
          </ac:inkMkLst>
        </pc:inkChg>
        <pc:inkChg chg="add del">
          <ac:chgData name="Viet Anh Nguyen" userId="b95f61ff061388d5" providerId="LiveId" clId="{DE76B97F-F2EC-41CD-9542-D424F2B7DF60}" dt="2022-03-11T10:15:49.728" v="927"/>
          <ac:inkMkLst>
            <pc:docMk/>
            <pc:sldMk cId="865938163" sldId="280"/>
            <ac:inkMk id="25" creationId="{7CBB787B-039D-4E22-8204-94025DA1ABA8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26" creationId="{AFD66EFC-3815-47D1-AA43-9F246469A851}"/>
          </ac:inkMkLst>
        </pc:inkChg>
        <pc:inkChg chg="add del">
          <ac:chgData name="Viet Anh Nguyen" userId="b95f61ff061388d5" providerId="LiveId" clId="{DE76B97F-F2EC-41CD-9542-D424F2B7DF60}" dt="2022-03-11T10:15:53.626" v="932"/>
          <ac:inkMkLst>
            <pc:docMk/>
            <pc:sldMk cId="865938163" sldId="280"/>
            <ac:inkMk id="27" creationId="{48E9EF95-655A-4C2F-9B82-9DF6C098E5E4}"/>
          </ac:inkMkLst>
        </pc:inkChg>
        <pc:inkChg chg="add del">
          <ac:chgData name="Viet Anh Nguyen" userId="b95f61ff061388d5" providerId="LiveId" clId="{DE76B97F-F2EC-41CD-9542-D424F2B7DF60}" dt="2022-03-11T10:15:53.626" v="932"/>
          <ac:inkMkLst>
            <pc:docMk/>
            <pc:sldMk cId="865938163" sldId="280"/>
            <ac:inkMk id="28" creationId="{EAF113A2-90D3-46B2-AA5C-52732AA7755E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29" creationId="{E238F1D9-DA4D-4931-9290-DFBD16B8637B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30" creationId="{4569560B-5760-40FE-B5A2-F38B46B25F37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31" creationId="{E5AD3ED2-FB33-43D2-8AF7-137593F88E2A}"/>
          </ac:inkMkLst>
        </pc:inkChg>
        <pc:inkChg chg="add del">
          <ac:chgData name="Viet Anh Nguyen" userId="b95f61ff061388d5" providerId="LiveId" clId="{DE76B97F-F2EC-41CD-9542-D424F2B7DF60}" dt="2022-03-11T10:16:01.477" v="935"/>
          <ac:inkMkLst>
            <pc:docMk/>
            <pc:sldMk cId="865938163" sldId="280"/>
            <ac:inkMk id="32" creationId="{F2BF0A33-93C2-4709-B6B2-4C9509A37382}"/>
          </ac:inkMkLst>
        </pc:inkChg>
        <pc:inkChg chg="add del">
          <ac:chgData name="Viet Anh Nguyen" userId="b95f61ff061388d5" providerId="LiveId" clId="{DE76B97F-F2EC-41CD-9542-D424F2B7DF60}" dt="2022-03-11T10:16:01.477" v="935"/>
          <ac:inkMkLst>
            <pc:docMk/>
            <pc:sldMk cId="865938163" sldId="280"/>
            <ac:inkMk id="33" creationId="{6776CEF8-5A48-4C3D-83E1-2FD64D6821C5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34" creationId="{42E0528A-D84B-4C1A-9A4C-E2F853484B57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35" creationId="{1AB13616-9813-4E95-BFBE-E81486AFFEE9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36" creationId="{8C7E6EF6-150A-4443-9071-6CCFA746CB38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37" creationId="{D8DD3258-BBC6-4153-95B1-29C0B7E1E0A2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38" creationId="{8C769FDB-5BC7-48DC-9793-2BBC7D35C89E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39" creationId="{ED3CA8FF-C93B-410E-A695-494F1221C33A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40" creationId="{1412128C-020D-48F6-96CB-69E1DF4E822D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41" creationId="{73EB6464-93DC-42BC-8392-A1CBA5EEC72D}"/>
          </ac:inkMkLst>
        </pc:inkChg>
        <pc:inkChg chg="add del">
          <ac:chgData name="Viet Anh Nguyen" userId="b95f61ff061388d5" providerId="LiveId" clId="{DE76B97F-F2EC-41CD-9542-D424F2B7DF60}" dt="2022-03-11T10:16:16.105" v="944"/>
          <ac:inkMkLst>
            <pc:docMk/>
            <pc:sldMk cId="865938163" sldId="280"/>
            <ac:inkMk id="42" creationId="{D0CF1312-7B2F-43B6-BEE8-E3CD6EB9AFE6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3" creationId="{3BD9D5F4-57CE-4C3F-B1F0-38CD4E36FC98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4" creationId="{AD01D0D3-56C6-4F7D-987D-8ACAC42C3EF4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5" creationId="{98986E24-93AE-4FF1-A49B-A183D5227198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6" creationId="{128E5651-D3D0-46A8-AF80-01FDD31D3265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7" creationId="{05DE4E09-A183-439F-96E7-6A41667AC3EC}"/>
          </ac:inkMkLst>
        </pc:inkChg>
        <pc:inkChg chg="add del">
          <ac:chgData name="Viet Anh Nguyen" userId="b95f61ff061388d5" providerId="LiveId" clId="{DE76B97F-F2EC-41CD-9542-D424F2B7DF60}" dt="2022-03-11T10:16:18.546" v="950"/>
          <ac:inkMkLst>
            <pc:docMk/>
            <pc:sldMk cId="865938163" sldId="280"/>
            <ac:inkMk id="48" creationId="{1C24AF94-ABF6-4D8E-84D2-5CAA9A9DFFCA}"/>
          </ac:inkMkLst>
        </pc:inkChg>
        <pc:inkChg chg="add del">
          <ac:chgData name="Viet Anh Nguyen" userId="b95f61ff061388d5" providerId="LiveId" clId="{DE76B97F-F2EC-41CD-9542-D424F2B7DF60}" dt="2022-03-11T10:16:19.641" v="954"/>
          <ac:inkMkLst>
            <pc:docMk/>
            <pc:sldMk cId="865938163" sldId="280"/>
            <ac:inkMk id="49" creationId="{F55DF18A-809C-4112-95C5-7AD485226E36}"/>
          </ac:inkMkLst>
        </pc:inkChg>
        <pc:inkChg chg="add del">
          <ac:chgData name="Viet Anh Nguyen" userId="b95f61ff061388d5" providerId="LiveId" clId="{DE76B97F-F2EC-41CD-9542-D424F2B7DF60}" dt="2022-03-11T10:16:19.641" v="954"/>
          <ac:inkMkLst>
            <pc:docMk/>
            <pc:sldMk cId="865938163" sldId="280"/>
            <ac:inkMk id="50" creationId="{70039ECF-62FD-46D0-A101-0A036138D320}"/>
          </ac:inkMkLst>
        </pc:inkChg>
        <pc:inkChg chg="add del">
          <ac:chgData name="Viet Anh Nguyen" userId="b95f61ff061388d5" providerId="LiveId" clId="{DE76B97F-F2EC-41CD-9542-D424F2B7DF60}" dt="2022-03-11T10:16:19.641" v="954"/>
          <ac:inkMkLst>
            <pc:docMk/>
            <pc:sldMk cId="865938163" sldId="280"/>
            <ac:inkMk id="51" creationId="{1FA6AD44-315F-4073-9A37-BB8E540B3568}"/>
          </ac:inkMkLst>
        </pc:inkChg>
        <pc:inkChg chg="add del">
          <ac:chgData name="Viet Anh Nguyen" userId="b95f61ff061388d5" providerId="LiveId" clId="{DE76B97F-F2EC-41CD-9542-D424F2B7DF60}" dt="2022-03-11T10:16:19.641" v="954"/>
          <ac:inkMkLst>
            <pc:docMk/>
            <pc:sldMk cId="865938163" sldId="280"/>
            <ac:inkMk id="52" creationId="{3CF574F5-114D-4DB6-AE20-B7B7150F229D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3" creationId="{13C2F630-E5DB-4502-8650-C34622BDD623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4" creationId="{9FE806B6-3044-4AD9-A309-821929CC3CC8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5" creationId="{BB0B5B0C-DF78-4303-ACA9-AAF9DC58D972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6" creationId="{79FB4C11-017D-4EE9-B512-255E109F372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7" creationId="{2F490520-3C68-4203-8BD2-7414C639F85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8" creationId="{3593E2A4-4724-4F73-901D-AD1AF114F7C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59" creationId="{98928CF0-CC14-41C6-A815-32F2D17BC4A7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0" creationId="{9AEDB298-36DA-452A-881A-4AFAF560CC53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1" creationId="{44B3E9DF-5F1E-40EE-AC12-F6779F6E483C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2" creationId="{00EE1BCF-7CC4-43E3-8E9F-5C4016B17E6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3" creationId="{8F8C35D6-48AC-4A4A-BD23-88065D11BE9A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4" creationId="{B0C060F0-1D3F-4CC5-9B39-47795CC4424D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5" creationId="{EEA43AE0-65EB-41B6-B4BE-8F0D70672C78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6" creationId="{D157A065-6700-44A0-931D-385DF52119A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7" creationId="{E3F57EB0-77A7-462D-B118-0652360379CC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8" creationId="{C213076D-FC22-4E02-8F9A-F05F5D5E8F94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69" creationId="{54B747A8-A166-4C13-A04F-A6E0DD8297D4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0" creationId="{E620DEC1-91CF-4C02-A18E-9ED685637D63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1" creationId="{8E60D7D4-AA6F-4EF8-A8D3-D089794DF475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2" creationId="{BB3C18F0-D1B8-4082-8021-F66751F8A5DB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3" creationId="{07A90A71-8F7E-4BB1-8588-270E07217884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4" creationId="{85BDB4C9-B055-4A58-AAF7-D4AB669DA4BC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5" creationId="{5F90D2C7-BC3A-4F35-9A02-A2DB965FC297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6" creationId="{0745D02F-573E-418A-A1ED-F88C88C5C750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7" creationId="{3E40EB5F-901F-4D35-BE3A-E9A3EDE2E98D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8" creationId="{A09E300C-62DA-43A9-8DD8-3D63920D5D2F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79" creationId="{86554304-0D4A-451D-9E2B-2A38DEE4FD00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0" creationId="{DFA81240-9529-43BE-BE86-C3D180BFC437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1" creationId="{21824242-6592-42D8-B2CC-8E6B212A3286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2" creationId="{1B185674-A5D2-42C3-9B20-9ED107BE5D04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3" creationId="{F137224E-6079-438E-801A-D8C4D1CB6A5B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4" creationId="{6F218051-9EBE-49DF-86A3-55E5A37E8F3A}"/>
          </ac:inkMkLst>
        </pc:inkChg>
        <pc:inkChg chg="add del">
          <ac:chgData name="Viet Anh Nguyen" userId="b95f61ff061388d5" providerId="LiveId" clId="{DE76B97F-F2EC-41CD-9542-D424F2B7DF60}" dt="2022-03-11T10:16:31.787" v="993"/>
          <ac:inkMkLst>
            <pc:docMk/>
            <pc:sldMk cId="865938163" sldId="280"/>
            <ac:inkMk id="85" creationId="{E08E1DAB-72B5-4113-A791-92FE90CBFF32}"/>
          </ac:inkMkLst>
        </pc:inkChg>
        <pc:inkChg chg="add del">
          <ac:chgData name="Viet Anh Nguyen" userId="b95f61ff061388d5" providerId="LiveId" clId="{DE76B97F-F2EC-41CD-9542-D424F2B7DF60}" dt="2022-03-11T10:16:31.787" v="993"/>
          <ac:inkMkLst>
            <pc:docMk/>
            <pc:sldMk cId="865938163" sldId="280"/>
            <ac:inkMk id="86" creationId="{C13F8C7E-177D-4FFF-AA20-C32366F762D7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7" creationId="{29B02C3A-C7E6-45ED-8CD3-AE79F0D60283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8" creationId="{B2D5949E-1255-408A-91A7-FE76C73A5DFA}"/>
          </ac:inkMkLst>
        </pc:inkChg>
        <pc:inkChg chg="add del">
          <ac:chgData name="Viet Anh Nguyen" userId="b95f61ff061388d5" providerId="LiveId" clId="{DE76B97F-F2EC-41CD-9542-D424F2B7DF60}" dt="2022-03-11T10:16:29.121" v="986"/>
          <ac:inkMkLst>
            <pc:docMk/>
            <pc:sldMk cId="865938163" sldId="280"/>
            <ac:inkMk id="89" creationId="{AC58295E-40EF-48C4-9A5F-DD4E934E4949}"/>
          </ac:inkMkLst>
        </pc:inkChg>
        <pc:inkChg chg="add del">
          <ac:chgData name="Viet Anh Nguyen" userId="b95f61ff061388d5" providerId="LiveId" clId="{DE76B97F-F2EC-41CD-9542-D424F2B7DF60}" dt="2022-03-11T10:16:31.787" v="993"/>
          <ac:inkMkLst>
            <pc:docMk/>
            <pc:sldMk cId="865938163" sldId="280"/>
            <ac:inkMk id="90" creationId="{131B0F4C-5D4F-4C91-9483-AE089F5AE0B4}"/>
          </ac:inkMkLst>
        </pc:inkChg>
        <pc:inkChg chg="add del">
          <ac:chgData name="Viet Anh Nguyen" userId="b95f61ff061388d5" providerId="LiveId" clId="{DE76B97F-F2EC-41CD-9542-D424F2B7DF60}" dt="2022-03-11T10:16:30.901" v="991"/>
          <ac:inkMkLst>
            <pc:docMk/>
            <pc:sldMk cId="865938163" sldId="280"/>
            <ac:inkMk id="91" creationId="{DA174864-E9E2-4AF6-937E-002B3D795990}"/>
          </ac:inkMkLst>
        </pc:inkChg>
        <pc:inkChg chg="add del">
          <ac:chgData name="Viet Anh Nguyen" userId="b95f61ff061388d5" providerId="LiveId" clId="{DE76B97F-F2EC-41CD-9542-D424F2B7DF60}" dt="2022-03-11T10:16:30.901" v="991"/>
          <ac:inkMkLst>
            <pc:docMk/>
            <pc:sldMk cId="865938163" sldId="280"/>
            <ac:inkMk id="92" creationId="{6CD5BD73-48C0-45BD-B76A-F749B312921B}"/>
          </ac:inkMkLst>
        </pc:inkChg>
        <pc:inkChg chg="add del">
          <ac:chgData name="Viet Anh Nguyen" userId="b95f61ff061388d5" providerId="LiveId" clId="{DE76B97F-F2EC-41CD-9542-D424F2B7DF60}" dt="2022-03-11T10:16:30.901" v="991"/>
          <ac:inkMkLst>
            <pc:docMk/>
            <pc:sldMk cId="865938163" sldId="280"/>
            <ac:inkMk id="93" creationId="{E7F7C146-86D5-4D44-A7BC-EB7C9275A4DB}"/>
          </ac:inkMkLst>
        </pc:inkChg>
        <pc:inkChg chg="add del">
          <ac:chgData name="Viet Anh Nguyen" userId="b95f61ff061388d5" providerId="LiveId" clId="{DE76B97F-F2EC-41CD-9542-D424F2B7DF60}" dt="2022-03-11T10:16:30.901" v="991"/>
          <ac:inkMkLst>
            <pc:docMk/>
            <pc:sldMk cId="865938163" sldId="280"/>
            <ac:inkMk id="94" creationId="{127FB2AA-3459-42FC-8655-7A79599408CE}"/>
          </ac:inkMkLst>
        </pc:inkChg>
        <pc:inkChg chg="add del">
          <ac:chgData name="Viet Anh Nguyen" userId="b95f61ff061388d5" providerId="LiveId" clId="{DE76B97F-F2EC-41CD-9542-D424F2B7DF60}" dt="2022-03-11T10:16:31.787" v="993"/>
          <ac:inkMkLst>
            <pc:docMk/>
            <pc:sldMk cId="865938163" sldId="280"/>
            <ac:inkMk id="95" creationId="{9F822DB1-4965-46C3-A0C1-63EC539085FB}"/>
          </ac:inkMkLst>
        </pc:inkChg>
        <pc:inkChg chg="add del">
          <ac:chgData name="Viet Anh Nguyen" userId="b95f61ff061388d5" providerId="LiveId" clId="{DE76B97F-F2EC-41CD-9542-D424F2B7DF60}" dt="2022-03-11T10:16:31.787" v="993"/>
          <ac:inkMkLst>
            <pc:docMk/>
            <pc:sldMk cId="865938163" sldId="280"/>
            <ac:inkMk id="96" creationId="{130DE38B-3667-4355-9E49-91899E1A70DA}"/>
          </ac:inkMkLst>
        </pc:inkChg>
        <pc:inkChg chg="add del">
          <ac:chgData name="Viet Anh Nguyen" userId="b95f61ff061388d5" providerId="LiveId" clId="{DE76B97F-F2EC-41CD-9542-D424F2B7DF60}" dt="2022-03-11T10:16:34.354" v="998"/>
          <ac:inkMkLst>
            <pc:docMk/>
            <pc:sldMk cId="865938163" sldId="280"/>
            <ac:inkMk id="97" creationId="{6CF4FFF8-2DE1-4964-92AD-EE1C18F13670}"/>
          </ac:inkMkLst>
        </pc:inkChg>
        <pc:inkChg chg="add del">
          <ac:chgData name="Viet Anh Nguyen" userId="b95f61ff061388d5" providerId="LiveId" clId="{DE76B97F-F2EC-41CD-9542-D424F2B7DF60}" dt="2022-03-11T10:16:34.354" v="998"/>
          <ac:inkMkLst>
            <pc:docMk/>
            <pc:sldMk cId="865938163" sldId="280"/>
            <ac:inkMk id="98" creationId="{0E1C16CD-E2B7-42B3-A1C5-584FFC64DC4B}"/>
          </ac:inkMkLst>
        </pc:inkChg>
        <pc:inkChg chg="add del">
          <ac:chgData name="Viet Anh Nguyen" userId="b95f61ff061388d5" providerId="LiveId" clId="{DE76B97F-F2EC-41CD-9542-D424F2B7DF60}" dt="2022-03-11T10:16:34.354" v="998"/>
          <ac:inkMkLst>
            <pc:docMk/>
            <pc:sldMk cId="865938163" sldId="280"/>
            <ac:inkMk id="99" creationId="{75188BDE-9CEA-45E7-97F3-6540B66CD7E3}"/>
          </ac:inkMkLst>
        </pc:inkChg>
        <pc:inkChg chg="add del">
          <ac:chgData name="Viet Anh Nguyen" userId="b95f61ff061388d5" providerId="LiveId" clId="{DE76B97F-F2EC-41CD-9542-D424F2B7DF60}" dt="2022-03-11T10:16:34.354" v="998"/>
          <ac:inkMkLst>
            <pc:docMk/>
            <pc:sldMk cId="865938163" sldId="280"/>
            <ac:inkMk id="100" creationId="{BD647BED-BC60-40BC-A5A0-95C164BFBD6C}"/>
          </ac:inkMkLst>
        </pc:inkChg>
        <pc:inkChg chg="add del">
          <ac:chgData name="Viet Anh Nguyen" userId="b95f61ff061388d5" providerId="LiveId" clId="{DE76B97F-F2EC-41CD-9542-D424F2B7DF60}" dt="2022-03-11T10:16:34.354" v="998"/>
          <ac:inkMkLst>
            <pc:docMk/>
            <pc:sldMk cId="865938163" sldId="280"/>
            <ac:inkMk id="101" creationId="{E44568E9-7CC7-442C-AB7F-402FEC60A791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02" creationId="{D43EB8DF-F4C9-4D61-9A3B-0639BE7AF2E1}"/>
          </ac:inkMkLst>
        </pc:inkChg>
        <pc:inkChg chg="add">
          <ac:chgData name="Viet Anh Nguyen" userId="b95f61ff061388d5" providerId="LiveId" clId="{DE76B97F-F2EC-41CD-9542-D424F2B7DF60}" dt="2022-03-11T10:16:48.359" v="999" actId="9405"/>
          <ac:inkMkLst>
            <pc:docMk/>
            <pc:sldMk cId="865938163" sldId="280"/>
            <ac:inkMk id="103" creationId="{18048DDC-4ABF-4BFB-9B23-1F8DEFA925B9}"/>
          </ac:inkMkLst>
        </pc:inkChg>
        <pc:inkChg chg="add">
          <ac:chgData name="Viet Anh Nguyen" userId="b95f61ff061388d5" providerId="LiveId" clId="{DE76B97F-F2EC-41CD-9542-D424F2B7DF60}" dt="2022-03-11T10:16:50.498" v="1000" actId="9405"/>
          <ac:inkMkLst>
            <pc:docMk/>
            <pc:sldMk cId="865938163" sldId="280"/>
            <ac:inkMk id="104" creationId="{0C51782D-8F06-43A5-861F-92E219E78C21}"/>
          </ac:inkMkLst>
        </pc:inkChg>
        <pc:inkChg chg="add del">
          <ac:chgData name="Viet Anh Nguyen" userId="b95f61ff061388d5" providerId="LiveId" clId="{DE76B97F-F2EC-41CD-9542-D424F2B7DF60}" dt="2022-03-11T10:17:42.246" v="1005"/>
          <ac:inkMkLst>
            <pc:docMk/>
            <pc:sldMk cId="865938163" sldId="280"/>
            <ac:inkMk id="105" creationId="{10A1014D-9507-4DA2-B24B-F3F2C96CF53D}"/>
          </ac:inkMkLst>
        </pc:inkChg>
        <pc:inkChg chg="add del">
          <ac:chgData name="Viet Anh Nguyen" userId="b95f61ff061388d5" providerId="LiveId" clId="{DE76B97F-F2EC-41CD-9542-D424F2B7DF60}" dt="2022-03-11T10:17:42.246" v="1005"/>
          <ac:inkMkLst>
            <pc:docMk/>
            <pc:sldMk cId="865938163" sldId="280"/>
            <ac:inkMk id="106" creationId="{E90ADB87-203D-4F13-9B1B-13FC69C9E7C7}"/>
          </ac:inkMkLst>
        </pc:inkChg>
        <pc:inkChg chg="add del">
          <ac:chgData name="Viet Anh Nguyen" userId="b95f61ff061388d5" providerId="LiveId" clId="{DE76B97F-F2EC-41CD-9542-D424F2B7DF60}" dt="2022-03-11T10:17:42.246" v="1005"/>
          <ac:inkMkLst>
            <pc:docMk/>
            <pc:sldMk cId="865938163" sldId="280"/>
            <ac:inkMk id="107" creationId="{8C15F709-460C-4ED6-A094-30393F57981B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08" creationId="{E16FF39C-8747-4244-94D3-7135B8519930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09" creationId="{3CD5C8D0-6DCF-4479-95DD-6986F5B4E766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10" creationId="{C13B5004-81A4-46ED-8AF8-EDD5D6835CA0}"/>
          </ac:inkMkLst>
        </pc:inkChg>
        <pc:inkChg chg="add del">
          <ac:chgData name="Viet Anh Nguyen" userId="b95f61ff061388d5" providerId="LiveId" clId="{DE76B97F-F2EC-41CD-9542-D424F2B7DF60}" dt="2022-03-11T10:17:45.207" v="1008"/>
          <ac:inkMkLst>
            <pc:docMk/>
            <pc:sldMk cId="865938163" sldId="280"/>
            <ac:inkMk id="111" creationId="{5A48DEEA-2366-4965-83F5-C709EF1F7F1E}"/>
          </ac:inkMkLst>
        </pc:inkChg>
        <pc:inkChg chg="add del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2" creationId="{B6872E09-FA3D-4978-BB14-44668A993353}"/>
          </ac:inkMkLst>
        </pc:inkChg>
        <pc:inkChg chg="add del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3" creationId="{7D4B4B92-0A61-489A-BC2C-F84A0177168C}"/>
          </ac:inkMkLst>
        </pc:inkChg>
        <pc:inkChg chg="add del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4" creationId="{5E01CA7E-27C1-4E3B-B60C-0DFB0E8F778F}"/>
          </ac:inkMkLst>
        </pc:inkChg>
        <pc:inkChg chg="add del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5" creationId="{E146A747-AC29-46A4-AE69-086DF0D6F2EB}"/>
          </ac:inkMkLst>
        </pc:inkChg>
        <pc:inkChg chg="add del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6" creationId="{1B87B0C2-7A6C-4E4B-B891-045C88DCE4B0}"/>
          </ac:inkMkLst>
        </pc:inkChg>
        <pc:inkChg chg="add">
          <ac:chgData name="Viet Anh Nguyen" userId="b95f61ff061388d5" providerId="LiveId" clId="{DE76B97F-F2EC-41CD-9542-D424F2B7DF60}" dt="2022-03-11T10:17:48.146" v="1013"/>
          <ac:inkMkLst>
            <pc:docMk/>
            <pc:sldMk cId="865938163" sldId="280"/>
            <ac:inkMk id="117" creationId="{03753539-3BB0-4B9B-931F-A32821B4A431}"/>
          </ac:inkMkLst>
        </pc:inkChg>
        <pc:inkChg chg="add">
          <ac:chgData name="Viet Anh Nguyen" userId="b95f61ff061388d5" providerId="LiveId" clId="{DE76B97F-F2EC-41CD-9542-D424F2B7DF60}" dt="2022-03-11T10:17:48.237" v="1014" actId="9405"/>
          <ac:inkMkLst>
            <pc:docMk/>
            <pc:sldMk cId="865938163" sldId="280"/>
            <ac:inkMk id="118" creationId="{FC3E2726-56ED-4B28-BB88-043A7C6795B8}"/>
          </ac:inkMkLst>
        </pc:inkChg>
        <pc:inkChg chg="add">
          <ac:chgData name="Viet Anh Nguyen" userId="b95f61ff061388d5" providerId="LiveId" clId="{DE76B97F-F2EC-41CD-9542-D424F2B7DF60}" dt="2022-03-11T10:17:48.421" v="1015" actId="9405"/>
          <ac:inkMkLst>
            <pc:docMk/>
            <pc:sldMk cId="865938163" sldId="280"/>
            <ac:inkMk id="119" creationId="{CF67C2E7-B6F4-46C8-9495-E44579E710EE}"/>
          </ac:inkMkLst>
        </pc:inkChg>
        <pc:inkChg chg="add del">
          <ac:chgData name="Viet Anh Nguyen" userId="b95f61ff061388d5" providerId="LiveId" clId="{DE76B97F-F2EC-41CD-9542-D424F2B7DF60}" dt="2022-03-11T10:18:28.685" v="1018"/>
          <ac:inkMkLst>
            <pc:docMk/>
            <pc:sldMk cId="865938163" sldId="280"/>
            <ac:inkMk id="120" creationId="{5FF0E343-571C-4B31-860C-771638B91ED9}"/>
          </ac:inkMkLst>
        </pc:inkChg>
        <pc:inkChg chg="add del">
          <ac:chgData name="Viet Anh Nguyen" userId="b95f61ff061388d5" providerId="LiveId" clId="{DE76B97F-F2EC-41CD-9542-D424F2B7DF60}" dt="2022-03-11T10:18:28.685" v="1018"/>
          <ac:inkMkLst>
            <pc:docMk/>
            <pc:sldMk cId="865938163" sldId="280"/>
            <ac:inkMk id="121" creationId="{DC456D47-C523-4A02-B5C1-B6DA88AAF9BD}"/>
          </ac:inkMkLst>
        </pc:inkChg>
        <pc:inkChg chg="add">
          <ac:chgData name="Viet Anh Nguyen" userId="b95f61ff061388d5" providerId="LiveId" clId="{DE76B97F-F2EC-41CD-9542-D424F2B7DF60}" dt="2022-03-11T10:18:28.685" v="1018"/>
          <ac:inkMkLst>
            <pc:docMk/>
            <pc:sldMk cId="865938163" sldId="280"/>
            <ac:inkMk id="122" creationId="{E841D86D-B73D-4AA3-A279-91AFF4175745}"/>
          </ac:inkMkLst>
        </pc:inkChg>
      </pc:sldChg>
      <pc:sldChg chg="del">
        <pc:chgData name="Viet Anh Nguyen" userId="b95f61ff061388d5" providerId="LiveId" clId="{DE76B97F-F2EC-41CD-9542-D424F2B7DF60}" dt="2022-03-11T07:23:24.835" v="397" actId="2696"/>
        <pc:sldMkLst>
          <pc:docMk/>
          <pc:sldMk cId="2388236524" sldId="280"/>
        </pc:sldMkLst>
      </pc:sldChg>
      <pc:sldChg chg="del">
        <pc:chgData name="Viet Anh Nguyen" userId="b95f61ff061388d5" providerId="LiveId" clId="{DE76B97F-F2EC-41CD-9542-D424F2B7DF60}" dt="2022-03-11T07:23:59.859" v="399" actId="2696"/>
        <pc:sldMkLst>
          <pc:docMk/>
          <pc:sldMk cId="2427524910" sldId="285"/>
        </pc:sldMkLst>
      </pc:sldChg>
      <pc:sldChg chg="addSp delSp modSp add mod">
        <pc:chgData name="Viet Anh Nguyen" userId="b95f61ff061388d5" providerId="LiveId" clId="{DE76B97F-F2EC-41CD-9542-D424F2B7DF60}" dt="2022-03-11T10:23:02.705" v="1150"/>
        <pc:sldMkLst>
          <pc:docMk/>
          <pc:sldMk cId="3395392137" sldId="285"/>
        </pc:sldMkLst>
        <pc:inkChg chg="add del">
          <ac:chgData name="Viet Anh Nguyen" userId="b95f61ff061388d5" providerId="LiveId" clId="{DE76B97F-F2EC-41CD-9542-D424F2B7DF60}" dt="2022-03-11T10:19:59.706" v="1022"/>
          <ac:inkMkLst>
            <pc:docMk/>
            <pc:sldMk cId="3395392137" sldId="285"/>
            <ac:inkMk id="3" creationId="{5353726F-86A1-4FD8-B6C0-9E4AC2D3DB96}"/>
          </ac:inkMkLst>
        </pc:inkChg>
        <pc:inkChg chg="add del">
          <ac:chgData name="Viet Anh Nguyen" userId="b95f61ff061388d5" providerId="LiveId" clId="{DE76B97F-F2EC-41CD-9542-D424F2B7DF60}" dt="2022-03-11T10:19:59.706" v="1022"/>
          <ac:inkMkLst>
            <pc:docMk/>
            <pc:sldMk cId="3395392137" sldId="285"/>
            <ac:inkMk id="4" creationId="{05DEDD1F-EA21-492E-8E2D-3D2F96FE7BF3}"/>
          </ac:inkMkLst>
        </pc:inkChg>
        <pc:inkChg chg="add">
          <ac:chgData name="Viet Anh Nguyen" userId="b95f61ff061388d5" providerId="LiveId" clId="{DE76B97F-F2EC-41CD-9542-D424F2B7DF60}" dt="2022-03-11T10:19:59.081" v="1021" actId="9405"/>
          <ac:inkMkLst>
            <pc:docMk/>
            <pc:sldMk cId="3395392137" sldId="285"/>
            <ac:inkMk id="5" creationId="{B32677A8-98DC-4095-9FE1-1557AC6C1F61}"/>
          </ac:inkMkLst>
        </pc:inkChg>
        <pc:inkChg chg="add">
          <ac:chgData name="Viet Anh Nguyen" userId="b95f61ff061388d5" providerId="LiveId" clId="{DE76B97F-F2EC-41CD-9542-D424F2B7DF60}" dt="2022-03-11T10:19:59.706" v="1022"/>
          <ac:inkMkLst>
            <pc:docMk/>
            <pc:sldMk cId="3395392137" sldId="285"/>
            <ac:inkMk id="6" creationId="{4B638912-55C9-4FBE-B679-104EB51978EB}"/>
          </ac:inkMkLst>
        </pc:inkChg>
        <pc:inkChg chg="add del">
          <ac:chgData name="Viet Anh Nguyen" userId="b95f61ff061388d5" providerId="LiveId" clId="{DE76B97F-F2EC-41CD-9542-D424F2B7DF60}" dt="2022-03-11T10:20:02.748" v="1025"/>
          <ac:inkMkLst>
            <pc:docMk/>
            <pc:sldMk cId="3395392137" sldId="285"/>
            <ac:inkMk id="7" creationId="{436B78CE-E8FD-435B-B4CE-4A5915015493}"/>
          </ac:inkMkLst>
        </pc:inkChg>
        <pc:inkChg chg="add del">
          <ac:chgData name="Viet Anh Nguyen" userId="b95f61ff061388d5" providerId="LiveId" clId="{DE76B97F-F2EC-41CD-9542-D424F2B7DF60}" dt="2022-03-11T10:20:02.748" v="1025"/>
          <ac:inkMkLst>
            <pc:docMk/>
            <pc:sldMk cId="3395392137" sldId="285"/>
            <ac:inkMk id="8" creationId="{FDF866D0-79C7-4072-8CC1-690EE847A6CA}"/>
          </ac:inkMkLst>
        </pc:inkChg>
        <pc:inkChg chg="add del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9" creationId="{E2348F0E-C3B2-4DBA-8425-D218B163CEA8}"/>
          </ac:inkMkLst>
        </pc:inkChg>
        <pc:inkChg chg="add del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10" creationId="{E01420C7-CEE0-4566-9A7F-6599B1438A59}"/>
          </ac:inkMkLst>
        </pc:inkChg>
        <pc:inkChg chg="add del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11" creationId="{5C377249-D13C-4F15-AA02-DE4202F55863}"/>
          </ac:inkMkLst>
        </pc:inkChg>
        <pc:inkChg chg="add del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12" creationId="{0DDF8DC0-85BF-4723-9E73-7B605CAB4B52}"/>
          </ac:inkMkLst>
        </pc:inkChg>
        <pc:inkChg chg="add del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13" creationId="{F483B95F-6734-4204-846D-927A19461112}"/>
          </ac:inkMkLst>
        </pc:inkChg>
        <pc:inkChg chg="add">
          <ac:chgData name="Viet Anh Nguyen" userId="b95f61ff061388d5" providerId="LiveId" clId="{DE76B97F-F2EC-41CD-9542-D424F2B7DF60}" dt="2022-03-11T10:20:04.565" v="1030"/>
          <ac:inkMkLst>
            <pc:docMk/>
            <pc:sldMk cId="3395392137" sldId="285"/>
            <ac:inkMk id="14" creationId="{0075239B-42F7-45F1-89E8-7EB8213153F3}"/>
          </ac:inkMkLst>
        </pc:inkChg>
        <pc:inkChg chg="add del">
          <ac:chgData name="Viet Anh Nguyen" userId="b95f61ff061388d5" providerId="LiveId" clId="{DE76B97F-F2EC-41CD-9542-D424F2B7DF60}" dt="2022-03-11T10:20:08.378" v="1035"/>
          <ac:inkMkLst>
            <pc:docMk/>
            <pc:sldMk cId="3395392137" sldId="285"/>
            <ac:inkMk id="15" creationId="{FA82A196-7C78-4075-9175-465689EF217D}"/>
          </ac:inkMkLst>
        </pc:inkChg>
        <pc:inkChg chg="add del">
          <ac:chgData name="Viet Anh Nguyen" userId="b95f61ff061388d5" providerId="LiveId" clId="{DE76B97F-F2EC-41CD-9542-D424F2B7DF60}" dt="2022-03-11T10:20:08.378" v="1035"/>
          <ac:inkMkLst>
            <pc:docMk/>
            <pc:sldMk cId="3395392137" sldId="285"/>
            <ac:inkMk id="16" creationId="{803D24B5-E814-4D26-9524-E7123EDB14D4}"/>
          </ac:inkMkLst>
        </pc:inkChg>
        <pc:inkChg chg="add del">
          <ac:chgData name="Viet Anh Nguyen" userId="b95f61ff061388d5" providerId="LiveId" clId="{DE76B97F-F2EC-41CD-9542-D424F2B7DF60}" dt="2022-03-11T10:20:08.378" v="1035"/>
          <ac:inkMkLst>
            <pc:docMk/>
            <pc:sldMk cId="3395392137" sldId="285"/>
            <ac:inkMk id="17" creationId="{6ED9CA61-A7DB-4A05-913C-9E1D6BAEA1C6}"/>
          </ac:inkMkLst>
        </pc:inkChg>
        <pc:inkChg chg="add del">
          <ac:chgData name="Viet Anh Nguyen" userId="b95f61ff061388d5" providerId="LiveId" clId="{DE76B97F-F2EC-41CD-9542-D424F2B7DF60}" dt="2022-03-11T10:20:08.378" v="1035"/>
          <ac:inkMkLst>
            <pc:docMk/>
            <pc:sldMk cId="3395392137" sldId="285"/>
            <ac:inkMk id="18" creationId="{236AED78-14FE-41D6-8FE4-64E185B0496A}"/>
          </ac:inkMkLst>
        </pc:inkChg>
        <pc:inkChg chg="add">
          <ac:chgData name="Viet Anh Nguyen" userId="b95f61ff061388d5" providerId="LiveId" clId="{DE76B97F-F2EC-41CD-9542-D424F2B7DF60}" dt="2022-03-11T10:20:08.378" v="1035"/>
          <ac:inkMkLst>
            <pc:docMk/>
            <pc:sldMk cId="3395392137" sldId="285"/>
            <ac:inkMk id="19" creationId="{2827CA20-BE2F-42CF-95D1-C966FB5DA9DD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0" creationId="{D7DFA400-C541-4360-A527-D8506841E6E3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1" creationId="{C0141A76-65D4-4A9E-B060-39EAE7A4A401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2" creationId="{89AFB409-825A-4989-9DF5-A5AE71141E6A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3" creationId="{939670F7-E4D6-4991-A587-291A677C4AAC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4" creationId="{5A331540-B599-46EB-A540-7E362D41F956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5" creationId="{F9C260DD-CAAB-4225-B09F-B5D6F2B00986}"/>
          </ac:inkMkLst>
        </pc:inkChg>
        <pc:inkChg chg="add del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6" creationId="{F918A0B4-7E82-4013-8628-7B408D2EEC25}"/>
          </ac:inkMkLst>
        </pc:inkChg>
        <pc:inkChg chg="add">
          <ac:chgData name="Viet Anh Nguyen" userId="b95f61ff061388d5" providerId="LiveId" clId="{DE76B97F-F2EC-41CD-9542-D424F2B7DF60}" dt="2022-03-11T10:20:20.576" v="1043"/>
          <ac:inkMkLst>
            <pc:docMk/>
            <pc:sldMk cId="3395392137" sldId="285"/>
            <ac:inkMk id="27" creationId="{13ACA904-9C7E-426E-96B8-F20BCC05443C}"/>
          </ac:inkMkLst>
        </pc:inkChg>
        <pc:inkChg chg="add">
          <ac:chgData name="Viet Anh Nguyen" userId="b95f61ff061388d5" providerId="LiveId" clId="{DE76B97F-F2EC-41CD-9542-D424F2B7DF60}" dt="2022-03-11T10:20:23.761" v="1044" actId="9405"/>
          <ac:inkMkLst>
            <pc:docMk/>
            <pc:sldMk cId="3395392137" sldId="285"/>
            <ac:inkMk id="28" creationId="{5C4DAA3D-1541-4933-B9A9-4CA8DF831D58}"/>
          </ac:inkMkLst>
        </pc:inkChg>
        <pc:inkChg chg="add del">
          <ac:chgData name="Viet Anh Nguyen" userId="b95f61ff061388d5" providerId="LiveId" clId="{DE76B97F-F2EC-41CD-9542-D424F2B7DF60}" dt="2022-03-11T10:20:25.704" v="1048"/>
          <ac:inkMkLst>
            <pc:docMk/>
            <pc:sldMk cId="3395392137" sldId="285"/>
            <ac:inkMk id="29" creationId="{91191876-1422-436F-8EA0-9D531A13FB67}"/>
          </ac:inkMkLst>
        </pc:inkChg>
        <pc:inkChg chg="add del">
          <ac:chgData name="Viet Anh Nguyen" userId="b95f61ff061388d5" providerId="LiveId" clId="{DE76B97F-F2EC-41CD-9542-D424F2B7DF60}" dt="2022-03-11T10:20:25.704" v="1048"/>
          <ac:inkMkLst>
            <pc:docMk/>
            <pc:sldMk cId="3395392137" sldId="285"/>
            <ac:inkMk id="30" creationId="{4F4BFFC5-E220-45B6-9FC2-11D3038CFFE9}"/>
          </ac:inkMkLst>
        </pc:inkChg>
        <pc:inkChg chg="add del">
          <ac:chgData name="Viet Anh Nguyen" userId="b95f61ff061388d5" providerId="LiveId" clId="{DE76B97F-F2EC-41CD-9542-D424F2B7DF60}" dt="2022-03-11T10:20:25.704" v="1048"/>
          <ac:inkMkLst>
            <pc:docMk/>
            <pc:sldMk cId="3395392137" sldId="285"/>
            <ac:inkMk id="31" creationId="{9A8A6586-36ED-4CED-B00E-42EB17213DD3}"/>
          </ac:inkMkLst>
        </pc:inkChg>
        <pc:inkChg chg="add">
          <ac:chgData name="Viet Anh Nguyen" userId="b95f61ff061388d5" providerId="LiveId" clId="{DE76B97F-F2EC-41CD-9542-D424F2B7DF60}" dt="2022-03-11T10:20:25.704" v="1048"/>
          <ac:inkMkLst>
            <pc:docMk/>
            <pc:sldMk cId="3395392137" sldId="285"/>
            <ac:inkMk id="32" creationId="{020D47F7-D3D7-401B-B4B5-31BF9E6226A0}"/>
          </ac:inkMkLst>
        </pc:inkChg>
        <pc:inkChg chg="add del">
          <ac:chgData name="Viet Anh Nguyen" userId="b95f61ff061388d5" providerId="LiveId" clId="{DE76B97F-F2EC-41CD-9542-D424F2B7DF60}" dt="2022-03-11T10:20:33.046" v="1052"/>
          <ac:inkMkLst>
            <pc:docMk/>
            <pc:sldMk cId="3395392137" sldId="285"/>
            <ac:inkMk id="33" creationId="{DC290D56-28F5-4B85-8640-9DC6CD7F1409}"/>
          </ac:inkMkLst>
        </pc:inkChg>
        <pc:inkChg chg="add del">
          <ac:chgData name="Viet Anh Nguyen" userId="b95f61ff061388d5" providerId="LiveId" clId="{DE76B97F-F2EC-41CD-9542-D424F2B7DF60}" dt="2022-03-11T10:20:33.046" v="1052"/>
          <ac:inkMkLst>
            <pc:docMk/>
            <pc:sldMk cId="3395392137" sldId="285"/>
            <ac:inkMk id="34" creationId="{50F03E10-81BA-47A6-B7FF-07BC5A60DFFA}"/>
          </ac:inkMkLst>
        </pc:inkChg>
        <pc:inkChg chg="add del">
          <ac:chgData name="Viet Anh Nguyen" userId="b95f61ff061388d5" providerId="LiveId" clId="{DE76B97F-F2EC-41CD-9542-D424F2B7DF60}" dt="2022-03-11T10:20:33.046" v="1052"/>
          <ac:inkMkLst>
            <pc:docMk/>
            <pc:sldMk cId="3395392137" sldId="285"/>
            <ac:inkMk id="35" creationId="{1659E2B3-7FC6-488B-99A8-B4B3C42A77A7}"/>
          </ac:inkMkLst>
        </pc:inkChg>
        <pc:inkChg chg="add">
          <ac:chgData name="Viet Anh Nguyen" userId="b95f61ff061388d5" providerId="LiveId" clId="{DE76B97F-F2EC-41CD-9542-D424F2B7DF60}" dt="2022-03-11T10:20:33.046" v="1052"/>
          <ac:inkMkLst>
            <pc:docMk/>
            <pc:sldMk cId="3395392137" sldId="285"/>
            <ac:inkMk id="36" creationId="{056046DE-5837-49CE-ABE0-77B9775F6A02}"/>
          </ac:inkMkLst>
        </pc:inkChg>
        <pc:inkChg chg="add del">
          <ac:chgData name="Viet Anh Nguyen" userId="b95f61ff061388d5" providerId="LiveId" clId="{DE76B97F-F2EC-41CD-9542-D424F2B7DF60}" dt="2022-03-11T10:21:21.548" v="1056"/>
          <ac:inkMkLst>
            <pc:docMk/>
            <pc:sldMk cId="3395392137" sldId="285"/>
            <ac:inkMk id="37" creationId="{26080295-93DC-41E0-8841-E4C1EE53A4F5}"/>
          </ac:inkMkLst>
        </pc:inkChg>
        <pc:inkChg chg="add del">
          <ac:chgData name="Viet Anh Nguyen" userId="b95f61ff061388d5" providerId="LiveId" clId="{DE76B97F-F2EC-41CD-9542-D424F2B7DF60}" dt="2022-03-11T10:21:21.548" v="1056"/>
          <ac:inkMkLst>
            <pc:docMk/>
            <pc:sldMk cId="3395392137" sldId="285"/>
            <ac:inkMk id="38" creationId="{CEF77F0E-B320-4EAD-9F99-64677FC16828}"/>
          </ac:inkMkLst>
        </pc:inkChg>
        <pc:inkChg chg="add del">
          <ac:chgData name="Viet Anh Nguyen" userId="b95f61ff061388d5" providerId="LiveId" clId="{DE76B97F-F2EC-41CD-9542-D424F2B7DF60}" dt="2022-03-11T10:21:21.548" v="1056"/>
          <ac:inkMkLst>
            <pc:docMk/>
            <pc:sldMk cId="3395392137" sldId="285"/>
            <ac:inkMk id="39" creationId="{F2AC01E5-ACF5-4023-9BE2-A4FE73928713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0" creationId="{BF4A9891-8D52-4E97-BB01-50FC0776E4E5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1" creationId="{2468B237-4398-4B69-B277-F09C8669E0BB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2" creationId="{38A53599-DDA6-4DE5-8B29-63266B5C7C9E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3" creationId="{C87ACF2E-DC72-4A38-A87F-9563E8F70CB0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4" creationId="{2F8E638F-B8A8-46C2-931D-39CDAC789C1A}"/>
          </ac:inkMkLst>
        </pc:inkChg>
        <pc:inkChg chg="add del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5" creationId="{62357094-DB5D-487C-A7CB-BD06EDE43AC3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46" creationId="{C9328C6D-658C-4DA8-8677-3F83586F569A}"/>
          </ac:inkMkLst>
        </pc:inkChg>
        <pc:inkChg chg="add">
          <ac:chgData name="Viet Anh Nguyen" userId="b95f61ff061388d5" providerId="LiveId" clId="{DE76B97F-F2EC-41CD-9542-D424F2B7DF60}" dt="2022-03-11T10:21:24.382" v="1062"/>
          <ac:inkMkLst>
            <pc:docMk/>
            <pc:sldMk cId="3395392137" sldId="285"/>
            <ac:inkMk id="47" creationId="{5BEA7B0A-4DEA-4E35-93CB-A93A6BF9E626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48" creationId="{54AEB7D4-2849-4604-BCB7-FCB93B871DF1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49" creationId="{9772AF87-F1F6-4F5D-AEF9-C7A1B5C30F64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50" creationId="{851AB28F-1400-4CF5-80B2-9F4A7AD5D79D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51" creationId="{97104393-30D5-4FA2-9165-54A5E95885A7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52" creationId="{B3F06701-F634-4E7B-B9E7-BAAC71DC3F90}"/>
          </ac:inkMkLst>
        </pc:inkChg>
        <pc:inkChg chg="add del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53" creationId="{547075E6-99AE-48C7-A587-691F86519C85}"/>
          </ac:inkMkLst>
        </pc:inkChg>
        <pc:inkChg chg="add">
          <ac:chgData name="Viet Anh Nguyen" userId="b95f61ff061388d5" providerId="LiveId" clId="{DE76B97F-F2EC-41CD-9542-D424F2B7DF60}" dt="2022-03-11T10:21:26.402" v="1069"/>
          <ac:inkMkLst>
            <pc:docMk/>
            <pc:sldMk cId="3395392137" sldId="285"/>
            <ac:inkMk id="54" creationId="{1F823D71-5138-4418-A3AB-564DA0E2F464}"/>
          </ac:inkMkLst>
        </pc:inkChg>
        <pc:inkChg chg="add del">
          <ac:chgData name="Viet Anh Nguyen" userId="b95f61ff061388d5" providerId="LiveId" clId="{DE76B97F-F2EC-41CD-9542-D424F2B7DF60}" dt="2022-03-11T10:21:28.450" v="1073"/>
          <ac:inkMkLst>
            <pc:docMk/>
            <pc:sldMk cId="3395392137" sldId="285"/>
            <ac:inkMk id="55" creationId="{526698BC-9AEE-4C96-853E-6FF981CEAC77}"/>
          </ac:inkMkLst>
        </pc:inkChg>
        <pc:inkChg chg="add del">
          <ac:chgData name="Viet Anh Nguyen" userId="b95f61ff061388d5" providerId="LiveId" clId="{DE76B97F-F2EC-41CD-9542-D424F2B7DF60}" dt="2022-03-11T10:21:28.450" v="1073"/>
          <ac:inkMkLst>
            <pc:docMk/>
            <pc:sldMk cId="3395392137" sldId="285"/>
            <ac:inkMk id="56" creationId="{E81E15DD-455E-4B6A-A00F-C2F1C77D8B3C}"/>
          </ac:inkMkLst>
        </pc:inkChg>
        <pc:inkChg chg="add del">
          <ac:chgData name="Viet Anh Nguyen" userId="b95f61ff061388d5" providerId="LiveId" clId="{DE76B97F-F2EC-41CD-9542-D424F2B7DF60}" dt="2022-03-11T10:21:28.450" v="1073"/>
          <ac:inkMkLst>
            <pc:docMk/>
            <pc:sldMk cId="3395392137" sldId="285"/>
            <ac:inkMk id="57" creationId="{29949D7E-53E2-45B9-9FEC-EDBB3B21ACCC}"/>
          </ac:inkMkLst>
        </pc:inkChg>
        <pc:inkChg chg="add">
          <ac:chgData name="Viet Anh Nguyen" userId="b95f61ff061388d5" providerId="LiveId" clId="{DE76B97F-F2EC-41CD-9542-D424F2B7DF60}" dt="2022-03-11T10:21:28.450" v="1073"/>
          <ac:inkMkLst>
            <pc:docMk/>
            <pc:sldMk cId="3395392137" sldId="285"/>
            <ac:inkMk id="58" creationId="{92EAB29A-F72E-447B-9EA5-EBF76F801E68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59" creationId="{86971621-B599-4585-8C56-405BEF845D51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0" creationId="{0C7D72C7-0051-40C2-AEAB-0EA6A883B9E0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1" creationId="{13199507-360E-461A-92A3-776329BFD69C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2" creationId="{C752DEA9-779E-4335-AC3C-D80F754D501E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3" creationId="{A8F4EC9A-68BF-47DE-8D08-27AA741E94F7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4" creationId="{AB3915DC-BD43-4B69-B670-09F103A36F01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5" creationId="{A79359FF-A2F9-48A8-A410-5DFA575EC17C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6" creationId="{082C222A-BA31-4483-9174-D814B8904340}"/>
          </ac:inkMkLst>
        </pc:inkChg>
        <pc:inkChg chg="add del">
          <ac:chgData name="Viet Anh Nguyen" userId="b95f61ff061388d5" providerId="LiveId" clId="{DE76B97F-F2EC-41CD-9542-D424F2B7DF60}" dt="2022-03-11T10:21:33.056" v="1083"/>
          <ac:inkMkLst>
            <pc:docMk/>
            <pc:sldMk cId="3395392137" sldId="285"/>
            <ac:inkMk id="67" creationId="{9D09BF0C-E9D6-4244-BED2-9797351BB00D}"/>
          </ac:inkMkLst>
        </pc:inkChg>
        <pc:inkChg chg="add del">
          <ac:chgData name="Viet Anh Nguyen" userId="b95f61ff061388d5" providerId="LiveId" clId="{DE76B97F-F2EC-41CD-9542-D424F2B7DF60}" dt="2022-03-11T10:21:33.977" v="1085"/>
          <ac:inkMkLst>
            <pc:docMk/>
            <pc:sldMk cId="3395392137" sldId="285"/>
            <ac:inkMk id="68" creationId="{97B39524-1A30-44F2-820F-5A436FA7ACF5}"/>
          </ac:inkMkLst>
        </pc:inkChg>
        <pc:inkChg chg="add del">
          <ac:chgData name="Viet Anh Nguyen" userId="b95f61ff061388d5" providerId="LiveId" clId="{DE76B97F-F2EC-41CD-9542-D424F2B7DF60}" dt="2022-03-11T10:21:33.977" v="1085"/>
          <ac:inkMkLst>
            <pc:docMk/>
            <pc:sldMk cId="3395392137" sldId="285"/>
            <ac:inkMk id="69" creationId="{36560EBA-AB99-4D44-ABBD-93D34C6CE278}"/>
          </ac:inkMkLst>
        </pc:inkChg>
        <pc:inkChg chg="add del">
          <ac:chgData name="Viet Anh Nguyen" userId="b95f61ff061388d5" providerId="LiveId" clId="{DE76B97F-F2EC-41CD-9542-D424F2B7DF60}" dt="2022-03-11T10:21:33.977" v="1085"/>
          <ac:inkMkLst>
            <pc:docMk/>
            <pc:sldMk cId="3395392137" sldId="285"/>
            <ac:inkMk id="70" creationId="{A70D5607-E3EB-45DE-AEBD-2626953484BA}"/>
          </ac:inkMkLst>
        </pc:inkChg>
        <pc:inkChg chg="add del">
          <ac:chgData name="Viet Anh Nguyen" userId="b95f61ff061388d5" providerId="LiveId" clId="{DE76B97F-F2EC-41CD-9542-D424F2B7DF60}" dt="2022-03-11T10:21:35.530" v="1088"/>
          <ac:inkMkLst>
            <pc:docMk/>
            <pc:sldMk cId="3395392137" sldId="285"/>
            <ac:inkMk id="71" creationId="{0004473D-87E2-42F2-89AB-A0C4D24367EA}"/>
          </ac:inkMkLst>
        </pc:inkChg>
        <pc:inkChg chg="add del">
          <ac:chgData name="Viet Anh Nguyen" userId="b95f61ff061388d5" providerId="LiveId" clId="{DE76B97F-F2EC-41CD-9542-D424F2B7DF60}" dt="2022-03-11T10:21:35.530" v="1088"/>
          <ac:inkMkLst>
            <pc:docMk/>
            <pc:sldMk cId="3395392137" sldId="285"/>
            <ac:inkMk id="72" creationId="{39E664DA-3DEC-4D5F-9D7F-F49EB29F2B14}"/>
          </ac:inkMkLst>
        </pc:inkChg>
        <pc:inkChg chg="add del">
          <ac:chgData name="Viet Anh Nguyen" userId="b95f61ff061388d5" providerId="LiveId" clId="{DE76B97F-F2EC-41CD-9542-D424F2B7DF60}" dt="2022-03-11T10:21:35.530" v="1088"/>
          <ac:inkMkLst>
            <pc:docMk/>
            <pc:sldMk cId="3395392137" sldId="285"/>
            <ac:inkMk id="73" creationId="{0D0D4660-3009-4B78-974B-079ABA974FB5}"/>
          </ac:inkMkLst>
        </pc:inkChg>
        <pc:inkChg chg="add">
          <ac:chgData name="Viet Anh Nguyen" userId="b95f61ff061388d5" providerId="LiveId" clId="{DE76B97F-F2EC-41CD-9542-D424F2B7DF60}" dt="2022-03-11T10:21:35.530" v="1088"/>
          <ac:inkMkLst>
            <pc:docMk/>
            <pc:sldMk cId="3395392137" sldId="285"/>
            <ac:inkMk id="74" creationId="{193A6FF2-B877-459D-85D1-4B200C1C5C05}"/>
          </ac:inkMkLst>
        </pc:inkChg>
        <pc:inkChg chg="add del">
          <ac:chgData name="Viet Anh Nguyen" userId="b95f61ff061388d5" providerId="LiveId" clId="{DE76B97F-F2EC-41CD-9542-D424F2B7DF60}" dt="2022-03-11T10:21:42.360" v="1092"/>
          <ac:inkMkLst>
            <pc:docMk/>
            <pc:sldMk cId="3395392137" sldId="285"/>
            <ac:inkMk id="75" creationId="{F21C645B-D927-4664-8DB6-D946254A2CE2}"/>
          </ac:inkMkLst>
        </pc:inkChg>
        <pc:inkChg chg="add del">
          <ac:chgData name="Viet Anh Nguyen" userId="b95f61ff061388d5" providerId="LiveId" clId="{DE76B97F-F2EC-41CD-9542-D424F2B7DF60}" dt="2022-03-11T10:21:42.360" v="1092"/>
          <ac:inkMkLst>
            <pc:docMk/>
            <pc:sldMk cId="3395392137" sldId="285"/>
            <ac:inkMk id="76" creationId="{E90CFEAC-1374-40FA-A7C8-5FAE4CC30559}"/>
          </ac:inkMkLst>
        </pc:inkChg>
        <pc:inkChg chg="add del">
          <ac:chgData name="Viet Anh Nguyen" userId="b95f61ff061388d5" providerId="LiveId" clId="{DE76B97F-F2EC-41CD-9542-D424F2B7DF60}" dt="2022-03-11T10:21:42.360" v="1092"/>
          <ac:inkMkLst>
            <pc:docMk/>
            <pc:sldMk cId="3395392137" sldId="285"/>
            <ac:inkMk id="77" creationId="{D471FE4B-BDF8-4955-B6D0-8C1228A2FA0C}"/>
          </ac:inkMkLst>
        </pc:inkChg>
        <pc:inkChg chg="add">
          <ac:chgData name="Viet Anh Nguyen" userId="b95f61ff061388d5" providerId="LiveId" clId="{DE76B97F-F2EC-41CD-9542-D424F2B7DF60}" dt="2022-03-11T10:21:42.360" v="1092"/>
          <ac:inkMkLst>
            <pc:docMk/>
            <pc:sldMk cId="3395392137" sldId="285"/>
            <ac:inkMk id="78" creationId="{FC54EABF-A3E2-4D0B-9F71-304021533134}"/>
          </ac:inkMkLst>
        </pc:inkChg>
        <pc:inkChg chg="add del">
          <ac:chgData name="Viet Anh Nguyen" userId="b95f61ff061388d5" providerId="LiveId" clId="{DE76B97F-F2EC-41CD-9542-D424F2B7DF60}" dt="2022-03-11T10:21:45.663" v="1095"/>
          <ac:inkMkLst>
            <pc:docMk/>
            <pc:sldMk cId="3395392137" sldId="285"/>
            <ac:inkMk id="79" creationId="{4EC8AA44-F05D-4EC7-AD13-DA894A0AFB60}"/>
          </ac:inkMkLst>
        </pc:inkChg>
        <pc:inkChg chg="add del">
          <ac:chgData name="Viet Anh Nguyen" userId="b95f61ff061388d5" providerId="LiveId" clId="{DE76B97F-F2EC-41CD-9542-D424F2B7DF60}" dt="2022-03-11T10:21:45.663" v="1095"/>
          <ac:inkMkLst>
            <pc:docMk/>
            <pc:sldMk cId="3395392137" sldId="285"/>
            <ac:inkMk id="80" creationId="{DF98EE1C-01E3-4177-9A50-20179ED4CA25}"/>
          </ac:inkMkLst>
        </pc:inkChg>
        <pc:inkChg chg="add">
          <ac:chgData name="Viet Anh Nguyen" userId="b95f61ff061388d5" providerId="LiveId" clId="{DE76B97F-F2EC-41CD-9542-D424F2B7DF60}" dt="2022-03-11T10:21:45.663" v="1095"/>
          <ac:inkMkLst>
            <pc:docMk/>
            <pc:sldMk cId="3395392137" sldId="285"/>
            <ac:inkMk id="81" creationId="{4EC97BF9-FEDA-44B3-9EA6-08A513E7A653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2" creationId="{73DB454E-8D37-4E99-9964-90C81812071A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3" creationId="{9EC6DF4F-45B0-48A9-9E2C-0EE4BFA62304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4" creationId="{0C4918A7-F6F3-420E-9382-EC54A872A527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5" creationId="{8801DE6E-6D9F-4988-BDBA-760C3F657478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6" creationId="{A6F3CB55-96A4-4534-A7C3-2E54640D61B6}"/>
          </ac:inkMkLst>
        </pc:inkChg>
        <pc:inkChg chg="add del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7" creationId="{5777F0CE-767D-456A-9E43-E225D5B25F97}"/>
          </ac:inkMkLst>
        </pc:inkChg>
        <pc:inkChg chg="add">
          <ac:chgData name="Viet Anh Nguyen" userId="b95f61ff061388d5" providerId="LiveId" clId="{DE76B97F-F2EC-41CD-9542-D424F2B7DF60}" dt="2022-03-11T10:22:00.214" v="1102"/>
          <ac:inkMkLst>
            <pc:docMk/>
            <pc:sldMk cId="3395392137" sldId="285"/>
            <ac:inkMk id="88" creationId="{BD6E8153-C64F-4209-A352-560648FCF5A4}"/>
          </ac:inkMkLst>
        </pc:inkChg>
        <pc:inkChg chg="add del">
          <ac:chgData name="Viet Anh Nguyen" userId="b95f61ff061388d5" providerId="LiveId" clId="{DE76B97F-F2EC-41CD-9542-D424F2B7DF60}" dt="2022-03-11T10:22:05.345" v="1107"/>
          <ac:inkMkLst>
            <pc:docMk/>
            <pc:sldMk cId="3395392137" sldId="285"/>
            <ac:inkMk id="89" creationId="{4C0AFE54-653A-4CBF-9FD3-A9836CEA7F55}"/>
          </ac:inkMkLst>
        </pc:inkChg>
        <pc:inkChg chg="add del">
          <ac:chgData name="Viet Anh Nguyen" userId="b95f61ff061388d5" providerId="LiveId" clId="{DE76B97F-F2EC-41CD-9542-D424F2B7DF60}" dt="2022-03-11T10:22:07.086" v="1110"/>
          <ac:inkMkLst>
            <pc:docMk/>
            <pc:sldMk cId="3395392137" sldId="285"/>
            <ac:inkMk id="90" creationId="{A1F255E2-487C-47CE-AB99-46B20BA18931}"/>
          </ac:inkMkLst>
        </pc:inkChg>
        <pc:inkChg chg="add del">
          <ac:chgData name="Viet Anh Nguyen" userId="b95f61ff061388d5" providerId="LiveId" clId="{DE76B97F-F2EC-41CD-9542-D424F2B7DF60}" dt="2022-03-11T10:22:05.345" v="1107"/>
          <ac:inkMkLst>
            <pc:docMk/>
            <pc:sldMk cId="3395392137" sldId="285"/>
            <ac:inkMk id="91" creationId="{A6D752F9-A1D4-461A-9075-2875AB7C7B1D}"/>
          </ac:inkMkLst>
        </pc:inkChg>
        <pc:inkChg chg="add del">
          <ac:chgData name="Viet Anh Nguyen" userId="b95f61ff061388d5" providerId="LiveId" clId="{DE76B97F-F2EC-41CD-9542-D424F2B7DF60}" dt="2022-03-11T10:22:05.345" v="1107"/>
          <ac:inkMkLst>
            <pc:docMk/>
            <pc:sldMk cId="3395392137" sldId="285"/>
            <ac:inkMk id="92" creationId="{5B829131-3C84-4EBC-99CE-AE142853583E}"/>
          </ac:inkMkLst>
        </pc:inkChg>
        <pc:inkChg chg="add del">
          <ac:chgData name="Viet Anh Nguyen" userId="b95f61ff061388d5" providerId="LiveId" clId="{DE76B97F-F2EC-41CD-9542-D424F2B7DF60}" dt="2022-03-11T10:22:07.086" v="1110"/>
          <ac:inkMkLst>
            <pc:docMk/>
            <pc:sldMk cId="3395392137" sldId="285"/>
            <ac:inkMk id="93" creationId="{96D752D5-764D-4FA6-9169-86ECEBEB8849}"/>
          </ac:inkMkLst>
        </pc:inkChg>
        <pc:inkChg chg="add del">
          <ac:chgData name="Viet Anh Nguyen" userId="b95f61ff061388d5" providerId="LiveId" clId="{DE76B97F-F2EC-41CD-9542-D424F2B7DF60}" dt="2022-03-11T10:22:07.086" v="1110"/>
          <ac:inkMkLst>
            <pc:docMk/>
            <pc:sldMk cId="3395392137" sldId="285"/>
            <ac:inkMk id="94" creationId="{F8F6D506-25D6-4187-AB5E-C8031D8FB4D4}"/>
          </ac:inkMkLst>
        </pc:inkChg>
        <pc:inkChg chg="add del">
          <ac:chgData name="Viet Anh Nguyen" userId="b95f61ff061388d5" providerId="LiveId" clId="{DE76B97F-F2EC-41CD-9542-D424F2B7DF60}" dt="2022-03-11T10:22:07.086" v="1110"/>
          <ac:inkMkLst>
            <pc:docMk/>
            <pc:sldMk cId="3395392137" sldId="285"/>
            <ac:inkMk id="95" creationId="{14A16F05-AAAD-4B79-A51C-BBCAB76CAD0B}"/>
          </ac:inkMkLst>
        </pc:inkChg>
        <pc:inkChg chg="add del">
          <ac:chgData name="Viet Anh Nguyen" userId="b95f61ff061388d5" providerId="LiveId" clId="{DE76B97F-F2EC-41CD-9542-D424F2B7DF60}" dt="2022-03-11T10:22:09.072" v="1114"/>
          <ac:inkMkLst>
            <pc:docMk/>
            <pc:sldMk cId="3395392137" sldId="285"/>
            <ac:inkMk id="96" creationId="{2C9C10CF-470D-47EB-8C85-BD11383282A6}"/>
          </ac:inkMkLst>
        </pc:inkChg>
        <pc:inkChg chg="add del">
          <ac:chgData name="Viet Anh Nguyen" userId="b95f61ff061388d5" providerId="LiveId" clId="{DE76B97F-F2EC-41CD-9542-D424F2B7DF60}" dt="2022-03-11T10:22:09.072" v="1114"/>
          <ac:inkMkLst>
            <pc:docMk/>
            <pc:sldMk cId="3395392137" sldId="285"/>
            <ac:inkMk id="97" creationId="{B5F8EFDC-41D9-4A2C-A977-621AD5D00F4B}"/>
          </ac:inkMkLst>
        </pc:inkChg>
        <pc:inkChg chg="add del">
          <ac:chgData name="Viet Anh Nguyen" userId="b95f61ff061388d5" providerId="LiveId" clId="{DE76B97F-F2EC-41CD-9542-D424F2B7DF60}" dt="2022-03-11T10:22:09.072" v="1114"/>
          <ac:inkMkLst>
            <pc:docMk/>
            <pc:sldMk cId="3395392137" sldId="285"/>
            <ac:inkMk id="98" creationId="{70B6DD07-F5CC-4AFF-9014-25AD6A0FA6D5}"/>
          </ac:inkMkLst>
        </pc:inkChg>
        <pc:inkChg chg="add del">
          <ac:chgData name="Viet Anh Nguyen" userId="b95f61ff061388d5" providerId="LiveId" clId="{DE76B97F-F2EC-41CD-9542-D424F2B7DF60}" dt="2022-03-11T10:22:09.072" v="1114"/>
          <ac:inkMkLst>
            <pc:docMk/>
            <pc:sldMk cId="3395392137" sldId="285"/>
            <ac:inkMk id="99" creationId="{837B9892-E29B-4A81-A381-E776AC450555}"/>
          </ac:inkMkLst>
        </pc:inkChg>
        <pc:inkChg chg="add del">
          <ac:chgData name="Viet Anh Nguyen" userId="b95f61ff061388d5" providerId="LiveId" clId="{DE76B97F-F2EC-41CD-9542-D424F2B7DF60}" dt="2022-03-11T10:22:11.896" v="1116"/>
          <ac:inkMkLst>
            <pc:docMk/>
            <pc:sldMk cId="3395392137" sldId="285"/>
            <ac:inkMk id="100" creationId="{E522C0E0-F2C7-45B5-B4E5-088A47FC6322}"/>
          </ac:inkMkLst>
        </pc:inkChg>
        <pc:inkChg chg="add del">
          <ac:chgData name="Viet Anh Nguyen" userId="b95f61ff061388d5" providerId="LiveId" clId="{DE76B97F-F2EC-41CD-9542-D424F2B7DF60}" dt="2022-03-11T10:22:11.896" v="1116"/>
          <ac:inkMkLst>
            <pc:docMk/>
            <pc:sldMk cId="3395392137" sldId="285"/>
            <ac:inkMk id="101" creationId="{7201BA31-F708-44DD-AF94-EC9ABE91E021}"/>
          </ac:inkMkLst>
        </pc:inkChg>
        <pc:inkChg chg="add mod">
          <ac:chgData name="Viet Anh Nguyen" userId="b95f61ff061388d5" providerId="LiveId" clId="{DE76B97F-F2EC-41CD-9542-D424F2B7DF60}" dt="2022-03-11T10:22:15.504" v="1117"/>
          <ac:inkMkLst>
            <pc:docMk/>
            <pc:sldMk cId="3395392137" sldId="285"/>
            <ac:inkMk id="102" creationId="{FD8DE608-4F1B-4CE0-9ABB-F1244CBC5367}"/>
          </ac:inkMkLst>
        </pc:inkChg>
        <pc:inkChg chg="add">
          <ac:chgData name="Viet Anh Nguyen" userId="b95f61ff061388d5" providerId="LiveId" clId="{DE76B97F-F2EC-41CD-9542-D424F2B7DF60}" dt="2022-03-11T10:22:18.993" v="1118" actId="9405"/>
          <ac:inkMkLst>
            <pc:docMk/>
            <pc:sldMk cId="3395392137" sldId="285"/>
            <ac:inkMk id="103" creationId="{58229ACC-F6BC-4F2A-A43A-CC5A2A3B35E3}"/>
          </ac:inkMkLst>
        </pc:inkChg>
        <pc:inkChg chg="add del">
          <ac:chgData name="Viet Anh Nguyen" userId="b95f61ff061388d5" providerId="LiveId" clId="{DE76B97F-F2EC-41CD-9542-D424F2B7DF60}" dt="2022-03-11T10:22:20.537" v="1121"/>
          <ac:inkMkLst>
            <pc:docMk/>
            <pc:sldMk cId="3395392137" sldId="285"/>
            <ac:inkMk id="104" creationId="{A786F040-B040-40BC-A08E-83DB7E13D267}"/>
          </ac:inkMkLst>
        </pc:inkChg>
        <pc:inkChg chg="add del">
          <ac:chgData name="Viet Anh Nguyen" userId="b95f61ff061388d5" providerId="LiveId" clId="{DE76B97F-F2EC-41CD-9542-D424F2B7DF60}" dt="2022-03-11T10:22:20.537" v="1121"/>
          <ac:inkMkLst>
            <pc:docMk/>
            <pc:sldMk cId="3395392137" sldId="285"/>
            <ac:inkMk id="105" creationId="{AE67363E-5E7F-4207-99BD-28EC5ABEE1F8}"/>
          </ac:inkMkLst>
        </pc:inkChg>
        <pc:inkChg chg="add">
          <ac:chgData name="Viet Anh Nguyen" userId="b95f61ff061388d5" providerId="LiveId" clId="{DE76B97F-F2EC-41CD-9542-D424F2B7DF60}" dt="2022-03-11T10:22:20.537" v="1121"/>
          <ac:inkMkLst>
            <pc:docMk/>
            <pc:sldMk cId="3395392137" sldId="285"/>
            <ac:inkMk id="106" creationId="{F249D6E5-0B47-43AA-BC16-7ECE6B1A3F53}"/>
          </ac:inkMkLst>
        </pc:inkChg>
        <pc:inkChg chg="add del">
          <ac:chgData name="Viet Anh Nguyen" userId="b95f61ff061388d5" providerId="LiveId" clId="{DE76B97F-F2EC-41CD-9542-D424F2B7DF60}" dt="2022-03-11T10:22:29.811" v="1124"/>
          <ac:inkMkLst>
            <pc:docMk/>
            <pc:sldMk cId="3395392137" sldId="285"/>
            <ac:inkMk id="107" creationId="{BDFFD00F-3835-4470-A873-1ABAF4D43C06}"/>
          </ac:inkMkLst>
        </pc:inkChg>
        <pc:inkChg chg="add del">
          <ac:chgData name="Viet Anh Nguyen" userId="b95f61ff061388d5" providerId="LiveId" clId="{DE76B97F-F2EC-41CD-9542-D424F2B7DF60}" dt="2022-03-11T10:22:29.811" v="1124"/>
          <ac:inkMkLst>
            <pc:docMk/>
            <pc:sldMk cId="3395392137" sldId="285"/>
            <ac:inkMk id="108" creationId="{D4340972-2850-43FF-9481-76A39F9FF015}"/>
          </ac:inkMkLst>
        </pc:inkChg>
        <pc:inkChg chg="add">
          <ac:chgData name="Viet Anh Nguyen" userId="b95f61ff061388d5" providerId="LiveId" clId="{DE76B97F-F2EC-41CD-9542-D424F2B7DF60}" dt="2022-03-11T10:22:29.811" v="1124"/>
          <ac:inkMkLst>
            <pc:docMk/>
            <pc:sldMk cId="3395392137" sldId="285"/>
            <ac:inkMk id="109" creationId="{B811593B-C680-493C-95C3-69CB5D07B675}"/>
          </ac:inkMkLst>
        </pc:inkChg>
        <pc:inkChg chg="add del">
          <ac:chgData name="Viet Anh Nguyen" userId="b95f61ff061388d5" providerId="LiveId" clId="{DE76B97F-F2EC-41CD-9542-D424F2B7DF60}" dt="2022-03-11T10:22:41.586" v="1129"/>
          <ac:inkMkLst>
            <pc:docMk/>
            <pc:sldMk cId="3395392137" sldId="285"/>
            <ac:inkMk id="110" creationId="{2534EBC0-D63B-4B0C-B623-C9A785264518}"/>
          </ac:inkMkLst>
        </pc:inkChg>
        <pc:inkChg chg="add del">
          <ac:chgData name="Viet Anh Nguyen" userId="b95f61ff061388d5" providerId="LiveId" clId="{DE76B97F-F2EC-41CD-9542-D424F2B7DF60}" dt="2022-03-11T10:22:41.586" v="1129"/>
          <ac:inkMkLst>
            <pc:docMk/>
            <pc:sldMk cId="3395392137" sldId="285"/>
            <ac:inkMk id="111" creationId="{5F48140C-0DDE-4CC7-9393-8EE953DEC394}"/>
          </ac:inkMkLst>
        </pc:inkChg>
        <pc:inkChg chg="add del">
          <ac:chgData name="Viet Anh Nguyen" userId="b95f61ff061388d5" providerId="LiveId" clId="{DE76B97F-F2EC-41CD-9542-D424F2B7DF60}" dt="2022-03-11T10:22:41.586" v="1129"/>
          <ac:inkMkLst>
            <pc:docMk/>
            <pc:sldMk cId="3395392137" sldId="285"/>
            <ac:inkMk id="112" creationId="{0AF7DAF0-F322-4B8C-B6E5-1FE83E3B8DE9}"/>
          </ac:inkMkLst>
        </pc:inkChg>
        <pc:inkChg chg="add del">
          <ac:chgData name="Viet Anh Nguyen" userId="b95f61ff061388d5" providerId="LiveId" clId="{DE76B97F-F2EC-41CD-9542-D424F2B7DF60}" dt="2022-03-11T10:22:41.586" v="1129"/>
          <ac:inkMkLst>
            <pc:docMk/>
            <pc:sldMk cId="3395392137" sldId="285"/>
            <ac:inkMk id="113" creationId="{84F46A9E-C12E-4699-8A15-2A7787CEB5AF}"/>
          </ac:inkMkLst>
        </pc:inkChg>
        <pc:inkChg chg="add del">
          <ac:chgData name="Viet Anh Nguyen" userId="b95f61ff061388d5" providerId="LiveId" clId="{DE76B97F-F2EC-41CD-9542-D424F2B7DF60}" dt="2022-03-11T10:22:42.518" v="1131"/>
          <ac:inkMkLst>
            <pc:docMk/>
            <pc:sldMk cId="3395392137" sldId="285"/>
            <ac:inkMk id="114" creationId="{BA8C620E-98DD-4A9D-ABC7-1CB36A72B738}"/>
          </ac:inkMkLst>
        </pc:inkChg>
        <pc:inkChg chg="add del">
          <ac:chgData name="Viet Anh Nguyen" userId="b95f61ff061388d5" providerId="LiveId" clId="{DE76B97F-F2EC-41CD-9542-D424F2B7DF60}" dt="2022-03-11T10:22:42.518" v="1131"/>
          <ac:inkMkLst>
            <pc:docMk/>
            <pc:sldMk cId="3395392137" sldId="285"/>
            <ac:inkMk id="115" creationId="{FA24F221-3C06-496A-9F47-D0B25E9BF8B2}"/>
          </ac:inkMkLst>
        </pc:inkChg>
        <pc:inkChg chg="add del">
          <ac:chgData name="Viet Anh Nguyen" userId="b95f61ff061388d5" providerId="LiveId" clId="{DE76B97F-F2EC-41CD-9542-D424F2B7DF60}" dt="2022-03-11T10:22:44.765" v="1134"/>
          <ac:inkMkLst>
            <pc:docMk/>
            <pc:sldMk cId="3395392137" sldId="285"/>
            <ac:inkMk id="116" creationId="{4F8DDE49-E9CD-4AE5-9DE9-D1F438A53914}"/>
          </ac:inkMkLst>
        </pc:inkChg>
        <pc:inkChg chg="add del">
          <ac:chgData name="Viet Anh Nguyen" userId="b95f61ff061388d5" providerId="LiveId" clId="{DE76B97F-F2EC-41CD-9542-D424F2B7DF60}" dt="2022-03-11T10:22:44.765" v="1134"/>
          <ac:inkMkLst>
            <pc:docMk/>
            <pc:sldMk cId="3395392137" sldId="285"/>
            <ac:inkMk id="117" creationId="{E132ADD7-2444-4F9B-91CD-CE833694C3A0}"/>
          </ac:inkMkLst>
        </pc:inkChg>
        <pc:inkChg chg="add del">
          <ac:chgData name="Viet Anh Nguyen" userId="b95f61ff061388d5" providerId="LiveId" clId="{DE76B97F-F2EC-41CD-9542-D424F2B7DF60}" dt="2022-03-11T10:22:44.765" v="1134"/>
          <ac:inkMkLst>
            <pc:docMk/>
            <pc:sldMk cId="3395392137" sldId="285"/>
            <ac:inkMk id="118" creationId="{BF919C85-8824-4A55-ACAC-D27C54DF5422}"/>
          </ac:inkMkLst>
        </pc:inkChg>
        <pc:inkChg chg="add">
          <ac:chgData name="Viet Anh Nguyen" userId="b95f61ff061388d5" providerId="LiveId" clId="{DE76B97F-F2EC-41CD-9542-D424F2B7DF60}" dt="2022-03-11T10:22:44.765" v="1134"/>
          <ac:inkMkLst>
            <pc:docMk/>
            <pc:sldMk cId="3395392137" sldId="285"/>
            <ac:inkMk id="119" creationId="{932BD04D-5A2D-4A06-8076-FC0C038957C4}"/>
          </ac:inkMkLst>
        </pc:inkChg>
        <pc:inkChg chg="add del">
          <ac:chgData name="Viet Anh Nguyen" userId="b95f61ff061388d5" providerId="LiveId" clId="{DE76B97F-F2EC-41CD-9542-D424F2B7DF60}" dt="2022-03-11T10:22:52.687" v="1138"/>
          <ac:inkMkLst>
            <pc:docMk/>
            <pc:sldMk cId="3395392137" sldId="285"/>
            <ac:inkMk id="120" creationId="{2AD93D34-1071-4D1E-BC9A-35013C8FADB6}"/>
          </ac:inkMkLst>
        </pc:inkChg>
        <pc:inkChg chg="add del">
          <ac:chgData name="Viet Anh Nguyen" userId="b95f61ff061388d5" providerId="LiveId" clId="{DE76B97F-F2EC-41CD-9542-D424F2B7DF60}" dt="2022-03-11T10:22:52.687" v="1138"/>
          <ac:inkMkLst>
            <pc:docMk/>
            <pc:sldMk cId="3395392137" sldId="285"/>
            <ac:inkMk id="121" creationId="{1EA024DB-CC5F-469C-9488-95058697C233}"/>
          </ac:inkMkLst>
        </pc:inkChg>
        <pc:inkChg chg="add del">
          <ac:chgData name="Viet Anh Nguyen" userId="b95f61ff061388d5" providerId="LiveId" clId="{DE76B97F-F2EC-41CD-9542-D424F2B7DF60}" dt="2022-03-11T10:22:52.687" v="1138"/>
          <ac:inkMkLst>
            <pc:docMk/>
            <pc:sldMk cId="3395392137" sldId="285"/>
            <ac:inkMk id="122" creationId="{4B918654-D608-4503-83B0-2B6886F30346}"/>
          </ac:inkMkLst>
        </pc:inkChg>
        <pc:inkChg chg="add del">
          <ac:chgData name="Viet Anh Nguyen" userId="b95f61ff061388d5" providerId="LiveId" clId="{DE76B97F-F2EC-41CD-9542-D424F2B7DF60}" dt="2022-03-11T10:22:53.849" v="1140"/>
          <ac:inkMkLst>
            <pc:docMk/>
            <pc:sldMk cId="3395392137" sldId="285"/>
            <ac:inkMk id="123" creationId="{277A6024-72D5-406D-B07C-57E8494E49AE}"/>
          </ac:inkMkLst>
        </pc:inkChg>
        <pc:inkChg chg="add del">
          <ac:chgData name="Viet Anh Nguyen" userId="b95f61ff061388d5" providerId="LiveId" clId="{DE76B97F-F2EC-41CD-9542-D424F2B7DF60}" dt="2022-03-11T10:22:53.849" v="1140"/>
          <ac:inkMkLst>
            <pc:docMk/>
            <pc:sldMk cId="3395392137" sldId="285"/>
            <ac:inkMk id="124" creationId="{F849685B-119F-42DF-B567-8207CED02E32}"/>
          </ac:inkMkLst>
        </pc:inkChg>
        <pc:inkChg chg="add del">
          <ac:chgData name="Viet Anh Nguyen" userId="b95f61ff061388d5" providerId="LiveId" clId="{DE76B97F-F2EC-41CD-9542-D424F2B7DF60}" dt="2022-03-11T10:23:02.705" v="1150"/>
          <ac:inkMkLst>
            <pc:docMk/>
            <pc:sldMk cId="3395392137" sldId="285"/>
            <ac:inkMk id="125" creationId="{20AB2676-3DEF-4259-9894-8207A842092D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26" creationId="{621DCD5D-DA66-4C60-B273-C40255523A43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27" creationId="{6102A827-FDD1-46B5-8740-5C615BA55E11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28" creationId="{13D6AD82-1574-46C5-8DEB-EF3EA2141645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29" creationId="{54D1C45C-DB9D-42E2-9AF6-554BF7CBB68F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30" creationId="{43E0B664-2D60-4C54-87EA-AA182CBE708A}"/>
          </ac:inkMkLst>
        </pc:inkChg>
        <pc:inkChg chg="add del">
          <ac:chgData name="Viet Anh Nguyen" userId="b95f61ff061388d5" providerId="LiveId" clId="{DE76B97F-F2EC-41CD-9542-D424F2B7DF60}" dt="2022-03-11T10:23:00.989" v="1147"/>
          <ac:inkMkLst>
            <pc:docMk/>
            <pc:sldMk cId="3395392137" sldId="285"/>
            <ac:inkMk id="131" creationId="{2D8F7435-2910-4258-A79E-04BF951E2018}"/>
          </ac:inkMkLst>
        </pc:inkChg>
        <pc:inkChg chg="add del">
          <ac:chgData name="Viet Anh Nguyen" userId="b95f61ff061388d5" providerId="LiveId" clId="{DE76B97F-F2EC-41CD-9542-D424F2B7DF60}" dt="2022-03-11T10:23:02.705" v="1150"/>
          <ac:inkMkLst>
            <pc:docMk/>
            <pc:sldMk cId="3395392137" sldId="285"/>
            <ac:inkMk id="132" creationId="{0EB39E85-3924-43F4-9A35-0518FBE99839}"/>
          </ac:inkMkLst>
        </pc:inkChg>
        <pc:inkChg chg="add del">
          <ac:chgData name="Viet Anh Nguyen" userId="b95f61ff061388d5" providerId="LiveId" clId="{DE76B97F-F2EC-41CD-9542-D424F2B7DF60}" dt="2022-03-11T10:23:02.705" v="1150"/>
          <ac:inkMkLst>
            <pc:docMk/>
            <pc:sldMk cId="3395392137" sldId="285"/>
            <ac:inkMk id="133" creationId="{DABB302C-C799-4395-8B25-45A103667137}"/>
          </ac:inkMkLst>
        </pc:inkChg>
        <pc:inkChg chg="add del">
          <ac:chgData name="Viet Anh Nguyen" userId="b95f61ff061388d5" providerId="LiveId" clId="{DE76B97F-F2EC-41CD-9542-D424F2B7DF60}" dt="2022-03-11T10:23:02.705" v="1150"/>
          <ac:inkMkLst>
            <pc:docMk/>
            <pc:sldMk cId="3395392137" sldId="285"/>
            <ac:inkMk id="134" creationId="{1998A76D-5DA4-47BD-A5DF-479073457AF0}"/>
          </ac:inkMkLst>
        </pc:inkChg>
        <pc:inkChg chg="add">
          <ac:chgData name="Viet Anh Nguyen" userId="b95f61ff061388d5" providerId="LiveId" clId="{DE76B97F-F2EC-41CD-9542-D424F2B7DF60}" dt="2022-03-11T10:23:02.705" v="1150"/>
          <ac:inkMkLst>
            <pc:docMk/>
            <pc:sldMk cId="3395392137" sldId="285"/>
            <ac:inkMk id="135" creationId="{7484410D-680F-4BE7-91CA-EF8087DAD2AF}"/>
          </ac:inkMkLst>
        </pc:inkChg>
      </pc:sldChg>
      <pc:sldChg chg="addSp delSp add mod">
        <pc:chgData name="Viet Anh Nguyen" userId="b95f61ff061388d5" providerId="LiveId" clId="{DE76B97F-F2EC-41CD-9542-D424F2B7DF60}" dt="2022-03-11T10:28:48.560" v="1312"/>
        <pc:sldMkLst>
          <pc:docMk/>
          <pc:sldMk cId="1520642417" sldId="286"/>
        </pc:sldMkLst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3" creationId="{8C3809A6-8EE3-40E4-A4D6-B50068AA979C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4" creationId="{30066894-5B1A-4255-A226-32C2D7D45628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5" creationId="{C2B3B968-E6B8-4B26-99CC-A244C7FAF63A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6" creationId="{E56E2CB2-4196-4C42-BF0E-3CB88195151E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7" creationId="{28F18EA2-9938-45D9-A964-3C4FD322A09F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8" creationId="{DD9BD467-8FCB-4F08-8C1D-2D1B60C05FE9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9" creationId="{1B6C5F01-E826-4A88-967B-22C71ECE8933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0" creationId="{AFD2F817-834F-4A39-9E71-1512C6E64A4F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1" creationId="{80CF7A6F-CEA0-4410-84B5-949AE5E08C5C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2" creationId="{3AD5E293-EE7F-455F-A3CC-21E12D200A5A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3" creationId="{4E814213-1AD2-4D34-B18D-5C02EF1F9D9D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4" creationId="{E23BDF2B-EA8E-44B3-82EB-E242A8CF3002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5" creationId="{490EFB8C-B260-409E-AA74-FE90AFB802EA}"/>
          </ac:inkMkLst>
        </pc:inkChg>
        <pc:inkChg chg="add del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6" creationId="{1FED3613-0F69-4CA0-9E60-1734511DFE52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17" creationId="{56FA6172-FDC7-4CB5-876B-8A4A65E1B1FD}"/>
          </ac:inkMkLst>
        </pc:inkChg>
        <pc:inkChg chg="add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8" creationId="{598469E1-2CD4-4C0B-A2DC-A2F1E11CE1D5}"/>
          </ac:inkMkLst>
        </pc:inkChg>
        <pc:inkChg chg="add">
          <ac:chgData name="Viet Anh Nguyen" userId="b95f61ff061388d5" providerId="LiveId" clId="{DE76B97F-F2EC-41CD-9542-D424F2B7DF60}" dt="2022-03-11T10:24:28.831" v="1165"/>
          <ac:inkMkLst>
            <pc:docMk/>
            <pc:sldMk cId="1520642417" sldId="286"/>
            <ac:inkMk id="19" creationId="{A87A1494-3963-452B-94E5-EE0CE042613F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0" creationId="{2032528A-DF6E-4553-9D94-B8C3EECA264B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1" creationId="{E3D9AE03-2899-41F6-9AD6-15DB1AE28554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2" creationId="{96B26107-41B8-4C8C-9D74-B2917B0F85D1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3" creationId="{C77DE689-9921-4582-93CB-3A906A059069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4" creationId="{7203F742-4524-4BDA-A6E1-B2FD4C4F0BC0}"/>
          </ac:inkMkLst>
        </pc:inkChg>
        <pc:inkChg chg="add del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5" creationId="{8C28F33E-6326-4719-BF29-67F801C81410}"/>
          </ac:inkMkLst>
        </pc:inkChg>
        <pc:inkChg chg="add">
          <ac:chgData name="Viet Anh Nguyen" userId="b95f61ff061388d5" providerId="LiveId" clId="{DE76B97F-F2EC-41CD-9542-D424F2B7DF60}" dt="2022-03-11T10:24:31.314" v="1172"/>
          <ac:inkMkLst>
            <pc:docMk/>
            <pc:sldMk cId="1520642417" sldId="286"/>
            <ac:inkMk id="26" creationId="{A03D69B4-48F0-4A3F-8D8B-021886CEFF4F}"/>
          </ac:inkMkLst>
        </pc:inkChg>
        <pc:inkChg chg="add del">
          <ac:chgData name="Viet Anh Nguyen" userId="b95f61ff061388d5" providerId="LiveId" clId="{DE76B97F-F2EC-41CD-9542-D424F2B7DF60}" dt="2022-03-11T10:24:38.125" v="1177"/>
          <ac:inkMkLst>
            <pc:docMk/>
            <pc:sldMk cId="1520642417" sldId="286"/>
            <ac:inkMk id="27" creationId="{476C5E1C-9170-4D12-A2D5-D549AEF4CE75}"/>
          </ac:inkMkLst>
        </pc:inkChg>
        <pc:inkChg chg="add del">
          <ac:chgData name="Viet Anh Nguyen" userId="b95f61ff061388d5" providerId="LiveId" clId="{DE76B97F-F2EC-41CD-9542-D424F2B7DF60}" dt="2022-03-11T10:24:38.125" v="1177"/>
          <ac:inkMkLst>
            <pc:docMk/>
            <pc:sldMk cId="1520642417" sldId="286"/>
            <ac:inkMk id="28" creationId="{A89C5BF9-C901-4A9C-A4C5-374DC2D5FEBF}"/>
          </ac:inkMkLst>
        </pc:inkChg>
        <pc:inkChg chg="add del">
          <ac:chgData name="Viet Anh Nguyen" userId="b95f61ff061388d5" providerId="LiveId" clId="{DE76B97F-F2EC-41CD-9542-D424F2B7DF60}" dt="2022-03-11T10:24:38.125" v="1177"/>
          <ac:inkMkLst>
            <pc:docMk/>
            <pc:sldMk cId="1520642417" sldId="286"/>
            <ac:inkMk id="29" creationId="{B4ECD6AA-8FD8-47D0-935B-6D2817DAB433}"/>
          </ac:inkMkLst>
        </pc:inkChg>
        <pc:inkChg chg="add del">
          <ac:chgData name="Viet Anh Nguyen" userId="b95f61ff061388d5" providerId="LiveId" clId="{DE76B97F-F2EC-41CD-9542-D424F2B7DF60}" dt="2022-03-11T10:24:38.125" v="1177"/>
          <ac:inkMkLst>
            <pc:docMk/>
            <pc:sldMk cId="1520642417" sldId="286"/>
            <ac:inkMk id="30" creationId="{BE82A823-F111-4037-84D1-598B60AF6D3E}"/>
          </ac:inkMkLst>
        </pc:inkChg>
        <pc:inkChg chg="add">
          <ac:chgData name="Viet Anh Nguyen" userId="b95f61ff061388d5" providerId="LiveId" clId="{DE76B97F-F2EC-41CD-9542-D424F2B7DF60}" dt="2022-03-11T10:24:38.125" v="1177"/>
          <ac:inkMkLst>
            <pc:docMk/>
            <pc:sldMk cId="1520642417" sldId="286"/>
            <ac:inkMk id="31" creationId="{741EEB62-137A-4BED-86EA-E8B4F351977F}"/>
          </ac:inkMkLst>
        </pc:inkChg>
        <pc:inkChg chg="add del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2" creationId="{3B4648E8-D36D-4909-BFF4-42680B85CCFF}"/>
          </ac:inkMkLst>
        </pc:inkChg>
        <pc:inkChg chg="add del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3" creationId="{3C366E9E-96AC-44BE-9F2E-2E30213B2FD0}"/>
          </ac:inkMkLst>
        </pc:inkChg>
        <pc:inkChg chg="add del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4" creationId="{34B41685-4FAC-450D-82AE-1BB10B1FE1D8}"/>
          </ac:inkMkLst>
        </pc:inkChg>
        <pc:inkChg chg="add del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5" creationId="{B6B3993F-E293-401D-A98B-9E3D565D7C68}"/>
          </ac:inkMkLst>
        </pc:inkChg>
        <pc:inkChg chg="add del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6" creationId="{F6EF10D6-012C-45E7-8B19-7DBF080754B8}"/>
          </ac:inkMkLst>
        </pc:inkChg>
        <pc:inkChg chg="add">
          <ac:chgData name="Viet Anh Nguyen" userId="b95f61ff061388d5" providerId="LiveId" clId="{DE76B97F-F2EC-41CD-9542-D424F2B7DF60}" dt="2022-03-11T10:24:42.140" v="1183"/>
          <ac:inkMkLst>
            <pc:docMk/>
            <pc:sldMk cId="1520642417" sldId="286"/>
            <ac:inkMk id="37" creationId="{B486D63E-6435-4D4F-9F3F-42D7B6D0EDDD}"/>
          </ac:inkMkLst>
        </pc:inkChg>
        <pc:inkChg chg="add del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38" creationId="{6EB537EA-A3FC-476D-9ACB-BE7E28BE9A65}"/>
          </ac:inkMkLst>
        </pc:inkChg>
        <pc:inkChg chg="add del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39" creationId="{019803DA-0733-4E19-B9B9-94CF75AEB044}"/>
          </ac:inkMkLst>
        </pc:inkChg>
        <pc:inkChg chg="add del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40" creationId="{3AC97BD8-4274-4C7E-8623-0B48DB9C959F}"/>
          </ac:inkMkLst>
        </pc:inkChg>
        <pc:inkChg chg="add del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41" creationId="{81DF4E63-8483-4CDA-AB7D-01BD5F8957D2}"/>
          </ac:inkMkLst>
        </pc:inkChg>
        <pc:inkChg chg="add del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42" creationId="{3127628D-E82D-4EED-BEB1-BBA5DD9725AF}"/>
          </ac:inkMkLst>
        </pc:inkChg>
        <pc:inkChg chg="add">
          <ac:chgData name="Viet Anh Nguyen" userId="b95f61ff061388d5" providerId="LiveId" clId="{DE76B97F-F2EC-41CD-9542-D424F2B7DF60}" dt="2022-03-11T10:24:45.148" v="1189"/>
          <ac:inkMkLst>
            <pc:docMk/>
            <pc:sldMk cId="1520642417" sldId="286"/>
            <ac:inkMk id="43" creationId="{5ABA5D60-17C6-47AE-983B-47680C07FE62}"/>
          </ac:inkMkLst>
        </pc:inkChg>
        <pc:inkChg chg="add del">
          <ac:chgData name="Viet Anh Nguyen" userId="b95f61ff061388d5" providerId="LiveId" clId="{DE76B97F-F2EC-41CD-9542-D424F2B7DF60}" dt="2022-03-11T10:24:57.235" v="1192"/>
          <ac:inkMkLst>
            <pc:docMk/>
            <pc:sldMk cId="1520642417" sldId="286"/>
            <ac:inkMk id="44" creationId="{A1B650A2-C8B9-443A-84A1-4EBE609C3C5F}"/>
          </ac:inkMkLst>
        </pc:inkChg>
        <pc:inkChg chg="add del">
          <ac:chgData name="Viet Anh Nguyen" userId="b95f61ff061388d5" providerId="LiveId" clId="{DE76B97F-F2EC-41CD-9542-D424F2B7DF60}" dt="2022-03-11T10:24:57.235" v="1192"/>
          <ac:inkMkLst>
            <pc:docMk/>
            <pc:sldMk cId="1520642417" sldId="286"/>
            <ac:inkMk id="45" creationId="{562842DD-2377-42A7-9835-92D08FC7B2EE}"/>
          </ac:inkMkLst>
        </pc:inkChg>
        <pc:inkChg chg="add">
          <ac:chgData name="Viet Anh Nguyen" userId="b95f61ff061388d5" providerId="LiveId" clId="{DE76B97F-F2EC-41CD-9542-D424F2B7DF60}" dt="2022-03-11T10:24:57.235" v="1192"/>
          <ac:inkMkLst>
            <pc:docMk/>
            <pc:sldMk cId="1520642417" sldId="286"/>
            <ac:inkMk id="46" creationId="{EC2392CF-246B-4FF7-9D74-FCB57E99ACDC}"/>
          </ac:inkMkLst>
        </pc:inkChg>
        <pc:inkChg chg="add del">
          <ac:chgData name="Viet Anh Nguyen" userId="b95f61ff061388d5" providerId="LiveId" clId="{DE76B97F-F2EC-41CD-9542-D424F2B7DF60}" dt="2022-03-11T10:25:08.204" v="1197"/>
          <ac:inkMkLst>
            <pc:docMk/>
            <pc:sldMk cId="1520642417" sldId="286"/>
            <ac:inkMk id="47" creationId="{3711E335-EAE2-4FB9-907A-030F2D5E220A}"/>
          </ac:inkMkLst>
        </pc:inkChg>
        <pc:inkChg chg="add del">
          <ac:chgData name="Viet Anh Nguyen" userId="b95f61ff061388d5" providerId="LiveId" clId="{DE76B97F-F2EC-41CD-9542-D424F2B7DF60}" dt="2022-03-11T10:25:08.204" v="1197"/>
          <ac:inkMkLst>
            <pc:docMk/>
            <pc:sldMk cId="1520642417" sldId="286"/>
            <ac:inkMk id="48" creationId="{A4DCDA0E-41E1-4C14-B71E-58AA5FBE5D86}"/>
          </ac:inkMkLst>
        </pc:inkChg>
        <pc:inkChg chg="add del">
          <ac:chgData name="Viet Anh Nguyen" userId="b95f61ff061388d5" providerId="LiveId" clId="{DE76B97F-F2EC-41CD-9542-D424F2B7DF60}" dt="2022-03-11T10:25:08.204" v="1197"/>
          <ac:inkMkLst>
            <pc:docMk/>
            <pc:sldMk cId="1520642417" sldId="286"/>
            <ac:inkMk id="49" creationId="{850D5501-08DE-4373-A0D6-F376262E929D}"/>
          </ac:inkMkLst>
        </pc:inkChg>
        <pc:inkChg chg="add del">
          <ac:chgData name="Viet Anh Nguyen" userId="b95f61ff061388d5" providerId="LiveId" clId="{DE76B97F-F2EC-41CD-9542-D424F2B7DF60}" dt="2022-03-11T10:25:08.204" v="1197"/>
          <ac:inkMkLst>
            <pc:docMk/>
            <pc:sldMk cId="1520642417" sldId="286"/>
            <ac:inkMk id="50" creationId="{627FF77E-528F-460A-9AB0-83290C5D8220}"/>
          </ac:inkMkLst>
        </pc:inkChg>
        <pc:inkChg chg="add">
          <ac:chgData name="Viet Anh Nguyen" userId="b95f61ff061388d5" providerId="LiveId" clId="{DE76B97F-F2EC-41CD-9542-D424F2B7DF60}" dt="2022-03-11T10:25:08.204" v="1197"/>
          <ac:inkMkLst>
            <pc:docMk/>
            <pc:sldMk cId="1520642417" sldId="286"/>
            <ac:inkMk id="51" creationId="{5A6BA741-F376-461F-ACCA-2648D148A9F4}"/>
          </ac:inkMkLst>
        </pc:inkChg>
        <pc:inkChg chg="add">
          <ac:chgData name="Viet Anh Nguyen" userId="b95f61ff061388d5" providerId="LiveId" clId="{DE76B97F-F2EC-41CD-9542-D424F2B7DF60}" dt="2022-03-11T10:25:12.326" v="1198" actId="9405"/>
          <ac:inkMkLst>
            <pc:docMk/>
            <pc:sldMk cId="1520642417" sldId="286"/>
            <ac:inkMk id="52" creationId="{52F4AA24-B36D-4B48-BE66-67FCBEEBC6EA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3" creationId="{7C8EFCF8-EA1F-4FE5-B42F-2152965E721B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4" creationId="{CF4EEBD8-C3D7-47FB-BC32-3ABEBE27AB22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5" creationId="{493C5EA8-78EA-4DAA-AD81-A071D2E1F2A4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6" creationId="{B0D72F5D-0BF1-4ACB-B876-CEEBF4E815FD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7" creationId="{9FBEF766-5ED5-47E5-BD89-B6825DD511FA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8" creationId="{FEF240EA-7D39-49EE-BE55-AD84FCAD9DCB}"/>
          </ac:inkMkLst>
        </pc:inkChg>
        <pc:inkChg chg="add del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59" creationId="{32F6CD72-9833-4980-883A-2C7C54864BD7}"/>
          </ac:inkMkLst>
        </pc:inkChg>
        <pc:inkChg chg="add">
          <ac:chgData name="Viet Anh Nguyen" userId="b95f61ff061388d5" providerId="LiveId" clId="{DE76B97F-F2EC-41CD-9542-D424F2B7DF60}" dt="2022-03-11T10:25:15.930" v="1206"/>
          <ac:inkMkLst>
            <pc:docMk/>
            <pc:sldMk cId="1520642417" sldId="286"/>
            <ac:inkMk id="60" creationId="{81857F2F-31B8-4233-A015-C5AEF876477F}"/>
          </ac:inkMkLst>
        </pc:inkChg>
        <pc:inkChg chg="add del">
          <ac:chgData name="Viet Anh Nguyen" userId="b95f61ff061388d5" providerId="LiveId" clId="{DE76B97F-F2EC-41CD-9542-D424F2B7DF60}" dt="2022-03-11T10:25:17.770" v="1209"/>
          <ac:inkMkLst>
            <pc:docMk/>
            <pc:sldMk cId="1520642417" sldId="286"/>
            <ac:inkMk id="61" creationId="{A78C556F-F029-40A1-BF8A-114A26349361}"/>
          </ac:inkMkLst>
        </pc:inkChg>
        <pc:inkChg chg="add del">
          <ac:chgData name="Viet Anh Nguyen" userId="b95f61ff061388d5" providerId="LiveId" clId="{DE76B97F-F2EC-41CD-9542-D424F2B7DF60}" dt="2022-03-11T10:25:17.770" v="1209"/>
          <ac:inkMkLst>
            <pc:docMk/>
            <pc:sldMk cId="1520642417" sldId="286"/>
            <ac:inkMk id="62" creationId="{768D79A1-EBAF-4248-BC94-87DA16537F6C}"/>
          </ac:inkMkLst>
        </pc:inkChg>
        <pc:inkChg chg="add">
          <ac:chgData name="Viet Anh Nguyen" userId="b95f61ff061388d5" providerId="LiveId" clId="{DE76B97F-F2EC-41CD-9542-D424F2B7DF60}" dt="2022-03-11T10:25:17.770" v="1209"/>
          <ac:inkMkLst>
            <pc:docMk/>
            <pc:sldMk cId="1520642417" sldId="286"/>
            <ac:inkMk id="63" creationId="{94224126-5BBC-4D5A-AEB2-0BBA0FA6A5AC}"/>
          </ac:inkMkLst>
        </pc:inkChg>
        <pc:inkChg chg="add del">
          <ac:chgData name="Viet Anh Nguyen" userId="b95f61ff061388d5" providerId="LiveId" clId="{DE76B97F-F2EC-41CD-9542-D424F2B7DF60}" dt="2022-03-11T10:25:22.550" v="1213"/>
          <ac:inkMkLst>
            <pc:docMk/>
            <pc:sldMk cId="1520642417" sldId="286"/>
            <ac:inkMk id="64" creationId="{7517502D-FF65-4BA9-A518-F1F6260E747F}"/>
          </ac:inkMkLst>
        </pc:inkChg>
        <pc:inkChg chg="add del">
          <ac:chgData name="Viet Anh Nguyen" userId="b95f61ff061388d5" providerId="LiveId" clId="{DE76B97F-F2EC-41CD-9542-D424F2B7DF60}" dt="2022-03-11T10:25:22.550" v="1213"/>
          <ac:inkMkLst>
            <pc:docMk/>
            <pc:sldMk cId="1520642417" sldId="286"/>
            <ac:inkMk id="65" creationId="{F71622B3-1C7D-4631-A5D5-ACAE92AE96F1}"/>
          </ac:inkMkLst>
        </pc:inkChg>
        <pc:inkChg chg="add del">
          <ac:chgData name="Viet Anh Nguyen" userId="b95f61ff061388d5" providerId="LiveId" clId="{DE76B97F-F2EC-41CD-9542-D424F2B7DF60}" dt="2022-03-11T10:25:22.550" v="1213"/>
          <ac:inkMkLst>
            <pc:docMk/>
            <pc:sldMk cId="1520642417" sldId="286"/>
            <ac:inkMk id="66" creationId="{7F46E11A-C18A-4411-AC26-BA45278016C5}"/>
          </ac:inkMkLst>
        </pc:inkChg>
        <pc:inkChg chg="add">
          <ac:chgData name="Viet Anh Nguyen" userId="b95f61ff061388d5" providerId="LiveId" clId="{DE76B97F-F2EC-41CD-9542-D424F2B7DF60}" dt="2022-03-11T10:25:22.550" v="1213"/>
          <ac:inkMkLst>
            <pc:docMk/>
            <pc:sldMk cId="1520642417" sldId="286"/>
            <ac:inkMk id="67" creationId="{980B003D-2A06-481F-A058-3D33EFDEA34B}"/>
          </ac:inkMkLst>
        </pc:inkChg>
        <pc:inkChg chg="add del">
          <ac:chgData name="Viet Anh Nguyen" userId="b95f61ff061388d5" providerId="LiveId" clId="{DE76B97F-F2EC-41CD-9542-D424F2B7DF60}" dt="2022-03-11T10:25:25.587" v="1217"/>
          <ac:inkMkLst>
            <pc:docMk/>
            <pc:sldMk cId="1520642417" sldId="286"/>
            <ac:inkMk id="68" creationId="{FD8F75BB-3902-4A02-A183-B95363621072}"/>
          </ac:inkMkLst>
        </pc:inkChg>
        <pc:inkChg chg="add del">
          <ac:chgData name="Viet Anh Nguyen" userId="b95f61ff061388d5" providerId="LiveId" clId="{DE76B97F-F2EC-41CD-9542-D424F2B7DF60}" dt="2022-03-11T10:25:25.587" v="1217"/>
          <ac:inkMkLst>
            <pc:docMk/>
            <pc:sldMk cId="1520642417" sldId="286"/>
            <ac:inkMk id="69" creationId="{F3CA282C-29CE-42AB-A754-9EF216322249}"/>
          </ac:inkMkLst>
        </pc:inkChg>
        <pc:inkChg chg="add del">
          <ac:chgData name="Viet Anh Nguyen" userId="b95f61ff061388d5" providerId="LiveId" clId="{DE76B97F-F2EC-41CD-9542-D424F2B7DF60}" dt="2022-03-11T10:25:25.587" v="1217"/>
          <ac:inkMkLst>
            <pc:docMk/>
            <pc:sldMk cId="1520642417" sldId="286"/>
            <ac:inkMk id="70" creationId="{665B4474-0A26-4861-AEB2-E1EA603EC463}"/>
          </ac:inkMkLst>
        </pc:inkChg>
        <pc:inkChg chg="add">
          <ac:chgData name="Viet Anh Nguyen" userId="b95f61ff061388d5" providerId="LiveId" clId="{DE76B97F-F2EC-41CD-9542-D424F2B7DF60}" dt="2022-03-11T10:25:25.587" v="1217"/>
          <ac:inkMkLst>
            <pc:docMk/>
            <pc:sldMk cId="1520642417" sldId="286"/>
            <ac:inkMk id="71" creationId="{77F84E80-2BB5-462E-A721-64A3CCAFFF79}"/>
          </ac:inkMkLst>
        </pc:inkChg>
        <pc:inkChg chg="add del">
          <ac:chgData name="Viet Anh Nguyen" userId="b95f61ff061388d5" providerId="LiveId" clId="{DE76B97F-F2EC-41CD-9542-D424F2B7DF60}" dt="2022-03-11T10:27:12.335" v="1220"/>
          <ac:inkMkLst>
            <pc:docMk/>
            <pc:sldMk cId="1520642417" sldId="286"/>
            <ac:inkMk id="72" creationId="{EC0D08C8-06D9-488F-A9E9-6C92F3E47E8C}"/>
          </ac:inkMkLst>
        </pc:inkChg>
        <pc:inkChg chg="add del">
          <ac:chgData name="Viet Anh Nguyen" userId="b95f61ff061388d5" providerId="LiveId" clId="{DE76B97F-F2EC-41CD-9542-D424F2B7DF60}" dt="2022-03-11T10:27:12.335" v="1220"/>
          <ac:inkMkLst>
            <pc:docMk/>
            <pc:sldMk cId="1520642417" sldId="286"/>
            <ac:inkMk id="73" creationId="{E0AAB4C6-7351-4CAC-81CD-A197DF87DF39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4" creationId="{91169EFA-9CBE-43B9-A3C6-9FB4EFB08B66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5" creationId="{3C23E423-856E-46D6-823C-C9BC6F17C06D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6" creationId="{B09826B6-C61D-4E22-B0F8-8D710695D17A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7" creationId="{921DB0E1-BE46-49A1-AA09-EA7C1E6710D0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8" creationId="{BC8AEC11-F497-4347-B90A-02D9A994283B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79" creationId="{1467F957-52A5-4903-B0B1-D4D9B5092C9A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0" creationId="{480B9CD6-B932-44AB-9435-1C9D675FB0FB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1" creationId="{26633904-35B5-476C-A0C4-D81BD0B66BB9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2" creationId="{FEF7A981-F25A-4CA9-944E-3C422994FEFD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3" creationId="{B9D0092A-1242-4EDF-8D0D-F0E951C07FA2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4" creationId="{E1D002C5-06A3-4C86-B578-E190715A36FD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5" creationId="{9522BF91-2858-4ABB-A692-9D07DAC7B605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6" creationId="{BFB79608-2252-4442-A948-D17C8DE34726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7" creationId="{BEB10939-080C-45D1-A3C8-3BDB40CA0217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8" creationId="{53453B66-8424-48E8-B6AD-0FFA48425D74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89" creationId="{2FF17C5E-376A-4A66-AD90-8F9667B5294E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90" creationId="{71C128F1-6755-42A5-8870-EEDB962F4135}"/>
          </ac:inkMkLst>
        </pc:inkChg>
        <pc:inkChg chg="add del">
          <ac:chgData name="Viet Anh Nguyen" userId="b95f61ff061388d5" providerId="LiveId" clId="{DE76B97F-F2EC-41CD-9542-D424F2B7DF60}" dt="2022-03-11T10:27:19.807" v="1238"/>
          <ac:inkMkLst>
            <pc:docMk/>
            <pc:sldMk cId="1520642417" sldId="286"/>
            <ac:inkMk id="91" creationId="{87A1C489-1EA3-4163-BAF1-9588FBE741F5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2" creationId="{FC097059-E98E-415C-8DD5-55026564125A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3" creationId="{85FEF56B-7969-4ABC-BB91-E58CD1C90F8F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4" creationId="{89DB6231-3A6D-4301-9B3F-33EBD45BE549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5" creationId="{561CC181-12A4-4966-818F-6359EDDACB22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6" creationId="{1ABB4E4C-ADCA-4FF5-B50A-0F6E00EB7A85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7" creationId="{E13E0268-F77F-456F-87DB-ED4175A3399D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8" creationId="{FBB938E2-7749-476F-8C9C-BC0AEE6D6D99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99" creationId="{46A94596-A90C-446D-9A29-FF4CDEAEBE00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100" creationId="{6A5723F0-ABD4-471A-B394-8946E1832A75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101" creationId="{44E8703E-14A4-4FF9-94D0-A3E6652A048C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102" creationId="{CF4495E0-9535-4C23-B759-CEB0F455B3F7}"/>
          </ac:inkMkLst>
        </pc:inkChg>
        <pc:inkChg chg="add del">
          <ac:chgData name="Viet Anh Nguyen" userId="b95f61ff061388d5" providerId="LiveId" clId="{DE76B97F-F2EC-41CD-9542-D424F2B7DF60}" dt="2022-03-11T10:27:23.951" v="1250"/>
          <ac:inkMkLst>
            <pc:docMk/>
            <pc:sldMk cId="1520642417" sldId="286"/>
            <ac:inkMk id="103" creationId="{F65AB0E1-BCF2-44C3-A222-7089FAFF407C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04" creationId="{2F7398EB-9C29-4B6F-9461-D4791392F01D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05" creationId="{01897CAF-DA6E-4D26-B271-68822706CB5C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06" creationId="{1A327B6D-822A-4F70-94EC-9132D3D96670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07" creationId="{923B885D-E00B-47A3-9B80-1181B7DABF11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08" creationId="{6ACB05AA-8583-4B4C-8609-F34293E30177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09" creationId="{515A1AA9-BB3F-495E-8F4C-CF446A9709C6}"/>
          </ac:inkMkLst>
        </pc:inkChg>
        <pc:inkChg chg="add del">
          <ac:chgData name="Viet Anh Nguyen" userId="b95f61ff061388d5" providerId="LiveId" clId="{DE76B97F-F2EC-41CD-9542-D424F2B7DF60}" dt="2022-03-11T10:27:36.363" v="1257"/>
          <ac:inkMkLst>
            <pc:docMk/>
            <pc:sldMk cId="1520642417" sldId="286"/>
            <ac:inkMk id="110" creationId="{8E256977-DAF5-4506-A486-B1CF774586F5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1" creationId="{A91E59C5-C20E-48C6-8A63-18C5BD9A6B20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2" creationId="{AAE5F8A5-35C7-403E-B74C-104946167D34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3" creationId="{ABAF30FA-A658-4CFB-A759-2C835F8510D1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4" creationId="{52AED7B5-92AF-4682-97E5-38C0C90334CC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5" creationId="{02CAA1E4-7876-4320-88B0-C5074CB6A25C}"/>
          </ac:inkMkLst>
        </pc:inkChg>
        <pc:inkChg chg="add del">
          <ac:chgData name="Viet Anh Nguyen" userId="b95f61ff061388d5" providerId="LiveId" clId="{DE76B97F-F2EC-41CD-9542-D424F2B7DF60}" dt="2022-03-11T10:27:38.348" v="1263"/>
          <ac:inkMkLst>
            <pc:docMk/>
            <pc:sldMk cId="1520642417" sldId="286"/>
            <ac:inkMk id="116" creationId="{294B1E96-C557-44AE-B758-96856E139CF4}"/>
          </ac:inkMkLst>
        </pc:inkChg>
        <pc:inkChg chg="add del">
          <ac:chgData name="Viet Anh Nguyen" userId="b95f61ff061388d5" providerId="LiveId" clId="{DE76B97F-F2EC-41CD-9542-D424F2B7DF60}" dt="2022-03-11T10:27:39.628" v="1265"/>
          <ac:inkMkLst>
            <pc:docMk/>
            <pc:sldMk cId="1520642417" sldId="286"/>
            <ac:inkMk id="117" creationId="{0D610AE6-0BC3-49B7-BB33-104ECB513826}"/>
          </ac:inkMkLst>
        </pc:inkChg>
        <pc:inkChg chg="add del">
          <ac:chgData name="Viet Anh Nguyen" userId="b95f61ff061388d5" providerId="LiveId" clId="{DE76B97F-F2EC-41CD-9542-D424F2B7DF60}" dt="2022-03-11T10:27:39.628" v="1265"/>
          <ac:inkMkLst>
            <pc:docMk/>
            <pc:sldMk cId="1520642417" sldId="286"/>
            <ac:inkMk id="118" creationId="{48965836-96D5-4300-844F-74F2A4342B80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19" creationId="{17FA70ED-8CE1-4532-B553-C5B6A65B95D0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0" creationId="{E7B8659D-D472-4887-90E8-732CE36935A4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1" creationId="{B15ED3EF-16CE-40A8-B5BF-A45B98A6FB9B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2" creationId="{98986969-F1BD-45EF-8007-A78D478A7896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3" creationId="{F2055EC8-D79C-458E-9A18-58DF7FFF72BB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4" creationId="{CDBC80C7-7AFC-47F2-9657-467302A48420}"/>
          </ac:inkMkLst>
        </pc:inkChg>
        <pc:inkChg chg="add del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5" creationId="{FF7EA4E1-E41F-4A22-8CE5-6B84C27428F3}"/>
          </ac:inkMkLst>
        </pc:inkChg>
        <pc:inkChg chg="add">
          <ac:chgData name="Viet Anh Nguyen" userId="b95f61ff061388d5" providerId="LiveId" clId="{DE76B97F-F2EC-41CD-9542-D424F2B7DF60}" dt="2022-03-11T10:27:42.915" v="1272"/>
          <ac:inkMkLst>
            <pc:docMk/>
            <pc:sldMk cId="1520642417" sldId="286"/>
            <ac:inkMk id="126" creationId="{ABABB566-BB1F-45FA-B828-7571FB0BFF6A}"/>
          </ac:inkMkLst>
        </pc:inkChg>
        <pc:inkChg chg="add del">
          <ac:chgData name="Viet Anh Nguyen" userId="b95f61ff061388d5" providerId="LiveId" clId="{DE76B97F-F2EC-41CD-9542-D424F2B7DF60}" dt="2022-03-11T10:27:56.015" v="1275"/>
          <ac:inkMkLst>
            <pc:docMk/>
            <pc:sldMk cId="1520642417" sldId="286"/>
            <ac:inkMk id="127" creationId="{C5F7AE95-D374-43DB-B3F7-D5DB8AE7CC3E}"/>
          </ac:inkMkLst>
        </pc:inkChg>
        <pc:inkChg chg="add del">
          <ac:chgData name="Viet Anh Nguyen" userId="b95f61ff061388d5" providerId="LiveId" clId="{DE76B97F-F2EC-41CD-9542-D424F2B7DF60}" dt="2022-03-11T10:27:56.015" v="1275"/>
          <ac:inkMkLst>
            <pc:docMk/>
            <pc:sldMk cId="1520642417" sldId="286"/>
            <ac:inkMk id="128" creationId="{271FD555-B4B6-4BFD-AE64-F7FA24B488A6}"/>
          </ac:inkMkLst>
        </pc:inkChg>
        <pc:inkChg chg="add del">
          <ac:chgData name="Viet Anh Nguyen" userId="b95f61ff061388d5" providerId="LiveId" clId="{DE76B97F-F2EC-41CD-9542-D424F2B7DF60}" dt="2022-03-11T10:27:56.935" v="1277"/>
          <ac:inkMkLst>
            <pc:docMk/>
            <pc:sldMk cId="1520642417" sldId="286"/>
            <ac:inkMk id="129" creationId="{63730BB2-1D87-4E57-8D67-D9724199B096}"/>
          </ac:inkMkLst>
        </pc:inkChg>
        <pc:inkChg chg="add del">
          <ac:chgData name="Viet Anh Nguyen" userId="b95f61ff061388d5" providerId="LiveId" clId="{DE76B97F-F2EC-41CD-9542-D424F2B7DF60}" dt="2022-03-11T10:27:56.935" v="1277"/>
          <ac:inkMkLst>
            <pc:docMk/>
            <pc:sldMk cId="1520642417" sldId="286"/>
            <ac:inkMk id="130" creationId="{8AA10E33-4F0B-44B7-89EF-E5666529315E}"/>
          </ac:inkMkLst>
        </pc:inkChg>
        <pc:inkChg chg="add del">
          <ac:chgData name="Viet Anh Nguyen" userId="b95f61ff061388d5" providerId="LiveId" clId="{DE76B97F-F2EC-41CD-9542-D424F2B7DF60}" dt="2022-03-11T10:27:58.226" v="1280"/>
          <ac:inkMkLst>
            <pc:docMk/>
            <pc:sldMk cId="1520642417" sldId="286"/>
            <ac:inkMk id="131" creationId="{CF7772EA-8D18-41D5-9BD2-98D6C5814C1A}"/>
          </ac:inkMkLst>
        </pc:inkChg>
        <pc:inkChg chg="add del">
          <ac:chgData name="Viet Anh Nguyen" userId="b95f61ff061388d5" providerId="LiveId" clId="{DE76B97F-F2EC-41CD-9542-D424F2B7DF60}" dt="2022-03-11T10:27:58.226" v="1280"/>
          <ac:inkMkLst>
            <pc:docMk/>
            <pc:sldMk cId="1520642417" sldId="286"/>
            <ac:inkMk id="132" creationId="{5CFBE669-21F1-4B33-B637-3C291CFFC6BA}"/>
          </ac:inkMkLst>
        </pc:inkChg>
        <pc:inkChg chg="add del">
          <ac:chgData name="Viet Anh Nguyen" userId="b95f61ff061388d5" providerId="LiveId" clId="{DE76B97F-F2EC-41CD-9542-D424F2B7DF60}" dt="2022-03-11T10:27:58.226" v="1280"/>
          <ac:inkMkLst>
            <pc:docMk/>
            <pc:sldMk cId="1520642417" sldId="286"/>
            <ac:inkMk id="133" creationId="{6972A72D-09AC-4A18-83B9-71E8382C3F80}"/>
          </ac:inkMkLst>
        </pc:inkChg>
        <pc:inkChg chg="add del">
          <ac:chgData name="Viet Anh Nguyen" userId="b95f61ff061388d5" providerId="LiveId" clId="{DE76B97F-F2EC-41CD-9542-D424F2B7DF60}" dt="2022-03-11T10:28:00.021" v="1282"/>
          <ac:inkMkLst>
            <pc:docMk/>
            <pc:sldMk cId="1520642417" sldId="286"/>
            <ac:inkMk id="134" creationId="{2161F3EE-D551-4782-B49A-72C385E9EE88}"/>
          </ac:inkMkLst>
        </pc:inkChg>
        <pc:inkChg chg="add del">
          <ac:chgData name="Viet Anh Nguyen" userId="b95f61ff061388d5" providerId="LiveId" clId="{DE76B97F-F2EC-41CD-9542-D424F2B7DF60}" dt="2022-03-11T10:28:00.021" v="1282"/>
          <ac:inkMkLst>
            <pc:docMk/>
            <pc:sldMk cId="1520642417" sldId="286"/>
            <ac:inkMk id="135" creationId="{EE8B9793-6111-451B-A2F5-093133F322FA}"/>
          </ac:inkMkLst>
        </pc:inkChg>
        <pc:inkChg chg="add">
          <ac:chgData name="Viet Anh Nguyen" userId="b95f61ff061388d5" providerId="LiveId" clId="{DE76B97F-F2EC-41CD-9542-D424F2B7DF60}" dt="2022-03-11T10:28:00.021" v="1282"/>
          <ac:inkMkLst>
            <pc:docMk/>
            <pc:sldMk cId="1520642417" sldId="286"/>
            <ac:inkMk id="136" creationId="{B9C0077D-1931-4EA0-8575-E3F2B6CE7BAE}"/>
          </ac:inkMkLst>
        </pc:inkChg>
        <pc:inkChg chg="add del">
          <ac:chgData name="Viet Anh Nguyen" userId="b95f61ff061388d5" providerId="LiveId" clId="{DE76B97F-F2EC-41CD-9542-D424F2B7DF60}" dt="2022-03-11T10:28:12.531" v="1288"/>
          <ac:inkMkLst>
            <pc:docMk/>
            <pc:sldMk cId="1520642417" sldId="286"/>
            <ac:inkMk id="137" creationId="{8F3A3C21-19CB-4CE7-B37D-2CF35FB95F3C}"/>
          </ac:inkMkLst>
        </pc:inkChg>
        <pc:inkChg chg="add del">
          <ac:chgData name="Viet Anh Nguyen" userId="b95f61ff061388d5" providerId="LiveId" clId="{DE76B97F-F2EC-41CD-9542-D424F2B7DF60}" dt="2022-03-11T10:28:12.531" v="1288"/>
          <ac:inkMkLst>
            <pc:docMk/>
            <pc:sldMk cId="1520642417" sldId="286"/>
            <ac:inkMk id="138" creationId="{8744E7F9-254D-4CF4-8FF2-3E8C1B60C474}"/>
          </ac:inkMkLst>
        </pc:inkChg>
        <pc:inkChg chg="add del">
          <ac:chgData name="Viet Anh Nguyen" userId="b95f61ff061388d5" providerId="LiveId" clId="{DE76B97F-F2EC-41CD-9542-D424F2B7DF60}" dt="2022-03-11T10:28:12.531" v="1288"/>
          <ac:inkMkLst>
            <pc:docMk/>
            <pc:sldMk cId="1520642417" sldId="286"/>
            <ac:inkMk id="139" creationId="{FFFD3E80-75CB-4DF2-8D7B-ABA23FBB3910}"/>
          </ac:inkMkLst>
        </pc:inkChg>
        <pc:inkChg chg="add del">
          <ac:chgData name="Viet Anh Nguyen" userId="b95f61ff061388d5" providerId="LiveId" clId="{DE76B97F-F2EC-41CD-9542-D424F2B7DF60}" dt="2022-03-11T10:28:12.531" v="1288"/>
          <ac:inkMkLst>
            <pc:docMk/>
            <pc:sldMk cId="1520642417" sldId="286"/>
            <ac:inkMk id="140" creationId="{54D64AB8-9270-43C6-A29D-DE40FC1E84BB}"/>
          </ac:inkMkLst>
        </pc:inkChg>
        <pc:inkChg chg="add del">
          <ac:chgData name="Viet Anh Nguyen" userId="b95f61ff061388d5" providerId="LiveId" clId="{DE76B97F-F2EC-41CD-9542-D424F2B7DF60}" dt="2022-03-11T10:28:12.531" v="1288"/>
          <ac:inkMkLst>
            <pc:docMk/>
            <pc:sldMk cId="1520642417" sldId="286"/>
            <ac:inkMk id="141" creationId="{91504F50-998F-41FB-8089-1E1B8ACACA94}"/>
          </ac:inkMkLst>
        </pc:inkChg>
        <pc:inkChg chg="add del">
          <ac:chgData name="Viet Anh Nguyen" userId="b95f61ff061388d5" providerId="LiveId" clId="{DE76B97F-F2EC-41CD-9542-D424F2B7DF60}" dt="2022-03-11T10:28:14.466" v="1291"/>
          <ac:inkMkLst>
            <pc:docMk/>
            <pc:sldMk cId="1520642417" sldId="286"/>
            <ac:inkMk id="142" creationId="{20D7B9B1-4F1A-487C-BC50-380D062A1ECF}"/>
          </ac:inkMkLst>
        </pc:inkChg>
        <pc:inkChg chg="add del">
          <ac:chgData name="Viet Anh Nguyen" userId="b95f61ff061388d5" providerId="LiveId" clId="{DE76B97F-F2EC-41CD-9542-D424F2B7DF60}" dt="2022-03-11T10:28:14.466" v="1291"/>
          <ac:inkMkLst>
            <pc:docMk/>
            <pc:sldMk cId="1520642417" sldId="286"/>
            <ac:inkMk id="143" creationId="{8F06E627-7CFB-48CE-AC4C-66C515A5BC45}"/>
          </ac:inkMkLst>
        </pc:inkChg>
        <pc:inkChg chg="add del">
          <ac:chgData name="Viet Anh Nguyen" userId="b95f61ff061388d5" providerId="LiveId" clId="{DE76B97F-F2EC-41CD-9542-D424F2B7DF60}" dt="2022-03-11T10:28:14.466" v="1291"/>
          <ac:inkMkLst>
            <pc:docMk/>
            <pc:sldMk cId="1520642417" sldId="286"/>
            <ac:inkMk id="144" creationId="{EFD78ADE-AB66-4105-97F6-1831D774F137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45" creationId="{D418C01C-7632-4A60-9E02-403DF31C6DCA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46" creationId="{2B344C6A-B6D9-43EA-98ED-0376DFC17E8A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47" creationId="{746D4518-D91B-42C6-A6D9-6331592ED709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48" creationId="{663CFBCE-3F31-480F-962D-D53DCE9229A9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49" creationId="{6DDDFAD2-DFE9-43E0-AC48-DEEF732DAF96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50" creationId="{FF29D3F5-4A2B-4F5C-91A0-1B5E03AFAAA9}"/>
          </ac:inkMkLst>
        </pc:inkChg>
        <pc:inkChg chg="add del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51" creationId="{997AB9C7-80CA-4B0D-8658-4AA2E5315D67}"/>
          </ac:inkMkLst>
        </pc:inkChg>
        <pc:inkChg chg="add">
          <ac:chgData name="Viet Anh Nguyen" userId="b95f61ff061388d5" providerId="LiveId" clId="{DE76B97F-F2EC-41CD-9542-D424F2B7DF60}" dt="2022-03-11T10:28:17.140" v="1298"/>
          <ac:inkMkLst>
            <pc:docMk/>
            <pc:sldMk cId="1520642417" sldId="286"/>
            <ac:inkMk id="152" creationId="{0469FADC-E97F-441D-B8C7-CFA3DE017EF0}"/>
          </ac:inkMkLst>
        </pc:inkChg>
        <pc:inkChg chg="add">
          <ac:chgData name="Viet Anh Nguyen" userId="b95f61ff061388d5" providerId="LiveId" clId="{DE76B97F-F2EC-41CD-9542-D424F2B7DF60}" dt="2022-03-11T10:28:17.349" v="1299" actId="9405"/>
          <ac:inkMkLst>
            <pc:docMk/>
            <pc:sldMk cId="1520642417" sldId="286"/>
            <ac:inkMk id="153" creationId="{BE9F8130-8083-45FC-8273-E4E954DBAF8D}"/>
          </ac:inkMkLst>
        </pc:inkChg>
        <pc:inkChg chg="add">
          <ac:chgData name="Viet Anh Nguyen" userId="b95f61ff061388d5" providerId="LiveId" clId="{DE76B97F-F2EC-41CD-9542-D424F2B7DF60}" dt="2022-03-11T10:28:17.536" v="1300" actId="9405"/>
          <ac:inkMkLst>
            <pc:docMk/>
            <pc:sldMk cId="1520642417" sldId="286"/>
            <ac:inkMk id="154" creationId="{8C955E19-8DC8-4233-9E60-AE4175A85B50}"/>
          </ac:inkMkLst>
        </pc:inkChg>
        <pc:inkChg chg="add del">
          <ac:chgData name="Viet Anh Nguyen" userId="b95f61ff061388d5" providerId="LiveId" clId="{DE76B97F-F2EC-41CD-9542-D424F2B7DF60}" dt="2022-03-11T10:28:39.853" v="1304"/>
          <ac:inkMkLst>
            <pc:docMk/>
            <pc:sldMk cId="1520642417" sldId="286"/>
            <ac:inkMk id="155" creationId="{9B39BF6B-71A2-425E-8D82-AE14D0B05C85}"/>
          </ac:inkMkLst>
        </pc:inkChg>
        <pc:inkChg chg="add del">
          <ac:chgData name="Viet Anh Nguyen" userId="b95f61ff061388d5" providerId="LiveId" clId="{DE76B97F-F2EC-41CD-9542-D424F2B7DF60}" dt="2022-03-11T10:28:39.853" v="1304"/>
          <ac:inkMkLst>
            <pc:docMk/>
            <pc:sldMk cId="1520642417" sldId="286"/>
            <ac:inkMk id="156" creationId="{3B67AE0E-63C3-4283-8BDD-FF519F9A859B}"/>
          </ac:inkMkLst>
        </pc:inkChg>
        <pc:inkChg chg="add del">
          <ac:chgData name="Viet Anh Nguyen" userId="b95f61ff061388d5" providerId="LiveId" clId="{DE76B97F-F2EC-41CD-9542-D424F2B7DF60}" dt="2022-03-11T10:28:39.853" v="1304"/>
          <ac:inkMkLst>
            <pc:docMk/>
            <pc:sldMk cId="1520642417" sldId="286"/>
            <ac:inkMk id="157" creationId="{C3E2D99D-A6CD-4AF5-9B1B-DFC51D0B1620}"/>
          </ac:inkMkLst>
        </pc:inkChg>
        <pc:inkChg chg="add">
          <ac:chgData name="Viet Anh Nguyen" userId="b95f61ff061388d5" providerId="LiveId" clId="{DE76B97F-F2EC-41CD-9542-D424F2B7DF60}" dt="2022-03-11T10:28:39.853" v="1304"/>
          <ac:inkMkLst>
            <pc:docMk/>
            <pc:sldMk cId="1520642417" sldId="286"/>
            <ac:inkMk id="158" creationId="{77AD7C8B-3ED2-43F9-839E-AE47362C4BBA}"/>
          </ac:inkMkLst>
        </pc:inkChg>
        <pc:inkChg chg="add del">
          <ac:chgData name="Viet Anh Nguyen" userId="b95f61ff061388d5" providerId="LiveId" clId="{DE76B97F-F2EC-41CD-9542-D424F2B7DF60}" dt="2022-03-11T10:28:46.552" v="1307"/>
          <ac:inkMkLst>
            <pc:docMk/>
            <pc:sldMk cId="1520642417" sldId="286"/>
            <ac:inkMk id="159" creationId="{2D60F64A-EBFB-494B-AEC1-833CCA50606A}"/>
          </ac:inkMkLst>
        </pc:inkChg>
        <pc:inkChg chg="add del">
          <ac:chgData name="Viet Anh Nguyen" userId="b95f61ff061388d5" providerId="LiveId" clId="{DE76B97F-F2EC-41CD-9542-D424F2B7DF60}" dt="2022-03-11T10:28:46.552" v="1307"/>
          <ac:inkMkLst>
            <pc:docMk/>
            <pc:sldMk cId="1520642417" sldId="286"/>
            <ac:inkMk id="160" creationId="{53E65346-6B08-4A66-BEDE-3E7C0093DA68}"/>
          </ac:inkMkLst>
        </pc:inkChg>
        <pc:inkChg chg="add">
          <ac:chgData name="Viet Anh Nguyen" userId="b95f61ff061388d5" providerId="LiveId" clId="{DE76B97F-F2EC-41CD-9542-D424F2B7DF60}" dt="2022-03-11T10:28:46.552" v="1307"/>
          <ac:inkMkLst>
            <pc:docMk/>
            <pc:sldMk cId="1520642417" sldId="286"/>
            <ac:inkMk id="161" creationId="{9EAB940C-57F2-4FDD-B020-346AD9B11749}"/>
          </ac:inkMkLst>
        </pc:inkChg>
        <pc:inkChg chg="add del">
          <ac:chgData name="Viet Anh Nguyen" userId="b95f61ff061388d5" providerId="LiveId" clId="{DE76B97F-F2EC-41CD-9542-D424F2B7DF60}" dt="2022-03-11T10:28:48.560" v="1312"/>
          <ac:inkMkLst>
            <pc:docMk/>
            <pc:sldMk cId="1520642417" sldId="286"/>
            <ac:inkMk id="162" creationId="{EDC834DC-EB18-46EF-B245-6847E16D5424}"/>
          </ac:inkMkLst>
        </pc:inkChg>
        <pc:inkChg chg="add del">
          <ac:chgData name="Viet Anh Nguyen" userId="b95f61ff061388d5" providerId="LiveId" clId="{DE76B97F-F2EC-41CD-9542-D424F2B7DF60}" dt="2022-03-11T10:28:48.560" v="1312"/>
          <ac:inkMkLst>
            <pc:docMk/>
            <pc:sldMk cId="1520642417" sldId="286"/>
            <ac:inkMk id="163" creationId="{503997A3-1092-4C03-A189-0437A6638599}"/>
          </ac:inkMkLst>
        </pc:inkChg>
        <pc:inkChg chg="add del">
          <ac:chgData name="Viet Anh Nguyen" userId="b95f61ff061388d5" providerId="LiveId" clId="{DE76B97F-F2EC-41CD-9542-D424F2B7DF60}" dt="2022-03-11T10:28:48.560" v="1312"/>
          <ac:inkMkLst>
            <pc:docMk/>
            <pc:sldMk cId="1520642417" sldId="286"/>
            <ac:inkMk id="164" creationId="{CF5364C0-47DD-4DBF-A25D-FC9D9D0074F9}"/>
          </ac:inkMkLst>
        </pc:inkChg>
        <pc:inkChg chg="add del">
          <ac:chgData name="Viet Anh Nguyen" userId="b95f61ff061388d5" providerId="LiveId" clId="{DE76B97F-F2EC-41CD-9542-D424F2B7DF60}" dt="2022-03-11T10:28:48.560" v="1312"/>
          <ac:inkMkLst>
            <pc:docMk/>
            <pc:sldMk cId="1520642417" sldId="286"/>
            <ac:inkMk id="165" creationId="{74473386-824C-4E04-8B2E-9BF6F471F689}"/>
          </ac:inkMkLst>
        </pc:inkChg>
        <pc:inkChg chg="add">
          <ac:chgData name="Viet Anh Nguyen" userId="b95f61ff061388d5" providerId="LiveId" clId="{DE76B97F-F2EC-41CD-9542-D424F2B7DF60}" dt="2022-03-11T10:28:48.560" v="1312"/>
          <ac:inkMkLst>
            <pc:docMk/>
            <pc:sldMk cId="1520642417" sldId="286"/>
            <ac:inkMk id="166" creationId="{39D6CDEE-9329-41FA-B660-A2398460F5BC}"/>
          </ac:inkMkLst>
        </pc:inkChg>
      </pc:sldChg>
      <pc:sldChg chg="del">
        <pc:chgData name="Viet Anh Nguyen" userId="b95f61ff061388d5" providerId="LiveId" clId="{DE76B97F-F2EC-41CD-9542-D424F2B7DF60}" dt="2022-03-11T07:23:59.859" v="399" actId="2696"/>
        <pc:sldMkLst>
          <pc:docMk/>
          <pc:sldMk cId="1851125016" sldId="286"/>
        </pc:sldMkLst>
      </pc:sldChg>
      <pc:sldChg chg="del">
        <pc:chgData name="Viet Anh Nguyen" userId="b95f61ff061388d5" providerId="LiveId" clId="{DE76B97F-F2EC-41CD-9542-D424F2B7DF60}" dt="2022-03-11T07:23:59.859" v="399" actId="2696"/>
        <pc:sldMkLst>
          <pc:docMk/>
          <pc:sldMk cId="166913476" sldId="287"/>
        </pc:sldMkLst>
      </pc:sldChg>
      <pc:sldChg chg="addSp delSp add mod">
        <pc:chgData name="Viet Anh Nguyen" userId="b95f61ff061388d5" providerId="LiveId" clId="{DE76B97F-F2EC-41CD-9542-D424F2B7DF60}" dt="2022-03-11T10:31:39.507" v="1422"/>
        <pc:sldMkLst>
          <pc:docMk/>
          <pc:sldMk cId="1025365714" sldId="287"/>
        </pc:sldMkLst>
        <pc:inkChg chg="add del">
          <ac:chgData name="Viet Anh Nguyen" userId="b95f61ff061388d5" providerId="LiveId" clId="{DE76B97F-F2EC-41CD-9542-D424F2B7DF60}" dt="2022-03-11T10:29:55.032" v="1316"/>
          <ac:inkMkLst>
            <pc:docMk/>
            <pc:sldMk cId="1025365714" sldId="287"/>
            <ac:inkMk id="3" creationId="{1BC616B2-597E-43CF-AF63-70A481C50535}"/>
          </ac:inkMkLst>
        </pc:inkChg>
        <pc:inkChg chg="add del">
          <ac:chgData name="Viet Anh Nguyen" userId="b95f61ff061388d5" providerId="LiveId" clId="{DE76B97F-F2EC-41CD-9542-D424F2B7DF60}" dt="2022-03-11T10:29:55.032" v="1316"/>
          <ac:inkMkLst>
            <pc:docMk/>
            <pc:sldMk cId="1025365714" sldId="287"/>
            <ac:inkMk id="4" creationId="{2E89BF44-4E48-43E2-8767-5A48BDAEA3E4}"/>
          </ac:inkMkLst>
        </pc:inkChg>
        <pc:inkChg chg="add del">
          <ac:chgData name="Viet Anh Nguyen" userId="b95f61ff061388d5" providerId="LiveId" clId="{DE76B97F-F2EC-41CD-9542-D424F2B7DF60}" dt="2022-03-11T10:29:55.032" v="1316"/>
          <ac:inkMkLst>
            <pc:docMk/>
            <pc:sldMk cId="1025365714" sldId="287"/>
            <ac:inkMk id="5" creationId="{9ECEA41F-987E-4E50-91C5-1C3FC306CBA5}"/>
          </ac:inkMkLst>
        </pc:inkChg>
        <pc:inkChg chg="add">
          <ac:chgData name="Viet Anh Nguyen" userId="b95f61ff061388d5" providerId="LiveId" clId="{DE76B97F-F2EC-41CD-9542-D424F2B7DF60}" dt="2022-03-11T10:29:55.032" v="1316"/>
          <ac:inkMkLst>
            <pc:docMk/>
            <pc:sldMk cId="1025365714" sldId="287"/>
            <ac:inkMk id="6" creationId="{6DFB8DA2-C42A-483A-889F-51E1CC4522E1}"/>
          </ac:inkMkLst>
        </pc:inkChg>
        <pc:inkChg chg="add">
          <ac:chgData name="Viet Anh Nguyen" userId="b95f61ff061388d5" providerId="LiveId" clId="{DE76B97F-F2EC-41CD-9542-D424F2B7DF60}" dt="2022-03-11T10:29:55.836" v="1317" actId="9405"/>
          <ac:inkMkLst>
            <pc:docMk/>
            <pc:sldMk cId="1025365714" sldId="287"/>
            <ac:inkMk id="7" creationId="{ED80DD72-EB18-492E-A89D-7CE32F389624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8" creationId="{60670E5C-F170-4F81-B292-48044644618A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9" creationId="{D93663A0-E205-45E4-B4C6-F434518C965E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0" creationId="{1F81D134-8F63-4A98-9EED-E33A03E71D96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1" creationId="{7547F942-F99F-4539-AF58-F0325C7267CC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2" creationId="{A0AF837B-93D8-4AA4-841F-38968A328026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3" creationId="{499E1623-F157-41A1-AC93-70F09376BFA6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4" creationId="{0363C4CE-584D-468D-A60B-8E809FB1A566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5" creationId="{6B7E2F2C-2E34-4A56-AABB-89DD2D3E8E5C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6" creationId="{C2F6FE49-CC3C-47A7-BCE1-6387D9CEA11D}"/>
          </ac:inkMkLst>
        </pc:inkChg>
        <pc:inkChg chg="add del">
          <ac:chgData name="Viet Anh Nguyen" userId="b95f61ff061388d5" providerId="LiveId" clId="{DE76B97F-F2EC-41CD-9542-D424F2B7DF60}" dt="2022-03-11T10:30:00.262" v="1328"/>
          <ac:inkMkLst>
            <pc:docMk/>
            <pc:sldMk cId="1025365714" sldId="287"/>
            <ac:inkMk id="17" creationId="{F57415C0-A333-4B6E-A764-C659AADAC65D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18" creationId="{7FFD592D-A43F-4E10-A223-282AF66D6F02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19" creationId="{DD448EEB-4379-440B-8541-20E32445630D}"/>
          </ac:inkMkLst>
        </pc:inkChg>
        <pc:inkChg chg="add del">
          <ac:chgData name="Viet Anh Nguyen" userId="b95f61ff061388d5" providerId="LiveId" clId="{DE76B97F-F2EC-41CD-9542-D424F2B7DF60}" dt="2022-03-11T10:30:02.005" v="1331"/>
          <ac:inkMkLst>
            <pc:docMk/>
            <pc:sldMk cId="1025365714" sldId="287"/>
            <ac:inkMk id="20" creationId="{BD83E25C-6C9E-42D1-BFE0-053A2A2F13D4}"/>
          </ac:inkMkLst>
        </pc:inkChg>
        <pc:inkChg chg="add del">
          <ac:chgData name="Viet Anh Nguyen" userId="b95f61ff061388d5" providerId="LiveId" clId="{DE76B97F-F2EC-41CD-9542-D424F2B7DF60}" dt="2022-03-11T10:30:02.005" v="1331"/>
          <ac:inkMkLst>
            <pc:docMk/>
            <pc:sldMk cId="1025365714" sldId="287"/>
            <ac:inkMk id="21" creationId="{EB875DD5-33A2-45C2-9643-0FB74E0611B7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22" creationId="{572EB512-7CA8-45F9-B113-1E137B283C16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3" creationId="{739E195E-FD2B-4C69-8AA4-1B880A6928E9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4" creationId="{3FBD9ECD-B101-4519-835B-03485427EFDA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5" creationId="{CFD3CCC6-2567-4C16-970D-6C7E8E90446C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6" creationId="{BA86F918-4089-4CA9-B7AF-EABDD50AFDA2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7" creationId="{DB7D946F-53B3-4B6C-806C-1A6C93E336D9}"/>
          </ac:inkMkLst>
        </pc:inkChg>
        <pc:inkChg chg="add del">
          <ac:chgData name="Viet Anh Nguyen" userId="b95f61ff061388d5" providerId="LiveId" clId="{DE76B97F-F2EC-41CD-9542-D424F2B7DF60}" dt="2022-03-11T10:30:07.446" v="1338"/>
          <ac:inkMkLst>
            <pc:docMk/>
            <pc:sldMk cId="1025365714" sldId="287"/>
            <ac:inkMk id="28" creationId="{9D189105-F383-4114-AD86-1EB56527F34B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29" creationId="{2D019D16-0D5F-471C-A45A-2176EF3A9F68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0" creationId="{6190F298-FBFD-4990-B567-F1901FC05E90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1" creationId="{335429FC-CECE-4D06-B4BC-F788A6541ED1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2" creationId="{056951D8-0B5A-420E-8E10-4E849D9CBADC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3" creationId="{4F505847-8B09-4EBE-A61E-975C8BD7E311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4" creationId="{07F6693A-6D58-41E0-9D05-11E4E46F84F5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5" creationId="{F615F2C7-C433-4406-A910-D1F56749C4FE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6" creationId="{C5A684E7-9EA4-4FD7-8548-2A92906C3BF9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7" creationId="{F5E2A704-A1B2-4B18-9E3E-BAD8AC205FD3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8" creationId="{8ADF198F-449B-4DB0-A9F4-FDEBC03DD779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39" creationId="{A4856106-8145-4B6A-B7CF-A999A45C1165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40" creationId="{CAA69737-BEDD-4E4E-B9D3-6C45CC44D8DA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41" creationId="{C602C2E8-B9A8-4A8C-9012-3277350F57FF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42" creationId="{77EF2948-9BA4-4254-AD79-7F3EF016B651}"/>
          </ac:inkMkLst>
        </pc:inkChg>
        <pc:inkChg chg="add del">
          <ac:chgData name="Viet Anh Nguyen" userId="b95f61ff061388d5" providerId="LiveId" clId="{DE76B97F-F2EC-41CD-9542-D424F2B7DF60}" dt="2022-03-11T10:30:14.240" v="1353"/>
          <ac:inkMkLst>
            <pc:docMk/>
            <pc:sldMk cId="1025365714" sldId="287"/>
            <ac:inkMk id="43" creationId="{64405FAB-6BCA-4A83-93D0-E39AB246EA43}"/>
          </ac:inkMkLst>
        </pc:inkChg>
        <pc:inkChg chg="add del">
          <ac:chgData name="Viet Anh Nguyen" userId="b95f61ff061388d5" providerId="LiveId" clId="{DE76B97F-F2EC-41CD-9542-D424F2B7DF60}" dt="2022-03-11T10:30:16.485" v="1355"/>
          <ac:inkMkLst>
            <pc:docMk/>
            <pc:sldMk cId="1025365714" sldId="287"/>
            <ac:inkMk id="44" creationId="{D5A66B63-C50F-42ED-B640-F1B4C95E00F8}"/>
          </ac:inkMkLst>
        </pc:inkChg>
        <pc:inkChg chg="add del">
          <ac:chgData name="Viet Anh Nguyen" userId="b95f61ff061388d5" providerId="LiveId" clId="{DE76B97F-F2EC-41CD-9542-D424F2B7DF60}" dt="2022-03-11T10:30:16.485" v="1355"/>
          <ac:inkMkLst>
            <pc:docMk/>
            <pc:sldMk cId="1025365714" sldId="287"/>
            <ac:inkMk id="45" creationId="{902FC208-F4A0-4D13-897B-95E3C21A7D02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46" creationId="{12B8B7CF-A4D7-4247-8616-18CF23C196A3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47" creationId="{68EC296F-A409-4E90-AB6D-FDEE58D75576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48" creationId="{0BD07894-3BA5-4895-87EE-8EEC24220911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49" creationId="{748B437E-5B53-4470-B813-A9F06EC12D36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50" creationId="{B6DBFBAC-EB40-4934-AC9A-E29A3153C907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51" creationId="{A6364F8C-5482-42F2-817D-680AA02D61E4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52" creationId="{173F4B63-6282-4C29-AA9B-BFE4111E77BA}"/>
          </ac:inkMkLst>
        </pc:inkChg>
        <pc:inkChg chg="add del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53" creationId="{FF9E4413-800A-42D8-9E7D-543988091184}"/>
          </ac:inkMkLst>
        </pc:inkChg>
        <pc:inkChg chg="add">
          <ac:chgData name="Viet Anh Nguyen" userId="b95f61ff061388d5" providerId="LiveId" clId="{DE76B97F-F2EC-41CD-9542-D424F2B7DF60}" dt="2022-03-11T10:30:19.151" v="1363"/>
          <ac:inkMkLst>
            <pc:docMk/>
            <pc:sldMk cId="1025365714" sldId="287"/>
            <ac:inkMk id="54" creationId="{53D4A995-0732-490D-A646-C712582919CA}"/>
          </ac:inkMkLst>
        </pc:inkChg>
        <pc:inkChg chg="add del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55" creationId="{6C952587-AB84-4546-90A0-562BCAE88D4B}"/>
          </ac:inkMkLst>
        </pc:inkChg>
        <pc:inkChg chg="add del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56" creationId="{F69CBB67-A3AD-4FAD-9D32-133E315B0FD2}"/>
          </ac:inkMkLst>
        </pc:inkChg>
        <pc:inkChg chg="add del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57" creationId="{BF89AC11-40D5-4C8A-88BC-349B3637CA8C}"/>
          </ac:inkMkLst>
        </pc:inkChg>
        <pc:inkChg chg="add del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58" creationId="{36AD3014-66DF-4A61-8CDA-124279D95691}"/>
          </ac:inkMkLst>
        </pc:inkChg>
        <pc:inkChg chg="add del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59" creationId="{C06FB731-C131-494C-9387-3250F19215FA}"/>
          </ac:inkMkLst>
        </pc:inkChg>
        <pc:inkChg chg="add">
          <ac:chgData name="Viet Anh Nguyen" userId="b95f61ff061388d5" providerId="LiveId" clId="{DE76B97F-F2EC-41CD-9542-D424F2B7DF60}" dt="2022-03-11T10:30:26.789" v="1369"/>
          <ac:inkMkLst>
            <pc:docMk/>
            <pc:sldMk cId="1025365714" sldId="287"/>
            <ac:inkMk id="60" creationId="{71FDDC1F-A7DD-441B-A338-D40F3D663EDC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1" creationId="{204780F3-1F25-4AB2-871C-E593EB2F098C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2" creationId="{8F414F96-B95E-4709-A581-9581AE2B07E4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3" creationId="{B0C1601E-02EE-447B-9302-B824F44F627F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4" creationId="{997E6DD1-71CD-4409-9937-CC559524548F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5" creationId="{518A2F0A-BC61-4A3C-9AE2-19C5B7052E83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6" creationId="{F792545A-3AE9-4552-AD9E-31B0651B37C4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7" creationId="{5C12D262-A65F-4AEB-BB4C-C80A4E20792A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8" creationId="{1092F513-5EC7-4046-87A6-74C2EE65F26E}"/>
          </ac:inkMkLst>
        </pc:inkChg>
        <pc:inkChg chg="add del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69" creationId="{2C42BC2E-74EF-42C4-9BDC-042BDEDD6574}"/>
          </ac:inkMkLst>
        </pc:inkChg>
        <pc:inkChg chg="add">
          <ac:chgData name="Viet Anh Nguyen" userId="b95f61ff061388d5" providerId="LiveId" clId="{DE76B97F-F2EC-41CD-9542-D424F2B7DF60}" dt="2022-03-11T10:30:32.977" v="1379"/>
          <ac:inkMkLst>
            <pc:docMk/>
            <pc:sldMk cId="1025365714" sldId="287"/>
            <ac:inkMk id="70" creationId="{2770C987-A7D5-428A-AC80-66BE28CF5DD5}"/>
          </ac:inkMkLst>
        </pc:inkChg>
        <pc:inkChg chg="add">
          <ac:chgData name="Viet Anh Nguyen" userId="b95f61ff061388d5" providerId="LiveId" clId="{DE76B97F-F2EC-41CD-9542-D424F2B7DF60}" dt="2022-03-11T10:30:34.353" v="1380" actId="9405"/>
          <ac:inkMkLst>
            <pc:docMk/>
            <pc:sldMk cId="1025365714" sldId="287"/>
            <ac:inkMk id="71" creationId="{2731FF78-D900-478A-8C05-85A56CA30FAE}"/>
          </ac:inkMkLst>
        </pc:inkChg>
        <pc:inkChg chg="add del">
          <ac:chgData name="Viet Anh Nguyen" userId="b95f61ff061388d5" providerId="LiveId" clId="{DE76B97F-F2EC-41CD-9542-D424F2B7DF60}" dt="2022-03-11T10:30:37.711" v="1383"/>
          <ac:inkMkLst>
            <pc:docMk/>
            <pc:sldMk cId="1025365714" sldId="287"/>
            <ac:inkMk id="72" creationId="{C9A62B60-5F39-4431-832D-209829E59266}"/>
          </ac:inkMkLst>
        </pc:inkChg>
        <pc:inkChg chg="add del">
          <ac:chgData name="Viet Anh Nguyen" userId="b95f61ff061388d5" providerId="LiveId" clId="{DE76B97F-F2EC-41CD-9542-D424F2B7DF60}" dt="2022-03-11T10:30:37.711" v="1383"/>
          <ac:inkMkLst>
            <pc:docMk/>
            <pc:sldMk cId="1025365714" sldId="287"/>
            <ac:inkMk id="73" creationId="{D463304A-E4B4-4C14-9C1E-9085C7E95164}"/>
          </ac:inkMkLst>
        </pc:inkChg>
        <pc:inkChg chg="add del">
          <ac:chgData name="Viet Anh Nguyen" userId="b95f61ff061388d5" providerId="LiveId" clId="{DE76B97F-F2EC-41CD-9542-D424F2B7DF60}" dt="2022-03-11T10:30:38.581" v="1385"/>
          <ac:inkMkLst>
            <pc:docMk/>
            <pc:sldMk cId="1025365714" sldId="287"/>
            <ac:inkMk id="74" creationId="{CE12B9DA-60C0-4493-9168-99DAC722665E}"/>
          </ac:inkMkLst>
        </pc:inkChg>
        <pc:inkChg chg="add del">
          <ac:chgData name="Viet Anh Nguyen" userId="b95f61ff061388d5" providerId="LiveId" clId="{DE76B97F-F2EC-41CD-9542-D424F2B7DF60}" dt="2022-03-11T10:30:38.581" v="1385"/>
          <ac:inkMkLst>
            <pc:docMk/>
            <pc:sldMk cId="1025365714" sldId="287"/>
            <ac:inkMk id="75" creationId="{106F272D-40E5-4FFE-BF3B-7A31591E59D2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76" creationId="{69B7B5FA-0F08-45FB-94E5-6BDB309A28A3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77" creationId="{3D1ECE3F-C173-45C5-807B-1CD4CC0255F2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78" creationId="{A117B6F4-08CE-480B-95BE-43577D06E1D4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79" creationId="{A5DC0149-D7AF-40F7-812F-49A5B5BA7E83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0" creationId="{E6FE8136-0387-429E-A3E4-62A9B267C86C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1" creationId="{FB8F75C4-3043-4D31-B9DB-455E26464638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2" creationId="{6A353864-D897-4F88-856F-8A8731428FF2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3" creationId="{5DD2A5E4-E98F-40AE-971A-17B3FD1D16B9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4" creationId="{430B4CF8-8698-46CD-9B2B-739C88574C52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5" creationId="{88E1A358-6CBE-445D-990B-19047FFA323D}"/>
          </ac:inkMkLst>
        </pc:inkChg>
        <pc:inkChg chg="add del">
          <ac:chgData name="Viet Anh Nguyen" userId="b95f61ff061388d5" providerId="LiveId" clId="{DE76B97F-F2EC-41CD-9542-D424F2B7DF60}" dt="2022-03-11T10:30:42.236" v="1396"/>
          <ac:inkMkLst>
            <pc:docMk/>
            <pc:sldMk cId="1025365714" sldId="287"/>
            <ac:inkMk id="86" creationId="{01EACCE5-D702-4DED-825D-AD3C96E17D1F}"/>
          </ac:inkMkLst>
        </pc:inkChg>
        <pc:inkChg chg="add del">
          <ac:chgData name="Viet Anh Nguyen" userId="b95f61ff061388d5" providerId="LiveId" clId="{DE76B97F-F2EC-41CD-9542-D424F2B7DF60}" dt="2022-03-11T10:30:44.037" v="1399"/>
          <ac:inkMkLst>
            <pc:docMk/>
            <pc:sldMk cId="1025365714" sldId="287"/>
            <ac:inkMk id="87" creationId="{0248143A-32BD-40BF-AD25-6C910F83C93F}"/>
          </ac:inkMkLst>
        </pc:inkChg>
        <pc:inkChg chg="add del">
          <ac:chgData name="Viet Anh Nguyen" userId="b95f61ff061388d5" providerId="LiveId" clId="{DE76B97F-F2EC-41CD-9542-D424F2B7DF60}" dt="2022-03-11T10:30:44.037" v="1399"/>
          <ac:inkMkLst>
            <pc:docMk/>
            <pc:sldMk cId="1025365714" sldId="287"/>
            <ac:inkMk id="88" creationId="{8BE8C93E-48BC-4414-87E0-97720F87BEB3}"/>
          </ac:inkMkLst>
        </pc:inkChg>
        <pc:inkChg chg="add">
          <ac:chgData name="Viet Anh Nguyen" userId="b95f61ff061388d5" providerId="LiveId" clId="{DE76B97F-F2EC-41CD-9542-D424F2B7DF60}" dt="2022-03-11T10:30:43.123" v="1398" actId="9405"/>
          <ac:inkMkLst>
            <pc:docMk/>
            <pc:sldMk cId="1025365714" sldId="287"/>
            <ac:inkMk id="89" creationId="{A9154ADF-7A3F-4B13-A7C8-976052D37A1B}"/>
          </ac:inkMkLst>
        </pc:inkChg>
        <pc:inkChg chg="add">
          <ac:chgData name="Viet Anh Nguyen" userId="b95f61ff061388d5" providerId="LiveId" clId="{DE76B97F-F2EC-41CD-9542-D424F2B7DF60}" dt="2022-03-11T10:30:44.037" v="1399"/>
          <ac:inkMkLst>
            <pc:docMk/>
            <pc:sldMk cId="1025365714" sldId="287"/>
            <ac:inkMk id="90" creationId="{86DDA931-0D9B-4784-9CF1-DC13F0ED847B}"/>
          </ac:inkMkLst>
        </pc:inkChg>
        <pc:inkChg chg="add del">
          <ac:chgData name="Viet Anh Nguyen" userId="b95f61ff061388d5" providerId="LiveId" clId="{DE76B97F-F2EC-41CD-9542-D424F2B7DF60}" dt="2022-03-11T10:31:31.323" v="1403"/>
          <ac:inkMkLst>
            <pc:docMk/>
            <pc:sldMk cId="1025365714" sldId="287"/>
            <ac:inkMk id="91" creationId="{E17F4F9B-9C0C-4A19-A797-A4AA8B32B511}"/>
          </ac:inkMkLst>
        </pc:inkChg>
        <pc:inkChg chg="add del">
          <ac:chgData name="Viet Anh Nguyen" userId="b95f61ff061388d5" providerId="LiveId" clId="{DE76B97F-F2EC-41CD-9542-D424F2B7DF60}" dt="2022-03-11T10:31:31.323" v="1403"/>
          <ac:inkMkLst>
            <pc:docMk/>
            <pc:sldMk cId="1025365714" sldId="287"/>
            <ac:inkMk id="92" creationId="{571C752A-F581-4457-AB33-2040D2838DC0}"/>
          </ac:inkMkLst>
        </pc:inkChg>
        <pc:inkChg chg="add del">
          <ac:chgData name="Viet Anh Nguyen" userId="b95f61ff061388d5" providerId="LiveId" clId="{DE76B97F-F2EC-41CD-9542-D424F2B7DF60}" dt="2022-03-11T10:31:31.323" v="1403"/>
          <ac:inkMkLst>
            <pc:docMk/>
            <pc:sldMk cId="1025365714" sldId="287"/>
            <ac:inkMk id="93" creationId="{A5F872D7-EACA-46CD-8794-DDE8B74D4686}"/>
          </ac:inkMkLst>
        </pc:inkChg>
        <pc:inkChg chg="add del">
          <ac:chgData name="Viet Anh Nguyen" userId="b95f61ff061388d5" providerId="LiveId" clId="{DE76B97F-F2EC-41CD-9542-D424F2B7DF60}" dt="2022-03-11T10:31:33.095" v="1407"/>
          <ac:inkMkLst>
            <pc:docMk/>
            <pc:sldMk cId="1025365714" sldId="287"/>
            <ac:inkMk id="94" creationId="{00A48E28-685A-4726-9402-A7806D6C432A}"/>
          </ac:inkMkLst>
        </pc:inkChg>
        <pc:inkChg chg="add del">
          <ac:chgData name="Viet Anh Nguyen" userId="b95f61ff061388d5" providerId="LiveId" clId="{DE76B97F-F2EC-41CD-9542-D424F2B7DF60}" dt="2022-03-11T10:31:33.095" v="1407"/>
          <ac:inkMkLst>
            <pc:docMk/>
            <pc:sldMk cId="1025365714" sldId="287"/>
            <ac:inkMk id="95" creationId="{9835A367-2073-44DD-8F25-C8389CC9B7DD}"/>
          </ac:inkMkLst>
        </pc:inkChg>
        <pc:inkChg chg="add del">
          <ac:chgData name="Viet Anh Nguyen" userId="b95f61ff061388d5" providerId="LiveId" clId="{DE76B97F-F2EC-41CD-9542-D424F2B7DF60}" dt="2022-03-11T10:31:33.095" v="1407"/>
          <ac:inkMkLst>
            <pc:docMk/>
            <pc:sldMk cId="1025365714" sldId="287"/>
            <ac:inkMk id="96" creationId="{2E2D26E0-E646-49E6-8521-811AE2C356E9}"/>
          </ac:inkMkLst>
        </pc:inkChg>
        <pc:inkChg chg="add del">
          <ac:chgData name="Viet Anh Nguyen" userId="b95f61ff061388d5" providerId="LiveId" clId="{DE76B97F-F2EC-41CD-9542-D424F2B7DF60}" dt="2022-03-11T10:31:33.095" v="1407"/>
          <ac:inkMkLst>
            <pc:docMk/>
            <pc:sldMk cId="1025365714" sldId="287"/>
            <ac:inkMk id="97" creationId="{912A90FA-DA29-4618-9D79-0A0E89532647}"/>
          </ac:inkMkLst>
        </pc:inkChg>
        <pc:inkChg chg="add del">
          <ac:chgData name="Viet Anh Nguyen" userId="b95f61ff061388d5" providerId="LiveId" clId="{DE76B97F-F2EC-41CD-9542-D424F2B7DF60}" dt="2022-03-11T10:31:35.744" v="1412"/>
          <ac:inkMkLst>
            <pc:docMk/>
            <pc:sldMk cId="1025365714" sldId="287"/>
            <ac:inkMk id="98" creationId="{F86C122F-F003-4400-96DA-227F141772DC}"/>
          </ac:inkMkLst>
        </pc:inkChg>
        <pc:inkChg chg="add del">
          <ac:chgData name="Viet Anh Nguyen" userId="b95f61ff061388d5" providerId="LiveId" clId="{DE76B97F-F2EC-41CD-9542-D424F2B7DF60}" dt="2022-03-11T10:31:35.744" v="1412"/>
          <ac:inkMkLst>
            <pc:docMk/>
            <pc:sldMk cId="1025365714" sldId="287"/>
            <ac:inkMk id="99" creationId="{AE5B66CE-48F7-4BD6-97B3-7D6F2C7A8FDD}"/>
          </ac:inkMkLst>
        </pc:inkChg>
        <pc:inkChg chg="add del">
          <ac:chgData name="Viet Anh Nguyen" userId="b95f61ff061388d5" providerId="LiveId" clId="{DE76B97F-F2EC-41CD-9542-D424F2B7DF60}" dt="2022-03-11T10:31:35.744" v="1412"/>
          <ac:inkMkLst>
            <pc:docMk/>
            <pc:sldMk cId="1025365714" sldId="287"/>
            <ac:inkMk id="100" creationId="{EB19E7A9-CE9F-4963-B62A-58A69AE1C203}"/>
          </ac:inkMkLst>
        </pc:inkChg>
        <pc:inkChg chg="add del">
          <ac:chgData name="Viet Anh Nguyen" userId="b95f61ff061388d5" providerId="LiveId" clId="{DE76B97F-F2EC-41CD-9542-D424F2B7DF60}" dt="2022-03-11T10:31:35.744" v="1412"/>
          <ac:inkMkLst>
            <pc:docMk/>
            <pc:sldMk cId="1025365714" sldId="287"/>
            <ac:inkMk id="101" creationId="{269A1D2F-6951-4F38-BB3B-96A5680A9C0F}"/>
          </ac:inkMkLst>
        </pc:inkChg>
        <pc:inkChg chg="add del">
          <ac:chgData name="Viet Anh Nguyen" userId="b95f61ff061388d5" providerId="LiveId" clId="{DE76B97F-F2EC-41CD-9542-D424F2B7DF60}" dt="2022-03-11T10:31:35.744" v="1412"/>
          <ac:inkMkLst>
            <pc:docMk/>
            <pc:sldMk cId="1025365714" sldId="287"/>
            <ac:inkMk id="102" creationId="{292A2213-F669-4BF4-9D49-53DD0D44AC1D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3" creationId="{3183C45A-1FCB-42C9-B41B-57F7DEB3BAF3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4" creationId="{0A1D7262-42E3-4711-8BFE-60524F694011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5" creationId="{DE3BD342-5100-42FB-94D2-6245E20F8165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6" creationId="{52753536-DD58-4F41-9F62-B5C286AB94A3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7" creationId="{669E6799-1F11-47A3-B6C0-F4E39FB6E89F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8" creationId="{38DFC200-FE03-4888-917C-EBFE2129FA7E}"/>
          </ac:inkMkLst>
        </pc:inkChg>
        <pc:inkChg chg="add del">
          <ac:chgData name="Viet Anh Nguyen" userId="b95f61ff061388d5" providerId="LiveId" clId="{DE76B97F-F2EC-41CD-9542-D424F2B7DF60}" dt="2022-03-11T10:31:38.279" v="1419"/>
          <ac:inkMkLst>
            <pc:docMk/>
            <pc:sldMk cId="1025365714" sldId="287"/>
            <ac:inkMk id="109" creationId="{556B5764-6C15-4317-BF10-C3C0DD23694B}"/>
          </ac:inkMkLst>
        </pc:inkChg>
        <pc:inkChg chg="add del">
          <ac:chgData name="Viet Anh Nguyen" userId="b95f61ff061388d5" providerId="LiveId" clId="{DE76B97F-F2EC-41CD-9542-D424F2B7DF60}" dt="2022-03-11T10:31:39.507" v="1422"/>
          <ac:inkMkLst>
            <pc:docMk/>
            <pc:sldMk cId="1025365714" sldId="287"/>
            <ac:inkMk id="110" creationId="{1398FAEE-E676-44C3-9FC0-2C4332597500}"/>
          </ac:inkMkLst>
        </pc:inkChg>
        <pc:inkChg chg="add del">
          <ac:chgData name="Viet Anh Nguyen" userId="b95f61ff061388d5" providerId="LiveId" clId="{DE76B97F-F2EC-41CD-9542-D424F2B7DF60}" dt="2022-03-11T10:31:39.507" v="1422"/>
          <ac:inkMkLst>
            <pc:docMk/>
            <pc:sldMk cId="1025365714" sldId="287"/>
            <ac:inkMk id="111" creationId="{A0F0DEC6-32F4-4A74-AC0B-5BB423ADF542}"/>
          </ac:inkMkLst>
        </pc:inkChg>
        <pc:inkChg chg="add del">
          <ac:chgData name="Viet Anh Nguyen" userId="b95f61ff061388d5" providerId="LiveId" clId="{DE76B97F-F2EC-41CD-9542-D424F2B7DF60}" dt="2022-03-11T10:31:39.507" v="1422"/>
          <ac:inkMkLst>
            <pc:docMk/>
            <pc:sldMk cId="1025365714" sldId="287"/>
            <ac:inkMk id="112" creationId="{D3CD4DD5-9505-4E5D-8FD8-450754C92C59}"/>
          </ac:inkMkLst>
        </pc:inkChg>
        <pc:inkChg chg="add">
          <ac:chgData name="Viet Anh Nguyen" userId="b95f61ff061388d5" providerId="LiveId" clId="{DE76B97F-F2EC-41CD-9542-D424F2B7DF60}" dt="2022-03-11T10:31:39.507" v="1422"/>
          <ac:inkMkLst>
            <pc:docMk/>
            <pc:sldMk cId="1025365714" sldId="287"/>
            <ac:inkMk id="113" creationId="{E4DB045E-B6CF-4FE0-921A-30003F5B0900}"/>
          </ac:inkMkLst>
        </pc:inkChg>
      </pc:sldChg>
      <pc:sldChg chg="add">
        <pc:chgData name="Viet Anh Nguyen" userId="b95f61ff061388d5" providerId="LiveId" clId="{DE76B97F-F2EC-41CD-9542-D424F2B7DF60}" dt="2022-03-11T07:24:07.575" v="400"/>
        <pc:sldMkLst>
          <pc:docMk/>
          <pc:sldMk cId="32405348" sldId="288"/>
        </pc:sldMkLst>
      </pc:sldChg>
      <pc:sldChg chg="del">
        <pc:chgData name="Viet Anh Nguyen" userId="b95f61ff061388d5" providerId="LiveId" clId="{DE76B97F-F2EC-41CD-9542-D424F2B7DF60}" dt="2022-03-11T07:23:59.859" v="399" actId="2696"/>
        <pc:sldMkLst>
          <pc:docMk/>
          <pc:sldMk cId="1469771646" sldId="288"/>
        </pc:sldMkLst>
      </pc:sldChg>
      <pc:sldChg chg="del">
        <pc:chgData name="Viet Anh Nguyen" userId="b95f61ff061388d5" providerId="LiveId" clId="{DE76B97F-F2EC-41CD-9542-D424F2B7DF60}" dt="2022-03-11T07:24:30.603" v="401" actId="47"/>
        <pc:sldMkLst>
          <pc:docMk/>
          <pc:sldMk cId="1879419530" sldId="294"/>
        </pc:sldMkLst>
      </pc:sldChg>
      <pc:sldChg chg="del">
        <pc:chgData name="Viet Anh Nguyen" userId="b95f61ff061388d5" providerId="LiveId" clId="{DE76B97F-F2EC-41CD-9542-D424F2B7DF60}" dt="2022-03-11T07:25:01.797" v="402" actId="2696"/>
        <pc:sldMkLst>
          <pc:docMk/>
          <pc:sldMk cId="379919993" sldId="300"/>
        </pc:sldMkLst>
      </pc:sldChg>
      <pc:sldChg chg="add">
        <pc:chgData name="Viet Anh Nguyen" userId="b95f61ff061388d5" providerId="LiveId" clId="{DE76B97F-F2EC-41CD-9542-D424F2B7DF60}" dt="2022-03-11T07:25:08.077" v="403"/>
        <pc:sldMkLst>
          <pc:docMk/>
          <pc:sldMk cId="2851114137" sldId="300"/>
        </pc:sldMkLst>
      </pc:sldChg>
      <pc:sldChg chg="add">
        <pc:chgData name="Viet Anh Nguyen" userId="b95f61ff061388d5" providerId="LiveId" clId="{DE76B97F-F2EC-41CD-9542-D424F2B7DF60}" dt="2022-03-11T07:25:08.077" v="403"/>
        <pc:sldMkLst>
          <pc:docMk/>
          <pc:sldMk cId="2770897016" sldId="303"/>
        </pc:sldMkLst>
      </pc:sldChg>
      <pc:sldChg chg="del">
        <pc:chgData name="Viet Anh Nguyen" userId="b95f61ff061388d5" providerId="LiveId" clId="{DE76B97F-F2EC-41CD-9542-D424F2B7DF60}" dt="2022-03-11T07:25:01.797" v="402" actId="2696"/>
        <pc:sldMkLst>
          <pc:docMk/>
          <pc:sldMk cId="3003218394" sldId="303"/>
        </pc:sldMkLst>
      </pc:sldChg>
      <pc:sldChg chg="addSp delSp mod">
        <pc:chgData name="Viet Anh Nguyen" userId="b95f61ff061388d5" providerId="LiveId" clId="{DE76B97F-F2EC-41CD-9542-D424F2B7DF60}" dt="2022-03-11T06:55:25.070" v="123"/>
        <pc:sldMkLst>
          <pc:docMk/>
          <pc:sldMk cId="2732965562" sldId="304"/>
        </pc:sldMkLst>
        <pc:inkChg chg="add del">
          <ac:chgData name="Viet Anh Nguyen" userId="b95f61ff061388d5" providerId="LiveId" clId="{DE76B97F-F2EC-41CD-9542-D424F2B7DF60}" dt="2022-03-11T06:53:07.560" v="2"/>
          <ac:inkMkLst>
            <pc:docMk/>
            <pc:sldMk cId="2732965562" sldId="304"/>
            <ac:inkMk id="3" creationId="{E3B48920-DBB5-4C84-91E8-2AA65F342373}"/>
          </ac:inkMkLst>
        </pc:inkChg>
        <pc:inkChg chg="add del">
          <ac:chgData name="Viet Anh Nguyen" userId="b95f61ff061388d5" providerId="LiveId" clId="{DE76B97F-F2EC-41CD-9542-D424F2B7DF60}" dt="2022-03-11T06:53:07.560" v="2"/>
          <ac:inkMkLst>
            <pc:docMk/>
            <pc:sldMk cId="2732965562" sldId="304"/>
            <ac:inkMk id="4" creationId="{6CE88814-73E2-443E-BE77-50CA4F6B3F62}"/>
          </ac:inkMkLst>
        </pc:inkChg>
        <pc:inkChg chg="add">
          <ac:chgData name="Viet Anh Nguyen" userId="b95f61ff061388d5" providerId="LiveId" clId="{DE76B97F-F2EC-41CD-9542-D424F2B7DF60}" dt="2022-03-11T06:53:07.560" v="2"/>
          <ac:inkMkLst>
            <pc:docMk/>
            <pc:sldMk cId="2732965562" sldId="304"/>
            <ac:inkMk id="5" creationId="{1880A927-CA0A-45A3-8DDA-6D9B6266AEA3}"/>
          </ac:inkMkLst>
        </pc:inkChg>
        <pc:inkChg chg="add del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6" creationId="{20FE056E-4341-4E7B-93CC-CB6CADC1D995}"/>
          </ac:inkMkLst>
        </pc:inkChg>
        <pc:inkChg chg="add del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7" creationId="{465CDEAB-0292-452C-9DD6-70DE95274224}"/>
          </ac:inkMkLst>
        </pc:inkChg>
        <pc:inkChg chg="add del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8" creationId="{B2A669B6-5042-45CF-9C9C-AD1118D65E87}"/>
          </ac:inkMkLst>
        </pc:inkChg>
        <pc:inkChg chg="add del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9" creationId="{50760694-4E94-4136-9BB4-D657A7F154B8}"/>
          </ac:inkMkLst>
        </pc:inkChg>
        <pc:inkChg chg="add del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10" creationId="{844BECFF-185C-4D06-BD6D-1B34C429EBA9}"/>
          </ac:inkMkLst>
        </pc:inkChg>
        <pc:inkChg chg="add">
          <ac:chgData name="Viet Anh Nguyen" userId="b95f61ff061388d5" providerId="LiveId" clId="{DE76B97F-F2EC-41CD-9542-D424F2B7DF60}" dt="2022-03-11T06:53:16.912" v="8"/>
          <ac:inkMkLst>
            <pc:docMk/>
            <pc:sldMk cId="2732965562" sldId="304"/>
            <ac:inkMk id="11" creationId="{B92CCEC1-F4CD-49EC-9D73-B419667E1AB2}"/>
          </ac:inkMkLst>
        </pc:inkChg>
        <pc:inkChg chg="add del">
          <ac:chgData name="Viet Anh Nguyen" userId="b95f61ff061388d5" providerId="LiveId" clId="{DE76B97F-F2EC-41CD-9542-D424F2B7DF60}" dt="2022-03-11T06:53:22.736" v="14"/>
          <ac:inkMkLst>
            <pc:docMk/>
            <pc:sldMk cId="2732965562" sldId="304"/>
            <ac:inkMk id="12" creationId="{3EE78B53-9D61-45F8-ADFC-0078B75820FD}"/>
          </ac:inkMkLst>
        </pc:inkChg>
        <pc:inkChg chg="add del">
          <ac:chgData name="Viet Anh Nguyen" userId="b95f61ff061388d5" providerId="LiveId" clId="{DE76B97F-F2EC-41CD-9542-D424F2B7DF60}" dt="2022-03-11T06:53:22.736" v="14"/>
          <ac:inkMkLst>
            <pc:docMk/>
            <pc:sldMk cId="2732965562" sldId="304"/>
            <ac:inkMk id="13" creationId="{7B76EDF6-F2FB-4761-B329-A53DAAA3A74E}"/>
          </ac:inkMkLst>
        </pc:inkChg>
        <pc:inkChg chg="add del">
          <ac:chgData name="Viet Anh Nguyen" userId="b95f61ff061388d5" providerId="LiveId" clId="{DE76B97F-F2EC-41CD-9542-D424F2B7DF60}" dt="2022-03-11T06:53:22.736" v="14"/>
          <ac:inkMkLst>
            <pc:docMk/>
            <pc:sldMk cId="2732965562" sldId="304"/>
            <ac:inkMk id="14" creationId="{8BF37B58-7CB9-4A56-9048-969C472C620A}"/>
          </ac:inkMkLst>
        </pc:inkChg>
        <pc:inkChg chg="add del">
          <ac:chgData name="Viet Anh Nguyen" userId="b95f61ff061388d5" providerId="LiveId" clId="{DE76B97F-F2EC-41CD-9542-D424F2B7DF60}" dt="2022-03-11T06:53:22.736" v="14"/>
          <ac:inkMkLst>
            <pc:docMk/>
            <pc:sldMk cId="2732965562" sldId="304"/>
            <ac:inkMk id="15" creationId="{170BE2B2-ECDD-4F41-B95D-E959DA2E11B7}"/>
          </ac:inkMkLst>
        </pc:inkChg>
        <pc:inkChg chg="add del">
          <ac:chgData name="Viet Anh Nguyen" userId="b95f61ff061388d5" providerId="LiveId" clId="{DE76B97F-F2EC-41CD-9542-D424F2B7DF60}" dt="2022-03-11T06:53:26.280" v="15"/>
          <ac:inkMkLst>
            <pc:docMk/>
            <pc:sldMk cId="2732965562" sldId="304"/>
            <ac:inkMk id="16" creationId="{F9E07C35-4BAA-447A-B67E-0AE4DAC29F88}"/>
          </ac:inkMkLst>
        </pc:inkChg>
        <pc:inkChg chg="add">
          <ac:chgData name="Viet Anh Nguyen" userId="b95f61ff061388d5" providerId="LiveId" clId="{DE76B97F-F2EC-41CD-9542-D424F2B7DF60}" dt="2022-03-11T06:53:22.736" v="14"/>
          <ac:inkMkLst>
            <pc:docMk/>
            <pc:sldMk cId="2732965562" sldId="304"/>
            <ac:inkMk id="17" creationId="{199E6CF5-73F4-48E1-BCA8-D3172D3CECB7}"/>
          </ac:inkMkLst>
        </pc:inkChg>
        <pc:inkChg chg="add del">
          <ac:chgData name="Viet Anh Nguyen" userId="b95f61ff061388d5" providerId="LiveId" clId="{DE76B97F-F2EC-41CD-9542-D424F2B7DF60}" dt="2022-03-11T06:53:31.623" v="19"/>
          <ac:inkMkLst>
            <pc:docMk/>
            <pc:sldMk cId="2732965562" sldId="304"/>
            <ac:inkMk id="18" creationId="{7C226CBF-DADB-47AC-A127-A3DB786CF5E2}"/>
          </ac:inkMkLst>
        </pc:inkChg>
        <pc:inkChg chg="add del">
          <ac:chgData name="Viet Anh Nguyen" userId="b95f61ff061388d5" providerId="LiveId" clId="{DE76B97F-F2EC-41CD-9542-D424F2B7DF60}" dt="2022-03-11T06:53:31.623" v="19"/>
          <ac:inkMkLst>
            <pc:docMk/>
            <pc:sldMk cId="2732965562" sldId="304"/>
            <ac:inkMk id="19" creationId="{F902850D-E6F5-40A2-ADC6-A6B9AEEB4C16}"/>
          </ac:inkMkLst>
        </pc:inkChg>
        <pc:inkChg chg="add">
          <ac:chgData name="Viet Anh Nguyen" userId="b95f61ff061388d5" providerId="LiveId" clId="{DE76B97F-F2EC-41CD-9542-D424F2B7DF60}" dt="2022-03-11T06:53:30.735" v="18" actId="9405"/>
          <ac:inkMkLst>
            <pc:docMk/>
            <pc:sldMk cId="2732965562" sldId="304"/>
            <ac:inkMk id="20" creationId="{FA812BAD-37D5-423D-8738-85C103395661}"/>
          </ac:inkMkLst>
        </pc:inkChg>
        <pc:inkChg chg="add">
          <ac:chgData name="Viet Anh Nguyen" userId="b95f61ff061388d5" providerId="LiveId" clId="{DE76B97F-F2EC-41CD-9542-D424F2B7DF60}" dt="2022-03-11T06:53:31.623" v="19"/>
          <ac:inkMkLst>
            <pc:docMk/>
            <pc:sldMk cId="2732965562" sldId="304"/>
            <ac:inkMk id="21" creationId="{A589BFB8-EDEF-462E-89E6-9921DBA79457}"/>
          </ac:inkMkLst>
        </pc:inkChg>
        <pc:inkChg chg="add del">
          <ac:chgData name="Viet Anh Nguyen" userId="b95f61ff061388d5" providerId="LiveId" clId="{DE76B97F-F2EC-41CD-9542-D424F2B7DF60}" dt="2022-03-11T06:53:35.293" v="23"/>
          <ac:inkMkLst>
            <pc:docMk/>
            <pc:sldMk cId="2732965562" sldId="304"/>
            <ac:inkMk id="22" creationId="{3753353E-C4E8-4B24-BA68-23A847AF2F48}"/>
          </ac:inkMkLst>
        </pc:inkChg>
        <pc:inkChg chg="add del">
          <ac:chgData name="Viet Anh Nguyen" userId="b95f61ff061388d5" providerId="LiveId" clId="{DE76B97F-F2EC-41CD-9542-D424F2B7DF60}" dt="2022-03-11T06:53:35.293" v="23"/>
          <ac:inkMkLst>
            <pc:docMk/>
            <pc:sldMk cId="2732965562" sldId="304"/>
            <ac:inkMk id="23" creationId="{EAD65D7E-AA93-4AE6-AC27-33EDD38E49B8}"/>
          </ac:inkMkLst>
        </pc:inkChg>
        <pc:inkChg chg="add del">
          <ac:chgData name="Viet Anh Nguyen" userId="b95f61ff061388d5" providerId="LiveId" clId="{DE76B97F-F2EC-41CD-9542-D424F2B7DF60}" dt="2022-03-11T06:53:35.293" v="23"/>
          <ac:inkMkLst>
            <pc:docMk/>
            <pc:sldMk cId="2732965562" sldId="304"/>
            <ac:inkMk id="24" creationId="{F59F47E7-C35A-4DC8-9D8F-12E2FA8454F0}"/>
          </ac:inkMkLst>
        </pc:inkChg>
        <pc:inkChg chg="add">
          <ac:chgData name="Viet Anh Nguyen" userId="b95f61ff061388d5" providerId="LiveId" clId="{DE76B97F-F2EC-41CD-9542-D424F2B7DF60}" dt="2022-03-11T06:53:35.293" v="23"/>
          <ac:inkMkLst>
            <pc:docMk/>
            <pc:sldMk cId="2732965562" sldId="304"/>
            <ac:inkMk id="25" creationId="{07DDBA7D-89E4-4EFE-80ED-955DD283B217}"/>
          </ac:inkMkLst>
        </pc:inkChg>
        <pc:inkChg chg="add">
          <ac:chgData name="Viet Anh Nguyen" userId="b95f61ff061388d5" providerId="LiveId" clId="{DE76B97F-F2EC-41CD-9542-D424F2B7DF60}" dt="2022-03-11T06:53:36.600" v="24" actId="9405"/>
          <ac:inkMkLst>
            <pc:docMk/>
            <pc:sldMk cId="2732965562" sldId="304"/>
            <ac:inkMk id="26" creationId="{1A3AAA7B-5381-4A24-AC30-042260546FE9}"/>
          </ac:inkMkLst>
        </pc:inkChg>
        <pc:inkChg chg="add del">
          <ac:chgData name="Viet Anh Nguyen" userId="b95f61ff061388d5" providerId="LiveId" clId="{DE76B97F-F2EC-41CD-9542-D424F2B7DF60}" dt="2022-03-11T06:53:40.143" v="30"/>
          <ac:inkMkLst>
            <pc:docMk/>
            <pc:sldMk cId="2732965562" sldId="304"/>
            <ac:inkMk id="27" creationId="{62B6B755-8087-44DB-B548-C2ECCFF2E5B4}"/>
          </ac:inkMkLst>
        </pc:inkChg>
        <pc:inkChg chg="add del">
          <ac:chgData name="Viet Anh Nguyen" userId="b95f61ff061388d5" providerId="LiveId" clId="{DE76B97F-F2EC-41CD-9542-D424F2B7DF60}" dt="2022-03-11T06:53:40.143" v="30"/>
          <ac:inkMkLst>
            <pc:docMk/>
            <pc:sldMk cId="2732965562" sldId="304"/>
            <ac:inkMk id="28" creationId="{944F303A-F6ED-4DC0-8D9B-C3BB5AC1AC9D}"/>
          </ac:inkMkLst>
        </pc:inkChg>
        <pc:inkChg chg="add del">
          <ac:chgData name="Viet Anh Nguyen" userId="b95f61ff061388d5" providerId="LiveId" clId="{DE76B97F-F2EC-41CD-9542-D424F2B7DF60}" dt="2022-03-11T06:53:40.143" v="30"/>
          <ac:inkMkLst>
            <pc:docMk/>
            <pc:sldMk cId="2732965562" sldId="304"/>
            <ac:inkMk id="29" creationId="{16133D4E-8188-4994-A1A6-46A7F8BA0C48}"/>
          </ac:inkMkLst>
        </pc:inkChg>
        <pc:inkChg chg="add del">
          <ac:chgData name="Viet Anh Nguyen" userId="b95f61ff061388d5" providerId="LiveId" clId="{DE76B97F-F2EC-41CD-9542-D424F2B7DF60}" dt="2022-03-11T06:53:40.143" v="30"/>
          <ac:inkMkLst>
            <pc:docMk/>
            <pc:sldMk cId="2732965562" sldId="304"/>
            <ac:inkMk id="30" creationId="{2397A3CE-7B44-4064-BBB1-EC51FAD3F43D}"/>
          </ac:inkMkLst>
        </pc:inkChg>
        <pc:inkChg chg="add del">
          <ac:chgData name="Viet Anh Nguyen" userId="b95f61ff061388d5" providerId="LiveId" clId="{DE76B97F-F2EC-41CD-9542-D424F2B7DF60}" dt="2022-03-11T06:53:40.143" v="30"/>
          <ac:inkMkLst>
            <pc:docMk/>
            <pc:sldMk cId="2732965562" sldId="304"/>
            <ac:inkMk id="31" creationId="{CADBD5E4-FBFC-4528-B2FC-26F7A3FB1D77}"/>
          </ac:inkMkLst>
        </pc:inkChg>
        <pc:inkChg chg="add del">
          <ac:chgData name="Viet Anh Nguyen" userId="b95f61ff061388d5" providerId="LiveId" clId="{DE76B97F-F2EC-41CD-9542-D424F2B7DF60}" dt="2022-03-11T06:53:41.122" v="32"/>
          <ac:inkMkLst>
            <pc:docMk/>
            <pc:sldMk cId="2732965562" sldId="304"/>
            <ac:inkMk id="32" creationId="{22848B9E-1ACA-4AB7-8D3D-FAD237179731}"/>
          </ac:inkMkLst>
        </pc:inkChg>
        <pc:inkChg chg="add del">
          <ac:chgData name="Viet Anh Nguyen" userId="b95f61ff061388d5" providerId="LiveId" clId="{DE76B97F-F2EC-41CD-9542-D424F2B7DF60}" dt="2022-03-11T06:53:41.122" v="32"/>
          <ac:inkMkLst>
            <pc:docMk/>
            <pc:sldMk cId="2732965562" sldId="304"/>
            <ac:inkMk id="33" creationId="{3E5B555B-01AA-447A-9A0D-2989F425DC8B}"/>
          </ac:inkMkLst>
        </pc:inkChg>
        <pc:inkChg chg="add">
          <ac:chgData name="Viet Anh Nguyen" userId="b95f61ff061388d5" providerId="LiveId" clId="{DE76B97F-F2EC-41CD-9542-D424F2B7DF60}" dt="2022-03-11T06:53:41.122" v="32"/>
          <ac:inkMkLst>
            <pc:docMk/>
            <pc:sldMk cId="2732965562" sldId="304"/>
            <ac:inkMk id="34" creationId="{3D0C3747-5E61-49A6-9FD4-6E067BB8FA3F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35" creationId="{ACF7873F-E969-4400-B5FF-EB8235758E84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36" creationId="{D16FAD7C-0A11-4F7D-8A42-B9C9065A8FC7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37" creationId="{AEC9D900-3D41-4AEF-A851-D8F799D7BBD8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38" creationId="{D3ADD592-62AB-406C-9022-43AB429A9790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39" creationId="{40FA5BBC-367B-4C54-9010-22FD1C227E60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40" creationId="{3D38199B-1054-49BC-821F-D178670FD061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41" creationId="{39798195-10D2-47B5-866A-93A80D1B9EC9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42" creationId="{566F7B67-560C-4DAC-9425-140921497D25}"/>
          </ac:inkMkLst>
        </pc:inkChg>
        <pc:inkChg chg="add del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43" creationId="{3E46CF4E-348B-444F-B6DE-24DD456ADB20}"/>
          </ac:inkMkLst>
        </pc:inkChg>
        <pc:inkChg chg="add">
          <ac:chgData name="Viet Anh Nguyen" userId="b95f61ff061388d5" providerId="LiveId" clId="{DE76B97F-F2EC-41CD-9542-D424F2B7DF60}" dt="2022-03-11T06:53:45.177" v="42"/>
          <ac:inkMkLst>
            <pc:docMk/>
            <pc:sldMk cId="2732965562" sldId="304"/>
            <ac:inkMk id="44" creationId="{72AF657D-1DBD-4B8D-ADE6-960D10F949FD}"/>
          </ac:inkMkLst>
        </pc:inkChg>
        <pc:inkChg chg="add del">
          <ac:chgData name="Viet Anh Nguyen" userId="b95f61ff061388d5" providerId="LiveId" clId="{DE76B97F-F2EC-41CD-9542-D424F2B7DF60}" dt="2022-03-11T06:53:49.695" v="49"/>
          <ac:inkMkLst>
            <pc:docMk/>
            <pc:sldMk cId="2732965562" sldId="304"/>
            <ac:inkMk id="45" creationId="{CC80FCA2-08A4-4FE5-B701-DD7A422982C0}"/>
          </ac:inkMkLst>
        </pc:inkChg>
        <pc:inkChg chg="add del">
          <ac:chgData name="Viet Anh Nguyen" userId="b95f61ff061388d5" providerId="LiveId" clId="{DE76B97F-F2EC-41CD-9542-D424F2B7DF60}" dt="2022-03-11T06:53:49.695" v="49"/>
          <ac:inkMkLst>
            <pc:docMk/>
            <pc:sldMk cId="2732965562" sldId="304"/>
            <ac:inkMk id="46" creationId="{35FFB548-57C1-4199-97EA-380880E88455}"/>
          </ac:inkMkLst>
        </pc:inkChg>
        <pc:inkChg chg="add del">
          <ac:chgData name="Viet Anh Nguyen" userId="b95f61ff061388d5" providerId="LiveId" clId="{DE76B97F-F2EC-41CD-9542-D424F2B7DF60}" dt="2022-03-11T06:53:49.695" v="49"/>
          <ac:inkMkLst>
            <pc:docMk/>
            <pc:sldMk cId="2732965562" sldId="304"/>
            <ac:inkMk id="47" creationId="{EC8A9A3F-B727-491B-A5F8-756E324F6261}"/>
          </ac:inkMkLst>
        </pc:inkChg>
        <pc:inkChg chg="add del">
          <ac:chgData name="Viet Anh Nguyen" userId="b95f61ff061388d5" providerId="LiveId" clId="{DE76B97F-F2EC-41CD-9542-D424F2B7DF60}" dt="2022-03-11T06:53:49.695" v="49"/>
          <ac:inkMkLst>
            <pc:docMk/>
            <pc:sldMk cId="2732965562" sldId="304"/>
            <ac:inkMk id="48" creationId="{737096A7-5CC5-4348-B0DF-917B0FC5245B}"/>
          </ac:inkMkLst>
        </pc:inkChg>
        <pc:inkChg chg="add">
          <ac:chgData name="Viet Anh Nguyen" userId="b95f61ff061388d5" providerId="LiveId" clId="{DE76B97F-F2EC-41CD-9542-D424F2B7DF60}" dt="2022-03-11T06:53:49.015" v="47" actId="9405"/>
          <ac:inkMkLst>
            <pc:docMk/>
            <pc:sldMk cId="2732965562" sldId="304"/>
            <ac:inkMk id="49" creationId="{B20D6D14-2E45-4834-A66C-E0F2AF0685EC}"/>
          </ac:inkMkLst>
        </pc:inkChg>
        <pc:inkChg chg="add">
          <ac:chgData name="Viet Anh Nguyen" userId="b95f61ff061388d5" providerId="LiveId" clId="{DE76B97F-F2EC-41CD-9542-D424F2B7DF60}" dt="2022-03-11T06:53:49.179" v="48" actId="9405"/>
          <ac:inkMkLst>
            <pc:docMk/>
            <pc:sldMk cId="2732965562" sldId="304"/>
            <ac:inkMk id="50" creationId="{30737215-72D2-40A7-84C8-1C362F754815}"/>
          </ac:inkMkLst>
        </pc:inkChg>
        <pc:inkChg chg="add">
          <ac:chgData name="Viet Anh Nguyen" userId="b95f61ff061388d5" providerId="LiveId" clId="{DE76B97F-F2EC-41CD-9542-D424F2B7DF60}" dt="2022-03-11T06:53:49.695" v="49"/>
          <ac:inkMkLst>
            <pc:docMk/>
            <pc:sldMk cId="2732965562" sldId="304"/>
            <ac:inkMk id="51" creationId="{433D8953-44E9-4747-98DD-6CBDBDCA1932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2" creationId="{258F83AA-83E3-4168-AF51-916106C0802B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3" creationId="{F891F314-16EF-4683-9BC6-575D52A5138B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4" creationId="{56D685DC-6F65-4715-B574-9CC8E4ED2F48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5" creationId="{3E350973-69B0-43CD-80A9-78B947544ED9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6" creationId="{E6581EF5-1276-4358-996E-36DC9ED27BCE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7" creationId="{8F2CF6CD-D55A-4219-B7C9-DA9DC6C00F54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8" creationId="{23F1665F-E965-4F02-AAAF-D38FF8C50B7D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59" creationId="{47CD4260-3CF0-4114-B569-E19F02251030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60" creationId="{CA39E517-29D2-4D83-A1AE-59C5D4B8B279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61" creationId="{F3228581-62CA-40EB-80AD-DE88DBB22C46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62" creationId="{12400DFE-92CC-4C97-B34C-3A0A989052C6}"/>
          </ac:inkMkLst>
        </pc:inkChg>
        <pc:inkChg chg="add del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63" creationId="{13A0250E-BDBE-4197-BB3D-5103D13B7BE8}"/>
          </ac:inkMkLst>
        </pc:inkChg>
        <pc:inkChg chg="add">
          <ac:chgData name="Viet Anh Nguyen" userId="b95f61ff061388d5" providerId="LiveId" clId="{DE76B97F-F2EC-41CD-9542-D424F2B7DF60}" dt="2022-03-11T06:53:55.975" v="62"/>
          <ac:inkMkLst>
            <pc:docMk/>
            <pc:sldMk cId="2732965562" sldId="304"/>
            <ac:inkMk id="64" creationId="{DFCEA666-7341-423D-8F12-647A306647A9}"/>
          </ac:inkMkLst>
        </pc:inkChg>
        <pc:inkChg chg="add del">
          <ac:chgData name="Viet Anh Nguyen" userId="b95f61ff061388d5" providerId="LiveId" clId="{DE76B97F-F2EC-41CD-9542-D424F2B7DF60}" dt="2022-03-11T06:53:58.193" v="68"/>
          <ac:inkMkLst>
            <pc:docMk/>
            <pc:sldMk cId="2732965562" sldId="304"/>
            <ac:inkMk id="65" creationId="{38CC60A2-7276-40AD-A1E6-D1D05AB3525F}"/>
          </ac:inkMkLst>
        </pc:inkChg>
        <pc:inkChg chg="add del">
          <ac:chgData name="Viet Anh Nguyen" userId="b95f61ff061388d5" providerId="LiveId" clId="{DE76B97F-F2EC-41CD-9542-D424F2B7DF60}" dt="2022-03-11T06:53:58.193" v="68"/>
          <ac:inkMkLst>
            <pc:docMk/>
            <pc:sldMk cId="2732965562" sldId="304"/>
            <ac:inkMk id="66" creationId="{242849DD-5E28-4459-AAAA-D3C6F4EB8E9D}"/>
          </ac:inkMkLst>
        </pc:inkChg>
        <pc:inkChg chg="add del">
          <ac:chgData name="Viet Anh Nguyen" userId="b95f61ff061388d5" providerId="LiveId" clId="{DE76B97F-F2EC-41CD-9542-D424F2B7DF60}" dt="2022-03-11T06:53:58.193" v="68"/>
          <ac:inkMkLst>
            <pc:docMk/>
            <pc:sldMk cId="2732965562" sldId="304"/>
            <ac:inkMk id="67" creationId="{D4469E11-6512-42EA-8DCA-FFD6919202CF}"/>
          </ac:inkMkLst>
        </pc:inkChg>
        <pc:inkChg chg="add">
          <ac:chgData name="Viet Anh Nguyen" userId="b95f61ff061388d5" providerId="LiveId" clId="{DE76B97F-F2EC-41CD-9542-D424F2B7DF60}" dt="2022-03-11T06:53:57.532" v="66" actId="9405"/>
          <ac:inkMkLst>
            <pc:docMk/>
            <pc:sldMk cId="2732965562" sldId="304"/>
            <ac:inkMk id="68" creationId="{4EEA2CF8-3B40-40FB-AEEE-0D6433213008}"/>
          </ac:inkMkLst>
        </pc:inkChg>
        <pc:inkChg chg="add">
          <ac:chgData name="Viet Anh Nguyen" userId="b95f61ff061388d5" providerId="LiveId" clId="{DE76B97F-F2EC-41CD-9542-D424F2B7DF60}" dt="2022-03-11T06:53:57.685" v="67" actId="9405"/>
          <ac:inkMkLst>
            <pc:docMk/>
            <pc:sldMk cId="2732965562" sldId="304"/>
            <ac:inkMk id="69" creationId="{9E592E3B-FDCF-4979-BB7D-091E5035EF9E}"/>
          </ac:inkMkLst>
        </pc:inkChg>
        <pc:inkChg chg="add">
          <ac:chgData name="Viet Anh Nguyen" userId="b95f61ff061388d5" providerId="LiveId" clId="{DE76B97F-F2EC-41CD-9542-D424F2B7DF60}" dt="2022-03-11T06:53:58.193" v="68"/>
          <ac:inkMkLst>
            <pc:docMk/>
            <pc:sldMk cId="2732965562" sldId="304"/>
            <ac:inkMk id="70" creationId="{99939F60-6D8D-47E1-A22D-FB6C67D36E3B}"/>
          </ac:inkMkLst>
        </pc:inkChg>
        <pc:inkChg chg="add del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1" creationId="{F31F77AE-45E0-4C16-A100-51370D5949FA}"/>
          </ac:inkMkLst>
        </pc:inkChg>
        <pc:inkChg chg="add del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2" creationId="{D7A559A0-520A-4F94-8BAA-D180616661B0}"/>
          </ac:inkMkLst>
        </pc:inkChg>
        <pc:inkChg chg="add del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3" creationId="{B7111A23-790E-4CD8-B268-4C7B0382B96D}"/>
          </ac:inkMkLst>
        </pc:inkChg>
        <pc:inkChg chg="add del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4" creationId="{049C8236-7FDD-4E99-B3B1-622D9828B715}"/>
          </ac:inkMkLst>
        </pc:inkChg>
        <pc:inkChg chg="add del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5" creationId="{9F743F7B-280B-4685-BCFD-5E3A22F12E59}"/>
          </ac:inkMkLst>
        </pc:inkChg>
        <pc:inkChg chg="add del">
          <ac:chgData name="Viet Anh Nguyen" userId="b95f61ff061388d5" providerId="LiveId" clId="{DE76B97F-F2EC-41CD-9542-D424F2B7DF60}" dt="2022-03-11T06:54:05.183" v="79"/>
          <ac:inkMkLst>
            <pc:docMk/>
            <pc:sldMk cId="2732965562" sldId="304"/>
            <ac:inkMk id="76" creationId="{B993E6B8-CC64-4BBF-8523-740D0783698D}"/>
          </ac:inkMkLst>
        </pc:inkChg>
        <pc:inkChg chg="add">
          <ac:chgData name="Viet Anh Nguyen" userId="b95f61ff061388d5" providerId="LiveId" clId="{DE76B97F-F2EC-41CD-9542-D424F2B7DF60}" dt="2022-03-11T06:54:03.987" v="75"/>
          <ac:inkMkLst>
            <pc:docMk/>
            <pc:sldMk cId="2732965562" sldId="304"/>
            <ac:inkMk id="77" creationId="{407F149A-F492-4393-8D53-4204D4FFA0FB}"/>
          </ac:inkMkLst>
        </pc:inkChg>
        <pc:inkChg chg="add del">
          <ac:chgData name="Viet Anh Nguyen" userId="b95f61ff061388d5" providerId="LiveId" clId="{DE76B97F-F2EC-41CD-9542-D424F2B7DF60}" dt="2022-03-11T06:54:05.183" v="79"/>
          <ac:inkMkLst>
            <pc:docMk/>
            <pc:sldMk cId="2732965562" sldId="304"/>
            <ac:inkMk id="78" creationId="{6B658E64-5DBE-4133-AECA-ABE491B9C3A0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79" creationId="{66618117-E81B-48FC-ABD6-D14612932BA3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0" creationId="{71A8F298-D69D-4526-81B0-22DDD80AAB2D}"/>
          </ac:inkMkLst>
        </pc:inkChg>
        <pc:inkChg chg="add">
          <ac:chgData name="Viet Anh Nguyen" userId="b95f61ff061388d5" providerId="LiveId" clId="{DE76B97F-F2EC-41CD-9542-D424F2B7DF60}" dt="2022-03-11T06:54:05.183" v="79"/>
          <ac:inkMkLst>
            <pc:docMk/>
            <pc:sldMk cId="2732965562" sldId="304"/>
            <ac:inkMk id="81" creationId="{378B4240-665E-4E88-B3F2-EA0DFC671276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2" creationId="{865E9C2D-AAF7-465F-B3AF-6510868644D8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3" creationId="{E483D38C-E9A0-4622-86CF-FCB41EE11E11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4" creationId="{DEDEC243-E3A1-4BBD-AB13-AA64A57A3C50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5" creationId="{8FD95183-88F4-4C26-871C-E5CE4FC2B640}"/>
          </ac:inkMkLst>
        </pc:inkChg>
        <pc:inkChg chg="add del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6" creationId="{4E5641B7-2B17-4E03-BEEC-9B0B78A69BE1}"/>
          </ac:inkMkLst>
        </pc:inkChg>
        <pc:inkChg chg="add">
          <ac:chgData name="Viet Anh Nguyen" userId="b95f61ff061388d5" providerId="LiveId" clId="{DE76B97F-F2EC-41CD-9542-D424F2B7DF60}" dt="2022-03-11T06:54:09.231" v="85"/>
          <ac:inkMkLst>
            <pc:docMk/>
            <pc:sldMk cId="2732965562" sldId="304"/>
            <ac:inkMk id="87" creationId="{08F19F50-617B-4061-9CD0-677162868C27}"/>
          </ac:inkMkLst>
        </pc:inkChg>
        <pc:inkChg chg="add del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88" creationId="{91BDCADD-E3F6-409A-9F06-B77166A9FD76}"/>
          </ac:inkMkLst>
        </pc:inkChg>
        <pc:inkChg chg="add del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89" creationId="{2B0D3CA2-C99A-4AC4-81AB-743CAB7951AB}"/>
          </ac:inkMkLst>
        </pc:inkChg>
        <pc:inkChg chg="add del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90" creationId="{841F7B6F-3349-4EDE-8E9F-89B3F4A903AF}"/>
          </ac:inkMkLst>
        </pc:inkChg>
        <pc:inkChg chg="add del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91" creationId="{E32707FC-A8E9-4343-B68C-C3689716457F}"/>
          </ac:inkMkLst>
        </pc:inkChg>
        <pc:inkChg chg="add del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92" creationId="{EAF2483D-32CB-4CF3-9BD3-B9C71675B8C2}"/>
          </ac:inkMkLst>
        </pc:inkChg>
        <pc:inkChg chg="add">
          <ac:chgData name="Viet Anh Nguyen" userId="b95f61ff061388d5" providerId="LiveId" clId="{DE76B97F-F2EC-41CD-9542-D424F2B7DF60}" dt="2022-03-11T06:55:04.814" v="91"/>
          <ac:inkMkLst>
            <pc:docMk/>
            <pc:sldMk cId="2732965562" sldId="304"/>
            <ac:inkMk id="93" creationId="{7F1ACB18-E685-4B89-9A32-FCCE9BBDA7CB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4" creationId="{5EFE8B02-D558-4F35-AD1E-6A3F770533C1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5" creationId="{B2F20DB1-A960-4048-B091-D922B769F34F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6" creationId="{C37E5A2E-2771-4BB4-8F9B-C95A6B88DD63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7" creationId="{D05C37F7-042D-4AB8-B36C-CAD485120DBB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8" creationId="{CBC445EE-B2D8-4CE4-AE0C-8BD27128015C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99" creationId="{03DF32AA-D3BF-4E3E-AE57-9D835C0DF628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100" creationId="{DC8AFD22-4EDA-4CC1-B02A-DAC744507446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101" creationId="{E432E9F7-81BC-43D8-A201-AF4631067857}"/>
          </ac:inkMkLst>
        </pc:inkChg>
        <pc:inkChg chg="add del">
          <ac:chgData name="Viet Anh Nguyen" userId="b95f61ff061388d5" providerId="LiveId" clId="{DE76B97F-F2EC-41CD-9542-D424F2B7DF60}" dt="2022-03-11T06:55:09.035" v="101"/>
          <ac:inkMkLst>
            <pc:docMk/>
            <pc:sldMk cId="2732965562" sldId="304"/>
            <ac:inkMk id="102" creationId="{E76598F3-0583-45E5-8FEB-2952E5B4BFD1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3" creationId="{611AE035-EF69-4BE8-96E9-6E317691E6A7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4" creationId="{600DEE18-FE2F-4804-8898-32C000C5B74A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5" creationId="{3D37A9EF-7EA4-4A38-8ABA-39AA4A8B5172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6" creationId="{CD453D23-6E28-41A0-B061-A4652135408B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7" creationId="{5EFBC8FC-7270-40D7-A60C-6D04CCC50F27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8" creationId="{8ACD8BC1-6ABD-454A-B225-827B7A5928ED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09" creationId="{A1961695-0A67-4F38-B45A-CBBEB6E4154B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10" creationId="{FAC33827-7FD0-4291-A0C1-E1ED1B91B4E6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11" creationId="{CCCE751A-3E35-4DC6-85F4-D39EB87BD6E1}"/>
          </ac:inkMkLst>
        </pc:inkChg>
        <pc:inkChg chg="add del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12" creationId="{E154AB0A-1CA9-4086-95C7-9EA696675EEB}"/>
          </ac:inkMkLst>
        </pc:inkChg>
        <pc:inkChg chg="add">
          <ac:chgData name="Viet Anh Nguyen" userId="b95f61ff061388d5" providerId="LiveId" clId="{DE76B97F-F2EC-41CD-9542-D424F2B7DF60}" dt="2022-03-11T06:55:13.323" v="111"/>
          <ac:inkMkLst>
            <pc:docMk/>
            <pc:sldMk cId="2732965562" sldId="304"/>
            <ac:inkMk id="113" creationId="{24EC4809-F046-4615-BE36-8C259D3419BE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4" creationId="{B6C3DE15-19D4-4E51-8B51-C99ADE4FC671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5" creationId="{C73ACA46-AEFE-4582-96F2-90EC9B2ED154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6" creationId="{A7BD075C-2767-4152-9E41-86488D056CB6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7" creationId="{A7685628-126A-4205-B146-9753F1192FC9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8" creationId="{F56018F7-8F6E-4516-A8E9-3FB804438699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19" creationId="{CEA09D95-AD93-4DFD-BDDC-1082FE5F0BE4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20" creationId="{E9375BAE-B96C-4498-B09C-9D683ADC4871}"/>
          </ac:inkMkLst>
        </pc:inkChg>
        <pc:inkChg chg="add del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21" creationId="{1A4E32B0-E080-48B1-B3DC-F99D170B89E0}"/>
          </ac:inkMkLst>
        </pc:inkChg>
        <pc:inkChg chg="add">
          <ac:chgData name="Viet Anh Nguyen" userId="b95f61ff061388d5" providerId="LiveId" clId="{DE76B97F-F2EC-41CD-9542-D424F2B7DF60}" dt="2022-03-11T06:55:21.933" v="120"/>
          <ac:inkMkLst>
            <pc:docMk/>
            <pc:sldMk cId="2732965562" sldId="304"/>
            <ac:inkMk id="122" creationId="{F5E28399-6C5F-4A59-B8B3-3D0122F4C049}"/>
          </ac:inkMkLst>
        </pc:inkChg>
        <pc:inkChg chg="add del">
          <ac:chgData name="Viet Anh Nguyen" userId="b95f61ff061388d5" providerId="LiveId" clId="{DE76B97F-F2EC-41CD-9542-D424F2B7DF60}" dt="2022-03-11T06:55:25.070" v="123"/>
          <ac:inkMkLst>
            <pc:docMk/>
            <pc:sldMk cId="2732965562" sldId="304"/>
            <ac:inkMk id="123" creationId="{C734FFD2-ABDC-4006-8BC1-688B13B6E804}"/>
          </ac:inkMkLst>
        </pc:inkChg>
        <pc:inkChg chg="add del">
          <ac:chgData name="Viet Anh Nguyen" userId="b95f61ff061388d5" providerId="LiveId" clId="{DE76B97F-F2EC-41CD-9542-D424F2B7DF60}" dt="2022-03-11T06:55:25.070" v="123"/>
          <ac:inkMkLst>
            <pc:docMk/>
            <pc:sldMk cId="2732965562" sldId="304"/>
            <ac:inkMk id="124" creationId="{C6F936D8-2783-492C-9457-2EFFD38386F2}"/>
          </ac:inkMkLst>
        </pc:inkChg>
        <pc:inkChg chg="add">
          <ac:chgData name="Viet Anh Nguyen" userId="b95f61ff061388d5" providerId="LiveId" clId="{DE76B97F-F2EC-41CD-9542-D424F2B7DF60}" dt="2022-03-11T06:55:25.070" v="123"/>
          <ac:inkMkLst>
            <pc:docMk/>
            <pc:sldMk cId="2732965562" sldId="304"/>
            <ac:inkMk id="125" creationId="{E4E2916A-9BBA-48D8-BB79-BFEBFDDBEEEF}"/>
          </ac:inkMkLst>
        </pc:inkChg>
      </pc:sldChg>
      <pc:sldChg chg="del">
        <pc:chgData name="Viet Anh Nguyen" userId="b95f61ff061388d5" providerId="LiveId" clId="{DE76B97F-F2EC-41CD-9542-D424F2B7DF60}" dt="2022-03-11T07:25:01.797" v="402" actId="2696"/>
        <pc:sldMkLst>
          <pc:docMk/>
          <pc:sldMk cId="2223956079" sldId="305"/>
        </pc:sldMkLst>
      </pc:sldChg>
      <pc:sldChg chg="add">
        <pc:chgData name="Viet Anh Nguyen" userId="b95f61ff061388d5" providerId="LiveId" clId="{DE76B97F-F2EC-41CD-9542-D424F2B7DF60}" dt="2022-03-11T07:25:08.077" v="403"/>
        <pc:sldMkLst>
          <pc:docMk/>
          <pc:sldMk cId="3557131786" sldId="305"/>
        </pc:sldMkLst>
      </pc:sldChg>
      <pc:sldChg chg="addSp delSp modSp mod">
        <pc:chgData name="Viet Anh Nguyen" userId="b95f61ff061388d5" providerId="LiveId" clId="{DE76B97F-F2EC-41CD-9542-D424F2B7DF60}" dt="2022-03-11T07:01:27.605" v="250"/>
        <pc:sldMkLst>
          <pc:docMk/>
          <pc:sldMk cId="2316642535" sldId="307"/>
        </pc:sldMkLst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3" creationId="{CFA13652-FC3E-409A-8E09-B06718113A9A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4" creationId="{41FF3B72-AAD5-4AA6-BEFA-6D75211903D8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5" creationId="{9082E8E9-1B0E-498E-B9D9-BF321126DDAC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6" creationId="{B1488903-C2E6-4F20-8807-383CCD709E25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7" creationId="{503B9868-CB35-4BC6-A961-314977677E2A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8" creationId="{3FFFB888-F7DC-47C4-BCA5-AF9B2C7D7664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9" creationId="{EEE53F4A-5A91-4936-8C0E-5442C889C41F}"/>
          </ac:inkMkLst>
        </pc:inkChg>
        <pc:inkChg chg="add del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10" creationId="{A43AB43E-9C63-4254-9ECD-11CC57D30358}"/>
          </ac:inkMkLst>
        </pc:inkChg>
        <pc:inkChg chg="add">
          <ac:chgData name="Viet Anh Nguyen" userId="b95f61ff061388d5" providerId="LiveId" clId="{DE76B97F-F2EC-41CD-9542-D424F2B7DF60}" dt="2022-03-11T06:57:05.189" v="132"/>
          <ac:inkMkLst>
            <pc:docMk/>
            <pc:sldMk cId="2316642535" sldId="307"/>
            <ac:inkMk id="11" creationId="{ED03EF1B-88F1-4E98-B6E9-5AE7877207C0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2" creationId="{95759BE0-F7F6-463B-890A-7A54F5243054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3" creationId="{FA1C2731-E75C-41FA-A0F0-5D132B5F05C2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4" creationId="{203C5C01-C5CC-4FF8-BD9B-79B30A8CD619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5" creationId="{545E896B-809B-414C-8CC9-BC107A247F59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6" creationId="{2EA08499-7E08-4AE0-BE3A-6C499621F8B1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7" creationId="{E3D1473A-FA13-48C5-9D77-285077642007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8" creationId="{56EA3979-6A03-4BC1-9966-24052F4E6E5D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19" creationId="{0EFCC67A-2571-4367-B809-F20EF90812AF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20" creationId="{F9C99328-9245-4E66-9D6E-7263E2B81B9D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21" creationId="{6F792C03-170E-4AA4-962B-F6913DF27943}"/>
          </ac:inkMkLst>
        </pc:inkChg>
        <pc:inkChg chg="add del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22" creationId="{D722EF93-71B9-4AC3-B170-FE0735B64059}"/>
          </ac:inkMkLst>
        </pc:inkChg>
        <pc:inkChg chg="add">
          <ac:chgData name="Viet Anh Nguyen" userId="b95f61ff061388d5" providerId="LiveId" clId="{DE76B97F-F2EC-41CD-9542-D424F2B7DF60}" dt="2022-03-11T06:57:17.059" v="144"/>
          <ac:inkMkLst>
            <pc:docMk/>
            <pc:sldMk cId="2316642535" sldId="307"/>
            <ac:inkMk id="23" creationId="{6C7B825B-52BF-4B70-B3F7-7F68161F6564}"/>
          </ac:inkMkLst>
        </pc:inkChg>
        <pc:inkChg chg="add del">
          <ac:chgData name="Viet Anh Nguyen" userId="b95f61ff061388d5" providerId="LiveId" clId="{DE76B97F-F2EC-41CD-9542-D424F2B7DF60}" dt="2022-03-11T06:57:18.851" v="149"/>
          <ac:inkMkLst>
            <pc:docMk/>
            <pc:sldMk cId="2316642535" sldId="307"/>
            <ac:inkMk id="24" creationId="{03B32A5E-96E4-4A23-807F-2FD99FE20DC2}"/>
          </ac:inkMkLst>
        </pc:inkChg>
        <pc:inkChg chg="add del">
          <ac:chgData name="Viet Anh Nguyen" userId="b95f61ff061388d5" providerId="LiveId" clId="{DE76B97F-F2EC-41CD-9542-D424F2B7DF60}" dt="2022-03-11T06:57:18.851" v="149"/>
          <ac:inkMkLst>
            <pc:docMk/>
            <pc:sldMk cId="2316642535" sldId="307"/>
            <ac:inkMk id="25" creationId="{1C897626-E148-4AC6-BE45-FDF6739EE49E}"/>
          </ac:inkMkLst>
        </pc:inkChg>
        <pc:inkChg chg="add del">
          <ac:chgData name="Viet Anh Nguyen" userId="b95f61ff061388d5" providerId="LiveId" clId="{DE76B97F-F2EC-41CD-9542-D424F2B7DF60}" dt="2022-03-11T06:57:18.851" v="149"/>
          <ac:inkMkLst>
            <pc:docMk/>
            <pc:sldMk cId="2316642535" sldId="307"/>
            <ac:inkMk id="26" creationId="{707B9331-1827-4517-BAA9-4199881ABED8}"/>
          </ac:inkMkLst>
        </pc:inkChg>
        <pc:inkChg chg="add del">
          <ac:chgData name="Viet Anh Nguyen" userId="b95f61ff061388d5" providerId="LiveId" clId="{DE76B97F-F2EC-41CD-9542-D424F2B7DF60}" dt="2022-03-11T06:57:18.851" v="149"/>
          <ac:inkMkLst>
            <pc:docMk/>
            <pc:sldMk cId="2316642535" sldId="307"/>
            <ac:inkMk id="27" creationId="{1BA21D0C-2ED4-4B77-AD2E-6CF3DAED31DE}"/>
          </ac:inkMkLst>
        </pc:inkChg>
        <pc:inkChg chg="add del mod">
          <ac:chgData name="Viet Anh Nguyen" userId="b95f61ff061388d5" providerId="LiveId" clId="{DE76B97F-F2EC-41CD-9542-D424F2B7DF60}" dt="2022-03-11T07:01:05.745" v="200"/>
          <ac:inkMkLst>
            <pc:docMk/>
            <pc:sldMk cId="2316642535" sldId="307"/>
            <ac:inkMk id="28" creationId="{FE09810C-9082-4237-8526-4DD276B7028B}"/>
          </ac:inkMkLst>
        </pc:inkChg>
        <pc:inkChg chg="add del">
          <ac:chgData name="Viet Anh Nguyen" userId="b95f61ff061388d5" providerId="LiveId" clId="{DE76B97F-F2EC-41CD-9542-D424F2B7DF60}" dt="2022-03-11T06:57:21.071" v="155"/>
          <ac:inkMkLst>
            <pc:docMk/>
            <pc:sldMk cId="2316642535" sldId="307"/>
            <ac:inkMk id="29" creationId="{A44010C0-1B90-4376-BAB2-6DF54F6AEE1A}"/>
          </ac:inkMkLst>
        </pc:inkChg>
        <pc:inkChg chg="add del">
          <ac:chgData name="Viet Anh Nguyen" userId="b95f61ff061388d5" providerId="LiveId" clId="{DE76B97F-F2EC-41CD-9542-D424F2B7DF60}" dt="2022-03-11T06:57:21.071" v="155"/>
          <ac:inkMkLst>
            <pc:docMk/>
            <pc:sldMk cId="2316642535" sldId="307"/>
            <ac:inkMk id="30" creationId="{B261D690-B6DF-4509-933C-69C598DEA750}"/>
          </ac:inkMkLst>
        </pc:inkChg>
        <pc:inkChg chg="add del">
          <ac:chgData name="Viet Anh Nguyen" userId="b95f61ff061388d5" providerId="LiveId" clId="{DE76B97F-F2EC-41CD-9542-D424F2B7DF60}" dt="2022-03-11T06:57:21.071" v="155"/>
          <ac:inkMkLst>
            <pc:docMk/>
            <pc:sldMk cId="2316642535" sldId="307"/>
            <ac:inkMk id="31" creationId="{B2FE9DCF-F946-4047-8308-8791D71421DE}"/>
          </ac:inkMkLst>
        </pc:inkChg>
        <pc:inkChg chg="add del">
          <ac:chgData name="Viet Anh Nguyen" userId="b95f61ff061388d5" providerId="LiveId" clId="{DE76B97F-F2EC-41CD-9542-D424F2B7DF60}" dt="2022-03-11T06:57:21.071" v="155"/>
          <ac:inkMkLst>
            <pc:docMk/>
            <pc:sldMk cId="2316642535" sldId="307"/>
            <ac:inkMk id="32" creationId="{AE473F4A-D8EC-4CA5-8321-0CD925D8B63C}"/>
          </ac:inkMkLst>
        </pc:inkChg>
        <pc:inkChg chg="add del">
          <ac:chgData name="Viet Anh Nguyen" userId="b95f61ff061388d5" providerId="LiveId" clId="{DE76B97F-F2EC-41CD-9542-D424F2B7DF60}" dt="2022-03-11T06:57:21.071" v="155"/>
          <ac:inkMkLst>
            <pc:docMk/>
            <pc:sldMk cId="2316642535" sldId="307"/>
            <ac:inkMk id="33" creationId="{1DDA9308-B54A-4470-9C64-E83C2205573A}"/>
          </ac:inkMkLst>
        </pc:inkChg>
        <pc:inkChg chg="add del">
          <ac:chgData name="Viet Anh Nguyen" userId="b95f61ff061388d5" providerId="LiveId" clId="{DE76B97F-F2EC-41CD-9542-D424F2B7DF60}" dt="2022-03-11T07:01:05.745" v="200"/>
          <ac:inkMkLst>
            <pc:docMk/>
            <pc:sldMk cId="2316642535" sldId="307"/>
            <ac:inkMk id="34" creationId="{B47DE6F6-1BA3-49CE-ACC0-BD3486EA6B4D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35" creationId="{BA582634-7F42-47E2-AFD6-863D4B10CF02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36" creationId="{8F3D4EEF-7510-4DD8-8729-836226B3DFD6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37" creationId="{0C6CB999-90FD-4488-80A0-E6464EB686EA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38" creationId="{3D89CAF6-7E81-4782-B962-5BD48AFED053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39" creationId="{8715428E-E43F-4B89-86B7-2E9D3C754006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40" creationId="{D3A5D8B4-C0D4-4463-A1C6-A014D9100525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41" creationId="{ABC9AFEA-F4F2-4394-97AB-51ADE25F9F3D}"/>
          </ac:inkMkLst>
        </pc:inkChg>
        <pc:inkChg chg="add del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42" creationId="{142F3BDB-2E75-4323-8EF6-5251AD11A1E8}"/>
          </ac:inkMkLst>
        </pc:inkChg>
        <pc:inkChg chg="add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43" creationId="{22F681F5-7E35-42CA-B8BE-83CEB7F83738}"/>
          </ac:inkMkLst>
        </pc:inkChg>
        <pc:inkChg chg="add">
          <ac:chgData name="Viet Anh Nguyen" userId="b95f61ff061388d5" providerId="LiveId" clId="{DE76B97F-F2EC-41CD-9542-D424F2B7DF60}" dt="2022-03-11T06:57:26.665" v="164"/>
          <ac:inkMkLst>
            <pc:docMk/>
            <pc:sldMk cId="2316642535" sldId="307"/>
            <ac:inkMk id="44" creationId="{7827621B-6CA8-4DF2-BF3C-C81B4E20E1CA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45" creationId="{824488FE-2A76-4ABA-A47D-A3D7E6772CF8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46" creationId="{79D6C2A0-AB47-4571-B108-40062822A69E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47" creationId="{14F320B7-8BDE-4B55-9B3F-720CA605A1F2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48" creationId="{2CF2E842-D859-4060-A6F8-2A4A471CC8DA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49" creationId="{80C5DDF6-3E37-4819-9554-43F483B09752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0" creationId="{735E9EBA-12C0-4DB5-90BE-7611A0877396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1" creationId="{E3E39023-3A33-4BBB-B040-BF65FBEA310A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2" creationId="{1A7391B1-FE22-4D30-8713-35F7BB717CD4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3" creationId="{E39CCD9D-6F70-4C91-B452-974B5F703FD1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4" creationId="{7B2B6700-E90B-4E03-95D5-FB54CD1A9DF6}"/>
          </ac:inkMkLst>
        </pc:inkChg>
        <pc:inkChg chg="add del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5" creationId="{B258A5DB-E150-425F-900A-C9C2977043A6}"/>
          </ac:inkMkLst>
        </pc:inkChg>
        <pc:inkChg chg="add del">
          <ac:chgData name="Viet Anh Nguyen" userId="b95f61ff061388d5" providerId="LiveId" clId="{DE76B97F-F2EC-41CD-9542-D424F2B7DF60}" dt="2022-03-11T06:57:39.906" v="182"/>
          <ac:inkMkLst>
            <pc:docMk/>
            <pc:sldMk cId="2316642535" sldId="307"/>
            <ac:inkMk id="56" creationId="{FC16A228-301D-46B4-BC83-A97EAC067E13}"/>
          </ac:inkMkLst>
        </pc:inkChg>
        <pc:inkChg chg="add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7" creationId="{2E71C24D-5D7A-4A02-A258-EF802759CA87}"/>
          </ac:inkMkLst>
        </pc:inkChg>
        <pc:inkChg chg="add">
          <ac:chgData name="Viet Anh Nguyen" userId="b95f61ff061388d5" providerId="LiveId" clId="{DE76B97F-F2EC-41CD-9542-D424F2B7DF60}" dt="2022-03-11T06:57:36.506" v="177"/>
          <ac:inkMkLst>
            <pc:docMk/>
            <pc:sldMk cId="2316642535" sldId="307"/>
            <ac:inkMk id="58" creationId="{E580428E-38A6-4974-9EB6-F6FA04FD7626}"/>
          </ac:inkMkLst>
        </pc:inkChg>
        <pc:inkChg chg="add del">
          <ac:chgData name="Viet Anh Nguyen" userId="b95f61ff061388d5" providerId="LiveId" clId="{DE76B97F-F2EC-41CD-9542-D424F2B7DF60}" dt="2022-03-11T06:57:39.906" v="182"/>
          <ac:inkMkLst>
            <pc:docMk/>
            <pc:sldMk cId="2316642535" sldId="307"/>
            <ac:inkMk id="59" creationId="{7A1318AF-8DAA-4E2A-B501-FE8EBF4BD7D9}"/>
          </ac:inkMkLst>
        </pc:inkChg>
        <pc:inkChg chg="add del">
          <ac:chgData name="Viet Anh Nguyen" userId="b95f61ff061388d5" providerId="LiveId" clId="{DE76B97F-F2EC-41CD-9542-D424F2B7DF60}" dt="2022-03-11T06:57:39.906" v="182"/>
          <ac:inkMkLst>
            <pc:docMk/>
            <pc:sldMk cId="2316642535" sldId="307"/>
            <ac:inkMk id="60" creationId="{426401DE-1D91-4819-90EB-14B49554E263}"/>
          </ac:inkMkLst>
        </pc:inkChg>
        <pc:inkChg chg="add del">
          <ac:chgData name="Viet Anh Nguyen" userId="b95f61ff061388d5" providerId="LiveId" clId="{DE76B97F-F2EC-41CD-9542-D424F2B7DF60}" dt="2022-03-11T06:57:39.906" v="182"/>
          <ac:inkMkLst>
            <pc:docMk/>
            <pc:sldMk cId="2316642535" sldId="307"/>
            <ac:inkMk id="61" creationId="{71416809-D76D-445E-BE13-9D4DD728FE62}"/>
          </ac:inkMkLst>
        </pc:inkChg>
        <pc:inkChg chg="add del">
          <ac:chgData name="Viet Anh Nguyen" userId="b95f61ff061388d5" providerId="LiveId" clId="{DE76B97F-F2EC-41CD-9542-D424F2B7DF60}" dt="2022-03-11T06:57:39.906" v="182"/>
          <ac:inkMkLst>
            <pc:docMk/>
            <pc:sldMk cId="2316642535" sldId="307"/>
            <ac:inkMk id="62" creationId="{58BFE3DF-C961-476C-AEED-3F1FBF3FCCE1}"/>
          </ac:inkMkLst>
        </pc:inkChg>
        <pc:inkChg chg="add mod">
          <ac:chgData name="Viet Anh Nguyen" userId="b95f61ff061388d5" providerId="LiveId" clId="{DE76B97F-F2EC-41CD-9542-D424F2B7DF60}" dt="2022-03-11T07:00:55.056" v="195"/>
          <ac:inkMkLst>
            <pc:docMk/>
            <pc:sldMk cId="2316642535" sldId="307"/>
            <ac:inkMk id="63" creationId="{ADA4AE4F-C0AD-4B79-84AC-13F7BE3DE9A1}"/>
          </ac:inkMkLst>
        </pc:inkChg>
        <pc:inkChg chg="add del">
          <ac:chgData name="Viet Anh Nguyen" userId="b95f61ff061388d5" providerId="LiveId" clId="{DE76B97F-F2EC-41CD-9542-D424F2B7DF60}" dt="2022-03-11T06:57:41.748" v="186"/>
          <ac:inkMkLst>
            <pc:docMk/>
            <pc:sldMk cId="2316642535" sldId="307"/>
            <ac:inkMk id="64" creationId="{50CB6371-E996-4643-8DF3-CEBF2DDF40AE}"/>
          </ac:inkMkLst>
        </pc:inkChg>
        <pc:inkChg chg="add del">
          <ac:chgData name="Viet Anh Nguyen" userId="b95f61ff061388d5" providerId="LiveId" clId="{DE76B97F-F2EC-41CD-9542-D424F2B7DF60}" dt="2022-03-11T06:57:41.748" v="186"/>
          <ac:inkMkLst>
            <pc:docMk/>
            <pc:sldMk cId="2316642535" sldId="307"/>
            <ac:inkMk id="65" creationId="{331678A3-8FD0-4D04-BE8E-964D73CFEFEE}"/>
          </ac:inkMkLst>
        </pc:inkChg>
        <pc:inkChg chg="add del">
          <ac:chgData name="Viet Anh Nguyen" userId="b95f61ff061388d5" providerId="LiveId" clId="{DE76B97F-F2EC-41CD-9542-D424F2B7DF60}" dt="2022-03-11T06:57:41.748" v="186"/>
          <ac:inkMkLst>
            <pc:docMk/>
            <pc:sldMk cId="2316642535" sldId="307"/>
            <ac:inkMk id="66" creationId="{C1A8CD83-9A6A-48C0-A5A7-99354AE19C9E}"/>
          </ac:inkMkLst>
        </pc:inkChg>
        <pc:inkChg chg="add">
          <ac:chgData name="Viet Anh Nguyen" userId="b95f61ff061388d5" providerId="LiveId" clId="{DE76B97F-F2EC-41CD-9542-D424F2B7DF60}" dt="2022-03-11T06:57:41.748" v="186"/>
          <ac:inkMkLst>
            <pc:docMk/>
            <pc:sldMk cId="2316642535" sldId="307"/>
            <ac:inkMk id="67" creationId="{C30BD7D6-FBA8-4F42-87C7-C012309DEA25}"/>
          </ac:inkMkLst>
        </pc:inkChg>
        <pc:inkChg chg="add del">
          <ac:chgData name="Viet Anh Nguyen" userId="b95f61ff061388d5" providerId="LiveId" clId="{DE76B97F-F2EC-41CD-9542-D424F2B7DF60}" dt="2022-03-11T06:58:58.743" v="189"/>
          <ac:inkMkLst>
            <pc:docMk/>
            <pc:sldMk cId="2316642535" sldId="307"/>
            <ac:inkMk id="68" creationId="{2F366BD7-7BF0-4C16-AFB9-BCC00895E989}"/>
          </ac:inkMkLst>
        </pc:inkChg>
        <pc:inkChg chg="add del">
          <ac:chgData name="Viet Anh Nguyen" userId="b95f61ff061388d5" providerId="LiveId" clId="{DE76B97F-F2EC-41CD-9542-D424F2B7DF60}" dt="2022-03-11T06:58:58.743" v="189"/>
          <ac:inkMkLst>
            <pc:docMk/>
            <pc:sldMk cId="2316642535" sldId="307"/>
            <ac:inkMk id="69" creationId="{A21B5A1B-70B9-4C9D-A833-646711B3BF61}"/>
          </ac:inkMkLst>
        </pc:inkChg>
        <pc:inkChg chg="add">
          <ac:chgData name="Viet Anh Nguyen" userId="b95f61ff061388d5" providerId="LiveId" clId="{DE76B97F-F2EC-41CD-9542-D424F2B7DF60}" dt="2022-03-11T06:58:58.743" v="189"/>
          <ac:inkMkLst>
            <pc:docMk/>
            <pc:sldMk cId="2316642535" sldId="307"/>
            <ac:inkMk id="70" creationId="{1541FBE0-7933-4364-B377-20D99C80D8FE}"/>
          </ac:inkMkLst>
        </pc:inkChg>
        <pc:inkChg chg="add del">
          <ac:chgData name="Viet Anh Nguyen" userId="b95f61ff061388d5" providerId="LiveId" clId="{DE76B97F-F2EC-41CD-9542-D424F2B7DF60}" dt="2022-03-11T07:00:55.058" v="197"/>
          <ac:inkMkLst>
            <pc:docMk/>
            <pc:sldMk cId="2316642535" sldId="307"/>
            <ac:inkMk id="71" creationId="{2B4F5C02-C29C-4BFD-AF45-8A6705723C86}"/>
          </ac:inkMkLst>
        </pc:inkChg>
        <pc:inkChg chg="add del">
          <ac:chgData name="Viet Anh Nguyen" userId="b95f61ff061388d5" providerId="LiveId" clId="{DE76B97F-F2EC-41CD-9542-D424F2B7DF60}" dt="2022-03-11T07:00:55.057" v="196"/>
          <ac:inkMkLst>
            <pc:docMk/>
            <pc:sldMk cId="2316642535" sldId="307"/>
            <ac:inkMk id="72" creationId="{79C08EA8-91F1-4BED-959D-41E9A9823E61}"/>
          </ac:inkMkLst>
        </pc:inkChg>
        <pc:inkChg chg="add del">
          <ac:chgData name="Viet Anh Nguyen" userId="b95f61ff061388d5" providerId="LiveId" clId="{DE76B97F-F2EC-41CD-9542-D424F2B7DF60}" dt="2022-03-11T07:01:05.745" v="200"/>
          <ac:inkMkLst>
            <pc:docMk/>
            <pc:sldMk cId="2316642535" sldId="307"/>
            <ac:inkMk id="73" creationId="{BFA0CA56-FA94-4488-8DB4-D5EFB4C25C6C}"/>
          </ac:inkMkLst>
        </pc:inkChg>
        <pc:inkChg chg="add del">
          <ac:chgData name="Viet Anh Nguyen" userId="b95f61ff061388d5" providerId="LiveId" clId="{DE76B97F-F2EC-41CD-9542-D424F2B7DF60}" dt="2022-03-11T07:01:05.745" v="200"/>
          <ac:inkMkLst>
            <pc:docMk/>
            <pc:sldMk cId="2316642535" sldId="307"/>
            <ac:inkMk id="74" creationId="{A9B7938A-5456-4AE4-A6A4-92F1916641D6}"/>
          </ac:inkMkLst>
        </pc:inkChg>
        <pc:inkChg chg="add">
          <ac:chgData name="Viet Anh Nguyen" userId="b95f61ff061388d5" providerId="LiveId" clId="{DE76B97F-F2EC-41CD-9542-D424F2B7DF60}" dt="2022-03-11T07:01:05.745" v="200"/>
          <ac:inkMkLst>
            <pc:docMk/>
            <pc:sldMk cId="2316642535" sldId="307"/>
            <ac:inkMk id="75" creationId="{C7FFC3F0-5209-47E0-B103-516863DBE426}"/>
          </ac:inkMkLst>
        </pc:inkChg>
        <pc:inkChg chg="add del">
          <ac:chgData name="Viet Anh Nguyen" userId="b95f61ff061388d5" providerId="LiveId" clId="{DE76B97F-F2EC-41CD-9542-D424F2B7DF60}" dt="2022-03-11T07:01:07.428" v="203"/>
          <ac:inkMkLst>
            <pc:docMk/>
            <pc:sldMk cId="2316642535" sldId="307"/>
            <ac:inkMk id="76" creationId="{782D9DE1-05A6-4B94-AD89-27E4357A9A59}"/>
          </ac:inkMkLst>
        </pc:inkChg>
        <pc:inkChg chg="add del">
          <ac:chgData name="Viet Anh Nguyen" userId="b95f61ff061388d5" providerId="LiveId" clId="{DE76B97F-F2EC-41CD-9542-D424F2B7DF60}" dt="2022-03-11T07:01:07.428" v="203"/>
          <ac:inkMkLst>
            <pc:docMk/>
            <pc:sldMk cId="2316642535" sldId="307"/>
            <ac:inkMk id="77" creationId="{7AAD6DF4-6DAE-419B-84DA-5A05BC91484A}"/>
          </ac:inkMkLst>
        </pc:inkChg>
        <pc:inkChg chg="add">
          <ac:chgData name="Viet Anh Nguyen" userId="b95f61ff061388d5" providerId="LiveId" clId="{DE76B97F-F2EC-41CD-9542-D424F2B7DF60}" dt="2022-03-11T07:01:07.428" v="203"/>
          <ac:inkMkLst>
            <pc:docMk/>
            <pc:sldMk cId="2316642535" sldId="307"/>
            <ac:inkMk id="78" creationId="{F42CAD5F-DA56-4522-B66D-00266207A38A}"/>
          </ac:inkMkLst>
        </pc:inkChg>
        <pc:inkChg chg="add del">
          <ac:chgData name="Viet Anh Nguyen" userId="b95f61ff061388d5" providerId="LiveId" clId="{DE76B97F-F2EC-41CD-9542-D424F2B7DF60}" dt="2022-03-11T07:01:10.113" v="209"/>
          <ac:inkMkLst>
            <pc:docMk/>
            <pc:sldMk cId="2316642535" sldId="307"/>
            <ac:inkMk id="79" creationId="{112E9A19-DE19-4C47-8279-2F608C058E74}"/>
          </ac:inkMkLst>
        </pc:inkChg>
        <pc:inkChg chg="add del">
          <ac:chgData name="Viet Anh Nguyen" userId="b95f61ff061388d5" providerId="LiveId" clId="{DE76B97F-F2EC-41CD-9542-D424F2B7DF60}" dt="2022-03-11T07:01:10.113" v="209"/>
          <ac:inkMkLst>
            <pc:docMk/>
            <pc:sldMk cId="2316642535" sldId="307"/>
            <ac:inkMk id="80" creationId="{6140C00C-E09F-46D8-B277-B6D5CE1DCD8A}"/>
          </ac:inkMkLst>
        </pc:inkChg>
        <pc:inkChg chg="add del">
          <ac:chgData name="Viet Anh Nguyen" userId="b95f61ff061388d5" providerId="LiveId" clId="{DE76B97F-F2EC-41CD-9542-D424F2B7DF60}" dt="2022-03-11T07:01:10.113" v="209"/>
          <ac:inkMkLst>
            <pc:docMk/>
            <pc:sldMk cId="2316642535" sldId="307"/>
            <ac:inkMk id="81" creationId="{074EBF3B-5F85-48C8-88D2-E81EA2FB4C00}"/>
          </ac:inkMkLst>
        </pc:inkChg>
        <pc:inkChg chg="add del">
          <ac:chgData name="Viet Anh Nguyen" userId="b95f61ff061388d5" providerId="LiveId" clId="{DE76B97F-F2EC-41CD-9542-D424F2B7DF60}" dt="2022-03-11T07:01:10.113" v="209"/>
          <ac:inkMkLst>
            <pc:docMk/>
            <pc:sldMk cId="2316642535" sldId="307"/>
            <ac:inkMk id="82" creationId="{1F9730AB-F803-46BD-897D-DC51E69B19E2}"/>
          </ac:inkMkLst>
        </pc:inkChg>
        <pc:inkChg chg="add del">
          <ac:chgData name="Viet Anh Nguyen" userId="b95f61ff061388d5" providerId="LiveId" clId="{DE76B97F-F2EC-41CD-9542-D424F2B7DF60}" dt="2022-03-11T07:01:10.113" v="209"/>
          <ac:inkMkLst>
            <pc:docMk/>
            <pc:sldMk cId="2316642535" sldId="307"/>
            <ac:inkMk id="83" creationId="{1A4264F0-484A-45B2-9EF0-AD9FC0E30259}"/>
          </ac:inkMkLst>
        </pc:inkChg>
        <pc:inkChg chg="add del">
          <ac:chgData name="Viet Anh Nguyen" userId="b95f61ff061388d5" providerId="LiveId" clId="{DE76B97F-F2EC-41CD-9542-D424F2B7DF60}" dt="2022-03-11T07:01:11.267" v="212"/>
          <ac:inkMkLst>
            <pc:docMk/>
            <pc:sldMk cId="2316642535" sldId="307"/>
            <ac:inkMk id="84" creationId="{3212F1CF-BC0D-4AF7-AABE-C3292AA1C193}"/>
          </ac:inkMkLst>
        </pc:inkChg>
        <pc:inkChg chg="add del">
          <ac:chgData name="Viet Anh Nguyen" userId="b95f61ff061388d5" providerId="LiveId" clId="{DE76B97F-F2EC-41CD-9542-D424F2B7DF60}" dt="2022-03-11T07:01:11.267" v="212"/>
          <ac:inkMkLst>
            <pc:docMk/>
            <pc:sldMk cId="2316642535" sldId="307"/>
            <ac:inkMk id="85" creationId="{44B05BF0-B51D-4664-806C-67D2DBFC13B2}"/>
          </ac:inkMkLst>
        </pc:inkChg>
        <pc:inkChg chg="add del">
          <ac:chgData name="Viet Anh Nguyen" userId="b95f61ff061388d5" providerId="LiveId" clId="{DE76B97F-F2EC-41CD-9542-D424F2B7DF60}" dt="2022-03-11T07:01:11.267" v="212"/>
          <ac:inkMkLst>
            <pc:docMk/>
            <pc:sldMk cId="2316642535" sldId="307"/>
            <ac:inkMk id="86" creationId="{5C5B1628-236C-4C87-A2EF-B6F61F0D773E}"/>
          </ac:inkMkLst>
        </pc:inkChg>
        <pc:inkChg chg="add">
          <ac:chgData name="Viet Anh Nguyen" userId="b95f61ff061388d5" providerId="LiveId" clId="{DE76B97F-F2EC-41CD-9542-D424F2B7DF60}" dt="2022-03-11T07:01:11.267" v="212"/>
          <ac:inkMkLst>
            <pc:docMk/>
            <pc:sldMk cId="2316642535" sldId="307"/>
            <ac:inkMk id="87" creationId="{FC88CD00-E223-4424-8FA6-67AE66522959}"/>
          </ac:inkMkLst>
        </pc:inkChg>
        <pc:inkChg chg="add">
          <ac:chgData name="Viet Anh Nguyen" userId="b95f61ff061388d5" providerId="LiveId" clId="{DE76B97F-F2EC-41CD-9542-D424F2B7DF60}" dt="2022-03-11T07:01:11.550" v="213" actId="9405"/>
          <ac:inkMkLst>
            <pc:docMk/>
            <pc:sldMk cId="2316642535" sldId="307"/>
            <ac:inkMk id="88" creationId="{DFEE96C3-1C64-42FF-9B69-9BE27257CF2C}"/>
          </ac:inkMkLst>
        </pc:inkChg>
        <pc:inkChg chg="add del">
          <ac:chgData name="Viet Anh Nguyen" userId="b95f61ff061388d5" providerId="LiveId" clId="{DE76B97F-F2EC-41CD-9542-D424F2B7DF60}" dt="2022-03-11T07:01:15.199" v="220"/>
          <ac:inkMkLst>
            <pc:docMk/>
            <pc:sldMk cId="2316642535" sldId="307"/>
            <ac:inkMk id="89" creationId="{6653DDE1-AFBE-4C19-A92E-8C3B8F3694C4}"/>
          </ac:inkMkLst>
        </pc:inkChg>
        <pc:inkChg chg="add del">
          <ac:chgData name="Viet Anh Nguyen" userId="b95f61ff061388d5" providerId="LiveId" clId="{DE76B97F-F2EC-41CD-9542-D424F2B7DF60}" dt="2022-03-11T07:01:15.199" v="220"/>
          <ac:inkMkLst>
            <pc:docMk/>
            <pc:sldMk cId="2316642535" sldId="307"/>
            <ac:inkMk id="90" creationId="{AA6D2857-A00A-4C8E-A568-E161E331F7EB}"/>
          </ac:inkMkLst>
        </pc:inkChg>
        <pc:inkChg chg="add del">
          <ac:chgData name="Viet Anh Nguyen" userId="b95f61ff061388d5" providerId="LiveId" clId="{DE76B97F-F2EC-41CD-9542-D424F2B7DF60}" dt="2022-03-11T07:01:15.199" v="220"/>
          <ac:inkMkLst>
            <pc:docMk/>
            <pc:sldMk cId="2316642535" sldId="307"/>
            <ac:inkMk id="91" creationId="{1A603FBB-313C-453A-90FA-A249635E6926}"/>
          </ac:inkMkLst>
        </pc:inkChg>
        <pc:inkChg chg="add del">
          <ac:chgData name="Viet Anh Nguyen" userId="b95f61ff061388d5" providerId="LiveId" clId="{DE76B97F-F2EC-41CD-9542-D424F2B7DF60}" dt="2022-03-11T07:01:15.199" v="220"/>
          <ac:inkMkLst>
            <pc:docMk/>
            <pc:sldMk cId="2316642535" sldId="307"/>
            <ac:inkMk id="92" creationId="{F30EBF93-224B-4EF1-B2C7-75E63847D6C1}"/>
          </ac:inkMkLst>
        </pc:inkChg>
        <pc:inkChg chg="add">
          <ac:chgData name="Viet Anh Nguyen" userId="b95f61ff061388d5" providerId="LiveId" clId="{DE76B97F-F2EC-41CD-9542-D424F2B7DF60}" dt="2022-03-11T07:01:14.425" v="218" actId="9405"/>
          <ac:inkMkLst>
            <pc:docMk/>
            <pc:sldMk cId="2316642535" sldId="307"/>
            <ac:inkMk id="93" creationId="{8BD1BCC4-A66E-4C7F-B262-B807F2A71067}"/>
          </ac:inkMkLst>
        </pc:inkChg>
        <pc:inkChg chg="add">
          <ac:chgData name="Viet Anh Nguyen" userId="b95f61ff061388d5" providerId="LiveId" clId="{DE76B97F-F2EC-41CD-9542-D424F2B7DF60}" dt="2022-03-11T07:01:14.563" v="219" actId="9405"/>
          <ac:inkMkLst>
            <pc:docMk/>
            <pc:sldMk cId="2316642535" sldId="307"/>
            <ac:inkMk id="94" creationId="{A4E346C8-730B-4E9A-B4AA-56E5BE479CE9}"/>
          </ac:inkMkLst>
        </pc:inkChg>
        <pc:inkChg chg="add">
          <ac:chgData name="Viet Anh Nguyen" userId="b95f61ff061388d5" providerId="LiveId" clId="{DE76B97F-F2EC-41CD-9542-D424F2B7DF60}" dt="2022-03-11T07:01:15.199" v="220"/>
          <ac:inkMkLst>
            <pc:docMk/>
            <pc:sldMk cId="2316642535" sldId="307"/>
            <ac:inkMk id="95" creationId="{061C8412-960B-4D1C-8FDB-4734BAAF8933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96" creationId="{AC1EAE3A-6793-482E-BF04-F6F5F0D53B7B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97" creationId="{73BABD13-313F-4ED6-831B-7EEF50404114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98" creationId="{BC8971F1-0EBB-49CE-A87A-827B2641C11C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99" creationId="{50CF9773-7A39-4AA6-8F76-3FAC1A35CA9F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0" creationId="{8F806684-B118-4B5A-BCC3-766B29572082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1" creationId="{9C9680C8-2777-498D-9BDC-305568A68465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2" creationId="{04A27D3F-F60C-461C-9FB5-C05686A5C174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3" creationId="{F9D53720-A87A-4C81-97A2-7F7945C59427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4" creationId="{8EB3E5A2-875F-4ACC-9465-51B6728EFB89}"/>
          </ac:inkMkLst>
        </pc:inkChg>
        <pc:inkChg chg="add del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5" creationId="{B2D8DA0D-67C6-4217-A15F-C4ABF12695A5}"/>
          </ac:inkMkLst>
        </pc:inkChg>
        <pc:inkChg chg="add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6" creationId="{DAAD98F8-FE88-4BF6-AF91-BF409732B1D3}"/>
          </ac:inkMkLst>
        </pc:inkChg>
        <pc:inkChg chg="add">
          <ac:chgData name="Viet Anh Nguyen" userId="b95f61ff061388d5" providerId="LiveId" clId="{DE76B97F-F2EC-41CD-9542-D424F2B7DF60}" dt="2022-03-11T07:01:19.897" v="231"/>
          <ac:inkMkLst>
            <pc:docMk/>
            <pc:sldMk cId="2316642535" sldId="307"/>
            <ac:inkMk id="107" creationId="{2FDB25D7-D918-4CD3-955D-BB92FF11A457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08" creationId="{0DE1F71C-429F-45B5-A681-0F716937A1CE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09" creationId="{B7AF5C01-F0A1-497D-80BA-87946DBF30B6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0" creationId="{802E4075-6D83-4C03-ABAF-23C9941C4DBA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1" creationId="{785B23BD-9FC1-4492-86A4-53FF166569A8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2" creationId="{0E27A092-A5C3-4987-9AAF-1B7078329914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3" creationId="{DDD15E00-2CDE-4D8C-94CF-8CFB7A234286}"/>
          </ac:inkMkLst>
        </pc:inkChg>
        <pc:inkChg chg="add del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4" creationId="{309DF94B-5315-49B5-B88A-8286FDC299AE}"/>
          </ac:inkMkLst>
        </pc:inkChg>
        <pc:inkChg chg="add">
          <ac:chgData name="Viet Anh Nguyen" userId="b95f61ff061388d5" providerId="LiveId" clId="{DE76B97F-F2EC-41CD-9542-D424F2B7DF60}" dt="2022-03-11T07:01:21.999" v="237"/>
          <ac:inkMkLst>
            <pc:docMk/>
            <pc:sldMk cId="2316642535" sldId="307"/>
            <ac:inkMk id="115" creationId="{375ADAE9-BB3A-4F21-904B-DF8EF370C107}"/>
          </ac:inkMkLst>
        </pc:inkChg>
        <pc:inkChg chg="add del">
          <ac:chgData name="Viet Anh Nguyen" userId="b95f61ff061388d5" providerId="LiveId" clId="{DE76B97F-F2EC-41CD-9542-D424F2B7DF60}" dt="2022-03-11T07:01:23.867" v="242"/>
          <ac:inkMkLst>
            <pc:docMk/>
            <pc:sldMk cId="2316642535" sldId="307"/>
            <ac:inkMk id="116" creationId="{C1A8817D-0B10-4411-ADCA-EC065E34C67F}"/>
          </ac:inkMkLst>
        </pc:inkChg>
        <pc:inkChg chg="add del">
          <ac:chgData name="Viet Anh Nguyen" userId="b95f61ff061388d5" providerId="LiveId" clId="{DE76B97F-F2EC-41CD-9542-D424F2B7DF60}" dt="2022-03-11T07:01:23.867" v="242"/>
          <ac:inkMkLst>
            <pc:docMk/>
            <pc:sldMk cId="2316642535" sldId="307"/>
            <ac:inkMk id="117" creationId="{CA0E3847-9A9E-4C3A-AAAE-F4832B684B6B}"/>
          </ac:inkMkLst>
        </pc:inkChg>
        <pc:inkChg chg="add del">
          <ac:chgData name="Viet Anh Nguyen" userId="b95f61ff061388d5" providerId="LiveId" clId="{DE76B97F-F2EC-41CD-9542-D424F2B7DF60}" dt="2022-03-11T07:01:23.867" v="242"/>
          <ac:inkMkLst>
            <pc:docMk/>
            <pc:sldMk cId="2316642535" sldId="307"/>
            <ac:inkMk id="118" creationId="{2DC6B281-58B0-4817-B880-0E2CCF54A62C}"/>
          </ac:inkMkLst>
        </pc:inkChg>
        <pc:inkChg chg="add del">
          <ac:chgData name="Viet Anh Nguyen" userId="b95f61ff061388d5" providerId="LiveId" clId="{DE76B97F-F2EC-41CD-9542-D424F2B7DF60}" dt="2022-03-11T07:01:23.867" v="242"/>
          <ac:inkMkLst>
            <pc:docMk/>
            <pc:sldMk cId="2316642535" sldId="307"/>
            <ac:inkMk id="119" creationId="{D3F2CE46-9874-485F-A55A-2D57B8FC6D79}"/>
          </ac:inkMkLst>
        </pc:inkChg>
        <pc:inkChg chg="add">
          <ac:chgData name="Viet Anh Nguyen" userId="b95f61ff061388d5" providerId="LiveId" clId="{DE76B97F-F2EC-41CD-9542-D424F2B7DF60}" dt="2022-03-11T07:01:23.867" v="242"/>
          <ac:inkMkLst>
            <pc:docMk/>
            <pc:sldMk cId="2316642535" sldId="307"/>
            <ac:inkMk id="120" creationId="{10506DF5-6EBD-4D8D-96FD-80CCCED5C313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1" creationId="{0468CDD7-9A16-4E8E-BB7A-2BD469A0981D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2" creationId="{F1AC66F2-B0A7-4979-9E3A-C4103B014D73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3" creationId="{330DEFDC-183E-4D03-AB85-6D10C1E514DE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4" creationId="{5D1F8F28-FED4-401E-8214-3ED0936D7B1D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5" creationId="{0C0B7E91-DFB4-4AC6-8D94-9F2D5305EE50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6" creationId="{A1374683-DCB1-4567-A4FA-F9E0189EA949}"/>
          </ac:inkMkLst>
        </pc:inkChg>
        <pc:inkChg chg="add del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7" creationId="{148001AF-6C86-45F4-A0D2-1132F083CF8E}"/>
          </ac:inkMkLst>
        </pc:inkChg>
        <pc:inkChg chg="add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8" creationId="{BF9C0054-24E1-4299-B4D7-A3881D053FA5}"/>
          </ac:inkMkLst>
        </pc:inkChg>
        <pc:inkChg chg="add">
          <ac:chgData name="Viet Anh Nguyen" userId="b95f61ff061388d5" providerId="LiveId" clId="{DE76B97F-F2EC-41CD-9542-D424F2B7DF60}" dt="2022-03-11T07:01:27.605" v="250"/>
          <ac:inkMkLst>
            <pc:docMk/>
            <pc:sldMk cId="2316642535" sldId="307"/>
            <ac:inkMk id="129" creationId="{A1AFD325-A6EE-4BBC-B12D-09B1C3B6C922}"/>
          </ac:inkMkLst>
        </pc:inkChg>
      </pc:sldChg>
      <pc:sldChg chg="addSp delSp mod">
        <pc:chgData name="Viet Anh Nguyen" userId="b95f61ff061388d5" providerId="LiveId" clId="{DE76B97F-F2EC-41CD-9542-D424F2B7DF60}" dt="2022-03-11T07:05:12.676" v="300"/>
        <pc:sldMkLst>
          <pc:docMk/>
          <pc:sldMk cId="2931432918" sldId="308"/>
        </pc:sldMkLst>
        <pc:inkChg chg="add">
          <ac:chgData name="Viet Anh Nguyen" userId="b95f61ff061388d5" providerId="LiveId" clId="{DE76B97F-F2EC-41CD-9542-D424F2B7DF60}" dt="2022-03-11T07:03:11.304" v="251" actId="9405"/>
          <ac:inkMkLst>
            <pc:docMk/>
            <pc:sldMk cId="2931432918" sldId="308"/>
            <ac:inkMk id="3" creationId="{239BA5BC-E0B0-4848-9B09-A4BD56758AD3}"/>
          </ac:inkMkLst>
        </pc:inkChg>
        <pc:inkChg chg="add">
          <ac:chgData name="Viet Anh Nguyen" userId="b95f61ff061388d5" providerId="LiveId" clId="{DE76B97F-F2EC-41CD-9542-D424F2B7DF60}" dt="2022-03-11T07:03:37.822" v="252" actId="9405"/>
          <ac:inkMkLst>
            <pc:docMk/>
            <pc:sldMk cId="2931432918" sldId="308"/>
            <ac:inkMk id="4" creationId="{F83D07E3-7627-4A40-A174-FA65704287C9}"/>
          </ac:inkMkLst>
        </pc:inkChg>
        <pc:inkChg chg="add del">
          <ac:chgData name="Viet Anh Nguyen" userId="b95f61ff061388d5" providerId="LiveId" clId="{DE76B97F-F2EC-41CD-9542-D424F2B7DF60}" dt="2022-03-11T07:04:10.801" v="255"/>
          <ac:inkMkLst>
            <pc:docMk/>
            <pc:sldMk cId="2931432918" sldId="308"/>
            <ac:inkMk id="5" creationId="{FA16F902-F708-4251-B367-49CED2DD4848}"/>
          </ac:inkMkLst>
        </pc:inkChg>
        <pc:inkChg chg="add del">
          <ac:chgData name="Viet Anh Nguyen" userId="b95f61ff061388d5" providerId="LiveId" clId="{DE76B97F-F2EC-41CD-9542-D424F2B7DF60}" dt="2022-03-11T07:04:10.801" v="255"/>
          <ac:inkMkLst>
            <pc:docMk/>
            <pc:sldMk cId="2931432918" sldId="308"/>
            <ac:inkMk id="6" creationId="{0DF425AA-A635-4783-93CC-93C426DD6DDB}"/>
          </ac:inkMkLst>
        </pc:inkChg>
        <pc:inkChg chg="add del">
          <ac:chgData name="Viet Anh Nguyen" userId="b95f61ff061388d5" providerId="LiveId" clId="{DE76B97F-F2EC-41CD-9542-D424F2B7DF60}" dt="2022-03-11T07:04:12.053" v="258"/>
          <ac:inkMkLst>
            <pc:docMk/>
            <pc:sldMk cId="2931432918" sldId="308"/>
            <ac:inkMk id="7" creationId="{9DC13E21-A899-425B-86D8-DC07E583D418}"/>
          </ac:inkMkLst>
        </pc:inkChg>
        <pc:inkChg chg="add del">
          <ac:chgData name="Viet Anh Nguyen" userId="b95f61ff061388d5" providerId="LiveId" clId="{DE76B97F-F2EC-41CD-9542-D424F2B7DF60}" dt="2022-03-11T07:04:12.053" v="258"/>
          <ac:inkMkLst>
            <pc:docMk/>
            <pc:sldMk cId="2931432918" sldId="308"/>
            <ac:inkMk id="8" creationId="{1F3E4021-E92B-4B92-9E40-9BF19000D367}"/>
          </ac:inkMkLst>
        </pc:inkChg>
        <pc:inkChg chg="add del">
          <ac:chgData name="Viet Anh Nguyen" userId="b95f61ff061388d5" providerId="LiveId" clId="{DE76B97F-F2EC-41CD-9542-D424F2B7DF60}" dt="2022-03-11T07:04:12.053" v="258"/>
          <ac:inkMkLst>
            <pc:docMk/>
            <pc:sldMk cId="2931432918" sldId="308"/>
            <ac:inkMk id="9" creationId="{4B16957B-81DB-4A49-B377-B7B2A0F54119}"/>
          </ac:inkMkLst>
        </pc:inkChg>
        <pc:inkChg chg="add del">
          <ac:chgData name="Viet Anh Nguyen" userId="b95f61ff061388d5" providerId="LiveId" clId="{DE76B97F-F2EC-41CD-9542-D424F2B7DF60}" dt="2022-03-11T07:04:13.661" v="261"/>
          <ac:inkMkLst>
            <pc:docMk/>
            <pc:sldMk cId="2931432918" sldId="308"/>
            <ac:inkMk id="10" creationId="{4FED7AEA-842E-4072-B574-6680CE95EDA2}"/>
          </ac:inkMkLst>
        </pc:inkChg>
        <pc:inkChg chg="add del">
          <ac:chgData name="Viet Anh Nguyen" userId="b95f61ff061388d5" providerId="LiveId" clId="{DE76B97F-F2EC-41CD-9542-D424F2B7DF60}" dt="2022-03-11T07:04:13.661" v="261"/>
          <ac:inkMkLst>
            <pc:docMk/>
            <pc:sldMk cId="2931432918" sldId="308"/>
            <ac:inkMk id="11" creationId="{A4418030-ED26-4A3C-A473-728A182623CD}"/>
          </ac:inkMkLst>
        </pc:inkChg>
        <pc:inkChg chg="add del">
          <ac:chgData name="Viet Anh Nguyen" userId="b95f61ff061388d5" providerId="LiveId" clId="{DE76B97F-F2EC-41CD-9542-D424F2B7DF60}" dt="2022-03-11T07:04:13.661" v="261"/>
          <ac:inkMkLst>
            <pc:docMk/>
            <pc:sldMk cId="2931432918" sldId="308"/>
            <ac:inkMk id="12" creationId="{9F043FAF-9B66-43D5-A6F1-76C204B4C255}"/>
          </ac:inkMkLst>
        </pc:inkChg>
        <pc:inkChg chg="add">
          <ac:chgData name="Viet Anh Nguyen" userId="b95f61ff061388d5" providerId="LiveId" clId="{DE76B97F-F2EC-41CD-9542-D424F2B7DF60}" dt="2022-03-11T07:04:13.661" v="261"/>
          <ac:inkMkLst>
            <pc:docMk/>
            <pc:sldMk cId="2931432918" sldId="308"/>
            <ac:inkMk id="13" creationId="{7AB89222-F46B-4506-A93C-ACD35B73B247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4" creationId="{70486A7C-2208-42CC-986B-89217C6302A2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5" creationId="{5F72BB64-7C65-4878-BAAD-593DB4452BB2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6" creationId="{BEB0C897-838A-43C3-98CA-AE23B373EAAD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7" creationId="{D56AA1E6-1665-4476-BCF0-98DA607FE5C7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8" creationId="{F30A509B-7C9B-419A-83D9-07F1A0A66BF2}"/>
          </ac:inkMkLst>
        </pc:inkChg>
        <pc:inkChg chg="add del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19" creationId="{6A48E394-4ADB-40AB-91AC-2A43C737F1EB}"/>
          </ac:inkMkLst>
        </pc:inkChg>
        <pc:inkChg chg="add">
          <ac:chgData name="Viet Anh Nguyen" userId="b95f61ff061388d5" providerId="LiveId" clId="{DE76B97F-F2EC-41CD-9542-D424F2B7DF60}" dt="2022-03-11T07:04:16.271" v="268" actId="9405"/>
          <ac:inkMkLst>
            <pc:docMk/>
            <pc:sldMk cId="2931432918" sldId="308"/>
            <ac:inkMk id="20" creationId="{6B6A5076-B55C-4235-B6F1-A1DADE8B31C1}"/>
          </ac:inkMkLst>
        </pc:inkChg>
        <pc:inkChg chg="add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21" creationId="{A5D9E232-8DD7-42EE-BFCA-6F1A8C2A1EEF}"/>
          </ac:inkMkLst>
        </pc:inkChg>
        <pc:inkChg chg="add">
          <ac:chgData name="Viet Anh Nguyen" userId="b95f61ff061388d5" providerId="LiveId" clId="{DE76B97F-F2EC-41CD-9542-D424F2B7DF60}" dt="2022-03-11T07:04:17.161" v="269"/>
          <ac:inkMkLst>
            <pc:docMk/>
            <pc:sldMk cId="2931432918" sldId="308"/>
            <ac:inkMk id="22" creationId="{207689C1-D635-402D-BCF6-7287D963CD0D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3" creationId="{B03AF371-DB9E-483B-B08F-22BB104E9868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4" creationId="{34362036-5408-4DD6-95C5-CA6D7D22436F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5" creationId="{709DEF42-13FE-4E83-BA8E-1255B6512E27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6" creationId="{55802EA0-CF05-4DB7-9597-4130A8EE5B6B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7" creationId="{03F3F77E-D301-4A4E-96B6-81700E99E23B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8" creationId="{1A544296-626D-4105-A4B9-1BD6DD63BAE4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29" creationId="{DC59ED06-BC66-4078-BD70-A2B4C85981C4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0" creationId="{E00CBCDB-6EA8-45E8-A132-30EE7197F93A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1" creationId="{6EF259EE-5E23-4974-A7AE-24FEDA5B8E39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2" creationId="{3204E2F8-A00E-4B6A-9A64-32F26941A9AE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3" creationId="{F8CAC152-B304-4E2A-95B5-BF20BDBE1FF4}"/>
          </ac:inkMkLst>
        </pc:inkChg>
        <pc:inkChg chg="add del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4" creationId="{29863A76-EA17-4838-A402-F7D3EDE3980F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35" creationId="{CAA2E1E0-CD5A-44E3-A526-69D94289B375}"/>
          </ac:inkMkLst>
        </pc:inkChg>
        <pc:inkChg chg="add">
          <ac:chgData name="Viet Anh Nguyen" userId="b95f61ff061388d5" providerId="LiveId" clId="{DE76B97F-F2EC-41CD-9542-D424F2B7DF60}" dt="2022-03-11T07:04:39.812" v="282"/>
          <ac:inkMkLst>
            <pc:docMk/>
            <pc:sldMk cId="2931432918" sldId="308"/>
            <ac:inkMk id="36" creationId="{6FA94369-ED7E-431A-BF57-473E881C9960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37" creationId="{4A03AC9F-ECD1-4113-B746-08878FED33D9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38" creationId="{9DC394E2-88E0-4DFF-AF16-242BC94B6AE1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39" creationId="{B14F2352-2907-4D7F-AE61-F8E4980651C1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40" creationId="{90166956-9A89-48B9-8FDE-49F35C0A6F78}"/>
          </ac:inkMkLst>
        </pc:inkChg>
        <pc:inkChg chg="add del">
          <ac:chgData name="Viet Anh Nguyen" userId="b95f61ff061388d5" providerId="LiveId" clId="{DE76B97F-F2EC-41CD-9542-D424F2B7DF60}" dt="2022-03-11T07:04:41.985" v="288"/>
          <ac:inkMkLst>
            <pc:docMk/>
            <pc:sldMk cId="2931432918" sldId="308"/>
            <ac:inkMk id="41" creationId="{D46D16B6-3EE0-4D2B-91F1-81F8DA2F43CC}"/>
          </ac:inkMkLst>
        </pc:inkChg>
        <pc:inkChg chg="add del">
          <ac:chgData name="Viet Anh Nguyen" userId="b95f61ff061388d5" providerId="LiveId" clId="{DE76B97F-F2EC-41CD-9542-D424F2B7DF60}" dt="2022-03-11T07:04:43.045" v="291"/>
          <ac:inkMkLst>
            <pc:docMk/>
            <pc:sldMk cId="2931432918" sldId="308"/>
            <ac:inkMk id="42" creationId="{15995702-FB5D-4CDB-B335-6091B546473F}"/>
          </ac:inkMkLst>
        </pc:inkChg>
        <pc:inkChg chg="add del">
          <ac:chgData name="Viet Anh Nguyen" userId="b95f61ff061388d5" providerId="LiveId" clId="{DE76B97F-F2EC-41CD-9542-D424F2B7DF60}" dt="2022-03-11T07:04:43.045" v="291"/>
          <ac:inkMkLst>
            <pc:docMk/>
            <pc:sldMk cId="2931432918" sldId="308"/>
            <ac:inkMk id="43" creationId="{46E3D809-753C-4D22-82B3-48A7F1B6AA4A}"/>
          </ac:inkMkLst>
        </pc:inkChg>
        <pc:inkChg chg="add del">
          <ac:chgData name="Viet Anh Nguyen" userId="b95f61ff061388d5" providerId="LiveId" clId="{DE76B97F-F2EC-41CD-9542-D424F2B7DF60}" dt="2022-03-11T07:04:43.045" v="291"/>
          <ac:inkMkLst>
            <pc:docMk/>
            <pc:sldMk cId="2931432918" sldId="308"/>
            <ac:inkMk id="44" creationId="{9C4A07EE-AEC7-438D-A46E-E0E85578A19A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45" creationId="{611D2761-0542-4E8F-883A-8D1E37822BA5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46" creationId="{4251E8CD-B3E9-419C-9E04-09872B776D74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47" creationId="{F5240E84-51F1-4EF9-ACA7-320C548E1F14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48" creationId="{52A2F7E0-CE6D-4976-8467-46663282361F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49" creationId="{10509089-FAF7-402D-80BF-0C3024AF9DC9}"/>
          </ac:inkMkLst>
        </pc:inkChg>
        <pc:inkChg chg="add del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50" creationId="{BA833E9E-173B-42FC-8597-CCE8993354CA}"/>
          </ac:inkMkLst>
        </pc:inkChg>
        <pc:inkChg chg="add">
          <ac:chgData name="Viet Anh Nguyen" userId="b95f61ff061388d5" providerId="LiveId" clId="{DE76B97F-F2EC-41CD-9542-D424F2B7DF60}" dt="2022-03-11T07:04:44.560" v="297"/>
          <ac:inkMkLst>
            <pc:docMk/>
            <pc:sldMk cId="2931432918" sldId="308"/>
            <ac:inkMk id="51" creationId="{4493FE71-9E83-4219-80AD-559BAD74DB2D}"/>
          </ac:inkMkLst>
        </pc:inkChg>
        <pc:inkChg chg="add del">
          <ac:chgData name="Viet Anh Nguyen" userId="b95f61ff061388d5" providerId="LiveId" clId="{DE76B97F-F2EC-41CD-9542-D424F2B7DF60}" dt="2022-03-11T07:05:12.676" v="300"/>
          <ac:inkMkLst>
            <pc:docMk/>
            <pc:sldMk cId="2931432918" sldId="308"/>
            <ac:inkMk id="52" creationId="{DB75585B-BFF4-4720-A523-A28777EE38FE}"/>
          </ac:inkMkLst>
        </pc:inkChg>
        <pc:inkChg chg="add del">
          <ac:chgData name="Viet Anh Nguyen" userId="b95f61ff061388d5" providerId="LiveId" clId="{DE76B97F-F2EC-41CD-9542-D424F2B7DF60}" dt="2022-03-11T07:05:12.676" v="300"/>
          <ac:inkMkLst>
            <pc:docMk/>
            <pc:sldMk cId="2931432918" sldId="308"/>
            <ac:inkMk id="53" creationId="{E225FC19-9775-4238-A140-FFB70551E16E}"/>
          </ac:inkMkLst>
        </pc:inkChg>
        <pc:inkChg chg="add">
          <ac:chgData name="Viet Anh Nguyen" userId="b95f61ff061388d5" providerId="LiveId" clId="{DE76B97F-F2EC-41CD-9542-D424F2B7DF60}" dt="2022-03-11T07:05:12.676" v="300"/>
          <ac:inkMkLst>
            <pc:docMk/>
            <pc:sldMk cId="2931432918" sldId="308"/>
            <ac:inkMk id="54" creationId="{CCF653F8-720A-4B55-961A-5013FC9F109C}"/>
          </ac:inkMkLst>
        </pc:inkChg>
      </pc:sldChg>
      <pc:sldChg chg="addSp delSp del mod">
        <pc:chgData name="Viet Anh Nguyen" userId="b95f61ff061388d5" providerId="LiveId" clId="{DE76B97F-F2EC-41CD-9542-D424F2B7DF60}" dt="2022-03-11T07:22:43.746" v="396" actId="47"/>
        <pc:sldMkLst>
          <pc:docMk/>
          <pc:sldMk cId="3561046513" sldId="309"/>
        </pc:sldMkLst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3" creationId="{7412A147-1F54-4E87-AD79-EB84325100C6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4" creationId="{516E85AC-04A4-4F0E-8304-9C573F52D991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5" creationId="{00017CA7-BC58-477F-B215-67A7C64FA26A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6" creationId="{B743CC30-02BA-45AA-89FE-D0A05C6BD1B2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7" creationId="{65AEE5C8-F370-42F0-AC4C-409748F84A86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8" creationId="{45637CE2-7BE2-4483-9A3F-129E02D153D6}"/>
          </ac:inkMkLst>
        </pc:inkChg>
        <pc:inkChg chg="add del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9" creationId="{C96138FE-7CDB-4895-BA87-8A953861CDFA}"/>
          </ac:inkMkLst>
        </pc:inkChg>
        <pc:inkChg chg="add del">
          <ac:chgData name="Viet Anh Nguyen" userId="b95f61ff061388d5" providerId="LiveId" clId="{DE76B97F-F2EC-41CD-9542-D424F2B7DF60}" dt="2022-03-11T07:07:52.951" v="309"/>
          <ac:inkMkLst>
            <pc:docMk/>
            <pc:sldMk cId="3561046513" sldId="309"/>
            <ac:inkMk id="10" creationId="{1BBD8F9A-7CFA-4FDB-8804-61416A5DA623}"/>
          </ac:inkMkLst>
        </pc:inkChg>
        <pc:inkChg chg="add">
          <ac:chgData name="Viet Anh Nguyen" userId="b95f61ff061388d5" providerId="LiveId" clId="{DE76B97F-F2EC-41CD-9542-D424F2B7DF60}" dt="2022-03-11T07:07:50.804" v="308"/>
          <ac:inkMkLst>
            <pc:docMk/>
            <pc:sldMk cId="3561046513" sldId="309"/>
            <ac:inkMk id="11" creationId="{18CDD45F-89DE-4021-A4BE-BBCC6930B124}"/>
          </ac:inkMkLst>
        </pc:inkChg>
        <pc:inkChg chg="add del">
          <ac:chgData name="Viet Anh Nguyen" userId="b95f61ff061388d5" providerId="LiveId" clId="{DE76B97F-F2EC-41CD-9542-D424F2B7DF60}" dt="2022-03-11T07:07:58.493" v="314"/>
          <ac:inkMkLst>
            <pc:docMk/>
            <pc:sldMk cId="3561046513" sldId="309"/>
            <ac:inkMk id="12" creationId="{E1C4F5D3-C508-4600-98F3-29E0DE5C5644}"/>
          </ac:inkMkLst>
        </pc:inkChg>
        <pc:inkChg chg="add del">
          <ac:chgData name="Viet Anh Nguyen" userId="b95f61ff061388d5" providerId="LiveId" clId="{DE76B97F-F2EC-41CD-9542-D424F2B7DF60}" dt="2022-03-11T07:07:58.493" v="314"/>
          <ac:inkMkLst>
            <pc:docMk/>
            <pc:sldMk cId="3561046513" sldId="309"/>
            <ac:inkMk id="13" creationId="{2FF03F2A-CD3C-440F-A424-988A8619DB0C}"/>
          </ac:inkMkLst>
        </pc:inkChg>
        <pc:inkChg chg="add del">
          <ac:chgData name="Viet Anh Nguyen" userId="b95f61ff061388d5" providerId="LiveId" clId="{DE76B97F-F2EC-41CD-9542-D424F2B7DF60}" dt="2022-03-11T07:07:58.493" v="314"/>
          <ac:inkMkLst>
            <pc:docMk/>
            <pc:sldMk cId="3561046513" sldId="309"/>
            <ac:inkMk id="14" creationId="{DF811CE1-1F3E-4D36-83F2-46E68F1DCFC3}"/>
          </ac:inkMkLst>
        </pc:inkChg>
        <pc:inkChg chg="add del">
          <ac:chgData name="Viet Anh Nguyen" userId="b95f61ff061388d5" providerId="LiveId" clId="{DE76B97F-F2EC-41CD-9542-D424F2B7DF60}" dt="2022-03-11T07:07:58.493" v="314"/>
          <ac:inkMkLst>
            <pc:docMk/>
            <pc:sldMk cId="3561046513" sldId="309"/>
            <ac:inkMk id="15" creationId="{A3F49E85-21CB-4E3A-941E-33A7F6EC2697}"/>
          </ac:inkMkLst>
        </pc:inkChg>
        <pc:inkChg chg="add">
          <ac:chgData name="Viet Anh Nguyen" userId="b95f61ff061388d5" providerId="LiveId" clId="{DE76B97F-F2EC-41CD-9542-D424F2B7DF60}" dt="2022-03-11T07:07:58.493" v="314"/>
          <ac:inkMkLst>
            <pc:docMk/>
            <pc:sldMk cId="3561046513" sldId="309"/>
            <ac:inkMk id="16" creationId="{8AD8B62D-E2A5-43AA-803C-DAC999934FE1}"/>
          </ac:inkMkLst>
        </pc:inkChg>
        <pc:inkChg chg="add del">
          <ac:chgData name="Viet Anh Nguyen" userId="b95f61ff061388d5" providerId="LiveId" clId="{DE76B97F-F2EC-41CD-9542-D424F2B7DF60}" dt="2022-03-11T07:08:51.391" v="317"/>
          <ac:inkMkLst>
            <pc:docMk/>
            <pc:sldMk cId="3561046513" sldId="309"/>
            <ac:inkMk id="17" creationId="{B02641D5-D8C0-4057-AE5E-841B0107F786}"/>
          </ac:inkMkLst>
        </pc:inkChg>
        <pc:inkChg chg="add del">
          <ac:chgData name="Viet Anh Nguyen" userId="b95f61ff061388d5" providerId="LiveId" clId="{DE76B97F-F2EC-41CD-9542-D424F2B7DF60}" dt="2022-03-11T07:08:51.391" v="317"/>
          <ac:inkMkLst>
            <pc:docMk/>
            <pc:sldMk cId="3561046513" sldId="309"/>
            <ac:inkMk id="18" creationId="{D12A96DB-3479-4D87-ABC1-8319162712E3}"/>
          </ac:inkMkLst>
        </pc:inkChg>
        <pc:inkChg chg="add">
          <ac:chgData name="Viet Anh Nguyen" userId="b95f61ff061388d5" providerId="LiveId" clId="{DE76B97F-F2EC-41CD-9542-D424F2B7DF60}" dt="2022-03-11T07:08:51.391" v="317"/>
          <ac:inkMkLst>
            <pc:docMk/>
            <pc:sldMk cId="3561046513" sldId="309"/>
            <ac:inkMk id="19" creationId="{1E9E5966-E0A8-4960-B944-D86CA8947B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06.1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128 139 100 0,'0'0'1377'0,"0"0"-1144"16,0 0-141-16,0 0 27 15,0 0 89-15,0 0-46 16,-17 0-46-16,17 0-20 15,-3 0-5-15,-2 0 40 16,5-3-37-16,0-9-41 16,0 1 5-16,0-4-43 15,5-2 6-15,10-2-9 16,5 2-11-16,7-1 37 16,2 7-38-16,0-1 0 15,4 9 13-15,4 3-11 16,-2 5 4-16,-2 34 22 15,-4 10-1-15,-9 16 27 16,-10 8-48-16,-10 8-5 0,0-2 30 16,0 1-29-16,-10-9 5 15,-13-6-2-15,0-13-4 16,-9-13 30-16,-1-9-31 16,-7-16 0-16,1-11 15 15,-4-3-9-15,1-3-5 16,2-21 14-16,8-8-13 15,2-1 20-15,10 1-22 16,8 9-18-16,6 2 17 16,6 10-50-16,0 1-43 15,6 8-131-15,43-7-138 16,-4 3-212-16,-2 0-1276 0</inkml:trace>
  <inkml:trace contextRef="#ctx0" brushRef="#br0" timeOffset="489">995 331 1565 0,'0'0'301'0,"0"0"-218"0,0 0 93 16,0 0 47-16,0 0-46 15,0 0-70-15,0 0-58 16,-23-57 54-16,3 40-9 16,-2-1-39-16,-6 3 26 15,2 0-5-15,-2 7-10 16,2-1 26-16,-8 3-74 15,5 3-11-15,-4 3 8 16,-3 0-15-16,1 0 33 16,-2 24-32-16,1 8-1 15,1 18 43-15,1 11-24 16,9 5 7-16,8 6-13 16,14-3-12-16,3-1 30 0,0-9-31 15,26-3 0 1,10-13 14-16,7-3-14 0,-1-15 1 15,1-6-1-15,5-13-8 16,1-6 8-16,4 0-66 16,3-20-47-16,7-31-160 15,-12 4-500-15,-14 9-1329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49.0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 1450 0,'0'0'1379'16,"0"0"-1225"-16,0 0-148 15,0 0 64-15,175 0 22 16,-101-6-53-16,8 1-39 16,29 5-35-16,-18 0-250 15,-25 0-621-15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48.16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63 2645 0,'0'0'486'16,"0"0"-428"-16,0 0-11 16,0 0-5-16,0 0-6 15,249-47-36-15,-170 33-14 16,35 12-128-16,-20 2-448 15,-21 0-360-15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48.3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75 2876 0,'0'0'516'0,"0"0"-442"0,0 0-73 16,0 0 7-16,225 25-8 16,-30-48-35-16,-21-16-453 15,-14 1-1105-15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47.3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 0 1842 0,'0'0'234'0,"0"0"-99"16,0 0 2-16,0 0 26 16,0 0 15-16,0 0-40 15,-69 7-71-15,69-7-22 16,8 4-1-16,21-1 33 15,15 6 25-15,6 8-55 0,13 0-23 16,6 3 16-16,11-1-29 16,4-2 2-16,3-4-13 15,4-3 12-15,-6-4-12 16,-9-6 0-16,-14 0 6 16,-18 0-5-16,-12 0-1 15,-16 0 0-15,-10 0 1 16,-6 0-1-16,0 14 34 15,0 12 5-15,-18 13 2 16,-18 20-10-16,-16 10-29 16,-6 16 23-16,-11 7-8 15,-7 7-10-15,-2 9 38 16,-1 3-18-16,-1 4-16 0,2 0 25 16,9-8-23-1,11-4-5-15,11-15-1 0,13-22-1 16,14-18 23-16,5-17-21 15,11-18-7-15,1-6 25 16,3-7-20-16,0 0-5 16,0 0-1-16,0 0 1 15,0 0 14-15,7 0-15 16,18 0 0-16,7-11 14 16,12 5-14-16,4 0 8 15,7-1-8-15,6 1 1 16,5-1 10-16,7 4-11 15,0-3 0-15,-4-5-7 16,-3 2 4-16,-7-8-66 16,-11-3-38-16,-10-8-80 0,-7-30-105 15,-11 6-335-15,-15 8-201 16</inkml:trace>
  <inkml:trace contextRef="#ctx0" brushRef="#br0" timeOffset="241">59 838 1943 0,'0'0'389'0,"0"0"-161"16,0 0-47-16,0 0 8 0,0 0-20 15,0 0-55-15,0 0-33 16,91-76-17-16,-18 54-11 15,18 1-38-15,11 9-15 16,11 9-89-16,44 3-277 16,-27 0-451-16,-23 15-1219 0</inkml:trace>
  <inkml:trace contextRef="#ctx0" brushRef="#br0" timeOffset="624">1254 1293 2227 0,'0'0'503'16,"0"0"-431"-16,0 0 22 16,0 0 103-16,0 0-41 15,0 0-91-15,0 0-36 16,-72 121 37-16,57-68-22 15,8 6-1-15,7 0-10 16,0-5-21-16,0-12 12 16,32-13-24-16,15-12-11 15,9-17 10-15,10 0-23 16,-2-40-18-16,-1-16 13 16,-9-7-5-16,-17-1 32 0,-23-2-8 15,-14 0 10 1,-7 12 7-16,-44-1-7 0,-15 14 32 15,-6 14-1-15,-1 13-14 16,10 14-7-16,9 0-10 16,25 14-73-16,29 6-167 15,17-4-519-15,24-6-336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59.9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957 255 1558 0,'0'0'298'0,"0"0"-223"16,0 0 14-16,0 0 70 15,0 0-16-15,0 0-45 16,-110-74-39-16,85 50 18 16,-9-1-8-16,-2 2-14 15,-8 4 42-15,-6 2-46 16,-9 13-20-16,-2 4 6 16,-2 11-11-16,-3 27-7 15,5 20-18-15,2 17 0 16,5 11 11-16,10 17-12 15,7 8 0-15,8 7 3 16,14 0-1-16,8-6 10 0,7-7-2 16,0-14-4-1,22-9 22-15,15-10-28 0,11-12 0 16,2-10-2-16,11-18 1 16,5-13 1-16,15-16-1 15,14-3-4-15,10-22-4 16,20-33-57-16,9-22 17 15,16-14 5-15,6-17-18 16,4-16 12-16,-6-5 16 16,-15 2 25-16,-22 6 2 15,-26 11 7-15,-27 15-1 16,-23 20 1-16,-26 12 0 16,-15 16 15-16,0 6 10 0,-37 12 37 15,-4 6 35 1,-1 9-29-16,-5 14 6 0,-2 0-10 15,-2 20-34-15,0 33-9 16,-6 19-20-16,1 16-1 16,2 12 0-16,6 4 0 15,8 7-9-15,8 4 9 16,10 3 0-16,6-7-7 16,6-5 5-16,4-11 1 15,0-20 1-15,6-18-28 16,0-17 2-16,0-19 9 15,0-10-15-15,0-11 7 16,0 0 5-16,0 0-4 16,0-32 24-16,6-15-10 0,10-9 0 15,15-5 9-15,4-2-7 16,9 3 8-16,7 5 0 16,0 9 6-16,5 13-16 15,-6 5 6-15,-2 19 3 16,-8 9 1-16,-4 0-3 15,-7 33 2-15,-4 19 2 16,-6 15 4-16,-8 5-5 16,0 3-1-16,-8-3-1 15,0-4 1-15,6-14-11 16,-6-15 1-16,4-13-67 16,5-12 2-16,1-14-2 15,13 0 14-15,14-40-70 0,33-49-153 16,-4 7-226-16,-3 7-923 15</inkml:trace>
  <inkml:trace contextRef="#ctx0" brushRef="#br0" timeOffset="927">2655 824 1318 0,'0'0'361'0,"0"0"-223"15,0 0-44-15,0 0 63 16,0 0 5-16,0 0-85 16,0 0-27-16,-95-39 17 15,55 32 38-15,-8 7-11 16,-6 0-39-16,-8 0-10 0,1 12 29 16,-5 25-12-16,0 8-15 15,8 13-6-15,11 7-25 16,10 7 34-16,22 3-49 15,15-6 5-15,0-4-4 16,37-13-2-16,17-8-2 16,12-22-37-16,7-15-22 15,8-7-2-15,-2-23-25 16,-6-27 13-16,-10-11 19 16,-16-1 26-16,-18 3 18 0,-11 8 12 15,-11 19 25 1,-7 9 57-16,0 14 6 0,0 4 17 15,0 5-3-15,-10 5-50 16,2 24-39-16,8 6-5 16,0 5-8-16,0 0 9 15,5-7-9-15,20-11-23 16,7-5-5-16,5-17-32 16,6 0-9-16,9-10 4 15,-1-29 33-15,3-13 31 16,0-8-6-16,-5-3 7 15,-10 12 7-15,-14 9-7 16,-6 14 0-16,-12 12 20 16,-2 13 48-16,-5 3 52 15,0 3-53-15,3 41-29 0,1 23 25 16,6 27-21-16,2 20 4 16,6 12-23-16,-1 11-13 15,5-1 35-15,3 2-37 16,1-9-7-16,1-11 15 15,-10-22-15-15,-2-32 0 16,-12-21-1-16,-3-20 0 16,0-23 25-16,0 0-20 15,-10-37 1-15,-15-34-2 16,-2-24-4-16,-2-23-1 16,0-14-9-16,1-19-13 15,-3-3 22-15,14 6-17 16,9 16 3-16,8 22 6 0,8 21 6 15,36 30-6 1,14 17 2-16,8 20 7 0,10 15 1 16,5 7-1-16,-2 0 0 15,-3 16 10-15,-10 19-9 16,-18 7-1-16,-26 8 7 16,-22 10-6-16,0 3 22 15,-44 8-23-15,-22-2 0 16,-14-4-10-16,-8-12 10 15,0-12-27-15,6-13-42 16,12-19-21-16,26-9-37 16,44-46-151-16,0-17-306 0,26-5-538 15</inkml:trace>
  <inkml:trace contextRef="#ctx0" brushRef="#br0" timeOffset="1578">5302 388 2111 0,'0'0'474'0,"0"0"-403"16,0 0-62-16,-73-172 81 15,45 118 104-15,-10 1-104 0,-1 6-29 16,-10 14-31 0,-1 12 37-16,-5 16 10 0,-4 5-52 15,-5 19 9-15,1 41-2 16,1 20-13-16,8 23 15 16,10 13-33-16,15 2-1 15,17-7 24-15,12-16-24 16,9-22 1-16,38-24-1 15,11-21-36-15,11-28 6 16,4 0-34-16,-1-35-5 16,-2-17 24-16,-11-8-13 15,-12 2 38-15,-15 6 10 16,-13 5 10-16,-16 8 44 16,-3 13 19-16,0 7 12 0,0 5 20 15,0 8-23-15,0 6-10 16,0 0-23-16,0 16-20 15,0 33 13-15,9 17-31 16,4 16 7-16,3 13 20 16,-3 9-17-16,-1 2-4 15,-2-1 8-15,-2-7-7 16,-8-9 19-16,0-10-27 16,0-16 1-16,-21-15 15 15,-13-10-8-15,-14-10 14 16,-6-12-2-16,-8-9-7 15,-8-7 23-15,1 0-28 16,1 0-1-16,6-16 19 16,11-4-25-16,7 1 0 0,15 0-1 15,11-2-58-15,18-2-74 16,0 4-326-16,10 2-1041 0</inkml:trace>
  <inkml:trace contextRef="#ctx0" brushRef="#br0" timeOffset="3282">150 2544 1603 0,'0'0'269'15,"0"0"-107"-15,0 0-73 16,0 0 72-16,0 0-16 0,0 0-29 15,-69 222-15-15,62-110-16 16,0 14 10-16,-4-3-20 16,-5-1-33-16,6-10 4 15,4-24-26-15,2-16-10 16,-1-23 10-16,5-16-20 16,0-16-2-16,0-5 1 15,0-12-44-15,0 0-27 16,0-15 14-16,0-32 19 15,0-22-3-15,0-19-9 16,0-13 18-16,0-8 16 16,0-6-4-16,0 0 10 15,0 9 10-15,0 10 1 16,5 9 9-16,12 15-8 16,13 17 5-16,6 8 31 0,8 14-8 15,7 18 8-15,3 11-13 16,5 4-23-16,-1 0 35 15,-3 28-19-15,-4 9 4 16,-14 6-3-16,-8 8-5 16,-19 3 17-16,-10 11-11 15,0 1 10-15,-35 4 7 16,-16-3-23-16,-12-2 7 16,-3-14-12-16,-3-8 1 15,3-14 18-15,12-12-27 16,13-11 0-16,13-6-1 0,21 0-22 15,7 0-146-15,39-36-310 16,20 8-98-16,4-3-809 0</inkml:trace>
  <inkml:trace contextRef="#ctx0" brushRef="#br0" timeOffset="4063">766 3026 1689 0,'0'0'534'16,"0"0"-395"-16,0 0-23 16,0 0 61-16,0 0 19 15,0 0-71-15,0 0-71 16,-171 137-33-16,168-91-15 16,3 4-5-16,0 3 4 0,25-4-5 15,19-4-30-15,14-9-22 16,8-7-38-16,10-22 39 15,5-7-28-15,-8 0-12 16,-11-33 52-16,-23-6-5 16,-20-6 14-16,-19 1 30 15,-19 2 1-15,-32 7 18 16,-6 7 19-16,-2 9 8 16,5 12 46-16,13 3-37 15,16 4-22-15,18 0-18 16,7 0-15-16,3 0-27 15,38 11-16-15,13-4-36 0,15 2-2 16,7-9-14-16,0 0 19 16,2 0 16-16,-5-20-10 15,-10 1 49-15,-13 2 21 16,-11 8 6-16,-17 9 61 16,-7 0 26-16,-8 17 53 15,-7 41 52-15,4 27-59 16,-4 27-40-16,8 46-33 15,6 42-36-15,4-17 18 16,1-18-36-16,3-39-11 16,-4-47 23-16,-4-7-22 15,1-11-2-15,-5-35 7 16,-6-17-6-16,-4-9 19 0,0-6-8 16,0-40-12-16,-11-19 3 15,-11-21-2-15,-3-19-1 16,0-19 0-16,-7-34-15 15,1 10 15-15,9-3-10 16,5 4-2-16,17 42 6 16,0 3 3-16,17 30 2 15,27 19-11-15,3 26 3 16,9 17 1-16,2 10 8 16,-7 0 0-16,-1 31 0 15,-6 11 0-15,-10 7 6 16,-17 7-6-16,-12 10 6 15,-5-1 4-15,-12 2-10 16,-23-2-30-16,-6-6-9 16,-3-10-91-16,12-23-85 0,10-26-134 15,10-3-147 1,12-27-326-16</inkml:trace>
  <inkml:trace contextRef="#ctx0" brushRef="#br0" timeOffset="4634">1970 3127 1538 0,'0'0'318'16,"0"0"-83"-16,0 0 20 15,0 0 7-15,0 0-27 0,0 0-126 16,98 190-71 0,-83-121-7-16,-1-6-23 0,1-8-8 15,4-11-8-15,3-18-58 16,0-13-69-16,3-13 3 15,4 0-7-15,-4-37 23 16,4-12 32-16,-4-10 61 16,-6 1 22-16,0 15 1 15,-9 6 52-15,2 21 34 16,-9 16 22-16,0 0-18 16,4 29 17-16,2 17-8 15,4 7-41-15,6 2-33 16,6-11 13-16,12-6-35 15,-1-8 3-15,11-17-11 16,1-10 5-16,4-3-49 0,-1-9-12 16,-1-31 8-1,1-15 0-15,0-11-12 0,0-13 22 16,-4-9 21-16,-6-11-9 16,-8 1 19-16,-7 0 4 15,-13 5 8-15,-9 18 36 16,-4 16 18-16,0 19 11 15,0 21 78-15,-29 19-27 16,-3 0-37-16,-9 49-25 16,-3 23-30-16,5 20 15 15,2 18-27-15,12 7 0 16,6 2 30-16,12-9-20 16,7-8-11-16,0-14-11 15,22-11-3-15,11-16-41 16,11-18-107-16,40-43-165 0,-11 0-215 15,-4-28-56-15</inkml:trace>
  <inkml:trace contextRef="#ctx0" brushRef="#br0" timeOffset="5175">3592 3196 1692 0,'0'0'653'0,"0"0"-503"16,0 0 54-16,0 0 77 15,0 0-91-15,0 0-84 16,-233 44-39-16,182 7-25 16,10 19 21-16,9 5-40 15,14 0-22-15,18-6 15 16,0-15-16-16,22-10-21 16,22-20-32-16,10-22-51 0,8-2-22 15,-4-21-36-15,-2-23 11 16,-9-5 76-16,-15 7 43 15,-7 9 14-15,-13 13 18 16,-5 13 30-16,-4 7 95 16,-3 0-41-16,4 27-26 15,4 6 14-15,6 2-53 16,11-5-11-16,12-11-8 16,14-9-17-16,8-10-19 15,6 0 4-15,1-25-148 0,-7-18-44 16,-2-14-35-16,-9-8 49 15,-8-10-12-15,-14-14-6 16,-20-10 176-16,-6-11 52 16,0-13 91-16,-22 2 16 15,-6 6 16-15,6 26 113 16,3 34 11-16,12 38-27 16,7 17-14-16,0 58-111 15,0 33 20-15,0 23-28 16,4 20-30-16,4 3-26 15,-1-7-6-15,0-10-25 16,4-18-15-16,3-16-141 16,-2-21-222-16,-2-29-313 0,-3-19-311 15</inkml:trace>
  <inkml:trace contextRef="#ctx0" brushRef="#br0" timeOffset="5432">3873 3150 1676 0,'0'0'329'0,"0"0"-219"16,0 0 36-16,0 0 20 15,201 50-58-15,-125-41-26 16,9-6-28-16,-9 8 41 16,-3 10 22-16,-11 10-26 15,-14 11 12-15,-16 18-37 0,-17 5-38 16,-8 8-7-1,-7-1-20-15,0-13 2 0,0-12-3 16,0-28-84-16,0-10-94 16,0-9-156-16,0-19-160 15,6-14-186-15</inkml:trace>
  <inkml:trace contextRef="#ctx0" brushRef="#br0" timeOffset="5560">4529 3007 1733 0,'0'0'533'16,"0"0"-407"-16,0 0 17 16,0 0-143-16,0 0-5 15,0 0-500-15,0 0-1052 0</inkml:trace>
  <inkml:trace contextRef="#ctx0" brushRef="#br0" timeOffset="6113">4529 3007 1759 0,'249'237'356'0,"-249"-193"-220"16,0 9-10-16,0 5 173 15,0 0-56-15,0-4-119 16,0-6-88-16,22-4-18 16,6-13-4-16,5-10-14 15,0-21-36-15,-4 0-40 16,-7-23 40-16,-7-29 25 0,-11-11-11 15,-4-5 13 1,0-4 8-16,-19 7 0 0,-10 7 1 16,-8 20 1-16,8 15 12 15,1 19 35-15,6 4-31 16,6 4-10-16,13 22-6 16,3-1-1-16,3-4-48 15,35-4-49-15,9-1-19 16,11-2 72-16,7-4 12 15,-2 2 8-15,-2 11 10 16,-5 6 13-16,-9 7 1 16,-8 13 43-16,-9-3-29 15,-9 4-5-15,-6-6-8 16,-8-16-2-16,-7-5-4 16,0-20 5-16,0-3 6 0,0-3 1 15,0-34-6-15,0-14-2 16,0-12-6-16,15-6 7 15,14 4 0-15,5 5 1 16,1 21 29-16,2 23 22 16,-8 16 29-16,0 13 58 15,-7 36 20-15,-4 13-51 16,-2 1-66-16,-10-1-13 16,1-14-5-16,8-11-24 15,26-37-102-15,-2 0-437 16,1-13-1353-16</inkml:trace>
  <inkml:trace contextRef="#ctx0" brushRef="#br0" timeOffset="6955">6560 3223 1644 0,'0'0'399'15,"0"0"-168"-15,0 0-89 16,0 0-1-16,0 0 58 15,-22 294-37-15,38-80-75 16,-3 22-23-16,-1-37-35 16,-9-49 4-16,-3-59-15 15,4-23-11-15,-4-1 8 16,0-12-15-16,3-9-5 16,-3-26 4-16,3-20-40 15,1-7-3-15,1-52-12 0,2-23-15 16,3-19 50-16,2-21-18 15,-6-13 20-15,1-36 18 16,-7 15-13-16,0-2 8 16,9 7 5-16,4 43 1 15,13 7 6-15,7 29 5 16,11 21 17-16,0 32 14 16,7 19-11-16,-7 0 13 15,-5 39-7-15,-9 17-16 16,-16 20 13-16,-14 9-33 15,0 6 11-15,-36-2 3 16,-11-2-14-16,-12-15-1 0,5-14-24 16,10-23-25-16,12-21-23 15,16-14-146-15,16-40-248 16,16-16-138-16,16 1-718 0</inkml:trace>
  <inkml:trace contextRef="#ctx0" brushRef="#br0" timeOffset="7233">7129 3406 1330 0,'0'0'392'0,"0"0"-216"15,0 0-2-15,6 177 18 16,-6-121-19-16,0-2-90 16,0-19-47-16,0-12-26 15,0-9-10-15,0-14 1 16,0 0-1-16,0-14-22 0,9-25 22 15,-2-11-12-15,4-13 11 16,3-5-10-16,5 3 4 16,3 5 5-16,6 11-8 15,6 14 1-15,2 17 3 16,1 12 6-16,7 6-1 16,-2 0-94-16,32 28-137 15,-13 0 18-15,-10-5-530 0</inkml:trace>
  <inkml:trace contextRef="#ctx0" brushRef="#br0" timeOffset="7954">7709 3354 1631 0,'0'0'362'0,"0"0"-147"16,0 0 13-16,0 0-35 15,0 0-62-15,0 0-53 16,-129 196-10-16,129-143-42 15,0-7-13-15,19-2-13 16,18-16-32-16,10-12-24 16,7-5 12-16,-3-11 19 15,2 0-38-15,-18-20 7 16,-13-9-1-16,-15-8 15 16,-7 0 41-16,0-1 1 15,-26 4 1-15,-2 2 0 0,2 12 24 16,8-1-16-16,11 12-9 15,7 9 0-15,0 0-71 16,29-5 14-16,11 5-42 16,11 0-95-16,3 0 41 15,2-9 46-15,-5 1 78 16,-7 4 28-16,-9 1 1 16,-13 3 89-16,-7 0 89 15,-8 0-4-15,0 24 55 16,-2 18-13-16,-2 20-55 15,-3 23-41-15,4 25-26 16,-4 43-13-16,0 37-25 16,0-13-3-16,0-16-2 0,0-30-33 15,0-45-10 1,0-7-8-16,0-11 0 0,0-31 6 16,0-22-6-16,0-15 0 15,0 0 5-15,0-38-5 16,0-28-14-16,0-20-7 15,-7-18-6-15,-1-18-3 16,-3-8-1-16,0-34-14 16,0-41 23-16,5 23-26 15,6 20-15-15,0 37 18 16,0 53 24-16,28 7 15 16,16 12-3-16,4 40 7 15,-1 13 2-15,4 16 14 16,-11 43 13-16,-11 13-2 15,-15 10-16-15,-14 1 16 0,0-5-24 16,-10-6-2-16,-28-14-9 16,0-14-42-16,-3-20-30 15,12-19-84-15,14-10-131 16,12-35-226-16,3-9-396 0</inkml:trace>
  <inkml:trace contextRef="#ctx0" brushRef="#br0" timeOffset="8501">8718 3399 1903 0,'0'0'366'0,"0"0"-243"16,0 0 34-16,-10 212 78 16,10-151-88-16,0-12-101 15,10-5-31-15,23-23-15 16,7-12-3-16,1-9 3 15,-1 0-45-15,-8-30-11 16,-10-22 17-16,-15 1 12 16,-7-15 18-16,-3 8 9 15,-26-2 0-15,-12 18 20 16,9 5 3-16,2 15 21 16,10 8 12-16,8 14-11 15,12 0-26-15,0 7-19 16,6 12-6-16,28-2 6 0,2-4-30 15,8-6-9 1,3-7 13-16,4 0 5 0,-4 0 20 16,-3 0-5-16,-3 0 6 15,-4 0 2-15,-12 23-2 16,-3 8 0-16,-5 13 21 16,-5 6-1-16,-5-4-2 15,-4-1-7-15,1-11-10 16,-4-12 9-16,0-9-9 15,0-13 14-15,0 0 32 16,0 0-34-16,-17-30-3 16,2-2 1-16,-1-8-2 15,10-5 21-15,6 6-9 16,0 2 1-16,0 11 26 16,18 7-37-16,11 2-5 0,8 7-6 15,7 0-51-15,29 0-139 16,-7 4-322-16,-15-1-282 0</inkml:trace>
  <inkml:trace contextRef="#ctx0" brushRef="#br0" timeOffset="8712">9655 2925 1906 0,'0'0'572'15,"0"0"-462"-15,0 0-73 16,0 0 200-16,-25 199-23 0,22-111-96 16,-1 4-52-1,4-7-66-15,0-3 0 0,0-10-24 16,17 10-139-16,5-22-327 16,-10-14-278-16</inkml:trace>
  <inkml:trace contextRef="#ctx0" brushRef="#br0" timeOffset="8952">9378 3408 1910 0,'0'0'261'0,"0"0"-198"15,0 0-26-15,0 0 80 0,201 49-7 16,-147-28-58-16,-3 9-30 15,-7 5 39-15,-7 5 35 16,-11 9-31-16,-4 2 1 16,-12 3-48-16,5 2-18 15,-5-10-13-15,16-10-146 16,-8-13-420-16,1-13-1356 0</inkml:trace>
  <inkml:trace contextRef="#ctx0" brushRef="#br0" timeOffset="9100">9943 3275 1633 0,'0'0'719'15,"0"0"-607"-15,0 0-112 16,0 0-7-16,0 0-35 16,0 0-227-16,0 0-289 15,106-66-983-15</inkml:trace>
  <inkml:trace contextRef="#ctx0" brushRef="#br0" timeOffset="9643">9943 3275 1333 0,'194'201'404'0,"-205"-139"-247"15,-3 13 48-15,6 11 65 16,8-9 32-16,0-9-200 16,18-14-64-16,23-22-38 15,6-15-3-15,4-17-7 0,-4 0 9 16,-6-45-27-16,-9-4-6 15,-10-18 22-15,-12 2 10 16,-10-17 2-16,0 10 0 16,-17 0 7-16,-20 13 20 15,-4 9 19-15,2 21 11 16,6 15-10-16,11 12-5 16,15 2-30-16,7 0-11 15,0 9-1-15,32 11-1 16,12-4-7-16,15-3 8 15,7 1 0-15,3-5-1 16,-8 5 1-16,-1 2 0 0,-10 10 8 16,-6 4 28-16,-12 10 34 15,-3 8-1-15,-10-5-3 16,-11 1-21-16,-8-6-44 16,0-15 6-16,0-2-5 15,-18-19-1-15,2-2-1 16,6 0-4-16,5-19-37 15,5-17 7-15,0-7-8 16,19-1 19-16,18 2 14 16,4 7 3-16,6 11 6 15,0 15 41-15,1 9 17 16,-6 2 17-16,-2 40 12 16,-6 12 6-16,-5 5 39 0,-7-3-72 15,-3-8-23 1,-6-17-37-16,2-15-3 0,26-23-63 15,-5-35-157-15,1-11-562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1:13.01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17 1343 0,'0'0'278'0,"0"0"-183"16,0 0 13-16,0 0 18 16,0 0 66-16,0 0-45 15,154 0-55-15,-100 0-10 16,8 0-8-16,8 0 1 15,6 2-1-15,12 5-37 16,13-2-17-16,9-5 63 16,14 0-35-16,7 0-26 15,5 0-1-15,6 0-13 16,-3 0 28-16,-6 0-36 0,2 0 0 16,-3 0 13-1,-1 0-11-15,-3 5-2 0,2-3 6 16,-1-2-5-16,-2 0 21 15,-2 0-22-15,-8 0 0 16,-9 0 9-16,-10 0-9 16,-7 0 2-16,-6 0-2 15,3 0 0-15,-2 0 11 16,5 0-11-16,-3 0 0 16,4 0 18-16,-4 0-18 15,3 0 7-15,-1 0-7 16,4 0 1-16,6 0 20 0,2 0-21 15,-1-4 6 1,2-11 10-16,-1 11-16 0,1-4-6 16,5 4 6-16,-1 4 0 15,-3 0 7-15,0 0-7 16,-3 0 0-16,-3 0 3 16,-3 0-3-16,3 0 0 15,2 0 0-15,-2 7 1 16,3-2-3-16,-6-1 2 15,0 1 0-15,0-3 11 16,-1-2-11-16,1 0 1 16,5 0 4-16,-6 0-4 15,5 0 13-15,-5 0-14 16,-2 5 0-16,-10-2-1 16,3 1 2-16,0 1-1 0,-3-3 2 15,3-2 4-15,1 0-6 16,2 0 0-16,0 0-3 15,0 0 2-15,-5 0 1 16,2 3-1-16,-6 5-5 16,2-2 6-16,-5 8 12 15,-3-5-12-15,3 2-5 16,-3-1 4-16,5-1 1 16,-6-7-1-16,5 6 1 15,-5-6 0-15,-2 3 1 16,-4-2-1-16,-9-3-4 15,-1 3 3-15,-5-3 1 16,-1 3 0-16,-2-3-8 0,-1 0 8 16,4 0 1-1,1 0-1-15,-4 0 0 0,-6 0 1 16,-2 0 0-16,8 0-1 16,8 0 0-16,4 0 0 15,6 0 6-15,-3 0-6 16,-2 0 0-16,-2 0 3 15,-5 0-3-15,0 4 1 16,-1 2-2-16,-6-2 6 16,-3 2-13-16,-5 1 8 15,-10 0 0-15,-2-2-1 16,-14 0-2-16,-1-2 3 0,-8-3 4 16,-1 2-3-16,-3-2 16 15,0 4 5-15,0-4-1 16,0 3 11-16,0 4-16 15,0 0 10-15,0-2-5 16,0 6-20-16,0 2 16 16,0-1-17-16,3 6 0 15,1-2 0-15,-1 7 2 16,-3 7 5-16,0 5-5 16,0 7 10-16,0 9 22 15,-3 4-19-15,-7 3-5 16,-2 5 14-16,5 6-6 15,4 8 6-15,3 0 3 16,0 10-10-16,0-3 35 16,0-9-35-16,0-3-17 0,0-9 12 15,0-1-12 1,0-3 1-16,0-1-1 0,3 0 39 16,4-9-4-16,-7-11-34 15,0-1 19-15,0-6-2 16,0-8-11-16,0 5-6 15,-4 2 0-15,-2-4 0 16,2 0 4-16,1-1-5 16,3-1 0-16,0-4 1 15,0-1-1-15,-5 0-1 16,5 2 1-16,-7 2 0 16,4 3 10-16,-4 4-10 15,-2 3-6-15,9 0 6 0,0 4 0 16,0-9 2-16,0-2 14 15,4-6-16-15,8-3 10 16,3-7-10-16,-2-1 0 16,3 5 0-16,-6-2 0 15,5 1 1-15,-8 8 12 16,1-2-12-16,-8 0 16 16,0 1-16-16,0-5 0 15,0-3 14-15,0-3-7 16,0-2 2-16,0 0-10 15,0-7 0-15,0 3-1 16,4-3-4-16,-4 6 5 0,0 1 1 16,3 0 1-16,-3 2-1 15,0 5 0-15,7-1 0 16,5-4 13-16,4 1-5 16,10 0-1-16,8-7 1 15,1-3-8-15,9 0 1 16,7 0 10-16,1 0-11 15,6 0 12-15,4 0-12 16,4 0-1-16,7 0 5 16,3 0-5-16,4-9 0 15,11-5 0-15,4 2 1 16,4 2 0-16,-4 10 1 16,3 0-2-16,-6 0 1 15,-6 0 0-15,5 0 6 16,-6 3-6-16,-1 9-1 0,-1 2 13 15,-7-5-13-15,5 5-5 16,-4-1 5-16,-5-5 6 16,-2 4-4-16,-4-1-2 15,3 4 1-15,-6-5 6 16,1 0-7-16,-2-1-7 16,1-4 7-16,-6 0 0 15,-2-1 1-15,4 1-1 16,-8-5 8-16,-1 0-17 15,1 0 1-15,1 0 8 16,-4 0-12-16,-1 0 5 16,-8 0 1-16,-5 0-11 15,-9 0 11-15,1 0 6 0,-8 0-23 16,1 0-5-16,-2 0-5 16,1 0-2-16,8 0 25 15,-1 0-13-15,0 5 13 16,-6 0 4-16,-4 2-2 15,-8 0 0-15,0-3 8 16,-2-4 0-16,-5 3 10 16,3-3 2-16,-3 0-3 15,4 0 18-15,-4 3-25 16,0 0 5-16,0 4 5 16,0 2 3-16,0 6 6 15,0-1-4-15,0 14-1 16,0 2-4-16,0 8-11 0,-7 11 10 15,-5 4-10 1,2 10 1-16,-2 5 13 0,-1 4-3 16,1-4-11-16,2 0 11 15,1-6-10-15,-1-10-1 16,3 4 5-16,-5-5 2 16,2 3-7-16,2 2 6 15,1-5 2-15,0-1 9 16,-1-1-16-16,4-3 8 15,1 0-9-15,3 4-1 16,-3 3 7-16,3-11-6 16,0 3-1-16,-4-8 11 15,4-2-11-15,0-11 12 16,-3 2-11-16,-2-4 8 0,1 5 9 16,1-1-7-16,3-2-10 15,-3 2 8-15,-1 3-8 16,4 0-1-16,-3 8 1 15,-2-2-1-15,1 5 6 16,4-3-6-16,0-1-1 16,0-7 0-16,0 0 2 15,0-6-2-15,0 5 1 16,0-4 0-16,12 3 1 16,2 4 11-16,-2-3-3 15,-2-5 11-15,-2 3-3 16,-4-2-17-16,-4-8 0 15,3 4 0-15,-3-3 0 0,0 2 0 16,0-3 0-16,0 7 0 16,0-4 0-16,0 5 0 15,0 5 0-15,0-5 0 16,0 5 0-16,7 4 0 16,11-2 0-16,1 3 0 15,0-5 0-15,-6 1 0 16,6 0 0-16,-4 1 0 15,2 4 0-15,-2-7 0 16,-3-11 0-16,-9-3 0 16,1-8 0-16,-4 4 0 15,0 3 0-15,0-5 0 16,0 1 0-16,0 4 0 16,-12-7 0-16,8-6-86 15,4 0-148-15,0 0-510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2: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1020 528 1468 0,'0'0'303'0,"0"0"-101"16,0 0-5-16,0 0 4 15,0 0 16-15,0 0-12 16,-133-8-70-16,133 8-42 16,0 0-7-16,0 0-3 15,0 0-10-15,0 0-32 16,0-2-20-16,0-5 28 16,0-7-42-16,25-14 4 15,22-17-11-15,23-17 1 16,6-8 12-16,8 0-13 15,-1 5 0-15,-7 10 6 16,-6 9-6-16,-11 13-1 16,-8 13-5-16,-7 20 6 0,-4 0 1 15,8 29-1-15,2 34-3 16,16 12-6-16,51 38-169 16,-16-20-568-16,-6-9-1563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2:21.1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523 637 1590 0,'0'0'349'0,"0"0"-174"15,0 0-7-15,0 0 59 0,0 0-37 16,0 0-60-16,0 92-43 16,0 0 47-16,0 25-39 15,0 18-50-15,-12 3 12 16,-5-10-26-16,2-14-20 16,0-18-5-16,4-17-6 15,8-16-102-15,-2-32-169 16,5-10-367-16,0-21-216 0</inkml:trace>
  <inkml:trace contextRef="#ctx0" brushRef="#br0" timeOffset="290">252 567 1597 0,'0'0'311'16,"0"0"-168"-16,0 0 9 15,0 0 78-15,0 0-22 16,0 0-104-16,186-14-35 16,-101 14 4-16,-2 9-31 15,1 17 6-15,-4 11-26 16,-18 4-20-16,-14 9 31 16,-23 2-24-16,-22 4-1 15,-3 3 10-15,-32 1-17 16,-22-5 23-16,-12 0-24 0,-3-7 0 15,3-10-10 1,19-16-16-16,14-22-141 0,18-16-331 16,8-23-594-16</inkml:trace>
  <inkml:trace contextRef="#ctx0" brushRef="#br0" timeOffset="591">217 436 1627 0,'0'0'646'16,"0"0"-475"-16,0 0-139 16,0 0 60-16,0 0 86 0,0 0-78 15,0 0-45-15,192-167-43 16,-115 101 7-16,-1 5 46 15,-2 4-19-15,-13 12-1 16,-14 16 21-16,-6 18-20 16,-9 11 10-16,2 6-29 15,-2 34-17-15,5 12 1 16,11 8-11-16,43 20-203 16,-12-16-468-16,-6-15-1273 0</inkml:trace>
  <inkml:trace contextRef="#ctx0" brushRef="#br0" timeOffset="819">1876 761 2514 0,'0'0'507'15,"0"0"-449"-15,0 0-29 16,0 0 85-16,0 0 19 16,0 0-133-16,262 69-3 15,-106-69-142-15,-18 0-503 16,-21 0-1402-16</inkml:trace>
  <inkml:trace contextRef="#ctx0" brushRef="#br0" timeOffset="1396">3454 504 2031 0,'0'0'547'0,"0"0"-424"16,0 0-102-16,0 0 179 0,0 0 38 15,18 267-101-15,-11-133-70 16,-3 18-30-16,-1 9 50 16,-3-5-51-16,5-11-18 15,-5-14 3-15,0-25-21 16,0-24 0-16,0-27-17 15,0-22-28-15,0-22 14 16,-5-11-14-16,-2-15-39 16,0-38 9-16,-1-29 27 15,5-21 32-15,-1-49 1 16,4-47 15-16,-3-47-6 16,3-8 6-16,0 48-2 15,0 62 1-15,0 72 2 0,10 35 16 16,20 11 14-1,14 16-14-15,10 10 31 0,9 13-5 16,10 39-15-16,-4 14 8 16,-8 10-15-16,-10 4 6 15,-14-3-3-15,-18 2-15 16,-19-4 20-16,-4-6-29 16,-48-3 1-16,-9-14-1 15,-12-8-8-15,0-20-17 16,14-10-46-16,19-14-87 15,40-14-176-15,0-19-394 16,15-4-318-16</inkml:trace>
  <inkml:trace contextRef="#ctx0" brushRef="#br0" timeOffset="1657">4195 1087 1989 0,'0'0'501'15,"0"0"-416"-15,0 0 125 16,0 0 62-16,-34 199-134 16,40-162-78-16,44-11-41 15,10-10-11-15,17-16 35 16,4 0-31-16,-9-23-5 16,-6-20-7-16,-27-3 2 15,-17 1 8-15,-22 3 8 16,-3 5 3-16,-48 7 20 0,-18 11-41 15,-7 5-11-15,-48 11-87 16,21 3-455-16,5 0-869 0</inkml:trace>
  <inkml:trace contextRef="#ctx0" brushRef="#br0" timeOffset="2340">0 1995 1437 0,'0'0'297'16,"0"0"-156"-16,0 0-16 15,0 0 134-15,0 0-13 16,0 0-115-16,0 0-48 16,-29 6-5-16,70-6 58 15,13 0-5-15,15 0-44 16,16-2 5-16,17-2-25 15,21 4-12-15,49 0 17 16,53 0-37-16,68 0 1 16,32 0 21-16,6 4-41 15,-9 5 2-15,-32-1-12 0,-5-4 0 16,-15 4-4-16,-8-1-2 16,-6-1 0-16,3 1 13 15,-7-1-13-15,-12 0 8 16,-14 1-8-16,-48-3 0 15,-39-1 3-15,-41 1-3 16,-21 1 0-16,0 0 2 16,-8 0-2-16,0 4-1 15,-25-1-1-15,-22-1-40 16,-12-1-24-16,-10-6-136 16,-15 0-394-16,-20 0-623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2:24.5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0 606 1681 0,'0'0'486'0,"0"0"-401"16,0 0 19-16,59 325 123 0,-8-90 28 15,0 32-62-15,-11-21-67 16,-7-30-36-16,-11-62-33 16,-7-38-14-16,-5-39-24 15,-3-17-17-15,1-14 16 16,-1 3-18-16,0-12 0 15,-7-24 6-15,3-13-5 16,6-13-2-16,1-46 0 16,12-64-13-16,6-63 7 15,13-83-45-15,0-46-10 0,-1-17 10 16,-1 17-19 0,12 53 20-16,5 62 13 0,-2 60 20 15,0 56 10-15,2 28 7 16,10 14 1-16,10 10 4 15,7 15 10-15,-6 17 36 16,0 8 7-16,-1 31-13 16,-4 3 14-16,6 7-26 15,2-6-7-15,11-4 9 16,7-14-17-16,15-4 13 16,4-15-17-16,10-6-13 15,8 0 21-15,1 0-21 16,6-6 0-16,0-7-2 0,-4 5 4 15,-2 4 2-15,-6 4-4 16,2 0 0-16,-5 0 2 16,-2 0-2-16,-2 0-1 15,1 9 1-15,4 1 0 16,3-1 8-16,4-2-8 16,3 0 0-16,-2 2 15 15,2-2-14-15,-11 2 10 16,2 1-2-16,-12 4-7 15,-9-4 13-15,-2 3-15 16,-8 0 0-16,-3 0 23 16,3-4-22-16,-3-2 12 15,-7-4-6-15,0 1 1 16,-15-4 14-16,-4 0-22 16,-8 0 1-16,-9 0 0 0,-13 0-1 15,-8 0-33-15,-9 0-40 16,-12 0-129-16,-10-9-703 0</inkml:trace>
  <inkml:trace contextRef="#ctx0" brushRef="#br0" timeOffset="1883">1764 726 677 0,'0'0'900'0,"0"0"-683"15,0 0-101-15,0 0 101 16,0 0 92-16,0 0-108 15,-25-10-80-15,25 61-21 16,0 31 73-16,0 29-14 16,0 23-86-16,0 14-29 15,-7-7 8-15,-3-9-36 16,1-18-1-16,6-28-13 16,0-18 4-16,-1-21-12 15,4-17-51-15,0-20-126 0,0-10-114 16,0-37-244-1,0-23-36-15,0-2-348 0</inkml:trace>
  <inkml:trace contextRef="#ctx0" brushRef="#br0" timeOffset="2174">1685 763 1298 0,'0'0'308'0,"0"0"-118"16,0 0 22-16,0 0 44 15,0 0-59-15,0 0-60 16,0 0-28-16,226-51-24 16,-156 76 0-16,-9 13-10 15,-2 3-32-15,-15 4-7 0,-19 8-15 16,-18 0-14-16,-7 0 31 16,-10-5-20-16,-34-2-9 15,-15-3 6-15,1-7-15 16,-5-9 10-16,9-5-10 15,7-13-7-15,13-4-19 16,12-5-68-16,22 0-105 16,0 0-123-16,34-8-260 15,5-3-500-15</inkml:trace>
  <inkml:trace contextRef="#ctx0" brushRef="#br0" timeOffset="2486">2341 1229 1624 0,'0'0'483'0,"0"0"-360"15,0 0 11-15,0 0 116 0,0 0-19 16,0 0-104-16,0 0-97 16,-10 109-19-16,10-80-11 15,13 2 7-15,16-6-13 16,8-6 6-16,0-5-13 15,-1-10 13-15,-11-4-18 16,-6 0 15-16,-12-27 3 16,-7-15 0-16,-7-5 42 15,-30 2-7-15,-6 4 0 16,-9 10 28-16,5 10-41 16,3 12-22-16,12 5-7 0,25 4-153 15,7 0-352-15,0 20-477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2:30.94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1618 2169 1650 0,'0'0'321'0,"0"0"-212"15,0 0-39-15,0 0 63 16,0 0 27-16,0 0-7 16,0 0-80-16,-137 48-26 15,107 2 40-15,1 17-3 0,0 20 16 16,4 11-43-16,6 7-2 16,8-3-7-16,4-6-24 15,7-12-2-15,0-8-6 16,0-20-15-16,18-6 4 15,8-19-5-15,11-4-51 16,21-10-199-16,-8-7-485 16,-6-10-1324-16</inkml:trace>
  <inkml:trace contextRef="#ctx0" brushRef="#br0" timeOffset="741">1867 2765 1378 0,'0'0'281'15,"0"0"-165"-15,0 0-73 16,0 0 37-16,0 0-6 15,0 0-58-15,0 0 3 16,139-187-19-16,-111 148 0 16,-2 3 36-16,-11 10 91 15,-8 14 55-15,-7 12 25 16,0 0-44-16,0 19-6 0,0 36-50 16,0 14-5-16,-7 14-17 15,-5-1-46-15,9-3-15 16,3-14-18-16,0-6-6 15,0-12-6-15,30 4-224 16,6-15-489-16,-4-13-674 0</inkml:trace>
  <inkml:trace contextRef="#ctx0" brushRef="#br0" timeOffset="940">2713 2712 2206 0,'0'0'332'0,"0"0"-235"15,0 0 31-15,0 0 20 16,0 0-148-16,0 0-6 16,223 24-276-16,-154-21-357 15,-15 1-664-15</inkml:trace>
  <inkml:trace contextRef="#ctx0" brushRef="#br0" timeOffset="1380">3398 2614 1788 0,'0'0'561'0,"0"0"-429"0,0 0 49 15,0 0 113-15,0 0-95 16,11 217-88-16,-4-131-76 15,5 6-25-15,-2-4 23 16,2-3-33-16,-2-13 14 16,-3-12-14-16,-2-15-21 15,-2-15-8-15,-3-18-46 16,0-4-5-16,0-8 14 16,0-18-40-16,-8-23 46 15,-2-18 25-15,-5-14 15 16,4-22 14-16,0-5-1 15,0-10 6-15,0-1 1 16,11 2 0-16,0 21 2 0,0 13 19 16,15 32 7-1,17 21 11-15,9 17-11 0,9 5 20 16,6 14-8-16,-2 22-25 16,-3 5 14-16,-10 6-29 15,-13 5 0-15,-16 4 23 16,-12-3-23-16,-8-1 0 15,-31-3-7-15,-9-9-69 16,1-11-59-16,10-17-133 16,11-7-240-16,15-5-183 0</inkml:trace>
  <inkml:trace contextRef="#ctx0" brushRef="#br0" timeOffset="1652">3924 2897 1280 0,'0'0'707'16,"0"0"-492"-16,0 0-84 16,0 0 95-16,0 0 3 15,-4 194-124-15,4-166-69 16,22-8-30-16,22-6 6 16,14-14-12-16,4 0-22 15,-1-7 20-15,-5-23-5 16,-21-12 7-16,-13 3 0 15,-22-4 0-15,0 9 46 0,-18 5-10 16,-30 10-9 0,-9 6-6-16,-6 6-21 0,9 4-111 15,17-1-212-15,20 4-347 0</inkml:trace>
  <inkml:trace contextRef="#ctx0" brushRef="#br0" timeOffset="1876">4324 2306 922 0,'0'0'1274'0,"0"0"-1021"16,0 0-43-16,0 0 58 15,0 0-58-15,0 0-93 0,175 236-77 16,-142-157-28-16,-7 3 5 15,-11 9-17-15,-15-2-138 16,-19 39-238-16,-25-23-343 16,-15-16-824-16</inkml:trace>
  <inkml:trace contextRef="#ctx0" brushRef="#br0" timeOffset="2440">0 3667 1592 0,'0'0'258'0,"0"0"-135"16,0 0 46-16,237-25 76 15,-112 17 8-15,52 3-53 16,69 5-70-16,73 0-48 16,31 0 3-16,5 8-10 15,-16 10-31-15,-37-6-2 16,8-1-33-16,-14-5-8 15,-9-6 6-15,-16 0-6 16,-21 0 22-16,-48 0-23 16,-54-6 0-16,-38-5-7 15,-33 2 7-15,4 2-49 0,-9 0-32 16,-6 0-56 0,-23 4-61-16,-35-2-114 0,-8 1-185 15,0 4-359-15</inkml:trace>
  <inkml:trace contextRef="#ctx0" brushRef="#br0" timeOffset="3167">1502 4075 1603 0,'0'0'289'16,"0"0"-211"-16,0 0-6 16,0 0 159-16,0 0-46 15,0 0-109-15,0 0-28 16,138-46-20-16,-116 104-6 16,-6 14-2-16,-13 10-19 15,-3 5 16-15,0-6-17 0,0-11 0 16,0-7 15-1,0-25-15-15,0-12 0 0,0-13 4 16,0-13-2-16,0 0 6 16,0-19-2-16,15-35-5 15,17-18 7-15,12-15-8 16,10-9-1-16,16 4 1 16,11 10 23-16,10 10 93 15,4 27-2-15,-9 24-20 16,-8 21 21-16,-17 26-37 15,-14 42-15-15,-16 15-5 16,-18 9-43-16,-1-11 18 16,-5-8-25-16,8-23-1 15,14-20-14-15,18-28 2 16,70-34-149-16,-12-33-482 0,1-13-1303 16</inkml:trace>
  <inkml:trace contextRef="#ctx0" brushRef="#br0" timeOffset="3713">5040 1006 1936 0,'0'0'466'0,"0"0"-426"16,0 0 19-16,0 0 101 16,0 0-45-16,206-13-57 15,-125 13-58-15,36 18-117 16,-19-4-456-16,-22 1-1454 0</inkml:trace>
  <inkml:trace contextRef="#ctx0" brushRef="#br0" timeOffset="3874">5119 1392 1943 0,'0'0'853'16,"0"0"-678"-16,0 0-90 15,0 0 44-15,0 0-48 16,274 6-81-16,-143-6-152 16,-6 0-1115-16</inkml:trace>
  <inkml:trace contextRef="#ctx0" brushRef="#br0" timeOffset="4978">6520 83 1674 0,'0'0'345'16,"0"0"-148"-16,0 0-61 16,0 0 72-16,0 0 26 15,0 0-83-15,-85 41-87 16,53 28-44-16,-5 19 5 16,8 14 11-16,7 7-20 15,7-5 1-15,15-8-17 16,0-15 0-16,8-18 0 15,21-13 0-15,12-21-27 16,6-17 1-16,7-12-18 16,9-16 30-16,-6-43-11 15,-3-15 25-15,-13-22-6 0,-16-12 12 16,-21-4-6 0,-4-3 36-16,-7 7-21 0,-22 19 11 15,-5 22-19-15,9 26-6 16,15 33-2-16,10 42-211 15,10 32-340-15,20 6-360 0</inkml:trace>
  <inkml:trace contextRef="#ctx0" brushRef="#br0" timeOffset="5145">7151 757 2313 0,'0'0'539'0,"0"0"-425"16,0 0-1-16,0 0-113 16,0 0-50-16,0 0-431 15,0 0-399-15</inkml:trace>
  <inkml:trace contextRef="#ctx0" brushRef="#br0" timeOffset="5501">7489 29 1942 0,'0'0'525'16,"0"0"-363"-16,0 0-71 0,0 0 118 16,0 0-93-16,0 0-70 15,0 0-6-15,208-9-32 16,-149 23-8-16,-1 7 0 15,-8-1 2-15,-9 4 7 16,-16 1-9-16,-10 8 0 16,-15 5 19-16,0 13 10 15,0 7 22-15,-25 8 3 16,-2 3-22-16,-2 3 21 16,4-3-35-16,0-1 1 15,6-8 5-15,5-7-24 0,6-12 1 16,5-4-2-1,3-14-26-15,0-6-54 0,0-4-128 16,0-13-141-16,11 0-279 16,0 0-450-16</inkml:trace>
  <inkml:trace contextRef="#ctx0" brushRef="#br0" timeOffset="5678">7653 547 1795 0,'0'0'619'0,"0"0"-497"16,0 0 56-16,0 0 88 16,0 0-103-16,0 0-62 15,0 0-67-15,128 0-25 16,-70 0-9-16,30-3-142 0,-12-4-491 16,-7 5-1065-16</inkml:trace>
  <inkml:trace contextRef="#ctx0" brushRef="#br0" timeOffset="5930">8666 590 1861 0,'0'0'660'0,"0"0"-532"0,0 0-49 15,0 0 63-15,0 0-56 16,0 0-86-16,277 53-125 16,-174-53-532-16,-8 0-1299 0</inkml:trace>
  <inkml:trace contextRef="#ctx0" brushRef="#br0" timeOffset="6343">10038 195 2129 0,'0'0'486'16,"0"0"-391"-16,0 0 108 15,0 0-3-15,0 0-63 16,0 0-85-16,-205 175-31 16,158-93 25-16,8 6-31 15,8 5-14-15,21-9 14 16,10-2-15-16,0-10-2 15,36-16-14-15,23-20-51 16,14-22 41-16,3-14-32 0,1-10-13 16,-9-42 44-1,-9-17 14-15,-15-16 13 0,-18-14 18 16,-16-9 10-16,-10-1 46 16,-4 11-40-16,-28 18-13 15,-8 29 6-15,-1 20-27 16,16 31-66-16,11 21-223 15,11 19-589-15</inkml:trace>
  <inkml:trace contextRef="#ctx0" brushRef="#br0" timeOffset="6511">10741 961 2590 0,'0'0'502'0,"0"0"-442"16,0 0-38-16,0 0-22 16,0 0-262-16,0 0-790 0</inkml:trace>
  <inkml:trace contextRef="#ctx0" brushRef="#br0" timeOffset="6872">11710 106 2567 0,'0'0'477'0,"0"0"-391"0,0 0 91 16,0 0 7-16,-225-44-95 15,156 81-41-15,6 24-48 16,9 22 1-16,17 14 5 15,15 5-6-15,22 8-33 16,0-7-24-16,19-10-57 16,21-21-38-16,8-21-54 15,-1-20-21-15,-3-25 79 16,-9-6 58-16,-13-10 73 16,-10-26 17-16,-12-6 99 15,0-5 71-15,-34 4-25 0,-13 5-62 16,-7 12 1-16,0 5-61 15,7 11-23-15,28 10-89 16,16 0-235-16,3 13-480 0</inkml:trace>
  <inkml:trace contextRef="#ctx0" brushRef="#br0" timeOffset="7329">12691 127 2329 0,'0'0'523'0,"0"0"-425"0,0 0 37 16,0 0 99-16,0 0-92 15,-193-124-91-15,124 124-12 16,3 9-17-16,12 27 4 15,17 8-20-15,23 5-5 16,14-5-2-16,4 0-37 16,40-11-56-16,13-14-38 15,12-12-48-15,4-7-16 16,-4 0 23-16,-13-13 74 16,-17-4 99-16,-12 2 12 15,-17 8 115-15,-10 7 91 0,0 0-51 16,0 7-37-16,-6 29-45 15,-13 13 13-15,7 13 4 16,2 4-32-16,10-5-32 16,0-4 13-16,0-7-26 15,0-12 11-15,-7-8-15 16,-18-7-20-16,-12-8 26 16,-21-1-27-16,-16-7-42 15,-43-7-81-15,16 3-182 16,-1-3-719-16</inkml:trace>
  <inkml:trace contextRef="#ctx0" brushRef="#br0" timeOffset="8249">6469 1334 1852 0,'0'0'345'0,"0"0"-255"15,0 0 39-15,0 0 125 16,0 0-85-16,0 0-108 16,0 0 0-16,137 4 39 15,-56 6-61-15,17-1-15 16,12 2 29-16,17-4-13 15,12-2 2-15,15-5-12 0,6 4-22 16,36-1 16-16,41 4-23 16,41 2 9-16,6 1 13 15,-22 0-22-15,-35-3 21 16,-31-1-22-16,-29-2 0 16,-28-1 6-16,-17 0-6 15,-11 4 0-15,21-1-1 16,22 1 2-16,13 2 11 15,-2 4-4-15,-5-2-8 16,-4-1 21-16,1-4-20 16,-5 1 4-16,-1 0 7 15,-9-4-12-15,-10-3 21 16,-15 3-21-16,-6-3 0 0,-1 0 8 16,3 0-8-16,-3 0 0 15,-5 0-1-15,-7 0 2 16,-17 0-7-16,-16 0 1 15,-13 0-44-15,-4 11-8 16,2 10-34-16,-9 0-212 16,-21-5-578-16</inkml:trace>
  <inkml:trace contextRef="#ctx0" brushRef="#br0" timeOffset="9422">6406 2701 1706 0,'0'0'360'15,"0"0"-121"-15,76 219 25 16,-28-37-21-16,3 49-35 16,-7-17-89-16,-11-40-57 15,-11-54-14-15,-8-31-32 16,5 3 11-16,2 3-7 16,-2-13-7-16,-5-26 12 15,-6-23-25-15,-5-12 0 16,-3-21 9-16,0 0-8 0,0-18 29 15,0-32-30-15,4-35-7 16,6-26-4-16,17-50 1 16,5-52-11-16,4-62-1 15,1-28-7-15,7 7 28 16,0 60-26-16,-5 80 12 16,1 54 6-16,-2 42 9 15,0 14 0-15,6 8 5 16,4 8-3-16,-1 17 29 15,6 13-14-15,7 0-4 0,17 3 29 16,11 20-33 0,18-4 10-16,18-2-6 0,11-7-12 15,14-3 22-15,11-7-20 16,30 0 3-16,33 0 3 16,36 0-9-16,10-7 0 15,-21-1 0-15,-30 6 0 16,-53 2-2-16,-27 0 2 15,-24 0 0-15,-5 0 3 16,22 0-3-16,23 0 0 16,23 0-1-16,-4 0 3 15,-6 0 8-15,-3 0-10 16,-7 0-1-16,-8 0-7 16,0 2 8-16,-7 1-1 15,5 2 1-15,-5-5 0 0,-8 0 2 16,-5 0-2-16,-13 0 0 15,-14 0 2-15,-14 0-2 16,-16 0 0-16,-9 0-1 16,-16 0-18-16,-11 0 10 15,-11 0-46-15,-6 0-30 16,-12 0-53-16,-2 0-245 16,-5 0-399-16</inkml:trace>
  <inkml:trace contextRef="#ctx0" brushRef="#br0" timeOffset="10038">7934 2342 1702 0,'0'0'499'15,"0"0"-434"-15,0 0 17 16,0 0 130-16,0 0 28 15,-186 10-88-15,128 35-89 16,2 23-5-16,6 6 20 16,14 8-34-16,14 0-25 15,14-7-13-15,8-6 0 0,11-16-12 16,33-14-1-16,14-20-64 16,11-19 7-16,4 0-42 15,5-31-6-15,-9-32 67 16,-15-7 45-16,-13-18 0 15,-19-4 54-15,-22-3 29 16,0 7-2-16,-9 12-42 16,-19 20-9-16,2 24-30 15,11 21-12-15,15 17-206 16,0 35-512-16,0 8-754 0</inkml:trace>
  <inkml:trace contextRef="#ctx0" brushRef="#br0" timeOffset="10197">8498 3044 667 0,'0'0'1714'0,"0"0"-1445"16,0 0-149-16,0 0 57 16,0 0-177-16,0 0-115 15,63-168-636-15,-44 147-1216 0</inkml:trace>
  <inkml:trace contextRef="#ctx0" brushRef="#br0" timeOffset="10586">9283 2314 2378 0,'0'0'521'0,"0"0"-464"16,0 0 62-16,0 0 69 16,-233-31-76-16,167 62-46 15,3 10-56-15,13 18-1 16,14 11 5-16,14 5-13 16,22 7-2-16,0-3-3 15,7-2-38-15,30-8-8 16,14-8-51-16,6-26-78 15,6-15-20-15,-9-20 37 0,-3 0 89 16,-14-24 59-16,-18-7 14 16,-19-15 81-16,0 3 22 15,-34 7 0-15,-24 2-13 16,-11 9-49-16,-4 11-5 16,11 5-36-16,11 1-18 15,29 8-92-15,22 0-208 16,15 0-380-16,21 0-748 0</inkml:trace>
  <inkml:trace contextRef="#ctx0" brushRef="#br0" timeOffset="11066">10169 2412 2179 0,'0'0'308'16,"0"0"-237"-16,0 0 134 16,-216-34 62-16,130 34-107 15,1 0-82-15,16 24-43 16,15 11 15-16,25 7-35 16,17 5-13-16,12 2-4 15,12-5-1-15,35-9-52 16,11-9-48-16,11-15-81 15,1-11-6-15,-1 0-22 16,-12-18 47-16,-9-14 125 16,-11 2 19-16,-12 4 21 0,-9 7 103 15,-10 4 69-15,-6 13 49 16,0 2-73-16,0 0-96 16,0 29-2-16,0 14-29 15,0 13 6-15,0 6-3 16,0 1-23-16,0-1 50 15,-10-9-12-15,-2-5-24 16,-10-12 31-16,-10-7-26 16,-8-5 8-16,-11-11-11 15,-8-6-16-15,5-7 1 16,3 0-2-16,7-7-72 16,22-19-55-16,22-16-235 15,3 1-390-15,34 10-1250 0</inkml:trace>
  <inkml:trace contextRef="#ctx0" brushRef="#br0" timeOffset="11269">10602 2739 2181 0,'0'0'475'16,"0"0"-366"-16,0 0-74 15,0 0 118-15,0 0-10 16,0 0-89-16,227 135-54 0,-186-109-76 16,13 1-257-16,-14-8-348 15,-11-7-1267-15</inkml:trace>
  <inkml:trace contextRef="#ctx0" brushRef="#br0" timeOffset="11447">10920 2684 2054 0,'0'0'543'0,"0"0"-373"15,0 0-29-15,0 0 94 16,0 0-86-16,0 0-112 16,0 0-10-16,-142 203-27 0,102-118-126 15,11-16-251-15,10-13-592 16</inkml:trace>
  <inkml:trace contextRef="#ctx0" brushRef="#br0" timeOffset="12440">11751 2516 1603 0,'0'0'317'0,"0"0"-148"15,0 0 6-15,0 0 64 16,0 0-17-16,0 0-70 15,-193-32-64-15,156 44 5 0,1 22-17 16,2 11 7-16,6 13-46 16,6 10-28-16,8-4 20 15,14 5-29-15,0-6 2 16,4-4-2-16,31-14-14 16,9-11 6-16,7-11-14 15,8-21-7-15,-1-2 20 16,-3-6-39-16,-4-28 39 15,-10-14 9-15,-16-11 0 16,-11-2 34-16,-14-8 10 16,0-2-26-16,-14 9 21 15,-16 7-27-15,1 16-11 0,3 15-1 16,8 18-22-16,8 6-104 16,10 16-242-16,0 20-334 15,3 5-936-15</inkml:trace>
  <inkml:trace contextRef="#ctx0" brushRef="#br0" timeOffset="12631">12135 3080 2163 0,'0'0'670'16,"0"0"-545"-16,0 0-57 0,0 0 81 15,0 0-119-15,0 0-30 16,0 0-304-16,42-22-397 16,-8 5-1351-16</inkml:trace>
  <inkml:trace contextRef="#ctx0" brushRef="#br0" timeOffset="13124">12473 2530 2442 0,'0'0'364'0,"0"0"-353"16,0 0 17-16,0 0 65 16,0 0 22-16,0 0-87 15,0 0-14-15,171-63-5 16,-127 75 1-16,-4 15 24 15,-7 9-33-15,-11 4-1 16,-14-1 9-16,-8 4-3 16,-5-4-2-16,-31-3-4 15,-1-10-1-15,2-4-11 16,1-7 7-16,8-13-1 16,13-2 5-16,4 0-3 15,9 0 3-15,0 0-18 16,0 0 0-16,22 0 18 15,9 0-12-15,4 0 4 16,6 0 7-16,3 7 4 0,-5 20 1 16,5 4-3-1,-10 6 39-15,-6-2 0 0,-9 3-17 16,-16-8 14-16,-3-9 6 16,0 0 8-16,-28-8 21 15,-16-6-41-15,-12 0-28 16,-5-7 18-16,2 0-20 15,8 0-30-15,19 0-66 16,32-27-133-16,0 4-398 16,7-4-351-16</inkml:trace>
  <inkml:trace contextRef="#ctx0" brushRef="#br0" timeOffset="13351">13325 2569 1842 0,'0'0'641'0,"0"0"-438"16,0 0 80-16,0 0 38 15,0 0-124-15,0 0-87 16,0 0-53-16,53-63-36 16,-53 113 33-16,0 15-53 15,0 15 5-15,0-3-12 16,0 5-78-16,0 27-64 15,0-27-227-15,0-14-739 0</inkml:trace>
  <inkml:trace contextRef="#ctx0" brushRef="#br0" timeOffset="14099">7562 3336 1243 0,'0'0'671'16,"0"0"-467"-16,0 0-78 15,0 0 28-15,230-9 40 16,-143 9 0-16,22 0-52 16,48 0-49-16,66 6-29 15,75 20 5-15,38-3 6 16,11 4-66-16,-15-5 0 16,-33-8-9-16,-8 0 6 15,-14-7-2-15,-8 0-4 16,-5-2 0-16,-17 0-12 0,-14 2 12 15,-21 0-12-15,-11 0-12 16,-8-1 11-16,0 1 4 16,8-4 4-16,-34 1 5 15,-25-4 2-15,-35 0-2 16,-21 0 0-16,9 0 7 16,8 0-1-16,-8 0 25 15,-16 0-31-15,-16 0-3 16,-9 0-5-16,-10-14-142 15,-12 8-450-15,-20-8-878 0</inkml:trace>
  <inkml:trace contextRef="#ctx0" brushRef="#br0" timeOffset="15160">9523 4315 1870 0,'0'0'319'16,"0"0"-226"-16,0 0-57 15,0 0 116-15,0 0-31 16,0 0-86-16,202-57-6 16,-130 5-29-16,1-7-3 15,-7-1 3-15,-5-5 0 16,-14 2 1-16,-9 11 14 16,-13 15 48-16,-15 15 70 15,-5 15-17-15,-5 7-5 16,0 19 1-16,0 35-70 0,-18 18-7 15,-1 15-2 1,-3-1-23-16,3 3 14 0,9-14-24 16,7-8-18-16,3-11-70 15,10-11-162-15,24-12-209 16,1-15-267-16</inkml:trace>
  <inkml:trace contextRef="#ctx0" brushRef="#br0" timeOffset="15449">10558 4255 1562 0,'0'0'271'15,"0"0"-182"-15,0 0 50 0,0 0 131 16,0 0-23 0,202-203-61-16,-155 156-26 0,-3 8-36 15,-8 11-12-15,-6 4-25 16,-16 14-30-16,-3 10-2 15,-7 0-13-15,-4 24 36 16,0 14-36-16,0 11-13 16,-4 11 4-16,-14 2-24 15,-4 4-8-15,0-7 8 16,7-3-9-16,1-7-9 16,11-7-85-16,3-9-70 15,3-1-108-15,26-8-352 16,3-11-164-16</inkml:trace>
  <inkml:trace contextRef="#ctx0" brushRef="#br0" timeOffset="16238">11671 4068 1243 0,'0'0'352'0,"0"0"-166"16,0 0-31-16,0 0 150 15,0 0-16-15,0 0-88 16,0 0-64-16,-110-3 20 15,100 3-27-15,-5 0-46 16,0 17-25-16,1 18-34 16,-1 7 21-16,2 11-46 15,4 0 1-15,9 2 16 16,0-2-17-16,0-7-6 16,29-5-17-16,5-10-33 15,6-8-4-15,3-10-12 16,4-13-26-16,5 0 61 15,-8-20 7-15,-8-24-1 0,-7-17 22 16,-11-4 9 0,-14-7 48-16,-4-1-7 0,-7 5-6 15,-22 12 31-15,-5 12-12 16,5 16-20-16,4 11-4 16,10 15-30-16,11 2 0 15,4 0-6-15,0 9-38 16,29 15-11-16,15-2-87 15,15 1-39-15,7-3-15 16,10-8 19-16,4-3 78 16,-2-1 10-16,-2-8 25 15,-7 0 64-15,-8 0 12 16,-17 0 55-16,-10 0 26 16,-17 0 63-16,-5 7 30 15,-12-7 2-15,0 9-22 0,0 18-32 16,-19 1-52-16,-3 12-48 15,3 7-8-15,3 6-14 16,12 5 1-16,4-5-13 16,0 0 0-16,20-11 5 15,24-12-5-15,16-11 0 16,0-19-1-16,10 0 1 16,-1-26 5-16,-10-20 2 15,-11-6 7-15,-23-11 52 16,-18-2-5-16,-7 2-17 15,-7 0-44-15,-62-12-24 16,11 10-180-16,-11 13-1039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2:48.9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28 269 1729 0,'0'0'501'0,"0"0"-396"16,0 0 38-16,0 0 95 16,0 0-34-16,0 0-68 15,-32 0-65-15,32 0-22 16,0 0-26-16,12 0-10 0,24 0 56 15,11 6-37 1,12-2-10-16,10 2 2 0,8-2-17 16,5-4 26-16,10 0-33 15,-1 0 1-15,-3 0 8 16,-8 0-8-16,-6 0-1 16,-13 0 0-16,-17-4 0 15,-12-2-3-15,-17 0 3 16,-11 2 0-16,-4-3 10 15,0-2-9-15,-26-4 0 16,-9-4-1-16,-9 1 1 16,-4-9 19-16,1 6-19 15,-5 0 0-15,4-4 41 16,1 0-35-16,-1 2 13 16,6-3 2-16,5 7-13 0,5 0 36 15,10 7-27-15,3 5-9 16,4 5 32-16,8-4-28 15,4 4 8-15,3 0-7 16,0 0-13-16,0 0 16 16,0 0-17-16,0 0-4 15,18 0 3-15,15 0 1 16,14 14 0-16,10 8 0 16,9 4 1-16,4 3 6 15,2 1-7-15,-2 0 0 16,-4-4-7-16,-12-3 13 15,-13-7-6-15,-13 1 0 16,-16-7 1-16,-12 2 13 0,0 6-14 16,-40 4-26-16,-30 10-5 15,-43 26-107-15,15-10-166 16,6-3-763-16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49.17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53 211 0,'0'0'2444'0,"0"0"-2081"15,0 0-272-15,0 0 50 16,0 0-57-16,331-17-84 15,-164-1-99-15,-10 0-621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13.1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2799 0,'0'0'305'16,"0"0"-201"-16,0 0-104 15,0 0-117-15,0 0-469 16,0 0-599-16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13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2826 0,'0'0'478'0,"0"0"-242"16,0 0 16-16,0 0-144 15,0 0-108-15,0 0-90 16,0 0-747-16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12.2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0 1930 0,'0'0'238'0,"0"0"-142"0,0 0 9 16,0 0 31-16,0 0 24 15,0 0-25-15,-12 148-24 16,12-66-9-16,0 7-41 16,0 7 8-16,0-10-21 15,-3-4-35-15,3-3 31 16,-4-11-43-16,1-7 1 15,-1-8 1-15,1-10-3 16,3-8-36-16,0-8-131 16,7-27-216-16,22 0-264 15,4-7-648-15</inkml:trace>
  <inkml:trace contextRef="#ctx0" brushRef="#br0" timeOffset="218">568 95 2087 0,'0'0'317'0,"0"0"-247"15,0 0 82-15,-12 185 87 16,2-81-79-16,-2 9-39 16,9-3-70-16,3-4-38 15,0-15 10-15,0-8-23 16,0-12-75-16,0-15-100 15,0-13-188-15,0-17-278 16,0-16-1206-16</inkml:trace>
  <inkml:trace contextRef="#ctx0" brushRef="#br0" timeOffset="401">17 518 1920 0,'0'0'319'0,"0"0"-217"16,0 0 114-16,0 0 17 16,0 0-120-16,0 0-54 15,186 72-25-15,-54-64-34 16,-12-7-194-16,-19-1-623 0</inkml:trace>
  <inkml:trace contextRef="#ctx0" brushRef="#br0" timeOffset="743">827 947 2282 0,'0'0'344'0,"0"0"-220"15,0 0 82-15,0 0-1 16,0 0-109-16,-149 208-20 15,149-159-60-15,0 2-15 16,7-6 16-16,29-8-16 16,11-9-2-16,15-18 0 0,8-10-36 15,3 0 28-15,-8-36-23 16,-7-13 22-16,-21-10 9 16,-22-4 2-16,-15 2 29 15,-11 4 7-15,-33 8-10 16,-17 14 27-16,-2 8-45 15,-3 10-8-15,12 14-1 16,13 3-75-16,31 0-149 16,10 0-583-16,0 0-1372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22.09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1202 1217 0,'0'0'200'0,"0"0"-151"16,0 0 60-16,0 0 22 16,0 0-72-16,130-197-23 15,-86 124-2-15,0-6-22 16,0-2 33-16,7-8-29 15,-4-3 19-15,0 2 24 0,-6 4 18 16,-9 4 41-16,-6 13 24 16,-8 8-7-16,-11 16 32 15,-2 11-42-15,-5 15-28 16,0 6 3-16,0 9-37 16,0 4-27-16,0 0-2 15,0 4-33-15,-12 32 37 16,-13 18-38-16,-4 10 0 15,0 12 9-15,2 7-8 16,10-1 0-16,5-8 11 16,6-8-12-16,6-7 12 15,0-12-12-15,0-15-1 16,25-11 1-16,12-15 0 0,6-6-2 16,16-6-10-16,7-38-4 15,3-19 8-15,0-12-38 16,-4-11 19-16,-9-5 19 15,-13 0 4-15,-14 1 4 16,-10 11 33-16,-12 14 7 16,-7 12 25-16,0 22-23 15,0 13 18-15,0 15 4 16,0 3-42-16,0 26 7 16,0 34-29-16,0 22 0 15,-4 14 19-15,4 7-17 16,0-1-2-16,0-13 0 0,0-12 0 15,10-19 3-15,9-15-3 16,3-18-27-16,0-15 2 16,3-10-63-16,19-31-79 15,-3-20-196-15,-6-8-490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22.3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2018 0,'0'0'378'0,"0"0"-260"16,0 0 25-16,0 0 81 15,0 0-80-15,0 0-52 16,0 0-77-16,230 0-15 16,-157 0-6-16,25 0-221 15,-22 0-406-15,-10 0-494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22.5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2177 0,'0'0'520'0,"0"0"-408"15,0 0 51-15,0 0 48 16,0 0-93-16,0 0-63 16,230 22-43-16,-98-22-12 15,-21 0-145-15,-16-12-702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24.2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691 0 841 0,'0'0'1210'0,"0"0"-994"16,0 0-148-16,0 0 91 15,0 0-3-15,0 0-22 16,0 0-52-16,-94 92-55 15,21-15 3-15,-15 9-8 16,-7 11-21-16,7-5 53 16,12-10-30-16,15-14 3 15,14-15 36-15,13-16-23 16,12-16 1-16,12-3-11 16,7-17-11-16,3 4 16 15,0-5-35-15,10 0 1 16,34 0 8-16,10 0-8 15,18 0 18-15,13-14-19 0,6 0 1 16,4-1 5-16,0 2-6 16,-7 4-35-16,-9 2-35 15,-9 0-129-15,-11 0-154 16,-20 5-327-16,-17-6-1192 0</inkml:trace>
  <inkml:trace contextRef="#ctx0" brushRef="#br0" timeOffset="229">783 254 1844 0,'0'0'358'0,"0"0"-118"16,0 0-7 0,0 0-33-16,0 0-82 15,-16 170 9-15,13-68-34 0,0 13-52 16,-1 3 5-16,-6 0-23 15,2-14-22-15,1-9 2 16,3-18-3-16,4-22-80 16,0-28-74-16,0-15-226 15,14-12-369-15</inkml:trace>
  <inkml:trace contextRef="#ctx0" brushRef="#br0" timeOffset="608">1300 172 2092 0,'0'0'318'0,"0"0"-238"16,0 0 82-16,0 0 44 16,0 0-59-16,0 0-53 15,230 9-58-15,-157-7 9 16,3-2-45-16,-3 0 6 15,-4 0 7-15,-13-2-13 16,-17-7 1-16,-12 1 38 16,-17 6 10-16,-7-1 33 15,-3 3-25-15,0 0-21 16,0 0 36-16,-3 29-34 16,-26 34-22-16,-11 23 8 0,-8 35-6 15,4 15 32 1,4 9-50-16,8-4 0 0,10-9 33 15,11-21-33-15,8-16-7 16,3-26-13-16,0-17-73 16,0-22-30-16,0-27-185 15,-5-3-332-15,-2-3-257 0</inkml:trace>
  <inkml:trace contextRef="#ctx0" brushRef="#br0" timeOffset="767">1432 906 1827 0,'0'0'715'0,"0"0"-510"15,0 0 54-15,0 0-39 0,208-46-130 16,-125 24-59-16,45-21-31 16,-23 7-222-16,-10 6-929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0.2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2499 0,'0'0'345'0,"0"0"-242"15,0 0-76-15,0 0-27 16,0 0-143-16,0 0-603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0.43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2259 0,'0'0'478'16,"0"0"-261"-16,0 0-26 15,0 0-191-15,0 0-90 16,0 0-429-16,0 0-1368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1.0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1284 2618 0,'0'0'256'0,"0"0"-256"15,0 0-7-15,0 0 7 16,0 0 46-16,0 0-46 15,206-172 0-15,-131 93-29 16,-3-12-20-16,1-17-1 16,-4-14 13-16,-3-11 33 15,-8-9-5-15,-7 7 18 16,-14 22 29-16,-8 19 54 0,-14 32 3 16,-8 29 61-16,-7 33-23 15,0 0-40-15,0 61-15 16,-19 29-51-16,-6 18 19 15,3 11-5-15,11-8-28 16,11-10 14-16,0-21-27 16,26-25-45-16,21-26-2 15,7-25-16-15,12-4 12 16,0-42-28-16,4-23-23 16,-4-17 65-16,-9-14-2 15,-3 1 30-15,-10 2 9 16,-15 18 0-16,-7 22 48 15,-10 25 43-15,-12 28 6 0,0 0 2 16,0 48-60-16,-12 24-27 16,-5 14 47-16,5 3-37 15,12-5-15-15,0-13-7 16,0-16-93-16,34-19-45 16,20-27-217-16,-7-9-503 15,-6 0-1162-15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47.7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728 757 1605 0,'0'0'237'16,"0"0"-72"-16,0 0-61 15,0 0 45-15,0 0 44 16,0 0-64-16,-11-60-54 16,11 55-31-16,0 5-14 15,0 0 58-15,0 26-29 16,0 30 42-16,0 55-20 16,-9 53-41-16,-14 52 5 15,1 10-4-15,5-41-1 16,11-58 7-16,1-51-47 15,5-18 15-15,0-6-15 16,0-5 0-16,0 1 7 0,8-22-7 16,-2-14-74-16,-3-12-46 15,-3 0-119-15,0-29-114 16,0-49-197-16,0 4 0 16,0 5-469-16</inkml:trace>
  <inkml:trace contextRef="#ctx0" brushRef="#br0" timeOffset="338">436 949 1375 0,'0'0'298'0,"0"0"-110"15,0 0-14-15,0 0 68 16,66-159-9-16,-24 131-83 16,10-3 20-16,4 1-79 0,6 4-37 15,4 2 36-15,-1 1-38 16,0 5-14-16,8 4-11 15,-2 8-14-15,8 6 37 16,0 6-31-16,-7 38-8 16,-10 13 38-16,-16 12-39 15,-16 13 5-15,-24 8-7 16,-6 2-1-16,-29-2 7 16,-27-8-14-16,-15-11 0 15,-11-19 15-15,-3-16-15 16,-5-18-1-16,13-15-5 15,7-3 6-15,15-11-7 16,19-19-2-16,13-5-63 0,23-21-67 16,0 8-314-16,26 4-343 0</inkml:trace>
  <inkml:trace contextRef="#ctx0" brushRef="#br0" timeOffset="653">1759 1361 2015 0,'0'0'379'0,"0"0"-277"16,0 0 44-16,0 0 57 15,0 0-90-15,140-153-42 0,-104 103-21 16,-10 12 25-16,-6 15 9 15,-13 14-15-15,-7 9 12 16,0 21-32-16,-7 34-31 16,-16 22 29-16,0 7-25 15,1 5-20-15,5-6 22 16,8-9-24-16,3-12-34 16,1-15-34-16,5-8-134 15,0-22-175-15,-3-8-360 16,-3-9-1278-16</inkml:trace>
  <inkml:trace contextRef="#ctx0" brushRef="#br0" timeOffset="1036">0 558 1497 0,'0'0'262'16,"0"0"-59"-16,0 0 83 0,0 0-30 15,227-15-83-15,-139-30-30 16,11-11-52-16,2-9-10 15,4-5 1-15,0-7-27 16,-5 6 26-16,-7 6-54 16,-19 16 12-16,-15 16 24 15,-19 24-18-15,-7 9-8 16,-10 33-4-16,3 29-24 16,3 17 12-16,7 13-21 15,20 1-88-15,75 30-125 16,-13-30-413-16,-1-14-771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1.4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1706 0,'0'0'1194'16,"0"0"-1032"-16,0 0 0 15,0 0 50-15,0 0-47 16,0 0-97-16,0 0-55 0,78 0 34 15,-2 34-47-15,15 5 1 16,19 6-1-16,10-2 0 16,10 0-2-16,2-4-19 15,-8-3 20-15,-18 0-16 16,-30-2 8-16,-28 5-21 16,-33 3 24-16,-15 7 6 15,-37 11 0-15,-39 6 4 16,-22 6-3-16,-16 7 21 15,-2-1-22-15,9-2 0 16,16-10 10-16,21-14-10 16,23-16-34-16,25-20-77 15,22-16-97-15,0-9-359 16,12-25-393-16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1.84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701 0 2768 0,'0'0'294'16,"0"0"-196"-16,0 0 29 15,0 0-9-15,-154 190-16 16,74-95-57-16,-11 10-1 0,-7 3-13 16,3-6-22-16,17-11 12 15,21-19-21-15,23-21 0 16,20-20-6-16,14-14 9 16,0-13-3-16,44-4 12 15,22 0-12-15,17-11 24 16,15-11-24-16,5 3-3 15,-1 2-3-15,-11 2 10 16,-8 15-10-16,-14 0-19 16,-9 0-91-16,-10 0-83 15,-12 12-425-15,-16-6-543 0</inkml:trace>
  <inkml:trace contextRef="#ctx0" brushRef="#br0" timeOffset="222">770 420 2565 0,'0'0'358'15,"0"0"-236"-15,-31 177 77 16,18-69 3-16,-2 10-1 16,5 3-111-16,1 2-50 15,6-13 2-15,3-8-42 16,0-18 0-16,0-20-36 15,0-23-94-15,0-33-116 0,3-8-503 16,12-10-866-16</inkml:trace>
  <inkml:trace contextRef="#ctx0" brushRef="#br0" timeOffset="556">1237 229 2689 0,'0'0'343'0,"0"0"-241"16,0 0-78-16,0 0 21 15,186 17 37-15,-122-8-38 16,-1-2 6-16,-1-4-44 16,-8-3 0-16,-10 0 14 15,-15 0-14-15,-14 0-5 0,-5 0 53 16,-10 0-9-16,0 0 36 15,0 26-38-15,0 20 11 16,-10 23 32-16,-15 23-43 16,-1 19 26-16,-1 15-31 15,10-2-25-15,6-6 16 16,11-14-29-16,0-16-51 16,0-22 12-16,0-18-83 15,0-22-142-15,-11-13-365 16,-7-13-239-16</inkml:trace>
  <inkml:trace contextRef="#ctx0" brushRef="#br0" timeOffset="701">1279 814 2787 0,'0'0'485'0,"0"0"-406"15,0 0 47-15,198-51-79 16,-34 23-47-16,-22 1-102 15,-15 8-786-15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39.2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152 75 1751 0,'0'0'242'0,"0"0"-38"16,0 0 6-16,0 0 14 16,0 0-3-16,0 0-106 15,-22 2-18-15,22 35-1 16,-3 28-33-16,3 31 36 16,-7 25-56-16,0 14-4 15,-8 2 11-15,0-2-25 16,-2-14-19-16,1-19-1 15,10-19 5-15,2-24-20 0,4-29-10 16,0-28-128-16,51-45-107 16,3-32-207-1,0-13-322-15</inkml:trace>
  <inkml:trace contextRef="#ctx0" brushRef="#br0" timeOffset="200">644 0 2074 0,'0'0'323'16,"0"0"-103"-16,0 249 34 15,0-130-20-15,0-5-87 16,0-7-36-16,5-6-83 16,-1-14-22-16,-1-15-6 15,-3-14-36-15,0-18-119 0,0-12-427 16,-12-17-469-16</inkml:trace>
  <inkml:trace contextRef="#ctx0" brushRef="#br0" timeOffset="378">0 734 2309 0,'0'0'331'15,"0"0"-214"-15,0 0 11 0,204-9-32 16,-106-18-96 0,45-19 0-16,-23 10-462 0,-22 5-1367 0</inkml:trace>
  <inkml:trace contextRef="#ctx0" brushRef="#br0" timeOffset="902">925 1126 1761 0,'0'0'245'0,"0"0"-181"16,0 0 51-16,0 0 40 15,0 0-58-15,0 0-41 16,0 0-1-16,230-202 36 16,-193 171 12-16,-12 3-2 15,-11 22 37-15,-6 6-29 16,-8 3-13-16,0 39-2 15,0 21-22-15,0 9-6 16,-8 4-52-16,1-4-13 16,4-7 21-16,-1-15-22 15,4-11-37-15,0-16-101 16,0-16-381-16,0-7-547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46.79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0 932 0,'0'0'190'16,"0"0"-102"-16,0 0 35 16,0 0 5-16,0 0-64 15,0 0-16-15,0 0 3 16,0 0 0-16,0 0 16 16,0 0-23-16,0 0 13 15,0 0 10-15,0 0-20 16,0 0-6-16,0 0-2 15,0 5-11-15,0-3 22 0,0-2-23 16,0 2 8-16,0 3 23 16,0-2-2-16,7-1 9 15,4 3-4-15,0-2-33 16,0-3 20-16,0 1-35 16,4-1-7-16,-5 0 3 15,5 5-8-15,-5-5 0 16,6 0 8-16,-6 3-8 15,5-3 2-15,0 0-3 16,-1 4 0-16,-2-4 1 16,1 0-1-16,2 0 0 0,-5 3 6 15,6-3-4 1,-6 3 8-16,2-3-10 0,-2 0-8 16,2 3 8-16,-2-3 0 15,5 0 1-15,0 0-1 16,-1 0 16-16,-2 0 16 15,1 0-31-15,-4 0 5 16,1 0-5-16,-4 0-1 16,6-3 6-16,-5 3-6 15,5-3 0-15,1 3 3 16,3-3-2-16,-3 3-1 16,2 0 0-16,1 0 0 15,-3 0 1-15,2 0-1 16,1 0 0-16,-3 0 13 15,-1 0-13-15,2 0-2 0,1 0 1 16,-5 0 1-16,5 0 0 16,-3 0 0-16,-2 0 0 15,5 0 3-15,-5 0-3 16,6 0-2-16,-6 0 2 16,5 0 0-16,-5 0 3 15,5 0-3-15,-1 0 0 16,5 0 2-16,-4 0-1 15,3 0-2-15,-1 0 1 16,2 0 0-16,0 0 7 16,-1 0-6-16,1 0 0 15,-6 0 11-15,6 0-12 16,-4 0 0-16,-1 0-1 0,1 0 2 16,-2 0 10-1,3 0-11-15,2 0 0 0,1 0 14 16,-2 0 4-16,5 0-8 15,0 0-2-15,0 0-2 16,0 0 16-16,3 0-20 16,-6 0 4-16,3 0-2 15,-4 0-4-15,-4 0 6 16,1 0-6-16,0 0 0 16,-1 0 3-16,1 0-3 15,-2 0 0-15,3 0 12 16,-1 0-12-16,2 0 0 0,1 0 8 15,1 0-7 1,0 0 17-16,-1 0-18 0,-4 0 0 16,4 0 9-16,-2 0-9 15,-3 0 0-15,2 0 0 16,-1 0 1-16,1 0 5 16,0 0-6-16,-1 0 0 15,4 0 16-15,4 0-16 16,0 0 6-16,0-4 3 15,0 4-9-15,0 0 19 16,0 0-19-16,-3 0 1 16,-2 0 3-16,-2 0-4 15,0 0 0-15,2 0-1 16,-2 0 1-16,1 0 6 16,1 0-6-16,-2 0 0 0,0 0 3 15,2 0-1-15,-2 0 2 16,4 0-4-16,-1 0 0 15,-4 0 8-15,5 0-8 16,-4 0 0-16,-2 0 12 16,-1 0-12-16,-2 0 1 15,2 0-1-15,-2 0 1 16,2 0 9-16,-2 4-4 16,-3-4-6-16,1 0 18 15,3 3-17-15,-5-3-2 16,-1 0 1-16,2 0 0 15,0 0 15-15,-4 0-15 16,6 0 0-16,-2 0 1 0,3 0 0 16,2 0-1-16,-2 0 1 15,5 0 0-15,-5 0 21 16,-1 0-22-16,-6 0 0 16,-3 0 3-16,0 0-3 15,0 0-17-15,0 0-104 16,0 0-152-16,0 0-241 15,3 0-341-15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52.14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 1058 0,'0'0'173'0,"0"0"-110"16,0 0 61-16,0 0-2 0,0 0-43 15,0 0-40 1,5 0 9-16,-5 0 3 0,0 0-7 15,0 0 16-15,0 0-1 16,0 0 2-16,0 0 42 16,0 0-6-16,0 0-30 15,7 0-1-15,3 3-13 16,6-3-2-16,6 0-42 16,3 0 3-16,4 0 19 15,5 0-30-15,-2 0 6 16,5 0 1-16,7 0-2 15,-5 0 8-15,8 0-14 16,-3 0 0-16,0 0 5 16,-3 0-5-16,-6 0 0 15,-1 0-1-15,-12 0 2 0,0 0 17 16,-8 0-18-16,-3 0 0 16,-4 0 11-16,0 0-11 15,-4 0 0-15,2 0-98 16,-5-9-423-16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55.11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34 552 0,'0'0'134'0,"0"0"-47"16,0 0 40-16,0 0-20 15,0 0-3-15,0 0-15 16,0 0-31-16,0 0 18 16,0 0 37-16,0 0-32 15,0 0-14-15,0 0-9 16,0 0-15-16,0 0 0 15,0 0-16-15,0 0-8 16,0 0 10-16,4 0-19 16,2 0 9-16,1 0-6 15,5 0-12-15,-2 0 20 16,2 0-12-16,3 0 13 16,-1 0 13-16,4 0-22 0,1 0 5 15,-2 0-12-15,-2 0-5 16,0 0 5-16,-1 0-5 15,1 0-1-15,0 0 3 16,-1 0-2-16,4 0-1 16,1 0 5-16,0 0-4 15,-3 0 15-15,3 0-16 16,0 0 0-16,-6 0 0 16,2 0 1-16,-3 0-1 15,2 0 0-15,1 0 0 16,-1 0-2-16,1 0 2 15,0 0 0-15,-2 0 1 0,6 0 0 16,0 0-1-16,-1 0 0 16,-1 0 1-16,2 0 13 15,-1 0-14-15,1 0 0 16,-5 0-10-16,4 0 12 16,-6 0-2-16,2 0 0 15,-3 0 0-15,-4 0 9 16,5 0-9-16,-2 0 0 15,5 0 4-15,-5 0-3 16,6 0 28-16,-3 0-15 16,2 0-13-16,1 0 13 15,-3 0-14-15,-1 0 0 16,2 0 14-16,-3 0-14 0,0 0 0 16,0 0 0-16,0 0 1 15,0 0 5-15,3 0-6 16,1 0 0-16,-1 0 13 15,1 0-7-15,0 0 19 16,-5 0-6-16,5 0-13 16,-1 0 16-16,1 0-22 15,0 0 0-15,-1 0 17 16,1 0-16-16,0 0-1 16,-1 0 2-16,1 0-2 15,-1 0 28-15,-2 0-28 16,3 0 0-16,-5 0 12 15,5 0-11-15,-5 0-1 0,2 0 7 16,-2 0-5 0,-3 0 30-16,2 0-32 0,1 0 0 15,-4 0 18-15,3 0-17 16,-2 0 8-16,-1 0-9 16,3 0 2-16,1 0 4 15,2 0-6-15,1 0 0 16,3 0-3-16,-3 0 9 15,2 0-6-15,-3 0 0 16,2 0 0-16,-2 0 2 16,-2 0-2-16,2 0 0 15,-2 0-3-15,2 0 4 0,-2 0-1 16,0 0 0-16,2 0 1 16,-2 0 5-16,2 0-6 15,-2 0 0-15,2 0 9 16,-2 0-8-1,-2 0 1-15,2 0-1 0,-3 0 0 16,-3 0 21-16,4 0-22 16,-1 0 0-16,-4 0-1 15,-3 0 7-15,4-5-12 16,-4 0 6-16,0-6-178 16,0-2-813-16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57.5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73 544 1844 0,'0'0'274'0,"0"0"-116"16,0 0 60-16,0 0-19 15,0 0-63-15,0 0-74 16,0 0 1-16,-32 242 17 15,20-144-51-15,2 5 1 16,-2-9-9-16,8-12-20 16,1-20 20-16,3-19-21 15,0-14 0-15,0-15 12 16,0-14-12-16,0 0-4 16,7-28 3-16,8-32 2 15,7-22 5-15,3-21-6 0,-3-11 0 16,0-8 2-16,0 3-1 15,0 15-1-15,4 22 16 16,-1 31 17-16,11 33 39 16,4 18-46-16,11 43-8 15,8 35 41-15,2 28-29 16,-2 18-16-16,-1 7-14 16,-6 9 6-16,-1-7-2 15,-4-19-4-15,-6-22-34 16,-2-30 25-16,-5-34-9 15,-6-28-3-15,-6-28-4 16,-3-46 25-16,-6-32 7 16,-9-22-7-16,-4-16 0 15,0-3 5-15,-17-1-5 0,-14 17-8 16,3 18 7 0,14 29-70-16,9 31-64 0,5 47-225 15,12 6-389-15,10 10-676 0</inkml:trace>
  <inkml:trace contextRef="#ctx0" brushRef="#br0" timeOffset="610">1199 1015 1609 0,'0'0'205'0,"0"0"-152"0,0 0-27 15,0 0 20-15,234-55 20 16,-175 22 13-16,-15-3-53 16,-19-3-5-16,-25 3-21 15,0 2 51-15,-37 6 48 16,-17 11 34-16,-9 10 68 16,-6 7-30-16,8 0-47 15,2 35-21-15,15 12-39 16,18 16-17-16,11 5-20 15,15 4-15-15,5-2 10 16,34-9-22-16,17-11-27 16,13-23-49-16,11-22-68 15,8-5 62-15,0-24-18 0,-5-29 60 16,-11-10-2-16,-12-3 17 16,-22 4 25-16,-16 10 10 15,-13 19 77-15,-9 16 57 16,0 17-7-16,0 3-45 15,-5 44-42-15,-2 11-50 16,7 8 10-16,0-1-10 16,15-5 0-16,26-13-63 15,13-23-32-15,3-17 41 16,6-7-6-16,0-20-19 16,-6-32 27-16,-10-10 41 15,-9-7 5-15,-16 3 6 16,-9 10 45-16,-13 17 71 15,0 23 55-15,0 16-24 0,-3 10-62 16,-12 42-52-16,1 10-26 16,7 11 17-16,2-3-24 15,5-12 0-15,0-15-8 16,0-18-109-16,0-25-119 16,0 0-292-16,0-30-194 0</inkml:trace>
  <inkml:trace contextRef="#ctx0" brushRef="#br0" timeOffset="820">1108 510 1960 0,'0'0'281'0,"0"0"-189"16,0 0 59-16,0 0 23 15,237-118-34-15,-168 92-57 16,-3 12-67-16,-10 14-16 16,-5 7-134-16,-16 26-185 15,-10-3-412-15</inkml:trace>
  <inkml:trace contextRef="#ctx0" brushRef="#br0" timeOffset="939">1937 257 1855 0,'0'0'297'16,"0"0"-169"-16,0 0-4 0,192-173-92 16,-115 126-32-16,-5 10-477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00.34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501 622 1796 0,'0'0'289'0,"0"0"-179"15,0 0 92-15,0 0 70 16,0 0-77-16,0 0-39 15,0 0-58-15,-224-58-56 16,157 103 27-16,-2 21-39 16,9 5-21-16,13 12 5 15,22-8-8-15,18 1 0 16,7-14-6-16,10-11-48 16,34-16-6-16,10-16-99 15,12-19-28-15,3 0 50 16,1-37-60-16,2-21 3 15,-6-24 34-15,-8-17 82 0,-6-15 71 16,-9-17 1-16,-13-13 69 16,-8 1 69-16,-12 13 33 15,-6 22 40-15,-4 31-1 16,0 36-32-16,0 37 2 16,0 4-96-16,0 60-45 15,0 28-9-15,0 20-12 16,0 16 12-16,0 8-18 15,0-1-11-15,0-9 13 16,8-11-14-16,-1-20-30 16,0-21-36-16,1-41-144 15,-5-16-257-15,-3-13-288 0</inkml:trace>
  <inkml:trace contextRef="#ctx0" brushRef="#br0" timeOffset="179">264 400 1793 0,'0'0'671'0,"0"0"-546"15,0 0-49-15,0 0 98 16,0 0-56-16,208 0-100 16,-107 0-18-16,42 10-206 15,-23 9-414-15,-21 4-1299 0</inkml:trace>
  <inkml:trace contextRef="#ctx0" brushRef="#br0" timeOffset="437">1671 622 1048 0,'0'0'1376'0,"0"0"-1047"16,0 0-99-16,0 0 34 15,-252-95-110-15,176 95-28 16,-9 20-41-16,9 36-31 16,10 16 18-16,16 17-30 15,24 2-24-15,26 0 27 16,0-9-43-16,51-13-2 0,30-19 0 16,17-20-13-16,22-20-17 15,48-10-108-15,-30-33-164 16,-24-6-520-16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2:59.5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565 171 2131 0,'0'0'303'15,"0"0"-230"-15,0 0 62 16,-41 180 40-16,28-88-83 16,-3 16-29-16,6 7-45 15,-2 11-6-15,6-6-10 16,-1-9 7-16,7-15-18 16,0-31-15-16,0-31-29 15,10-27 29-15,22-7-26 16,9-34 39-16,14-25-1 15,6-13-18-15,12-17 17 16,8-9-51-16,11-7-57 16,2-11 60-16,1 3 9 15,-4 0 28-15,-18 11 17 0,-15 11 7 16,-21 17 19-16,-24 14 27 16,-13 11 8-16,0 16 86 15,-28 16 14-15,-16 10-35 16,-7 7-29-16,-7 14-36 15,3 22 12-15,0 17-26 16,11 10-19-16,12 7 20 16,2 14-40-16,13 9 11 15,-2 13-12-15,4 5 1 16,2 4-10-16,1 1-15 0,5-8-55 16,4-20-2-1,3-22-24-15,0-27 35 0,0-27-56 16,6-12-2-16,20-19 118 15,-1-34-8-15,4-12 18 16,1-7 1-16,2-3-1 16,1 12 0-16,4 11 16 15,-8 19 12-15,-4 22 62 16,-3 11-29-16,-7 14 2 16,4 40 51-16,-2 10-52 15,5 11-29-15,15 2-1 16,10-12-31-16,7-13-1 15,9-17-33-15,3-31-110 0,3-4 57 16,-3-16-5 0,-12-30-73-16,-3-16 29 0,-14-7 87 15,-11-3 42-15,-9 0 0 16,-9 10 6-16,-8 14 97 16,0 20 46-16,0 21 29 15,0 7-15-15,0 23-98 16,-12 30 9-16,5 13-38 15,7 9-6-15,0-3 10 16,7-6-34-16,30-13 0 16,17-18 0-16,16-21-32 15,-1-14 26-15,4-4-68 16,-7-41 31-16,-7-11 23 16,-12-9-17-16,-11 2 26 15,-14 4 11-15,-7 13 13 0,-12 18 74 16,-3 16 7-16,0 12 11 15,0 13-24-15,-15 37-69 16,9 12 9-16,2 2 0 16,4-1-20-16,0-7 11 15,0-16-12-15,4-10-58 16,2-16-47-16,-6-14-200 16,0-11-221-16,-6-15-753 0</inkml:trace>
  <inkml:trace contextRef="#ctx0" brushRef="#br0" timeOffset="212">0 614 2588 0,'0'0'291'0,"0"0"-224"16,0 0-53-16,0 0-13 16,299-65-1-16,-147 25-146 15,-1 0-691-15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03.6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182 329 2011 0,'0'0'379'0,"0"0"-253"16,0 0 5-16,0 0 141 15,0 0-90-15,168 210-14 16,-96-115-80-16,1 1-31 15,3-3-10-15,-3-3-32 16,-7-11 22-16,-10-12-37 16,-9-7 2-16,-8-10-20 15,-14-15-5-15,-3-8-70 16,-10-13-152-16,-2-14-225 16,-6-7-104-16,-4-27-568 0</inkml:trace>
  <inkml:trace contextRef="#ctx0" brushRef="#br0" timeOffset="212">1101 375 1818 0,'0'0'394'16,"0"0"-172"-16,0 0 87 16,0 0-62-16,-193 167-60 15,108-85-54-15,-16 10-66 16,-6 1-29-16,-6-4-17 15,12-2-20-15,13-18-2 16,23-15-23-16,21-23-121 0,14-31-123 16,20 0-351-16,3-3-879 15</inkml:trace>
  <inkml:trace contextRef="#ctx0" brushRef="#br0" timeOffset="527">0 14 1916 0,'0'0'491'15,"0"0"-343"-15,0 0 49 16,0 0 36-16,0 0-58 16,0 0-29-16,230 0-37 15,-100 0-28-15,42 0 12 16,-4 0-65-16,-1 0-26 16,-3-7 13-16,-37 7-15 15,20-3-122-15,-42 3-107 16,-35-4-698-16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51.5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351 115 1217 0,'0'0'655'0,"0"0"-512"16,0 0-60-16,0 0 63 16,0 0 58-16,0 0-107 15,9-65-69-15,34 59 20 16,13 3-24-16,9 3-8 15,7 0 8-15,1 0-12 16,-5 0 21-16,-9 0-33 16,-16 0 0-16,-14 0 6 15,-13 0-6-15,-13 0 13 16,-3 0 16-16,0 0 5 16,-25 0 11-16,-18 0-45 15,-13 0 0-15,-9-6 19 0,-10-1-19 16,-7-1 0-1,-3-1 0-15,3 7 2 0,6 2 21 16,11 0-21-16,6 9 5 16,13 17 19-16,7 10-14 15,13 4 1-15,6 7-2 16,11 5 13-16,9 0 8 16,0 1-32-16,0 0 0 15,0-6 7-15,9-5-6 16,2-4 9-16,-2-9-8 15,1-8 4-15,0-4-1 16,3-9 1-16,7-3-6 16,3-3 3-16,9-2 3 15,10 0 0-15,4 0-5 0,4 0-1 16,-2 0 6-16,-2 6 0 16,-7 15-6-16,-8 6 0 15,-16 7 0-15,-4 10 10 16,-11 3-10-16,0 6 0 15,-20 1 21-15,-17-5-20 16,-2-1-1-16,-10-6 1 16,1-6 8-16,-8-11 12 15,2-7-21-15,3-12 0 16,5-6 22-16,4 0-21 16,8 0-2-16,15-12-10 15,19-17-131-15,13 5-236 16,24-2-402-16</inkml:trace>
  <inkml:trace contextRef="#ctx0" brushRef="#br0" timeOffset="407">1569 112 2119 0,'0'0'360'0,"0"0"-125"16,0 0-55-16,0 0 12 16,-223-53-23-16,155 53-116 15,2 37-24-15,1 23 10 0,12 20-19 16,7 16-6-16,21 20-14 16,11 9 0-16,14 11 6 15,0 2-6-15,36-3-40 16,13-21-11-16,16-28-30 15,11-40 14-15,12-37 32 16,0-18 35-16,-6-49 10 16,-13-25-10-16,-22-10 0 15,-32 3 11-15,-15 8 14 16,-49 8 34-16,-36 18-40 16,-19 21 2-16,-15 20 2 15,2 15-17-15,12 9-12 0,23 26-33 16,29 9-110-16,44 24-153 15,9-10-288-15,9-10-200 0</inkml:trace>
  <inkml:trace contextRef="#ctx0" brushRef="#br0" timeOffset="775">2450 138 2184 0,'0'0'522'16,"0"0"-427"-16,0 0-9 0,-187-20 112 16,118 40-28-16,-3 30-88 15,10 15-57-15,16 12-19 16,24 8 8-16,22 6-14 15,0 1-14-15,39-1 13 16,23-6-63-16,13-20-19 16,17-29-41-16,13-36 24 15,6-12 92-15,-6-56-13 16,-17-22 21-16,-26-17 20 16,-28-4 10-16,-34-6 61 15,-5 15-22-15,-50 13-41 16,-21 28-28-16,-57 55-27 15,14 6-233-15,8 23-564 0</inkml:trace>
  <inkml:trace contextRef="#ctx0" brushRef="#br0" timeOffset="1121">116 1491 2345 0,'0'0'263'16,"0"0"-185"-16,0 0-67 16,0 0 15-1,0 0 137-15,0 0-11 0,264 0-92 16,-74 2 4-16,65-2-1 15,34 0 3-15,8 0 12 16,-2-6-62-16,-32-18-8 16,-19 7 18-16,-49 3-26 15,-56 8-4-15,-43 6 2 16,-28 0-10-16,-8 0-18 16,-9 6-107-16,-23 25-182 15,-25 3-416-15,-3-7-1317 0</inkml:trace>
  <inkml:trace contextRef="#ctx0" brushRef="#br0" timeOffset="1669">1212 2198 2065 0,'0'0'613'16,"0"0"-556"-16,0 0-57 15,0 0 0-15,-118-165 103 16,75 135 39-16,1 12-99 16,-1 12-31-16,4 6 16 0,2 4-7 15,15 32-18-15,10 16-2 16,12 13-1-16,0 8 30 15,25 7-30-15,28 2-4 16,13-2 4-16,8-6 0 16,5-6-7-16,0-7 6 15,-10-4 2-15,-18-10 12 16,-14-3-13-16,-27-4 0 16,-10-1 1-16,-20 0 10 15,-36-7-10-15,-15-3 6 16,-8-11-6-16,-6-15 6 15,6-3 5-15,14-11-12 16,16-34 0-16,19-17 12 16,30-17-13-16,3-22 1 15,53-14 0-15,23-5 0 16,9-4-19-16,0 10 19 0,-6 13 0 16,-20 21 1-16,-16 25 43 15,-23 22-26-15,-13 19 0 16,-10 14 10-16,0 0-28 15,-16 31-102-15,-10 46-255 16,3-3-455-16,9-9-1078 0</inkml:trace>
  <inkml:trace contextRef="#ctx0" brushRef="#br0" timeOffset="2336">2011 2088 2378 0,'0'0'481'0,"0"0"-394"15,0 0-75-15,0 0 112 16,-174 27 21-16,145 15-80 16,9 8-28-16,14 11-35 15,6 10-2-15,0 0 14 16,26 2-14-16,19-1-9 15,12-8-15-15,5-13-45 16,6-19-9-16,0-23-25 16,2-9 46-16,-12-16 36 0,-8-32 9 15,-10-6-4-15,-21-17 14 16,-19-6 2-16,0-6 30 16,-22 4-30-16,-25 9 28 15,-2 7 65-15,-3 22-32 16,2 11-20-16,8 13-5 15,13 9-12-15,9 2 0 16,17 6-24-16,3 0-26 16,20 0-19-16,28 2-13 15,18 4-14-15,13 0-12 16,3-3 27-16,-5 0 42 16,-7 4-6-16,-11 4 10 15,-21 4 10-15,-11 5 2 0,-14 9 37 16,-10 10 28-1,-3 9 3-15,-3 10 9 0,-17 3-41 16,0 6-5-16,5 0-5 16,7 0-26-16,8-2 6 15,0-6-7-15,37-11 0 16,14-19-6-16,12-18 2 16,4-11 4-16,-2-17 0 15,-10-31 6-15,-8-17 4 16,-16-10-10-16,-17-12 0 15,-14-1 35-15,-3-1-20 16,-36 11 1-16,-18 9 3 16,-8 23-19-16,-3 16 6 15,-2 15-6-15,8 15-118 0,19 6-179 16,17 14-589-16</inkml:trace>
  <inkml:trace contextRef="#ctx0" brushRef="#br0" timeOffset="2578">3737 1302 2564 0,'0'0'377'0,"0"0"-299"15,0 0-26-15,0 0 100 16,173-44-77-16,-114 36-75 16,-3 1-14-16,-7 7-209 15,-13 7-472-15,-21 12-1058 0</inkml:trace>
  <inkml:trace contextRef="#ctx0" brushRef="#br0" timeOffset="2735">3629 1688 785 0,'0'0'2098'15,"0"0"-1775"-15,0 0-281 16,0 0 6-16,0 0 31 16,244-8-79-16,-125-1-334 0,-12 2-955 0</inkml:trace>
  <inkml:trace contextRef="#ctx0" brushRef="#br0" timeOffset="3274">5235 554 1847 0,'0'0'391'15,"0"0"-205"-15,0 0-46 16,0 0 61-16,-173 4-34 0,100 65-75 16,2 32-27-16,0 40-9 15,18-5-25-15,16 2 17 16,25-6-48-16,12-32 0 15,32-5-6-15,33-30 3 16,20-27-12-16,17-29 5 16,6-9-34-16,-7-26 31 15,-12-27-29-15,-17-22 42 16,-26-15 10-16,-20-20 14 16,-26-5 21-16,0-4-1 15,-29 12-28-15,-20 21 7 16,-4 30-23-16,-3 56-38 15,10 20-209-15,15 37-622 0</inkml:trace>
  <inkml:trace contextRef="#ctx0" brushRef="#br0" timeOffset="3442">5819 1727 2671 0,'0'0'466'0,"0"0"-382"16,0 0-75-16,0 0-9 16,45-154-13-16,-22 107-361 15,-3 3-673-15</inkml:trace>
  <inkml:trace contextRef="#ctx0" brushRef="#br0" timeOffset="3777">6303 625 2436 0,'0'0'497'15,"0"0"-461"-15,0 0-18 16,0 0 139-16,0 0-77 16,226-15-58-16,-148 12 10 15,7-3-24-15,-3 3-7 16,-6-3-2-16,-20 3 2 0,-18 3 8 15,-14 0-9 1,-18 0 0-16,-6 0 9 0,0 6-9 16,0 26 15-16,-10 18 32 15,-13 27-5-15,-6 21 29 16,-1 16-43-16,1 16 11 16,0 2-1-16,9-2-29 15,4-16-9-15,5-13-18 16,8-18-53-16,0-12-56 15,3-24-355-15,-3-18-415 0</inkml:trace>
  <inkml:trace contextRef="#ctx0" brushRef="#br0" timeOffset="3924">6522 1202 2755 0,'0'0'352'0,"190"-32"-245"15,-10 11-76-15,50 1-31 16,-34 4-69-16,-49 12-953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06.4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0 320 1916 0,'0'0'248'16,"0"0"-73"-16,0 0-33 16,0 0 31-16,0 0-36 15,0 0-68-15,0 0-16 16,69 54 3-16,-10-14-4 16,11 5-29-16,9 5-23 15,6-2 26-15,-6-1-26 16,-3-4-5-16,-6-7 4 15,-20 0 2-15,-12-1 11 16,-23 4-11-16,-15 8 1 0,-12 9 41 16,-39 13-11-1,-21 7-7-15,-16 2 13 0,-4 1-19 16,9-7 25-16,6-9-32 16,12-15-2-16,21-8 1 15,14-17-11-15,20-7-29 16,10-13-65-16,37-3-226 15,24-29-198-15,2-12-907 0</inkml:trace>
  <inkml:trace contextRef="#ctx0" brushRef="#br0" timeOffset="563">1328 283 2102 0,'0'0'334'16,"0"0"-136"-16,0 0-65 15,0 0-7-15,0 0-22 16,0 0-51-16,0 0-32 16,177 22 11-16,-92-7-31 15,9-6 0-15,8-6-1 16,-2-3 7-16,-6 0-2 15,-21 0-5-15,-22 0-29 16,-33-3 28-16,-18-2 1 16,-15 3 1-16,-46 2-1 15,-27 0 0-15,-10 0 12 0,-12 0-4 16,-6 0-8 0,6 12 41-16,5 5-16 0,17 6 23 15,22-3 6-15,15 0-30 16,22-1 25-16,18 1-49 15,11 3 0-15,0 3-1 16,44 7 1-16,11 0 0 16,13 3 0-16,10-1 6 15,-2 5 0-15,3 0-6 16,-4 2 0-16,-6 5 0 16,-8 1 0-16,-10 5-1 15,-11 0-5-15,-21 3 6 0,-19-1 22 16,0 1-22-16,-41 3 0 15,-21-6 14-15,-14-1-14 16,-4-12-2-16,-4-8 1 16,8-11-25-16,10-14 18 15,22-7-63-15,37-25-105 16,7-24-328-16,15-3-389 0</inkml:trace>
  <inkml:trace contextRef="#ctx0" brushRef="#br0" timeOffset="887">2655 324 2246 0,'0'0'488'0,"0"0"-323"16,0 0 0-16,0 0 0 15,-230 174-26-15,183-91-82 16,16 6-56-16,25 9 18 15,6 4-19-15,44-4-9 16,32-9-28-16,27-23-29 16,14-27 50-16,6-30-13 15,-10-9 8-15,-18-39 12 16,-26-29 9-16,-33-15 0 16,-33-15 8-16,-3-6 9 15,-57-9 22-15,-28 7-39 16,-9 15 1-16,-5 19-8 15,11 30-2-15,19 35-167 0,30 7-518 16,24 0-1584-16</inkml:trace>
  <inkml:trace contextRef="#ctx0" brushRef="#br0" timeOffset="1818">4387 49 1986 0,'0'0'304'15,"0"0"-210"-15,0 0 29 16,0 0 161-16,0 0-128 16,-5 243-101-16,5-143 9 15,0 6-49-15,0 10 3 16,-3 8-13-16,-16 4-4 16,2-3-2-16,-2-14-15 15,16-22-68-15,3-27 36 16,0-32-47-16,29-27 50 15,18-3 30-15,7-43 15 16,16-21 3-16,2-23-3 0,13-11 0 16,3-13 8-16,-2-11-8 15,5-2-9-15,1 3 9 16,-8 2 0-16,-11 11 13 16,-15 13 2-16,-21 16 20 15,-22 20 48-15,-15 22 28 16,0 18-29-16,-41 19 5 15,-13 0-25-15,-5 29-12 16,-7 24-48-16,9 12-2 16,1 12 18-16,8 7-18 15,10 12-1-15,4 2 0 16,5 4-20-16,7-4 0 16,12-7-40-16,1-14 8 0,9-14 32 15,0-18-31-15,0-16-4 16,4-9-9-16,11-13 32 15,7-7 25-15,3 0 5 16,9-27 3-16,8-15 5 16,6-8-5-16,4 1 0 15,-1 3 0-15,0 10 0 16,-7 10 11-16,-4 20-11 16,-11 6 0-16,-4 6 38 15,-3 37-2-15,-3 17 10 16,-5 7-2-16,-3 6-17 15,6-1 5-15,2-6-32 0,3-14 0 16,0-11-9-16,3-20-17 16,1-13-43-16,4-8-4 15,-5-15 16-15,4-27 41 16,-3-10-25-16,-8-11 38 16,-4 3 3-16,-2 6 18 15,-6 7 32-15,-6 18 35 16,0 10 12-16,0 14 16 15,0 5-43-15,0 8-39 16,0 28 13-16,0 7-35 16,0 5-8-16,0 2-1 15,0-8-43-15,0-5-81 16,0-21-237-16,4-11-476 0,-1-5-1119 16</inkml:trace>
  <inkml:trace contextRef="#ctx0" brushRef="#br0" timeOffset="1947">5634 443 1497 0,'0'0'694'0,"0"0"-594"16,0 0-100-16,0 0-159 16,0 0-539-16</inkml:trace>
  <inkml:trace contextRef="#ctx0" brushRef="#br0" timeOffset="2103">5886 75 2208 0,'0'0'390'16,"0"0"-124"-16,0 0-36 0,0 0-155 16,240-40-75-16,-174 40-6 15,6 8-256-15,-18 15-338 16,-16-1-1043-16</inkml:trace>
  <inkml:trace contextRef="#ctx0" brushRef="#br0" timeOffset="2318">3942 387 2555 0,'0'0'361'16,"0"0"-250"-16,185 0-99 15,-50 0-6-15,76-16-6 16,-31 3-283-16,-20 6-1285 0</inkml:trace>
  <inkml:trace contextRef="#ctx0" brushRef="#br0" timeOffset="2706">7186 238 2163 0,'0'0'250'16,"0"0"-149"-16,0 0 35 0,0 0 117 15,0 0-87-15,0 0-76 16,0 0 23-16,0 240-64 16,-15-127-31-16,5 6 7 15,3-2-25-15,4-6-7 16,3-8-60-16,0-8-107 16,0-27-360-16,3-26-427 0</inkml:trace>
  <inkml:trace contextRef="#ctx0" brushRef="#br0" timeOffset="3379">6748 676 2045 0,'0'0'542'0,"0"0"-438"15,0 0 2-15,0 0 12 16,0 0-18-16,277 17-61 15,-170-8-30-15,-6-1 10 16,-6-4-19-16,-19 1 0 16,-20 0 6-16,-12 3-5 15,-34 2-2-15,-6 6-3 16,-4 8 4-16,0 8 64 16,-7 10-47-16,-12 14-16 15,12 7 14-15,7 8-15 0,0 2-2 16,33-4-43-16,17-11-43 15,16-18-11-15,7-24 26 16,-4-16 19-16,-9-5 20 16,-16-41 12-16,-22-22 22 15,-19-6 31-15,-3-10 3 16,-37-3 36-16,-21 13-20 16,-11 6 11-16,0 24 3 15,9 13-7-15,13 17-25 16,22 9-32-16,18 5-8 15,7 0-10-15,10 19-48 16,34 9-55-16,15-3 48 16,14-3 11-16,10-4 13 0,5-8 27 15,-4-1 2 1,-1-5 14-16,-10-1 5 0,-14 4-4 16,-8 2 5-16,-11 8 2 15,-11 9 20-15,-10 11 1 16,-9 5 12-16,-7 9 15 15,-3 3-22-15,0 2 0 16,0-12-23-16,0-3-5 16,0-19-14-16,0-12-20 15,0-10 1-15,0 0 24 16,12-13 0-16,13-23 6 16,13-16 2-16,-3-6 1 15,-1-2-1-15,-5 1-5 16,-11 9 6-16,-11 7-1 15,-7-5-90-15,-12 7-202 0,-20 10-408 0</inkml:trace>
  <inkml:trace contextRef="#ctx0" brushRef="#br0" timeOffset="3569">7507 416 1800 0,'0'0'493'0,"0"0"-269"16,0 0 50-16,215-186-42 15,-161 153-54-15,-6 23-124 0,8 17-54 16,-12 37-133-16,-9 1-574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10.95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555 602 1677 0,'0'0'321'0,"0"0"-235"16,0 0-49-16,0 0-36 15,-237-29 36-15,165 38 3 0,-1 27-15 16,10 8-5-16,13 7-9 15,18 5-10-15,16 2 27 16,16 5-28-16,0-4 2 16,44-3 11-16,14-7-13 15,8-6 8-15,3-4-8 16,-3-2 1-16,-12-4 6 16,-13-4-6-16,-19 0-1 15,-22 4 54-15,0 4 47 16,-48 1-28-16,-18-4-45 15,-6-6-20-15,-4-10-4 0,10-12-3 16,15-6-2 0,32-36-56-16,16-16-195 0,3-4-290 15</inkml:trace>
  <inkml:trace contextRef="#ctx0" brushRef="#br0" timeOffset="338">706 956 211 0,'0'0'1409'0,"0"0"-1243"15,0 0-90-15,0 0-7 16,0 0 36-16,211 59-55 16,-163-59-23-16,-6-10-15 15,-5-15-12-15,-12-9 5 0,-21 0 1 16,-4-1-1-1,-10 5 80-15,-34 9-8 0,-16 6 46 16,0 15 26-16,-6 0-24 16,3 40-12-16,6 16-34 15,13 9-28-15,18 5 6 16,14 5-22-16,12-6-22 16,0-7-2-16,38-11-10 15,6-14-2-15,10-14-20 16,0-15-97-16,12-8-127 15,-16-31-387-15,-12-1-1298 0</inkml:trace>
  <inkml:trace contextRef="#ctx0" brushRef="#br0" timeOffset="596">706 385 1667 0,'0'0'235'0,"0"0"-77"16,0 0 34-16,0 0 47 16,253-118-33-16,-178 114-52 15,-7 4-39-15,-6 0-62 16,-11 33-6-16,-11 7-5 16,-14 1-16-16,-4-3 8 0,-4-5-22 15,1-14-11 1,3-12-1-16,13-7-32 0,35-53-87 15,-4-16-173-15,0-8-414 0</inkml:trace>
  <inkml:trace contextRef="#ctx0" brushRef="#br0" timeOffset="1630">2925 690 1633 0,'0'0'234'0,"0"0"-169"0,0 0-2 16,0 0 67-16,-203-49 34 16,130 49 26-16,-5 21-83 15,9 30-27-15,8 18 38 16,9 16-43-16,23 9-1 15,19-6-48-15,10-6-17 16,6-10 6-16,42-23-15 16,18-21-20-16,17-20-20 15,16-8-17-15,6-27-49 16,5-26-62-16,-5-10-36 16,-2-9 37-16,-8-10-17 15,-4-6 73-15,-8-10 74 16,-14-7 37-16,-18-3 72 15,-20 6 59-15,-25 10 38 0,-6 20-7 16,-22 21-17 0,-22 20 9-16,-3 25 3 0,-4 6-63 15,4 25 19-15,3 38-78 16,7 19-13-16,8 10 7 16,10 12-23-16,9 8-6 15,7 2 0-15,0 2-10 16,-1-3 1-16,4-10-55 15,-5-17-41-15,5-23-19 16,0-24 2-16,0-30 8 16,0-9 25-16,31-29 67 15,1-25 14-15,12-19 5 16,3-4-40-16,4 10 15 0,0 2-9 16,8 24 16-16,-9 18 21 15,1 23 0-15,-7 0 49 16,-7 31 15-16,-5 16-4 15,-3 8 5-15,-7-1-41 16,0-2-24-16,-3-8-5 16,3-12-130-16,-4-13-213 15,-4-12-141-15</inkml:trace>
  <inkml:trace contextRef="#ctx0" brushRef="#br0" timeOffset="2410">4168 851 1605 0,'0'0'376'0,"0"0"-126"15,0 0-4-15,0 0-29 16,0 0-60-16,0 0-27 16,0 0-12-16,-190-21-70 15,143 79 13-15,12 7-22 16,13 10-27-16,18-2-6 15,4-5-6-15,10-15-16 16,34-14-67-16,10-20-92 16,9-19 60-16,-6 0-30 15,3-25-42-15,-13-22 66 0,-15 1 53 16,-10 5 64 0,-13 4 4-16,-9 14 57 0,0 14 90 15,0 9 4-15,-5 2-35 16,-6 35-56-16,8 6-33 15,3 2-18-15,0 1-9 16,22-14-37-16,13-9-46 16,9-15-33-16,7-8 82 15,2-8 10-15,-11-27-10 16,-5-7-8-16,-12-11 32 16,-9 0 10-16,-6-2 46 15,-7 4 58-15,-3 16 72 16,0 9-4-16,0 16-24 15,0 10-32-15,0 23-34 16,0 42-63-16,-7 28 41 0,-3 24-25 16,2 18-5-1,4 16 18-15,4 11-20 0,0-6-7 16,0-2-18-16,19-13 3 16,0-25-3-16,-9-28-3 15,-3-32-21-15,-7-23 21 16,0-27-21-16,0-6 20 15,0-16-6-15,0-40-11 16,0-18 4-16,0-29 4 16,-7-16-10-16,0-11 7 15,0-12-17-15,2-5 13 16,2-4 8-16,3 7-22 0,0 16 31 16,3 29-15-1,28 34 15-15,8 28-4 0,8 31 4 16,9 6 0-16,1 13 6 15,-3 24-5-15,-10 15 28 16,-13 4-23-16,-21 9-6 16,-10-2 20-16,-7-5-20 15,-33-8-14-15,-15-13-38 16,-43-28-195-16,14-9-336 16,-1 0-502-16</inkml:trace>
  <inkml:trace contextRef="#ctx0" brushRef="#br0" timeOffset="2600">3789 555 2031 0,'0'0'240'0,"0"0"-141"0,0 0 87 16,237-119 52-16,-156 88-30 15,-5 13-102-15,-10 16-76 16,-15 2-30-16,-11 7-106 15,-8 39-139-15,-10-7-362 16,-6-6-293-16</inkml:trace>
  <inkml:trace contextRef="#ctx0" brushRef="#br0" timeOffset="2696">4723 387 354 0,'0'0'1510'0,"0"0"-1230"15,186-164-193-15,-66 73-87 0,-22 17-6 16,-14 16-506-16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17.0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3129 0,'0'0'268'0,"0"0"-268"15,0 0-282-15,0 0-220 16,0 0-847-16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16.12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1538 0,'0'0'223'0,"0"0"-91"16,0 0 19-16,0 0 114 15,0 0-76-15,0 0-62 16,0 0 111-16,88 188-84 15,-84-53-60-15,-4 11 3 16,0 6-23-16,-4-8-13 16,-11-12-46-16,0-20-8 15,8-28-14-15,4-25-51 16,3-25-73-16,0-34-172 16,13 0-313-16,9-35 1 0</inkml:trace>
  <inkml:trace contextRef="#ctx0" brushRef="#br0" timeOffset="202">590 192 1702 0,'0'0'513'0,"0"0"-436"16,0 0 105-16,0 0 126 15,33 252-71-15,-28-145-37 16,-2 5-99-16,-3-2-60 15,3-9-41-15,1-9-12 16,-4-10-77-16,0-10-142 16,0-20-273-16,-4-19-284 0</inkml:trace>
  <inkml:trace contextRef="#ctx0" brushRef="#br0" timeOffset="393">186 595 2027 0,'0'0'465'0,"0"0"-370"15,0 0 25-15,0 0 86 16,0 0-70-16,193 55-43 16,-95-51-93-16,53-4-63 0,-28 0-221 15,-18-7-563-15</inkml:trace>
  <inkml:trace contextRef="#ctx0" brushRef="#br0" timeOffset="726">1020 1223 2009 0,'0'0'357'15,"0"0"-256"-15,0 0-37 16,0 0 152-16,0 0-37 16,0 0-79-16,201-179-22 15,-160 134-8-15,-6 5 17 0,-9 8 13 16,-11 11-23 0,-8 12 1-16,-7 9 15 0,0 0-41 15,0 20-11-15,0 29-17 16,-4 13-11-16,-6 12 25 15,-2 6-28-15,2-1-8 16,7-7-4-16,3-9-1 16,0-10-73-16,0-15-56 15,7-21-156-15,11-7-472 16,-4-10-945-16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14.4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0 634 2335 0,'0'0'325'0,"0"0"-304"16,0 0-19-16,0 0 97 16,0 0-15-16,0 0-47 15,88 214-20-15,-78-146-17 16,-3-5 0-16,-4-7-57 15,-3-21-18-15,0-15 26 16,0-17 20-16,0-3 29 16,0-28 0-16,0-26 6 15,0-10-4-15,0-11-2 16,0-7 0-16,9 5 8 16,16 7-7-16,7 19 0 0,9 16 17 15,6 20-5 1,1 15 47-16,2 10-39 0,-2 37-6 15,-4 12 13-15,-7 5-28 16,-5 4 2-16,-10-1-2 16,-3-4-33-16,-9-8-28 15,-2-11-72-15,-4-12-29 16,3-15 11-16,3-17-31 16,8 0 19-16,13-23 120 15,8-30-17-15,8-12-11 16,12-18 12-16,2-12 53 15,5-6 6-15,0-11 16 16,-9 1 15-16,-7 7 50 16,-18 11 51-16,-10 17 73 15,-22 18 25-15,0 15-59 0,-19 19 9 16,-22 14-60 0,-13 10-8-16,0 10-64 0,-5 39-36 15,5 14 31-15,3 16-31 16,7 12-10-16,7 15 17 15,12 5-19-15,3 6 0 16,11-1-14-16,8-10-50 16,3-24-14-16,0-24 0 15,25-32-35-15,14-22 52 16,9-4 26-16,4-33 17 16,2-20 18-16,4-2-2 15,-6-1 1-15,-1 11 1 16,-7 11 0-16,-12 24 13 15,-3 10 48-15,-4 20 50 16,-6 29 27-16,-4 12-41 0,-1 4-33 16,-6-7-58-16,-5-12-6 15,4-10-25-15,2-12-122 16,11-24-213-16,-2 0-378 16,1-10-1104-16</inkml:trace>
  <inkml:trace contextRef="#ctx0" brushRef="#br0" timeOffset="707">1732 601 2109 0,'0'0'486'0,"0"0"-328"16,0 0 84-16,0 0-46 15,0 0-61-15,-223 66-41 16,191-11-62-16,13 8-23 15,16 0-9-15,3-4-20 16,15-8-23-16,27-14-59 16,14-13-93-16,-2-17 61 15,0-7-46-15,-6-10 13 16,-8-34 65-16,-11-12 68 16,-10-3 33-16,-11-3 2 15,-8 10 14-15,0 17 94 16,0 14 7-16,0 21 67 15,-12 3-84-15,9 44-72 0,-1 11 10 16,4 9-28 0,0-2-9-16,11-10 0 0,14-11-16 15,5-19-36-15,-1-18-44 16,3-7 54-16,-3-7 33 16,2-28-15-16,-3-18-2 15,1-3 25-15,0-3-5 16,-4 4 6-16,-6 8-6 15,-4 21 6-15,-8 19 19 16,-4 7 10-16,-3 17 5 16,0 29 20-16,0 10-43 15,0-4-10-15,0-2-2 16,0-14-12-16,0-11-22 0,0-18-44 16,0-7 25-1,0 0 53-15,0-27-19 0,0-9 2 16,5-9 10-16,5-8 8 15,12 5 0-15,10 4 0 16,6 8 0-16,6 13-6 16,-5 20 15-16,-2 3 15 15,0 21 78-15,-8 27-2 16,-4 14 36-16,4 11 18 16,0-1-57-16,-4-4-40 15,2-10-43-15,-10-17-1 16,-2-15-13-16,0-16-21 15,-8-10-21-15,0 0-20 0,-4-26-52 16,-3-49-206-16,-6 5-503 16,-20 2-1112-16</inkml:trace>
  <inkml:trace contextRef="#ctx0" brushRef="#br0" timeOffset="919">1392 241 2060 0,'0'0'311'15,"0"0"-241"-15,0 0 86 0,195-144 50 16,-123 104-57 0,-7 8-17-16,-3 11-80 0,-8 21-52 15,-13 0-39-15,-7 49-212 16,-14 10-338-16,-11 10-1094 0</inkml:trace>
  <inkml:trace contextRef="#ctx0" brushRef="#br0" timeOffset="1061">1776 1602 2772 0,'0'0'492'0,"0"0"-492"15,0 0-33-15,0 0-153 16,39-210-820-16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35.7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0 159 1620 0,'0'0'224'15,"0"0"-195"-15,0 0 74 16,0 0 62-16,0 0-23 16,0 0-44-16,63 84-6 15,-22-65-34-15,1-1 15 0,5-6-26 16,12-2-1-16,4-7 29 16,6-3-14-16,1 0-13 15,6 0-24-15,3-6-14 16,9-11 20-16,10-5-30 15,16-8 1-15,6 1 15 16,15-2-15-16,10 6 0 16,1 2 0-16,1 13-1 15,-10 10 21-15,-8 0-21 16,-16 0 0-16,-12 26 11 16,-9 4-11-16,-13 6 1 15,-9 1 0-15,-8 2-1 16,-8 1 17-16,-6-9-17 15,-4-2 0-15,-4-12 13 0,4-10-13 16,3-7 21-16,8 0-5 16,11-26-10-16,6-18 21 15,13-8-27-15,10-4 0 16,6 5 3-16,6 4-3 16,1 12-12-16,5 11 11 15,0 18 1-15,8 6-1 16,-1 6 1-16,8 26 0 15,6 5 24-15,1 3-15 16,0-4-9-16,1-7 15 16,-6-6-7-16,-5-13 26 15,-5-6-34-15,-7-4 2 0,-8 0 32 16,-10-11-33-16,-7-8 0 16,-9-7 8-16,-6-9-8 15,-7 5 9-15,-10-7-10 16,-9 3-67-16,1-1-46 15,-9 6-215-15,-17 5-408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1.3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230 267 2220 0,'0'0'365'0,"0"0"-268"15,-40 193 46-15,8-18 72 16,-5 47-1-16,-1 18-90 16,10-20-56-16,6-50-13 15,8-54-32-15,2-43-17 16,9-32-6-16,-1-8-5 0,4-14-1 15,0-12-51 1,0-14-24-16,11-51 29 0,14-36-41 16,0-19-19-16,6-22 25 15,-6-39 24-15,1-31 51 16,-1-36-6-16,4-2 18 16,-4 50 11-16,5 55 2 15,-1 62 17-15,7 35 27 16,11 7 0-16,16 15 13 15,9 14-26-15,1 5-11 16,-7 37 7-16,-12 29-28 16,-17 16 2-16,-26 17 0 15,-11 4-13-15,-14-7 19 16,-33-14-20-16,-1-16 0 16,4-25 6-16,4-22-6 0,11-16 0 15,10-3-1-15,19-13 2 16,0-30-2-16,26-3-3 15,24 3-2-15,20-3 0 16,3 17-5-16,4 15-5 16,-4 14 10-16,-4 0 5 15,-3 33 1-15,-18 16 9 16,-16 9-8-16,-20 2 50 16,-12-1-20-16,-27-1 14 15,-34-7 11-15,-12-8-28 16,-15-20 22-16,-3-9-26 15,3-14-15-15,8 0-9 16,4-28-78-16,20-5-150 0,12-2-789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2.5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317 1085 1294 0,'0'0'931'0,"0"0"-783"16,0 0-57-16,0 0 74 16,0 167 0-16,-14-113-60 15,-23 14-30-15,-14-3-42 0,-8 5-33 16,-5-9-2-16,8-12-86 16,30-26-109-16,16-16-170 15,10-7-414-15</inkml:trace>
  <inkml:trace contextRef="#ctx0" brushRef="#br0" timeOffset="372">1502 751 2063 0,'0'0'376'15,"0"0"-258"-15,0 0-70 0,0 0 128 16,-230-72-45-16,154 72-77 16,7 0-1-16,6 14-43 15,19 20 1-15,15 4-11 16,23 10 8-16,6 7-19 16,25 1 11-16,29 4-23 15,15-5 23-15,8 0-30 16,0-6-2-16,-4-3 8 15,-15-6 23-15,-14-7 0 16,-19-3 1-16,-25-8 0 16,0 1 23-16,-39-5-5 15,-24-4-5-15,-9-7-3 16,-4-7-9-16,1 0-2 0,18-2-14 16,38-35-148-16,16 6-157 15,3 0-379-15</inkml:trace>
  <inkml:trace contextRef="#ctx0" brushRef="#br0" timeOffset="883">2045 989 1927 0,'0'0'395'16,"0"0"-236"-16,0 0-1 15,0 0 78-15,-218-58-90 0,162 58-71 16,5 16-17-16,12 21-49 16,17 1 0-16,14 9-9 15,8 1-30-15,8 2-42 16,31-7-75-16,9-14-69 16,4-16-3-16,2-13-11 15,-3 0 42-15,-10-13 90 16,-9-16 92-16,-14-1 6 15,-11 14 152-15,-7 12 77 16,0 4-14-16,0 23-97 16,0 23 19-16,0 10-29 15,0 3-57-15,0 0-9 16,12-14-42-16,23-11-21 0,13-15-18 16,8-16-25-1,4-3 3-15,0-19-88 0,-6-23 86 16,-14-15 50-16,-11-4 13 15,-10-5 0-15,-16 3 120 16,-3 10 22-16,0 24 46 16,0 9-38-16,-15 20-30 15,1 0-38-15,3 36-62 16,7 14-19-16,1 9 19 16,3-4-20-16,0-2-42 15,10 6-91-15,12-17-236 16,-3-15-493-16</inkml:trace>
  <inkml:trace contextRef="#ctx0" brushRef="#br0" timeOffset="1036">2312 569 2388 0,'0'0'377'0,"0"0"-235"16,0 0-142-16,0 0-103 15,0 0-181-15,0 0-664 0</inkml:trace>
  <inkml:trace contextRef="#ctx0" brushRef="#br0" timeOffset="1401">3222 1212 2165 0,'0'0'267'16,"0"0"-246"-16,0 0-20 15,261-163 86-15,-153 81 58 16,9-10-54-16,6-13-57 16,-1-10-34-16,-21-3-11 15,-25-4-2-15,-32 8-14 16,-28 8 27-16,-16 18 8 15,-9 22 27-15,-26 27 55 16,-9 32 63-16,-16 7-53 0,0 60-13 16,-3 32-15-16,2 52-26 15,5 43 11-15,24-10-30 16,14-16 1-16,18-27-4 16,0-42-24-16,15-1-6 15,24-9-60-15,20-29-45 16,46-36-138-16,-14-15-349 15,-3-2-249-15</inkml:trace>
  <inkml:trace contextRef="#ctx0" brushRef="#br0" timeOffset="2235">4678 793 2174 0,'0'0'547'16,"0"0"-385"-16,0 0 42 15,-201-23 2-15,122 32-70 16,1 35-51-16,5 21-46 16,19 1-19-16,17 12-11 15,27-2-9-15,10-8-12 16,10-5-51-16,34-24-62 16,18-12-21-16,11-27-39 15,0 0-4-15,3-37 35 16,-7-21 57-16,-10-9 82 15,-11 2 15-15,-16 6 81 0,-10 24 93 16,-15 5 34 0,-2 26-19-16,-5 4-74 0,0 24-87 15,0 24-16-15,0 15 6 16,0 2-18-16,17 5 0 16,13-12-12-16,6-9 3 15,8-21-5-15,0-19-44 16,0-9 27-16,0-14 14 15,-1-30-32-15,-4-10 2 16,-1-9 10-16,-10 7 29 16,-2 11 2-16,-11 18 12 15,-12 18 11-15,-3 9 23 16,0 26-26-16,0 25 26 16,-6 13-13-16,-13 5-27 15,4-6 10-15,1-9-10 0,9-13-6 16,2-18 5-16,3-18-28 15,0-5 21-15,0-11 2 16,12-40 12-16,16-10-7 16,4-16 2-16,6 2-1 15,6 3 5-15,-4 13-5 16,-1 20 0-16,-5 20 16 16,-9 19-3-16,-3 19 31 15,-12 39 5-15,-6 24-33 16,4 7-3-16,-1 13-12 15,3-13-1-15,2-11 0 16,-5-25-4-16,0-16-8 16,-7-30-5-16,5-7 17 15,-2-21 0-15,0-37 0 0,13-18 11 16,-3-17-11-16,13-11 1 16,7 1 15-16,3 9-16 15,4 12 0-15,4 27 18 16,-3 21 3-16,-5 28 23 15,1 6-4-15,-5 33-16 16,-7 22 30-16,-3 17-41 16,-7 10-12-16,-4-3-2 15,-5-4-27-15,6-9-31 16,-2-14-52-16,-10-15-230 16,5-17-520-16,-5-17-407 0</inkml:trace>
  <inkml:trace contextRef="#ctx0" brushRef="#br0" timeOffset="2453">4382 392 2338 0,'0'0'388'16,"0"0"-285"-16,0 0-34 15,0 0 52-15,256-173 12 16,-177 143-80-16,-6 11-53 16,-7 15 0-16,3 4-174 15,-18 16-280-15,-14 12-206 0</inkml:trace>
  <inkml:trace contextRef="#ctx0" brushRef="#br0" timeOffset="2568">5265 113 2148 0,'0'0'541'0,"0"0"-434"16,0 0-67-16,276 0-40 16,-170 24-103-16,-7 2-655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36.5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212 336 1356 0,'0'0'560'0,"0"0"-419"16,0 0-31-16,0 0 62 0,0 0 0 16,-70 187-16-16,52-89-22 15,-4 17-34-15,0 0-29 16,0 9-31-16,0-5 15 16,5-11-26-16,5-13-7 15,5-23 22-15,7-19-19 16,0-17-4-16,0-19 3 15,7-10-10-15,22-7 11 16,15 0-4-16,15 0 0 16,14-7 37-16,6-21-43 15,9 5 5-15,0 2-1 16,7 3-18-16,-7 12 17 0,-2-1-18 16,-5 7-1-1,-8 0-48-15,-7 0-84 0,17 21-228 16,-21-5-248-16,-11-11-204 0</inkml:trace>
  <inkml:trace contextRef="#ctx0" brushRef="#br0" timeOffset="205">1193 972 1196 0,'0'0'824'15,"0"0"-624"-15,0 0-36 16,0 0 32-16,0 0 8 15,0 0-30-15,-22 209-76 0,22-122-39 16,0-3-14 0,0-12-45-16,0-14-7 0,0-23-68 15,3-12-167-15,22-30-213 16,1-30-22-16,-4-12-612 0</inkml:trace>
  <inkml:trace contextRef="#ctx0" brushRef="#br0" timeOffset="322">1174 632 1910 0,'0'0'394'0,"0"0"-264"15,0 0-128-15,0 0-2 16,0 0-171-16,0 0-345 0</inkml:trace>
  <inkml:trace contextRef="#ctx0" brushRef="#br0" timeOffset="945">1477 1218 1107 0,'0'0'574'16,"0"0"-452"-16,0 0 97 16,0 0-51-16,0 0-52 15,237 42 5-15,-168-42-47 16,0-19-29-16,-15-13-17 15,-10-1-27-15,-18-7 31 16,-23 3-31-16,-3-2 20 0,-25 6 1 16,-26 4 8-16,-15 6 24 15,0 17 10-15,-2 6 3 16,2 9 18-16,11 30-28 16,16 15-12-16,13 7-3 15,21 5-30-15,5 4-2 16,19-3-10-16,28-7-8 15,16-11 2-15,10-18-83 16,3-24-9-16,5-7-3 16,-2-7 7-16,-3-33 55 15,-10-10-31-15,-6-5 42 16,-13 2 22-16,-15 15 12 16,-13 17 22-16,-13 12 41 15,-2 9 17-15,-4 19-22 16,0 30-14-16,0 9-18 0,0 7 5 15,0-11-37-15,0-14 0 16,0-17 4-16,0-14-4 16,0-9-9-16,0-6-4 15,0-32 13-15,0-22-5 16,12-13 5-16,6-6 0 16,11-2-1-16,7 8 7 15,11 14 0-15,5 16 24 16,6 27-17-16,1 16 52 15,-1 0-4-15,-4 38-10 16,-2 20 4-16,-10 0-38 16,-4-1-7-16,-10-13-10 15,-6-10-36-15,-6-28-130 0,-10-6-309 16,-6 0-165-16</inkml:trace>
  <inkml:trace contextRef="#ctx0" brushRef="#br0" timeOffset="1150">1600 683 2194 0,'0'0'311'0,"0"0"-193"15,0 0 34-15,186-167 3 0,-105 124-10 16,-4 20-82-1,-1 17-63-15,22 26-61 0,-20 28-260 16,-18 7-533-16</inkml:trace>
  <inkml:trace contextRef="#ctx0" brushRef="#br0" timeOffset="1703">4550 1139 2306 0,'0'0'268'16,"0"0"-213"-16,0 0-32 15,0 0 26-15,-135-196 109 16,77 163-34-16,-8 10-45 16,-7 18-4-16,-6 5-39 15,-2 37-7-15,8 29 19 16,14 20-23-16,20 5 19 16,27 5-23-16,12-12-20 15,12-9 7-15,42-17-8 0,12-32-48 16,18-17 11-1,3-9-64-15,-3-35-56 0,-4-31-1 16,-11-3 43-16,-18-3 97 16,-14 6 18-16,-18 10 60 15,-9 17 83-15,-10 12 11 16,0 24 17-16,0 3-65 16,0 30-55-16,0 44 4 15,-4 58-16-15,-6 51 5 16,2 60 31-16,4-12-35 15,1-48-16-15,3-58-15 16,0-53-9-16,0-6 0 16,0-6 0-16,0-16-70 15,0-16-37-15,0-23-123 0,15-10-149 16,-1-32-302-16,1-19-143 16</inkml:trace>
  <inkml:trace contextRef="#ctx0" brushRef="#br0" timeOffset="2043">4798 1109 2011 0,'0'0'472'16,"0"0"-339"-16,0 0 99 16,0 0-6-16,39 233-87 15,-23-151-79-15,2-5-11 16,4-12-48-16,4-19-2 0,2-18-26 15,6-23-56-15,2-5-1 16,1-19-14-16,2-31 2 16,-2-23 61-16,-5-2-32 15,-1-4 16-15,-6 7 37 16,-8 13 14-16,-5 17 50 16,-9 25 28-16,0 17 24 15,-3 0-13-15,0 31-36 16,0 25-4-16,0 2-20 15,4-3-20-15,4 0-9 16,6-18-41-16,33-4-138 16,-3-7-198-16,0-23-486 0</inkml:trace>
  <inkml:trace contextRef="#ctx0" brushRef="#br0" timeOffset="2710">5805 1057 2018 0,'0'0'510'0,"0"0"-384"16,0 0 83-16,-190 69 23 15,135-19-55-15,16 2-83 16,12 4-37-16,20-8-39 16,7 5-18-16,0-10 0 15,34-10-33-15,13-12-52 16,7-19-52-16,4-2-57 15,-3-23 1-15,-4-29 27 16,-3-8 41-16,-16-12 66 0,-7 4 29 16,-6 11 30-1,-11 9 83-15,-8 29 77 0,0 19 89 16,0 9-117-16,0 40-55 16,0 26 10-16,0 0-37 15,0 4-25-15,0-7-22 16,0-22 3-16,3-18-12 15,11-12-9-15,5-20-7 16,-1 0 1-16,4-33-8 16,4-22-1-16,-1-15-9 15,4 3 5-15,4-13 2 16,0 17-2-16,-8 15 13 16,0 22 20-16,-6 26 2 15,-12 9 15-15,-4 54 53 0,-3 19-35 16,0 16-10-16,-7 4-13 15,-3-11-10-15,-2-14 26 16,6-23-27-16,2-24 0 16,4-22 0-16,0-8 14 15,0-18 7-15,0-42-11 16,22-14-10-16,10-17 15 16,12-12-15-16,7 1 8 15,8 10 7-15,-1 13-8 16,-4 24 5-16,-2 24 15 15,-9 26-3-15,-3 5 24 16,4 36-12-16,-3 19 10 16,-6 13 11-16,-1-1-37 0,-5 3-20 15,-7-15-6-15,3-5-99 16,7-5-111-16,-5-15-414 16,-1-13-1015-16</inkml:trace>
  <inkml:trace contextRef="#ctx0" brushRef="#br0" timeOffset="3732">8171 1027 2465 0,'0'0'382'16,"0"0"-267"-16,0 0-85 16,0 0 86-16,-91-189 7 15,47 166-40-15,-7 11-21 16,0 12-38-16,-1 7-16 16,4 41 10-16,6 17-17 15,8 13 7-15,12 6-7 16,19-7-1-16,3-5 11 15,12-13-11-15,30-20-59 16,14-19-21-16,13-20-28 0,0-12-67 16,8-41-41-16,-8-16-13 15,-3-23 82-15,-9-7 18 16,-9-18 68-16,-11-2 61 16,-12-2 34-16,-6 6 107 15,-12 20-3-15,-4 23 12 16,-3 33 52-16,0 31-20 15,0 8-89-15,0 60-34 16,0 29-26-16,-3 23 25 16,-4 12-21-16,2 4-23 15,1-4 14-15,4-3-28 16,0-2-11-16,4-16 10 16,30-24-39-16,6-25-80 0,11-33-33 15,15-21 34 1,7-31-8-16,6-34-73 0,-3-21 121 15,-6-2 70-15,-18-4-14 16,-20 11 23-16,-25 11 48 16,-7 18 4-16,-3 19 88 15,-38 24 18-15,-10 9-29 16,-10 0-17-16,2 31-52 16,8 23 2-16,11 6-26 15,14 4-22-15,20 5 7 16,6-6-21-16,0-4-30 15,32-14-8-15,15-9-46 16,4-13-53-16,8-16-63 16,4-7 88-16,-6-30 9 15,-3-22-22-15,-1-6 70 0,-14-5 54 16,-11 10 1-16,-9 15 15 16,-11 20 104-16,-8 18 12 15,0 6-7-15,0 47-56 16,-15 11-41-16,0 14 2 15,5-6-28-15,6-7-1 16,4-19 0-16,0-15-21 16,0-24-3-16,0-7-31 15,14-14 31-15,5-37 23 16,9-17 1-16,6-11 0 16,10-9 26-16,3-2-14 15,8 8 27-15,-1 18-29 0,-4 21 25 16,-6 29 50-1,-10 14-4-15,-5 20 6 0,-4 42-2 16,1 17-27-16,-4 10 11 16,3-1-54-16,-3-9-15 15,-3-13 9-15,-4-28-9 16,-5-11-54-16,0-20-106 16,-5-11-183-16,-5-26-373 15,0-8-1365-15</inkml:trace>
  <inkml:trace contextRef="#ctx0" brushRef="#br0" timeOffset="3930">8815 584 2288 0,'0'0'388'15,"0"0"-275"-15,0 0 79 16,0 0-16-16,0 0-75 15,0 0-56-15,230-113-38 16,-182 113-7-16,-1 2-168 16,16 31-207-16,-13 0-339 15,-6-14-453-15</inkml:trace>
  <inkml:trace contextRef="#ctx0" brushRef="#br0" timeOffset="4024">9537 362 1587 0,'0'0'679'16,"0"0"-410"-16,161-170-103 15,-85 102-157-15,16 10-9 0,-16 15-470 16,-17 20-1640-16</inkml:trace>
  <inkml:trace contextRef="#ctx0" brushRef="#br0" timeOffset="5353">8181 555 322 0,'0'0'1905'0,"0"0"-1528"15,0 0-179-15,0 0-52 16,0 0 43-16,0 0-69 16,211 40-77-16,-16-40-43 15,-24-21-280-15,-19-8-1723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7.0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423 138 2006 0,'0'0'561'0,"0"0"-342"16,0 0-150-16,0 0 133 16,-7 183 0-16,-18-75-78 15,-4 1-29-15,1 8-56 16,1-11-33-16,1-11-6 16,13-16-6-16,1-20-69 15,12-17-97-15,8-14-346 16,18-19-295-16</inkml:trace>
  <inkml:trace contextRef="#ctx0" brushRef="#br0" timeOffset="194">751 194 1824 0,'0'0'728'15,"0"0"-551"-15,0 0 40 16,0 170 13-16,0-75-47 15,-13 10-60-15,-2 4-77 16,-4-1-46-16,5-7-16 16,-1-15-89-16,5-4-159 15,-2-24-515-15,5-27-747 0</inkml:trace>
  <inkml:trace contextRef="#ctx0" brushRef="#br0" timeOffset="382">70 42 2455 0,'0'0'510'15,"0"0"-356"-15,0 0-79 16,0 0-17-16,223-26 1 16,-115 23-12-16,6-10-47 15,2 13-16-15,20 0-156 16,-35 20-450-16,-20 9-662 0</inkml:trace>
  <inkml:trace contextRef="#ctx0" brushRef="#br0" timeOffset="609">0 1290 2638 0,'0'0'514'15,"0"0"-390"-15,0 0 9 16,217-4-16-16,-100-13-43 16,72-18-74-16,-25 8-114 15,-18 5-664-15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57.52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21 2737 0,'0'0'469'15,"0"0"-442"-15,0 0-11 16,0 0 31-16,190-9-9 16,-108 3-38-16,3 4-19 15,20 2-245-15,-23 15-419 16,-26 6-613-16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6.3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1227 1935 0,'0'0'269'0,"0"0"-198"16,0 0-31-16,0 0 57 15,254-128 31-15,-145 51-73 16,8-29-41-16,7-10 13 16,-8-7-27-16,-12-6 0 15,-25-1 1-15,-20 4-1 16,-30 19 30-16,-22 17 27 15,-7 30 47-15,-7 25 44 0,-30 29-57 16,-11 6-10-16,-9 49-25 16,-12 62-26-16,-8 57 33 15,8 49-38-15,10-14-9 16,27-32 25-16,17-50-31 16,15-32-9-16,0 2-1 15,0-5-64-15,33-14-21 16,18-37-67-16,18-35 43 15,14-12 36-15,5-53-90 16,4-24 20-16,-10-13 70 16,0-1 46-16,-16 17 27 15,-19 11 45-15,-15 31 21 16,-13 30 27-16,-16 14 33 16,-3 20-59-16,0 39 14 15,0 14-41-15,0 8 12 0,19-5-31 16,13-7-4-16,15-14-4 15,1-19-13-15,2-22-46 16,-6-14-33-16,-7-14-22 16,-18-33 76-16,-16-21 12 15,-3-6 13-15,-25-1 27 16,-22 3-11-16,-9 12-4 16,2 14 15-16,6 17 9 15,23 12 18-15,18 13-47 16,7 4-6-16,32 0-2 0,34 0-10 15,22 0-34 1,17 0-54-16,12 0 8 16,3 4 46-16,-3 1-1 0,-11 2-39 15,-26 0 45-15,-21-3 20 16,-30 2 20-16,-23 4 11 16,-6 0 107-16,-28 11 28 15,-26 1-48-15,-12 14-5 16,-4 0 27-16,1 10-42 15,10 3-18-15,11 10-18 16,20-8-28-16,17 3-6 16,11-8-8-16,11-7-55 15,39-10-1-15,16-15-80 0,10-14-48 16,2 0 66 0,-2-33-19-16,-13-13 95 0,-16-10 17 15,-15 1 25-15,-13 5 44 16,-12 11 83-16,-7 13 96 15,0 18-20-15,0 8-80 16,-15 28-45-16,4 24-38 16,5 13-23-16,6 7 19 15,0-4-36-15,28-10-6 16,20-13-18-16,9-15 5 16,9-17 7-16,-3-13-44 15,-6 0 0-15,-4-45 36 16,-11-5 4-16,-8-16 10 15,-9 8 6-15,-15-4 7 16,-1 12 57-16,-9 21-2 16,0 16 8-16,0 13 25 15,0 5-74-15,0 35 0 0,-9 11-6 16,9 7-14-16,0 0-1 16,0-12-63-16,12-3-98 15,20-14-72-15,-3-9-467 16,-2-13-356-16</inkml:trace>
  <inkml:trace contextRef="#ctx0" brushRef="#br0" timeOffset="152">2836 581 1542 0,'0'0'1155'0,"0"0"-887"15,0 0-173 1,0 0-53-16,0 0-42 0,0 0-155 15,0 0-557-15,-84 150-1396 0</inkml:trace>
  <inkml:trace contextRef="#ctx0" brushRef="#br0" timeOffset="288">2420 1825 2616 0,'0'0'237'0,"0"0"-237"0,0 0-350 16,0 0-578-16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8.5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0 315 2087 0,'0'0'499'16,"0"0"-444"-16,0 0-31 0,0 0 97 16,0 0 61-16,227 0-64 15,-129 0-46-15,4 0-22 16,11 0-26-16,-3 0-3 15,-9 0-14-15,3 0-7 16,-18 7 14-16,-13 0-14 16,-18-7 0-16,-23 0 13 15,-16 0-11-15,-16 0 17 16,0-10 17-16,-38-23-30 16,-12-6 21-16,-8-4 0 15,-8-3 10-15,0 2 19 16,7 9-5-16,8 6 6 15,19 5-5-15,10 11-16 16,16 0 8-16,6 13-44 16,0 0-27-16,35 0 14 0,24 13 13 15,11 17 1-15,12 6-1 16,0 2 7-16,-6 13-2 16,-10-6-5-16,-12 10 0 15,-17-8-6-15,-20 2 2 16,-17-2 3-16,0 2-6 15,-47-14-9-15,-14 2-19 16,-5-14-59-16,7-6-47 16,26-17-109-16,15 0-298 15,18-10-434-15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50.25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620 89 1921 0,'0'0'551'16,"0"0"-351"-16,0 0-57 16,0 0-6-16,0 0 32 15,-252-96-59-15,171 99-40 0,-2 40-16 16,7 12-21-16,14 12 16 16,14 8-40-16,30-3-9 15,18-6 6-15,0-10-6 16,40-17-20-16,21-22-41 15,20-17-54-15,2-5-37 16,2-37-50-16,-9-14 16 16,-10-5 117-16,-12-6 69 15,-20 4 14-15,-12 18 108 16,-15 8 50-16,-7 21 49 16,0 16-55-16,-4 0-83 15,-18 30-28-15,0 38-20 16,4 25 22-16,1 19 10 15,5 12-14-15,5 0 7 16,-1-2-47-16,4-11-13 0,4-18 19 16,0-18-19-16,0-26-15 15,0-12-24-15,0-21-96 16,0-9-45-16,0-7-171 16,9-7-362-16,8-22-223 0</inkml:trace>
  <inkml:trace contextRef="#ctx0" brushRef="#br0" timeOffset="351">849 147 2150 0,'0'0'584'16,"0"0"-459"-16,0 0-17 0,0 0 35 15,0 0-8-15,0 0-70 16,55 185-47-16,-29-122 10 15,-1-9-28-15,7-12-24 16,9-12 5-16,0-17-45 16,3-13-34-16,-2-6 35 15,5-33-4-15,2-11 36 16,-7-9 1-16,-1 1 30 16,-9 5 15-16,-10 13 19 15,-10 17 47-15,-9 20 33 16,-3 3-56-16,0 19-5 15,0 23-25-15,0 16-9 0,0-6 13 16,0-3-32-16,7-3 0 16,8-10-41-16,14-7-89 15,34-12-124-15,-6-10-299 16,-1-7-194-16</inkml:trace>
  <inkml:trace contextRef="#ctx0" brushRef="#br0" timeOffset="705">2038 163 2009 0,'0'0'638'15,"0"0"-356"-15,0 0-47 16,0 0-41-16,-222 13-12 0,153 30-59 16,3 10-51-16,15 0-23 15,10 5-43-15,26-2 18 16,15-9-24-16,0-5-30 15,34-12-10-15,17-17-53 16,15-13-12-16,0 0 1 16,-2-27 26-16,-5-12 38 15,-11-11 12-15,-13 4 28 16,-13 11 49-16,-10 15 56 16,-12 17 52-16,0 3-19 15,0 16-72-15,-7 33 14 16,-8 4-20-16,8 3-18 15,7-10 0-15,0-7-42 0,32-14-18 16,22-17-53 0,60-8-74-16,-11-22-185 0,-8-12-955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3:49.21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139 196 2547 0,'0'0'498'16,"0"0"-426"-16,0 0 0 16,-61 213 54-16,32-98 11 15,4-3-54-15,9 10-26 16,10-11-20-16,6-9-35 15,0-21 8-15,0-22-10 16,0-29-46-16,0-21 5 0,0-9-8 16,0-19 14-1,0-39 8-15,0-21 18 0,0-10-7 16,0-22 14-16,6-4-2 16,10-3 4-16,4-4 5 15,7 17-4-15,8 17-1 16,3 29 1-16,6 26 24 15,6 33-24-15,1 2 5 16,3 52 15-16,-6 21-14 16,-8 13-1-16,-14 11 5 15,-15-4-10-15,-11-6 18 16,0-10-19-16,-18-20-6 16,-13-13 6-16,3-27-9 0,2-17 9 15,8-2-1 1,7 0-16-16,11-21 11 0,0-9-16 15,16 7-35-15,26-4 21 16,14 18 0-16,1 9-7 16,6 0-1-16,-9 14 25 15,-10 31 18-15,-12 11 2 16,-20 2 8-16,-12 5 18 16,-7-4 8-16,-40-3 8 15,-19-10-13-15,-10-10-18 16,-9-13 27-16,1-12-32 15,1-11-7-15,10 0 7 16,10-14-7-16,19-22-28 16,31-1-60-16,26-28-227 0,38 12-374 15,15 4-277-15</inkml:trace>
  <inkml:trace contextRef="#ctx0" brushRef="#br0" timeOffset="263">1028 760 1726 0,'0'0'646'0,"0"0"-484"16,0 0-25-16,-7 181 93 15,7-121-57-15,0-5-89 16,12-2-42-16,36-12-36 16,16-14 3-16,10-14-9 15,2-13 2-15,-6-9 6 0,-16-34-8 16,-14-17 0-16,-26-5 46 15,-14-7 41-15,-7-3-33 16,-40 12-2-16,-19 11-25 16,-7 16-25-16,0 17-2 15,16 14-143-15,20 5-320 16,18 0-385-16</inkml:trace>
  <inkml:trace contextRef="#ctx0" brushRef="#br0" timeOffset="460">1510 35 1685 0,'0'0'739'0,"0"0"-477"0,0 0-47 16,0 0-28-16,190-35-27 15,-168 77-97-15,-22 17-45 16,0 13-18-16,-29 43-223 15,-18-16-629-15,3-14-1273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6:48.3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87 89 1073 0,'0'0'182'16,"0"0"-73"-16,0 0 23 16,0 0-7-16,0 0-23 15,0 0-31-15,-62 0-21 16,55 0 41-16,4-3-26 16,-4 3 38-16,2 0 24 15,2 0-42-15,3 0-34 16,0 0-30-16,0 0-19 15,3 0 42-15,19 0-16 0,3 0-16 16,6 0 39 0,4 0-38-16,6 0 20 0,3 0-2 15,3-3-1-15,7-12 34 16,2 3-60-16,2 2-2 16,1 4 20-16,-2 3-22 15,6 3 0-15,-2 0 0 16,8 0 1-16,0 0 18 15,8 7-19-15,0 3 0 16,-4-5 0-16,-4 0 2 16,-8-5-2-16,-2 0 0 15,-4 0 1-15,4 0 6 16,-5 0-7-16,0-8 0 16,-2 1-4-16,-1 7 10 15,-3 0-8-15,2-3 2 0,1 1 0 16,0-2 2-16,8 1-2 15,-5-1 0-15,-3 1-3 16,-4 3 9-16,-6 0-12 16,-1 0 6-16,-4 0 0 15,-2 0 4-15,1 0-4 16,2 3 0-16,4-3 24 16,-2 0-24-16,-2 0 10 15,-1 0-4-15,1 0 2 16,0 0 43-16,2 0-35 15,-2 0-15-15,4-9 60 16,-6 2-48-16,-6-3 2 16,-7 7-9-16,-7 0 5 15,-11 3-22-15,-4 0 5 0,0 6-248 16,-16 8-682-16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6:50.4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499 78 846 0,'0'0'341'15,"0"0"-138"-15,0 0-106 0,0 0 72 16,0 0-16-16,0 0-53 16,-19-52-4-16,13 49 19 15,2 3-6-15,1-4 12 16,-1 4-51-16,-4-3-6 15,1-1 16-15,-3 1-24 16,-5 1-29-16,3-2 9 16,-5 1-30-16,2 3 28 15,-7 0-34-15,0 0 0 16,-7 0 3-16,0 0-2 16,-1 9-2-16,1 5-4 15,0 2 5-15,4 1 3 16,0 2-3-16,3-3 0 15,3 4-9-15,4-1 10 16,-2 5-2-16,2-1-4 0,-1 1 5 16,3 1 14-16,1-2-14 15,5 1-1-15,4-3-10 16,3 3 19-16,0-2-9 16,0 4 1-16,0-2 0 15,7 3 27-15,8-6-27 16,-2 0 0-16,6-2 9 15,-4-2-8-15,-1-1 5 16,4 1-6-16,-2-1 0 16,-3-3 15-16,6 1-15 15,3-2 0-15,0-2 21 16,0-3-21-16,3-5 8 0,4-2-7 16,1 0 0-16,2 0 35 15,1 0-35-15,-3 0-1 16,-1-11 22-16,0-2-21 15,-4-5-1-15,-3-1 9 16,0-4-8-16,-4 0 39 16,1-3-39-16,-5 3-1 15,-3-6 21-15,-4 2-13 16,-3 1 4-16,-1-4 3 16,-3 4 3-16,0 0 38 15,0 3-42-15,0-3 4 16,-14-5 19-16,3 6-29 15,-3-5 2-15,2 4 1 16,5 0-11-16,-4 6 42 16,1 1-42-16,-1 2 0 0,-4 7 27 15,3 4-18-15,-1 6-9 16,6 0-80-16,-1 16-228 16,1 6-578-16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5:43.7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2023 870 2457 0,'0'0'492'0,"0"0"-492"15,0 0-124-15,0 0-635 0</inkml:trace>
  <inkml:trace contextRef="#ctx0" brushRef="#br0" timeOffset="162">2124 1529 2299 0,'0'0'622'0,"0"0"-411"16,0 0-98-16,0 0-113 16,0 0-192-16,0 0-475 15,0 0-1554-15</inkml:trace>
  <inkml:trace contextRef="#ctx0" brushRef="#br0" timeOffset="741">3411 2162 2678 0,'0'0'273'15,"0"0"-273"-15,0 0-6 16,0 0 6-16,0 0 2 16,73-199 21-16,-22 109-23 15,8-14-13-15,2-15-69 16,13-40 14-16,-1-39 44 16,-4-35 23-16,-18 26 1 15,-19 50 15-15,-13 61 78 16,-13 51 13-16,3 10 41 0,-6 12-32 15,-3 8 6 1,0 15-17-16,0 27-29 0,0 45-14 16,0 26-34-16,0 23-12 15,0 10 24-15,0 1-38 16,7-17-1-16,22-24-5 16,11-28-48-16,4-27-13 15,7-36-37-15,3-7-8 16,5-54 24-16,-1-25-43 15,-6-18 52-15,-16-5 53 16,-11 4 25-16,-10 14 34 16,-8 21 56-16,-7 28 0 15,0 24 40-15,0 18-7 16,-7 7-35-16,-4 39-56 0,4 17-32 16,3 9 31-16,4-4-31 15,0-2-36-15,19-13-49 16,35-20-167-16,-6-10-427 15,-1-19-313-15</inkml:trace>
  <inkml:trace contextRef="#ctx0" brushRef="#br0" timeOffset="919">4994 788 2177 0,'0'0'466'16,"0"0"-187"-16,0 0-12 15,0 0-124-15,0 0-104 0,215-11-22 16,-146 11-17-16,4 0-109 16,10 0-219-16,-21 0-509 15,-18 11-1102-15</inkml:trace>
  <inkml:trace contextRef="#ctx0" brushRef="#br0" timeOffset="1079">4989 1419 2220 0,'0'0'794'0,"0"0"-640"15,0 0 14-15,0 0-54 16,0 0-63-16,186-54-51 16,-69-2-68-16,-17 4-314 0,-11 9-900 15</inkml:trace>
  <inkml:trace contextRef="#ctx0" brushRef="#br0" timeOffset="-843">17 292 1952 0,'0'0'316'16,"0"0"-169"-16,0 0-12 15,0 0 50-15,0 0 0 16,0 0-36-16,0-5-12 16,0 5-58-16,0 18 0 15,6 24-14-15,6 24-26 16,-5 22 33-16,-4 18-14 16,-3 12-20-16,0 0 5 15,0-2-34-15,0-8-8 16,0-17 9-16,0-15-10 15,0-22 0-15,0-17-7 16,0-13-59-16,0-22-39 0,19-14-115 16,3-31-373-1,3-10-184-15</inkml:trace>
  <inkml:trace contextRef="#ctx0" brushRef="#br0" timeOffset="-631">636 299 2114 0,'0'0'507'16,"0"0"-339"-16,0 0 34 15,0 0 12-15,0 0-42 16,0 233-32-16,0-135-44 0,-4 5-36 16,-2-3-60-16,2 2-18 15,1-10-59-15,3-13-76 16,0 2-175-16,0-25-412 15,0-16-505-15</inkml:trace>
  <inkml:trace contextRef="#ctx0" brushRef="#br0" timeOffset="-457">152 969 2134 0,'0'0'459'15,"0"0"-381"-15,0 0 131 0,0 0-100 16,0 0-66 0,237 0-24-16,-114-8-19 0,-16-15-279 15,-16 0-789-15</inkml:trace>
  <inkml:trace contextRef="#ctx0" brushRef="#br0" timeOffset="-145">1086 1337 2022 0,'0'0'767'16,"0"0"-587"-16,0 0-28 16,0 0-24-16,0 0-55 15,-66 192-48-15,79-158-15 0,35-10-10 16,11-16-70-16,10-8 1 15,0-8-39-15,-3-27 51 16,-15-12 49-16,-19-4 2 16,-23 6 6-16,-9 1 80 15,-41 8 18-15,-35 9 32 16,-19 13-42-16,-15 12-43 16,4 2-9-16,20 0-36 15,20 0-30-15,57 0-96 16,9-3-358-16,27-13-522 0</inkml:trace>
  <inkml:trace contextRef="#ctx0" brushRef="#br0" timeOffset="1747">6357 287 2677 0,'0'0'321'0,"0"0"-224"0,0 0 17 16,0 0-20-16,0 0-31 16,0 0-11-16,0 0-23 15,244-117-28-15,-160 117 15 16,-1 0-16-16,-2 7 0 16,-15 3-1-16,-15-1 1 15,-10-2-14-15,-24-4 13 16,-9 1 2-16,-8-4-1 15,-8 0 0-15,-36 3 0 16,-10-3 9-16,-16 7-9 16,-6 0 1-16,0 2 14 15,2 4 5-15,9 6 31 0,10 0-8 16,4 2 5 0,10 2 9-16,9-4-34 0,7 2 10 15,6-5-14-15,6 0-17 16,8-1 16-16,1-4-18 15,1 6 1-15,3-1 8 16,0 1-9-16,0 4 0 16,0-2 0-16,0 3 6 15,0-2-4-15,15 0-2 16,2-1 0-16,13-2-6 16,2 3 6-16,12-1-12 15,11 0 3-15,4 11-5 16,7 2 13-16,3 8-10 15,0 14 11-15,-4 6-5 16,-13 10 5-16,-16 7 0 0,-18-2 8 16,-18-1 10-1,0-1 11-15,-51-4-7 0,-18-10-2 16,-15-7 8-16,-15-9-16 16,1-13-1-16,7-10 20 15,10-17-16-15,20-3-13 16,5 0-2-16,14-40-69 15,11-2-162-15,15 7-661 0</inkml:trace>
  <inkml:trace contextRef="#ctx0" brushRef="#br0" timeOffset="3092">2635 3163 2510 0,'0'0'520'0,"0"0"-375"16,0 0-36-16,0 0-71 16,0 0-38-16,0 0-201 15,0 0-499-15,0 15-867 0</inkml:trace>
  <inkml:trace contextRef="#ctx0" brushRef="#br0" timeOffset="3243">2701 3731 605 0,'0'0'1911'0,"0"0"-1567"0,0 0-63 15,0 0-158-15,0 0-123 16,0 0-46-16,0 0-538 15,7-159-1811-15</inkml:trace>
  <inkml:trace contextRef="#ctx0" brushRef="#br0" timeOffset="2313">446 2769 1972 0,'0'0'471'16,"0"0"-258"-16,0 0 28 15,0 0-40-15,0 0-39 0,-6 207-25 16,6-82-24-16,0 24-25 15,0 7-26-15,0-25-41 16,-11 7-6-16,3-19-15 16,1-26-2-16,4-22-40 15,3-29-78-15,13-42-134 16,25-31-408-16,6-27-275 0</inkml:trace>
  <inkml:trace contextRef="#ctx0" brushRef="#br0" timeOffset="2485">1038 2809 1431 0,'0'0'1077'0,"0"0"-852"0,0 0 26 15,0 0-11 1,48 246-62-16,-48-138-24 0,0 7-61 16,0-7-81-16,0-3-12 15,0-14-75-15,-16-5-108 16,10-23-297-16,-10-21-373 0</inkml:trace>
  <inkml:trace contextRef="#ctx0" brushRef="#br0" timeOffset="2643">600 3570 2318 0,'0'0'492'0,"0"0"-417"16,0 0 71-16,0 0 23 0,0 0-97 15,193-36-51-15,-73-3-21 16,-13-1-281-16,-16 8-719 0</inkml:trace>
  <inkml:trace contextRef="#ctx0" brushRef="#br0" timeOffset="2910">1617 3780 2196 0,'0'0'567'0,"0"0"-395"16,0 0 0-1,0 0-66-15,0 0-59 0,0 0 22 16,81-193 1-16,-68 169-43 16,-1 21 21-16,-5 3-23 15,-7 40 40-15,0 28 16 16,0 21-44-16,-7 11-8 15,-8 1-29-15,1-10-3 16,3-12-59-16,7-16-65 16,4-28-116-16,0-12-278 15,15-18-248-15</inkml:trace>
  <inkml:trace contextRef="#ctx0" brushRef="#br0" timeOffset="3857">3743 4400 2154 0,'0'0'270'0,"0"0"-173"15,0 0 7-15,0 0 3 16,0 0 10-16,0 0-38 16,0 0-39-16,208-236-35 15,-129 121-5-15,2-12-23 16,-8-10-2-16,-7-8 25 0,-12 3 3 16,-10 14 3-16,-15 20 73 15,-11 28 62-15,-11 32-12 16,-7 32 29-16,0 16-24 15,0 19-19-15,-22 50-47 16,-3 26-49-16,3 22 19 16,8 9-8-16,11-2-23 15,3-15 8-15,13-23-15 16,31-34-34-16,16-33-19 16,9-19-46-16,-1-32 12 15,-2-34-1-15,-7-16-2 16,-15-6 51-16,-12 2 16 15,-13 4 23-15,-9 12 3 16,-10 22 29-16,0 22 38 16,0 26 43-16,0 1 7 0,-7 53-47 15,-3 18-43-15,1 15-9 16,9-4 11-16,0-10-32 16,0-12-20-16,26-26-73 15,18-22-153-15,32-23-304 16,-2-36-346-16,-10-9-1045 0</inkml:trace>
  <inkml:trace contextRef="#ctx0" brushRef="#br0" timeOffset="4164">5442 2828 2408 0,'0'0'541'15,"0"0"-300"-15,0 0-18 16,0 0-37-16,0 0-42 15,0 0-76-15,0 0-46 16,200 152-5-16,-102-123-17 16,12-2 0-16,3-1-6 15,1-7-9-15,-10 1 15 16,-19 1-21-16,-22 4 14 16,-31 10 1-16,-29 19 6 15,-3 11 9-15,-47 20-9 16,-26 15 0-16,-15 1 7 15,-7-3-7-15,7-13 0 16,16-19 0-16,21-21-37 0,26-22-53 16,25-23-94-16,3-31-347 15,31-16-367-15</inkml:trace>
  <inkml:trace contextRef="#ctx0" brushRef="#br0" timeOffset="4926">6992 2697 2796 0,'0'0'478'16,"0"0"-372"-16,0 0 71 0,0 0-32 15,0 0-71-15,0 0-22 16,0 0-43-16,0 23-8 15,50-6-1-15,16-7-1 16,10-1 0-16,6-5-19 16,4-4 7-16,-2 0 1 15,-8 0-12-15,-6 0 9 16,-19 0 14-16,-21 0 1 16,-20 0 0-16,-10 0 0 15,-18 0 0-15,-37 0 9 16,-21 0 0-16,-15 0 5 15,-4 0-5-15,-5 0 0 16,14 3 21-16,5 6-12 16,17 2-6-16,8-4 22 0,20-2-19 15,11 3 3-15,10-6 0 16,8 5-18-16,2 3 22 16,5 6-22-16,0 11 0 15,0 9 16-15,0 9-10 16,0 2-5-16,12 5 6 15,-2-3-5-15,5 4 14 16,-5-1-16-16,-1-6 0 16,-2-3 0-16,-4-7 0 15,0-6 0-15,6-10-1 16,-2-11 1-16,3-2 5 16,2-7-5-16,6 0 0 15,8 0-3-15,2-7 3 0,10-9 0 16,0 3 0-16,6 5 0 15,4 8 1-15,8 0-1 16,-6 14 0-16,1 30 0 16,0 10 0-16,-7 19-1 15,-4 12 1-15,-14 11 0 16,-16 0 4-16,-10 0-4 16,0-3 0-16,-39-11 2 15,-13-17-2-15,-6-18 0 16,-1-24 15-16,-2-17-13 15,-2-6 31-15,1-17-33 16,1-22 1-16,2-11-2 16,1 1-25-16,7-6-64 0,7-24-112 15,11 11-466 1,11 9-2176-16</inkml:trace>
  <inkml:trace contextRef="#ctx0" brushRef="#br0" timeOffset="8647">2645 6949 555 0,'0'0'2191'0,"0"0"-1904"15,0 0-140-15,0 0 34 16,0 0 23-16,0 0-59 16,0 0-76-16,-22 4-10 15,30-4-38-15,28 0-20 16,15 0 44-16,11 0-18 0,14-4-15 16,6-1 9-1,-3-5-20-15,2 1 13 0,-11-2-14 16,-16 4-28-16,-10 4-17 15,-16-1-66-15,-9 4-110 16,-19 0-126-16,0 0-437 16,0 0-537-16</inkml:trace>
  <inkml:trace contextRef="#ctx0" brushRef="#br0" timeOffset="8955">2346 7570 2499 0,'0'0'538'0,"0"0"-414"16,0 0 33-16,0 0 50 15,0 0-23-15,0 0-80 16,0 0-25-16,11 9-19 15,37-9 0-15,14 0-10 16,3 0-16-16,12 0-34 16,0-2 0-16,2-8 0 15,2 1 0-15,-5-1 0 16,-3 2 0-16,-10-1-27 16,3-11-174-16,-19 7-441 0,-12-2-2320 15</inkml:trace>
  <inkml:trace contextRef="#ctx0" brushRef="#br0" timeOffset="7874">484 6054 935 0,'0'0'943'0,"0"0"-684"0,0 0-16 15,0 0-11-15,0 0 36 16,0 0-74-16,-12 59-75 16,-5-15-23-16,2 17-49 15,-4 32 0-15,0 21 4 16,6 18-14-16,1 10 20 16,2 0-19-16,3-7-8 15,-5-8 22-15,5-11-28 16,4-18-1-16,0-12 4 15,3-20-15-15,0-11 19 16,0-12-22-16,0-11-7 16,0-6 22-16,6-7-24 15,5-5 0-15,0-3 11 0,8-5-10 16,-2-3 16 0,8-3-17-16,6 0-9 0,4 0 0 15,9-29-6-15,4-11-35 16,6-18-53-16,34-57-118 15,-16 13-287-15,-9 3-424 0</inkml:trace>
  <inkml:trace contextRef="#ctx0" brushRef="#br0" timeOffset="8242">2 6872 1899 0,'0'0'466'15,"0"0"-298"-15,0 0 36 16,0 0 61-16,0 0-86 16,0 0-28-16,0 0-32 15,-14 19-64-15,33-19 1 16,23 0-23-16,17 3 12 16,17-3 36-16,5 0-42 0,2 0-21 15,2 0-12-15,-2-10-6 16,52-42-95-16,-22 3-185 15,-15 0-587-15</inkml:trace>
  <inkml:trace contextRef="#ctx0" brushRef="#br0" timeOffset="44551">13143 13466 2774 0,'0'0'510'16,"0"0"-420"-16,0 0-78 16,211-45-12-16,-147 38-126 15,6 7-55-15,-14 0-290 16,-21 3-628-16</inkml:trace>
  <inkml:trace contextRef="#ctx0" brushRef="#br0" timeOffset="44715">13087 13896 2939 0,'0'0'527'16,"0"0"-451"-16,0 0-68 16,252-45-8-16,-95 9-12 15,-27 9-165-15,-23 1-916 0</inkml:trace>
  <inkml:trace contextRef="#ctx0" brushRef="#br0" timeOffset="43801">10513 13194 2179 0,'0'0'320'0,"0"0"-149"16,167 183 24-16,-82-96-8 15,10-6-16-15,-1-6-108 16,1-13-44-16,-10-8-19 16,-13-18-33-16,-18-7-135 15,-20-19-187-15,-12-4-428 0,-15-6-1091 16</inkml:trace>
  <inkml:trace contextRef="#ctx0" brushRef="#br0" timeOffset="43981">11188 13054 2038 0,'0'0'531'0,"0"0"-344"15,0 0-87-15,0 0 112 16,-139 199-67-16,78-97-71 16,-5-1-15-16,0-5-59 15,7-8-68-15,20-2-150 16,17-24-308-16,10-18-106 0</inkml:trace>
  <inkml:trace contextRef="#ctx0" brushRef="#br0" timeOffset="44369">11976 13536 2464 0,'0'0'571'16,"0"0"-483"-16,0 0-20 16,0 0 67-16,0 0-16 15,-205-27 15-15,129 63-97 16,-5 15-25-16,8 13 30 0,16 12-41 16,16 3-1-16,22 2-4 15,19 1 4-15,12-2-14 16,42-8-23-16,22-14-29 15,16-22-11-15,3-13-46 16,-1-23 2-16,-13-9 9 16,-15-31 70-16,-30-7 42 15,-24-1 1-15,-12 8 82 16,-34 5 5-16,-39 15-16 16,-15 17-5-16,-10 3-26 15,7 0-31-15,18 6-10 16,29 4-7-16,44-10-183 15,34 0-452-15,23 0-757 0</inkml:trace>
  <inkml:trace contextRef="#ctx0" brushRef="#br0" timeOffset="14130">9765 157 856 0,'0'0'133'16,"0"0"-55"-16,0 0 62 15,0 0 57-15,0 0-8 16,0 0-7-16,0 0-85 16,-39-36 4-16,36 34 35 15,-2 2-24-15,5 0-26 16,0-5 31-16,-3 2-25 15,3 1 21-15,0 2-35 16,-4 0-17-16,1 0 48 0,-4 0-25 16,2 0 10-16,-5 0-7 15,-2 32-30-15,-2 28-2 16,-4 51-53-16,-1 62 4 16,9 77 40-16,3 42-40 15,2 13 8-15,-2-2 11 16,4-29-18-16,0-1 32 15,3-7-39-15,0-7 6 16,0-10 39-16,0-6-34 16,0-16 8-16,0-11-7 15,0-1-12-15,0-10 42 16,0-1-42-16,-12 0 1 16,-2-2 38-16,-8 3-39 0,-3-6 9 15,3-6-9 1,3-9 15-16,1-7 3 0,8-4-18 15,-2 2 0-15,2-1 26 16,-2-26-17-16,5-20 6 16,0-30 6-16,-1 2-20 15,1 11 42-15,0 17-43 16,4 16 1-16,-2-2 17 16,1-11-18-16,1-7 12 15,3-3 8-15,-3-6-13 16,-1-6 37-16,1-8-44 15,-2-5 0-15,-2-8 23 0,0 3-17 16,4 8-5 0,-9 3-1-16,2 3 0 0,-2-3 34 15,2-8-34-15,3-15 0 16,-1-16 15-16,4-17-14 16,1-13-2-16,0-14 1 15,3-9 0-15,-4-10-13 16,4 0-13-16,0-19-67 15,0-100-70-15,0 2-388 16,10-11-1085-16</inkml:trace>
  <inkml:trace contextRef="#ctx0" brushRef="#br0" timeOffset="16677">9770 308 1482 0,'0'0'250'0,"0"0"-158"0,0 0-27 16,0 0 17 0,0 0 32-16,0 0 36 0,-62-49-52 15,62 46-34-15,0-1 1 16,0 4-24-16,0-3-18 16,10 0 24-16,27-3 28 15,10 2 46-15,11-5-36 16,11 2-15-16,13-7 21 15,9 1-30-15,10-3-4 16,23-4 12-16,48 4-45 16,58-6 29-16,68-6-19 15,27-2 9-15,-7 6-4 16,-24 0-24-16,-35 14 11 16,-4 7-11-16,-6 3-14 0,-19 3 38 15,-15 24-38-15,-16-1 0 16,2 4 11-16,7-2-11 15,14-4 12-15,11-11 23 16,-9-13-18-16,-10 0 18 16,-39 0-35-16,-37 0 7 15,-24-10-6-15,-5 0-1 16,15 3 3-16,18-3-4 16,19 1 0-16,-7-1 23 15,-6 4-23-15,-2-1-11 16,-1 0 10-16,-1 4 2 15,-2-3-2-15,-3 1 1 16,-6 3 0-16,-1-1 4 0,-8 3-4 16,-11 0 0-1,-11 0 0-15,1 0 0 0,-5 0 8 16,3 0-8-16,9 0 0 16,7 0 17-16,3 0-17 15,-3-5 0-15,-4 4 5 16,-8 1-3-16,-2 0 8 15,-8 0-10-15,-7-3 1 16,-2 3-1-16,-1-5 0 16,-3 2-5-16,0 1 5 15,-6-3 0-15,0-1 1 16,-2 3-1-16,-1-4 0 16,-9 7-6-16,-5-3 6 0,-8 3 0 15,-3 0-3-15,-1 0 3 16,4 0 0-16,4 0 5 15,6 0 1-15,5 0-11 16,7 0 6-16,5 0-1 16,1 0 5-16,1 0-5 15,1 0 0-15,-1 3 0 16,-8 4 9-16,-2 0-13 16,-4 0 4-16,-4-2-6 15,-4 3 6-15,1-7 1 16,-5-1 9-16,-7 5-10 15,-6-5 0-15,-6 0 5 0,-1 3-5 16,-2-3-2 0,2 0 2-16,-5 0 0 0,3 0 14 15,2 0 7-15,-2 0-9 16,0 0 24-16,2-9-24 16,2 1 7-16,4-2 2 15,1 1 0-15,6-1 3 16,0 4 5-16,1 2-29 15,-8 4 36-15,-4 0-35 16,-11 0 6-16,-6 0-7 16,-12 0-26-16,1 0-58 15,-8 13-90-15,0-3-188 16,0 1-1087-16</inkml:trace>
  <inkml:trace contextRef="#ctx0" brushRef="#br0" timeOffset="28860">10586 1014 1731 0,'0'0'312'16,"0"0"-87"-16,0 0 8 16,0 0-47-16,0 0-11 15,0 0-66-15,-7 0-9 16,47 46 39-16,18 17-32 15,11 14-19-15,12 19 18 16,6 3-62-16,4-1 1 16,0-9-11-16,-3-7-22 0,-12-19 17 15,-10-15-29-15,-18-13 0 16,-11-8 1-16,-15-14-1 16,-12-6-70-16,-7-7-38 15,-3 0-87-15,0-7-300 16,0-12-257-16,0-6-884 0</inkml:trace>
  <inkml:trace contextRef="#ctx0" brushRef="#br0" timeOffset="29098">11497 1080 1809 0,'0'0'624'0,"0"0"-361"15,0 0 29-15,0 0-102 0,-247 138-52 16,149-54-37-16,-15 15-50 16,-1 5-12-16,1-1-30 15,18-11-7-15,19-21 10 16,21-14-12-16,19-18-66 16,17-9-63-16,19-7-167 15,0-7-329-15,22-13-419 0</inkml:trace>
  <inkml:trace contextRef="#ctx0" brushRef="#br0" timeOffset="29443">11683 1861 1877 0,'0'0'326'16,"0"0"-104"-16,0 0 18 16,0 0-49-16,0 0-54 15,0 0-5-15,168-171-65 16,-150 137-4-16,-6 9 22 16,-9 11-16-16,-3 14 29 15,0 0-46-15,0 23-31 16,0 30 35-16,-3 16-50 0,-9 10 19 15,2 3-17-15,7-7-7 16,3-12 12-16,0-15-13 16,0-11-18-16,0-14 10 15,0-10-95-15,6-9 2 16,20-4-74-16,-1-4-332 16,1-19-243-16</inkml:trace>
  <inkml:trace contextRef="#ctx0" brushRef="#br0" timeOffset="29800">12588 1457 851 0,'0'0'1182'0,"0"0"-878"15,0 0-43-15,0 0-19 16,0 0-58-16,0 0-18 15,0 0-45-15,69-19-27 16,-11 4-70-16,8 3-9 0,7-1-15 16,-4 3-61-16,9 10-179 15,-17 0-330-15,-24 7-73 0</inkml:trace>
  <inkml:trace contextRef="#ctx0" brushRef="#br0" timeOffset="29993">12603 1834 1962 0,'0'0'605'0,"0"0"-438"0,0 0 21 16,0 0 40-16,0 0-89 15,0 0-75-15,207 0-64 16,-69-3-6-16,-13-3-272 15,-20-1-784-15</inkml:trace>
  <inkml:trace contextRef="#ctx0" brushRef="#br0" timeOffset="30691">14499 833 1844 0,'0'0'324'0,"0"0"-187"15,0 0-11-15,0 0 117 16,0 0 13-16,0 0-100 16,0 0-30-16,-125-140-17 15,59 140-52-15,-17 0-5 16,-15 32-17-16,-2 31-14 15,6 19 49-15,11 21-56 16,20 20 14-16,23 5-8 0,26 7-20 16,14-8 1-1,19-8-1-15,38-18-16 0,24-17 6 16,21-26-56-16,8-25 12 16,1-22 16-16,-4-11-14 15,-19-4 5-15,-24-34 30 16,-23-6 17-16,-26-3 19 15,-15-2-19-15,-25-2 40 16,-45 16-4-16,-21 9-10 16,-12 15 8-16,8 11-20 15,19 5-14-15,32 27-23 16,44 18-278-16,15-5-550 16,32-9-1309-16</inkml:trace>
  <inkml:trace contextRef="#ctx0" brushRef="#br0" timeOffset="30857">15096 1861 2514 0,'0'0'664'16,"0"0"-573"-16,0 0-71 15,0 0-20-15,0 0-188 16,0 0-169-16,0 0-775 0</inkml:trace>
  <inkml:trace contextRef="#ctx0" brushRef="#br0" timeOffset="31336">16059 991 2549 0,'0'0'524'0,"0"0"-388"16,0 0 65-16,0 0-62 16,-165-172-38-16,100 158-34 15,-8 9-66-15,7 5-2 16,8 14-4-16,18 28-10 16,21 14 4-16,19 10-38 15,0 8 10-15,31 6 37 16,23-1-43-16,15-4 18 0,16 4 14 15,1 0 4 1,5-8 9-16,-10 1 0 0,-8-9 0 16,-19-7 10-16,-13-7-9 15,-23-5-1-15,-18-6 1 16,0 3 5-16,-40-10 21 16,-23-4-17-16,-6-8-8 15,-4-11 23-15,7-8-17 16,15-17-8-16,19-39 0 15,17-28 3-15,15-56-3 16,22 0 0-16,37-25 6 16,14 4-9-16,0 34 3 15,-1 5 0-15,-17 27 13 16,-15 34-1-16,-18 21-12 0,-15 22-2 16,-10 18-89-16,-35 28-478 15,-9 4-2054-15</inkml:trace>
  <inkml:trace contextRef="#ctx0" brushRef="#br0" timeOffset="33298">10462 3173 1908 0,'0'0'385'16,"0"0"-223"-16,0 0 4 15,0 0 84-15,135 176-53 16,-59-97-65-16,9 1-32 0,-5-6-34 15,1-5-56-15,-17-6 13 16,-5-4-23-16,-15-6-53 16,-8-3-45-16,-3 5-188 15,-11-12-309-15,-5-14-126 0</inkml:trace>
  <inkml:trace contextRef="#ctx0" brushRef="#br0" timeOffset="33502">11181 3346 1577 0,'0'0'644'15,"0"0"-410"-15,0 0-54 0,0 0 50 16,0 0 0-16,-227 234-122 16,155-143-49-16,-1 2-25 15,7-8-34-15,22-12-16 16,18-14-136-16,26-22-300 15,4-18-246-15,26-17-1183 0</inkml:trace>
  <inkml:trace contextRef="#ctx0" brushRef="#br0" timeOffset="33792">11538 3727 1855 0,'0'0'354'0,"0"0"-96"16,0 0-29-16,0 0-29 16,211-13-12-16,-185 46-111 15,-18 19-28-15,-8 17 13 16,-15 13-50-16,-33 7-12 16,-11 0 21-16,5-14-7 15,7-12 18-15,15-17-3 16,16-18-11-16,16-7 3 15,11-14-21-15,41-7 0 16,21 0-9-16,21-20-39 16,20-12-105-16,60-26-154 15,-20 10-62-15,-24 5-632 0</inkml:trace>
  <inkml:trace contextRef="#ctx0" brushRef="#br0" timeOffset="33983">12788 3488 2338 0,'0'0'277'0,"0"0"-173"16,0 0-55-16,245-39-19 15,-162 39-30-15,16 0-15 0,-22 20-310 16,-23 6-607-16</inkml:trace>
  <inkml:trace contextRef="#ctx0" brushRef="#br0" timeOffset="34159">12730 3960 2271 0,'0'0'485'0,"0"0"-436"15,0 0 22-15,0 0 21 16,0 0-36-16,208-32-56 16,-59-1-65-16,-17 6-224 15,-15 2-799-15</inkml:trace>
  <inkml:trace contextRef="#ctx0" brushRef="#br0" timeOffset="34776">14196 3019 2172 0,'0'0'304'0,"0"0"-228"16,0 0-7-16,0 0-34 0,222-10 5 15,-149 10 36-15,-4 0-45 16,-10 0-8-16,-11 0-11 16,-20 0 7-16,-18 0 51 15,-10 0-22-15,0 0 73 16,-42 0-44-16,-24 3-50 15,-15 2 3-15,-10-3-18 16,-7-2-11-16,6 4 51 16,9-4-51-16,14 3 23 15,18 2 28-15,14 9-25 16,12 3-15-16,6 5-12 16,16 12 6-16,3 5 6 0,0 3-12 15,22 9-12-15,22-4 11 16,3 0-6-16,7-1 7 15,5-3 0-15,-1 0 9 16,1-2 2-16,-5 2-11 16,-3 0 0-16,-7-1 22 15,-15 1 1-15,-17 2 19 16,-12 7-27-16,-12 2 0 16,-42 2 36-16,-16 4-51 15,-14-5 0-15,-3-6 6 16,6-9-5-16,15-16 0 15,19-10-1-15,22-14-12 16,21 0-9-16,38-25-182 0,30-18-314 16,14 1-586-16</inkml:trace>
  <inkml:trace contextRef="#ctx0" brushRef="#br0" timeOffset="34941">15125 4114 2699 0,'0'0'503'0,"0"0"-405"15,0 0 11-15,0 0-109 16,0 0-69-16,0 0-154 16,0 0-709-16</inkml:trace>
  <inkml:trace contextRef="#ctx0" brushRef="#br0" timeOffset="35255">16190 2886 2677 0,'0'0'468'16,"0"0"-375"-16,0 0 40 15,-208 137 0-15,117-47 19 16,0 16-55-16,15 11-73 15,22 9 6-15,23-1-30 0,31 2-10 16,9-8 4 0,55-18-63-16,31-22-44 0,18-30-31 15,12-29 98-15,-17-20 34 16,-16-10-42-16,-38-32 54 16,-39-7 13-16,-15-8 68 15,-69 6-27-15,-41 4-6 16,-24 17-22-16,-8 20-10 15,-5 10-16-15,45 18-157 16,36 7-707-16</inkml:trace>
  <inkml:trace contextRef="#ctx0" brushRef="#br0" timeOffset="35870">10531 5604 1780 0,'0'0'499'0,"0"0"-414"16,0 0 168-16,0 0-19 15,183 171-63-15,-103-85-35 16,4-2-69-16,-8 1-35 16,-6-11-32-16,-8-11-2 15,-8-12-16-15,-6-11-154 16,-1-11-212-16,-13-12-327 15,-14-14-1161-15</inkml:trace>
  <inkml:trace contextRef="#ctx0" brushRef="#br0" timeOffset="36048">11232 5588 1793 0,'0'0'583'0,"0"0"-482"16,0 0 91-16,-161 211 18 15,92-104-60-15,-8 9-50 16,8-2-67-16,10-11-33 16,20-12-65-16,27-9-231 15,12-24-396-15,0-18-456 0</inkml:trace>
  <inkml:trace contextRef="#ctx0" brushRef="#br0" timeOffset="36464">11734 6157 1788 0,'0'0'371'0,"0"0"-148"16,0 0 18-16,0 0-14 16,201-50 4-16,-175 50-162 15,-15 23-51-15,-11 23 14 16,0 12-20-16,-30 12-12 15,-14-2-15-15,2-2 15 16,1-10-11-16,9-10 11 16,10-20-6-16,17-10-3 15,5-9-6-15,0-7-15 0,22 0 24 16,18 0 6 0,11 0 15-16,12 0-9 0,6 7-6 15,0 5 36-15,-3 11-30 16,-11 1 35-16,-23 5 13 15,-14 3-21-15,-18 2 37 16,0 1-43-16,-25-2 6 16,-26 2 15-16,-8-7-30 15,-5-5 1-15,-2-7-7 16,10-11-11-16,17-5-1 16,14 0-11-16,25-49-103 15,6 2-190-15,27-9-575 0</inkml:trace>
  <inkml:trace contextRef="#ctx0" brushRef="#br0" timeOffset="36662">13077 5924 2460 0,'0'0'323'0,"0"0"-166"15,189-44 32-15,-101 30-131 16,-2 6-35-16,-4 8-23 16,-13 13-141-16,-18 26-475 15,-33 4-804-15</inkml:trace>
  <inkml:trace contextRef="#ctx0" brushRef="#br0" timeOffset="36826">12913 6523 2744 0,'0'0'351'15,"0"0"-276"-15,0 0 14 16,199-43-89-16,-45 14-2 16,-18 9-82-16,-16 1-643 0</inkml:trace>
  <inkml:trace contextRef="#ctx0" brushRef="#br0" timeOffset="37523">14411 5519 2016 0,'0'0'289'0,"0"0"-183"16,0 0-36-16,237-78 33 15,-158 60-5-15,3 6-23 16,-6 3 1-16,-10-2-27 16,-19 8-19-16,-18 0 6 15,-17 3-26-15,-12 0 11 16,0 0 55-16,-41 0-31 16,-13 0-24-16,-20 6-10 15,-6 7-1-15,-8 4 47 16,-3 3-51-16,-4 6 21 0,4 10 30 15,11 5 1 1,14 3-14-16,19 5-14 0,18-3-18 16,17 0 16-16,12 0-28 15,0-3-9-15,0-7 9 16,27 0 1-16,2-10-1 16,0-2-1-16,8-11 1 15,2-4 6-15,12-6-6 16,8 1 0-16,4-4 0 15,6 3 1-15,-5 7 7 16,2 3-8-16,-3 9 13 16,-9 9 38-16,-14 6-51 15,-11 4 1-15,-22 12 20 16,-7 2-9-16,-7 8 19 16,-40 3-14-16,-11-4-17 15,-16-7 43-15,1-12-42 0,-3-14-1 16,10-19 30-16,9-10-18 15,13 0-12-15,25-29-74 16,34-39-68-16,36 8-308 16,15 2-688-16</inkml:trace>
  <inkml:trace contextRef="#ctx0" brushRef="#br0" timeOffset="37677">15348 6395 2388 0,'0'0'757'0,"0"0"-597"16,0 0-129-16,0 0-31 0,0 0-65 15,0 0-272-15,0 0-630 16</inkml:trace>
  <inkml:trace contextRef="#ctx0" brushRef="#br0" timeOffset="37953">16219 5362 2304 0,'0'0'522'16,"0"0"-341"-16,0 0-38 16,0 0-26-16,193 37-45 15,-174 24 13-15,-19 24-13 0,0 19-30 16,-41 17-3-16,-16 8-27 15,-9-1-11-15,8-9 20 16,17-24-21-16,26-20 0 16,15-22 14-16,37-19-13 15,36-15 29-15,22-19-30 16,25 0-29-16,69-15-61 16,-25-16-240-16,-25 2-1030 0</inkml:trace>
  <inkml:trace contextRef="#ctx0" brushRef="#br0" timeOffset="38612">10619 8073 2092 0,'0'0'352'0,"0"0"-245"15,0 0 84-15,0 0-24 16,200 212-41-16,-119-143-8 16,2-6-76-16,-2-5-33 15,-1 0-9-15,-3-7-134 16,6 0-49-16,-20-11-388 0,-16-17-474 15</inkml:trace>
  <inkml:trace contextRef="#ctx0" brushRef="#br0" timeOffset="38809">11269 8092 1393 0,'0'0'690'16,"0"0"-567"-16,0 0 13 15,-198 203 39-15,125-100-37 16,0 1-10-16,11-6-75 16,15-16-28-16,18-16-25 15,19-17-42-15,10-13-163 0,0-12-340 16,13-14-623-16</inkml:trace>
  <inkml:trace contextRef="#ctx0" brushRef="#br0" timeOffset="39266">11610 8738 2218 0,'0'0'375'15,"0"0"-233"-15,0 0 23 0,0 0-19 16,0 0-33-16,-218 187-57 15,181-150-13-15,8-14-19 16,14-11-23-16,15-4 14 16,0-8-15-16,5 0-29 15,31 0 28-15,14 0-7 16,13 0 2-16,3 0-51 16,3 0-18-16,-8 0 24 15,2 0-149-15,-12 0-77 16,-4 0-188-16,-10 0 298 15,-12 0-121-15,-14-3-55 16,-11-14 343-16,0-6 55 16,-4-5 190-16,-18 9-40 15,4 6 90-15,1 7 45 16,1 6-8-16,6 0-151 0,-2 29-61 16,2 17 13-1,2 13-59-15,5 4-16 0,3 2-40 16,0-2-18-16,0-7-1 15,8-9-96-15,21 4-110 16,-1-15-283-16,-2-16-413 0</inkml:trace>
  <inkml:trace contextRef="#ctx0" brushRef="#br0" timeOffset="39455">12923 8505 2232 0,'0'0'482'0,"0"0"-382"0,208-30-46 15,-110 25 33-15,-3 0-87 16,-7 5-12-16,-16 5-203 16,-24 23-473-16,-26 2-1244 0</inkml:trace>
  <inkml:trace contextRef="#ctx0" brushRef="#br0" timeOffset="39619">12931 8939 2402 0,'0'0'297'0,"0"0"-213"0,0 0-30 15,229 0-54-15,-119-17 0 16,54-9-1-16,-26 1-372 15,-18 6-702-15</inkml:trace>
  <inkml:trace contextRef="#ctx0" brushRef="#br0" timeOffset="39927">14797 7728 2574 0,'0'0'318'16,"0"0"-219"-16,0 0-66 15,-178 245 58-15,106-156 47 16,2-4-44-16,4-9-49 16,19-11-11-16,25-12-34 15,18-15 33-15,4-17-32 16,36-7 27-16,23-9 26 15,14-5-52-15,6 0 11 16,6 0-13-16,-6 0-19 16,-1 0 17-16,-10 0-140 15,-2 0-185-15,-22 0-275 16,-10-2-260-16</inkml:trace>
  <inkml:trace contextRef="#ctx0" brushRef="#br0" timeOffset="40100">14979 8052 1684 0,'0'0'769'0,"0"0"-560"16,0 0 3-16,-18 227 28 15,11-123 0-15,0 9-108 16,7-9-60-16,0-8-72 16,0-12-11-16,0-12-71 15,36-9-198-15,-2-16-484 16,1-24-1427-16</inkml:trace>
  <inkml:trace contextRef="#ctx0" brushRef="#br0" timeOffset="40251">15712 8850 2624 0,'0'0'559'15,"0"0"-455"-15,0 0-85 16,0 0-19-16,0 0-130 15,0 0-149-15,0 0-558 0</inkml:trace>
  <inkml:trace contextRef="#ctx0" brushRef="#br0" timeOffset="40547">16128 7784 2304 0,'0'0'539'0,"0"0"-419"15,0 0 61-15,0 0-42 16,223 0-88-16,-159 2-23 16,6 8 8-16,-8-3-36 15,-11 0 0-15,-7-4-1 16,-19 0 14-16,-9 0-13 16,-13 4 0-16,-3 14 0 15,0 10 50-15,-7 24 13 16,-18 24 22-16,-9 13 1 15,2 17-26-15,-2-1 16 16,12 4-76-16,0-8 0 16,12-12-10-16,3-13-146 15,-1-16-104-15,4-17-551 0,-6-27-875 16</inkml:trace>
  <inkml:trace contextRef="#ctx0" brushRef="#br0" timeOffset="40687">16248 8402 2855 0,'0'0'490'15,"0"0"-396"-15,321-12-94 16,-182 12-27-16,-26 10-481 0</inkml:trace>
  <inkml:trace contextRef="#ctx0" brushRef="#br0" timeOffset="42704">15206 9811 2769 0,'0'0'378'15,"0"0"-282"-15,0 0-35 16,-281 171-27-16,178-61 74 16,8 22-1-16,26 6-53 15,34 7 15-15,28-1-69 16,7-10 0-16,42-12-16 16,31-23-34-16,11-31-49 15,8-35-70-15,-4-29-12 16,-9-4 66-16,-20-47-7 15,-20-11 116-15,-27-9 6 16,-12-1 117-16,-25 2-20 16,-45 7-5-16,-21 14-31 15,-15 21 39-15,-6 19-40 0,2 5-49 16,22 12-11-16,47 34-18 16,35-3-180-16,6-11-751 0</inkml:trace>
  <inkml:trace contextRef="#ctx0" brushRef="#br0" timeOffset="42878">16008 11045 1570 0,'0'0'1718'0,"0"0"-1654"16,0 0-64-16,0 0-361 15,0 0-489-15,0 0-1164 0</inkml:trace>
  <inkml:trace contextRef="#ctx0" brushRef="#br0" timeOffset="43281">16649 9963 2567 0,'0'0'560'0,"0"0"-482"16,0 0-12-16,252-77-40 15,-190 77 36-15,-11 39 61 16,-22 32-72-16,-26 20-22 0,-3 11-23 16,-35 5-6-16,-28 2 4 15,-6-17-4-15,-4-17-9 16,10-23-6-16,21-18 9 15,15-15 5-15,24-14-9 16,3-5-40-16,18 0 44 16,36 0-16-16,12-8 22 15,12 8 43-15,2 0-28 16,-8 8 12-16,-6 23 17 16,-15 17-7-16,-10 6 44 15,-23 12-48-15,-18-1 11 0,-5 5 13 16,-49-5-33-1,-30-5 0-15,-18-8-8 0,-18-12-16 16,-12-15 0-16,-61-2-94 16,36-9-181-16,15-4-750 0</inkml:trace>
  <inkml:trace contextRef="#ctx0" brushRef="#br0" timeOffset="42171">13080 10651 2552 0,'0'0'455'0,"0"0"-305"0,215-30-133 16,-120 20-16-16,-11 4 10 16,-18 6-11-16,-24 9-154 15,-11 25-333-15,-28 2-668 0</inkml:trace>
  <inkml:trace contextRef="#ctx0" brushRef="#br0" timeOffset="42339">13055 11107 1721 0,'0'0'1142'15,"0"0"-990"-15,0 0-109 0,0 0 26 16,262-43-69-16,-161 24-18 16,42-1-64-16,-27 4-630 15,-13 4-1150-15</inkml:trace>
  <inkml:trace contextRef="#ctx0" brushRef="#br0" timeOffset="41338">10797 10484 2049 0,'0'0'379'0,"0"0"-189"16,0 0-16-16,0 0 51 15,198 212-94-15,-129-152-80 0,4-11 21 16,6-7-72 0,3-5-42-16,16-11-167 0,-22-4-331 15,-17-11-288-15</inkml:trace>
  <inkml:trace contextRef="#ctx0" brushRef="#br0" timeOffset="41530">11402 10491 1976 0,'0'0'507'0,"0"0"-394"15,0 0 142-15,-181 200-58 0,107-102-77 16,-2 7-29-16,0 2-91 15,10-4-50-15,19-14-122 16,25-21-185-16,18-24-284 16,4-25-1136-16</inkml:trace>
  <inkml:trace contextRef="#ctx0" brushRef="#br0" timeOffset="41989">11844 10910 1587 0,'0'0'386'0,"0"0"-255"15,0 0 84-15,240 10-57 16,-162-6-2-16,-12-4-1 0,-9 0-86 16,-16 0 3-1,-12 0-59-15,-19 0-2 0,-10 0 70 16,0 0 49-16,-22 0-25 15,-26 0-62-15,-9 0-43 16,-16 0 59-16,0 0-57 16,-4 0 7-16,12 5 58 15,6-2-44-15,12 4 22 16,15-3-26-16,13 3-19 16,12 0 26-16,7 9-26 15,0 12-15-15,14 10-9 16,20 4 25-16,5 7-1 15,13 0 0-15,-1 0 2 16,0-3 7-16,-1 4-9 16,-6-4 0-16,-7 0 7 0,-20-1-7 15,-13 2 0-15,-4-3 0 16,-10 8 0-16,-31-11 2 16,-6-1-2-16,-1-19-44 15,9-9 11-15,9-12-118 16,27-31-207-16,3-20-467 15,0-12-1190-15</inkml:trace>
  <inkml:trace contextRef="#ctx0" brushRef="#br0" timeOffset="45580">14658 12754 1647 0,'0'0'392'0,"0"0"-251"16,0 0-54-1,0 0 14-15,249-33 12 0,-161 24-30 16,-5-4 21-16,-11 5-90 16,-13 3-7-16,-23 5 12 15,-21 0-11-15,-15 0 17 16,-18 0 8-16,-40 13-18 15,-23 3 15-15,-14 1-24 16,-6 0 31-16,-1-3 23 16,2 3 0-16,14 1 35 15,17-6-5-15,18 1-34 16,17 0 22-16,19-4-57 16,12 12-14-16,3 6-4 15,0 14-2-15,12 10 26 16,13 4-27-16,-3-3 0 0,0-3 15 15,3-9-15 1,-6-11 0-16,3-7-6 0,3-7 15 16,4-9 0-16,7-6-9 15,11 0 1-15,9 0 11 16,10 0-12-16,-2 7 0 16,-2 14-4-16,-2 10 10 15,-18 15 12-15,-8 10-17 16,-24 10 21-16,-10-1 21 15,0 8-35-15,-32-11 17 16,-16-6 7-16,-6-14-7 16,-5-12 10-16,-3-16-17 15,1-14 9-15,5 0-15 0,8-11-12 16,23-15-93-16,25-23-89 16,4-2-549-16,26 6-1616 0</inkml:trace>
  <inkml:trace contextRef="#ctx0" brushRef="#br0" timeOffset="45737">15456 13772 2728 0,'0'0'483'0,"0"0"-346"15,0 0-137-15,0 0-158 0,0 0-153 16,136-183-395-1,-96 125-1339-15</inkml:trace>
  <inkml:trace contextRef="#ctx0" brushRef="#br0" timeOffset="46008">16409 12597 2455 0,'0'0'554'0,"0"0"-388"15,0 0-82-15,-102 183 10 16,36-87 21-16,-7 10-20 16,1-10-37-16,2-3 6 15,11-11-63-15,20-16 7 16,21-13-8-16,18-20 0 0,10-14 0 16,49-13 1-16,24-6 0 15,12 0 4-15,11-6-5 16,-4-4-8-16,-8-3-32 15,13 13-112-15,-28 0-194 16,-23 0-633-16</inkml:trace>
  <inkml:trace contextRef="#ctx0" brushRef="#br0" timeOffset="46174">16449 12903 2670 0,'0'0'532'15,"0"0"-327"-15,-12 236-79 16,12-112-70-16,0 4-29 16,5-2-27-16,9 35-72 15,1-38-213-15,-15-28-937 0</inkml:trace>
  <inkml:trace contextRef="#ctx0" brushRef="#br0" timeOffset="47387">9292 8867 1172 0,'0'0'480'15,"0"0"-377"-15,0 0-21 16,0 0-8-16,0 0-36 16,0 0 34-16,-32-34-1 15,23 34-30-15,6 0-2 16,3 0-39-16,0 15 37 16,0 36 67-16,0 52 42 15,12 60 15-15,6 54-72 0,-8 26-20 16,-10-1 46-16,0-6-27 15,0-6-40-15,0 9 3 16,0 11-11-16,0 2 38 16,0 1-63-16,0 9-4 15,4-2 32-15,8 6-23 16,-9-8-5-16,-3 2 16 16,0 0-24-16,0-4 46 15,0-7-31-15,0-16-14 16,0-18 39-16,0-3-46 0,0-13 15 15,10-1 9 1,2 2-10-16,-9-3 41 16,1-7-35-16,-1-33-9 0,-3-35 30 15,0-34-36 1,0-16-6-16,0-3 31 0,0 3-22 16,0 0 41-16,0-28-50 15,0-23-2-15,0-13-11 16,0-8-59-16,3 0-57 15,9 0-138-15,20-36-228 16,-3 6-61-16,2 2-317 0</inkml:trace>
  <inkml:trace contextRef="#ctx0" brushRef="#br0" timeOffset="48928">19179 13300 101 0,'0'0'1558'0,"0"0"-1245"16,0 0-90-16,0 0-4 0,0 0-28 15,0 0 19-15,-54-91-50 16,54 70-84-16,0-2-6 16,18 4-59-16,8 2-10 15,3 3 17-15,4 14-17 16,-4 0-1-16,0 34 10 16,-4 21-9-16,-10 14 28 15,-8 6-29-15,-7 1 0 16,0-7 3-16,0-14-3 15,0-19 0-15,0-15-1 16,-3-16 1-16,3-5 12 16,0-5-12-16,0-38-3 15,0-16-9-15,22-17 12 0,0-3-10 16,7 0 9 0,-1 19 1-16,3 9-15 0,-2 25 15 15,-1 23-12-15,9 3 12 16,-4 29 10-16,4 31 20 15,-8 14-1-15,-7 8-28 16,-4 0 29-16,-4-7-30 16,-2-15-19-16,-2-11-10 15,18-11-177-15,-6-17-315 16,4-14-510-16</inkml:trace>
  <inkml:trace contextRef="#ctx0" brushRef="#br0" timeOffset="49101">20216 13256 1250 0,'0'0'1057'15,"0"0"-857"-15,0 0-31 16,0 0-10-16,0 0-21 16,203 0-138-16,-148 0-9 15,22 0-281-15,-15 11-347 16,-15-2-96-16</inkml:trace>
  <inkml:trace contextRef="#ctx0" brushRef="#br0" timeOffset="49287">20216 13589 2141 0,'0'0'619'0,"0"0"-434"0,0 0-81 15,0 0 27-15,0 0-68 16,0 0-29-16,186 21-34 16,-70-18-132-16,-14 2-351 15,-14-3-439-15</inkml:trace>
  <inkml:trace contextRef="#ctx0" brushRef="#br0" timeOffset="49671">21582 12453 2493 0,'0'0'594'16,"0"0"-434"-16,0 0-34 15,0 0 25-15,0 0-7 16,-211 16-69-16,148 40 2 15,2 23-77-15,2 22 0 16,8 15 35-16,11 8-35 16,18 7-1-16,15-3 1 15,7 0 0-15,7-11-7 16,40-11-43-16,23-18-34 16,14-25 62-16,11-27-55 15,3-23 40-15,-3-13 19 0,-18-13 18 16,-22-32 10-16,-27-2-2 15,-24-2 16-15,-4 3 37 16,-44 8-31-16,-21 10-9 16,-12 19-21-16,-10 9-39 15,21 13-111-15,19 13-1003 0</inkml:trace>
  <inkml:trace contextRef="#ctx0" brushRef="#br0" timeOffset="117807">5985 6435 1222 0,'0'0'1361'0,"0"0"-1110"15,0 0-163-15,0 0 54 16,0 0 8-16,0 0-92 0,0 0 2 15,70 19-8-15,-8-19-29 16,2 0 4-16,2 0-27 16,-3 0-18-16,-2 0-30 15,1 0-232-15,-18 0-553 16,-11 0-1112-16</inkml:trace>
  <inkml:trace contextRef="#ctx0" brushRef="#br0" timeOffset="116867">4308 6195 1790 0,'0'0'265'0,"0"0"-127"16,0 0 38-16,0 0 29 16,0 0-35-16,0 0-7 15,-51 0-48-15,51 0-28 16,0 0-14-16,0 7-59 15,18 30 22-15,23 17 13 16,10 12-11-16,6 13 14 0,6 0-40 16,-1 0 1-1,-1-11 2-15,2-5-13 0,-6-7 16 16,-1-14-18-16,-9-5 0 16,-3-11-16-16,-8-7 8 15,-2-1-55-15,-9-13-58 16,4-5-150-16,-7 0-209 15,-9-19-97-15</inkml:trace>
  <inkml:trace contextRef="#ctx0" brushRef="#br0" timeOffset="117145">5011 6126 1684 0,'0'0'337'16,"0"0"-132"-16,0 0 19 16,0 0 68-16,0 0-92 15,0 0-72-15,0 0-89 16,-208 223-19-16,125-121 17 16,-5 4-37-16,0-5 2 15,9-6-2-15,9-16 6 16,20-14-20-16,13-18 13 15,18-21-106-15,19-13-57 16,0-17-299-16,34-26-115 16,1-15-1180-16</inkml:trace>
  <inkml:trace contextRef="#ctx0" brushRef="#br0" timeOffset="117510">4093 5924 833 0,'0'0'902'0,"0"0"-696"0,0 0-5 16,0 0 10-16,0 0 31 15,0 0-72-15,0 0-62 16,-54-53-52-16,86 45-32 16,22 3 84-16,24-9-36 15,13 4-42-15,14-3 37 16,8 3-35-16,7 2 1 16,-3 4-21-16,-4-1-6 15,-15 0 10-15,-16 0-16 16,-22 1 0-16,-19-1-16 15,-16 5-10-15,1-10-110 16,-11 1-223-16,-8-2-436 0</inkml:trace>
  <inkml:trace contextRef="#ctx0" brushRef="#br0" timeOffset="119808">7408 5847 1713 0,'0'0'354'0,"0"0"-180"0,0 0 17 16,0 0-35-16,0 0 0 15,0 0-71-15,0 0-35 16,192-32-10-16,-126 32-30 16,7 0 1-16,0 0-11 15,-4 0 1-15,-6 0 15 16,-16 0-16-16,-15 0-3 15,-17 0 2-15,-11 0 2 16,-4 0 7-16,-15 0 38 16,-36 0-37-16,-15 3 11 15,-14 3-20-15,-11 4 0 16,0 0 14-16,-1 0-8 16,16 2 47-16,7-2-5 15,18 4-27-15,11-5 33 0,14-2-45 16,14 3-2-16,9 5 5 15,3 9-12-15,0 10-4 16,0 13 3-16,7 7 2 16,5 2 7-16,-2-4-8 15,-2-1 0-15,-1-10 3 16,0-8-3-16,-2-9-1 16,-2-12 1-16,1-5 0 15,-4-7-3-15,3 0 3 16,0 0 0-16,9 0 7 15,10-3-7-15,4-11 0 16,13 0 0-16,4 5 1 16,13 9-3-16,2 0 2 0,1 9 0 15,-1 28-1 1,-4 8 1-16,-10 15 0 0,-11 3 0 16,-11 2 1-16,-22 1 40 15,0 0-28-15,-18-8-12 16,-30 0 31-16,-18-14-14 15,-6-7 5-15,-4-11 5 16,-6-14-17-16,10-8 25 16,2-4-32-16,13 0 7 15,13-6-22-15,10-27-32 16,12 7-198-16,9 3-572 0</inkml:trace>
  <inkml:trace contextRef="#ctx0" brushRef="#br0" timeOffset="120468">3739 7577 1667 0,'0'0'328'0,"0"0"-161"16,0 0-5-16,0 0-3 15,0 0-7-15,0 0 18 16,0 0-4-16,164 0-48 0,-76 0-39 15,14 0 20-15,18 0-37 16,18 0-27-16,13 0 39 16,33 0-46-16,50 0-8 15,58-3-19-15,25-9 5 16,-10 3 24-16,-22 7-28 16,-39-6 4-16,-4 5 12 15,-5-3-18-15,-3-4 7 16,-1 0 5-16,-12-3-11 15,-34 2 32-15,-42 2-22 16,-38 4-11-16,-16 0 28 16,7 3-27-16,0-1 19 15,0-2 2-15,-25 5-21 0,-17-2 14 16,-21 2-15-16,-13-4-18 16,-10 1-18-16,-12-10-69 15,0-1-136-15,0 2-625 16</inkml:trace>
  <inkml:trace contextRef="#ctx0" brushRef="#br0" timeOffset="121902">4654 8584 1228 0,'0'0'289'0,"0"0"-81"15,0 0-16-15,0 0 25 16,0 0-37-16,0 0-24 16,-7-158-21-16,-8 111 22 15,-10-7-28-15,-7 1-22 16,-16 4-10-16,-14 7-40 16,-11 13 7-16,-8 11-26 0,-5 18-19 15,-6 0 5 1,4 47-24-16,12 15 2 0,10 16-4 15,16 15-1-15,16 5 3 16,20-3-12-16,14-6 4 16,4-7-1-16,36-12-24 15,18-12 2-15,8-6 17 16,10-5-11-16,8-8 23 16,-4 3-8-16,4-3 7 15,-8 4-5-15,-6 0 8 16,-11 0-16-16,-17 3 14 15,-16-1-2-15,-18 4 4 16,-8 1 9-16,-15-4-8 16,-36 2 32-16,-18-8-12 15,-11-7 2-15,-11-7-4 0,0-12 1 16,3-12 8-16,8-2 10 16,11 0-16-16,13-12 17 15,17-9-26-15,9-5-2 16,13 4-11-16,5 1-5 15,12-1-25-15,0 3-49 16,0-6-111-16,59-16-134 16,-5 5-336-16,-3 3-732 0</inkml:trace>
  <inkml:trace contextRef="#ctx0" brushRef="#br0" timeOffset="122512">5792 8094 1633 0,'0'0'399'0,"0"0"-130"15,0 0-69-15,0 0-20 0,-138 169-5 16,75-44-30-16,-20 62-17 16,-23 65-38-16,-8 24-31 15,10-18-17-15,22-57-25 16,32-75 24-16,18-45-26 16,6-18-15-16,8-2 20 15,-1-9-20-15,4-4 8 16,8-26-8-16,7-13-27 15,0-9-54-15,41-49-159 16,9-17-258-16,1-6-428 0</inkml:trace>
  <inkml:trace contextRef="#ctx0" brushRef="#br0" timeOffset="123186">6099 8371 178 0,'0'0'1704'0,"0"0"-1371"16,0 0-146-16,0 0-11 15,0 0 79-15,0 0-83 16,0 0-40-16,13 263-20 16,18-143-40-16,-3 12-15 15,-2 6-21-15,2-1-23 16,-6-9 16-16,0-14-29 15,-3-21 0-15,-5-27 2 16,-3-22-2-16,-4-22-6 16,-3-16 6-16,1-6 0 15,1-9 17-15,8-44-17 0,8-26 0 16,5-25-5-16,5-47 5 16,4-50-13-16,1-35-13 15,-5 19-6-15,2 50 31 16,-6 58-13-16,5 57 14 15,4 2-6-15,7 9 6 16,3 7 0-16,-3 18 4 16,7 12 5-16,0 4 29 15,8 0-31-15,2 0-5 16,11 7 25-16,10 0-27 16,9-5 11-16,7-2 8 15,4 0-10-15,1 0 17 16,-5 0-26-16,-7-9 1 0,-15-7 6 15,-13 3-7 1,-16-3 1-16,-15 5-2 0,-10 1-8 16,-12 4 8-16,-10-1-44 15,0 0-41-15,-20 2-144 16,-17 5-348-16,5 0-238 0</inkml:trace>
  <inkml:trace contextRef="#ctx0" brushRef="#br0" timeOffset="123668">7042 8902 1955 0,'0'0'310'16,"0"0"-209"-16,0 0-68 15,0 0 170-15,0 0 37 16,0 0-102-16,16 194-14 16,-10-125-58-16,-2 6-23 15,-4-3 8-15,0-5-42 16,0-15-1-16,0-17-8 16,0-11 0-16,0-11 9 15,0-13-9-15,0 0 0 16,0-7 17-16,0-33-17 15,0-19-6-15,3-14 5 0,28-9 1 16,7-2-1 0,13 2 1-16,15 12 0 0,7 19 18 15,8 18-6-15,2 19 11 16,-5 14 16-16,-9 36 26 16,-22 36 41-16,-18 31-10 15,-22 18-19-15,-7 4-1 16,0-10-32-16,-14-23-20 15,3-34 12-15,11-24-36 16,0-34 12-16,32 0-12 16,34-58-34-16,66-87-61 15,-9 5-259-15,-13 3-998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7:48.2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2158 0,'0'0'310'0,"0"0"-221"16,0 0-73-16,0 0 65 16,0 0-8-16,243 43-40 15,-140-43-33-15,24 0-54 16,-25-20-490-16,-24-1-1372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7:48.41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25 1938 0,'0'0'933'16,"0"0"-836"-16,0 0-73 15,193 8-18-15,-70-8-6 16,92 0-36-16,-29-9-276 15,-22-15-952-15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8:27.7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1027 1722 0,'0'0'347'15,"0"0"-179"-15,0 0 13 16,0 0 17-16,0 0-12 15,0 0-50-15,-3 6-78 16,3-6-16-16,10-11-14 16,15-18-28-16,16-7 32 15,10-12-32-15,18-8 0 16,15-14 6-16,11-1 3 16,10-5-9-16,5-2 0 0,0 2 1 15,-5 7 8-15,-17 10-9 16,-19 12 0-16,-18 15-15 15,-22 8 15-15,-14 15-1 16,-12 2-17-16,-3 7-28 16,0 0-68-16,0 0-192 15,-22 0-250-15,4 16-41 16,-4-3-840-16</inkml:trace>
  <inkml:trace contextRef="#ctx0" brushRef="#br0" timeOffset="351">672 114 1579 0,'0'0'306'0,"0"0"-70"0,0 0-35 15,0 0-19-15,0 0-7 16,0 0 1-16,0 0-66 15,-48-56-42-15,48 56-30 16,0-3-15-16,17-3 40 16,20-6-41-16,14 3 8 15,12-1 17-15,13 7-28 16,12 1-10-16,-2 2 14 16,2 0-22-16,-12 0 23 15,-13 5-24-15,-19 14 0 16,-19 15 21-16,-22 9-9 0,-3 15 15 15,-22 15-3-15,-25 8-17 16,0 1-7-16,6 11-61 16,16-20-438-16,8-28-995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57.6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18 2633 0,'0'0'555'15,"0"0"-496"1,0 0-5-16,0 0 61 0,0 0-96 15,249-1-19-15,-132-10-248 16,-12 5-710-16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9:59.07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54 321 1618 0,'0'0'228'0,"0"0"-93"0,0 0 35 16,0 0 21-16,0 0-13 16,0 0 2-16,0 0-14 15,-54 47-62-15,54-47-62 16,0-8 7-16,3-11-38 16,19-14 1-16,3-3-7 15,11-6-4-15,5 2 20 16,2 4-19-16,1 9-2 15,-3 11 36-15,1 13-29 16,-1 3 8-16,3 9 27 16,3 34-1-16,4 12 19 0,-4 8-41 15,4 8-18-15,2-10 23 16,-3-5-24-16,1-13-1 16,-4-19 1-16,1-10 0 15,-1-14 31-15,-3-2-31 16,0-38 0-16,0-14 23 15,-8-10-22-15,-3-5 8 16,-11-3-9-16,10-28-48 16,-10 18-100-16,0 18-582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19:57.74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223 33 1438 0,'0'0'649'0,"0"0"-447"16,0 0-5-16,0 0 55 15,0 0-76-15,0 0-28 16,-66 3-21-16,66 17-50 16,0 13-19-16,41 22-24 15,13 27 44-15,15 22 18 0,7 16-61 16,2-2-2-16,-2-4 21 16,-6-10-35-16,-4-14 13 15,-6-11-13-15,0-21-17 16,-10-8 27-16,-6-11-29 15,-11-12 0-15,-8-8-2 16,-10-5 8-16,-8-9-13 16,-4 3 7-16,2-8-32 15,-5 0 4-15,0 0-65 16,0 0-38-16,0-30-68 16,-12-11-513-16,-1-6-449 0</inkml:trace>
  <inkml:trace contextRef="#ctx0" brushRef="#br0" timeOffset="708">1240 0 1000 0,'0'0'634'0,"0"0"-493"15,0 0-41-15,0 0 74 16,0 0 10-16,0 0-30 16,0 0-2-16,-11 3-29 15,11 1-1-15,-3 1-18 16,0 2-15-16,-6 0 32 16,2 3-32-16,-11 3-10 15,-7 10-13-15,-16 13-65 16,-13 17 20-16,-12 12 6 15,-10 17-21-15,-9 7 27 16,-4 9-17-16,-3 4-15 16,-8-1 34-16,2 2-25 0,7-12 10 15,5-5-11-15,8-18-8 16,17-10 25-16,17-14-26 16,10-15 6-16,17-11 12 15,9-9-18-15,5-6-5 16,3-3-1-16,0 0 12 15,-4 0 3-15,4 0-9 16,-7 7 0-16,-1-1 9 16,-2 9-9-16,-2-6-11 15,5 1 10-15,0-4-4 16,4-3-4-16,3-3-3 0,0 0-17 16,0 0 28-1,0 0-21-15,0 0 0 0,0 0 20 16,0 0-7-16,0 0 3 15,0 0-15-15,0 0-45 16,0 0-41-16,64-66-196 16,-1 7-304-16,3-10-526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01.79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243 469 1538 0,'0'0'250'0,"0"0"-152"15,0 0 20-15,0 0 28 16,0 0-30-16,0 0 4 16,0 0-80-16,-37-16-16 15,37 16-3-15,-4 0-20 16,4 0 15-16,0 0-16 15,0 0 0-15,-3 0-1 16,3 0 1-16,0 0 0 16,0 0-8-16,0 0 17 15,0 0-7-15,0 0 7 16,0 0 7-16,-3 0 31 16,3 0-15-16,-6 0 17 15,3 0 34-15,0 16 19 16,-4 21-31-16,-8 25-23 0,-7 58-13 15,-7 55 48-15,-3 2-59 16,1-16 15-16,9-33-4 16,12-39-20-16,3 0 21 15,-1-5-12-15,8-16-23 16,0-27 30-16,0-15-31 16,0-16-6-16,0-6 6 15,0-4 0-15,8-7 11 16,6-32-10-16,5-27 0 15,6-29 27-15,0-27-26 16,1-18 4-16,-4-12-6 16,-7-2 1-16,-5 10 13 0,2 19-14 15,1 24 0-15,-1 24 14 16,-2 28-14-16,-1 23 6 16,-2 16 29-16,4 10-35 15,10 0 0-15,19 36 6 16,14 20 6-16,16 19 40 15,4 25-40-15,-1 14 6 16,-4 11-18-16,-8 7 8 16,-2-2 1-16,-8-11-9 15,-4-14-3-15,-6-26-10 16,-5-21 8-16,-6-19 5 16,-10-19 0-16,-1-10 2 0,-7-10 5 15,-2 0-7 1,5-10 0-16,4-30 13 0,1-24-12 15,10-26-1-15,-4-24 12 16,3-44-6-16,-7 11 10 16,0-11-16-16,-4 8 0 15,-4 35 10-15,4 6-10 16,-2 30-7-16,-3 31-1 16,-1 21 16-16,7 11-23 15,-3 9-5-15,18 4-79 16,10-2-85-16,42 4-318 15,-4 1-212-15,-10 0-1189 0</inkml:trace>
  <inkml:trace contextRef="#ctx0" brushRef="#br0" timeOffset="442">2688 0 1655 0,'0'0'303'0,"0"0"-117"16,0 0-10-16,0 0-11 16,0 0-30-16,-246 147 26 15,158-4 27-15,-29 82-43 16,-15 100-35-16,15 44 5 15,38-16-55-15,53-51 13 16,26-101-47-16,22-63-16 16,22-50 28-16,14-16-38 15,18 1-2-15,24-10-32 16,84-19-76-16,-23-28-168 0,-11-16-679 0</inkml:trace>
  <inkml:trace contextRef="#ctx0" brushRef="#br0" timeOffset="1307">2940 1355 1681 0,'0'0'269'0,"0"0"-158"16,0 0 21-16,0 0 64 15,0 0-52-15,0 0-18 16,0 0-41-16,33-19-62 16,17-17 2-16,13-16-7 15,6-11-17-15,7-12 17 16,-6-7-18-16,-8-7 0 15,-11-3 10-15,-14-1-10 16,-15 8 1-16,-12 6 6 16,-6 21 13-16,-4 15 98 15,0 21-45-15,0 15 3 16,0 7 34-16,0 7-76 16,0 44-17-16,0 35-1 0,0 29-10 15,0 23 37-15,-4 6-43 16,1-4 0-16,0-10 8 15,3-15-8-15,0-20 0 16,0-14-6-16,0-19-6 16,0-15-19-16,0-21-125 15,3-26-148-15,19 0-304 16,0-24-189-16</inkml:trace>
  <inkml:trace contextRef="#ctx0" brushRef="#br0" timeOffset="1636">4238 746 2034 0,'0'0'510'16,"0"0"-293"-16,0 0-65 16,0 0 1-16,-149 241 9 15,95-138-55-15,10 6-51 16,15-8-4-16,21-3-51 15,8-6-1-15,37-13-23 16,32-20-41-16,17-19 43 16,17-30-40-16,6-10 30 15,-6-43 30-15,-12-33-19 16,-21-16 20-16,-26-15 6 0,-28-16-6 16,-16 3 52-1,-16 4-38-15,-37 18-14 0,-16 23 37 16,-7 26-26-16,-4 29-11 15,7 20-112-15,21 9-225 16,27 18-525-16</inkml:trace>
  <inkml:trace contextRef="#ctx0" brushRef="#br0" timeOffset="2018">5657 492 2693 0,'0'0'337'15,"0"0"-203"-15,0 0-44 16,-227-16 12-16,132 53-2 16,-3 26-28-16,0 19-15 15,10 14-4-15,22 17-47 16,27 2-6-16,21 6 0 15,18 1-31-15,22-8 18 16,32-13-56-16,22-22-11 16,5-21 16-16,5-36-6 15,-4-22 46-15,-17 0-3 16,-17-34 27-16,-23-14 13 16,-25-5-2-16,0 4 2 15,-34-1 38-15,-26 12-27 0,-13 11 13 16,-15 13-29-16,-3 14-8 15,3 0-17-15,8 21-140 16,26 11-407-16,24-4-191 0</inkml:trace>
  <inkml:trace contextRef="#ctx0" brushRef="#br0" timeOffset="2232">6350 1678 2567 0,'0'0'677'0,"0"0"-580"0,0 0-43 16,0 0 44-16,-37 207-38 16,-7-125-33-16,-3 0-27 15,-30 16-77-15,15-19-210 16,4-20-771-16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06.7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1778 1972 0,'0'0'309'15,"0"0"-170"-15,0 0-15 16,0 0 13-16,0 0-5 15,0 0-85-15,84-77-12 16,-16 7 16-16,20-16-39 16,0-12-4-16,-4-12-1 15,-11 6-5-15,-19 3 29 16,-13 7 8-16,-16 22 36 16,-15 21 31-16,-6 18-35 15,-4 24 18-15,0 9-6 16,0 16-61-16,-17 45 29 0,-14 35-49 15,2 22 13-15,1 17 22 16,9-4-31-16,9-10-5 16,10-15-1-16,0-18 1 15,0-13-10-15,22-16-16 16,3-11-86-16,7-17-69 16,19-21-374-16,-7-10-202 15,-3 0-977-15</inkml:trace>
  <inkml:trace contextRef="#ctx0" brushRef="#br0" timeOffset="347">1129 961 1894 0,'0'0'340'0,"0"0"-121"0,0 0 10 15,0 0-32-15,0 0-24 16,224-79-71-16,-152 79-19 15,8 39-11-15,-8 18-31 16,-12 18 22-16,-25 24-12 16,-23 14-18-16,-12 12 32 15,-41 11-53-15,-28-2-3 16,-14-7 13-16,-1-12-21 16,11-20 24-16,14-18 4 15,23-22-13-15,18-16 11 16,18-9-27-16,0-14-1 0,33-2 1 15,28-7 0 1,24-7 0-16,16 0-31 0,16 0-41 16,0-21 31-16,-1-11-115 15,30-27-124-15,-33 6-300 16,-21 3-262-16</inkml:trace>
  <inkml:trace contextRef="#ctx0" brushRef="#br0" timeOffset="697">1997 256 2107 0,'0'0'283'0,"0"0"-194"15,0 0-3-15,0 0 27 16,0 0 54-16,230-69-52 15,-183 69-21-15,-6 0-43 16,-19 30-28-16,-15 14 29 16,-7 12-2-16,-26 10 7 15,-28 3-8-15,-8 0-27 16,-4-6 8-16,11-15-9 16,15-11 6-16,18-6 11 15,22-12-38-15,0-3-2 16,34-4 2-16,30 2 0 15,17-8 1-15,14-3-1 0,6-3-27 16,3 0-33-16,34 0-100 16,-26-16-380-16,-17 0-382 0</inkml:trace>
  <inkml:trace contextRef="#ctx0" brushRef="#br0" timeOffset="976">2993 0 2549 0,'0'0'351'0,"0"0"-276"0,0 0 64 16,0 0 28-1,183 219-15-15,-78-71 0 0,27 53-40 16,10 57-14-16,-16 17-50 15,-41-5-6-15,-49-27 18 16,-36-37-50-16,-4-38-9 16,-35-37-1-16,-5-42-39 15,-12-13-68-15,-52 25-146 16,14-13-457-16,-10-8-1106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18.12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82 173 1759 0,'0'0'211'0,"0"0"-75"16,0 0 15-16,0 0 12 16,0 0-4-16,0 0 0 15,-51 14-65-15,44 32-49 16,-1 26 12-16,5 57 6 15,3 55 35-15,0 38-29 16,0-12-28-16,0-45 22 16,0-57-36-16,-7-42-14 15,3-1 11-15,4-9-11 16,0-11 34-16,0-22-36 0,0-16-10 16,0-7 42-1,0-16-15-15,0-43-2 0,17-27-8 16,10-24-17-16,-1-25 18 15,-4-43-19-15,-9-36 0 16,-6 22 3-16,1 24-3 16,-4 45 0-16,3 45 0 15,4 6 1-15,3 7-7 16,5 23 6-16,3 14 0 16,3 14 2-16,9 9-2 15,8 5 0-15,14 0 3 16,5 10 4-16,13 9 16 15,-1 2-23-15,3-5 0 16,3-10 11-16,3-6-11 16,-3 0 0-16,-3 0-7 0,-6-9 4 15,-15-7-17-15,-11 2-83 16,-18 5-137-16,-26 4-218 16,0 5-162-16,0 0-778 0</inkml:trace>
  <inkml:trace contextRef="#ctx0" brushRef="#br0" timeOffset="236">192 792 1790 0,'0'0'333'0,"0"0"-140"0,0 0 47 15,0 0-43-15,0 0-52 16,0 0-31-16,0 0-1 15,160 2 4-15,-73-2-67 16,13-7-29-16,-2-6 7 16,-7 2-27-16,-8 3-2 15,-7 2-14-15,8 6-177 16,-21 0-295-16,-19 0-240 0</inkml:trace>
  <inkml:trace contextRef="#ctx0" brushRef="#br0" timeOffset="512">78 1523 2097 0,'0'0'362'0,"0"0"-225"16,0 0-53-16,0 0 66 15,0 0 15-15,0 0-7 16,0 0-30-16,222 52-54 16,-131-49 10-16,13-3-51 15,-3 0-6-15,6 0 6 16,-9-5-33-16,-4-13 0 16,-6-1-43-16,29-17-143 15,-27 7-281-15,-16-1-334 0</inkml:trace>
  <inkml:trace contextRef="#ctx0" brushRef="#br0" timeOffset="768">2044 969 2462 0,'0'0'463'0,"0"0"-385"16,0 0 31-16,0 0 47 16,0 0-59-16,0 0-15 15,252-28-10-15,-163 18-54 0,3-2 0 16,8 3-18-16,-11 2-18 16,-1 0-76-16,-7 7-167 15,-23 0-339-15,-21 10-161 0</inkml:trace>
  <inkml:trace contextRef="#ctx0" brushRef="#br0" timeOffset="1012">2018 1575 2331 0,'0'0'500'0,"0"0"-386"15,0 0 5-15,0 0 15 16,0 0-19-16,0 0 6 16,186 10-25-16,-103-10-58 15,5 0 5-15,4 0-43 16,-4 0-9-16,3-3-36 16,32-24-138-16,-21 3-326 15,-14-7-414-15</inkml:trace>
  <inkml:trace contextRef="#ctx0" brushRef="#br0" timeOffset="1458">4148 99 2203 0,'0'0'321'16,"0"0"-249"-16,0 0 63 15,0 0 61-15,0 0-51 16,0 0-13-16,0 0-101 16,-110 177-10-16,52-75-3 15,-8 8-6-15,0 6 46 16,7-10-26-16,8-18-4 15,13-19 41-15,7-19-28 0,14-18-7 16,9-16 8-16,4-10-28 16,4-6 40-16,0 0-44 15,0 0-2-15,4 0 41 16,24 0-41-16,16-6 10 16,9-7-9-16,8 2-3 15,5 6 3-15,3 0-9 16,4 5 0-16,-1 0-14 15,1 0 4-15,-3 0-55 16,-4 18-53-16,-4-8-104 16,14-10-163-16,-13 0-281 15,-12-7-19-15</inkml:trace>
  <inkml:trace contextRef="#ctx0" brushRef="#br0" timeOffset="1686">4417 252 1886 0,'0'0'378'16,"0"0"-148"-16,0 0 85 16,0 0-44-16,0 0-121 15,0 0-8-15,-39 257-27 16,39-71 5-16,0 41-39 16,-5-17-25-16,5-45 23 15,0-57-41-15,0-40-31 16,0 1 11-16,0 2-18 0,0-9-27 15,0-31-102 1,8-17-148-16,-1-14-556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23.7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451 0 1497 0,'0'0'272'16,"0"0"-98"-16,0 0 12 16,0 0-7-16,0 0 56 15,0 0-75-15,0 0-30 16,0 17-16-16,0 22-15 15,0 19-16-15,-10 16-18 0,-22 8-52 16,-20 2 39-16,-9 6-52 16,-9-5 0-16,1-7-9 15,7-13 9-15,11-17-33 16,19-22-50-16,20-21-32 16,12-34-94-16,29-29-321 15,15-16-301-15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24.30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1148 142 1846 0,'0'0'266'16,"0"0"-143"-16,0 0-11 16,-224 154 8-16,133-86-16 15,-4 4 21-15,-6 7-23 16,6-7 4-16,4-10-54 15,11-10-17-15,6-11 11 16,13-15-22-16,2-13-9 0,8-10 21 16,10-3-24-16,9-11 25 15,7-30-37-15,10-14 2 16,5-22 4-16,10-8-6 16,0-3-7-16,0-5 6 15,18 8 2-15,8 7-15 16,9 8 14-16,2 18 0 15,4 20 2-15,1 17-1 16,11 15-1-16,1 27 39 16,12 39-19-16,0 19 38 15,6 20-25-15,-2 7-25 16,-1-3 41-16,-5-6-43 16,2-7 9-16,0-17-6 0,-8-13-2 15,1-17 10-15,-12-10-17 16,-3-16-21-16,-12-9-23 15,6-14-137-15,-16-4-301 16,-9-26-317-16</inkml:trace>
  <inkml:trace contextRef="#ctx0" brushRef="#br0" timeOffset="287">2037 378 2343 0,'0'0'306'16,"0"0"-222"-16,0 0-45 16,0 0 87-16,0 0 69 15,0 0-66-15,200 0-36 16,-119-5-1-16,10 3-54 15,18 0-5-15,4-3-32 16,0 2 7-16,-8 3-16 16,-14 0-31-16,-25 0-176 15,-25 0-392-15,-28 12-315 0</inkml:trace>
  <inkml:trace contextRef="#ctx0" brushRef="#br0" timeOffset="520">2262 845 1536 0,'0'0'1137'0,"0"0"-937"16,0 0-95-16,0 0-2 15,0 0 69-15,0 0-22 16,0 0-60-16,245 77-15 15,-162-72-56-15,12-5-19 0,0 0-15 16,26-14-181 0,-22-17-541-16,-30-1-1716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0:31.5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754 243 1167 0,'0'0'350'0,"0"0"-179"15,0 0-35-15,0 0-22 16,0 0 27-16,0 0-7 15,0-3-25-15,3 3 12 16,-3 0-38-16,3 0-22 16,-3 0 33-16,0 0-42 15,0 0-9-15,0 0-4 16,0 0-30-16,0-19 18 16,0-7-27-16,-6-2 0 15,-10-2 19-15,-1 6-19 16,-1-3 1-16,-8 4 20 15,1 1-8-15,0 5 28 0,-6 3-41 16,6 8 1-16,-7 3 23 16,3 3-23-16,-8 0 12 15,-7 23-13-15,-7 16 14 16,-8 13 4-16,-2 14-17 16,-5 11 5-16,9 6 36 15,4 9-15-15,18 7 15 16,9 0 6-16,14 1-15 15,9-3 30-15,3-6-48 16,0-9-9-16,19-6 19 16,13-15-25-16,8-3 0 15,8-16-6-15,6-7 14 16,8-11-4-16,1-8-4 0,1-12-9 16,-1-4 0-1,-1 0-18-15,-1-30-3 0,-2-13 18 16,-1-10-15-16,-6-10 20 15,-1-11-13-15,-15-15 14 16,-11-16-1-16,-13-6 14 16,-12-11-1-16,0 8 18 15,-26 5 0-15,-11 21 30 16,-3 22-25-16,1 20-13 16,-2 16 2-16,4 14-18 15,8 9 0-15,7 7-81 16,15 0-148-16,7 20-403 0,0 6-288 15</inkml:trace>
  <inkml:trace contextRef="#ctx0" brushRef="#br0" timeOffset="207">1242 1156 2239 0,'0'0'350'0,"0"0"-107"16,0 0-64-16,0 0-43 15,0 0-50-15,0 0-86 16,0 0-167-16,51-39-328 16,-29 5-430-16</inkml:trace>
  <inkml:trace contextRef="#ctx0" brushRef="#br0" timeOffset="587">1946 749 205 0,'0'0'1737'0,"0"0"-1403"16,0 0-208-16,0 0 29 15,0 0-41-15,145-200-59 16,-91 130-3-16,2-5-52 16,-2-4 3-16,-6 7 55 0,-8 6 8 15,-14 16 15-15,-11 19 46 16,-8 11-34-16,-4 6 21 16,-3 14-41-16,0 0-19 15,0 0 27-15,0 34-56 16,0 24-2-16,0 24 8 15,-7 21-31-15,7 11 54 16,-3 8-45-16,3-4-9 16,0-3 28-16,0-10-26 15,0-17-2-15,0-16-13 16,0-19-83-16,0-14-65 0,0-18-439 16,-12-14-650-16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20.0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627 241 2092 0,'0'0'202'0,"0"0"-83"16,0 0-36-16,0 0 2 15,0 0 68-15,-225 301-14 16,151-113-43-16,9-6 5 16,3-13-68-16,11-29-19 15,10-38 32-15,6-2-31 16,-2-8-1-16,15-28 2 16,7-28-16-16,8-19 41 15,7-17-41-15,0 0 17 16,7-45 17-16,30-27-34 15,10-27-1-15,16-24 0 16,6-17-14-16,4-7 4 16,-1-11-7-16,1 7 15 0,-3 13-7 15,-8 27 10-15,-11 29 0 16,-7 42-2-16,-9 40 8 16,-1 23 48-16,5 86-14 15,-2 61-4-15,-5 0 33 16,-6-5-42-16,-11-24-19 15,-5-37 5-15,5 2-11 16,1-2 8-16,-3-20-10 16,6-23-30-16,-1-11-27 15,8-14-127-15,-4-14-362 16,-12-15-377-16</inkml:trace>
  <inkml:trace contextRef="#ctx0" brushRef="#br0" timeOffset="570">175 1074 2089 0,'0'0'320'16,"0"0"-204"-16,0 0 32 16,0 0-53-16,281 102-37 15,-149-98-10-15,5-4-39 16,2-4-9-16,-11-26-30 15,-14-1-46-15,-20-6 14 16,-18 6-18-16,-25 6 47 0,-17 5 26 16,-17 10 14-1,-14 10 62-15,-3 0 72 0,0 39-63 16,0 31 46-16,-3 21-28 16,-7 28-36-16,-2 12 12 15,5 11-45-15,7 3-2 16,0-9-11-16,0-11-1 15,4-20 21-15,14-20-34 16,-3-29 0-16,-1-17 12 16,-6-22-12-16,-1-17 2 15,0 0 7-15,5-36-9 16,-2-37 23-16,5-31-23 16,-1-48-8-16,1-46-2 0,-8-43 10 15,-4 29 0 1,2 56-1-16,2 67 3 0,3 57-4 15,9 16 2-15,9 13-3 16,13 3 3-16,6 28 0 16,9 30 0-16,-2 15 0 15,-3 9 6-15,-10 1 13 16,-19-5-19-16,-22-6 0 16,0-10 2-16,-44-8-2 15,-29-11-9-15,-22-11-28 16,-11-16-57-16,-30-16-65 15,28-9-352-15,20-35-268 0</inkml:trace>
  <inkml:trace contextRef="#ctx0" brushRef="#br0" timeOffset="731">1087 207 2237 0,'0'0'240'15,"0"0"-160"-15,211-74 52 16,-94 34-61-16,73 0-71 16,-33 11-82-16,-24 5-626 0</inkml:trace>
  <inkml:trace contextRef="#ctx0" brushRef="#br0" timeOffset="1811">3526 1071 1950 0,'0'0'709'0,"0"0"-569"16,0 0-101-16,-113-187 64 15,52 143 71-15,-14 15-72 16,-4 23-20-16,-1 6-34 16,-4 53-47-16,8 29 45 15,13 16-46-15,22 8-1 16,28-2-11-16,13-9 12 0,25-20-30 16,33-16-23-16,23-24-34 15,10-31 13-15,11-4-60 16,4-44-40-16,-4-32 13 15,-14-22 20-15,-16-20 68 16,-17-40 52-16,-18-43 21 16,-24 17 21-16,-9 24 15 15,-4 32 69-15,0 54 92 16,0 14-9-16,-7 20-22 16,-3 40-29-16,1 28-94 15,-1 79 8-15,-5 57-26 16,5 53-11-16,1 12 17 15,9-32-29-15,0-53-1 0,0-52-1 16,12-22-36-16,17-9-4 16,8-11-59-16,10-14-37 15,4-36 39-15,0-7 10 16,-4-49 54-16,-3-21 24 16,-6-16 9-16,-10-3 1 15,-6 8 10-15,-8 20-4 16,-6 18 74-16,-8 30 1 15,4 20-17-15,-4 4-50 16,3 39 3-16,4 15 22 16,5 5-39-16,6-5-1 15,8-6 0-15,9-15-24 0,6-14-28 16,3-18 1-16,3-5 1 16,0-15 49-16,-11-21-14 15,-6 5-1-15,-13 0 15 16,-5 18 2-16,-9 9 5 15,1 4-6-15,-4 0 0 16,8 17 9-16,2 7-9 16,6-5 1-16,1-3-9 15,13-6 7-15,6-10-26 16,4 0-8-16,7-16 13 16,1-21 16-16,-4-3-24 15,-12 2 18-15,-7 5 11 16,-9 12 1-16,-13 12 0 0,0 9 0 15,-3 6 1 1,0 34 44-16,0 12-21 0,-3 6-24 16,-7-4 15-16,1-7-15 15,3-15 0-15,2-11 0 16,4-16 0-16,0-5 12 16,0-2-12-16,0-35-9 15,0-16 9-15,10-7-6 16,12-7 6-16,9 1-1 15,1 6 1-15,8 13 6 16,3 10 3-16,9 20-8 16,2 17 44-16,0 0-18 15,6 39 27-15,-10 20 16 16,-2 14-14-16,-8 2-2 16,-8 1-54-16,-6-8 0 0,-11-12-18 15,-5-10-50-15,2-12-152 16,-2-12-352-16,2-16-179 0</inkml:trace>
  <inkml:trace contextRef="#ctx0" brushRef="#br0" timeOffset="2283">5933 1019 1938 0,'0'0'464'16,"0"0"-180"-16,0 0-23 15,0 0-72-15,0 0-78 0,-212 127-11 16,161-65-37-16,14 1-45 16,22-7-18-16,15-6-6 15,0-18-83-15,37-16-17 16,14-16-63-16,5 0-33 16,1-26 25-16,-6-27 49 15,-7-5 87-15,-15-5 40 16,-11 1 1-16,-14 9 147 15,-4 17 43-15,0 16 50 16,0 20-34-16,-19 8-114 16,-1 50-45-16,-7 24 10 15,10 27-6-15,17 45 18 16,3 39-60-16,45-9 42 0,-1-17 3 16,4-22-41-16,-23-34-7 15,-2 4-5-15,-4-3 8 16,-19-26-1-16,-3-28-8 15,-13-29 0-15,-38-25 23 16,-15-4-22-16,-15-39 4 16,1-30-5-16,1-19-8 15,16-19 7-15,12-3-48 16,23-2-6-16,19 7-62 16,9-16-139-16,19 25-583 15,6 24-1466-15</inkml:trace>
  <inkml:trace contextRef="#ctx0" brushRef="#br0" timeOffset="2443">4368 2400 2606 0,'0'0'463'16,"0"0"-463"-16,0 0-611 15,0 0-480-15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23.1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579 1038 1661 0,'0'0'296'0,"0"0"-174"16,0 0 14-16,0 0 26 0,0 0 36 15,-168-184-6-15,102 184-74 16,-3 0-9-16,-4 49-65 16,4 29 11-16,11 21 0 15,14 16-22-15,22 4 14 16,19-12-26-16,3-12-12 16,32-23 10-16,34-29-19 15,25-27-12-15,18-16 11 16,19-25-102-16,62-67-178 15,-36 3-367-15,-24 3-811 0</inkml:trace>
  <inkml:trace contextRef="#ctx0" brushRef="#br0" timeOffset="241">1199 223 1987 0,'0'0'346'16,"0"0"-234"-16,0 0 87 16,-37 241 22-16,22-130-63 15,5 14-22-15,3 7-83 16,-5-2-13-16,2 2-2 16,2-9-38-16,1-14-6 15,3-17-51-15,4-23-138 0,0-9-135 16,4-25-308-16,11-14-503 15</inkml:trace>
  <inkml:trace contextRef="#ctx0" brushRef="#br0" timeOffset="1282">623 938 2125 0,'0'0'337'15,"0"0"-287"-15,0 0-27 16,0 0 42-16,236-52 8 16,-132 30 20-16,4-5-37 15,9 1-33-15,3-3-1 16,-4 2-16-16,-2-5-6 16,-8-8 0-16,-11-6 1 15,-16-3 2-15,-16-3-3 16,-16-8 0-16,-15-2 11 15,-13-7-9-15,-16-3 13 0,-3-1 45 16,0 5 13 0,-18 5 32-16,-14 21-32 0,-9 19 10 15,-6 19-7-15,-7 4-66 16,-6 46 11-16,3 30-6 16,3 25-14-16,6 18 22 15,8 8-23-15,11 8 0 16,2 0 11-16,13-1-11 15,3-6-33-15,4-10 0 16,4-22-43-16,3-24 34 16,0-23-54-16,0-26 20 15,0-20 28-15,10-3-27 0,15-26 51 16,5-23 24-16,9-16 0 16,5-4 2-16,4-4-2 15,8 8 0-15,-6 9-3 16,1 16 12-16,-7 24 3 15,-9 16 37-15,-1 14 0 16,-12 41 53-16,0 20-58 16,-8 14 34-16,4 2-25 15,-2-2-52-15,2-10 7 16,-1-14-8-16,9-14-42 16,4-20-10-16,-1-21-26 15,-1-10-63-15,6-5 39 16,2-38 29-16,-4-15 39 0,2-16 22 15,-9 1 12-15,-6 1 4 16,-6 17 23-16,-4 16 36 16,-9 19 74-16,0 20-21 15,0 0-56-15,0 37-35 16,0 21-5-16,0 5 16 16,3 5-36-16,22-9-18 15,16-8 3-15,17-16-23 16,11-19 4-16,0-16-38 15,1 0 3-15,-8-30 48 16,-8-19-34-16,-13-5 47 16,-9-4 2-16,-10 13 12 15,-10 8 61-15,-9 18 44 16,-3 19 5-16,0 0-15 16,0 19-89-16,0 28-12 0,-12 9 40 15,6 0-34-15,6-1 0 16,0-12-6-16,0-6-55 15,3-11-27-15,19-10-176 16,10-10-253-16,37-6-38 16,-3-10-278-16,-3-17-196 0</inkml:trace>
  <inkml:trace contextRef="#ctx0" brushRef="#br0" timeOffset="1501">3496 1153 1661 0,'0'0'573'15,"0"0"-302"-15,0 0 43 16,0 0-112-16,0 0-36 0,0 0-62 16,0 0-18-1,-208 88-21-15,189-44-29 0,13 1 7 16,6-3-43-16,0 1-19 16,13-5 2-16,18-7-91 15,1-8-56-15,5-7-97 16,-1-16-195-16,-8 0-99 15,-9 0-1215-15</inkml:trace>
  <inkml:trace contextRef="#ctx0" brushRef="#br0" timeOffset="1687">2879 821 1573 0,'0'0'743'0,"0"0"-572"16,0 0-75-16,0 0 10 15,0 0 9-15,0 0 43 16,0 0-93-16,69 69-27 16,-47-31-38-16,-7 13-19 15,-8-2-129-15,-7 10-327 16,0-17-146-16,0-12-977 0</inkml:trace>
  <inkml:trace contextRef="#ctx0" brushRef="#br0" timeOffset="1817">3456 546 2029 0,'0'0'384'0,"0"0"-230"0,262-185 0 15,-146 115-95-15,13-2-59 16,-31 21-248-16,-29 15-2108 0</inkml:trace>
  <inkml:trace contextRef="#ctx0" brushRef="#br0" timeOffset="2478">4218 1038 2094 0,'0'0'0'0,"0"0"-239"16,0 0-900-16</inkml:trace>
  <inkml:trace contextRef="#ctx0" brushRef="#br0" timeOffset="2635">4061 1831 2328 0,'0'0'355'16,"0"0"-249"-16,0 0-99 15,0 0-7-15,0 0-480 16,211-124-1263-16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56.5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600 976 1647 0,'0'0'326'16,"0"0"-169"-16,0 0-17 15,0 0 53-15,0 0 72 16,0 0-153-16,-26 32-69 16,26 81 75-16,9 48-25 0,-3 2-33 15,-1-11-21 1,-5-25-21-16,0-38 28 0,0 0-46 15,0-7-6 1,-5-26 5-16,5-26 2 0,0-23-2 16,0-7-22-16,0-3-19 15,0-34 23-15,5-25-43 16,10-23 23-16,-1-25 23 16,0-37 6-16,-11-38 8 15,-3-34-8-15,0 23 10 16,0 42 12-16,0 57 0 15,0 46-12-15,6 7 37 16,16 12-17-16,12 7-2 16,5 24 1-16,10 1 4 15,7 29 10-15,9 21-33 0,-2 11 14 16,-1 11-13 0,-13 1 8-16,-16 4-5 0,-21 2-3 15,-12 3-1-15,-26 0 25 16,-39-9-25-16,-14-8-11 15,-9-16-16-15,6-16-33 16,11-22 22-16,14-11-71 16,38-11-160-16,16-19-247 15,3-2-209-15</inkml:trace>
  <inkml:trace contextRef="#ctx0" brushRef="#br0" timeOffset="376">1356 1294 1748 0,'0'0'475'16,"0"0"-361"-16,0 0 79 15,0 0 68-15,207-29-53 16,-139 20-80-16,1 6-27 16,-7 3-70-16,-17 0-2 15,-14 21 14-15,-25 15-30 16,-6 7 7-16,-29 10-11 15,-30 6-8-15,-9-5 28 16,-2-8-29-16,1-10 0 16,10-13 16-16,14-11-16 15,13-6 0-15,12-6 4 16,15 0-3-16,5 0-2 16,0 0-25-16,25 0 26 15,10 0 5-15,7 0 1 0,4 3 1 16,4 2-7-16,-2-2 0 15,2 1 5-15,5-4-5 16,1 0-74-16,-1-4-95 16,7-13-151-16,-15 2-185 15,-15-2-205-15</inkml:trace>
  <inkml:trace contextRef="#ctx0" brushRef="#br0" timeOffset="731">0 658 1984 0,'0'0'340'0,"0"0"-266"15,0 0-46-15,0 0 143 16,172-127 1-16,-81 59-96 16,17-8-14-16,7-7-30 15,-4-3 19-15,-6 11 49 16,-14 6-42-16,-15 22 4 16,-24 17 5-16,-16 30-7 0,-10 3 0 15,-3 47-32-15,4 27-8 16,5 18 20-16,10 11-40 15,24 6-58-15,81 23-195 16,-12-27-339-16,5-31-487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27.4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0 340 1590 0,'0'0'210'0,"0"0"-94"16,0 0-13-16,0 0 45 15,0 0-29-15,0 0-30 16,48-157 20-16,-14 134-48 16,-2 12 4-16,5 11-8 15,-8 11-4-15,-7 48 52 16,-12 23-60-16,-10 20-33 0,0 10 31 16,0 2-43-1,-17-11 6-15,-2-14-17 0,7-25 22 16,2-18-17-16,7-23 6 15,3-23 0-15,0 0 39 16,0-52-39-16,25-29 0 16,11-29-1-16,8-13 8 15,6-12-5-15,3 3-2 16,1 13 0-16,0 28-8 16,-3 26 17-16,-4 25-9 15,1 34 8-15,-4 6 1 16,-4 48 40-16,-8 34-7 15,-1 24-24-15,-18 10 31 0,-4 4-47 16,-9-4 11 0,0-16-13-16,0-14-6 0,0-20-13 15,10-18-123-15,37-24-136 16,1-14-239-16,-1-10-289 0</inkml:trace>
  <inkml:trace contextRef="#ctx0" brushRef="#br0" timeOffset="170">1372 375 1664 0,'0'0'611'0,"0"0"-540"16,0 0 136-16,0 0-9 16,0 0-49-16,240 0-88 15,-167 0-46-15,44 8-15 0,-23 12-363 16,-13 1-587-16</inkml:trace>
  <inkml:trace contextRef="#ctx0" brushRef="#br0" timeOffset="339">1386 1039 2362 0,'0'0'561'15,"0"0"-498"-15,0 0 26 16,0 0-42-16,365-39-47 0,-201 14-216 16,-7-3-1062-16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31.93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2093 3378 1994 0,'0'0'348'15,"0"0"-283"-15,0 0 9 16,-29 220 76-16,19-115 46 15,1 9-59-15,3 4-53 0,2-3-6 16,4-6-64 0,0-16-13-16,0-19 25 0,0-21-26 15,0-19 0-15,0-20-1 16,0-14 2-16,0 0 38 16,0-21-39-16,4-37-13 15,2-14 5-15,10-22 8 16,-5-15-7-16,-4-15 5 15,0-11 4-15,0 4 19 16,5 16-21-16,3 20 0 16,7 34 44-16,3 27-44 15,14 20 21-15,12 14-1 16,11 0-14-16,11 11 40 16,12 8-46-16,9-1 1 0,4-8 24 15,4-7-25-15,-2-3 0 16,-9 0-49-16,-11 0-129 15,-18 0-193-15,-26 0-356 16,-25 0-845-16</inkml:trace>
  <inkml:trace contextRef="#ctx0" brushRef="#br0" timeOffset="216">2262 3837 1957 0,'0'0'502'0,"0"0"-404"0,0 0-43 16,0 0 88-1,0 0 0-15,189 3-50 0,-106-3-5 16,8 4-80-16,-3 3-8 16,-8 6-66-16,1 17-216 15,-27 2-381-15,-20-2-915 0</inkml:trace>
  <inkml:trace contextRef="#ctx0" brushRef="#br0" timeOffset="408">2184 4402 2165 0,'0'0'602'16,"0"0"-521"-16,0 0 35 0,0 0 43 15,0 0-39-15,0 0-36 16,233 36-50-16,-138-32-34 16,52 2-3-16,-20 0-183 15,-20 1-696-15</inkml:trace>
  <inkml:trace contextRef="#ctx0" brushRef="#br0" timeOffset="-2385">752 767 1553 0,'0'0'282'0,"0"0"-48"16,0 0-24-16,0 0 25 16,0 0-56-16,0 0-57 15,-41-31-51-15,56 31-71 16,33 0 36-16,17 0-6 15,15 0-29-15,15 0 23 16,8 0-24-16,-5 0 12 16,-10 0-4-16,-15 0-8 15,-19 0-6-15,-20 0 5 0,-18 0 2 16,-12 0 22 0,-4 24 4-16,-7 29 4 0,-33 24 44 15,-18 29-60-15,-8 19 19 16,-7 6-14-16,4-3-19 15,3-9 16-15,12-18-17 16,13-13 0-16,9-15 20 16,14-15-19-16,11-12 4 15,7-12-5-15,0-12 7 16,25-9 5-16,19-9-12 16,14-4 0-16,14 0 11 15,6-17-11-15,2-8-63 16,-4-3-88-16,5-2-214 15,-27 9-288-15,-17 1-1289 0</inkml:trace>
  <inkml:trace contextRef="#ctx0" brushRef="#br0" timeOffset="-2188">978 1504 1493 0,'0'0'815'0,"0"0"-627"16,0 0-76-16,0 0-22 16,0 0 4-16,0 0-29 15,281-35-47-15,-176 35-18 16,37 25-123-16,-25 9-529 16,-23-2-1300-16</inkml:trace>
  <inkml:trace contextRef="#ctx0" brushRef="#br0" timeOffset="-1794">2448 1674 497 0,'0'0'1577'0,"0"0"-1313"15,0 0-101-15,0 0 68 16,0 0-31-16,-186 182-103 15,120-117-39-15,-3 4 8 16,-1-6-58-16,4-8-7 16,4-12-1-16,11-9 6 0,12-20-15 15,5-14-24-15,12 0-31 16,12-35 7-16,7-21-39 16,3-10 58-16,0-8 14 15,10-3 15-15,15 12-8 16,4 12 16-16,-2 17 1 15,-2 17 24-15,1 19-2 16,-1 0 27-16,4 31 49 16,3 23-48-16,2 8 21 15,1 1-58-15,6-4-2 16,6-4 22-16,4-12-33 16,8-13-83-16,33-9-92 15,-20-9-368-15,-6-9-170 0</inkml:trace>
  <inkml:trace contextRef="#ctx0" brushRef="#br0" timeOffset="-1556">2976 1518 1971 0,'0'0'498'16,"0"0"-401"-16,0 0 74 15,0 0 64-15,-99 167-53 16,62-85-81-16,2 7-47 16,1-1 13-16,5-3-67 15,4-6 0-15,3-7-41 16,12-9-119-16,10-8-169 0,0-19-383 16,0-12-345-16</inkml:trace>
  <inkml:trace contextRef="#ctx0" brushRef="#br0" timeOffset="-1283">3118 1663 1568 0,'0'0'330'0,"0"0"-91"16,0 0 16-16,0 0-7 0,0 0-56 15,223-60-51 1,-172 69-32-16,-7 27 9 0,-12 14-43 15,-24 13-21-15,-8 12-11 16,-27 7 25-16,-27 3-56 16,-12-6-11-16,9-13 22 15,13-15-13-15,22-17 4 16,22-14-14-16,0-18-29 16,47-2 13-16,29 0-116 15,85-29-250-15,-19-3-499 16,-7 2-729-16</inkml:trace>
  <inkml:trace contextRef="#ctx0" brushRef="#br0" timeOffset="-487">905 2899 821 0,'0'0'999'0,"0"0"-769"16,0 0-139-16,0 0 42 15,0 0 51-15,0 0-46 16,219-56-41-16,-128 50 13 15,19 3-56-15,39 3-2 0,55 0-11 16,65 0 31-16,37-4 16 16,-3-4-72-16,-19 4-14 15,-35-6 34-15,-19-4-27 16,-37 4-11-16,-44 0 2 16,-40 4 0-16,-21-1 9 15,-5 1-9-15,-5-1 0 16,-12 0-9-16,-30 7 9 15,-21 0-30-15,-15 0-74 16,-4 0-185-16,-26 17-366 16,-9 3-1003-16</inkml:trace>
  <inkml:trace contextRef="#ctx0" brushRef="#br0" timeOffset="1489">4102 673 1692 0,'0'0'385'0,"0"0"-230"0,0 0-98 15,0 0 166-15,0 0-13 16,88 287-19-16,-19-74-86 15,7 83-28-15,-3 42 21 16,-14 10-43-16,-18-21-17 16,-9-38-17-16,-10-16 28 15,-7-21 26-15,-11-16-56 16,-4-48-8-16,0-41 22 16,-22-39-32-16,-16-19 11 15,-9 13-12-15,-22 8-11 16,-14 16-46-16,-52 9-196 0,21-30-540 15,9-26-999-15</inkml:trace>
  <inkml:trace contextRef="#ctx0" brushRef="#br0" timeOffset="2148">366 1133 1498 0,'0'0'277'15,"-103"194"-128"-15,27 23 77 16,-9 101 43-16,21 46-41 16,33 6-49-16,31-13-7 15,22-40-93-15,41-11-31 0,28-28-21 16,23-29 10-16,24-42 20 15,1-43-57-15,39-10-14 16,19-16-31-16,-11-36-155 16,-27-20-274-16,-52-49-472 0</inkml:trace>
  <inkml:trace contextRef="#ctx0" brushRef="#br0" timeOffset="2898">4767 120 646 0,'0'0'1174'0,"0"0"-928"15,0 0-72-15,0 0-29 16,0 0-1-16,0 0 36 0,0 0-62 16,-85-112-31-1,92 108-87-15,30 4 7 0,4 0-1 16,6 4-5-16,0 35-1 16,-11 11 18-16,-18 15-7 15,-18 8 23-15,-3-1-34 16,-44 0 0-16,-12-4 15 15,-14-10-14-15,3-13-1 16,5-8 20-16,14-15-19 16,15-9 53-16,14-13-33 15,19 0 37-15,3 0 2 16,0-21-45-16,25-1-6 16,14 6-7-16,9 9-2 0,11 7 34 15,-2 0-34 1,6 0 0-16,-4 14 5 0,2 3-4 15,5-5-1-15,0-1 0 16,3 1-21-16,22-3-95 16,-21 1-376-16,-16-3-594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39.2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 1608 1317 0,'0'0'346'0,"0"0"-164"16,0 0-66-16,0 0 109 15,0 0 19-15,0 0-63 16,0 0-10-16,-10-10-26 0,10 10-32 16,0 0 36-16,0 0-56 15,-4 0-35-15,4 0 26 16,0 0-40-16,0 0-11 15,0 0-12-15,0 0-20 16,0 0-1-16,0 0-27 16,0 0-175-16,4 0-548 15,14 0-1391-15</inkml:trace>
  <inkml:trace contextRef="#ctx0" brushRef="#br0" timeOffset="2111">730 909 1714 0,'0'0'363'15,"0"0"-185"-15,0 0-71 16,0 0-18-16,0 0 5 16,0 0-42-16,0 0-29 15,102-95 10-15,-58 92-21 16,7 3 33-16,4 3-14 15,3 30 18-15,1 9 22 16,-5 15-7-16,0 4-40 16,-10 5 4-16,-6 0-17 15,-16-3 19-15,-16-4-29 16,-6-4 8-16,0-6 28 16,-22-4-19-16,-18-4 0 0,-11-5 2 15,-3-7-20-15,-9-10 25 16,2-7-25-16,-1-12 0 15,3 0 16-15,5-31-16 16,3-22 0-16,7-10 0 16,3-14 14-16,9-12-8 15,10-6-6-15,7 6-2 16,15 7-10-16,0 10 12 16,0 20-13-16,25 16 13 15,9 12 9-15,10 14 27 16,10 10-36-16,9 0 8 15,1 5 38-15,14 9-46 16,5 4 21-16,8-5-3 0,7-10 9 16,2-3 25-1,-2 0-52-15,-15 0 0 0,-9-19 24 16,-20 2-24-16,-18-2 0 16,-14 1-32-16,-10 6-51 15,-12 2-85-15,0 2-362 16,0 3-208-16</inkml:trace>
  <inkml:trace contextRef="#ctx0" brushRef="#br0" timeOffset="2412">1674 49 1776 0,'0'0'370'16,"0"0"-203"-16,0 0 2 15,0 0 27-15,0 0-35 16,0 0-40-16,186-49-16 16,-171 105-24-16,-15 19 10 15,0 11-43-15,-15-4 7 16,-17-7 7-16,10-16-16 15,22-16-2-15,4-23-26 16,94-20-9-16,125-10-18 16,-12-26-167-16,23-10-1061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44.7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20 2049 0,'0'0'269'16,"0"0"-23"-16,0 0-112 15,0 0-1-15,0 0 8 16,0 0-34-16,138-5-18 15,-28-4-46-15,14 4-28 16,3 5-15-16,23 9-169 16,-37 21-393-16,-37 3-420 0</inkml:trace>
  <inkml:trace contextRef="#ctx0" brushRef="#br0" timeOffset="180">59 495 2147 0,'0'0'461'15,"0"0"-339"-15,0 0-22 16,193-52-55-16,-36 42-41 16,64 10-4-16,-31 0-337 15,-23 0-1442-15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1:57.70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0 771 1215 0,'0'0'346'16,"0"0"-188"-16,0 0-82 15,0 0-8-15,0 0-24 16,0 0 38-16,14-14-9 16,23-5-4-16,10-14 2 15,7-12-14-15,9-14 7 16,3-14 19-16,3-9-27 15,-3-2 54-15,-12 2-23 16,-6 5 19-16,-16 14 12 16,-10 18-35-16,-10 16-8 15,-9 15 25-15,-3 14-53 16,0 4-1-16,0 50-46 16,0 23 1-16,0 25 33 0,0 10-32 15,0-2 4-15,0-4-12 16,0-11 16-16,0-13 2 15,0-10-12-15,0-9-57 16,0-14-64-16,19-3-187 16,13-18-350-16,1-18-681 0</inkml:trace>
  <inkml:trace contextRef="#ctx0" brushRef="#br0" timeOffset="167">1010 1027 2032 0,'0'0'390'0,"0"0"-219"15,0 0-14-15,0 0-126 16,0 0-31-16,0 0-246 16,0 0-387-16</inkml:trace>
  <inkml:trace contextRef="#ctx0" brushRef="#br0" timeOffset="533">1918 102 1923 0,'0'0'493'0,"0"0"-312"0,0 0 20 16,-220-27-57-16,141 37-4 15,-6 36-41-15,6 24-46 16,2 18 2-16,15 17-22 16,18 9-31-16,15 11 29 15,22-1-31-15,7-2-11 16,14-18 10-16,33-14-66 16,19-29-15-16,4-20-31 15,6-28 7-15,1-13 36 16,-12-17 0-16,-18-25 46 15,-20-7 24-15,-27 0 9 16,0 6 65-16,-56 9-20 16,-13 9-33-16,-7 11-3 0,0 12-18 15,13 2-33-15,26 0-186 16,23 19-426-16,14-6-592 0</inkml:trace>
  <inkml:trace contextRef="#ctx0" brushRef="#br0" timeOffset="850">2584 0 2134 0,'0'0'539'0,"0"0"-473"0,0 0 22 16,0 0 33-1,-192 201-27-15,122-117-7 0,4 7-69 16,9-7-17-16,9-14 33 16,18-12-34-16,16-19 0 15,14-15-1-15,0-13 2 16,4-8 13-16,36-3-9 16,8 0-4-16,13 0 29 15,8-5-29-15,9-9-1 16,-6 8 0-16,5 3-61 15,-1 3-164-15,-17 3-463 16,-20 10-578-16</inkml:trace>
  <inkml:trace contextRef="#ctx0" brushRef="#br0" timeOffset="1060">2593 273 1807 0,'0'0'328'0,"0"0"-126"16,-9 173-6-16,9-77-7 15,0 5-65-15,0-2-40 16,0-5-76-16,0-5-8 16,0-6-93-16,0 8-175 0,0-21-295 15,9-23-596-15</inkml:trace>
  <inkml:trace contextRef="#ctx0" brushRef="#br0" timeOffset="1577">2909 347 1482 0,'0'0'559'16,"0"0"-406"-16,0 0-58 15,0 0 10-15,0 0-8 16,208-104-53-16,-142 94-2 16,7 4-35-16,6-6 1 15,6 7 68-15,-6-4-15 0,-6-1-30 16,-14-1-14-16,-22 5-16 16,-23 6 29-16,-14-3-11 15,0 3 56-15,-41 0-2 16,-20 0-63-16,-20 0-9 15,-13 9 10-15,-1 4-10 16,4 2 38-16,11-3-10 16,11 1 7-16,10 0 29 15,20 4-47-15,10 3-3 16,14 5-15-16,15 8 9 16,0 7-3-16,10 5-6 15,30 1 0-15,4-2 3 0,10-2-3 16,-3-7 0-16,5 2-1 15,-5-7 7-15,-7-1-16 16,-9-2 10-16,-8-1 0 16,-13 0 1-16,-14 0 8 15,0 4-9-15,-36 2 12 16,-23 8-12-16,-7-4 21 16,-7 1-21-16,4-12-42 15,15-5-45-15,17-20-175 16,20 0-273-16,8-3-511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03.03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2954 2785 2053 0,'0'0'369'0,"0"0"-277"15,0 0-44-15,0 0 110 16,0 0-25-16,0 0-5 16,0 0-44-16,-218 251-42 0,134-152 28 15,-8-1-43-15,13-6-6 16,6-10 42-16,19-18-33 15,17-13-14-15,11-22-5 16,15-13-10-16,11-9 33 16,0-7-34-16,8 0 0 15,31 0 17-15,20 0-11 16,14-11 10-16,15-1-16 16,10 3 0-16,3 1 11 15,3 6-11-15,-3 2-33 16,-6 0 18-16,-11 0-52 15,-14 0-49-15,-20 0-95 16,-17 0-11-16,-15 0 23 0,-14 0 32 16,-4-21 97-1,0-16 49-15,0-8 21 0,-11-11 5 16,-7-2 48-16,3-2 15 16,1 5 119-16,2 11-43 15,2 12 33-15,2 16 7 16,4 9-73-16,4 7-34 15,0 10-46-15,0 43-19 16,0 21 49-16,0 25-37 16,0 14-12-16,0 0 11 15,0 3-16-15,0-8 5 16,0-13-12-16,-3-20 2 0,-1-12-5 16,4-19 3-1,-3-15-68-15,3-13-66 0,0-16-227 16,14 0-361-16,8-26-846 0</inkml:trace>
  <inkml:trace contextRef="#ctx0" brushRef="#br0" timeOffset="-663">1409 2356 1667 0,'0'0'342'16,"0"0"-115"-16,0 0-93 15,0 0 21-15,0 0 19 16,0 0-20-16,123-52 7 16,-16 39-40-16,16 3-61 15,16 6-18-15,11 4-7 16,31 0-11-16,46 0 19 0,47 0-42 16,13 0 5-16,-16 0-1 15,-24 7 1-15,-32-3 10 16,-7-4-16-16,-4 0 1 15,-33 0-7-15,-32 0 8 16,-41 0-2-16,-17-4 0 16,2-3 1-16,-10 4-3 15,-7 1 2-15,-29 2-34 16,-27 0-47-16,-13 19-139 16,-38 14-162-16,-13-1-657 0</inkml:trace>
  <inkml:trace contextRef="#ctx0" brushRef="#br0" timeOffset="1352">5850 1306 1506 0,'0'0'362'0,"0"0"-66"16,0 0-114-16,0 0-19 15,0 0 91-15,0 0-71 16,0 0-45-16,95 170-47 16,-48-116-32-16,10-9 2 0,3-4-38 15,-6-6-23 1,-3-5 9-16,-14-10-9 0,-9-4-90 16,-6-13-232-16,-6-3-384 15,-10 0-116-15</inkml:trace>
  <inkml:trace contextRef="#ctx0" brushRef="#br0" timeOffset="1524">6163 1303 1763 0,'0'0'388'0,"0"0"-215"16,0 0 12-16,0 0 76 15,0 0-14-15,0 0-116 16,-190 204-92-16,140-136-4 15,-1 11-35-15,0 16-170 0,14-16-385 16,18-20-706-16</inkml:trace>
  <inkml:trace contextRef="#ctx0" brushRef="#br0" timeOffset="2514">4800 2307 1313 0,'0'0'351'16,"0"0"-195"-16,0 0 24 15,0 0 76-15,0 0-56 16,0 0-28-16,0 0-69 16,-33-39-3-16,50 36 12 15,9 3-26-15,8 0 20 16,1 0-21-16,9 0-44 15,7 0 32-15,8 0-45 16,10 0 10-16,7 0-1 0,9 0-31 16,6 3 35-1,7 1-41-15,4-2 0 0,-4-2 19 16,5 0-18-16,-5 0-1 16,0 0 8-16,6 0-1 15,-6 0 9-15,3 0-16 16,1-6 0-16,1-1 3 15,-2 0 3-15,-9 5-6 16,-4 2 0-16,-9 0 0 16,-10 0 9-16,-3 0-9 15,-6 0 0-15,-10 0 8 16,-2 0-8-16,-9 0-2 16,-6 0 2-16,-11 0 0 0,-8 0 9 15,-6 0-9-15,-8-5-30 16,0 2 9-16,0-6-99 15,-15-1-374-15,-7 1-347 16</inkml:trace>
  <inkml:trace contextRef="#ctx0" brushRef="#br0" timeOffset="3116">7979 554 841 0,'0'0'1384'0,"0"0"-1074"16,0 0-168-16,0 0 25 16,0 0 2-16,0 0 10 15,0 0-51-15,95 309-61 16,-34-92-10-16,1 78-9 15,-7 33-18-15,-11 8 70 16,-7-32-62-16,-2-48-10 16,9-18 14-16,-7-26-25 0,-15-48 29 15,-22-29-16 1,0-31-18-16,-33-10 15 0,-25 16-27 16,-26 14-1-16,-21 15-10 15,-53 20-98-15,23-33-128 16,12-23-631-16</inkml:trace>
  <inkml:trace contextRef="#ctx0" brushRef="#br0" timeOffset="4078">793 515 1182 0,'0'0'390'15,"0"0"-189"-15,-189 93-51 16,79 28 9-16,-14 66 79 16,-8 73-26-16,16 31 0 15,36 8-30-15,46-17-40 16,34-33-28-16,19-16-53 15,40-16-14-15,14-20 18 0,10-6-33 16,16-6-17-16,10-3-11 16,16-5-4-16,12-4-30 15,-2-11-170-15,-32-38-369 16,-23-34-411-16</inkml:trace>
  <inkml:trace contextRef="#ctx0" brushRef="#br0" timeOffset="4962">6718 1290 385 0,'0'0'1215'16,"0"0"-964"-16,0 0-155 15,0 0 49-15,0 0 75 16,0 0-63-16,0 0-34 15,-38 0-35-15,43-7-4 16,24-16 28-16,7-8-65 0,11-13-27 16,-3-5 22-16,-3-7-11 15,-9 0 27-15,-7 4 1 16,-10 3-8-16,-11 10 43 16,-4 13-58-16,0 5-3 15,0 21 25-15,0 0-23 16,-10 24-14-16,-12 38-21 15,0 19 0-15,-4 18 23 16,11 3-23-16,5-4 0 16,10-11-6-16,0-15 7 15,0-14-2-15,10-10-50 16,12-11-109-16,22-12-192 16,-9-7-396-16,-1-15-611 0</inkml:trace>
  <inkml:trace contextRef="#ctx0" brushRef="#br0" timeOffset="5315">7250 962 1423 0,'0'0'649'0,"0"0"-438"15,0 0-22-15,0 0 48 16,0 0-52-16,0 0-67 15,0 0-18-15,200-151-56 16,-156 151-11-16,-4 33-6 16,1 7-15-16,-12 6 24 0,-7 6-15 15,-19 7-11-15,-3 8 23 16,-15 10-33-16,-43 9 25 16,-19 5-14-16,-13 1-2 15,-1-7 4-15,18-8-13 16,17-19 0-16,24-12 0 15,20-13 1-15,12-11-1 16,19-5 0-16,35-15 0 16,27-2-9-16,17 0-73 15,63 0-174-15,-26-5-406 16,-18-9-1559-16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18.9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203 22 1724 0,'0'0'494'15,"0"0"-375"-15,0 0 31 16,0 0 92-16,0 0-60 15,0 0-37-15,-19 0-62 16,19 0-29-16,0 0 13 16,0 0-35-16,0 0-13 15,0 0 3-15,8 0-20 16,21-5 26-16,8-5-28 16,2 7 0-16,2 3 0 15,0 0 0-15,-13 29 0 0,-9 18 0 16,-19 7 8-1,0 13 2-15,-31 6-10 0,-26-6 0 16,-9-4-6-16,0-11 8 16,2-13-2-16,11-8 0 15,11-15 0-15,15-9 10 16,13-4-10-16,8-3 0 16,6 0 28-16,0 0-20 15,0 0-8-15,17 0 0 16,20 0 1-16,3 0 10 15,8 13-11-15,-1 6 0 16,-5 2 4-16,6-5-2 16,1-2 7-16,5-14 3 0,3 0-12 15,9 0 0 1,32-34-161-16,-16 5-482 0,-16 9-786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19.4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64 2118 0,'0'0'576'15,"0"0"-443"-15,0 0-47 16,0 0 76-16,0 0-38 16,0 0 8-16,0 0-30 15,223-19-60-15,-124 5-24 0,9 4-2 16,2 0-5 0,-4 7-5-16,-16 3-6 0,-12 0-101 15,-21 13-149-15,-20 13-510 16,-18 1-820-16</inkml:trace>
  <inkml:trace contextRef="#ctx0" brushRef="#br0" timeOffset="209">51 470 2501 0,'0'0'556'0,"0"0"-460"0,0 0 16 16,0 0 48-16,0 0-23 16,186 47-83-16,-88-45-33 15,19-2-21-15,72-5-74 16,-28-22-170-16,-29 1-959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28.87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1509 508 1602 0,'0'0'290'15,"0"0"-124"-15,0 0 82 16,0 0-35-16,0 0-88 16,0 0 36-16,-47 0-67 15,37 0-25-15,3 0 13 16,-5-4-29-16,-3-3-7 15,-2 2-8-15,-8-2-14 16,-6 2 15-16,-8 0-39 16,-13 3 0-16,-9-5 10 15,-8 4-10-15,-4-1 0 0,-5-3 0 16,5-2 0 0,1-4 9-16,2-5-9 0,1 4 0 15,0-4 7-15,-1 5-7 16,9 0 0-16,6 2-2 15,4 1 4-15,7 1 31 16,-4-1-33-16,10 1 0 16,-3 2 32-16,9 1-31 15,5 3 9-15,10-1 2 16,2 4-11-16,4 0 17 16,0 0-18-16,0 0 0 15,3 0-2-15,1 0 2 16,4 0 0-16,3 0 0 0,0 0 1 15,0 0 4 1,0 0-5-16,0 0 0 0,0 0 1 16,0 0-1-16,0 0 0 15,0 0 0-15,0 0-29 16,0 0-18-16,3 0-199 16,19 0-321-16,4 0-171 0</inkml:trace>
  <inkml:trace contextRef="#ctx0" brushRef="#br0" timeOffset="412">373 0 1654 0,'0'0'367'15,"0"0"-163"-15,0 0 11 16,0 0 16-16,0 0-63 16,0 0-27-16,0 0-26 15,-48 0-55-15,30 3-17 16,-8 14-37-16,-8 5 5 16,-1 8 2-16,-2 3-12 15,1 3 17-15,-1-2-16 16,8-9-2-16,4-2 15 15,3-4-15-15,12-3-1 0,1 1 0 16,3-3 2-16,6-1 5 16,0-3-6-16,0-1 0 15,0 1 10-15,0 2-10 16,0 2 1-16,15 2 5 16,5 4-6-16,14 7 17 15,6 2-17-15,11 7-1 16,41 10-82-16,-13-3-505 15,-6-11-1370-15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40.0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350 469 1796 0,'0'0'337'0,"0"0"-174"15,0 0-39-15,0 0 22 16,0 0 31-16,0 0-51 15,0 0-44-15,-66-127-19 0,66 93-33 16,0 1 11-16,10 0-29 16,12-4-3-16,0 2 8 15,3 6-8-15,2 7 6 16,-1 8-14-16,-1 11 5 16,4 3 8-16,0 12-14 15,5 35 0-15,-9 15 9 16,-8 16-8-16,-12 8 17 15,-5 6-17-15,-5 3 7 16,-37-4 14-16,-14-2-22 16,-17-7 0-16,-3-12 3 15,-5-12 4-15,8-18-7 16,9-11 0-16,11-12 1 16,18-10 5-16,13-7-6 15,15 0 0-15,7 0 1 0,0 0 5 16,0-16-6-16,20-1 0 15,17 0 0-15,4 11 2 16,6 6-2-16,1 0 0 16,-1 0 4-16,4 21-3 15,-4 2 13-15,1 5-6 16,-1-5-7-16,-3-1 29 16,-3-5-30-16,-6-4 0 15,-1-6 0-15,1-7-43 16,28 0-110-16,-9-16-426 0,-7-10-412 15</inkml:trace>
  <inkml:trace contextRef="#ctx0" brushRef="#br0" timeOffset="414">1568 79 1980 0,'0'0'487'0,"0"0"-375"15,0 0-66-15,0 0 106 16,0 0 0-16,-168 196-84 16,109-114-35-16,1-1-8 0,3-5-24 15,7-7 16-15,13-19-17 16,13-13 0-16,7-15 12 15,11-12-12-15,4-10 10 16,0 0 10-16,0 0-1 16,10 0 35-16,28 0-30 15,5-7 3-15,15-6 10 16,5-4-36-16,3 5 10 16,3 2-11-16,-3 8 0 15,-5 2-9-15,-5 0 9 16,-18 0-53-16,-7 0-46 15,-14 0-152-15,-2 0-64 16,-8 0-30-16,1 0 73 0,-4-14-310 16,-4-6-186-16</inkml:trace>
  <inkml:trace contextRef="#ctx0" brushRef="#br0" timeOffset="637">1754 449 705 0,'0'0'518'16,"0"0"-242"-16,0 0 14 15,0 0-39-15,-38-186 21 16,32 169 19-16,-1 7-53 15,2 10-34-15,5 0-79 16,-4 6-80-16,1 39 2 16,0 25 7-16,-1 16-23 15,-4 16 17-15,4 4-33 16,4-3 3-16,0-8-17 16,0-9 10-16,0-11-7 0,0-16-4 15,0-15-6 1,0-12-12-16,0-16-125 0,16-16-203 15,2 0-349-15,-4-6-825 0</inkml:trace>
  <inkml:trace contextRef="#ctx0" brushRef="#br0" timeOffset="977">2376 935 2246 0,'0'0'384'0,"0"0"-226"16,0 0-92-16,0 0 95 16,0 0 17-16,-39 189-70 15,27-145-51-15,2-1-26 16,-5-4-23-16,-7-1-2 16,-3-1-6-16,-8 3-147 15,8-10-337-15,3-14-338 0</inkml:trace>
  <inkml:trace contextRef="#ctx0" brushRef="#br0" timeOffset="1974">3069 345 1525 0,'0'0'326'0,"0"0"-161"15,0 0 48-15,0 0 0 16,0 0-23-16,0 0-41 16,0 0-71-16,-59-99-11 15,59 82-2-15,9 1-29 0,4 4 5 16,-1 2 3-16,2 1-23 16,4 4 13-16,4-2-20 15,7 7-5-15,5 0 16 16,1 0-25-16,9 12-8 15,-3 16 7-15,-1 11 1 16,-4 17 2-16,-6 10-1 16,-13 12-1-16,-8 8 22 15,-9 6-22-15,0-1 9 16,-22-2 10-16,-19-8-10 16,-3-8 14-16,-7-12-13 15,-3-17-2-15,7-11 23 16,3-10-25-16,3-10 7 0,13-9-8 15,6-4 1 1,3 0 18-16,9-7-24 0,1-12 1 16,6-8 9-16,3 1-10 15,0 2 0-15,0 5 0 16,3 3 1-16,16 9-8 16,3 7 7-16,7 0 0 15,8 7 0-15,2 20 6 16,2 5-6-16,2-3 0 15,1 0 0-15,-3-2-2 16,1-8 2-16,2-1 0 16,4-8 10-16,-1-7-4 15,0-3-6-15,-6 0 0 16,-4 0-6-16,-5-19-27 0,-6-2-58 16,11-19-136-16,-8 8-261 15,-7-1-299-15</inkml:trace>
  <inkml:trace contextRef="#ctx0" brushRef="#br0" timeOffset="3274">3010 273 910 0,'0'0'789'0,"0"0"-633"16,0 0-87-16,0 0 114 15,0 0 73-15,0 0-39 16,0 0-23-16,-108-72-57 16,100 62-25-16,1-4 15 15,0 1-43-15,4 0-22 16,3-5 5-16,0 4-27 16,0-7 5-16,0 2-16 0,0-4-23 15,17 4 37-15,10 2-43 16,-2 4 0-16,7 6 29 15,5 7-19-15,2 0-2 16,5 16-8-16,4 24 6 16,-1 15 21-16,0 8-27 15,-10 9 0-15,-4 1 20 16,-11 5-19-16,-11 1 0 16,-11 0 5-16,0-1-6 15,-8-2 30-15,-28-1-30 16,-8-3 0-16,-6-9 12 15,2-4-10-15,1-13 2 16,0-4 1-16,6-9 7 0,9-8 3 16,1-4-15-16,15-11 0 15,4-4 15-15,5-3-13 16,7-3 11-16,0 0 4 16,0 0-16-16,0 0 36 15,0 0-37-15,3 0 0 16,26-3 6-16,8-10-6 15,11 4-6-15,6 5 6 16,8 1 0-16,8 3-3 16,-1 0 3-16,4 9 0 15,0 18 0-15,-4 2-2 16,-8 8 2-16,-5-2 0 16,-12 2 1-16,-12 3 11 0,-10 2-5 15,-19 1 1 1,-3 2 4-16,-3 5 0 0,-35 1 9 15,-12-7 1-15,-16 2-22 16,-7-4 20-16,-10-13-19 16,-1 1-1-16,4-9 7 15,2-6-6-15,14-15 4 16,5 0-4-16,15 0-1 16,12 0 6-16,6-15-6 15,8-8-1-15,8-5 0 16,1-1-31-16,9 0-17 15,0-4-64-15,37-9-113 16,14 5-326-16,0 4-656 0</inkml:trace>
  <inkml:trace contextRef="#ctx0" brushRef="#br0" timeOffset="4010">4240 105 2235 0,'0'0'525'0,"0"0"-455"15,0 0 24-15,0 0 81 16,0 0-25-16,0 0-62 16,233 26-43-16,-141-16-6 15,2 0-31-15,-6 0-7 16,-8-4 6-16,-14 4-7 16,-19-4 0-16,-15-3-1 15,-20-3 8-15,-12 0 13 16,0 0 10-16,-44 0 0 15,-19 0-3-15,-13 0-15 16,-15 0 13-16,-4 0-4 16,1 0-4-16,6 0 31 0,5 5-15 15,10 14-3-15,14 7 12 16,8 11-42-16,14 2 1 16,15 8-1-16,8 4 11 15,11 1-9-15,3 0-2 16,0 3 0-16,3-11-2 15,19-4 2-15,0-7-1 16,4-8-5-16,2-1 6 16,5-12 11-16,4-5-11 15,7-7 0-15,6 0 4 16,1 0-4-16,3 0-1 16,6-7-7-16,-3 7 16 0,2 0-3 15,4 7-5 1,-6 27 0-16,-3 14 12 0,-10 12-12 15,-3 5 2-15,-12 10 9 16,-11 2-10-16,-14-5 34 16,-4 1-13-16,-19-15-14 15,-38 1 37-15,-25-6-32 16,-4-7 4-16,-5-10-9 16,3-11-7-16,12-11 17 15,6-11-18-15,8-3-8 16,8 0 7-16,13-30-97 15,16-6-119-15,10 0-466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4:01.5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550 0 195 0,'0'0'1399'0,"0"0"-1137"16,0 0-161-16,0 0 40 16,0 0 41-16,0 0-58 15,-46 59-54-15,24-8-11 16,-7 8-17-16,-8 1 7 16,-2 7-36-16,-7-2-2 15,4-7 4-15,5-8 1 16,5-5 9-16,13-16 22 15,2-6 17-15,11-12 13 16,3-4-53-16,3-4 5 16,0-3 4-16,15 0-24 15,22 0 31-15,8 0-16 0,11 0-2 16,7 0-4-16,2 0-17 16,0 0-2-16,-3 0-62 15,-2 0-150-15,2 0-131 16,-16 0-151-16,-18 3-544 15</inkml:trace>
  <inkml:trace contextRef="#ctx0" brushRef="#br0" timeOffset="212">694 263 1679 0,'0'0'386'16,"0"0"-265"-16,0 0 56 15,0 0 54-15,-9 174-88 16,9-97-49-16,0-1-46 0,0 3-14 16,0-2-16-16,0-6-18 15,0-3-21-15,0-12-39 16,0-9-180-16,0-12-326 16,9-20-625-16</inkml:trace>
  <inkml:trace contextRef="#ctx0" brushRef="#br0" timeOffset="676">1025 254 1267 0,'0'0'714'0,"0"0"-601"0,0 0 44 15,0 0 3-15,170 9-35 16,-94 0-58-16,9 0-25 15,4-7-29-15,-10-2 1 16,-14 0-13-16,-20 0 21 16,-22 0-21-16,-20 0-1 15,-3-4 60-15,-35-6-38 16,-18 1 12-16,-15 3-4 16,-8 4 19-16,1 2-8 15,6 0-28-15,3 0 1 16,18 0 2-16,8 11-8 15,17 7-4-15,17 6 4 16,6 8-5-16,0 3-3 16,20 3-6-16,15 1 6 0,8-4-6 15,7 0 12-15,1-3-14 16,2-2 8-16,-7 3 0 16,-3-5 11-16,-18 3-11 15,-8-1 0-15,-17 1-1 16,0 4 2-16,-36 1 23 15,-19 0-24-15,-7-4-18 16,2-6 9-16,10-9-75 16,28-17-113-16,15 0-140 15,7 0-323-15</inkml:trace>
  <inkml:trace contextRef="#ctx0" brushRef="#br0" timeOffset="976">1932 225 705 0,'0'0'1637'16,"0"0"-1357"-16,0 0-199 15,0 0 111-15,0 0-35 16,-102 209-64-16,96-133-22 16,6 4-50-16,11 3-21 15,37-10-2-15,15-11-5 16,11-19-29-16,5-18-53 15,0-25 41-15,-14 0 34 16,-8-29 1-16,-22-21 13 16,-16-19 24-16,-19-7 24 0,0-10 31 15,-23 4-40-15,-22 5-30 16,-11 16-9-16,-10 20-15 16,-41 32-170-16,12 9-543 15,3 3-1422-15</inkml:trace>
  <inkml:trace contextRef="#ctx0" brushRef="#br0" timeOffset="1322">0 1226 2230 0,'0'0'331'16,"0"0"-224"-16,0 0-101 15,0 0 90-15,0 0 98 16,0 0-82-16,289-37-21 16,-99 24-43-16,68 4 6 15,33 1 60-15,7 2-42 16,-12 3-41-16,-45 0-5 15,-18 0-20-15,-50 3 13 16,-48 0-19-16,-40 0 0 0,-15 0-12 16,4 3-19-1,2 11-85-15,-7 9-114 0,-24-4-405 16,-31-2-857-16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2:49.1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0 540 1610 0,'0'0'245'15,"0"0"-104"-15,0 0 22 16,0 0 13-16,211-79-28 16,-125 63-5-16,21-1-31 15,9 7-20-15,11 1-17 16,9 2 6-16,9 7-54 16,38 0 1-16,50 0 17 15,66-13-5-15,30-6 19 16,-5-12-32-16,-36 3-26 15,-45 1 25-15,-19 1-26 16,-13 3 0-16,-37 0 8 0,-32 6-7 16,-28 4 1-1,-11 4-2-15,13-1 0 0,15 3 6 16,19-3-6-16,-4 4-7 16,2 3 7-16,3-7 1 15,1 4-1-15,2-2 0 16,-5-4 0-16,-10 1 2 15,-4-5-2-15,-8 0-11 16,-7-1 10-16,-3 1 2 16,-7 6 0-16,-16 3-1 15,-6 5 0-15,-18 2 5 16,-13 0-5-16,-6 0 0 16,5 0 0-16,10 0-1 0,6 0-5 15,8 0 6-15,4 0 1 16,-4 0 15-16,-7 0-16 15,-8 0-9-15,-2 0 9 16,-9 0 0-16,5 0 0 16,-8 0 1-16,-4 0 0 15,-11 0 0-15,-14 0 10 16,-10 0-12-16,-5 2 1 16,-4 2 0-16,-3 6 6 15,0-1 5-15,0 5-1 16,0 6 29-16,0 2-11 15,0 4-10-15,-3 11 8 0,-4 13-2 16,-5 12 27 0,5 20-15-16,7 39-18 0,0 49 18 15,7 66-3-15,18 31 15 16,9 12-30-16,-8-1-17 16,2-21 37-16,4-5-38 15,6-9 11-15,-1-14-1 16,5-15-2-16,-1-16-5 15,-4-9-3-15,-5-5 2 16,-7-27 22-16,-6-29-18 16,-9 20 4-16,2 19-1 15,-5 24-9-15,-4-1 0 16,-3-43 5-16,0-41-4 16,0-7 10-16,0 15-11 15,0 12 2-15,0 16-1 0,0-13-1 16,0-12-1-16,9-11 1 15,1 0 0-15,2-12 13 16,1 1-12-16,-1 7 11 16,2-8 3-16,1 2-14 15,-5-7-1-15,5-1 0 16,-3-9 0-16,1-4 16 16,-1-12-15-16,2-4-1 15,-2-9 4-15,1-12-3 16,-4-1-1-16,-3-9 1 15,-2 3 0-15,-1-4 18 16,-3-3-19-16,4 3 0 16,-4-3 3-16,0-5 8 0,5 4-17 15,-5 7 6-15,0-9 0 16,0 3 10-16,0-4-2 16,3-3-8-16,-3-5 0 15,3-3-2-15,-3 3-8 16,4-9 10-16,-4 3-15 15,0-6 15-15,0 7-18 16,0 0-12-16,0 9 17 16,0-4-17-16,0 5 29 15,0-3-41-15,0 2-66 16,0-3-107-16,0-13-727 0</inkml:trace>
  <inkml:trace contextRef="#ctx0" brushRef="#br0" timeOffset="2140">1177 1121 1023 0,'0'0'661'0,"0"0"-512"15,0 0 12-15,0 0 26 16,0 0-28-16,-60-177-15 0,35 144-28 16,-10 8 20-16,-6 4-2 15,-10 11-55-15,-3 10-2 16,-5 4-58-16,-4 44-10 16,6 25 22-16,-2 22-31 15,16 16 0-15,6 1-1 16,22 0 1-16,12-18 2 15,3-12-2-15,18-15 0 16,23-18-6-16,16-16 7 16,9-14-2-16,10-15-19 15,12-4-38-15,0-18 16 16,7-23-79-16,-4-19 9 16,7-12 28-16,-3-5 2 0,3-17 11 15,0-4 40 1,-10-4 31-16,-15 4 15 0,-22 6-14 15,-21 20 6-15,-27 14 62 16,-3 17 18-16,-8 19 30 16,-24 8 11-16,-5 14-29 15,-6 0-13-15,-1 14-54 16,0 32-26-16,0 22 14 16,7 18-20-16,9 13-1 15,9 2-11-15,9 1 12 16,6-9-6-16,4-9 6 15,0-9-29-15,0-15 5 16,0-15-50-16,7-18 8 16,0-15-1-16,-2-7 8 0,2-5 53 15,0-5-65-15,4-27 34 16,3-13 37-16,11-8-19 16,6-3 18-16,4 6-8 15,6 14 9-15,-1 19-12 16,3 15 6-16,-3 2 6 15,1 23 96-15,-9 16-62 16,-2 10-26-16,-13 4 20 16,-1-8-28-16,-6-2 9 15,2-13-9-15,3-6-50 16,2-13-98-16,27-11-116 16,-4 0-63-16,-4 0-400 0</inkml:trace>
  <inkml:trace contextRef="#ctx0" brushRef="#br0" timeOffset="3025">2558 1408 1255 0,'0'0'322'0,"0"0"-86"16,0 0 32-16,0 0 28 16,0 0-81-16,0 0-31 15,-192-91-47-15,126 91-62 16,3 19-24-16,6 16 26 15,9 14-30-15,14 9-20 16,24 2-14-16,10-5-13 16,14-4 0-16,38-16-30 15,18-9-74-15,6-20-53 0,3-6-10 16,-6-6 9-16,-11-30 35 16,-18 1 44-16,-15-6 79 15,-17 10 0-15,-9 10 52 16,-3 8 60-16,0 10 16 15,0 3 43-15,-11 0-81 16,4 6-60-16,7 17-18 16,0 4-12-16,0-1-11 15,29-10-62-15,8-5-61 16,7-11-51-16,6 0 81 16,1-18 72-16,-3-12 31 15,-8-5-28-15,-11-4 25 16,-7 2 4-16,-12 1 41 15,-2 5 32-15,-4 3 46 0,-4 7-4 16,0 12 27 0,0 4-67-16,0 0-12 0,0 5 4 15,0 0-42-15,0 0-13 16,0 5-12-16,0 14 0 16,0 7 42-16,0 11-27 15,0 9 9-15,0 9 14 16,7 7-13-16,-1 14-7 15,10 12 2-15,-1 19-7 16,3 13 36-16,-4 17-28 16,1 4-19-16,-5-3 16 15,-1-16-18-15,-2-27 0 0,-4-29 0 16,0-26 0-16,1-26 18 16,-4-14-18-16,0 0-19 15,0-17 4-15,0-36 3 16,-4-17 10-16,-9-21-10 15,-6-18 12-15,1-15-12 16,2-19-1-16,3-3-23 16,4-9 14-16,9 15-4 15,0 18 7-15,0 27 5 16,27 26 14-16,6 26-9 16,7 22 9-16,8 16 0 15,2 5 0-15,8 0 6 16,4 28-3-16,1 13 8 0,-9 5-10 15,-17 2 23 1,-20 9-24-16,-17 2 0 0,-13 10 4 16,-40-3-4-16,-11-4 0 15,-5-13-15-15,3-16 3 16,12-20 11-16,13-13-77 16,34-20-123-16,7-22-350 15,0-3-196-15</inkml:trace>
  <inkml:trace contextRef="#ctx0" brushRef="#br0" timeOffset="3791">5023 967 1839 0,'0'0'294'15,"0"0"-208"-15,0 0-55 16,0 0 148-16,0 0 22 15,0 0-65-15,-48-171-33 0,16 139-6 16,-8-5-30-16,-8 8 12 16,-3 0-14-16,-11 10-1 15,-7 4 1-15,-4 12-64 16,0 3 13-16,0 13 3 16,4 33-8-16,6 16 11 15,9 17-19-15,14 14 13 16,11 3 10-16,19-8-23 15,10-11-1-15,0-11 0 16,35-20-11-16,16-20 10 16,18-14-5-16,8-12-61 15,10-15 34-15,5-29-53 16,-1-11 23-16,-6-7 18 16,-16 0 27-16,-15 4 17 0,-18 4 2 15,-9 9 20-15,-17 11 73 16,-10 15 11-16,0 7 4 15,0 4-19-15,0 5-24 16,0 3-3-16,-3 0-30 16,-1 3-19-16,4 29-1 15,0 18-2-15,0 16-10 16,0 16-1-16,7 11 0 16,8 8 4-16,-1 7-4 15,4 1 9-15,-8-2 13 16,2-7-22-16,-8-16-2 15,-4-14 2-15,0-15 0 16,0-14 10-16,-16-4-10 16,-19-9 2-16,-19-14 8 0,-16-6-10 15,-11-8-9-15,-10 0-4 16,-4-8-14-16,12-11 21 16,6-6-15-16,19-5-53 15,21-3-62-15,15 3-384 16,15 4-660-16</inkml:trace>
  <inkml:trace contextRef="#ctx0" brushRef="#br0" timeOffset="9925">815 3030 1410 0,'0'0'295'16,"0"0"-166"-16,0 0 31 16,0 0 115-16,0 0-84 15,0 0-47-15,-7-42 29 16,7 42-22-16,0 16-88 15,0 34-2-15,0 22 33 16,0 26 10-16,-7 13-65 16,-8 8-11-16,5-7 32 0,-2-14-45 15,5-22 15-15,4-21-21 16,3-15-8-16,0-17 1 16,0-14-2-16,0-6-119 15,0-3-87-15,0-19-303 16,0-17-197-16,-9-3-1101 0</inkml:trace>
  <inkml:trace contextRef="#ctx0" brushRef="#br0" timeOffset="10138">253 2929 1927 0,'0'0'513'0,"0"0"-376"15,0 0 7-15,0 0 49 0,0 0-112 16,0 0 43-16,0 0 24 16,296-66-86-16,-164 53-27 15,7 0-35-15,3 7-37 16,39 6-108-16,-37 0-469 16,-36 0-410-16</inkml:trace>
  <inkml:trace contextRef="#ctx0" brushRef="#br0" timeOffset="10548">1104 3749 2278 0,'0'0'480'0,"0"0"-463"16,0 0-1-16,0 0 27 15,0 0 38-15,0 0-30 16,243 11 6-16,-148-31-41 16,3-17-10-16,-3-5 4 15,-10-4-10-15,-16-3 0 16,-18 3-2-16,-29 1 2 16,-22 1 5-16,0 2 4 15,-33 5 21-15,-22 11-3 16,-6 7 9-16,-9 19 42 0,4 0-48 15,1 26-14 1,10 32 33-16,8 15-29 0,18 8-5 16,17 3 7-16,12-10-16 15,0-8 15-15,41-10-21 16,17-16-13-16,14-18 12 16,16-12-85-16,15-10-144 15,2 0-236-15,49-32-108 16,-27 2-198-16,-20-10 110 0</inkml:trace>
  <inkml:trace contextRef="#ctx0" brushRef="#br0" timeOffset="10853">2514 3333 1726 0,'0'0'590'16,"0"0"-360"-16,0 0 55 0,0 0-91 15,-186-30-58-15,139 30-13 16,0 30-68-16,15 9-41 15,6 9-4-15,18-1-10 16,8 2-1-16,12-3-14 16,26-6 15-16,18-3-15 15,5-6 8-15,5 1-3 16,-10-9 8-16,-9-2-16 16,-11 2 17-16,-14-4-8 15,-15 0 9-15,-7 9 21 16,0-7-21-16,-39 0-27 15,-14 2 9-15,-1-6-51 16,7-11-51-16,11-6-103 0,24-3-93 16,12-26-224-1,0-4-210-15</inkml:trace>
  <inkml:trace contextRef="#ctx0" brushRef="#br0" timeOffset="11061">2738 2945 1787 0,'0'0'510'0,"0"0"-296"16,0 0 76-16,0 0-64 15,0 0-127-15,0 0 0 16,0 201-41-16,3-89-17 0,7 5-31 16,5-3-9-16,-1-4-1 15,1-15-112-15,0-10-202 16,2-2-248-16,-5-25 18 15,-8-20-1177-15</inkml:trace>
  <inkml:trace contextRef="#ctx0" brushRef="#br0" timeOffset="11218">2547 3529 1998 0,'0'0'478'16,"0"0"-373"-16,0 0-14 15,0 0 37-15,0 0-60 16,201-62-68-16,-78 56-48 0,-13 6-428 16,-15 0-793-16</inkml:trace>
  <inkml:trace contextRef="#ctx0" brushRef="#br0" timeOffset="12147">3940 3296 2331 0,'0'0'268'0,"0"0"-221"0,0 0-33 16,0 0 89-16,0 0-8 15,0 0-38-15,0 0 1 16,63 203-49-16,-53-145-8 16,-7-10 9-16,1-10-2 15,-4-11-7-15,3-10-1 16,-3-10-5-16,0-7-5 16,0 0 4-16,0-27-36 15,5-16-3-15,-1-5 9 16,2-12 23-16,1 5 13 15,5 6 0-15,-2 9 17 16,2 16-17-16,6 21 14 16,-1 3 39-16,9 14-15 0,1 30 1 15,-2 10-32-15,-3 12-6 16,-5-1 15-16,-2-2-16 16,-5-11-13-16,-1-15 12 15,-9-11-23-15,0-16-8 16,0-7 10-16,0-3 22 15,0-3-1-15,-3-27-17 16,-9-10-11-16,8-5 27 16,4-11-16-16,0-4 12 15,0 0 5-15,22 0 1 16,10 10 3-16,9 15-3 16,3 11 0-16,-3 18 31 0,-3 6 2 15,0 9 8-15,-10 31 4 16,-2 9-7-16,-8 13 25 15,-7 4-45-15,-6 3 8 16,-5 0 8-16,0-3-33 16,3-13 7-16,7-11-8 15,12-12 1-15,4-16-8 16,11-14-64-16,10 0-12 16,7-14 30-16,9-26-25 15,3-13 60-15,-5-3-32 16,-2-2-12-16,-15-1 61 15,-9 5-14-15,-9 3 15 16,-8 2 14-16,-14 7 49 16,-4 1 48-16,0 14-4 15,-4 8 7-15,-21 10-13 0,-7 9-46 16,-5 0-16-16,-4 17-3 16,-3 21-23-16,9 12 17 15,1 8-18-15,13 8-1 16,10 0 5-16,11-4-16 15,0-4 0-15,11-8 8 16,25-10-8-16,8-14-39 16,7-8-35-16,3-12-18 15,8-6-22-15,8 0-72 16,6 0-111-16,12-24 124 16,22-21-297-16,-19 1 74 15,-15 1-1206-15</inkml:trace>
  <inkml:trace contextRef="#ctx0" brushRef="#br0" timeOffset="12876">5902 3343 1577 0,'0'0'493'15,"0"0"-307"-15,0 0 70 16,0 0 63-16,0 0-111 16,0 0-57-16,-194-47-58 15,151 61-27-15,-1 19 36 16,7 9-68-16,8 7-14 15,11 11 16-15,11-2-20 16,7 1-16-16,0-3 0 16,10-7 0-16,21-12-1 0,4-11-63 15,6-17 2 1,3-9 22-16,3 0-13 0,-3-19-12 16,-5-20 27-16,-2-14 29 15,-12-2 0-15,-6-8 9 16,-9 3 0-16,-6 11 18 15,-1 14 2-15,-3 15 28 16,0 20 17-16,0 0-38 16,0 25 27-16,0 25-53 15,0 9-1-15,0 0 17 16,0-6-16-16,0-11-1 16,0-9 0-16,5-14 0 15,5-8-10-15,2-11-17 16,-2 0 4-16,0-6 23 15,9-23-11-15,3-8 11 0,-3-3 1 16,3 8 5 0,-7 9-9-16,-2 15 3 0,-6 8-19 15,2 0 19-15,-3 28 0 16,-2 7 7-16,-4 8-4 16,0-4 5-16,0-2-7 15,0-11-1-15,0-10 0 16,0-9 7-16,0-7-6 15,0 0 10-15,0 0-1 16,0-19-9-16,3-22 15 16,16-7-16-16,9-12 0 15,6-8 24-15,7 6-5 16,1 3 11-16,2 17 9 16,-3 18 5-16,-9 20 26 15,2 4-46-15,-6 42 45 0,1 26 30 16,-10 6-45-16,-7 8-10 15,-6-2 11-15,-6-22-20 16,4-12 6-16,-1-23-41 16,9-15-9-16,1-8-4 15,13-12-26-15,33-53-27 16,-5 2-125-16,-3-2-583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25.79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801 328 1795 0,'0'0'293'0,"0"0"-221"16,-32 244 93-16,25-107 12 15,7 20-39-15,0 3 0 16,0-31-58-16,0 2-47 16,0-26 18-16,0-23-51 0,0-20 0 15,0-20-2 1,0-23-37-16,7-19-134 0,8-14-284 15,-4-26-312-15</inkml:trace>
  <inkml:trace contextRef="#ctx0" brushRef="#br0" timeOffset="193">0 252 1750 0,'0'0'376'0,"0"0"-239"16,0 0-51-16,208-16 61 16,-41 9-28-16,60-2-62 15,50-1 11-15,14 3-68 0,-47 7-76 16,-79 0-391-16,-78 0-946 16</inkml:trace>
  <inkml:trace contextRef="#ctx0" brushRef="#br0" timeOffset="558">1207 1454 2254 0,'0'0'311'16,"0"0"-310"-16,0 0 0 0,196-31 15 15,-94-4-2-15,15-12 14 16,-1-8 11-16,-2-11-23 16,-16-3 18-16,-24 1-34 15,-35-2 0-15,-27 8 11 16,-12 10-5-16,-41 9 11 16,-28 23 20-16,-22 20 9 15,-14 11 63-15,-5 50-56 16,3 28 2-16,18 13 12 15,23 3-25-15,28-7 3 16,38-9-39-16,12-14-6 16,64-22 0-16,38-20-97 15,28-27-108-15,88-15-163 0,-34-30-313 16,-25-11-1094-16</inkml:trace>
  <inkml:trace contextRef="#ctx0" brushRef="#br0" timeOffset="850">2851 961 1776 0,'0'0'497'0,"0"0"-309"16,0 0 1-16,-193-49 43 15,116 49-102-15,4 0-29 16,15 30-14-16,14 6-87 16,22 6 8-16,22 7-17 15,0 4-21-15,54-4 9 16,16 0 3-16,14-10-12 15,4 1 22-15,-5-7-11 0,-7 0 19 16,-20-3-18-16,-27-2 19 16,-26 3-1-16,-3-2 2 15,-40-2-1-15,-30-2-1 16,-6-8-2-16,-3-11-59 16,16-6-26-16,23-6-126 15,40-80-150-15,8 8-34 16,31-14-802-16</inkml:trace>
  <inkml:trace contextRef="#ctx0" brushRef="#br0" timeOffset="1041">3289 0 1993 0,'0'0'485'16,"0"0"-442"-16,0 0 67 15,0 311 88-15,-15-87-68 16,-4 18 8-16,6-32-78 15,13-55-47-15,0-60-13 16,0-16-37-16,25-7-198 16,26-6-255-16,-4-17-124 15,-11-30-1110-15</inkml:trace>
  <inkml:trace contextRef="#ctx0" brushRef="#br0" timeOffset="1191">2895 866 2422 0,'0'0'359'0,"0"0"-287"0,0 0 29 15,269-37-83-15,-32 1-18 16,-26 4-273-16,-13-4-1514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22.8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939 271 1482 0,'0'0'215'0,"0"0"-105"16,0 0 4-16,0 0 45 15,0 0-30-15,-3-30-26 16,-12 14 23-16,1-3-49 16,-4-5-16-16,2-2 35 15,-2-6-53-15,-8-5 20 16,-6 4-13-16,-8 4-20 15,-18 12 39-15,-15 13-69 0,-15 4 6 16,-10 27 12-16,-1 32-18 16,4 30 0-16,9 49 0 15,11 42 1-15,28-7 35 16,18-14-36-16,29-28 0 16,0-38-6-16,12-7 6 15,27 1-1-15,13-29 1 16,13-15 0-16,16-23 8 15,10-13-8-15,11-7 0 16,7-14-12-16,5-28 12 16,2-18-24-16,5-8-9 15,-10-18-27-15,3-10 33 0,-8-7-49 16,-15-9 30-16,-15 5 44 16,-18-3-23-16,-21 15 17 15,-18 9 7-15,-19 13 2 16,0 19 47-16,-7 14 13 15,-27 14 18-15,-1 16-4 16,-6 10-17-16,-10 4-11 16,-1 38-27-16,1 19-18 15,4 16 35-15,11 16-37 16,6 8-6-16,13 10-3 16,5 1 10-16,9 2-1 15,3-8 0-15,0-15 2 16,0-9-11-16,0-19-8 0,0-17-21 15,7-13 17-15,4-14-23 16,-4-12-4-16,8-7-10 16,-1-3 39-16,4-30 8 15,11-13 7-15,5-6-19 16,2-6 1-16,11 4-20 16,5 8 33-16,-1 16 0 15,0 13 2-15,0 17-1 16,-4 5-17-16,-6 30 25 15,-13 8 9-15,-2 9 6 16,-11-3 31-16,-12 3-28 16,1-4-10-16,-4-10 8 15,0-8-16-15,3-3-24 16,12-14-101-16,29-13-184 16,4 0-71-16,-1-7-506 0</inkml:trace>
  <inkml:trace contextRef="#ctx0" brushRef="#br0" timeOffset="834">2368 993 1513 0,'0'0'309'0,"0"0"8"16,0 0-38-16,0 0-94 15,0 0 14-15,-204-119-49 16,146 119-52-16,-4 0-9 15,-1 23-73-15,9 24 28 16,10 12-44-16,15 5 0 0,26 7-18 16,3-7 9-16,32-8-24 15,27-11-39-15,14-14-49 16,3-18 12-16,5-13-66 16,-5-3 17-16,-15-30 77 15,-17-6 32-15,-18 3 49 16,-15 2 27-16,-11 9 68 15,0 11 85-15,-3 11-37 16,-16 3-64-16,1 0 0 16,8 19-68-16,6 12-11 15,4 1 0-15,0-2-34 16,26-8-8-16,9-5-56 0,6-11 8 16,-1-6 41-16,3 0-5 15,-3-23 17-15,1-13 24 16,-6-3 13-16,-8-1 73 15,-10-1-61-15,-5 3 76 16,-8 8 21-16,-4 8-29 16,0 6 21-16,0 6 14 15,0 10-45-15,0 0-11 16,0 31-59-16,0 23 0 16,0 22 17-16,0 20-16 15,0 41 24-15,0 0-25 16,0 12 1-16,0 5 46 15,0-23-47-15,3 3 0 16,9-22 1-16,-2-23 7 16,-3-27-5-16,-2-26-3 0,-2-17 0 15,-3-16 25-15,0-3-19 16,0-12 30-16,0-34-8 16,-8-23-27-16,-6-26 16 15,-1-20-17-15,0-15 0 16,-6-20-1-16,-1-4 1 15,0 0-6-15,4 11 4 16,14 25-1-16,4 25-6 16,0 37 9-16,39 30-16 15,17 26 1-15,14 0 9 16,6 17-7-16,3 24 12 0,-1 10 2 16,-17 8 0-1,-14 0-1-15,-25-1-4 0,-22-2-13 16,0-3-5-16,-35-3-11 15,-21-11 2-15,-5-11-34 16,5-13-49-16,14-15-128 16,11-29-231-16,25-19-346 0</inkml:trace>
  <inkml:trace contextRef="#ctx0" brushRef="#br0" timeOffset="1374">4505 433 2136 0,'0'0'280'0,"0"0"-185"15,0 0 113-15,0 0 24 16,-143-203-57-16,81 181-57 15,-2 15-41-15,-6 7 27 16,1 19-92-16,3 35-4 16,15 18 17-16,14 15-25 15,27 4-7-15,10 0 5 16,7-5-38-16,40-20 4 16,16-21-57-16,13-23 12 0,3-22 15 15,2 0-25 1,-8-45 16-16,-10-14 54 0,-21-5 21 15,-12-4 15-15,-16 10 60 16,-14 12 9-16,0 8 43 16,0 21-24-16,0 13 1 15,-7 4-23-15,0 9-39 16,-1 47-20-16,1 30-22 16,7 25 0-16,0 21 5 15,0 3-4-15,0-1 4 16,0-11-5-16,0-10 0 15,0-21 12-15,0-12-10 16,-22-22-2-16,-13-13 27 16,-13-18-15-16,-7-15 21 15,-11-12-33-15,-4 0-33 0,3-25-32 16,-25-45-145-16,23 11-327 16,3 3-522-16</inkml:trace>
  <inkml:trace contextRef="#ctx0" brushRef="#br0" timeOffset="1854">669 2129 1151 0,'0'0'787'0,"0"0"-648"15,0 0-122-15,0 0 50 16,0 0 105-16,0 0-18 15,194 3 31-15,-82-14-27 16,52-5-51-16,63 7 25 16,69 5-75-16,32 4-32 0,10 0 49 15,-7 0-13 1,-19 4-19-16,-10-2 7 0,-26-2-29 16,-60 3 28-16,-63-3-48 15,-52 4 0-15,-23-1 24 16,-2 1-24-16,-3-1 0 15,-11 1-1-15,-18-2 1 16,-22-2-6-16,-12 0 6 16,-6 0-54-16,-1-9-23 15,19-54-256-15,-3 3-418 16,6-5-1325-16</inkml:trace>
  <inkml:trace contextRef="#ctx0" brushRef="#br0" timeOffset="2035">5697 930 2716 0,'0'0'0'15,"0"0"-10"-15,0 0-345 16,0 0-172-16,0 0-1211 0</inkml:trace>
  <inkml:trace contextRef="#ctx0" brushRef="#br0" timeOffset="2157">5665 1623 2492 0,'0'0'323'15,"0"0"-310"-15,0 0-13 0,0 0-115 16,0 0-894-16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27.78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70 601 1753 0,'0'0'267'0,"0"0"-146"16,0 0-31-16,-63 241 58 15,56-53 5-15,7 46-43 16,0 8 36-16,0-42-92 16,11-54-43-16,-8-52 22 0,2-15-32 15,-5 0 5-15,0-4-6 16,0-10 6-16,0-26 5 15,0-21-11-15,0-18 0 16,0 0 19-16,3-31 2 16,11-35 3-16,5-25-24 15,6-49 1-15,5-51-3 16,-4-46 2-16,-1-8 0 16,-6 34-6-16,-9 60 6 15,5 60 0-15,-1 31 0 16,11 11 1-16,0 20 38 15,13 16-39-15,6 13 0 16,6 50 6-16,-2 27-6 16,-1 21 10-16,-18 11 11 0,-14-1-21 15,-15 4 31-15,-15-10-31 16,-36-13 0-16,-12-11-13 16,-9-19-30-16,2-20-31 15,13-22-32-15,28-36-76 16,17-35-79-16,12-14-328 0</inkml:trace>
  <inkml:trace contextRef="#ctx0" brushRef="#br0" timeOffset="313">883 797 1602 0,'0'0'263'0,"0"0"-61"16,0 0-55-16,32 223-32 15,-32-144-17-15,0 3-50 16,0-10-26-16,0-9-15 16,0-17-1-16,0-17 2 15,0-16-8-15,0-13 0 16,-3 0 33-16,-5-30-21 16,1-21 3-16,7-19-15 15,0-9 1-15,0-6 54 16,7-1-31-16,26 12 18 15,3 11 13-15,4 20-13 16,4 20 4-16,0 20-41 16,7 3-5-16,0 14-56 0,22 34-201 15,-11-2-304-15,-8-6-757 16</inkml:trace>
  <inkml:trace contextRef="#ctx0" brushRef="#br0" timeOffset="1066">1742 870 1646 0,'0'0'394'0,"0"0"-182"15,0 0 6-15,0 0-56 16,-189 65-60-16,153-9 22 16,18 7-80-16,14 2-43 15,4 1-1-15,33-1-23 0,26-9-97 16,20-10-10-1,13-16 71-15,2-21 7 0,-2-9-55 16,-23-17 61-16,-22-32 45 16,-28-7-15-16,-19-9 16 15,-19-3 26-15,-40 5-11 16,-14 7 52-16,-3 13-12 16,7 17 9-16,12 16 24 15,19 10-42-15,28 0-46 16,10 30 0-16,26 3-37 15,31-1-2-15,16-9-47 16,11-6-26-16,-4-12 50 16,1-5-40-16,-5 0 41 15,-7 0 45-15,-11-22 16 0,-11-1 59 16,-13 1 52-16,-12 7 43 16,-15 10 64-16,-7 5-70 15,0 10-54-15,0 43-33 16,0 26 32-16,0 54 28 15,0 61-71-15,0 59-32 16,0 20 31-16,0-26-27 16,7-52 2-16,8-70-24 15,0-44 0-15,-1-23-9 16,-3-4 9-16,3-11 0 16,-2-14-15-16,-9-24 8 15,1-5 7-15,-4-53 0 16,0-34-33-16,0-50 24 0,-4-60-42 15,-25-55-21-15,-8-23 51 16,-3 9-27-16,4 26 5 16,18 67 28-16,11 47-3 15,7 51 1-15,0 38 8 16,25 14 9-16,22 17-7 16,11 6 8-16,15 34-1 15,5 24 8-15,-9 14-8 16,-12 7 25-16,-16 0-25 15,-19-4-1-15,-22-3-11 16,-3-6-2-16,-41-12-68 16,-7-13-133-16,-12-28-54 15,16-13-75-15,15 0-441 0</inkml:trace>
  <inkml:trace contextRef="#ctx0" brushRef="#br0" timeOffset="1687">3408 751 2170 0,'0'0'380'16,"0"0"-249"-16,0 0-18 16,0 0 30-16,0 0-39 15,-225 223-31-15,185-160-9 0,21-4-63 16,19 0-1-1,4-10-18-15,48-3-63 0,17-13 23 16,11-16-57-16,4-15-40 16,-1-2 65-16,-13-22-36 15,-20-29 47-15,-19-7 61 16,-24-10 14-16,-7-5 4 16,-7 1 1-16,-30 16 64 15,-4 17 29-15,-3 15 11 16,9 24 0-16,9 0-45 15,14 17-51-15,12 20 1 16,0 5-10-16,41-9-72 16,13-8 38-16,9-7-21 15,9-18 0-15,-2 0 17 16,-4-3-12-16,-4-18 49 0,-14 6-11 16,-13 8 12-16,-10 7 5 15,-6 0-4-15,-4 9 10 16,-1 28 21-16,-2 8-21 15,-2 7 28-15,2 2-39 16,-6-8 0-16,1-10 7 16,-3-14-7-16,-4-12 0 15,0-10 9-15,0 0 81 16,0-16 14-16,-21-24-96 16,3-9 9-16,-1-14 36 15,4-8-29-15,11-5 3 16,4 1-9-16,0 5-12 15,19 11 77-15,18 14-80 0,11 16 5 16,9 15-4 0,2 14-4-16,9 0-106 0,23 33-157 15,-13 6-396-15,-20 1-591 0</inkml:trace>
  <inkml:trace contextRef="#ctx0" brushRef="#br0" timeOffset="1983">4799 0 2256 0,'0'0'375'0,"0"0"-285"15,0 0 5-15,0 0 25 16,0 0 8-16,-34 246-14 16,34-92-48-16,0 43-45 15,0-19 12-15,12-18-33 16,10-29-16-16,-4-47-23 16,8 5-123-16,-1-3-186 15,-3-32-368-15,-12-29-1199 0</inkml:trace>
  <inkml:trace contextRef="#ctx0" brushRef="#br0" timeOffset="2253">4448 718 2068 0,'0'0'327'0,"0"0"-237"16,0 0-82-16,219 39 24 15,-109-26 22-15,3 4 17 16,-5 7 53-16,-13 4-39 16,-17 19-34-16,-21 9 7 15,-20 13-29-15,-11 9 27 16,-20 1 10-16,-6-1-27 16,0-8-1-16,0-17-38 0,0-18-18 15,0-15-68 1,16-20-254-16,6-3-265 0,0-30-304 0</inkml:trace>
  <inkml:trace contextRef="#ctx0" brushRef="#br0" timeOffset="2394">5367 406 1647 0,'0'0'838'15,"0"0"-693"-15,0 0-122 16,0 0-19-16,0 0-4 15,0 0-328-15,0 0-161 16,59 4-633-16</inkml:trace>
  <inkml:trace contextRef="#ctx0" brushRef="#br0" timeOffset="3017">5692 852 1056 0,'0'0'786'0,"0"0"-707"15,0 0 3-15,-29 244 158 16,29-159-47-16,7 0-112 16,25-3-66-16,8-9-13 15,4-21-2-15,4-23 1 16,2-29-2-16,1-6 1 16,5-49 0-16,-12-24-15 15,-9-19 6-15,-16-11-9 0,-19-6 11 16,0 10 7-16,-41 20 4 15,-13 16 27-15,-8 26 2 16,1 17 35-16,2 16-38 16,15 10-12-16,18 0-18 15,20 0-7-15,6 16-14 16,13 4-55-16,43 2 27 16,13 2 48-16,17-4-13 15,18 4 14-15,-3-2-2 16,2 4 2-16,-13 8 12 15,-16 4-12-15,-13 7 0 16,-20 9 33-16,-16 2-2 16,-15 3 27-16,-10-1-17 0,0-9-26 15,0-9 19-15,0-17-34 16,-3-13 0-16,0-10 10 16,-1 0 26-16,4-17-12 15,0-25-8-15,7-12-16 16,30-13 29-16,14-9-29 15,11-9 0-15,11 5 6 16,3 15 18-16,-3 16 74 16,-4 23 35-16,-6 26-20 15,-9 6 20-15,-7 49-46 16,-6 24 21-16,-9 13 4 16,-13 10-49-16,-4 1-1 15,-5-12-14-15,9-12-47 0,6-26 16 16,22-29-17-1,96-48-99-15,-12-43-78 0,8-24-653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36.66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328 235 1485 0,'0'0'316'0,"0"0"-128"16,0 0 35-16,0 0 10 16,0 0-46-16,0 0-2 15,0-61-45-15,0 61-38 16,0 21-15-16,0 33-59 15,3 32 52-15,12 54 15 16,4 52-39-16,-6 1 26 16,-1-22-50-16,-2-31-20 15,-1-42 31-15,4-2-43 0,-1-5 2 16,2-25-8 0,-2-21 10-16,-9-18-16 0,-3-14-45 15,0-13-63-15,0 0-58 16,-3-42-388-16,-16-4-152 15,-6-10-1098-15</inkml:trace>
  <inkml:trace contextRef="#ctx0" brushRef="#br0" timeOffset="458">0 472 973 0,'0'0'873'0,"0"0"-725"16,0 0 19-16,0 0 4 15,0 0-10-15,25-178-1 16,5 133-18-16,9-1 9 16,2 3-85-16,6-1-25 15,7 13 33-15,9 0-47 16,3 9 3-16,10 6 4 15,4 9-28-15,7 7 53 16,1 0-58-16,0 13-1 16,-8 23 55-16,-7 18-49 15,-11 4 13-15,-18 14 6 16,-15 3-24-16,-19 1 36 16,-10 3-37-16,-7-7 0 15,-37-7 36-15,-13-9-35 0,-13-5 6 16,-2-16 11-16,-1-12-18 15,4-9 39-15,6-12-39 16,9-2 0-16,13 0 6 16,13 0-6-16,9-10-19 15,12 0-25-15,7 0-68 16,0 4-104-16,51-13-349 16,6 5-106-16,3-5-1152 0</inkml:trace>
  <inkml:trace contextRef="#ctx0" brushRef="#br0" timeOffset="760">2046 431 2365 0,'0'0'492'15,"0"0"-402"-15,0 0 53 16,0 0 40-16,0 0-77 16,0 0-5-16,0 0-43 15,86 0-20-15,-23 0 17 16,10 0-55-16,15 0 0 16,3 0 14-16,-5 0-14 15,-5 0 0-15,-11 0-31 0,-20 0-58 16,-17 5 4-16,-33 18-392 15,0 0-384-15,-22-3-481 0</inkml:trace>
  <inkml:trace contextRef="#ctx0" brushRef="#br0" timeOffset="958">2085 931 2039 0,'0'0'654'16,"0"0"-558"-16,0 0 124 16,0 0-17-16,0 0-55 0,0 0-20 15,262 65-100-15,-171-65-28 16,38 0-63-16,-24 0-443 16,-21 0-941-16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39.70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642 265 1265 0,'0'0'206'15,"0"0"-62"-15,0 0-8 16,0 0 13-16,0 0 18 15,0 0 13-15,-34-137 17 16,17 117-52-16,-5 7-12 16,-12 3 1-16,-5 10-64 15,-13 0 23-15,-9 23-56 16,-9 29 8-16,-2 23 29 16,2 21-34-16,8 19-4 15,11 14 12-15,17 1-24 16,17 0 39-16,17-5-62 0,0-12-1 15,29-18 3-15,25-27-3 16,16-21-10-16,14-31-17 16,7-16-10-16,4-16 31 15,0-44-35-15,-16-15 8 16,-13-17 32-16,-22-13-6 16,-22-6 7-16,-22-5 21 15,0 1-3-15,-34 7 49 16,-16 10-53-16,-1 23-4 15,4 29 18-15,9 26-28 16,13 20-1-16,15 32-119 0,10 74-196 16,32-8-353-16,5-4-323 0</inkml:trace>
  <inkml:trace contextRef="#ctx0" brushRef="#br0" timeOffset="161">1257 1230 2158 0,'0'0'328'16,"0"0"-211"-16,0 0-17 15,0 0 39-15,0 0-139 16,0 0-72-16,0 0-309 0,76-78-602 16</inkml:trace>
  <inkml:trace contextRef="#ctx0" brushRef="#br0" timeOffset="596">1781 253 1960 0,'0'0'348'0,"0"0"-185"15,0 0-31-15,0 0-4 16,195-152-20-16,-119 136-31 15,4 16 40-15,4 0-69 16,-11 33-20-16,-11 37 40 16,-26 21-44-16,-28 30 13 0,-8 36-7 15,-55-6-21 1,-18 3 34-16,-22-9-43 0,7-42 0 16,-6-10 6-16,14-30 1 15,11-30 2-15,21-26 4 16,11-7-7-16,20-31 30 15,9-17-36-15,8-11-1 16,12 1-17-16,26 4 18 16,12 15-2-16,0 19 2 15,4 20 0-15,-3 0 21 16,5 31-21-16,-2 17 0 16,4 10 56-16,4 1-43 15,7-2 5-15,4-15-18 0,3-9-19 16,-3-20-38-1,27-13-172-15,-21 0-262 0,-16-16-164 16</inkml:trace>
  <inkml:trace contextRef="#ctx0" brushRef="#br0" timeOffset="1353">3099 32 527 0,'0'0'1799'16,"0"0"-1542"-16,0 0-204 15,0 0 55-15,0 0-43 0,0 0 32 16,0 0 4-16,247-12-65 16,-163 12-16-16,4 12-17 15,-1 2 12-15,-3-2-10 16,-14-5-5-16,-16 0 0 15,-17-4 13-15,-18 1-11 16,-19-4 11-16,0 0 95 16,-38 0-66-16,-16 0 3 15,-19-12-45-15,-8 1 0 16,-2-6 8-16,-1 0-8 16,8 4 0-16,6 6 20 15,8 5-9-15,8 2 56 16,3 0-46-16,10 13-7 0,8 17 13 15,7 6-20 1,13 5 4-16,4 9-5 0,9 6 0 16,0 0 1-16,0 4-5 15,19-6-2-15,3-2 14 16,0-2-13-16,0-10 16 16,-4-3-17-16,-4-8 0 15,-6-7 6-15,-1-2-6 16,-4-9 0-16,6-6-5 15,-6 2 17-15,7-7-7 16,2 2 1-16,10-2-5 16,4 0 24-16,6 0-25 15,12 0 0-15,7 0-6 16,3 0 15-16,1 0-8 0,0 14-1 16,-8 16 0-16,0 13-6 15,-10 10 6-15,-11 8 0 16,-13 5-9-16,-8 3 18 15,-5-3 0-15,0-5-1 16,-33-3-8-16,-11-14 42 16,-10-2-41-16,-6-11 23 15,3-15 0-15,-2-10-18 16,5-6 48-16,10 0-44 16,8-19 2-16,6-10 21 15,9-4-24-15,9 0-10 16,9 8 1-16,3-3-70 15,0 16-37-15,51 5-173 0,3 3-521 16,5 4-829-16</inkml:trace>
  <inkml:trace contextRef="#ctx0" brushRef="#br0" timeOffset="1574">5024 1295 2880 0,'0'0'336'0,"0"0"-206"16,32 188-34-16,-32-97-10 0,0 8 11 16,-22-1-61-16,-32-1-36 15,-48 23-30-15,11-28-190 16,-4-20-632-16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43.68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120 314 940 0,'0'0'227'0,"0"0"-46"15,0 0 47-15,0 0 20 16,0 0-12-16,0 0 26 16,7-116 4-16,-7 116-62 15,0 0-9-15,0 0-70 0,0 30-78 16,0 26 59 0,0 29-37-16,0 16-14 0,0 18-16 15,0 3-28-15,9-8 22 16,-3-9-33-16,6-14 0 15,-2-21 7-15,0-21-6 16,-1-19-1-16,-6-20 0 16,-3-10 1-16,4-7 32 15,-4-39-33-15,0-23 0 16,0-17-6-16,0-19 6 16,-19-9 0-16,-10-10-8 15,-6-4 19-15,-6-1-11 0,7 10 0 16,9 26 0-1,15 21 7-15,6 28-5 0,4 25 16 16,7 14-18-16,30 5 0 16,11 0 37-16,13 10-37 15,8 8 0-15,7-5 14 16,9-7-14-16,6-6-1 16,4 0 1-16,-4 0 0 15,-8-10-12-15,-14-10-7 16,-16 3-61-16,-25 12-2 15,-17 5-90-15,-11 0-140 16,-22 15-387-16,-14 12-100 0</inkml:trace>
  <inkml:trace contextRef="#ctx0" brushRef="#br0" timeOffset="203">201 619 1211 0,'0'0'550'0,"0"0"-434"15,0 0 54-15,0 0 94 16,0 0 6-16,0 0 13 16,0 0-102-16,159 42-58 15,-71-42-42-15,7-3-59 16,0-12-20-16,-7 4-2 16,-9 8-123-16,-4 3-209 15,-21 5-376-15,-22 19 39 0</inkml:trace>
  <inkml:trace contextRef="#ctx0" brushRef="#br0" timeOffset="415">300 1192 2102 0,'0'0'389'15,"0"0"-178"-15,0 0 61 16,0 0-85-16,0 0-64 15,0 0 4-15,208-12-83 16,-104 2-5-16,10 1-39 16,6 4-20-16,3 2-53 15,31-3-207-15,-34-1-590 16,-25-3-1241-16</inkml:trace>
  <inkml:trace contextRef="#ctx0" brushRef="#br0" timeOffset="627">1703 610 2036 0,'0'0'748'0,"0"0"-615"16,0 0-33-16,0 0 48 15,0 0-44-15,240-14-42 16,-155 10-5-16,-2 1-57 15,5 3-19-15,7 0-141 16,-23 16-415-16,-28 3-334 0</inkml:trace>
  <inkml:trace contextRef="#ctx0" brushRef="#br0" timeOffset="821">1691 1186 2172 0,'0'0'541'0,"0"0"-477"16,0 0 78-16,0 0 111 15,0 0-121-15,0 0-83 16,263 10 4-16,-160-10-53 16,27-7-84-16,-20 1-422 0,-25-4-914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4:56.2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125 10 1528 0,'0'0'222'0,"0"0"-114"15,0 0 67-15,0 0 23 0,0 0-38 16,0 0-39 0,-47 10-19-16,47-10 3 0,0 0-44 15,0 0-11-15,3 0 17 16,16 0-33-16,6 0 28 15,14 0 5-15,13 0-34 16,13 3 19-16,19 1-46 16,18-2-6-16,14-2 12 15,16 0-3-15,-1 0-2 16,-10 0-7-16,-16 0-35 16,-24 0 1-16,-27 0-50 15,-21-2-59-15,-30-8-66 16,-3 3-154-16,0-3-359 0</inkml:trace>
  <inkml:trace contextRef="#ctx0" brushRef="#br0" timeOffset="359">56 164 907 0,'0'0'666'0,"0"0"-511"15,0 0 11-15,0 0 94 16,0 0-19-16,0 0-66 15,0 0 0-15,-56 24-60 16,56-19-33-16,30 3-16 16,28 5 14-16,26-4 27 15,28-2-38-15,27-7-24 16,21 0 25-16,8 0-69 16,4-10-1-16,25-12-45 15,-44-2-288-15,-39 8-608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06.2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647 326 697 0,'0'0'1044'0,"0"0"-785"15,0 0-78-15,0 0 66 16,0 0-20-16,0 0-34 16,-113-76-11-16,79 75-77 15,-10 1-50-15,-7 4 1 16,-6 36-28-16,-9 16 39 15,0 20-29-15,5 12-19 16,5 14 44-16,12 10-55 16,15 6-2-16,14 0 6 15,15-7-2-15,0-10-8 16,31-8-2-16,19-20-11 16,13-17 2-16,13-21-36 15,7-22 21-15,1-13-12 0,4-27-12 16,-12-31 47-16,-13-21-10 15,-16-20 11-15,-21-15 25 16,-23-10-25-16,-3-8 42 16,-22 11-12-16,-22 19-16 15,-3 23 37-15,-1 34-51 16,8 25-10-16,15 20 4 16,25 49-196-16,0 14-312 15,0 1-250-15</inkml:trace>
  <inkml:trace contextRef="#ctx0" brushRef="#br0" timeOffset="183">1229 1285 2223 0,'0'0'548'15,"0"0"-474"-15,0 0 89 16,0 0-4-16,0 0-111 15,0 0-48-15,0 0-134 16,27-17-402-16,-14-6-674 0</inkml:trace>
  <inkml:trace contextRef="#ctx0" brushRef="#br0" timeOffset="601">2310 258 2326 0,'0'0'357'0,"0"0"-163"16,0 0-21-16,0 0-31 15,0 0 15-15,-227 32-97 16,180 30-36-16,3 14 35 15,6 16-49-15,18 9-9 16,12 8-1-16,8-1 12 0,0 1-15 16,33-11 3-1,32-16-59-15,23-17 37 0,18-22-16 16,14-26-16 0,-6-17-16-16,-13-19-14 0,-16-42 83 15,-24-18-6-15,-21-21 7 16,-18-21 32-16,-22-19 2 15,-7 0 10-15,-45 2-8 16,-17 16-10-16,-8 21 48 16,1 32-74-16,4 33 0 15,21 28-23-15,14 36-198 16,18 28-462-16,12 3-960 0</inkml:trace>
  <inkml:trace contextRef="#ctx0" brushRef="#br0" timeOffset="1240">4030 202 1921 0,'0'0'293'0,"0"0"-151"16,0 0 33-16,0 0 71 15,0 0-40-15,0 0-75 16,-110-168-45-16,67 151-8 15,-4 5-42-15,-9 8 25 16,-1 4-46-16,-2 0 3 16,-2 31 22-16,-2 8-29 15,4 13 7-15,1 6-3 16,11 11-14-16,3 4 31 16,12 7-32-16,1 1 0 15,9 6 30-15,9 3-23 16,1 2 17-16,5 0-12 15,7-3-6-15,0-2 32 0,0-8-38 16,12-4 0-16,8-7 7 16,11-10-5-16,1-6 8 15,5-8-10-15,2-9 1 16,5-5 2-16,3-7-3 16,1-10-12-16,-1-7 11 15,1-6-15-15,4 0 16 16,-1 0 0-16,3-25 6 15,0-9-5-15,-7-8-1 16,-3-4 0-16,-13-6 3 16,-21-4 3-16,-10-1 24 15,-15-2 0-15,-55 12-9 16,-31 6-19-16,-136 31-2 0,26 10-150 16,-16 0-792-16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12.32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353 0 2051 0,'0'0'347'16,"0"0"-246"-16,0 0-92 0,0 0 143 15,0 0 43-15,0 0-44 16,44 147-43-16,-44-91-47 15,-15 10 17-15,-39 9-78 16,-63 49-24-16,12-15-257 16,-1-17-909-16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4:03.3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744 0 2152 0,'0'0'459'0,"0"0"-391"16,0 0-53-16,-214 7 95 16,120 37 50-16,-5 21-18 15,-3 23-37-15,14 18-37 16,17 6-7-16,20 3-3 15,26-9-43-15,25-11-1 16,3-15-14-16,50-22-28 16,18-21 4-16,22-24-46 15,1-13 29-15,-3-13 22 0,-12-24-25 16,-17-11 43-16,-25 1-7 16,-31 0 8-16,-6 3 48 15,-37 5-26-15,-28 7-21 16,-17 17 18-16,-9 13-19 15,3 2-18-15,9 13-105 16,27 33-118-16,22-6-271 16,21-3-264-16</inkml:trace>
  <inkml:trace contextRef="#ctx0" brushRef="#br0" timeOffset="889">1313 146 2440 0,'0'0'382'0,"0"0"-292"16,0 0-53-16,0 0 93 16,0 0 29-16,0 0-112 15,0 0-40-15,-183 138 8 16,172-91-9-16,5 9-4 15,6 0 8-15,0 3-9 16,0 0-1-16,0-4-8 16,14-8-28-16,-2-9-15 0,1-7 14 15,-4-10 23 1,-1-8 5-16,-5 0 9 0,-3-1 12 16,3-1-12-16,0-2 2 15,0 4-2-15,5-6 2 16,-2-1 29-16,3 1-31 15,2-7 6-15,5 0 11 16,4 0-16-16,3-7 18 16,6-19-7-16,4-11-12 15,-1-5 32-15,1-10-31 16,-7-13 0-16,0-7 19 16,-6-5-20-16,-7 1 7 15,-6 5-7-15,-7 6 1 16,0 6 28-16,0 11-29 15,-26 13 0-15,-8 12 18 0,2 10-18 16,-1 13-8 0,10 0-41-16,11 19 16 0,8 15 14 15,4 6-65-15,7-1-11 16,22-5 22-16,7-3-24 16,7-11 0-16,6-6 31 15,1-11 12-15,1-3 47 16,5 0-15-16,-4-3 22 15,1-18 18-15,-4-2 10 16,-7 0 25-16,-5-2 2 16,-8 8 36-16,-13 8 14 15,-10 7-35-15,-6 2 27 16,0 0-17-16,-3 25-29 16,-22 20-1-16,-12 8-3 15,1 12-23-15,4 3 22 0,1-1-45 16,12 4 0-16,10-3 6 15,9-8-7-15,0-3-3 16,16-12-13-16,27-19 2 16,8-13 8-16,12-13-18 15,7 0 9-15,-2-30 9 16,-6-11 6-16,-7-10 2 16,-16-4-1-16,-19-14 20 15,-20-1 21-15,0-4-36 16,-29 1 19-16,-21 8-1 15,-2 10-10-15,1 16 4 16,-2 13-18-16,10 16-1 0,10 10-70 16,30 3-162-16,3 21-486 15,0-3-1449-15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13.3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1190 184 1423 0,'0'0'325'0,"0"0"-249"15,0 0 31-15,0 0 114 16,0 0-48-16,0 0-96 16,-120 75-40-16,51 18-1 15,-12 14 14-15,-11 15-42 16,-2-3-7-16,-11-5 26 15,-5-11-27-15,-3-20 25 16,11-17 15-16,11-23-26 16,18-26 16-16,14-17-29 15,20-13-1-15,14-43 9 0,16-20 1 16,9-19-10-16,15-14 0 16,36 1 9-16,12 7-3 15,3 11-6-15,-2 26 0 16,-5 21 23-16,-5 20-16 15,-6 23 54-15,2 0-11 16,6 46-10-16,2 17 45 16,11 11-37-16,4 5-12 15,4 3 12-15,10-2-39 16,1-12 33-16,6-5-42 16,10-11-71-16,41-18-139 15,-25-20-424-15,-18-14-1440 0</inkml:trace>
  <inkml:trace contextRef="#ctx0" brushRef="#br0" timeOffset="181">2269 512 515 0,'0'0'1799'0,"0"0"-1578"16,0 0-96-16,0 0 23 15,284 46-90-15,-170-39-58 16,35-4-89-16,-29 0-491 16,-26-3-837-16</inkml:trace>
  <inkml:trace contextRef="#ctx0" brushRef="#br0" timeOffset="363">2178 1020 2056 0,'0'0'548'16,"0"0"-451"-16,0 0-25 15,0 0 69-15,252 4-97 16,-113-10-43-16,79-21-1 16,-32 1-202-16,-22 2-508 0</inkml:trace>
  <inkml:trace contextRef="#ctx0" brushRef="#br0" timeOffset="743">4629 0 2369 0,'0'0'238'15,"0"0"-115"-15,-212-10 4 16,99 37 45-16,-11 25-12 16,-1 20-46-16,17 18 24 15,17 6-84-15,28 7-36 16,34 6 39-16,29-1-57 0,22-4 0 16,55-9 0-16,32-15-9 15,25-17 8-15,20-28-59 16,3-22-24-16,-5-13 68 15,-9-27-32-15,-23-35 33 16,-32-16-4-16,-38-18 19 16,-34-11-15-16,-16-11 15 15,-44-1 0-15,-33 13 4 16,-4 22-4-16,2 28-9 16,6 56-76-16,22 0-289 15,17 23-444-15</inkml:trace>
  <inkml:trace contextRef="#ctx0" brushRef="#br0" timeOffset="918">5398 1119 2354 0,'0'0'456'0,"0"0"-307"16,0 0-14-16,0 0-135 15,0 0-126-15,0 0-408 16,0 0-675-16</inkml:trace>
  <inkml:trace contextRef="#ctx0" brushRef="#br0" timeOffset="1276">6641 86 2364 0,'0'0'311'16,"0"0"-189"-16,0 0 89 15,-264-17-24-15,178 37-42 16,-2 32-48-16,16 24-59 16,12 22-1-16,21 14-37 15,21 12 0-15,18 8-15 16,0-1 15-16,40-9-34 0,33-27-22 15,18-29-32 1,18-34 54-16,11-32-52 0,-4-10 4 16,-6-52 80-16,-18-20-23 15,-23-20 25-15,-37-8 6 16,-28-9 30-16,-4 0 40 16,-58-2-41-16,-18 13-29 15,-5 19 30-15,8 31-36 16,22 40-80-16,19 18-282 15,17 0-634-15</inkml:trace>
  <inkml:trace contextRef="#ctx0" brushRef="#br0" timeOffset="1644">7506 242 1196 0,'0'0'1065'0,"0"0"-781"16,0 0-65-16,0 0 21 16,224-121-96-16,-161 121-51 15,-9 7-21-15,-13 43-29 16,-23 17 26-16,-18 23-53 16,-40 15-2-16,-48 13 28 15,-29 10-41-15,-18-7 9 16,-7-16-10-16,15-18 12 15,20-29 15-15,35-18-26 16,36-24 16-16,33-10 32 16,6-6-48-16,66 0-1 15,62 0 17-15,58-20-7 0,56 1 35 16,17 2-45-16,-47 15 0 16,-51 2 13-16,-60 0-13 15,-32 0-54-15,1 2-127 16,-19 8-473-16,-13-5-1937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16.8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1079 104 1235 0,'0'0'340'0,"0"0"-200"15,0 0 51-15,0 0 78 16,0 0-68-16,0 0 16 15,-32-2-126-15,6 2-42 16,-8 0-33-16,-10 0-1 16,-16 0 30-16,-18 0-45 0,-12 16 0 15,-10 3 7-15,-5 7-7 16,7-3-8-16,10 3 7 16,16-2-12-16,13-4 11 15,20-4-32-15,13-4-2 16,8-2 12-16,9 1-89 15,9-5-61-15,0 0-76 16,27 1-37-16,-1-3-269 0</inkml:trace>
  <inkml:trace contextRef="#ctx0" brushRef="#br0" timeOffset="313">404 0 1465 0,'0'0'313'0,"0"0"-183"16,0 0 50-16,0 0-25 15,0 0-84-15,0 0 15 16,-186 65-31-16,132-26-6 0,3 6-27 15,7-1-4 1,7-1 34-16,17-9-44 0,8-6-1 16,12-5 7-16,0-2-14 15,15-5 0-15,29-1 0 16,25-8-15-16,65-7-88 16,-9 0-236-16,-8-19-1248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21.4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0 568 1913 0,'0'0'236'15,"0"0"-196"-15,0 0 31 0,0 0 59 16,208-4 26-16,-110-11-92 16,15-6-45-16,7 1 16 15,9 0-35-15,32 4-106 16,-31 7-191-16,-30 2-286 0</inkml:trace>
  <inkml:trace contextRef="#ctx0" brushRef="#br0" timeOffset="211">198 652 1475 0,'0'0'836'15,"0"0"-697"-15,0 0-101 16,0 0 33-16,196-79-10 15,-98 67-52-15,19 10-8 16,65 2-1-16,-24 0-291 16,-23 0-542-16</inkml:trace>
  <inkml:trace contextRef="#ctx0" brushRef="#br0" timeOffset="517">1157 0 2277 0,'0'0'325'0,"0"0"-221"16,0 0 14-16,0 0-69 16,0 0 36-16,0 0 29 15,0 0-71-15,252 178-14 16,-169-110-18-16,-7 9-10 15,-10-3 20-15,-10 6-21 16,-24-6 0-16,-22 1 19 16,-10-2-19-16,-22 3 16 15,-39-1-16-15,-20-3-30 16,-5-6 13-16,8-17-105 16,20-16-55-16,21-17-117 0,23-16-331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5:23.96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0 647 1639 0,'0'0'244'0,"0"0"-158"15,0 0-28-15,0 0 124 16,0 0-45-16,0 0-55 15,0 0 26-15,25-117-59 0,8 76-13 16,-1 10 3-16,1-4-17 16,-4 10 35-16,0 5-21 15,-7 10-20-15,0 10 25 16,-3 0-41-16,-4 6 0 16,-2 37 16-16,-4 12-16 15,-9 14 26-15,0 11-26 16,0-6 0-16,0-1 5 15,0-11-5-15,-9-9 0 16,-1-16-1-16,2-11 7 16,-2-10 12-16,6-13-18 15,1-3 0-15,-1 0 72 16,4-24-49-16,0-18-17 0,0-19 0 16,4-11 3-16,25-10 6 15,3-5-15-15,8 6 0 16,1 11 47-16,3 12-35 15,0 11 14-15,-5 19-2 16,5 7-23-16,0 14 17 16,3 7-18-16,0 4 0 15,4 32 20-15,-4 13-20 16,-3 16 0-16,-3 8 6 16,-16 10 5-16,-6-5 8 15,-12-2-19-15,-4-14 0 16,-3-11 0-16,0-10 0 15,0-13 0-15,0-7 0 0,0-11-24 16,7-4-13-16,5-3-149 16,28-3-135-16,-1-13-235 15,2-11-1089-15</inkml:trace>
  <inkml:trace contextRef="#ctx0" brushRef="#br0" timeOffset="464">1833 0 1955 0,'0'0'474'0,"0"0"-334"16,0 0 64-16,0 0-47 15,0 0-78-15,0 0-6 16,0 0-16-16,139 108 5 16,-44-64-62-16,18-9 0 15,4 4 10-15,-1-5-9 16,-4 2-1-16,-9 0 0 15,-20 0 2-15,-20 3-2 16,-26 4 0-16,-27 6 0 0,-10 6 9 16,-32 14-9-16,-41 11 0 15,-27 4 12-15,-11 5-10 16,-6 0 17-16,-5-4-19 16,17-12 0-16,14-14-3 15,22-14 3-15,25-12-1 16,25-13-53-16,19-17-127 15,48-3-289-15,21-20-125 16,5-13-1265-16</inkml:trace>
  <inkml:trace contextRef="#ctx0" brushRef="#br0" timeOffset="701">3011 780 2009 0,'0'0'375'0,"0"0"-227"16,0 0 117-16,0 0 4 16,-146 172-74-16,67-97-62 15,-21 7-44-15,-8 11-4 16,-9-2-61-16,0 0-18 16,11-4 27-16,18-18-33 15,27-17 0-15,24-17-39 16,37-28-114-16,0-7-211 15,15 0-723-15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7:10.5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186 75 1756 0,'0'0'206'0,"0"0"-121"16,0 0 0-16,0 0 1 15,0 0 44-15,0 0 7 16,-120 245-45-16,104-135 15 16,13 48-28-16,3 62 3 15,0 72 45-15,10 49-27 16,5 13-5-16,-8-3-32 15,-2-23-23-15,-1-6 30 16,6-14-61-16,8-7 8 16,-2-15 31-16,0-6-21 15,-7-9 22-15,-6-11 11 0,-3-14-19 16,0-10 20-16,0-9-47 16,4-10-7-16,-4-11 23 15,6-38-21-15,-2-38 21 16,4-34-24-16,-1-17 0 15,5 16 11-15,1 6-17 16,3 11 0-16,-6 4 16 16,2-15-14-16,-6 4 17 15,-6-3-10-15,0-15-8 16,0 0 37-16,0-20-38 16,4-2-2-16,-4-14-8 15,0-16 20-15,3-17-10 16,-3-5 0-16,0-13-31 0,0 0 14 15,0 0-103-15,0-56-105 16,5 0-403-16,-5 0-460 16</inkml:trace>
  <inkml:trace contextRef="#ctx0" brushRef="#br0" timeOffset="1231">0 440 1595 0,'0'0'220'0,"0"0"-130"15,0 0-45-15,0 0 74 16,0 0 25-16,0 0-17 16,0 0 25-16,287-89-77 15,-155 70-34-15,35-1 2 16,60 7-12-16,64 0 21 16,30 3 29-16,7 1-44 15,-3-6 21-15,-22 6-48 16,17-7-9-16,8-1-1 0,5-5 12 15,-2 0-4 1,-14-3-8-16,-11 9 0 0,-10 2-5 16,-12 1 6-16,-14 2-1 15,-1-3 0-15,-1 0 7 16,-18 1-6-16,-13 2-1 16,-14 2 0-16,-15 2-8 15,-8 3 8-15,-28-1 0 16,-33 2 2-16,-28 3 8 15,-7 0-8-15,12 0-2 16,14 0 0-16,18 0 0 16,-6 12 0-16,-4 3 0 15,-11-3-1-15,-3 1 2 16,-11 1 4-16,-10 0-5 16,-8-5 0-16,-9 1 10 0,9-5-10 15,5 1 21-15,-2-1 51 16,0-5-57-16,-7 0 19 15,-8 0-34-15,-5 0 0 16,-2 0 60-16,-3 3-33 16,-4 1-14-16,-10-4-5 15,-11 3-1-15,-6-3 13 16,-5 3-8-16,7-3-5 16,0 3 41-16,7-3-24 15,-1 0 6-15,-2 3-17 16,-1-3-2-16,-3 4-4 15,7 3-7-15,8-1 0 16,2 2 8-16,5-3-7 16,-7 2-2-16,-5 3 1 15,-6-4 0-15,6 1 14 0,12-1-14 16,15 0 0-16,14 1 31 16,6 0-31-16,-3-4 0 15,-13-3-6-15,-24 0 14 16,-17 0-20-16,-19 0-100 15,-10-6-354-15,-15-14-1468 0</inkml:trace>
  <inkml:trace contextRef="#ctx0" brushRef="#br0" timeOffset="2275">1359 1608 1646 0,'0'0'219'16,"0"0"-19"-16,0 0-49 15,0 0-17-15,0 0 43 16,0 0-9-16,0 0-23 15,-142-13-72-15,142 13-48 16,0 0-1-16,10 0-16 16,34 0-8-16,19 0 48 15,13 0-27-15,15 0 4 16,4 0-25-16,3 0 0 16,-6-3 12-16,-8 0-12 15,-14-4-19-15,-20 7 17 16,-18 0-16-16,-16 0 18 0,-16 0 0 15,0 30 0-15,-44 25 25 16,-22 21-24-16,-10 13-1 16,-16 11 15-16,1 3-9 15,5-1 8-15,11-6-14 16,18-14 0-16,16-10-9 16,19-18 9-16,15-12-8 15,7-7 7-15,0-12-1 16,7-8 1-16,30-8 1 15,14-5 0-15,15-2-14 16,14-5-3-16,7-21-55 16,8-10-40-16,22-14-154 15,-22 11-211-15,-23 3-201 0</inkml:trace>
  <inkml:trace contextRef="#ctx0" brushRef="#br0" timeOffset="2474">1202 2133 1766 0,'0'0'486'0,"0"0"-380"16,0 0-66-16,0 0 28 15,0 0 36-15,190-6-33 0,-21-1-71 16,-24 0-147-1,-15 0-445-15</inkml:trace>
  <inkml:trace contextRef="#ctx0" brushRef="#br0" timeOffset="2876">2622 2474 1813 0,'0'0'332'0,"0"0"-165"16,0 0 33-16,-149 178-23 15,95-123-20-15,-5-2-12 16,1-7-96-16,-4-5-27 0,2-10-2 16,3-8-19-16,6-13 27 15,7-10-28-15,10 0 0 16,9-10-16-16,8-27 8 15,9-11-22-15,8-8 10 16,0-4-16-16,15 5 30 16,17 12-6-16,5 11 3 15,4 8 0-15,-2 19 9 16,-2 5-3-16,4 0 3 16,-6 15 0-16,2 19 41 15,2-1-41-15,5 2 6 16,3-2 4-16,4-5-10 15,5 0-15-15,10-7-109 0,20-7-174 16,-8-5-248 0,-20-1-389-16</inkml:trace>
  <inkml:trace contextRef="#ctx0" brushRef="#br0" timeOffset="3104">1899 3281 1945 0,'0'0'362'15,"0"0"-233"-15,0 0-90 16,0 0-39-16,0 0 12 0,0 0 37 16,198-42-49-1,-109 23-13-15,15 2-47 0,0 4-125 16,28 0-21-16,-27 5-40 15,-24 6-406-15</inkml:trace>
  <inkml:trace contextRef="#ctx0" brushRef="#br0" timeOffset="3539">2482 3288 953 0,'0'0'243'0,"0"0"-65"16,0 0-55-16,0 0 30 0,0 0 9 16,0 0-24-16,0 0 5 15,41 0 15-15,-31 0-17 16,2 0 26-16,-5 0-44 16,-4 0-18-16,1 0 19 15,-1 0-50-15,2 4-4 16,2-1-9-16,3-3-28 15,-2 0 30-15,2 5-48 16,2-5-13-16,-2 1 43 16,6-1-24-16,2 3 7 15,-1-3-6-15,5 0-20 16,0 5 40-16,0 0-42 16,-7 1 0-16,-1 2 6 0,-2-3-6 15,-5 2 0 1,-4-7-1-16,0 4 11 0,2-4-7 15,-5 0-3-15,0 0 0 16,4 0 10-16,3 0-10 16,-1 0 0-16,13-11-33 15,21-13-149-15,-7 0-356 16,-3 4-338-16</inkml:trace>
  <inkml:trace contextRef="#ctx0" brushRef="#br0" timeOffset="4018">1933 3256 1525 0,'0'0'580'16,"0"0"-395"-16,0 0-75 15,0 0 87-15,0 0 0 16,0 0-40-16,0 0-64 16,13 12 14-16,35-12 0 15,18 0-76-15,10-6-10 16,15-10 16-16,11-3-26 16,1-2 16-16,-5 8-17 15,-4-1-4-15,-9 4 29 16,-12 5-35-16,-16 1-1 15,-13 1-8-15,-18 3 6 16,-8 0-11-16,-6 0-55 16,-12 0-97-16,0 0-194 0,0 0-580 15</inkml:trace>
  <inkml:trace contextRef="#ctx0" brushRef="#br0" timeOffset="4386">2624 3629 1694 0,'0'0'711'16,"0"0"-541"-16,0 0-123 15,0 0 50-15,0 0 24 0,0 0-39 16,0 0-26-1,41 14-23-15,-16-2 14 0,1 8-21 16,-8 11-2-16,-14 8 42 16,-4 13-26-16,-12 6 5 15,-30 12-15-15,-18 0-29 16,3-3 44-16,1-8-32 16,9-10-4-16,15-19 39 15,13-9-34-15,19-11-13 16,0-5-1-16,25-5 9 15,41 0-24-15,29-15 15 16,32-22-97-16,96-35-74 16,-30 9-397-16,-20 4-478 0</inkml:trace>
  <inkml:trace contextRef="#ctx0" brushRef="#br0" timeOffset="5285">3616 1438 1670 0,'0'0'294'0,"0"0"-53"16,0 0-62-16,0 0-24 15,0 0 29-15,0 0-64 16,5 200 55-16,34 17-41 16,13 84-50-16,-1 34 30 15,-4-7-62-15,-3-50-25 16,-12-90 26-16,-3-54-52 16,-7-48 7-16,-7-20-6 15,4-8-2-15,-9 3 42 16,2-20-42-16,-9-18 0 0,-3-20 21 15,0-3-20 1,0-29 28-16,0-47-29 0,0-61-28 16,0-78 26-16,7-84-47 15,8-37-29-15,2-2 49 16,-5 13-29-16,-2 39 6 16,5 29 23-16,4 54-1 15,-2 66 18-15,1 59 5 16,4 35 7-16,4 7 13 15,11 3-12-15,10 3-1 16,4 16 15-16,8 12-15 16,5 2 42-16,9 0-42 15,15 0 0-15,15 16 26 16,46-2-25-16,63-8-1 0,68-6 8 16,33 0-1-16,-7-16 6 15,-28-13-13-15,-55-5 0 16,-49 5 5-16,-45 2-5 15,-43 8 0-15,-30 3-1 16,-12 3-2-16,-16 6 1 16,-17 2-54-16,-11 5-21 15,-65 8-200-15,-12 18-477 16,-10 5-162-16</inkml:trace>
  <inkml:trace contextRef="#ctx0" brushRef="#br0" timeOffset="5773">4615 1629 2045 0,'0'0'372'0,"0"0"-298"15,0 0-34-15,0 176 122 16,0-81 55-16,0 16-82 16,0 11-62-16,0 2-7 15,0-1-53-15,0-15-7 16,0-23-6-16,0-23 1 0,0-29-4 16,0-23 3-16,0-10 0 15,0-26-11-15,0-40-11 16,0-22 4-16,0-28 12 15,0-38 6-15,0-39 1 16,0 13-1-16,0 26 0 16,19 29-4-16,-1 49 10 15,8 17 4-15,2 11-7 16,10 30 5-16,9 18 11 16,4 0-19-16,3 40 0 15,-3 13 6-15,-7 8-5 16,-19 9 5-16,-22 5-6 15,-3-3 0-15,-22-6-1 16,-32-8-3-16,-3-12-73 0,1-15-30 16,20-28-89-16,18-3-132 15,14-3-395-15</inkml:trace>
  <inkml:trace contextRef="#ctx0" brushRef="#br0" timeOffset="5989">5782 1188 2234 0,'0'0'311'16,"0"0"-199"-16,-176 171-33 16,87-67 91-16,1 18 3 0,15 7-89 15,26-2-52 1,28-5-32-16,19-17-120 0,69-9-133 15,19-35-385-15,-2-29-396 0</inkml:trace>
  <inkml:trace contextRef="#ctx0" brushRef="#br0" timeOffset="6270">5943 1846 869 0,'0'0'1177'16,"0"0"-993"-16,0 0-145 0,0 0 18 16,0 0 43-1,135-205-2-15,-96 143-9 0,-5-4-56 16,-5 12 29-16,-11 13 55 16,-11 16 5-16,-4 18 35 15,-3 7-82-15,0 24-34 16,-3 36 10-16,-16 22-38 15,1 14-5-15,8 2-8 16,6 4-2-16,4-8-71 16,4 9-203-16,21-24-357 15,4-25-168-15</inkml:trace>
  <inkml:trace contextRef="#ctx0" brushRef="#br0" timeOffset="6422">6613 1821 1857 0,'0'0'467'16,"0"0"-398"-16,0 0-22 15,0 0-47-15,260-59-21 16,-187 56-235-16,-9 3-370 0</inkml:trace>
  <inkml:trace contextRef="#ctx0" brushRef="#br0" timeOffset="6833">7255 1651 1743 0,'0'0'475'16,"0"0"-412"-16,0 0 129 0,0 0 81 16,-37 240-60-16,34-139-92 15,3 8-1-15,0 2-76 16,0-5-20-16,0-8-6 15,0-16-12-15,0-20 10 16,0-16-16-16,0-24 0 16,0-15-1-16,0-7 1 15,-4-12 0-15,-3-32-42 16,-1-21 5-16,1-14 29 16,0-17-10-16,4-10-6 15,3-17 6-15,0-5 18 0,0-3-1 16,0 13-1-16,14 19 2 15,14 29 6-15,13 32-6 16,3 22 0-16,7 16 29 16,-1 0-29-16,-2 23 0 15,-8 20 9-15,-6 10-3 16,-20-2 13-16,-11 5-19 16,-3-6-41-16,-3-8-41 15,-29-15-216-15,6-14-327 16,8-13-694-16</inkml:trace>
  <inkml:trace contextRef="#ctx0" brushRef="#br0" timeOffset="7055">7555 1044 1803 0,'0'0'358'0,"0"0"-160"16,0 0 61-16,0 0 42 15,0 0-117-15,228 200-64 16,-176-109-7-16,-13 18-83 16,-8 6-7-16,-21 6-10 15,-10 4-13-15,-7 0-14 16,-56 27-203-16,1-35-360 16,4-29-234-16</inkml:trace>
  <inkml:trace contextRef="#ctx0" brushRef="#br0" timeOffset="7493">4502 2803 1844 0,'0'0'546'15,"0"0"-392"-15,0 0-148 16,0 0 46-16,0 0 61 16,292 19-11-16,-58-25 2 15,101-31-29-15,33 2-15 16,-4-2 21-16,-43 11-56 16,-69 10 7-16,-27 9-13 15,-42 4-17-15,-41 3 25 16,-35 0-27-16,-20 0-24 15,-4 0-11-15,-1 0-173 16,-18 3-345-16,-34 7-294 0</inkml:trace>
  <inkml:trace contextRef="#ctx0" brushRef="#br0" timeOffset="7913">5892 3501 2206 0,'0'0'357'0,"0"0"-303"16,0 0-33-16,0 0-17 15,0 0 50-15,0 171-2 16,0-112-3-16,-12 0-41 15,2-8-8-15,7-20 0 16,-2-11 0-16,5-17 16 16,0-3-16-16,0-19 16 15,8-30 11-15,21-17-27 16,15-13 0-16,7-3 17 16,3 0 8-16,8 18 51 15,-8 10-13-15,2 24 13 16,-12 20 10-16,-5 10-49 15,-2 17-2-15,-8 32 32 0,0 14-48 16,-4 2 25-16,0 0-44 16,3-5-17-16,0-14-5 15,30-30-120-15,-7-12-325 16,-4-4-405-16</inkml:trace>
  <inkml:trace contextRef="#ctx0" brushRef="#br0" timeOffset="8701">6766 840 871 0,'0'0'296'16,"0"0"-99"-16,0 0-17 15,0 0-4-15,0 0-63 16,0 0-19-16,0 0 33 0,0-6 47 16,0 3-53-1,19-4-8-15,10-2 9 0,11-3-58 16,8 1-30-16,6-2-22 16,12 2-12-16,51 1-1 15,-16 4-199-15,-3 3-400 0</inkml:trace>
  <inkml:trace contextRef="#ctx0" brushRef="#br0" timeOffset="9424">8997 1766 1549 0,'0'0'338'0,"0"0"-105"16,0 0-73-16,0 0 99 16,0 0-9-16,0 0-64 15,0 0-62-15,-94 43-85 16,33 3 9-16,-12 12-48 16,-5 1 1-16,5 7 23 15,16-8-24-15,13 2-1 16,19-11-5-16,13-4-13 15,12-8 18-15,0-4-51 16,40-7-11-16,18-3 51 16,23-5-19-16,10-5 25 0,7-4-21 15,0-2-79 1,1 6-94-16,-22-1-354 0,-29-1-427 16</inkml:trace>
  <inkml:trace contextRef="#ctx0" brushRef="#br0" timeOffset="9614">8728 2672 2186 0,'0'0'466'0,"0"0"-431"15,0 0-7-15,0 0 2 16,0 0-24-16,230 81-6 0,-106-78-11 15,-19-3-313-15,-14 0-487 16</inkml:trace>
  <inkml:trace contextRef="#ctx0" brushRef="#br0" timeOffset="10045">9997 1739 2386 0,'0'0'516'0,"0"0"-462"15,0 0-14-15,-15 191-40 0,4-86 18 16,0 9 96-16,-3 8-80 16,6-6-25-16,1-15-9 15,3-13 8-15,4-22-19 16,0-27-44-16,0-23-63 15,0-16 41-15,0-19-18 16,0-36 1-16,-3-22 33 16,0-17 46-16,-6-19 4 15,2-7 11-15,1-17 0 16,2-8 32-16,4 1-4 16,0 15 23-16,0 22 17 15,14 30 11-15,15 28 59 16,8 25-62-16,14 22-32 15,11 2 31-15,11 0-33 16,6 17-15-16,13 8-12 0,-8-2-5 16,-1-1 0-16,-9 3-10 15,-13-6-61-15,2 9-134 16,-19-3-359-16,-19-6-227 0</inkml:trace>
  <inkml:trace contextRef="#ctx0" brushRef="#br0" timeOffset="10251">10029 2106 2096 0,'0'0'563'16,"0"0"-473"-16,0 0-80 0,0 0 65 15,216 0 11-15,-121 0-11 16,0 0-46-16,0 4-29 15,-16 13-136-15,-13 20-200 16,-19-5-303-16,-25 0-1181 0</inkml:trace>
  <inkml:trace contextRef="#ctx0" brushRef="#br0" timeOffset="10410">10066 2707 2448 0,'0'0'583'16,"0"0"-493"-16,0 0 4 0,0 0-4 16,0 0-21-16,332 7-69 15,-184-7-6-15,0 5-758 0</inkml:trace>
  <inkml:trace contextRef="#ctx0" brushRef="#br0" timeOffset="11391">1983 5617 1737 0,'0'0'273'0,"0"0"-124"15,0 0-122-15,0 0 44 16,0 0 53-16,0 0-27 0,269 0-38 15,-165 0-26-15,4-14-33 16,-10 2-104-16,-7 9-189 16,-32 3-261-16,-30 0-1007 0</inkml:trace>
  <inkml:trace contextRef="#ctx0" brushRef="#br0" timeOffset="11604">1747 5949 1928 0,'0'0'264'0,"0"0"-76"0,0 0-152 15,0 0 2-15,0 0 29 16,218-22-28-16,-123 13 1 16,9-12-40-16,10 7-32 15,-4-5-65-15,-9 0-138 16,-1-27-55-16,-31 10-212 15,-26 2-443-15</inkml:trace>
  <inkml:trace contextRef="#ctx0" brushRef="#br0" timeOffset="11825">2501 5551 1134 0,'0'0'499'0,"0"0"-271"16,0 0-13-16,0 0 14 16,0 0-23-16,0 0-67 15,0 0-36-15,-176-93-94 0,217 105 11 16,13 27 57-1,12 11-27-15,10 15 13 0,-2 5-49 16,-9 2-14-16,-13 7 53 16,-23-6-36-16,-26-9-16 15,-3 2 7-15,-29-7-2 16,-30 0-12-16,-2-20-81 16,6-13-109-16,19-26-85 15,17-26-269-15,16-13-1301 0</inkml:trace>
  <inkml:trace contextRef="#ctx0" brushRef="#br0" timeOffset="12230">3624 5458 1341 0,'0'0'674'16,"0"0"-551"-16,0 0 29 15,0 0-1-15,69 183-23 16,-62-111 6-16,-3 7-73 16,-4-4-36-16,0-3-14 15,0-26-10-15,0-10 16 16,-4-16-17-16,-3-17 0 16,-1-3 36-16,1-3-36 15,-3-43 8-15,5-10-8 16,5-23 0-16,0-8-12 15,8-9 8-15,25 7-5 0,10 1-3 16,8 19 12-16,5 29 0 16,2 18 30-16,-8 22-14 15,-2 22 77-15,-8 45-27 16,-11 17-35-16,-7 12 23 16,-7 6-27-16,-8-6-20 15,-4-12-4-15,6-19-3 16,4-15-30-16,31-34-210 15,-3-16-232-15,-2 0-172 0</inkml:trace>
  <inkml:trace contextRef="#ctx0" brushRef="#br0" timeOffset="12540">4732 5217 1472 0,'0'0'622'0,"0"0"-481"16,0 0-30-16,0 0-9 16,281 197-48-16,-168-148 104 15,10-12-82-15,9-5-55 16,-8-5 16-16,-14 2-36 16,-31-5-1-16,-28 5 9 15,-39 5-9-15,-12 11 101 16,-51 13-47-16,-37 9-28 0,-25 6 22 15,-18-6-42 1,3-1 8-16,11-3-14 0,23-11-8 16,36-23 2-16,28-8-151 15,30-21-229-15,33-4-205 16,15-19-1041-16</inkml:trace>
  <inkml:trace contextRef="#ctx0" brushRef="#br0" timeOffset="12705">5924 5930 2096 0,'0'0'463'0,"0"0"-348"16,0 0 56-16,-248 190-23 16,146-115-39-16,7-9-104 0,7 0-5 15,28-27-313-15,26-14-481 16</inkml:trace>
  <inkml:trace contextRef="#ctx0" brushRef="#br0" timeOffset="23844">6963 4529 1428 0,'0'0'527'16,"0"0"-338"-16,0 0-112 15,0 0-6-15,0 0 82 16,-14 0-45-16,14 0-66 16,0 0-27-16,10 0-5 15,21 0 0-15,11 3-9 16,10-3 0-16,3 0 22 15,-1 0-23-15,1 0 2 16,-7 0-2-16,-6 0 1 16,-8 0 4-16,-9 0-5 0,-6 0 0 15,-9 0 7 1,-7 14-1-16,-3 14 22 0,0 16 41 16,-3 11-17-16,-19 20 10 15,-7 4-36-15,-3 13-17 16,-2 7 29-16,6-1-37 15,6-10-1-15,3-9 3 16,5-16 6-16,9-11-1 16,2-22-8-16,3-14 0 15,0-2-2-15,0-14 2 16,0 5 0-16,8-5-1 16,21 0 3-16,12 0-10 15,6-5-5-15,4-22-80 16,18-18-59-16,-15 1-229 0,-13 8-437 15</inkml:trace>
  <inkml:trace contextRef="#ctx0" brushRef="#br0" timeOffset="24064">7057 5040 1367 0,'0'0'908'16,"0"0"-705"-16,0 0-136 15,0 0-30-15,0 0 76 0,0 0-16 16,186 7-97 0,-76 0-6-16,-15-4-235 0,-14-3-390 0</inkml:trace>
  <inkml:trace contextRef="#ctx0" brushRef="#br0" timeOffset="24461">8177 5145 1702 0,'0'0'328'0,"0"0"-140"0,0 0-87 15,0 0 93-15,-124 188-40 16,87-140-41-16,-2-8-46 16,2-3-49-16,5-15-7 15,7-9-6-15,6-10-4 16,4-3-2-16,5-3-3 16,-2-27-46-16,8-19 38 15,4-3-13-15,0-6-2 16,0-5 17-16,0 10 10 15,12 18-6-15,2 11 6 16,4 17 0-16,1 7 22 16,3 0 48-16,0 33-5 15,3 7-24-15,1 9-19 16,3 3 14-16,-4-13-35 0,9-2-1 16,-6-9-1-16,5-14-134 15,7-14-104-15,-11 0-298 16,-10 0-332-16</inkml:trace>
  <inkml:trace contextRef="#ctx0" brushRef="#br0" timeOffset="24674">7813 5670 1854 0,'0'0'308'0,"0"0"-233"0,0 0 11 16,0 0 15-16,0 0-31 15,230 0-47-15,-132 0-23 16,-18-13-194-16,-18 3-339 0</inkml:trace>
  <inkml:trace contextRef="#ctx0" brushRef="#br0" timeOffset="24988">8010 5897 1243 0,'0'0'757'0,"0"0"-546"15,0 0-147-15,0 0-17 0,0 0 83 16,0 0-51-16,0 0-34 15,223-37-8-15,-191 37-22 16,-10 0 25-16,-15 14-17 16,-7 15-1-16,0 14 24 15,-19-7-19-15,-13 3 12 16,7-3 18-16,6-9-16 16,9-4-11-16,10-10-30 15,0-3 0-15,29-4-12 16,18-6-24-16,15 0-85 15,40-16-138-15,-14-13-310 16,-12 10 5-16</inkml:trace>
  <inkml:trace contextRef="#ctx0" brushRef="#br0" timeOffset="25303">7079 6406 1938 0,'0'0'316'0,"0"0"-157"15,0 0-3-15,0 0 38 16,252-7-27-16,-154-1-56 15,16 8-14-15,14-6-57 16,18 6 1-16,11-8 19 16,7 1-51-16,0 0-9 15,-12 0-8-15,-10-9-122 16,-10 3-160-16,-37-4-430 16,-37 10-1129-16</inkml:trace>
  <inkml:trace contextRef="#ctx0" brushRef="#br0" timeOffset="25828">7773 6753 1936 0,'0'0'312'0,"0"0"-244"16,0 0-25-16,0 0 97 16,0 0 47-16,37 168-59 15,-24-126-92-15,-1 0-4 16,-5-12-32-16,0 1-18 16,-7-20-5-16,3-1-31 15,-3-3-1-15,0-7 36 16,0 7 14-16,0-7-2 0,-3 0 7 15,-4 0 0 1,4 0 5-16,3 0-4 0,0 0 4 16,0 0 7-16,0 0-5 15,0 0 32-15,0 0-29 16,0 0-4-16,0-24 0 16,0-4-6-16,0-8-49 15,10-14 12-15,5 4-6 16,0-10 43-16,-1 11-15 15,4 1 13-15,4 9 1 16,4 12 2-16,3-1-1 16,4 12 24-16,10 5-22 0,9 7 2 15,2 0-4-15,4 0-85 16,1 0-84-16,-5 0-65 16,-3 0-20-16,-14 0-136 15,-15-7-1112-15</inkml:trace>
  <inkml:trace contextRef="#ctx0" brushRef="#br0" timeOffset="26046">7908 6875 1796 0,'0'0'515'0,"0"0"-435"15,0 0-61-15,0 0 69 16,0 0 42-16,0 0-76 16,0 0-26-16,230 0-28 15,-172 0-71-15,8 0-127 16,-16 0-322-16,-18 0-795 0</inkml:trace>
  <inkml:trace contextRef="#ctx0" brushRef="#br0" timeOffset="26225">7955 7190 1704 0,'0'0'494'16,"0"0"-345"-16,0 0-23 0,0 0 33 16,0 0-5-16,0 0-36 15,0 0-95-15,200-23-23 16,-87-13-92-16,-18 6-130 15,-7-5-424-15</inkml:trace>
  <inkml:trace contextRef="#ctx0" brushRef="#br0" timeOffset="26645">8432 4338 2138 0,'0'0'310'0,"0"0"-243"15,0 0-32-15,142 168 112 0,-57-64 23 16,25 44-55-16,17 46-24 16,-4 55-35-16,-13 20-13 15,-34 4 7-15,-28-26-32 16,-23-64 13-16,-13-44-31 15,-5-39 1-15,-7-18 5 16,0 0-6-16,-22 10-53 16,-36 26-85-16,2-36-199 15,-1-16-396-15</inkml:trace>
  <inkml:trace contextRef="#ctx0" brushRef="#br0" timeOffset="27278">6574 4975 1625 0,'-26'184'377'16,"4"33"-141"-16,7 31-78 15,15-5-12-15,0-26 40 16,15-30-12-16,21-36-54 15,8-49-32-15,15-13-41 16,24 5-38-16,23-1-2 16,33 2-7-16,64-20-133 15,-30-30-178-15,-28-18-499 0</inkml:trace>
  <inkml:trace contextRef="#ctx0" brushRef="#br0" timeOffset="28100">9060 3918 1716 0,'0'0'311'15,"0"0"-163"-15,0 0-88 16,0 0 42-16,0 0 29 0,0 0-70 16,0 0-5-16,73-89-30 15,-45 89-13-15,-2 0 36 16,-11 4-27-16,-8 23-10 16,-7 5 15-16,0 8-26 15,-22 9 27-15,-14-11-28 16,-4-1 0-16,-1-7 15 15,9-8-15-15,6-11 0 16,8-5 17-16,14-3 37 16,1-3 10-16,3 0-64 15,0 4-5-15,7 5 5 16,22-1 1-16,4 6 23 16,0 7-2-16,4 2-21 15,2-9 38-15,5-4-39 16,33-10 0-16,-12-17-93 0,-6-17-479 15</inkml:trace>
  <inkml:trace contextRef="#ctx0" brushRef="#br0" timeOffset="29875">9873 5326 1523 0,'0'0'261'16,"0"0"-113"-16,0 0-10 15,-3 216 61-15,-6-111-1 16,6 5-73-16,3-7-9 16,0 6-63-16,0-14-19 15,0-13-6-15,0-12-14 16,3-18-14-16,6-17 9 15,-2-11-7-15,-4-11 16 0,0-10-18 16,-3-3 0-16,0 0 16 16,0-10-16-16,0-25-18 15,0-23 3-15,0-3-3 16,0-11 4-16,-3-17 14 16,0-2 0-16,-1-14 0 15,1 3 2-15,3-1-2 16,0 16 0-16,0 20 0 15,0 25 18-15,17 19-8 16,1 16 10-16,8 7 53 16,-1 0-19-16,9 23-20 15,-2 14-12-15,-3 5-10 16,-4 0 14-16,-3 11-26 16,-13-3 1-16,-9 3 11 15,0-4-12-15,0-2-6 0,-34-3-33 16,2-8-38-16,3-9-16 15,-1-11-22-15,16-16-104 16,2-20-132-16,12-12-337 0</inkml:trace>
  <inkml:trace contextRef="#ctx0" brushRef="#br0" timeOffset="30148">10587 5142 1577 0,'0'0'223'16,"0"0"-109"-16,0 0 13 16,0 0 93-16,-130 176 26 15,108-96-66-15,-4 9-76 16,15 6-20-16,4 0-18 15,7-6-29-15,0-5-11 16,10-16-25-16,24-10-2 16,20-22-68-16,-3-7-211 15,-7-19-376-15</inkml:trace>
  <inkml:trace contextRef="#ctx0" brushRef="#br0" timeOffset="30475">10631 5647 1795 0,'0'0'337'16,"0"0"-234"-16,0 0-72 15,0 0 43-15,0 0 27 16,0 0-91-16,0 0-10 15,154-138-17-15,-125 99 17 16,-7 10 12-16,-9 6 22 16,-1 13 9-16,-9 10 70 15,1 0 20-15,-4 23-71 0,0 23-8 16,0 12-26-16,0 12 5 16,0 2-28-16,0-6 1 15,0-1-12-15,3-18-76 16,6-5-150-16,-9-12-316 15,3-11-499-15</inkml:trace>
  <inkml:trace contextRef="#ctx0" brushRef="#br0" timeOffset="30656">11138 5705 1627 0,'0'0'341'0,"0"0"-162"16,0 0-89-16,0 0-15 16,0 0-75-16,0 0-78 15,0 0-279-15,215-20-870 0</inkml:trace>
  <inkml:trace contextRef="#ctx0" brushRef="#br0" timeOffset="31113">11593 5551 1802 0,'0'0'362'0,"0"0"-220"16,0 0 80-16,0 0-22 15,-40 227-57-15,33-155-61 16,0 5-56-16,4 0 4 15,-6-5-20-15,3-2-4 16,-1-11-10-16,-2-12 4 16,3-18-17-16,-1-12-8 15,3-12-17-15,-7-5-5 16,0 0-24-16,-4-22 41 16,9-14 28-16,-3-14-18 15,6-9 18-15,3-5 2 0,0-13 0 16,0 0 11-1,3 4-11-15,16 13 0 0,3 8 18 16,3 18-12-16,0 20 32 16,6 6 10-16,-2 8 5 15,-7 0 15-15,0 8-40 16,-9 20-12-16,-4 8 10 16,-9 0-20-16,0 7 10 15,0 3-16-15,-12-10-6 16,-14 0-16-16,1-13-137 15,-7-16-154-15,10-7-267 16,-4 0-733-16</inkml:trace>
  <inkml:trace contextRef="#ctx0" brushRef="#br0" timeOffset="31443">11873 5043 1923 0,'0'0'358'0,"0"0"-215"16,0 0-11-16,0 0 123 15,0 0-63-15,83 201-103 0,-46-139-14 16,-5 1-45 0,-7 5 0-16,-9 2 41 0,-13 11-56 15,-3 1 1-15,-7 14-16 16,-37 2-3-16,-15 7-33 16,-39 20-145-16,15-24-356 15,5-19-549-15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7:55.06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2067 0,'0'0'342'0,"0"0"-248"16,0 0 9-16,0 0 16 16,0 0-33-16,0 0-20 15,-17 0-23-15,34 0 46 16,20 0-37-16,11 0-42 15,6 0 28-15,8 0-19 0,1 16-7 16,1 0-7-16,6 1 2 16,-1-1 12-16,0-3-19 15,-6-3 0-15,-9 0-5 16,-13-4 5-16,-16 2-1 16,-13 4 0-16,-12 7 1 15,0 15 3-15,-15 9-3 16,-26 15 0-16,-6 12-10 15,-11 9 22-15,-4-2-12 16,7 5 3-16,0-5 4 16,12-5 5-16,10-9-12 15,4-12 1-15,14-9-2 16,8-9 2-16,7-10-1 0,0-4 0 16,3-4 0-16,19-6-2 15,7-2 2-15,5-3-7 16,1-4-2-16,6 0-60 15,3-11-27-15,18-27-165 16,-11-3-272-16,-12 10-249 0</inkml:trace>
  <inkml:trace contextRef="#ctx0" brushRef="#br0" timeOffset="227">144 572 2018 0,'0'0'345'15,"0"0"-262"-15,0 0 46 16,0 0 93-16,0 0-75 16,0 0-22-16,200 4-78 15,-119-4-40-15,2 0-7 16,23-4-172-16,-20-4-394 15,-13 4-728-15</inkml:trace>
  <inkml:trace contextRef="#ctx0" brushRef="#br0" timeOffset="1351">1208 787 1437 0,'0'0'321'16,"0"0"-186"-16,0 0-56 0,0 0 102 16,0 0-9-1,0 0-92-15,0 0-17 0,-105 141 1 16,71-107-39-16,-1-6 29 15,1 2-22-15,-2-7 4 16,6-6 24-16,4-5-32 16,1-8 5-16,6-4 6 15,3 0-32-15,-3 0 17 16,4-20-24-16,5-5 0 16,1-9-12-16,9-1 11 15,0-3-10-15,0 5 10 16,0 7 1-16,0 7 0 15,15 6 0-15,1 9 0 16,6 4 8-16,3 0-7 16,4 23 18-16,-1 14 25 0,6 9-21 15,-2 6 35-15,-3 0-58 16,5-6 8-16,-5-6-4 16,-1-7-4-16,1-11-1 15,2-12-41-15,-3-10-133 16,16-5-142-16,-11-29-229 15,-5 1-882-15</inkml:trace>
  <inkml:trace contextRef="#ctx0" brushRef="#br0" timeOffset="2037">1451 882 910 0,'0'0'340'0,"0"0"-156"15,0 0-9-15,0 0-5 16,0 0 12-16,0 0-19 16,0 0 24-16,-20 17-10 15,8 25-64-15,-3 14-5 16,-2 13-24-16,-2 0-27 15,1-2 4-15,-1-2-54 16,9-14-5-16,-2-11 11 16,12-7-13-16,0-17-100 0,0-16-170 15,19-7-372-15,3-22-1190 16</inkml:trace>
  <inkml:trace contextRef="#ctx0" brushRef="#br0" timeOffset="2493">1514 891 1551 0,'0'0'335'16,"0"0"-230"-16,0 0 52 15,0 0 37-15,0 0-64 16,0 0 1-16,0 0-56 15,154-16-13-15,-119 26 2 16,-9 20-37-16,-11 7 15 16,-15 12-15-16,0 12-27 0,-15 4 27 15,-21 7-27 1,-1-4 0-16,1-13 0 0,11-16 14 16,13-12-10-16,12-11-4 15,0-8 0-15,29-8 9 16,22 0-9-16,27 0-22 15,67-44-144-15,-13 4-160 16,-9 1-582-16</inkml:trace>
  <inkml:trace contextRef="#ctx0" brushRef="#br0" timeOffset="3941">234 1866 1295 0,'0'0'365'0,"0"0"-199"16,0 0-2-16,0 0 48 16,0 0-24-16,0 0-18 15,106 5-4-15,-58 0-47 16,9 2-22-16,17-2-19 15,13 2 22-15,19-2-58 16,18-3-12-16,40-2 12 16,54 0-34-16,53-7 11 15,13-22-6-15,-17-3-12 16,-64 4-2-16,-61 3-32 16,0-12-146-16,-51 8-405 0,-21 0-1658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10.08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1393 2623 965 0,'0'0'314'16,"0"0"-157"-16,0 0-34 0,0 0-11 16,0 0-37-16,0 0 11 15,0 0-3-15,0 0 39 16,0 0 18-16,0 0-15 16,0 0 10-16,0 3-25 15,0 7 0-15,0-7 20 16,0-3-57-16,0 0-12 15,0 0-7-15,0 0-40 16,0-7 38-16,0-2-31 16,0-1-9-16,0 7 30 15,0 0-27-15,0 3-5 16,0 0 13-16,0 16-23 16,0 27 39-16,0 12-39 0,0 14 1 15,-3 4 11-15,-1-1-12 16,4-10 0-16,-3-11-6 15,3-2 12-15,0-14-1 16,0-12-5-16,0-4 0 16,0-8-9-16,0-8 9 15,0-3-9-15,0 0 8 16,0-19-5-16,0-22-9 16,0-11 12-16,3-17-24 15,4-3 21-15,-2-4-8 16,-1 3 14-16,-4 8-9 15,0 10 20-15,0 5-13 0,0 18 2 16,6 5 0-16,1 4 32 16,5 7-26-16,7 0-6 15,6-1 14-15,4 7-13 16,8 4 23-16,2 6-24 16,5 0 0-16,0 0 0 15,0 0 0-15,0 0-1 16,-5 3-9-16,-2 0-31 15,3-3-13-15,-1 0-88 16,-1 0-101-16,-6 0-32 16,-17-3-40-16,-8-4-156 15,-7 7-134-15</inkml:trace>
  <inkml:trace contextRef="#ctx0" brushRef="#br0" timeOffset="221">1503 2718 1255 0,'0'0'351'0,"0"0"-176"15,0 0-18-15,0 0 36 16,0 0-49-16,0 0-66 16,0 0 54-16,98 10-69 15,-47-10-37-15,8 0-26 16,4 0-3-16,-6 0-62 15,2 0-180-15,-11 0-121 16,-19 0 42-16</inkml:trace>
  <inkml:trace contextRef="#ctx0" brushRef="#br0" timeOffset="441">1430 3103 1532 0,'0'0'375'16,"0"0"-188"-16,0 0-17 16,0 0-12-16,0 0 22 15,0 0 24-15,0 0-124 16,124 61-34-16,-65-54-10 16,2 0-36-16,13-5 0 0,6 3-64 15,40-5-220-15,-19-5-190 16,-16-14-1415-16</inkml:trace>
  <inkml:trace contextRef="#ctx0" brushRef="#br0" timeOffset="1056">2547 300 1555 0,'0'0'311'0,"0"0"-157"16,0 0-53-16,0 0 2 16,0 0 100-16,0 0 42 15,192 158-82-15,-109-58-30 16,27 56-36-16,22 63-30 15,10 60 8-15,-6 17-1 16,-32-21-41-16,-27-42 13 16,-30-69-36-16,-22-40-1 15,-10-29 6-15,-15-9-15 0,0 5 22 16,-18 12-22 0,-30 2-51-16,-12-9-31 0,-35-13-119 15,10-22-339-15,9-23-525 0</inkml:trace>
  <inkml:trace contextRef="#ctx0" brushRef="#br0" timeOffset="1945">362 467 849 0,'0'0'172'0,"0"0"-71"16,0 0 54 0,0 0 67-16,0 0-47 0,0 0-12 15,0 0-37-15,-95 0-16 16,56 47 33-16,-2 20-16 15,-3 29-10-15,4 58 7 16,1 65-1-16,8 68 7 16,21 19-70-16,10-22-18 15,22-41 12-15,39-51-32 16,8-36 1-16,1-30-3 16,-1-32-18-16,9-10-2 15,17 12-33-15,50 29-179 16,-15-13-293-16,-23-31-547 0</inkml:trace>
  <inkml:trace contextRef="#ctx0" brushRef="#br0" timeOffset="2800">3370 168 1068 0,'0'0'481'0,"0"0"-346"15,0 0-33-15,0 0 12 16,0 0 1-16,0 0-35 0,0 0 6 16,58-144-8-1,-18 130-23-15,4 14 23 0,-8 0-26 16,1 25-9-16,-8 16 28 15,-7 12-50-15,-19 9-3 16,-3 1 12-16,-3-4-15 16,-33-5 19-16,-11-3-34 15,-5-11 2-15,-3-15 17 16,5-9 2-16,6-8-2 16,12-6 24-16,10-2-10 15,6 0 32-15,13 0-17 16,3-10-47-16,0-2 22 15,25 5-23-15,19 4-10 16,7 3 8-16,3 0 4 16,-1 21 14-16,-3 4-16 0,-2 1 1 15,-8 2 5-15,-4-14-6 16,1-7 0-16,-1-7-1 16,14-12-15-16,-6-25-135 15,-10-5-536-15</inkml:trace>
  <inkml:trace contextRef="#ctx0" brushRef="#br0" timeOffset="3462">4114 1602 2136 0,'0'0'480'0,"0"0"-398"16,0 0 27-16,0 0 76 15,0 0-98-15,0 0-87 16,0 0-34-16,7 4-203 15,3-1-132-15,-1 1-676 0</inkml:trace>
  <inkml:trace contextRef="#ctx0" brushRef="#br0" timeOffset="4593">4711 1193 1423 0,'0'0'389'16,"0"0"-250"-16,0 0 68 15,38 175 76-15,-28-62-48 16,2 15-80-16,-2 16 11 15,2 1-90-15,-6 0-16 16,5-11-36-16,-3-19-23 16,2-20 20-16,-6-27-21 15,4-19 0-15,-5-19 0 0,-3-16 0 16,0-14 4-16,0 0-4 16,0-11-13-16,0-32 1 15,-11-9-18-15,-3-20 22 16,-5-13 1-16,4-14-3 15,-3-15 10-15,-3-14 0 16,3-9 1-16,-4-3-11 16,3 13 10-16,9 23 0 15,5 25 27-15,5 22-6 16,0 24 32-16,27 8-31 16,8 8-8-16,9 4 25 15,11 8-29-15,0 5 1 16,-1 0 4-16,4 12-8 15,1 17 8-15,-1 4-12 16,-2 6 3-16,-9 4 18 0,-12 6-24 16,-9 3 0-16,-14 1-1 15,-12-4 7-15,0-2-17 16,-22-6 11-16,-26-1-32 16,-2-7 15-16,-10-11-35 15,6-8-8-15,3-10-15 16,11-4-58-16,11 0-69 15,7-47-260-15,7 1-133 16,12 1-1070-16</inkml:trace>
  <inkml:trace contextRef="#ctx0" brushRef="#br0" timeOffset="4916">6108 618 2116 0,'0'0'328'0,"0"0"-164"16,0 0 8-16,0 0-60 15,0 0 62-15,-252 216-38 16,180-110-10-16,9 12-71 15,16 9-11-15,11 5 25 16,18-4-35-16,14-7-1 0,4-15-6 16,10-15-27-16,34-19 9 15,7-14-9-15,8-17-69 16,7-17-42-16,17-24-175 16,-17-12-328-16,-12-20-172 0</inkml:trace>
  <inkml:trace contextRef="#ctx0" brushRef="#br0" timeOffset="5270">6086 1153 2009 0,'0'0'270'0,"0"0"-223"16,0 0-38-16,0 0 55 15,0 0 19-15,0 0-34 16,193 40-5-16,-145-73-29 16,-1-6 18-16,-10-11-33 15,-8-3 2-15,-4 2 77 16,-9 4 16-16,-6 7 1 16,-7 14 7-16,0 17-1 15,-3 9 19-15,0 16-71 16,0 43-26-16,0 20 35 15,0 19-42-15,0 7-8 16,0-4 1-16,0-8-8 16,0-12-4-16,6-11-7 15,4-18-136-15,2-13-198 0,-6-20-446 16,-2-12-1195-16</inkml:trace>
  <inkml:trace contextRef="#ctx0" brushRef="#br0" timeOffset="5429">6964 1286 1607 0,'0'0'400'16,"0"0"-204"-16,0 0-68 16,0 0-88-16,245-11-40 15,-172 3-84-15,-7 6-263 0</inkml:trace>
  <inkml:trace contextRef="#ctx0" brushRef="#br0" timeOffset="5879">7752 1153 1936 0,'0'0'382'15,"0"0"-262"-15,0 0 95 16,0 0 58-16,0 194-84 15,0-89-36-15,0 14-86 16,0 11 15-16,4 1-37 0,11-2-28 16,-5-12-11-16,-1-15-6 15,-6-24-30-15,-3-21 1 16,0-32-29-16,0-22 44 16,0-3-24-16,-8-28-57 15,-9-30 26-15,-2-26 15 16,0-17-16-16,1-18 27 15,4-16 11-15,-1-31 22 16,8-38 2-16,4 21-2 16,3 29 10-16,0 42 0 15,13 56 34-15,25 12 28 16,9 20-30-16,14 24 27 16,8 5-44-16,6 42-6 15,-8 12 24-15,-4 8-24 16,-12 5 9-16,-21-2-18 0,-20-3 12 15,-10-12-2-15,-3-9-10 16,-41-13-24-16,-15-12-31 16,-31-21-120-16,9-19-207 15,11-16-527-15</inkml:trace>
  <inkml:trace contextRef="#ctx0" brushRef="#br0" timeOffset="6126">8146 293 2385 0,'0'0'291'0,"0"0"-167"0,0 0 51 15,263 161 69-15,-140-79-50 16,16 13-48-16,6 17 8 15,-1 15-85-15,-24 42-46 16,-51 50-23-16,-69 50-42 16,-125 11-86-16,-17-71-255 15,-22-62-1233-15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17.34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9 2023 0,'0'0'472'0,"0"0"-401"16,0 0 35-16,0 0 28 15,0 0 2-15,0 0 14 16,208 7-101-16,-122-14-41 16,6 7-8-16,14 0-166 15,-23 23-312-15,-24 0-478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17.534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0 1607 0,'0'0'872'16,"0"0"-646"-16,0 0-163 16,0 0 34-16,0 0-22 15,201 27-47-15,-52-27-28 16,-17-7-352-16,-16-2-1276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37.848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308 308 1672 0,'0'0'271'0,"0"0"-101"15,0 0-27-15,0 0 23 16,0 0-28-16,0 0-37 15,-48-96 14-15,55 52-51 16,25 0-13-16,5-3-12 16,7 12-18-16,4 5 24 15,2 18-36-15,4 12-9 16,6 0 34-16,-3 14-33 16,-1 40-1-16,-17 18 10 0,-14 19-9 15,-25 19 30 1,-3 8-31-16,-51 2 0 0,-22-1 21 15,-16-14-21-15,-7-10 1 16,0-23 3-16,1-13 5 16,14-20-5-16,8-12-4 15,22-27 0-15,20 0 21 16,27-19-4-16,7-25-17 16,19-3 0-16,31-2 0 15,13 18 15-15,10 11-15 16,-1 17 0-16,8 3 9 15,-2 9-9-15,-2 27-2 16,-4 1-4-16,-2-2 12 16,-1-2-13-16,-3-6-43 15,22-27-182-15,-19 0-350 0,-11-14-718 16</inkml:trace>
  <inkml:trace contextRef="#ctx0" brushRef="#br0" timeOffset="516">1703 189 1906 0,'0'0'502'15,"0"0"-368"-15,0 0 0 16,0 0 51-16,0 0-61 0,-222-121-22 15,172 121-33-15,6 0-36 16,3 14 21-16,9 28-47 16,13 7 2-16,11 19 5 15,8 12-14-15,0-1-7 16,37 2 1-16,17-13 12 16,12-1-18-16,10-5 12 15,5-12-5-15,2-6 4 16,-2 3 1-16,-11-4 0 15,-20-7 0-15,-17 2 1 16,-25 3 7-16,-8 5-8 16,-37-3 0-16,-29 2-14 0,-14 4 11 15,-11-16-3-15,0-5 5 16,3-17 2-16,18-11 11 16,20-2-12-16,24-38 0 15,23-32 21-15,3-14-21 16,37-19 0-16,24-10-8 15,12-2 17-15,5 1-7 16,-9 18-2-16,-15 9 0 16,-13 27 3-16,-19 23-3 15,-9 12 0-15,-9 18 0 16,-4 9-93-16,0 7-281 16,0 15-488-16</inkml:trace>
  <inkml:trace contextRef="#ctx0" brushRef="#br0" timeOffset="1057">2290 301 1879 0,'0'0'365'15,"0"0"-164"-15,0 0-18 16,0 0 2-16,0 0 12 16,0 0-98-16,0 0-60 15,-29-102-18-15,83 79-20 16,9 6 33-16,3 3-34 0,6 9 2 16,-2 5 34-16,-1 5-35 15,-11 30 16-15,-11 16 7 16,-13 19-23-16,-28 14 42 15,-6 15-36-15,-28 10-5 16,-35 6 23-16,-13 0-23 16,-9-11-2-16,-1-15 20 15,2-18-19-15,8-19 40 16,16-21-38-16,13-18 3 16,18-13 27-16,19 0-3 15,10-23-19-15,0-22-11 16,17-4 6-16,24 6 8 0,-1 0-14 15,8 17-5 1,-1 16-7-16,-3 10 12 0,3 0-1 16,1 33 1-16,-4 13 0 15,-2-3 12-15,2-5-12 16,-4-1 0-16,-2-8 15 16,1-9-15-16,-6-17 0 15,3-3-23-15,4-10-104 16,-7-28-167-16,-8 1-617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4:04.49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0 539 2521 0,'0'0'335'0,"0"0"-226"16,0 0-76-16,0 0 39 16,0 0 52-16,190-27-118 15,-99 27-6-15,34 4-115 16,-27 22-358-16,-20 3-286 0</inkml:trace>
  <inkml:trace contextRef="#ctx0" brushRef="#br0" timeOffset="169">38 1089 1582 0,'0'0'1601'0,"0"0"-1391"16,0 0-177-16,0 0-12 15,214-31-21-15,-66 16-44 16,-18 6-451-16,-19 3-733 0</inkml:trace>
  <inkml:trace contextRef="#ctx0" brushRef="#br0" timeOffset="2785">1536 445 1285 0,'0'0'389'16,"0"0"-244"-16,0 0-50 15,0 0 97-15,0 0 52 16,0-157-35-16,-8 127-90 15,-4 7-9-15,-8 11 5 16,-13 12-34-16,-7 10-8 16,-11 45-53-16,-6 31-2 15,3 26 48-15,1 11-27 0,13 11-26 16,14-11 16 0,20-14-22-16,6-17-4 0,15-21-3 15,28-25 0-15,13-18-10 16,9-24 7-16,4-4-26 15,4-32 5-15,-2-30 24 16,-9-17-1-16,-9-16 1 16,-18-14 0-16,-18-9 33 15,-17 1 0-15,0 5-15 16,-20 15-17-16,-12 25 0 0,-4 26 18 16,7 30-19-1,9 16-102-15,20 65-200 16,0 13-313-16,0 4-217 0</inkml:trace>
  <inkml:trace contextRef="#ctx0" brushRef="#br0" timeOffset="2946">2230 1058 2060 0,'0'0'466'16,"0"0"-333"-16,0 0 2 15,0 0-135-15,0 0-22 16,0 0-578-16,0 0-574 0</inkml:trace>
  <inkml:trace contextRef="#ctx0" brushRef="#br0" timeOffset="3298">2579 120 1991 0,'0'0'512'0,"0"0"-339"16,0 0-36-16,0 0 43 15,0 0-58-15,0 0-45 16,0 0-14-16,210-2-53 16,-128 2-9-16,3 0 11 15,-3 0-11-15,-9 0 4 16,-22 0-5-16,-17 0 0 15,-22 0 9-15,-12 0 4 0,0 20-12 16,0 25 43-16,-23 20 6 16,-3 21 25-16,0 16-68 15,-1 10 19-15,7 1 11 16,8-5-28-16,6-4 5 16,6-16-14-16,0-17-5 15,0-17-4-15,9-14-68 16,5-11-89-16,-5-12-300 15,-3-13-326-15</inkml:trace>
  <inkml:trace contextRef="#ctx0" brushRef="#br0" timeOffset="3472">2792 548 2141 0,'0'0'473'0,"0"0"-410"15,0 0 99-15,0 0 30 16,186-15-97-16,-96 9-75 16,53 6-20-16,-25 0-237 15,-13 0-634-15</inkml:trace>
  <inkml:trace contextRef="#ctx0" brushRef="#br0" timeOffset="4070">3896 0 2284 0,'0'0'466'0,"0"0"-389"16,0 0-2-16,0 0 21 15,0 0 7-15,179-7-54 16,-106 20-38-16,-2-1 14 15,-6-1-25-15,-14-2 0 16,-20-2 8-16,-20-3-8 16,-11 0 0-16,-14 1 13 15,-34-1-12-15,-14 2 5 0,-14-6-6 16,-2 0 0-16,-1 0 18 16,3 0-9-16,11 0 18 15,9 2 9-15,13 10 8 16,11 3 10-16,10 11-54 15,5 7 1-15,11 4 24 16,6 5-24-16,0-3 0 16,0 0-1-16,12-7 12 15,5-3-15-15,5-6 3 16,4-2 0-16,8 0 7 16,5-3-7-16,10-5-5 15,4 3 4-15,6 2 2 16,6 3 11-16,4 2-11 15,-4 3-1-15,0 9 6 16,-11 8-6-16,-20 6 9 0,-11 1-1 16,-23 7 4-16,0-1 10 15,-32-4-22-15,-24-1 7 16,-15-10-7-16,-11-6 0 16,-6-9 14-16,6-11-5 15,6-10 12-15,10-5 7 16,15 0-27-16,17-5-2 15,15-10-49-15,19-17-133 16,0 6-545-16,0-7-1721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45.092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1198 309 1277 0,'0'0'203'0,"0"0"-64"16,0 0 1-16,0 0 18 15,0 0 3-15,0 0-40 16,0 9 8-16,0-2-16 0,0-4-2 16,0-3-8-16,-7 0-45 15,-5 0-19-15,-6 0 28 16,-4 0-46-16,-11 0 6 15,-11 0-2-15,-6 0-24 16,-13 0 17-16,-1 0-18 16,-6-3-5-16,1-2-1 15,0 3 6-15,3-5-6 16,3 0-1-16,2 1 14 16,6 0-8-16,0 2 1 15,11 1 0-15,4 3-16 16,11 0 16-16,4 0 0 15,6 0 0-15,9 0 1 16,-2 0-4-16,2 0 3 16,3 0 0-16,2 0 0 0,-2 0 6 15,4 0-7-15,-4 0 1 16,-1 0 0-16,-6 0 6 16,-1 0-6-16,0 0 0 15,5 3 0-15,-2 1 0 16,5-4-6-16,4 2 5 15,-1-2-25-15,4 0 6 16,0 4-77-16,0-4-53 16,0 0-69-16,0 0-128 15,0 0 19-15,10-4-339 0</inkml:trace>
  <inkml:trace contextRef="#ctx0" brushRef="#br0" timeOffset="525">482 0 963 0,'0'0'403'16,"0"0"-239"-16,0 0-7 15,0 0 12-15,0 0-9 0,0 0 28 16,0 0-37-16,-17 10-37 16,-8 9-57-16,-5 0-45 15,-6 6 3-15,-5-1 14 16,1 6-11-16,-4 4 24 15,5-5-36-15,-5 3 0 16,3 1 47-16,6-3-41 16,1-6 6-16,12-5 20 15,9-8-28-15,1 1 35 16,5-10-26-16,7 2-8 16,0-4 33-16,0 0-32 0,0 0 6 15,0 0 9 1,0 0-21-16,0 3 31 0,0 4-37 15,0 9 0-15,19 8 47 16,3 8-32-16,10 11 25 16,0 5-4-16,8 2-27 15,1 3 26-15,6-4-35 16,26 3-37-16,-10-13-192 16,-13-15-865-16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8:47.59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66 0 1594 0,'0'0'333'16,"0"0"-211"-16,0 0-26 16,0 0 110-16,0 0-49 15,0 0 7-15,-16 197-35 16,13-159-72-16,-4 0-5 15,-5-3-43-15,2-1-1 16,4-1-8-16,-3-4-8 16,6-2-157-16,3-4-152 0,0-13-294 15,0-7-813-15</inkml:trace>
  <inkml:trace contextRef="#ctx0" brushRef="#br0" timeOffset="174">409 181 1739 0,'0'0'394'0,"0"0"-261"16,0 0-68-16,0 0 29 16,0 0-94-16,0 0-64 15,0 0-246-15,156-13-713 0</inkml:trace>
  <inkml:trace contextRef="#ctx0" brushRef="#br0" timeOffset="337">940 197 1793 0,'0'0'478'0,"0"0"-350"15,0 0-22-15,0 0-6 16,0 0-100-16,0 0-125 15,0 0-149-15,132-29-230 16,-103 21-546-16</inkml:trace>
  <inkml:trace contextRef="#ctx0" brushRef="#br0" timeOffset="404">940 197 1177 0,'286'-65'482'0,"-266"38"-482"16,7-1-118-16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9:53.067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910 494 1495 0,'0'0'201'0,"0"0"-102"16,0 0-30-16,0 0 97 15,0 0 17-15,0-3-45 16,0-6-8-16,-12 2-5 16,2-2-53-16,-2-6 30 15,-1-1-51-15,1-7-36 16,-2-1 45-16,-8-1-27 15,-8-1-18-15,-9 0 22 16,-9 0-7-16,-14 6 16 16,-11 10-46-16,-3 10 0 15,-2 0 13-15,-1 7-12 0,6 25-1 16,0 11 0-16,11 8 9 16,8 7 9-16,16-3-18 15,16-2-19-15,19-4 11 16,3-3 5-16,3-1-6 15,26-5-3-15,12 0 24 16,6-4-24-16,9-3 12 16,8-7-25-16,6-3 25 15,11 1-22-15,2-5 3 16,1 0 18-16,-8 3 2 16,-3 9-5-16,-14 1 4 15,-11 8-5-15,-20 2 5 0,-9 5 1 16,-19-1-1-16,0-1-1 15,-19-3 1-15,-25-2 28 16,-3-3-28-16,-11-11 0 16,-4-10 21-16,-4-7 1 15,-3-9 6-15,-1 0 13 16,-2 0-25-16,2-19 46 16,9-8-50-16,6 3 0 15,11-4 21-15,11 7-26 16,11 7-5-16,16 5-2 15,6 4-35-15,0 5-94 16,57 0-226-16,9 6-224 16,3 12-421-16</inkml:trace>
  <inkml:trace contextRef="#ctx0" brushRef="#br0" timeOffset="542">1292 1479 2129 0,'0'0'329'0,"0"0"-250"16,0 0 11-16,0 0 57 15,0 0-46-15,0 237 7 16,0-125-40-16,0 14-30 15,0-2 5-15,0-1-43 0,0-15-1 16,0-19-1-16,0-17 4 16,0-19 5-16,0-15-7 15,0-13 0-15,0-15 12 16,0-10-1-16,0 0-5 16,0-31 18-16,0-25-17 15,0-23-7-15,0-22 0 16,0-43 2-16,0 2 12 15,0-12-14-15,0 6-8 16,4 37-1-16,14 10 18 16,1 32 3-16,3 26-4 15,3 23-7-15,4 12-2 0,8 8-2 16,10 5 1-16,4 25-8 16,3 10 19-16,-3 11-10 15,-7 5 1-15,-19 3 0 16,-9-1 31-16,-16 2-31 15,-4-8-3-15,-36-2-8 16,-15-7-3-16,-7-12 13 16,-4-10-23-16,8-14-35 15,11-7 7-15,22-38-201 16,13-13-254-16,12-15-349 0</inkml:trace>
  <inkml:trace contextRef="#ctx0" brushRef="#br0" timeOffset="1021">1515 71 1748 0,'0'0'216'16,"0"0"-113"-16,0 0 35 16,0 0 13-16,0 0-68 0,0 0-12 15,0 0 39-15,200-65-34 16,-175 97-38-16,-13 10 26 15,-12 11-31-15,0 4 18 16,-37 2-25-16,-10-3-25 16,-4-4 44-16,-3-11-45 15,6-7 1-15,8-10 0 16,14-10 10-16,11-6 12 16,12-4-23-16,3-4 0 15,0 3-15-15,18 3 12 16,15 8 3-16,17 0-7 15,13 0 16-15,10 0 7 16,8-4-16-16,2-7 6 0,5-3-22 16,28 0-50-1,-18-20-307-15,-25-9-734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9:55.83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0 107 1007 0,'0'0'118'0,"0"0"-66"16,0 0-1-16,0 0 30 15,0 0 32-15,0 0-5 16,0 0-15-16,186-84-45 16,-161 77-9-16,-3 3 17 15,3 2-33-15,1 2 9 16,7 0-7-16,3 0-24 16,5 0 23-16,3 0-24 15,3 0 0-15,-3 0 26 0,3 0-26 16,-8 0 0-16,5 2 21 15,-3-2-5-15,3 4 40 16,-4-4-52-16,3 0 6 16,1 3-1-16,-1-3-3 15,-2 0-3-15,0 0 0 16,-2 0 5-16,1 0 19 16,1 0-21-16,3 0-6 15,-5 0 41-15,5 0-29 16,-7 0 4-16,-2 7 9 15,3 12-8-15,-3 0 17 16,6 5-17-16,3 0 19 16,3-5 7-16,4-3-42 15,-1-3 42-15,6-3-15 16,-2-7-28-16,1-3 28 0,0 0-28 16,6 0 0-16,-2-3 15 15,4-13-15-15,-6-5 0 16,-6 10 1-16,0-4 0 15,-7 6 20-15,0 2-14 16,3 4-7-16,-3 0 30 16,0 3-18-16,4 0-3 15,-4 0 30-15,0 0-30 16,3 0 47-16,4 0-5 16,3 3-41-16,2 3 47 15,-2-6-32-15,0 0-13 16,-3 0 15-16,1 0-27 15,-5 0 28-15,4-9-28 0,-4-1 9 16,1 3-22-16,18 1-48 16,-12-2-234-16,-7-1-729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29:58.02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10180 801 2259 0,'0'0'342'15,"0"0"-247"-15,0 0-13 16,0 0-13-16,112-168-11 16,-75 147 2-16,0 12-21 15,-1 9 10-15,1 4-48 0,-8 35 8 16,-1 20 18-16,-12 9-6 16,-6 12 21-16,-10-6-42 15,0-3 0-15,-10-12-1 16,-19-17-2-16,-12-16-36 15,-6-12 21-15,-7-14-15 16,-9 0 33-16,-3-27-63 16,0-23 24-16,5-14 38 15,9-14-15-15,17-6 16 16,16-3 24-16,19 3-15 16,0 12 48-16,15 17-26 15,24 15-31-15,8 17 37 16,9 20-22-16,10 3 3 15,7 10 6-15,6 26-23 16,9 3 40-16,10 2-41 0,1-10 0 16,7-14 21-16,2-14-13 15,-5-3-2-15,-1-13-6 16,-11-25-17-16,-11-12 2 16,-18-7-56-16,-14 5-12 15,-8-15-52-15,-14 13-341 16,-11 8-263-16</inkml:trace>
  <inkml:trace contextRef="#ctx0" brushRef="#br0" timeOffset="272">11288 1105 1765 0,'0'0'289'0,"0"0"-157"15,0 0 159-15,0 0-65 16,0 0-35-16,0 0 17 16,0 0-103-16,79-16-52 15,-70 23 1-15,-6 29-10 16,1 13 25-16,-1 17-59 16,-3 6-9-16,3-4 22 15,6-6-23-15,-2-15-90 0,3-17-61 16,5-30-197-1,-3 0-343-15,-2-9-768 0</inkml:trace>
  <inkml:trace contextRef="#ctx0" brushRef="#br0" timeOffset="450">12079 617 2074 0,'0'0'375'0,"0"0"-235"16,0 0 36-16,247-10-66 16,-159 10-77-16,0 0-33 15,26 0-235-15,-23 15-249 16,-18 3-1186-16</inkml:trace>
  <inkml:trace contextRef="#ctx0" brushRef="#br0" timeOffset="626">12528 1014 2458 0,'0'0'332'0,"0"0"-263"16,0 0-69-16,204-7-6 15,-48 7-109-15,-21 0-214 16,-6 0-505-16</inkml:trace>
  <inkml:trace contextRef="#ctx0" brushRef="#br0" timeOffset="1088">13877 564 2508 0,'0'0'312'0,"0"0"-255"16,0 0-29-16,0 0 65 15,120-169-26-15,-72 167 6 16,3 2 11-16,6 37-67 16,-1 28 5-16,-12 24 10 0,-19 12-25 15,-15 8 25-15,-10-4-32 16,-3-14-32-16,-29-19 23 15,-16-22-42-15,-7-21-9 16,-6-18-12-16,-9-11-46 16,1-11 4-16,3-34 35 15,7-17 27-15,8-21 51 16,16-13 2-16,13-5 22 16,10-4 43-16,12 10-2 15,0 16 38-15,29 20-47 16,15 19-24-16,11 26 38 15,10 14-42-15,12 0 12 16,6 14-4-16,20 17-25 0,6 1 26 16,12-5-36-16,3-4-7 15,6-14 1-15,43-9-181 16,-31 0-333-16,-34-12-234 0</inkml:trace>
  <inkml:trace contextRef="#ctx0" brushRef="#br0" timeOffset="1373">14818 1171 1974 0,'0'0'300'16,"0"0"-196"-16,0 0 105 15,0 0-40-15,0 0-5 16,0 0 3-16,0 0-83 16,177 174-54-16,-199-81 32 15,-32 8-44-15,0 3-8 16,10-8-1-16,29-24-7 16,23-20 31-16,119-36-33 15,161-35-23-15,-11-37-148 16,4-16-1397-16</inkml:trace>
  <inkml:trace contextRef="#ctx0" brushRef="#br0" timeOffset="-1222">7452 299 1625 0,'0'0'247'0,"0"0"-164"16,0 0 71-16,0 0 59 15,0 0-53-15,-51-178-30 16,19 135-19-16,-12 4-21 0,-12 13 19 16,-13 16-70-1,-14 10-11-15,-11 46 11 0,-23 62-39 16,0 56 0-16,22 4 10 16,29-14-9-16,41-24 23 15,25-37-24-15,0-8-9 16,32-2 8-16,27-31-11 15,14-26 10-15,15-20-29 16,3-6-47-16,8-22-12 16,-13-21 17-16,-17-1 30 15,-13 9 42-15,-24 12 1 16,-17 20 21-16,-15 3 18 0,0 20 24 16,0 29 16-1,0 4-64-15,-8 2-9 0,8-3-6 16,0-13-127-16,5-8-198 15,17-15-284-15,-9-13-1100 0</inkml:trace>
  <inkml:trace contextRef="#ctx0" brushRef="#br0" timeOffset="-1063">7099 773 1397 0,'0'0'700'0,"0"0"-474"16,0 0-81-16,0 0-39 15,0 0-9-15,0 0-54 16,208-10-43-16,-98 6-25 16,57-33-276-16,-28 0-267 0,-16 1-1174 0</inkml:trace>
  <inkml:trace contextRef="#ctx0" brushRef="#br0" timeOffset="-868">8218 36 1969 0,'0'0'331'0,"0"0"-196"16,0 0 104-16,-120 242-84 15,80-117-10-15,-1 17-45 16,6 2-41-16,6 3-13 16,-2-12-46-16,6-13-18 15,11-24-39-15,14-26-177 0,0-27-258 16,0-24-318-16</inkml:trace>
  <inkml:trace contextRef="#ctx0" brushRef="#br0" timeOffset="-519">9032 145 1647 0,'0'0'808'15,"0"0"-579"-15,0 0-78 16,0 0-11-16,-223-53-37 0,140 53-40 16,-2 39-9-1,9 20-45-15,10 16-3 0,22 14-6 16,22 6 0-16,22 4-18 16,3-1 0-16,48-6-27 15,24-6 32-15,14-11 12 16,11-6 1-16,-2-14-7 15,-15-6 2-15,-14-6 5 16,-31-6-1-16,-28-5 3 16,-10-3 22-16,-43-2-14 15,-38-4-4-15,-17-10 3 16,-8-10-9-16,11-3-54 16,34-32-49-16,27-18-175 0,31-3-391 15</inkml:trace>
  <inkml:trace contextRef="#ctx0" brushRef="#br0" timeOffset="3023">208 2875 1565 0,'0'0'213'0,"0"0"-130"16,0 0 77-16,0 0 19 16,0 0-34-16,0 0-54 15,190-18-22-15,-124 1-43 16,-2 6-26-16,10 8-94 15,-16-2-272-15,-17 5-688 0</inkml:trace>
  <inkml:trace contextRef="#ctx0" brushRef="#br0" timeOffset="3215">0 3353 1407 0,'0'0'933'0,"0"0"-764"16,0 0-42-16,0 0-17 15,0 0-8-15,227 0-101 16,-46-16-1-16,-24 3-155 16,-3-4-588-16</inkml:trace>
  <inkml:trace contextRef="#ctx0" brushRef="#br0" timeOffset="6963">1966 2418 924 0,'0'0'364'0,"0"0"-236"15,0 0-10-15,0 0 37 16,0 0-66-16,0 0-43 15,0 0 2-15,10-23-39 16,-7 23 8-16,2-3-16 16,2-1 0-16,0-3 7 15,1 5-8-15,2-1 0 16,1-4-1-16,4 0-1 16,0-3 2-16,-2 1 0 15,6-5 1-15,0-2 7 16,3 0-8-16,-4-4 0 15,4-3-10-15,-5 0 21 0,2 0-9 16,-4 0 18-16,-5 0 32 16,-3 6 52-16,-2 7-22 15,-5 6-17-15,0-1-4 16,0 5-32-16,0 0 4 16,0 5-32-16,0 26 30 15,10 15 33-15,-3 10-55 16,1 7 6-16,-1 2-11 15,-3 1 2-15,-1-11-12 16,-3-9 5-16,0-10-13 16,0-12 5-16,0-12-4 15,0-8 13-15,0-4 12 0,0 0-3 16,0 0 13-16,0-16-22 16,0-15 0-16,0-1-8 15,0-11 8-15,12-7 0 16,6-5-7-16,8-7 8 15,-1-7-1-15,7 4 0 16,2-2 1-16,2 12-1 16,1 9 10-16,-2 13-10 15,2 13 30-15,-4 13-18 16,4 7 26-16,-2 10 9 16,3 27-12-16,-6 7 46 15,-7 12-57-15,-3-2-1 16,-7 9 12-16,-8 5-25 0,-4 2 23 15,-3-5-33 1,0 0 1-16,0-9-3 0,0-7 2 16,0-12-31-16,12-16-39 15,7-11-73-15,25-10-113 16,-9 0-93-16,6-19-432 0</inkml:trace>
  <inkml:trace contextRef="#ctx0" brushRef="#br0" timeOffset="7242">3180 2598 1260 0,'0'0'238'0,"0"0"-87"15,0 0 14-15,0 0 38 16,0 0 4-16,0 0-52 16,0 0-11-16,95-95-62 0,-73 69-19 15,-5 0 8-15,-6 9-2 16,-4 8 29-16,-3 6-32 15,-4 3-4-15,0 0 29 16,0 17-69-16,0 21-13 16,0 15 8-16,-4 5-11 15,-3 2 10-15,4-1-16 16,0-8-40-16,3-4 7 16,0-7-123-16,0-10-126 15,6-11-264-15,10-10-18 0</inkml:trace>
  <inkml:trace contextRef="#ctx0" brushRef="#br0" timeOffset="7484">3821 2288 1719 0,'0'0'504'0,"0"0"-399"15,0 0 2-15,0 0 46 16,0 0-11-16,0 0-108 0,233-18-34 16,-141-4-201-16,-8-1-756 15</inkml:trace>
  <inkml:trace contextRef="#ctx0" brushRef="#br0" timeOffset="8044">4805 2487 1527 0,'0'0'196'0,"0"0"-117"0,0 0 19 16,107-167 44-16,-78 104 11 16,-4-3 0-16,-3 8 28 15,-7 12-32-15,-8 13 3 16,-4 19-15-16,-3 14-16 16,0 12-10-16,0 42-75 15,0 29-21-15,0 16 41 16,4 5-56-16,8 1-1 15,-2-9-14-15,8-19-101 16,18-14-62-16,-2-23-280 0,-9-21-194 16</inkml:trace>
  <inkml:trace contextRef="#ctx0" brushRef="#br0" timeOffset="8272">5265 1847 2068 0,'0'0'338'0,"0"0"-219"15,0 0 137-15,146 177-58 16,-84-77-97-16,3 12 6 16,1 11-31-16,-7 2-49 0,-20 3 8 15,-17 4-35 1,-22-5-81-16,-54 31-104 0,-26-34-456 15,-11-26-515-15</inkml:trace>
  <inkml:trace contextRef="#ctx0" brushRef="#br0" timeOffset="8691">1720 1587 1773 0,'0'0'199'0,"-218"252"-69"0,98-11 88 15,32 28-8-15,81-11 3 16,33-67-107-16,65-69-63 16,95 6-43-16,-30-47-135 15,4-11-566-15</inkml:trace>
  <inkml:trace contextRef="#ctx0" brushRef="#br0" timeOffset="11261">6752 2075 1320 0,'0'0'327'0,"0"0"-184"15,0 0-90-15,0 0 17 16,0 0 19-16,0 0-24 15,-208-126 5-15,144 116-31 0,-2 10-5 16,0 0 17-16,7 6-49 16,8 28 13-16,12 4 17 15,8 16-24-15,9 1 23 16,19 4-31-16,3 6 0 16,9-7-2-16,33 3 2 15,14-8-3-15,13-1-6 16,0-5 18-16,4 1 0 15,-4-2-9-15,-8-1 0 16,-13 2-7-16,-15 3 7 16,-19-2 0-16,-14 2 0 15,-7 3 6-15,-44-5 33 16,-11-2-32-16,-14-3-7 16,0-12 23-16,6-6-23 15,8-13 0-15,26-12 0 0,36 0-52 16,0-23-181-16,14-5-512 15</inkml:trace>
  <inkml:trace contextRef="#ctx0" brushRef="#br0" timeOffset="11553">7083 2994 1622 0,'0'0'263'15,"0"0"-164"-15,0 0 165 16,0 0-60-16,0 0-96 0,0 0-35 16,0 0-32-16,136-165 26 15,-121 138-55-15,-5 10 20 16,-6 14 45-16,-4 3-43 16,0 16-22-16,0 31 6 15,-4 19-17-15,-6 6 36 16,-2 7-37-16,12-7 0 15,0-9-17-15,0-12-10 16,0-15-144-16,44-30-127 16,-3-6-264-16,-9 0-386 0</inkml:trace>
  <inkml:trace contextRef="#ctx0" brushRef="#br0" timeOffset="11846">7055 1681 22 0,'0'0'1615'0,"0"0"-1391"16,0 0-117-16,0 0 33 16,233-34-11-16,-167 34-20 15,-12 3 16-15,-23 37-67 16,-25 13-48-16,-6 18 42 15,-28 14-43-15,-32 5 15 16,-6-8-14-16,6-15-8 0,19-16 11 16,26-15-13-16,15-20-15 15,44-7 2-15,47-9-61 16,77 0-165-16,-15-19-148 16,-14 0-1436-16</inkml:trace>
  <inkml:trace contextRef="#ctx0" brushRef="#br0" timeOffset="12057">8159 2792 1485 0,'0'0'706'0,"0"0"-582"16,0 0-45-16,198 0 8 15,-100-7-26-15,9 1-24 16,-3 6-37-16,17 0-49 16,-30 6-308-16,-29 14-337 0</inkml:trace>
  <inkml:trace contextRef="#ctx0" brushRef="#br0" timeOffset="12246">8470 2477 12 0,'0'0'1932'0,"0"0"-1566"0,0 0-247 15,0 0 46-15,-12 200-52 16,28-104-73-16,2 11 3 16,3 5-43-16,9 33-61 15,-5-27-207-15,-6-27-570 0</inkml:trace>
  <inkml:trace contextRef="#ctx0" brushRef="#br0" timeOffset="12769">9673 2562 1822 0,'0'0'359'0,"0"0"-258"16,0 0-20-16,0 0 93 15,0 0-76-15,0 0-31 16,0 0-18-16,196-9-31 15,-166 61 24-15,-13 10-34 16,-12 4-7-16,-5 3 28 16,0-3-29-16,0-12 0 0,-18-5-8 15,-4-18 17 1,3-8-19-16,1-13 10 0,4-10-9 16,6 0-9-16,8-13 18 15,0-29-14-15,0-16 13 16,30-13 1-16,14-14-5 15,10-6 5-15,12-1 0 16,7 6-9-16,-4 16 23 16,1 22-11-16,-10 21 34 15,-4 27-17-15,-17 0 48 16,-2 40-24-16,-15 21-28 16,-3 9 22-16,-9 5-31 15,2 2-7-15,-2-8 0 16,5-11-47-16,21 1-126 0,-2-17-325 15,-2-11-329-15</inkml:trace>
  <inkml:trace contextRef="#ctx0" brushRef="#br0" timeOffset="13062">10694 2963 1827 0,'0'0'365'0,"0"0"-237"16,0 0 97-16,215-20 33 15,-139 20-112-15,-10 10-57 0,-15 25-28 16,-22 8 8-16,-17 14-57 16,-12 8 16-16,-4 1-7 15,-33-4-20-15,0-6 22 16,8-13-23-16,10-11 0 15,16-9-20-15,3-14 20 16,19-9-48-16,35 0-42 16,71-32-117-16,-17-10-260 15,-5-4-150-15</inkml:trace>
  <inkml:trace contextRef="#ctx0" brushRef="#br0" timeOffset="13281">11591 2887 2076 0,'0'0'345'0,"0"0"-250"16,0 0-3-16,0 0-43 15,189-36-49-15,-116 33-30 16,3 3-167-16,12 0-108 15,40 16-25-15,-23 12-48 16,-17-9-1006-16</inkml:trace>
  <inkml:trace contextRef="#ctx0" brushRef="#br0" timeOffset="13798">12626 2829 1713 0,'0'0'340'0,"0"0"-211"15,0 0 36-15,0 0-18 16,0 0-19-16,59-214-39 16,-37 161-2-16,3 2 7 15,-8 7-15-15,-5 11-13 16,-5 17 19-16,-4 13-26 0,-3 3 4 16,0 29-63-1,0 33 0-15,0 20 1 0,0 9 10 16,0 9-22-16,0-8 5 15,0-10-70-15,0-10-71 16,19-9-153-16,3-24-292 16,0-17-329-16</inkml:trace>
  <inkml:trace contextRef="#ctx0" brushRef="#br0" timeOffset="14023">13162 2289 2004 0,'0'0'472'16,"0"0"-405"-16,0 0 157 15,0 0-26-15,106 204-75 16,-63-102 9-16,9 17-39 16,2 7-25-16,-10 9-17 15,-22 3-51-15,-22-3-24 16,-30 29-115-16,-31-33-403 15,-15-29-416-15</inkml:trace>
  <inkml:trace contextRef="#ctx0" brushRef="#br0" timeOffset="14391">9786 1942 1637 0,'0'0'258'0,"0"0"-125"16,-270 325 37-16,190-71 50 16,39 21-95-16,41-42-36 15,22-63-41-15,44-68-48 16,124 2-14-16,-16-18-268 15,17-18-342-15</inkml:trace>
  <inkml:trace contextRef="#ctx0" brushRef="#br0" timeOffset="15099">14506 2540 1654 0,'0'0'298'0,"0"0"-100"16,0 0-32-16,0 0-12 0,0 0-8 15,0 0-102-15,-228-118-24 16,150 118-1-16,-1 12-19 15,10 28 0-15,11 9-2 16,17 7-15-16,23 13 11 16,18 2 0-16,0 8 1 15,29 0-8-15,26-6 13 16,10-8 0-16,12-4 0 16,3-3 0-16,-4-9 15 15,-7-6-14-15,-13-7 19 16,-17-5 41-16,-17-7-14 15,-19-8 10-15,-3 4-11 16,-16-1-8-16,-35 2 19 16,-19 2-48-16,-4-6-2 0,1-6-14 15,19-3-8-15,25-8-100 16,29 0-126-16,14-5-374 16,27-9-1040-16</inkml:trace>
  <inkml:trace contextRef="#ctx0" brushRef="#br0" timeOffset="15391">14865 3337 1691 0,'0'0'329'16,"0"0"-85"-16,0 0 8 0,0 0-72 15,0 0-26-15,0 0-58 16,203 35-38-16,-184 2-34 15,-16 6 0-15,-3 3 25 16,-7 3-25-16,-37 2-15 16,-3-4 24-16,0-4-32 15,6-11-1-15,16-9 0 16,14-6 0-16,11-7-11 16,0-10 5-16,41 0-4 15,17 0 1-15,26-8-99 16,50-27-134-16,-21 3-214 15,-15-2-285-15</inkml:trace>
  <inkml:trace contextRef="#ctx0" brushRef="#br0" timeOffset="15674">15010 2388 1964 0,'0'0'244'0,"0"0"-193"15,0 0-37-15,0 0 76 16,0 0 51-16,0 0-7 16,0 0-52-16,117 14 21 15,-117 37-63-15,-18 7-9 16,-8-4-17-16,8-7-7 0,18-11 7 15,0-9-14-15,59-15-35 16,123-12-112-16,-11 0-405 16,3-22-896-16</inkml:trace>
  <inkml:trace contextRef="#ctx0" brushRef="#br0" timeOffset="17509">2165 3488 1508 0,'0'0'225'16,"0"0"-185"-16,0 0 23 15,0 0 30-15,0 0 56 16,0 0 34-16,227 3-62 15,-143-6-32-15,11-4-14 16,3 4-52-16,12 0 12 16,2 3-22-16,8 0-6 15,8 0 16-15,4 0-23 0,2 0-8 16,-6 0 7 0,-1 0 2-16,2 0 0 0,-6 0-1 15,1 13 0-15,8 0 15 16,-2 1-14-16,14-5-1 15,-2-7 25-15,3 1-17 16,1-3 26-16,2 0-20 16,3 0-13-16,-2-3 26 15,-4-6-27-15,2-3 0 16,-5 1-4-16,-6 1 10 16,-6 7 10-16,-10 3-16 15,-7 0 0-15,1 0-9 16,-1 0 18-16,0 3-9 15,7 7 25-15,7 1-25 16,2 1 40-16,4 0-25 0,6 2-13 16,0 0 19-16,-1-5-21 15,5 4 0-15,-1-5 10 16,0 2-9-16,0-6 22 16,-4 1-23-16,-2 2 1 15,-1-4 19-15,-5 0-20 16,2 3 0-16,4-2-9 15,-1 3 20-15,-2-1-11 16,-1 1 0-16,0 3 0 16,-2 0-1-16,-1-1 1 15,-2 1 0-15,-7-1-1 16,-3-2 2-16,-11 0 6 16,-8-1-7-16,-6 1 0 0,-1-4 8 15,-5 4-8-15,9-3-5 16,5 1-1-16,5 0 12 15,1-5-3-15,-4 0-3 16,-1 0 0-16,-6 0 23 16,-7 0-23-16,-7 3 0 15,-5-1-1-15,-7 5 9 16,-3 0-13-16,-1 0 5 16,4 2 0-16,9-2 17 15,1-1-16-15,9 1-1 0,7-4 9 16,3-3-9-1,5 0 27-15,-1 0-21 0,-1 0-6 16,-3 0 17-16,-3 0-9 16,-4 5-8-16,1-3 0 15,-4 0 1-15,-1 6 8 16,-4-1-9-16,-1-3 0 16,-3 4 20-16,6-1-20 15,-6-1 0-15,6 1 0 16,1 3 0-16,-2-1 25 15,-2 4-25-15,-3 0 0 16,-3-4-5-16,0 6 5 16,-1-5 0-16,-3 2-1 15,5 2 2-15,2-2 19 16,6 2-14-16,-6-4-4 0,6 3 7 16,-6 0-9-1,2-3 0-15,-1-1-8 0,1-1 17 16,2-3-12-16,1 2 3 15,-4 0 0-15,1-4 14 16,-1 4-5-16,1-4 0 16,-5 4-8-16,3 3 7 15,6-8 26-15,3 5-28 16,-2-7-5-16,9 0 34 16,-7 0-35-16,0 0 0 15,-9 0-1-15,19 0-45 16,-20 0-92-16,-20 5-445 0</inkml:trace>
  <inkml:trace contextRef="#ctx0" brushRef="#br0" timeOffset="18684">6221 5062 1655 0,'0'0'218'16,"0"0"-146"-16,0 0-15 15,0 0 10-15,35-175 45 16,13 128 8-16,6 12-37 16,5 7-11-16,4 22-30 15,-6 6-6-15,-6 26 16 16,-11 36-37-16,-11 21-14 15,-10 13 7-15,-16-2-1 16,-3-10-3-16,0-7-4 16,0-22 0-16,-7-19 5 15,1-20-5-15,6-16 0 0,0 0 15 16,0-44-14-16,3-33 14 16,22-21-15-16,11-17 0 15,8-13 9-15,3 1-9 16,9 8 0-16,2 15-9 15,1 27 18-15,-5 28 9 16,-3 35 3-16,-4 14-20 16,-10 50 38-16,-8 35-38 15,-7 21 7-15,-8 16 1 16,-3 5-1-16,5-8-3 16,4-14-5-16,7-21 0 15,2-21-7-15,6-26 5 0,9-23-8 16,0-14-2-1,10 0-33-15,5-28 21 0,-1-21-37 16,1-7 24-16,-8-3 37 16,-7 6-19-16,-15 9 19 15,-14 14 68-15,-8 15 25 16,-7 13 29-16,0 2-55 16,0 26-53-16,0 23 31 15,0 16-44-15,-4 11 16 16,1-4-8-16,3 0 0 15,0-9-6-15,0-10-3 16,3-8-41-16,16-11-25 16,20-17-247-16,-5-5-257 0,-6-12-171 15</inkml:trace>
  <inkml:trace contextRef="#ctx0" brushRef="#br0" timeOffset="18867">8244 5057 1925 0,'0'0'332'16,"0"0"-254"-16,0 0 74 15,0 0-13-15,236-5-39 16,-148 10-27-16,10 9-73 16,1 4 0-16,4 13-277 15,-27-9-359-15,-29-2-1163 0</inkml:trace>
  <inkml:trace contextRef="#ctx0" brushRef="#br0" timeOffset="19039">8699 4791 1998 0,'0'0'334'0,"0"0"-230"15,0 0-49-15,0 0 43 16,0 0-28-16,0 247-52 15,15-161-18-15,14 30-112 16,-4-21-430-16,-3-19-220 0</inkml:trace>
  <inkml:trace contextRef="#ctx0" brushRef="#br0" timeOffset="19428">9436 4829 1709 0,'0'0'311'0,"0"0"-187"16,0 0 49-16,0 0 20 15,0 0-68-15,29 204-36 16,-29-117 7-16,-7-5-95 16,-8-1 0-16,1-16-1 15,2-13-50-15,6-22-25 16,2-21-1-16,4-9 43 0,0-9 32 15,0-37-48-15,7-13 43 16,22-16-2-16,11-11 16 16,8-12 1-16,2-2 0 15,10-3 8-15,1 14 33 16,-6 20 3-16,-7 26 26 16,-6 32 9-16,-8 11-21 15,-5 31 16-15,-4 39-19 16,-3 14-15-16,-3 8 8 15,-4 4-51-15,2 0-6 16,1-10-18-16,11 20-175 16,-4-27-266-16,-6-16-662 0</inkml:trace>
  <inkml:trace contextRef="#ctx0" brushRef="#br0" timeOffset="19767">10436 5459 1962 0,'0'0'488'15,"0"0"-383"-15,0 0 15 16,0 0 26-16,0 0-31 16,0 0-36-16,0 0-6 15,206-9-25-15,-172 54-7 16,-12 9 34-16,-19 5-75 15,-3 6 20-15,-25 0-5 0,-26-2-6 16,-1-11-8 0,4-8-1-16,19-16 2 15,11-10 8-15,11-9-10 0,7-6-28 16,0 4 17-16,15-5 4 16,21 6-5-16,8-1 7 15,15-2-17-15,14-1-32 16,69-4-178-16,-15 0-429 15,-7-16 3-15</inkml:trace>
  <inkml:trace contextRef="#ctx0" brushRef="#br0" timeOffset="19978">11821 5279 2536 0,'0'0'370'16,"0"0"-274"-16,0 0-96 15,0 0 0-15,196-5 3 16,-108 5-3-16,42 0-26 16,-17 0-292-16,-9 12-576 0</inkml:trace>
  <inkml:trace contextRef="#ctx0" brushRef="#br0" timeOffset="20390">13228 4850 2316 0,'0'0'348'16,"0"0"-238"-16,0 0-79 15,0 0 78-15,0 0 1 16,0 0-21-16,199-148 19 16,-146 161-84-16,-2 36-6 15,-7 13-1-15,-19 18-16 16,-22 11 25-16,-3 15-14 16,-40 5 5-16,-33 4 10 15,-18-5-27-15,-4-7-1 16,0-21 1-16,11-23-7 0,19-26 5 15,18-20 4-15,22-13-2 16,13 0 21-16,12-10-15 16,7-6-6-16,40-1 16 15,12 4-15-15,14 6 33 16,6 7 13-16,6 0-14 16,0 0 39-16,-3 0-44 15,13 0-26-15,3 0-2 16,63 0-38-16,-26-15-199 15,-18-9-797-15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0:24.825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346 0 1547 0,'0'0'193'0,"0"0"-108"16,0 0 45-16,0 0 52 15,0 0 10-15,0-8-43 0,0 27-53 16,0 16-2-1,0 23 19-15,7 31-18 0,-3 52 17 16,-4 46-45 0,0 42 3-16,0-15-7 0,0-42-34 15,-7-55 16-15,3-35-15 16,4 3-29-16,0-3 40 16,0-6-40-16,4-30 9 15,21-20 15-15,12-26-24 16,11 0 25-16,9-34-26 15,13-21-8-15,2-7-19 16,1-10-139-16,-7-26-296 16,-15 19-232-16,-21 9-1245 0</inkml:trace>
  <inkml:trace contextRef="#ctx0" brushRef="#br0" timeOffset="213">0 902 1770 0,'0'0'681'16,"0"0"-518"-16,0 0-117 16,0 0 82-16,0 0-19 15,240-33-69-15,-134 27-8 16,55-6-32-16,-27 9-215 15,-21-3-520-15</inkml:trace>
  <inkml:trace contextRef="#ctx0" brushRef="#br0" timeOffset="624">1290 1644 2429 0,'0'0'258'0,"0"0"-170"16,0 0-63-16,0 0 69 16,-139 197 41-16,121-128-40 0,8 6-5 15,10-3-46-15,0 3-32 16,25-6 16-16,22-10-28 15,13-17-9-15,9-14-4 16,10-25-25-16,6-3 11 16,-2-40-1-16,-2-18 20 15,-20-15-5-15,-21-6 13 16,-21-7 0-16,-19-1 39 16,-19-2-18-16,-43 3 22 15,-18 11-16-15,-11 12-16 16,0 21 7-16,3 21-18 15,15 19-54-15,19 2-59 16,20 0-149-16,34 17-229 0,0-1-67 16,22-10-579-16</inkml:trace>
  <inkml:trace contextRef="#ctx0" brushRef="#br0" timeOffset="821">2359 1234 1287 0,'0'0'1028'16,"0"0"-809"-16,0 0 54 15,0 0-67-15,203-70-77 16,-144 53-33-16,4 6-65 16,9-4-31-16,1 6-1 0,10 9-184 15,-17 0-296 1,-22 0-262-16</inkml:trace>
  <inkml:trace contextRef="#ctx0" brushRef="#br0" timeOffset="994">2413 1814 2359 0,'0'0'311'16,"0"0"-195"-16,0 0 17 15,0 0-55-15,245 5-60 16,-86-17-18-16,-17-8-214 16,-6-3-381-16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0:29.95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299 587 2114 0,'0'0'265'16,"0"0"-173"-16,0 0-5 16,0 0-39-16,0 0 100 15,0 0 19-15,208 256-79 16,-109-158-52-16,7-2-8 15,-4-7-28-15,-1-10 0 16,-10-11-41-16,-9-8-160 16,4-5-110-16,-20-19-292 0,-15-17-606 15</inkml:trace>
  <inkml:trace contextRef="#ctx0" brushRef="#br0" timeOffset="205">1265 603 1883 0,'0'0'262'15,"0"0"-153"-15,0 0 34 16,0 0 36-16,-181 252-40 16,119-159-68-16,-8 6-6 15,-2-4-65-15,6-10-36 0,8 0-143 16,17-22-207-1,20-23-411-15</inkml:trace>
  <inkml:trace contextRef="#ctx0" brushRef="#br0" timeOffset="447">1766 1132 1592 0,'0'0'339'16,"0"0"-69"-16,0 0 19 16,0 0-27-16,0 0-70 15,0 0-62-15,0 0-19 16,76-46-72-16,-76 109-30 0,3 12 17 16,1 4-26-1,-1-7-98-15,9 7-129 0,-2-20-345 16,-2-20-357-16</inkml:trace>
  <inkml:trace contextRef="#ctx0" brushRef="#br0" timeOffset="721">0 204 2006 0,'0'0'322'15,"0"0"-242"-15,0 0-53 16,195 0 132-16,-28 0 5 16,66 0-15-16,48-13-42 15,10-5-55-15,-54 9-3 16,-65 9-49-16,-60 0-4 15,35 0-116-15,-23-3-435 16,-20 3-757-16</inkml:trace>
  <inkml:trace contextRef="#ctx0" brushRef="#br0" timeOffset="941">2833 878 2029 0,'0'0'747'16,"0"0"-710"-16,0 0-30 16,201 15-14-16,-109-15 1 15,68 0-33-15,-21 0-153 16,-9 0-613-16</inkml:trace>
  <inkml:trace contextRef="#ctx0" brushRef="#br0" timeOffset="1210">4492 306 2621 0,'0'0'271'0,"0"0"-244"15,0 0 9-15,107 243-36 16,-68-140 48-16,8 6 22 16,9-4-23-16,5-3-1 0,5-10-46 15,0-17-23 1,-12-16-16-16,-2-23-92 0,-16-15-393 15,-18-18-146-15</inkml:trace>
  <inkml:trace contextRef="#ctx0" brushRef="#br0" timeOffset="1420">5072 491 1964 0,'0'0'341'0,"0"0"-242"16,0 0 74-16,0 0 52 16,-201 250-89-16,125-155-18 0,-4 7-73 15,3-3-44-15,7-4-1 16,16-17-91-16,29-18-145 16,18-21-403-16,7-24-918 0</inkml:trace>
  <inkml:trace contextRef="#ctx0" brushRef="#br0" timeOffset="1794">5211 1155 2199 0,'0'0'300'0,"0"0"-220"16,0 0-19-16,0 0 16 15,0 0 37-15,205-55-22 16,-173 55-36-16,-7 22 18 16,-10 19-57-16,-11 6 2 15,-4 13 22-15,-16 3-29 16,-31 3 34-16,-10-8-38 16,-9-6-7-16,12-11 39 15,6-17-40-15,18-6 13 16,20-12 23-16,10-3-35 15,0 0 13-15,10-3-14 16,30 7 0-16,11-3 19 16,8-4-18-16,5 0-1 0,2 0 0 15,0 0 0-15,0-4-21 16,-8-15-96-16,-2-21-160 16,-21 8-239-16,-13-1-384 15</inkml:trace>
  <inkml:trace contextRef="#ctx0" brushRef="#br0" timeOffset="2111">4293 0 2016 0,'0'0'363'0,"0"0"-280"16,0 0-18-16,0 0 130 16,0 0-23-16,272 19-33 15,-155-4-16-15,18-3-56 16,7 1-1-16,7-3-42 15,-2-4-23-15,-2 1-1 16,16-4-39-16,-38-3-277 16,-35 4-724-16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0:34.349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76 1498 0,'0'0'240'0,"0"0"-188"16,0 0 22-16,0 0 113 15,0 0 1-15,263 24-18 16,-162-24-59-16,16 0-30 16,15 0-14-16,6-5-36 15,11-2 24-15,5 4-13 0,7 1-26 16,-1 2 34-16,4-4 2 15,-5 1-12-15,2-1-1 16,0-3-25-16,-1 5 29 16,5-2-25-16,-1 4-11 15,-4 0 36-15,-8 0-42 16,6 0 7-16,-1 10 6 16,-1-3-13-16,13-4 35 15,-2-3-36-15,7 0 6 16,-1 0 19-16,-2 0-25 15,-4 0 0-15,-6-7 2 16,-9 0 8-16,2 5 2 16,0 2-12-16,-2 0 6 0,5 0 29 15,-4 0-22-15,-3 0-2 16,-1 0 9-16,0 0-19 16,5 0 34-16,0 0-35 15,10 0 1-15,3 0 36 16,7 0-37-16,-3 0 6 15,-2 0 9-15,-10 2-8 16,-12-2 4-16,-5 0-11 16,-3 0 0-16,-12 0-15 15,18-9-36-15,-35-17-294 16,-34-4-1196-16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0:43.121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0 79 1073 0,'0'0'324'15,"0"0"-126"-15,0 0-16 16,0 0 58-16,0 0-19 16,0 0-75-16,0 0 22 15,177-3-68-15,-124 3-33 0,4 0 1 16,41-23-68-16,-10-3-40 16,-12-1-549-16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0:36.253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1186 562 461 0,'0'0'848'0,"0"0"-690"15,0 0-83-15,0 0 75 16,0 0-20-16,0 0 23 15,25-58 9-15,-25 37-24 16,0-5 29-16,0-9-100 16,-25-5-24-16,-19-2 36 0,-19-6-49 15,-20 10-11-15,-17 5-16 16,-11 12 10-16,-14 21 1 16,1 7-14-16,7 54 0 15,8 30 0-15,17 27 0 16,19 23 0-16,26 6 22 15,25 5-21-15,22-13 31 16,12-3-32-16,45-21 0 16,16-14-1-16,15-19 1 15,7-12 0-15,3-11-6 16,2-7 7-16,-11-2-17 16,-14-5 8-16,-18 4 8 15,-25 1 6-15,-23-1-6 16,-9 1-6-16,-41-5-1 15,-35-8 14-15,-19-11 11 0,-14-13-17 16,-5-13-1-16,1 0 70 16,11-17-22-16,14-12-8 15,24-1-13-15,20-1-26 16,29 8-1-16,27-21-163 16,39 9-432-16,3 0-213 0</inkml:trace>
  <inkml:trace contextRef="#ctx0" brushRef="#br0" timeOffset="450">1265 2039 1722 0,'0'0'544'0,"0"0"-437"0,0 219 10 16,3-97 30-16,6 8 46 15,-2 10-90-15,-1-7-52 16,6-11 10-16,-2-11-42 16,2-22 4-16,-2-24-23 15,-3-18 7-15,2-21 19 16,-6-15-26-16,-3-11 0 16,0-8 19-16,3-44-4 15,-3-30-15-15,4-23 0 16,-4-47 0-16,0-39-3 15,0 11 3-15,7 23 0 0,4 25 3 16,15 46-2-16,14 4-1 16,14 10 0-16,16 28 0 15,9 28 4-15,6 16-4 16,3 16 0-16,-12 32 16 16,-13 15-15-16,-31 9-1 15,-32 1 8-15,0-1-7 16,-58-10 25-16,-20-7-26 15,-5-18-4-15,-1-16-8 16,11-21-39-16,16-30-127 16,19-27-198-16,23-15-604 0</inkml:trace>
  <inkml:trace contextRef="#ctx0" brushRef="#br0" timeOffset="1829">2495 667 1595 0,'0'0'263'16,"0"0"-94"-16,0 0-23 16,0 0-56-16,47 177 133 15,17 26 39-15,14 93-135 16,-2 45-33-16,-13 4-19 15,-13-29-32-15,-11-61 53 16,2-29-51-16,-12-55-35 16,-2-51 35-16,-10-43-45 0,-2-25 5 15,0-6-5 1,-5-10 0-16,0-6 11 0,-1-21-11 16,-9-9 0-16,3-36 29 15,7-66-29-15,12-85-18 16,16-88-9-16,-3-61-39 15,6-27 25-15,-13-4-85 16,-6 21-4-16,4 12 35 16,4 45 29-16,6 72 29 15,1 77 31-15,4 61 6 16,-3 30 31-16,13 7-31 16,12 5 23-16,6 6 27 0,7 19-11 15,5 10 1 1,14 2 5-16,13 0-16 0,21 5 48 15,50 9-41-15,50-7-12 16,51-7 36-16,16 0-48 16,-15 0-3-16,-26-13-1 15,-21 2-8-15,-1 9 45 16,-8 2-45-16,-13 0 0 16,-8 0 7-16,-11 0-1 15,1 0-6-15,-29 0 0 16,-27 0 1-16,-36 0 34 15,-23-9-35-15,2-6 0 16,-5 2-13-16,-10 0-40 16,-30-9-59-16,-17 1-133 15,-19-2-442-15</inkml:trace>
  <inkml:trace contextRef="#ctx0" brushRef="#br0" timeOffset="2461">4379 1360 1617 0,'0'0'206'16,"0"0"-162"-16,0 0 127 15,0 0 35-15,0 0-22 16,240-115-37-16,-162 43-71 16,1-14 21-16,-6-3-6 15,-11 1-43-15,-11 1 55 16,-19 15-29-16,-13 18-2 16,-7 17 18-16,-12 24-40 15,0 13 39-15,0 13-89 16,0 50 20-16,-12 25-22 15,-2 18 3-15,-1 13-2 0,12-5 1 16,3-3-86-16,0-7-52 16,0 9-167-16,0-28-328 15,0-20-232-15</inkml:trace>
  <inkml:trace contextRef="#ctx0" brushRef="#br0" timeOffset="2726">4281 1957 2072 0,'0'0'509'0,"0"0"-449"16,0 0-14-16,0 0 26 15,265-14 49-15,-140-2 58 16,17-5-65-16,39 0-35 15,39-12-47-15,-17-1-31 16,-24 5 34-16,-25 3-35 16,-37 8-42-16,-5 1-39 15,4 10-232-15,-38 3-265 16,-42 4-351-16</inkml:trace>
  <inkml:trace contextRef="#ctx0" brushRef="#br0" timeOffset="3151">4594 2582 2273 0,'0'0'368'15,"0"0"-315"-15,0 0-52 16,0 0 18-16,0 0 29 15,145 169-25-15,-104-111 37 16,-8 0-60-16,-7-7 6 16,-4-6-12-16,-12-11-12 15,-3-10-27-15,-7-15 7 0,0-9 36 16,0 0-4 0,0-9 6-16,0-35-28 0,8-15 28 15,6-13-12-15,11-14-6 16,9-2 18-16,10-2 0 15,7 11-4-15,6 15 10 16,2 18 10-16,-5 19 62 16,-3 25-17-16,-7 2 13 15,-10 39 6-15,-9 30-23 16,-11 9 35-16,-2 12-82 16,-6-3-9-16,6-5-2 15,2-13-60-15,20-10-223 16,-9-19-387-16,4-17-382 0</inkml:trace>
  <inkml:trace contextRef="#ctx0" brushRef="#br0" timeOffset="3381">5918 2809 1629 0,'0'0'540'0,"0"0"-429"15,0 0 35-15,0 0 132 16,0 0-7-16,0 0-45 15,0 0-138-15,29 7-49 16,-29 53 45-16,0 13-45 16,0 4-38-16,0-8 6 15,10-10-7-15,2-14-6 16,3-11-90-16,-2-18-110 16,6-16-143-16,-4-9-423 15,-5-21-1137-15</inkml:trace>
  <inkml:trace contextRef="#ctx0" brushRef="#br0" timeOffset="3603">6811 1871 2558 0,'0'0'369'0,"0"0"-248"16,0 0-99-16,237-23-11 16,-143 16-11-16,13 7 0 0,-2 0-10 15,23 0-5-15,-26 0-302 16,-30 0-451-16</inkml:trace>
  <inkml:trace contextRef="#ctx0" brushRef="#br0" timeOffset="3792">7227 1649 2143 0,'0'0'388'0,"0"0"-282"16,0 0-69-16,0 233-24 15,0-148-12-15,0-3 23 0,3-3-24 16,19 2-97-1,-3-18-210-15,1-21-405 0</inkml:trace>
  <inkml:trace contextRef="#ctx0" brushRef="#br0" timeOffset="4046">8407 913 1957 0,'0'0'390'16,"0"0"-127"-16,0 0-41 16,54-193-15-16,-45 166-55 0,-9 11-29 15,0 16-18-15,0 0-76 16,0 36-29-16,0 39-6 16,0 30 6-16,0 20-4 15,-3 19 4-15,-9 1-48 16,2-1-58-16,-12 24-132 15,3-42-275-15,0-26-166 0</inkml:trace>
  <inkml:trace contextRef="#ctx0" brushRef="#br0" timeOffset="4295">8044 1983 2242 0,'0'0'518'16,"0"0"-480"-16,0 0 56 15,0 0 46-15,0 0-13 16,258 30-12-16,-149-28-70 16,11-2 24-16,5 4-69 15,-5 4 0-15,-7 1-29 16,-18 1-155-16,-4 9-148 15,-30-3-298-15,-23-3-552 0</inkml:trace>
  <inkml:trace contextRef="#ctx0" brushRef="#br0" timeOffset="4766">8010 2872 2230 0,'0'0'615'16,"0"0"-549"-16,0 0-63 16,0 187 13-16,0-108 11 15,0 7 85-15,0-2-50 16,0-2-28-16,0-6-23 0,0-14-5 15,0-15 22-15,0-15-28 16,0-16-3-16,0-12-4 16,0-4 7-16,-7-10-8 15,7-32-8-15,0-19 16 16,0-16-17-16,0-19 7 16,19-5-22-16,9-8 31 15,8 4-7-15,11 7 6 16,9 19 1-16,2 17 1 15,1 21 29-15,-2 30-11 16,-6 11 21-16,-7 9 39 16,-7 42-27-16,-11 9-7 0,-11 17-9 15,-8 4-23 1,-7-5 34-16,0-7-46 0,3-10-27 16,-3-12-39-16,15-16-171 15,-1-7-548-15,4-19-1407 16</inkml:trace>
  <inkml:trace contextRef="#ctx0" brushRef="#br0" timeOffset="5072">9092 3217 2545 0,'0'0'580'15,"0"0"-539"-15,0 0-41 0,0 0 42 16,0 0 7-16,195-47 38 16,-163 54-24-16,-10 26-38 15,-12 16 34-15,-10 16-59 16,0 8 7-16,-35 10 11 16,-16-1-17-16,-5-8 10 15,17-8-10-15,14-10 11 16,16-16 21-16,9-11-33 15,38-13-8-15,41-16 7 16,31 0-58-16,95-75-77 16,-28-4-371-16,-4-3-901 0</inkml:trace>
  <inkml:trace contextRef="#ctx0" brushRef="#br0" timeOffset="6146">7893 11 1026 0,'0'0'534'16,"0"0"-413"-16,0 0-41 16,0 0 45-16,0 0-8 15,0 0 33-15,0 0-12 16,4 13-49-16,11-3 11 16,0-3-29-16,7-5-29 15,-2 1 35-15,11 2-23 16,4-5 16-16,6 3-18 15,10-3-22-15,3 0 52 16,5 0-61-16,-2 0-12 16,3 0 18-16,-10-3-16 0,-2-2-1 15,-11 0 5-15,-8 1 6 16,-19 4-20-16,-5-3-1 16,-5 3-22-16,0-4-60 15,-34-6-250-15,2 1-339 16,3-2-1195-16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14.9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132 93 1500 0,'0'0'287'16,"0"0"-170"-16,0 0 44 15,0 0 56-15,0 0-66 16,0 0-11-16,-5-9-36 16,5 9 5-16,0 0-37 15,0 0-19-15,0 0 13 16,11-8-33-16,12-1 22 16,3-6 14-16,4 1-30 0,-1 1-9 15,1 2 8 1,-4 5-11-16,-3 3 40 0,-3 3-45 15,-4 0-7-15,-1 0 29 16,2 24-8-16,0 11-6 16,-3 14-9-16,-5 13-5 15,-3 6 20-15,-6 3-36 16,0-6 0 0,0 0 7-16,0-9-6 0,0-3-2 15,0-7 0-15,-12-1 1 16,-5-4 18-16,-6-8-18 15,-3-3 0-15,-4-10 8 16,1-9-7-16,-7 0 13 16,-4-10 3-16,1-1-8 15,-1 0 20-15,8 0-29 16,2-6 0-16,7-2 0 16,3-7 1-16,8 1 17 0,2 2-18 15,0-4-8-15,4 8-5 16,2 5 7-16,4 3-11 15,0 0-34-15,0 0-39 16,0 0-79-16,24 0-372 16,5 0-221-16,3-3-1157 0</inkml:trace>
  <inkml:trace contextRef="#ctx0" brushRef="#br0" timeOffset="572">1081 285 1352 0,'0'0'283'15,"0"0"-190"-15,0 0 5 16,0 0 114-16,0 0 49 16,0 0-124-16,0 0-54 0,6-34 51 15,-6 26-13-15,0-1-27 16,0-2-30-16,0-1-18 15,0 0 38-15,-16 0-32 16,-4 3-10-16,-9 6 36 16,-8 3-15-16,-5 0-24 15,-10 7-12-15,-1 13-26 16,2 6 55-16,5 6-46 16,3 1-1-16,10 9 15 15,4 4-7-15,9 5 17 16,7 3-17-16,4-1-11 15,4-3 28-15,5-4-32 0,0-8 8 16,8-2-1 0,14-3-7-16,10-7 16 0,8-3-2 15,5-5-14-15,9-9 10 16,2-6-12-16,6-3-2 16,0 0-25-16,-1-12-88 15,12-7-114-15,-21 6-555 16,-16 4-1384-16</inkml:trace>
  <inkml:trace contextRef="#ctx0" brushRef="#br0" timeOffset="1040">1461 993 1714 0,'0'0'523'0,"0"0"-425"16,0 0-70-16,0 0 116 0,0 0 38 16,0 0-80-16,0 0-19 15,147-63-45-15,-121 34 30 16,-9 4 50-16,-4 8-6 16,-7 8 12-16,-6 7-40 15,3 2 0-15,-3 0 2 16,0 7-67-16,0 21 7 15,0 17-7-15,0 7-11 16,0 10 17-16,0 0-25 16,0 0-10-16,0-6 1 15,0-9-44-15,0-6-37 16,0-6-81-16,0-14-332 16,0-9-279-16</inkml:trace>
  <inkml:trace contextRef="#ctx0" brushRef="#br0" timeOffset="1273">2217 470 2232 0,'0'0'523'0,"0"0"-464"15,0 0 35-15,0 0 114 16,187-47-70-16,-122 39-79 0,7 2-59 16,4 2-36-16,12 4-93 15,-20 0-357-15,-21 0-329 0</inkml:trace>
  <inkml:trace contextRef="#ctx0" brushRef="#br0" timeOffset="1451">2269 821 2505 0,'0'0'539'16,"0"0"-418"-16,0 0-72 0,0 0 80 16,0 0-36-1,206-6-80-15,-87 6-13 0,-22 0-280 16,-12 0-889-16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5:01.86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549 890 1463 0,'0'0'340'16,"0"0"-182"-16,0 0 38 15,0 0 29-15,0 0-20 16,0 0-53-16,-35 0-31 15,35 0-1-15,0 0-28 16,0 0-15-16,-4 0 1 16,4 0-26-16,0 0 20 15,0 14-57-15,0 21-6 16,0 28 27-16,0 25-26 16,0 20 1-16,0 20 4 0,0 2-6 15,0-1 25 1,0-14-34-16,0-11 1 0,0-20 20 15,0-20-21-15,0-13 0 16,0-13-1-16,0-11 2 16,0-14-7-16,0-7-60 15,0-6-115-15,8-34-191 16,1-6-435-16,-3-12-1163 0</inkml:trace>
  <inkml:trace contextRef="#ctx0" brushRef="#br0" timeOffset="518">373 1069 1758 0,'0'0'397'15,"0"0"-224"-15,0 0-32 16,0 0 67-16,0 0-32 15,0 0-88-15,0 0-49 16,-16-162-13-16,41 129 39 16,9 5-20-16,2-5-7 15,2 6 13-15,2 1-26 16,2 2-4-16,8 7 8 16,2 0-14-16,1 4 14 15,2 7-28-15,1 3 5 16,-4 3 6-16,1 0-12 15,-8 15 18-15,1 11-17 16,-7 7 0-16,-5-1 14 0,-8 7-15 16,-10 2 2-16,-13 0 6 15,-3 3-7-15,0 1 15 16,-16 2-16-16,-13-9 1 16,-14 0 12-16,-2-2-11 15,-8 1-2-15,1-9 0 16,-1-11 1-16,4-1 7 15,4-8-8-15,2-6 0 16,7-2 5-16,2 0-4 16,8 0-1-16,7 0 0 0,5 0-11 15,8 0 10 1,3 0-72-16,3 0-93 0,0 0-202 16,14 0-388-16,5-8-683 0</inkml:trace>
  <inkml:trace contextRef="#ctx0" brushRef="#br0" timeOffset="1155">0 721 1585 0,'0'0'337'0,"0"0"-140"15,0 0 4-15,0 0 20 0,0 0-71 16,0 0-41-16,0 0-54 15,3-44-10-15,27 21 22 16,10-3-8-16,5-7-7 16,4-3-1-16,10 1-24 15,3-15 4-15,7 1-14 16,2-12-16-16,-1 3 15 16,-2-5-16-16,-3 5 0 15,-8 2 11-15,-9 10-5 16,-8 10-6-16,-14 10 34 15,-10 11-4-15,-7 9 31 16,2 6-31-16,-2 0-18 16,15 0 26-16,2 25-17 0,14 15 18 15,2 4-12 1,4 11-21-16,2 3 16 0,1 0-22 16,4 3-90-16,26 27-128 15,-17-17-431-15,-7-12-639 0</inkml:trace>
  <inkml:trace contextRef="#ctx0" brushRef="#br0" timeOffset="1794">2266 1123 1433 0,'0'0'392'16,"0"0"-152"-16,0 0-42 16,0 0 52-16,0 0 26 15,0 0-94-15,0 0-53 16,-14 4-3-16,14-4-30 0,0 0-23 15,0 0-18-15,7 0-31 16,12 0 35-16,11 0-43 16,2 0-5-16,7 0 21 15,7 0-32-15,1 0 0 16,2 0-1-16,-4 0-6 16,1 0 6-16,-4 0-70 15,1 0-52-15,7 0-158 16,-7 0-376-16,-12 0 76 0</inkml:trace>
  <inkml:trace contextRef="#ctx0" brushRef="#br0" timeOffset="2096">2325 1567 2068 0,'0'0'510'0,"0"0"-393"15,0 0 106-15,0 0 13 0,0 0-90 16,0 0-90-1,0 0-35-15,39 0 17 0,13 0-38 16,16 0 0-16,67-23-34 16,-21 6-264-16,-3 1-788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0:31:28.866"/>
    </inkml:context>
    <inkml:brush xml:id="br0">
      <inkml:brushProperty name="width" value="0.07938" units="cm"/>
      <inkml:brushProperty name="height" value="0.07938" units="cm"/>
      <inkml:brushProperty name="color" value="#0C0C0C"/>
      <inkml:brushProperty name="fitToCurve" value="1"/>
    </inkml:brush>
  </inkml:definitions>
  <inkml:trace contextRef="#ctx0" brushRef="#br0">132 202 1437 0,'0'0'301'15,"0"0"-205"-15,0 0 82 0,0 0 81 16,0 0-62-1,0 0-35-15,10 7-64 0,2 46 23 16,4 32 38-16,-3 58-94 16,-1 74 9-16,-2 72 17 15,-10 36-44-15,0 7 2 16,0-14-25-16,0-32-23 16,0-14 44-16,0-12-33 15,0-21 6-15,3-11 36 16,6-5-21-16,-2-22 1 15,-1-7-8-15,6-10-16 16,-2-37 34-16,-3-23-44 16,-2-24 0-16,-1-15 1 0,-1 14-1 15,-3-3-1 1,3 11 1-16,-3-16 6 0,0-12 50 16,0-6-55-16,0-8 6 15,0-6 14-15,0-5-20 16,0-6 13-16,0-19-11 15,0-8 13-15,0-12-10 16,0-9-6-16,-3 0-16 16,3 0-2-16,0-7-59 15,-3-29-22-15,3-16-88 16,0-30-174-16,10 12-223 16,8 12-262-16</inkml:trace>
  <inkml:trace contextRef="#ctx0" brushRef="#br0" timeOffset="992">0 294 1267 0,'0'0'234'0,"0"0"-77"16,0 0-11-16,0 0 47 16,0 0-18-16,0 0-103 15,0 0 8-15,60-46 91 16,-6 41-51-16,15-3-22 15,7 5-7-15,12 0-28 16,10 3 7-16,16-4-26 16,43 1 2-16,64-4 21 15,85-9-67-15,41-8 2 16,7-1 7-16,-14 2 0 16,-34 9 13-16,3 9-21 15,6-5 14-15,1 3 7 16,2-3-16-16,-5 4-6 15,-22-1 5-15,-21 0 2 0,-33 4 14 16,-19-3-13-16,-13-1 8 16,-29-4 32-16,-37 6-48 15,-35 5 12-15,-12 0-2 16,6 0-8-16,-7 0 11 16,-6 0-12-16,-28 0-1 15,-23 0 15-15,-14 0-3 16,-1 0-12-16,0 2 27 15,9-2-12-15,6 3 25 16,-2-3-40-16,6 4 6 16,-6-4-2-16,-10 2-4 15,-7 6-39-15,-15 19-104 16,0-1-555-16,-12 0-231 0</inkml:trace>
  <inkml:trace contextRef="#ctx0" brushRef="#br0" timeOffset="1876">2400 921 1657 0,'0'0'275'0,"0"0"-68"0,0 0-101 16,0 0 11 0,-135-209 58-16,78 172-17 0,-9 9-18 15,0 21-55-15,-4 7-47 16,1 32 5-16,6 36-25 15,9 30-1-15,14 17 6 16,18 10-12-16,22 4-12 16,0-10 1-16,40-12-24 15,23-18 0-15,13-21-39 16,15-19-29-16,7-19-8 16,16-23-49-16,-1-7-6 15,4-23-27-15,-1-33 24 16,-7-23 83-16,-6-19 47 15,-9-14 28-15,-6-12 88 16,-15-1-1-16,-19 6 13 0,-28 17 32 16,-26 24 6-16,0 16 46 15,-32 23-50-15,-19 15-7 16,-8 24-24-16,4 0-68 16,-4 47-16-16,12 21-5 15,3 24-7-15,12 14 11 16,10 11-18-16,3 2 2 15,12-5-8-15,7-5-48 16,0-22-29-16,0-15 6 16,19-25-16-16,3-21 23 15,3-22-38-15,1-4 40 16,3-19 68-16,3-31-26 16,5-12 26-16,0-10-1 15,-1 2 10-15,4 11-7 16,-4 20-2-16,1 16 22 0,-2 23 35 15,-4 0-18-15,-2 39 22 16,-7 13 3-16,0 15-42 16,-9 1 7-16,2 1-29 15,1-6-33-15,-6-4-135 16,12-7-47-16,-4-13-370 16,1-16-1033-16</inkml:trace>
  <inkml:trace contextRef="#ctx0" brushRef="#br0" timeOffset="2679">3782 1258 1505 0,'0'0'499'0,"0"0"-269"16,0 0-26-16,0 0 45 16,0 0-58-16,0 0-42 15,-245-7-71-15,187 54-38 16,8 9 21-16,24 2-61 15,18 5-1-15,8-3-1 16,22-14-100-16,29-10-11 16,14-16-95-16,1-20 13 15,4 0 30-15,-13-27-7 16,-13-12 70-16,-10-1 90 16,-20 3 12-16,-9 8 136 15,-5 13 32-15,0 13 37 0,-12 3-11 16,-10 0-124-16,8 29-40 15,2 8 1-15,12-2-29 16,0-1-4-16,12-12-61 16,20-12-49-16,9-10 14 15,-2 0-11-15,2-19 30 16,-4-18 32-16,-5-5 31 16,-3-3 8-16,-7-3 16 15,0 3 39-15,-4 6 87 16,1 6 5-16,-9 10-8 15,-3 9-20-15,-2 7 1 16,-2 7 26-16,-3 0-102 16,4 11-29-16,-1 28 23 0,4 17 0 15,5 23-11-15,-2 17 10 16,5 15-28-16,0 16 73 16,-1 16-57-16,-2 4-16 15,1 0 24-15,-1-13-19 16,-5-16-6-16,4-27 0 15,-4-23 0-15,0-29-6 16,0-23 6-16,-7-16 0 16,0 0-15-16,0-33 14 15,-17-29-8-15,-14-26 1 16,-1-25 16-16,-8-36-13 16,-4-49 5-16,5-35 0 15,10 16-18-15,14 53 14 16,15 64 3-16,0 53 0 0,0 7-4 15,32 14-5-15,15 6-1 16,19 20 11-16,15 0 0 16,9 30 0-16,-5 15 0 15,-9 13-6-15,-20 0 12 16,-24 1-24-16,-32-3 15 16,0-8-37-16,-44-1 40 15,-26-12-52-15,-6-8-21 16,4-10-71-16,9-17-155 15,19 0-197-15,27-27-595 0</inkml:trace>
  <inkml:trace contextRef="#ctx0" brushRef="#br0" timeOffset="2980">5095 1226 1129 0,'0'0'645'15,"0"0"-470"-15,0 0 27 16,0 0 54-16,0 0-72 16,0 0-2-16,182-192-55 15,-160 145-54-15,-8-2 45 16,-2 3-52-16,-9 12 6 16,-3 14 31-16,0 15-32 15,0 5-23-15,0 9-48 16,0 37 1-16,0 17 37 0,0 8-38 15,0 4 0 1,0 2-11-16,0-7-4 0,0-6-90 16,0-5-113-16,-12 7-292 15,2-16-129-15,-2-15-1253 0</inkml:trace>
  <inkml:trace contextRef="#ctx0" brushRef="#br0" timeOffset="3309">5817 869 2016 0,'0'0'645'0,"0"0"-444"16,0 0 1 0,0 0-87-16,0 0 22 0,0 0-15 15,-224 228-51-15,189-141 5 16,10 8-71-16,9 0 2 15,16 1-14-15,0-9 4 16,41-15-6-16,16-16-30 16,16-25 24-16,15-29-6 15,10-2 10-15,-3-39 11 16,-7-30 5-16,-22-19 1 16,-22-22 9-16,-34-4 34 15,-10 0-20-15,-44 8 50 16,-36 18-79-16,-14 27-18 15,-52 36-4-15,25 22-197 0,16 3-985 0</inkml:trace>
  <inkml:trace contextRef="#ctx0" brushRef="#br0" timeOffset="4435">300 5258 1166 0,'0'0'359'16,"0"0"-150"-16,0 0-109 16,0 0 57-16,0 0 19 15,0 0-99-15,0 0-18 16,-15-9 49-16,15 25 11 0,0 18 18 15,5 11-43-15,-2 4-6 16,-3 18 53-16,0 15-67 16,0-5-11-16,0 5-6 15,-3 0-37-15,-6-10 35 16,6-5-55-16,3-18 1 16,0-11 24-16,0-1-25 15,0-21-6-15,0-1-6 16,3-11-33-16,9 3-65 15,10-7-271-15,0 0-267 16,-5-14-1262-16</inkml:trace>
  <inkml:trace contextRef="#ctx0" brushRef="#br0" timeOffset="5332">990 2798 1780 0,'0'0'497'15,"0"0"-312"-15,0 0-115 0,0 0 71 16,0 0 153-16,0 0-140 16,149 227-20-16,-80-136-103 15,4 1-16-15,-4-7 34 16,0-9-48-16,-6-10-2 15,-12-14-32-15,-7-13-85 16,-12-6-120-16,-7-14-415 16,-10-12-176-16</inkml:trace>
  <inkml:trace contextRef="#ctx0" brushRef="#br0" timeOffset="5512">1470 2854 1642 0,'0'0'556'0,"0"0"-373"16,0 0 3-16,0 0-12 0,-161 210-1 16,107-109-22-16,0 8-97 15,2-4-52-15,9-9-2 16,10-21-71-16,29-13-129 16,4-20-386-16,0-25-273 0</inkml:trace>
  <inkml:trace contextRef="#ctx0" brushRef="#br0" timeOffset="6259">1861 3323 1437 0,'0'0'298'15,"0"0"-139"-15,0 0 2 16,0 0 0-16,186-49 0 15,-161 12-29-15,-15 2-115 16,-10-5-4-16,0 4 70 16,-22 2-23-16,-13 12 31 15,-12 9 8-15,-4 13-25 16,-2 0 15-16,6 21-69 16,8 17-11-16,17 6 21 15,14 4-30-15,8 0-9 16,5 0-55-16,30-6-24 15,13-16-23-15,11-10-65 0,2-11 25 16,5-5 29-16,-4-7 11 16,-1-27 71-16,-5 1 19 15,-17 4 21-15,-12 2 30 16,-10 17-23-16,-9 3 66 16,-8 7 24-16,4 0-46 15,-4 24 28-15,0 12-3 16,0 4-53-16,0 0-2 15,3-9-21-15,0-10-1 16,1-8-8-16,-1-10-36 16,2-3 21-16,-1-3 23 15,-1-33 2-15,4-7 25 16,0-4-26-16,4 3 0 0,-4 6 8 16,2 19 5-16,1 6 8 15,-4 13-15-15,6 0-5 16,-2 32 48-16,-1 15-49 15,-2 3-8-15,-7-2-11 16,0-1-30-16,0-14 9 16,0-12 6-16,0-10 31 15,0-11 2-15,0 0 1 16,0-11-15-16,0-24 15 16,0-12-11-16,6-1 11 15,13 0 14-15,3 0 1 16,14 12 38-16,8 11-19 15,8 5 30-15,2 17 69 16,0 3-64-16,-3 3 9 16,-10 26-8-16,-9 13-22 0,-5-2-2 15,-10 2-46-15,-2-1-34 16,0-10-69-16,-1 6-159 16,-3-6-306-16,0-17-290 0</inkml:trace>
  <inkml:trace contextRef="#ctx0" brushRef="#br0" timeOffset="7319">3779 3029 848 0,'0'0'1424'0,"0"0"-1056"0,0 0-165 15,0 0-40-15,0 0-24 16,-220 18-34-16,172 18-57 16,16 10 4-16,10 4-52 15,19 5-3-15,3 1-6 16,10-6-31-16,31-4-58 16,9-17-68-16,10-9-91 15,4-17 47-15,-1-3-42 16,-1-14 111-16,-8-22 59 15,-10 0 18-15,-15 3 64 16,-10 7 93-16,-13 10 112 0,-6 9 67 16,0 7-36-16,0 0-100 15,0 0-78-15,4 20-49 16,8 4-9-16,6 4-5 16,11-5-76-16,3-2-43 15,9-14-27-15,3-7 30 16,3 0 71-16,0-14-15 15,-3-19-51-15,0-2 76 16,-12-2 40-16,-3 5 10 16,-7 8 32-16,-10 8 27 15,-5 12 61-15,-4 4-31 16,-3 0-54-16,3 17-23 16,6 10-5-16,1 1-17 15,5 2-6-15,4-11-39 16,3-3-32-16,3-11-57 0,4-5 12 15,0-5 71-15,0-24-28 16,1-10 59-16,-1-1-13 16,-4 1 33-16,-3 11 2 15,-12 0 17-15,-1 19 75 16,-9 9 53-16,0 0-103 16,0 27-2-16,0 14-11 15,0 5-17-15,0 7 23 16,10-3-28-16,15-4-3 15,4-17 10-15,8-13 3 16,-5-12-19-16,-1-4-25 16,-9-14 25-16,-9-21-6 15,-9-16 8-15,-4 6-2 0,0-11 7 16,-7 7 1-16,-19 7 23 16,-6 8-25-16,-1 17 0 15,4 5 55-15,7 10-34 16,7 2-27-16,15 0-26 15,0 2-9-15,3 10 21 16,31 5-44-16,6 0 28 16,3 0 29-16,9 0 0 15,2-6 1-15,0 3 9 16,2 3 31-16,-9 5 18 0,-8 0-21 16,-5 13 60-1,-5 3 2-15,-14-1-72 0,-5 3-15 16,-6-5 3-16,-4-6-15 15,0-7-1-15,0-10-78 16,0-9-2-16,0-3 5 16,0 0-28-16,0-27-34 15,0-5 66-15,18-10 46 16,8-8 14-16,8 1 4 16,1-2 8-16,2 7 27 15,-5 4 1-15,-10 10-9 16,-6 11-19-16,-13 8 8 15,-3 11-22-15,-12 0-165 16,-23 14-313-16,-6 2-709 0</inkml:trace>
  <inkml:trace contextRef="#ctx0" brushRef="#br0" timeOffset="7524">4643 2893 1249 0,'0'0'597'16,"0"0"-369"-16,0 0-33 16,0 0-22-16,0 0-41 15,0 0-56-15,211-138 2 16,-185 138-78-16,-9 0-40 16,1 27-111-16,-3 12-154 15,-4-4-62-15,-3-8-332 0</inkml:trace>
  <inkml:trace contextRef="#ctx0" brushRef="#br0" timeOffset="7603">5196 2639 1249 0,'0'0'364'0,"0"0"-230"15,0 0-134-15,186-165-342 0</inkml:trace>
  <inkml:trace contextRef="#ctx0" brushRef="#br0" timeOffset="8271">1842 4868 1343 0,'0'0'364'0,"0"0"-152"15,0 0 5-15,0 0 19 16,0 0-2-16,0 0-48 15,-18-180-93-15,-18 163-13 16,-11-3-69-16,-12 14 14 16,-4 6-25-16,2 0-1 15,7 33-11-15,10 10-3 16,22 4-14-16,19 1 28 16,3-3-43-16,20-1 0 0,24-6 9 15,15-4-26-15,7-1 18 16,-2-4 12-16,2-7-1 15,-10 4 32-15,-17-9-7 16,-17 3 7-16,-19-4 0 16,-3 3 6-16,-22-1 55 15,-28-5-11-15,-16-6-37 16,1-7 14-16,3 0-27 16,14-7-15-16,33-45-159 15,15 9-285-15,0 0-408 0</inkml:trace>
  <inkml:trace contextRef="#ctx0" brushRef="#br0" timeOffset="8737">2192 4753 1490 0,'0'0'300'16,"0"0"-74"-16,0 0-60 15,222-119-25-15,-144 64-46 16,-6-7-71-16,-11-3-24 15,-13-8-9-15,-18-1 9 16,-16-3 2-16,-14 3-2 16,0 8 6-16,-29 13 57 15,-15 18 65-15,-10 14 66 16,-5 21-67-16,1 13-24 0,-5 46-11 16,9 23-65-1,10 23 25-15,16 20-1 0,9 13-28 16,19 3 12-16,0 4-25 15,15-18-10-15,29-19-9 16,14-29-76-16,14-25-23 16,5-32 24-16,7-22-64 15,-4-10 48-15,-3-39-2 16,-16-17 52-16,-5-6 50 16,-17-1 1-16,-9 12 75 15,-13 18 52-15,-8 17 25 16,-9 23 76-16,0 3-138 15,0 0-28-15,0 38-24 0,-12 11-32 16,5 1-5 0,7 3-2-16,0-14-44 0,0 0-89 15,0 1-243-15,4-14-359 16,-1-10-319-16</inkml:trace>
  <inkml:trace contextRef="#ctx0" brushRef="#br0" timeOffset="8860">2972 4546 1551 0,'0'0'611'0,"0"0"-595"15,0 0-16-15,0 0-192 16,0 0-389-16</inkml:trace>
  <inkml:trace contextRef="#ctx0" brushRef="#br0" timeOffset="9526">3665 4688 2016 0,'0'0'536'0,"0"0"-389"16,0 0 82-16,-223-82-18 15,147 82-31-15,3 0-70 16,11 36-45-16,14 8-20 15,23 10-45-15,22 9-16 16,3-5 15-16,18-5-34 0,33-3-7 16,12-13-66-16,9-16-58 15,-2-21-4-15,-4 0-117 16,-9-12 84-16,-10-34 6 16,-6-13 63-16,-12-14 97 15,-7-22 37-15,-12-8 81 16,-2-14 71-16,-4-3-11 15,-1 10 14-15,4 19 53 16,-4 25-35-16,2 29-28 16,-5 26-14-16,4 11-55 15,-4 41-24-15,0 25-32 16,0 29 8-16,0 10-16 16,0 17-4-16,0-8 11 0,0 5-19 15,7-7-23 1,8-11 23-16,3-22-81 0,8-20-55 15,9-30 88-15,9-29-48 16,10 0 12-16,12-49 7 16,4-16-27-16,-1-12 70 15,-3-10-11-15,-12 1 39 16,-13 7 6-16,-19 11 47 16,-19 6 72-16,-3 15 1 15,-15 17 7-15,-21 11 18 16,-8 16-73-16,0 3 8 15,4 17-32-15,4 28-15 16,7 17 30-16,11 7-41 16,11 3-16-16,7-7 5 15,0-1-11-15,20-12-9 0,24-9-12 16,12-7-51-16,8-12-29 16,11-12-113-16,33-12-262 15,-13 0 170-15,-11 0-609 0</inkml:trace>
  <inkml:trace contextRef="#ctx0" brushRef="#br0" timeOffset="9811">4908 4613 1783 0,'0'0'731'0,"0"0"-412"16,0 0-94-16,0 0 23 16,0 0-75-16,0 0-48 15,-192-130-25-15,132 130-56 0,6 18-25 16,10 15 31-16,19 3-50 15,18 0 0-15,7 0-7 16,10 3 7-16,34 1-12 16,14-3 12-16,11 1 0 15,4-2 7-15,8 0-1 16,-8 1 33-16,-11-1 2 16,-23-7-40-16,-20 2 1 15,-19-3 8-15,-22-5-10 16,-47-2 0-16,-26 1-10 15,-83-9-64-15,21 3-139 16,8-16-901-16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1:25.63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42 967 0,'0'0'276'0,"0"0"-178"16,0 0 74-16,0 0 17 15,0 0-63-15,0 0-20 16,-3 0-17-16,3 0 22 15,0 0-23-15,0 0-31 16,0 0-13-16,0 0-16 16,0 0 6-16,0 0 9 15,0 0-13-15,3 0 22 16,11 0 15-16,2 0-33 0,0-3-3 16,3 3-16-16,1 0-6 15,0 0 12-15,3 0-20 16,2 0-1-16,3 0 13 15,-5 0-13-15,2 0 0 16,1 0-1-16,-3 0 1 16,4 0 6-16,-1 0-6 15,3 0-12-15,-6 0 9 16,4 0 2-16,-1 0 1 16,-3 0-1-16,2 3 2 15,1-3-7-15,-1 0 5 16,0 0 1-16,-2 0 6 15,3 0-6-15,-3 0-1 0,3 0-1 16,-2 0 2-16,-1 0 5 16,-4 0-5-16,0 0-2 15,5 0 2-15,-6 0-1 16,6 0 0-16,-4 0 0 16,-2 0 1-16,7 3-1 15,-7-3 1-15,6 0-6 16,-1 2 5-16,0-2 1 15,0 0-1-15,-1 0-1 16,1 0-4-16,-3 0 5 16,3 0 1-16,-4 0-9 15,1 0 9-15,0 0-2 16,0 0-4-16,-1 0 5 16,4 0-4-16,0 0-7 15,3 0 6-15,0 4-1 0,1-4 5 16,-1 2 2-16,-3 2-12 15,2-2 11-15,1 4-8 16,1-2 0-16,-1-2 3 16,0 2-9-16,5-1-1 15,-9-3-11-15,4 0 6 16,-3 0 0-16,0 0 14 16,-1 0-1-16,4 0 1 15,2 0-12-15,-6 0 19 16,4 0-1-16,-3 0-5 0,0 0-18 15,0 0 8 1,-1 0 10-16,6 0 0 0,-6 0 5 16,4 0-1-1,-3 0 2-15,3 0-1 16,1 0 1-16,-1 2 0 0,0 2-4 16,3-1 4-16,1 1-1 15,7 0 1-15,-3 2 5 16,6-2-5-16,-1 3-1 15,4-1 1-15,-4 0 7 16,1-2-7-16,-5 1-1 16,1-2 1-16,1 3 1 15,-1-3 5-15,-1 1-6 0,5-1 0 16,-1-3 1 0,4 1-1-16,-1-1 0 0,1 0 0 15,-4 0 0-15,1 5 0 16,-8-3 0-16,1-2 1 15,-7 0 2-15,-3 2-3 16,-1-2-1-16,3 0 1 16,-7 0 1-16,6 0 0 15,-1 0 0-15,3 0 0 16,3 0 9-16,1 0 5 16,5 0-14-16,-2 0 0 15,4 0 1-15,2 2-1 16,-1 3 0-16,2 1-1 15,2-4 10-15,-2 2-10 16,2-4-6-16,-2 0 1 0,-4 2 5 16,4-2 1-1,-8 0-1-15,1 0 0 0,-4 0 8 16,1 0-8-16,2 0-1 16,1 0-1-16,2 0 2 15,5 0 0-15,2 0-1 16,4 0 2-16,1 0-2 15,2 0 1-15,-1 0-1 16,2 0 1-16,-1 0 2 16,0 0-1-16,-7 0 8 15,1 0-9-15,-1 0 6 16,5 0-6-16,-4 4-9 16,-1-2 9-16,-4-2 0 0,-1 3-2 15,-1-3 2 1,-4 3 0-16,4-3 7 0,-2 0-7 15,-2 0-6 1,-2 0 6-16,-1 0 0 0,-3 0-5 16,4 0 6-16,-1 0-1 15,4 0 0-15,2 0-4 16,2 0 3-16,2-3-5 16,4 0 6-16,5 3 0 15,3-2 0-15,0 2 0 16,-1 0-1-16,2 0-18 15,4 0 17-15,-1 0-16 0,-2 0-89 16,2 0 70 0,-5 0 6-16,-5 0 19 0,-2 0 11 15,-7 0-4-15,-1 0 5 16,-4 0 0-16,-6 0 0 16,1 0 0-16,2 0 1 15,0 0-1-15,1 0 14 16,2 0-13-16,-6 0-1 15,1 0 2-15,2-4 9 16,0 2 7-16,4 2-5 16,2-4 10-16,5 2-9 15,7-3-14-15,2-1 9 16,3 4 8-16,-6-2-16 16,-8-1 7-16,-9 5-7 15,-2-1-1-15,-6 1 30 0,-3-3-3 16,-4-1 7-16,0-2 4 15,0 3 7-15,-4 0 7 16,2 0-10-16,-2 1-7 16,2-2-6-16,-2 2-17 15,1-2 7-15,3 2-18 16,0-2 6-16,1 2 13 16,1-3-14-16,2 4-5 15,-1-2 17-15,-3-1-16 16,3 2 13-16,-2-2-6 15,3 4-3-15,-5-3 2 16,2 2-2-16,-1 1-5 16,2-3 13-16,-1-1-14 0,0 2 11 15,1-1 4 1,-1-1 13-16,-1 2 29 0,-1-2-14 16,2 2 1-16,3-2-7 15,-2-2-16-15,5 4-9 16,2-2-12-16,-2-1 0 15,3 2 11-15,1 3-11 16,-5-3 1-16,0 3 4 16,-2-4-4-16,0 2 14 15,-1 2 0-15,1-4-3 16,-5 1-3-16,2 2-7 16,-5 1-2-16,-9-7-50 15,0 3-146-15,0-7-435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1:29.71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0 110 522 0,'0'0'584'0,"0"0"-438"15,0 0-31-15,0 0 9 16,0 0 28-16,0 0-33 16,35 6-31-16,-21-6-9 15,2 0-3-15,4 0-10 16,-5 0 9-16,5 0-13 15,3 0-13-15,0 0-2 16,1 0-7-16,5 0 0 16,0 0-6-16,7 0-1 0,1 0 7 15,2-2-10-15,0-7-8 16,-1-3 5-16,2 3-21 16,2 4 0-16,-2-1-6 15,-1 0 1-15,4-1 5 16,-1 3-5-16,1-1-1 15,0 3 4-15,-1 0-3 16,1-2-2-16,-4 4 1 16,1-3 0-16,-4 0 5 15,3 0-5-15,-4 0 0 16,2 3 4-16,-1-3-4 16,-4 3 0-16,2-3 0 15,1 0 0-15,-2 3 9 0,0-2-9 16,-1 2 0-16,5-4 6 15,2 2-4-15,1-2-2 16,-2-2 0-16,1 4 1 16,-2 2 17-16,-1 0-17 15,-1 0-1-15,-2 0 2 16,1 0-1-16,-2 0 1 16,-2 0-2-16,-1 0 6 15,-3 0-8-15,4 0 10 16,-1 0-8-16,4 0 1 15,-1 0 0-15,2 0-1 16,-2 0 0-16,1 0 1 16,2 0 16-16,-2 0-16 15,4 2 0-15,-5-2 18 16,1 0-7-16,-1 0-4 0,-2 0-5 16,-1 0 3-16,-6 0 6 15,-3 0-12-15,2 0 0 16,-2 0-1-16,3 0 0 15,0 4 1-15,1-2 1 16,2 2-1-16,-3-2 7 16,3 2-7-16,-4-2 0 15,1 1 0-15,-3 0 6 16,3 0-7-16,-4 0 1 16,1 0 0-16,0 0 0 0,0 0 0 15,2 1 0 1,-5-2-1-16,3 0 2 15,0-2-1-15,-1 5 0 0,1-5 0 16,3 1 2 0,0 6-2-16,2-4 0 0,-2-1-1 15,3 4 2-15,-2-2-2 16,2 1 1-16,0-2 0 16,0 3 3-16,4-3-3 15,-1 0 0-15,0 3-2 16,1-3 4-16,-1-1-3 15,-6 2 1-15,4-2 0 16,-7 3-4-16,-2-4 4 16,2 6 0-16,0-5 1 15,-4 0 0-15,1-2-2 16,3 5 1-16,0-3 0 0,-1 0 5 16,4-2-5-16,0 4 0 15,3-4-1-15,-1 3 1 16,3-3-7-16,-2 3 6 15,-1 0 2-15,1 0 4 16,-3 0-5-16,4 0 0 16,-1 0-1-16,0-1 2 15,0 2-1-15,1-2 0 16,2 2-1-16,-3-2 0 16,-3 3 0-16,4-4 1 15,2 2-1-15,0 1 1 16,4-2 0-16,4-2-6 0,2 2 6 15,-4-2 2-15,-2 0-2 16,4 0-3-16,-5 0-3 16,1 0 6-16,-1 0 0 15,1 0 0-15,-4 0 0 16,2 0 0-16,-2 0 0 16,7 0 1-16,3 0-1 15,7 0 0-15,13 0 0 16,7 0-1-16,5 0 1 15,-3 0 5-15,2 5-5 16,-2-5 0-16,-5 0-6 16,-1 0 7-16,-3 0-1 15,-7 0 0-15,-7 0 0 16,-5 0 12-16,-4 0-12 16,-4 0 0-16,2 0-6 0,-5 0 7 15,4 0-1-15,9 0 0 16,4 0 1-16,10 0 7 15,6 0-8-15,1 0 0 16,2 0 4-16,3 0-4 16,1 0-5-16,1 0 5 15,-2 0 0-15,-3 0 10 16,-6 0-10-16,1 0 0 16,-9 0-6-16,6 0 6 15,-3 0 0-15,2 0 1 16,7 0 0-16,2 0-1 15,3 0 0-15,2 0 0 0,-2-5-1 16,4 5 1 0,-2-2-1-16,-2 0 1 0,0-2 0 15,2 0 2-15,-1-1-2 16,-1 3-2-16,0-2 2 16,5 2 0-16,-1-4 0 15,0 0 0-15,0 3 1 16,-1-3-1-16,-1 3 0 15,-8 0 0-15,1-1 3 16,-1 4-3-16,-4-2-2 16,-2 2 1-16,3-2-3 15,-4-3-8-15,-2 1 12 16,-2 0-20-16,3 1 20 0,-6 2 1 16,-2-6-1-16,1 3-1 15,-5-1-3-15,-2 2 3 16,2 0 1-16,1 0 0 15,-1 0-6-15,-4 0 5 16,2 0 1-16,-1 0 0 16,1-2 0-16,5 1-2 15,1-2 2-15,1 1-12 16,2-2 10-16,-1 1 1 16,5 2-9-16,-4-3 4 15,4 4-5-15,-4 0 10 16,-1 0 1-16,3 0-11 15,-3 0 11-15,1 3 1 16,4 0-1-16,-2 0-9 16,9-3 8-16,-1 3 0 0,6-2-18 15,1 2 15-15,-1 0-5 16,0 0-4-16,0 0 13 16,-5 0-6-16,-4 0-12 15,-4 0 17-15,-2 0 1 16,-5 0-4-16,-2 0 3 15,-4 0 2-15,4 0 10 16,-4 0-2-16,1 0-9 16,-2 0 7-16,4 0-7 15,2-4 0-15,-9 2 7 16,-1 2-7-16,-9 0 0 16,1 0-1-16,-6 0 2 0,3 0 59 15,-4 0-44-15,1 0-16 16,3 0 31-16,-6 0-25 15,2 0 0-15,-2 0 19 16,0 0 7-16,-5 0 15 16,5 0-12-16,-4-4-3 15,0 4 13-15,3 0-24 16,1 0-6-16,0 0-3 16,1 0-6-16,6 0 50 15,-6 0-56-15,7 0 8 16,-10 0 21-16,5 0-22 15,-4 4 2-15,1-4-1 16,-8 2 35-16,-1-2-9 0,-5 0-34 16,-3 0-29-1,-8 0-65-15,-18 0-432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1:34.07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11 920 0,'0'0'324'0,"0"0"-182"15,0 0-73-15,0 0 82 16,0 0-11-16,0 0-66 15,-3 0-2-15,3 0-8 0,0 0 15 16,0 0 29-16,0 5-24 16,0-5-4-16,0 1-23 15,0 2-2-15,9 1 24 16,11-4-20-16,7 2-14 16,2-2 16-16,4 0-18 15,-1 0 7-15,2 0-35 16,1 0-15-16,4 0 27 15,4 0-21-15,-1 0-5 16,1 0 0-16,-1-2-1 16,1-2 10-16,-4 1-10 15,-2 2 0-15,-6 1 16 0,0 0-9 16,-8 0-5 0,-4 0 5-16,1 0-7 0,-3 0 25 15,3 0-25-15,-2 0 0 16,6 0 6-16,-1 0-6 15,3 0 1-15,-4 0-1 16,4 0 6-16,-3 0-8 16,-3 0 2-16,3 0 0 15,-4 0 14-15,4 0-14 16,-3 0 0-16,3 0-1 16,-4 0 1-16,4 0 2 15,1 0-2-15,-1 0 0 16,0 0 1-16,3 0-1 15,0 0 0-15,-1 0 0 16,3 0 1-16,1 0 2 0,1 0-3 16,2 0 0-16,4 0 17 15,-1 0-16-15,5 0-1 16,-1 0 0-16,1 0 9 16,-1-5-7-16,1 5-2 15,-8-2 0-15,-2-2 2 16,-4 4-2-16,0-2 0 15,-4 2 0-15,6 0 6 16,-2 0-7-16,2-3 1 16,9 3 0-16,2 0 23 15,1 0-22-15,-1 0 8 16,-1 0-9-16,5 0 0 16,-1 0 4-16,2 0-4 0,-1 0 0 15,-1 0 2-15,-4 0-1 16,-1 0 0-16,-1 0-1 15,-4 0 0-15,-1 0 12 16,-3 0-12-16,3 0-1 16,1 0 1-16,4 0 0 15,1 0-4-15,5 0 4 16,-2 0 0-16,2 0 9 16,-4 0-9-16,2 0 0 15,-4 0 9-15,0 0-9 16,-4 0-4-16,5 0 2 15,-1 0 4-15,-1 0 2 0,2 0-4 16,-1 0 0-16,1 0-3 16,-3 0 3-16,0 0 0 15,-5 0-1-15,1 0 1 16,-1 0 7-16,-3 0-7 16,4 0 0-16,-1 0 3 15,-3 0-3-15,4 0 0 16,-1 0 0-16,-3 0 0 15,4 0 10-15,-1 0-10 16,2 0-6-16,0 0 6 16,3 0 0-16,1 0 0 15,4 0 0-15,1 0 0 16,2 0 1-16,-2 0-1 0,2 0 0 16,-2 0 0-1,-1 0 0-15,-4 0 0 0,5 0 0 16,-1 0 0-16,1 0 2 15,-1 0-2-15,-2 0-5 16,-3 0-1-16,3 3 6 16,2-1-1-16,1-2 0 15,2 0 1-15,-2 4-1 16,2-4 1-16,4 0 0 16,-3 2 1-16,-1-2-1 15,-2 0 1-15,-1 0-3 16,0 0 4-16,-4 0 5 15,-1 0-7-15,2 0-1 0,-4 5 1 16,-1-5 0 0,0 1-8-16,-5-1 8 0,2 0 1 15,-6 3 5-15,-2-3-6 16,3 0 0-16,0 0 2 16,6 4-2-16,1-4 1 15,8 2 0-15,9-2 33 16,-1 2-5-16,-1-2-29 15,1 0 0-15,-1 5 9 16,-2-5-1-16,-1 2-7 16,1 0 15-16,-4-2-16 15,-5 4 4-15,-2-1-4 16,1 3 0-16,-4-3 14 16,-2 0-14-16,2 0 0 0,0 0-1 15,1-1 2-15,2-2 11 16,2 4-11-16,-3-4 0 15,3 0 15-15,-5 0-14 16,7 0 7-16,-5 0 7 16,0 0-15-16,-5 0 20 15,-6 0-21-15,-3 0 0 16,-1 0 0-16,1 0 1 16,-2 0-1-16,-1 0 9 15,3 0-8-15,-5 0 7 16,1 0-8-16,1 2 0 15,-2-2 6-15,2 0-5 16,0 0 16-16,-2 0 5 16,1 0-20-16,0 4 25 15,-3-4-18-15,-1 0-8 0,-1 0 16 16,1 0-16-16,-6 0 8 16,5 0 0-16,-5 0-9 15,0 0 32-15,0 0-32 16,0 0 0-16,0 0 17 15,-3 0-17-15,0 0-1 16,-23 0-18-16,-16-6-346 16,-13-9-2417-16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1:40.43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859 156 1328 0,'0'0'367'0,"0"0"-242"15,0 0-82-15,0 0 28 16,0 0 86-16,0 0-12 15,5-24-82-15,-5 22 11 16,0-3 23-16,0-3-10 16,0-1-6-16,-11-2-25 15,-8-3-39-15,-7-4 11 16,-11 1-28-16,-8 0 0 16,-11 4 0-16,-7 7 2 15,-2 6 11-15,-3 0-13 16,2 0 1-16,1 29 17 15,0 13-17-15,0 19 15 16,5 19 10-16,1 41-1 0,17-3 14 16,8 13-6-1,19 5-21-15,15-26 16 0,0 5-28 16,9-15 0-16,24-21 0 16,13-17 0-16,10-14 8 15,10-19-2-15,11-18-5 16,8-11 6-16,8-3-7 15,-2-32-31-15,1-12 7 16,-14-8 7-16,-8-4 16 16,-19 5 1-16,-14 4 3 15,-11 14 25-15,-17 14 4 16,-5 12 41-16,-4 7 9 16,0 3-55-16,0 0-22 0,0 28-5 15,0 6 0 1,-4 8-9-16,4 5 0 15,0-3-3-15,24-5-29 0,11-8 1 16,11-10 4-16,4-11-18 16,-2-10 21-16,1 0 23 15,-10-31-26-15,-8-10 17 16,-22-8 11-16,-9-12 8 16,-6 0 13-16,-40-4-13 15,-10 4 18-15,-6 9 9 16,-1 13-15-16,12 15 6 15,11 9-9-15,13 9-8 0,12 4 18 16,15 2-19 0,0 0-12-16,6 0-9 15,30 2 5-15,10 10-7 0,16 3-23 16,3-4 13-16,1 2 32 16,-4-2 1-16,-3 7-5 15,-7 5-1-15,-10 7-10 16,-5 3 6-16,-11 4-4 15,-7 4 14-15,-8 1 0 16,-5-7 0-16,-6-6 0 16,0-4-6-16,0-8-4 15,0-8 8-15,0-6-16 16,0-3 18-16,0 0 14 16,0-6-13-16,3-21 5 15,8-14 9-15,9-6-15 0,5-4 13 16,7 5 2-16,8 2-2 15,2 5 14-15,4 13-18 16,1 8-1-16,-2 12 42 16,1 6 9-16,-6 9-14 15,-9 26-24-15,-6 13 26 16,-13 8-5-16,-6 5-31 16,-2-2 32-16,-4-9-6 15,0-8-37-15,4-11 0 16,2-9-1-16,4-14-14 15,2-4 5-15,25-4-73 16,-5-25-145-16,4-7-425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2:06.02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949 386 962 0,'0'0'642'0,"0"0"-479"15,0 0-103-15,0 0 66 16,0 0 141-16,0 0-74 16,3-101-70-16,-3 91-17 15,0 3-8-15,0 1 26 16,0 6-21-16,0 0-44 15,0 13-16-15,0 41-30 0,-17 51 53 16,-5 12 3 0,-10 19-27-16,1 3 6 0,12-34-31 15,-1 7-3-15,11-25 8 16,6-18-21-16,3-17 4 16,0-16-5-16,0-16 0 15,0-11 13-15,0-9-13 16,6 0 0-16,7-29 28 15,0-20-28-15,6-22-11 16,4-18-2-16,0-16 7 16,-3-11-5-16,-1-8-4 15,-2-2 6-15,-3 7 8 16,-2 19 1-16,-1 21 0 0,-2 17 7 16,-2 16-7-16,2 13 32 15,-3 10-26-15,2 7 1 16,4 10 10-16,5 6-17 15,13 0-1-15,5 0 1 16,18 3 0-16,2 9 6 16,7 3-6-16,8-6 0 15,-5-3 6-15,1-4-5 16,-1-2-2-16,-6 0-22 16,-4 0-62-16,-8 0-65 15,-24 0-183-15,-11 0-237 16,-12 6-189-16</inkml:trace>
  <inkml:trace contextRef="#ctx0" brushRef="#br0" timeOffset="264">963 742 1154 0,'0'0'739'0,"0"0"-553"15,0 0-33-15,0 0 105 16,0 0 53-16,0 0-157 16,0 0-104-16,26 6 11 15,22-6-10-15,14 0-9 16,11 0-2-16,8 0-32 16,1 0 20-16,0 0-28 0,-3 0-37 15,-14 0-82-15,0 8-180 16,-14 1-195-16,-26-3-275 0</inkml:trace>
  <inkml:trace contextRef="#ctx0" brushRef="#br0" timeOffset="533">788 1243 1737 0,'0'0'362'0,"0"0"-269"16,0 0 4-1,0 0 176-15,0 0-18 0,0 0-123 16,0 0-29-16,198 47-37 16,-121-41-8-16,8 1-10 15,2-3-28-15,1 1-8 16,-11-4-12-16,-4 2-42 15,1-3-144-15,-17 0-323 16,-21 0-295-16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2:19.78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125 259 1672 0,'0'0'293'0,"0"0"-211"16,0 0-68-16,0 0 151 16,0 0 19-16,0 0-88 15,91 6 4-15,-35-6-51 16,12 0-16-16,11 0-23 16,3 0-9-16,-3 0-2 15,-4 6-120-15,-13 16-108 0,-12 9-32 16,-21 3-271-1,-20-9-850-15</inkml:trace>
  <inkml:trace contextRef="#ctx0" brushRef="#br0" timeOffset="296">0 601 1859 0,'0'0'361'16,"0"0"-268"-16,0 0-7 16,0 0 107-16,0 0-18 15,0 0-37-15,0 0-66 16,158 0-18-16,-86 0-8 15,10 0-29-15,9 0-17 16,1 0-20-16,36 0-205 16,-23 0-482-16,-17 0-1319 0</inkml:trace>
  <inkml:trace contextRef="#ctx0" brushRef="#br0" timeOffset="783">612 29 1635 0,'0'0'323'0,"0"0"-116"15,0 0 17-15,0 0 28 0,0 0-1 16,0 0-109-16,0 0-60 16,-88-29-13-16,88 29-30 15,17 18 0-15,19 14 27 16,13 10-12-16,10 7-14 15,9 7-38-15,11 3 19 16,3-3-2-16,4 2-13 16,-9-1-4-16,-7-1-4 15,-12-5 8-15,-19-3 6 16,-16 4-12-16,-19-5 0 16,-4 3 12-16,-42 2-6 15,-28 4-6-15,-15 1-1 0,-6-8-10 16,6-3 10-1,16-17-26-15,19-9-66 0,28-17-111 16,18-3-414-16,4 0-905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2:21.30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0 271 1824 0,'0'0'216'0,"0"0"-136"15,0 0-52-15,0 0 143 0,0 0 58 16,40-176-67-16,-11 145-79 16,4 0-2-16,2 10-9 15,2 12 0-15,-1 9-2 16,-1 9-25-16,-5 36 30 16,-1 20-36-16,-9 11-18 15,-6 13 6-15,-11 2-27 16,-3-3 9-16,0-9-9 15,0-14 1-15,0-14 8 16,0-15-9-16,0-19 1 16,0-15 10-16,-3-2 0 15,-8 0 12-15,2-28-23 0,-2-17 1 16,2-17 20-16,9-11-21 16,0-11 1-16,0 0-5 15,12 1 14-15,19 9-10 16,8 15 6-16,10 11-6 15,7 19 28-15,9 15-27 16,7 14-1-16,0 3 46 16,-3 40-10-16,-4 24 6 15,-9 10 6-15,-13 19-6 16,-11 3 20-16,-9-1-46 16,-13-12-5-16,-1-13 20 15,-1-16-31-15,-2-19 5 16,3-17-5-16,8-13-15 15,-1-8-8-15,27-25-121 16,-7-17-315-16,-1-10-727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2:27.2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0 1815 0,'0'0'353'15,"0"0"-153"-15,0 0-56 16,0 0 105-16,0 0-24 16,0 0-57-16,-26-6-104 15,26 26-40-15,37 19 48 16,14 11-27-16,25 13-6 16,9 2-20-16,17 1-10 15,3-1 30-15,6-6-39 16,4-6 1-16,-7-7 8 15,-3-7-8-15,-14-4-1 16,-15-5 0-16,-19-2 1 0,-17-3 9 16,-26 8-10-16,-14 5 0 15,-11 8 13-15,-41 15 4 16,-21 6-11-16,-7 4 25 16,-13 3-16-16,-1-5 21 15,-2 0-21-15,2-4-15 16,9-13 30-16,6-1-30 15,6-9 0-15,16-7 0 16,7-5 0-16,15-11-11 16,7-4-4-16,16-6-52 15,5-6 2-15,7-3-110 16,16 0-312-16,24-15-201 16,-1-8-758-16</inkml:trace>
  <inkml:trace contextRef="#ctx0" brushRef="#br0" timeOffset="315">1160 1263 2022 0,'0'0'468'15,"0"0"-419"-15,0 0 143 0,0 0 83 16,0 0-49-1,0 0-103-15,0 0-29 0,-82 122 16 16,30-80-28-16,-13 15-35 16,-17 8 7-16,-14 6-11 15,-12 5-14-15,-9 4-10 16,-1 0-17-16,2-6 20 16,16-9-22-16,21-17 0 15,23-14 1-15,21-11-1 16,18-15-1-16,17-8-52 15,20-25-110-15,26-19-332 16,2-12-1552-16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11:49.0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639 799 1320 0,'0'0'346'15,"0"0"-232"-15,0 0-19 16,0 0 95-16,0 0-22 15,0 0-55-15,65-103-29 16,-55 76 10-16,0-7 43 16,-7 3-25-16,-3-7-17 15,0-1-22-15,-17 0-19 16,-14 7 1-16,-9 8-26 16,-13 11-5-16,-6 9 19 15,-4 4-43-15,-2 8-1 16,7 31 1-16,5 23 11 15,11 24 2-15,13 13 1 16,9 18-14-16,13 2 39 0,7 1-37 16,4 0 8-1,22-12 4-15,6-7-8 0,-2-11 3 16,-1-10-6-16,-6-9 3 16,-6-9-5-16,-4-9-1 15,-10-9-46-15,-3-12-89 16,0-5-164-16,-10-24-235 15,-13-3-73-15,0 0-994 0</inkml:trace>
  <inkml:trace contextRef="#ctx0" brushRef="#br0" timeOffset="174">0 1048 1637 0,'0'0'313'0,"0"0"-211"15,0 0 62-15,194-20 55 16,-116 17-118-16,10 3-67 16,7 0-34-16,27 0-183 15,-28 0-339-15,-15-6-1260 0</inkml:trace>
  <inkml:trace contextRef="#ctx0" brushRef="#br0" timeOffset="362">1045 717 1083 0,'0'0'808'0,"0"0"-701"16,0 0 56-16,0 0 54 16,6 170-91-16,7-129-126 15,4-3-1-15,6-2-153 16,-3-10-210-16,-1-10-819 0</inkml:trace>
  <inkml:trace contextRef="#ctx0" brushRef="#br0" timeOffset="501">1163 394 370 0,'0'0'1630'0,"0"0"-1358"0,0 0-195 16,0 0-20-1,0 0-57-15,0 0-210 0,0 0-539 0</inkml:trace>
  <inkml:trace contextRef="#ctx0" brushRef="#br0" timeOffset="1548">1919 627 1765 0,'0'0'597'0,"0"0"-457"15,0 0 12-15,0 0 110 16,-220-74-69-16,152 74-97 0,3 26-63 16,-1 28-32-16,16 11 3 15,15 11-4-15,15 3-7 16,20-4-5-16,0-7-20 15,23-9-32-15,20-16-10 16,5-11-26-16,9-13-25 16,2-19-27-16,3 0-30 15,0-28 37-15,-4-21 26 16,-2-19 54-16,-7-18 36 16,-7-33 29-16,-5-45 7 15,-14 9 40-15,-10 13 76 16,-13 27 39-16,0 41-12 15,0 7 15-15,0 11 15 0,0 30-19 16,0 26-35-16,-3 0-96 16,-7 49-22-16,0 32 20 15,3 25-10-15,1 21-8 16,3 7-10-16,3 9 0 16,0-5-10-16,0-8-6 15,0-19-55-15,13-21-8 16,13-25-8-16,6-25 30 15,11-22-9-15,10-18-23 16,9 0 39-16,6-37-26 16,4-12 30-16,4-10 16 15,-5-3-4-15,-9-3 20 0,-12 6 14 16,-21 1 0-16,-15 8 94 16,-14 2 5-16,0 8 4 15,-11 6-6-15,-21 7-4 16,-7 10-11-16,-7 14-19 15,1 3-21-15,2 0 21 16,4 30-63-16,5 12-13 16,12 10 12-16,8 7-19 15,14 3-18-15,0 0-16 16,0 3-46-16,17-6-8 16,9-10-91-16,10-10 1 15,3-13-6-15,7-17 49 16,4-9 48-16,8-3 23 0,4-32 34 15,3-13 30 1,2-6 4-16,-9-5 16 0,-8 8 17 16,-15 12 11-16,-8 19 85 15,-15 20 5-15,-4 0-51 16,-5 30 19-16,-3 16-6 16,0 11-43-16,0 2-9 15,-11-3-26-15,2-4 7 16,-1-11-9-16,4-8-1 15,0-16-11-15,3-10-29 16,-2-7 22-16,5-3 18 16,0-29-33-16,0-15 16 0,0-17 17 15,8-5 1 1,14-4 31-16,7 2-25 0,2 8 15 16,0 17 28-1,3 18-16-15,-5 26 19 0,0 2-12 16,-2 26 11-16,-7 22 43 15,-1 10-42-15,-3 5-24 16,-6-2-11-16,2 1-17 16,2-9-24-16,9-2-181 15,-6-20-163-15,2-10-579 0</inkml:trace>
  <inkml:trace contextRef="#ctx0" brushRef="#br0" timeOffset="2036">4093 686 2034 0,'0'0'390'16,"0"0"-275"-16,0 0 144 15,-190 30-8-15,131 5-112 16,-1 9-68-16,12 6-52 15,5 4-2-15,14-2-8 16,13 1-3-16,13-9-12 16,3-2 1-16,12-11-28 15,27-3-22-15,17-10-70 16,10-7-17-16,10-11-22 0,1 0-13 16,5 0 10-1,-6-15-24-15,-5-11 61 0,-5-7 67 16,-4-8 30-16,-6-6 33 15,-7-3 34-15,-13 0 99 16,-10-3 113-16,-15 3 11 16,-11 6-18-16,0 5-27 15,-23 9-68-15,-14 13-23 16,-5 15-41-16,-4 2-11 16,-4 19 19-16,8 29-38 15,13 11-29-15,12 9 7 16,17 0-27-16,0-4 13 15,40-6-14-15,19-10-24 16,12-10-24-16,8-15-96 16,26-23-162-16,-20 0-395 0,-20-13-470 0</inkml:trace>
  <inkml:trace contextRef="#ctx0" brushRef="#br0" timeOffset="2659">5844 696 1957 0,'0'0'375'16,"0"0"-290"-16,0 0-70 0,0 0 112 15,0 0 25 1,3 161-79-16,-3-113-20 0,0-5-53 15,4-1 7-15,-1-10-19 16,3-6 3-16,5-5-138 16,-2-6-206-16,-3-12-332 0</inkml:trace>
  <inkml:trace contextRef="#ctx0" brushRef="#br0" timeOffset="2805">5866 445 1936 0,'0'0'374'0,"0"0"-286"0,0 0-88 15,0 0-29-15,0 0-257 16,0 0-481-16</inkml:trace>
  <inkml:trace contextRef="#ctx0" brushRef="#br0" timeOffset="3144">6123 895 1232 0,'0'0'211'16,"0"0"-136"-16,0 0 10 16,0 0 51-16,0 0-47 15,0 0-58-15,0 0-2 0,9 143 5 16,-6-143 54-16,3-5-24 15,5-18-48-15,12-6-15 16,6-7 4-16,7 1-4 16,10 3-1-16,1 5 1 15,1 10-1-15,-5 13 35 16,-4 4 11-16,-10 15 19 16,-6 21 6-16,-3 4-8 15,-10 5 8-15,-4-4-48 16,0-2-17-16,-2-4-6 15,3-7-1-15,2-11-100 16,22-15-130-16,-3-2-71 16,1 0-633-16</inkml:trace>
  <inkml:trace contextRef="#ctx0" brushRef="#br0" timeOffset="3344">6960 89 1781 0,'0'0'383'0,"0"0"-290"16,0 0-37-16,0 211 146 15,0-96 6-15,-3 9-103 16,-6 0-57-16,-2-9-48 16,5-12-23-16,6-3-172 15,0-26-414-15,0-25-994 0</inkml:trace>
  <inkml:trace contextRef="#ctx0" brushRef="#br0" timeOffset="4007">6767 705 1987 0,'0'0'477'0,"0"0"-436"16,0 0-40-16,0 0 117 15,0 0-24-15,0 0-45 16,0 0-16-16,187 121-33 16,-114-108 0-16,4-1-37 15,2-6-43-15,0-3 5 0,3-3-31 16,-4 0 65-16,-5-13 40 16,-19-8-88-16,-20-6 64 15,-18-7 25-15,-16-1 0 16,-3 1 39-16,-30 1 13 15,-10 5 37-15,-8 11 49 16,-9 11-51-16,-2 6 34 16,3 15-9-16,7 33-39 15,13 11 5-15,12 11-66 16,14 7-11-16,13-1 15 16,0-5-16-16,26-9-26 15,23-15-47-15,10-10-36 16,6-25-41-16,11-7-40 0,-1-5-24 15,4-16 36 1,-6-19 148-16,-11-7 4 0,-11-8 5 16,-8-6 21-16,-14 3 108 15,-2 3-4-15,-15 8 32 16,-1 21 38-16,-5 8-78 16,-6 13-68-16,3 3-28 15,-3 26 0-15,0 10 12 16,0 2-12-16,0-2-25 15,0-5 25-15,0-4-7 16,0-12-62-16,-3-9 38 16,-6-9 31-16,-5 0 31 15,5-17-24-15,2-23 25 16,3-7 36-16,4-3 16 16,0-4-17-16,4 8 7 0,18 2-30 15,12 9 12-15,2 9-56 16,2 11-39-16,6 11-72 15,14 4-210-15,-8 23-280 16,-7 5-524-16</inkml:trace>
  <inkml:trace contextRef="#ctx0" brushRef="#br0" timeOffset="4318">8441 765 1930 0,'0'0'520'0,"0"0"-410"16,0 0 100-16,0 0 2 16,0 0-167-16,0 0-33 15,0 0-12-15,39 69 0 16,-7-22-2-16,1 3-13 16,-1-2-21-16,2-8 0 15,2-4-53-15,-4-10 53 16,-2-15 34-16,-1-11-8 15,-3 0 10-15,-3-17 0 16,-3-20 6-16,-1-18 5 16,4-3-11-16,-3-4-2 15,0 0 1-15,2 12-124 16,24 4-177-16,-6 16-269 0,2 12-677 16</inkml:trace>
  <inkml:trace contextRef="#ctx0" brushRef="#br0" timeOffset="4916">9484 860 1667 0,'0'0'574'0,"0"0"-357"16,0 0 84-16,0 0-21 16,0 0-75-16,0 0-99 15,-150-155-54-15,104 155-4 16,1 0-28-16,5 29-10 15,8 19-10-15,8 13-8 0,18 1-22 16,6-3-84 0,10-10-66-16,33-14-65 0,6-11-67 15,10-15-66-15,-5-9 26 16,-3 0 29-16,-12-16 257 16,-10-1 66-16,-15 7 224 15,-8 5 51-15,-6 5-12 16,0 0-120-16,0 0-34 15,0 15 8-15,0 9 7 16,6 2-85-16,7-3-22 16,10-1-5-16,6-10-11 15,7-6 11-15,1-6-10 16,5 0-2-16,-2-31-17 16,6-9-23-16,2-19-24 0,8-18 18 15,10-17 23 1,-1-12 1-16,0-8-24 0,-3-5 45 15,-11 10 1-15,-16 15 43 16,-16 14 70-16,-13 19 29 16,-6 10 10-16,-9 18 22 15,-24 13-29-15,-10 20-51 16,-8 0-13-16,-9 30-31 16,1 29 5-16,5 17 7 15,3 21-31-15,12 15 20 16,13 11-36-16,9 7-14 15,14-4 5-15,3-13-6 16,3-21-39-16,31-21-27 16,14-27-33-16,45-35-44 0,-15-9-344 15,-6-6-388-15</inkml:trace>
  <inkml:trace contextRef="#ctx0" brushRef="#br0" timeOffset="5727">11849 799 1602 0,'0'0'351'0,"0"0"-231"16,0 0 3-16,0 0 68 16,-40-151-35-16,1 115-67 15,-7 1-42-15,-2 9-22 16,-3 11 32-16,3 15 22 15,2 3-49-15,-7 76 13 16,-2 68-13-16,5 71 22 16,8 25 51-16,19-8-47 15,11-53-28-15,7-58-1 16,5-35-19-16,-3-21 8 0,3 2-16 16,-3-2-31-16,0-6-74 15,-14-21-205-15,1-20-344 16,-4-18-747-16</inkml:trace>
  <inkml:trace contextRef="#ctx0" brushRef="#br0" timeOffset="5895">11007 1234 1879 0,'0'0'357'16,"0"0"-241"-16,0 0-72 15,230 33 51-15,-126-21-28 0,53-10-67 16,-19-2-156-16,-24 0-704 16</inkml:trace>
  <inkml:trace contextRef="#ctx0" brushRef="#br0" timeOffset="6464">12288 757 2234 0,'0'0'467'15,"0"0"-422"-15,0 0 110 0,0 0 18 16,-193 153-74 0,170-97-66-16,12 6-24 0,11 0-9 15,6-9 0-15,37-10-64 16,13-15-13-16,12-16-38 15,2-12 6-15,-1-10 9 16,-10-31 0-16,-17-8 38 16,-16-14 36-16,-23-2 26 15,-3 0 12-15,-13 10-6 16,-22 7 50-16,-8 17 32 16,1 12-27-16,5 13 25 15,11 6-27-15,16 0-30 16,10 6-29-16,10 15-8 15,33 4-2-15,11-4-37 16,13 4-35-16,-1-8 20 0,-1 4-2 16,-6 0 4-16,-10 5 18 15,-13 7-22-15,-13 5 26 16,-14 3 23-16,-9 1-12 16,0-4 12-16,0-9-3 15,0-8 18-15,0-12 4 16,0-9-3-16,0 0 25 15,0-30 10-15,0-14 1 16,0-15 36-16,6-6 12 16,5-2-5-16,2 2 31 15,0 3-17-15,3 9-25 16,7 12-31-16,11 11-33 16,11 15-5-16,57 15-144 0,-11 0-197 15,0 4-390-15</inkml:trace>
  <inkml:trace contextRef="#ctx0" brushRef="#br0" timeOffset="7035">14339 951 2250 0,'0'0'464'16,"0"0"-389"-16,0 0-74 16,0 0 122-16,0 0 70 15,-3 170-84-15,14-63-64 16,-2 35-9-16,-1-4-3 15,-5 3 15-15,0 4-40 16,-3-30-7-16,0-1 15 16,3-22-16-16,-3-24-21 15,0-29-3-15,0-22-14 16,0-17 30-16,0-3-7 0,0-41-24 16,-3-24 26-16,-8-23-4 15,5-18 2-15,-8-38 3 16,2-35 12-16,-2-40-4 15,-2-2 4-15,10 41 0 16,6 56 0-16,0 62 1 16,0 27 12-16,22 8 17 15,18 10-24-15,9 9 9 16,13 11-15-16,11 25 0 16,1 29 27-16,-1 18-26 15,-14 7 0-15,-21 6-1 16,-18-6 6-16,-20-2-6 15,0-9 0-15,-43-15-48 16,-5-8-6-16,-4-17-73 16,-1-28-145-16,14 0-263 0,16-8-720 15</inkml:trace>
  <inkml:trace contextRef="#ctx0" brushRef="#br0" timeOffset="7335">15146 925 1884 0,'0'0'236'0,"0"0"-183"15,0 0-3-15,-8 165 165 16,-1-106-90-16,-2 0-80 16,5-3-33-16,0-8-12 0,3-10-14 15,3-18-29-15,0-17 43 16,0-3 0-16,0-33 6 15,6-22 17-15,14-16 20 16,9-13 24-16,1 2-4 16,10 8 19-16,-5 10 33 15,7 17-66-15,-2 14-34 16,2 22-15-16,4 11-51 16,10 17-212-16,-14 19-392 15,-8 2-1290-15</inkml:trace>
  <inkml:trace contextRef="#ctx0" brushRef="#br0" timeOffset="8101">15685 992 1724 0,'0'0'707'16,"0"0"-560"-16,0 0-14 15,0 0 110-15,0 0-99 16,0 0-105-16,0 0-39 15,-147 169-5-15,154-114-35 16,28-7-24-16,18-13-67 16,6-14 21-16,7-19-8 15,-4-2 41-15,-13-17-20 16,-16-24 26-16,-18-13 60 16,-15-5 11-16,-6-2 46 0,-33 9 55 15,-10 4-5 1,4 15 13-16,2 15-33 0,17 12-48 15,16 6-28-15,10 0-34 16,10 15-38-16,36 3-13 16,13 2-73-16,9-8-15 15,4-3-15-15,-7-6 63 16,-3-3 71-16,-12 0 54 16,-15 0 7-16,-7-6 155 15,-16 0 56-15,-5 0 17 16,-7 6-20-16,0 0-63 15,0 12-47-15,0 30-41 16,-10 25 29-16,-10 30 16 16,-3 45-59-16,10 49-14 15,13 39-2-15,0 3-11 0,0-47 28 16,7-54-51-16,-4-55 0 16,0-18 5-16,-3-6-5 15,3-9-1-15,-3-9-11 16,0-23 9-16,0-12 2 15,0-23 1-15,0-33-39 16,0-21 39-16,0-26-26 16,0-42 7-16,0-45-14 15,0-49-38-15,0-11 18 16,0 10-9-16,0 61-1 16,0 58 53-16,6 41-13 15,8 26 23-15,9 11 6 0,13 10 1 16,16 19 29-1,15 14-36-15,7 21 8 0,2 29 22 16,-5 11-29-16,-8 4-1 16,-21 0 7-16,-19-3-6 15,-20-3 10-15,-3-8-11 16,-35-5-42-16,-18-8-11 16,-3-11-140-16,4-13-66 15,13-14-83-15,13-11-323 16,20-15-956-16</inkml:trace>
  <inkml:trace contextRef="#ctx0" brushRef="#br0" timeOffset="8670">17143 881 2039 0,'0'0'521'0,"0"0"-457"0,0 0 56 16,0 0 164-16,0 0-117 15,0 0-87-15,-155 191-65 16,149-142-8-16,6 4-7 16,6-11-20-16,41-7 2 15,8-13-40-15,15-20-13 16,-2-2 8-16,-3-17 13 16,-13-27 20-16,-13-13 16 15,-19-4 14-15,-20-7 17 16,0 10-16-16,-20 4 21 15,-22 13 45-15,-1 13-14 0,4 9-20 16,10 13-15 0,9 6-18-16,17 0-1 0,3 6-56 15,6 17 19-15,31 4 8 16,8 0-34-16,4-4 15 16,4 0 23-16,-4 5 8 15,-7 0 9-15,-5 9 5 16,-9 6 4-16,-5 4 0 15,-6 5 3-15,-6 2 6 16,-5-3-9-16,0-9 1 16,-3-5 8-16,1-17-9 15,-4-14 0-15,0-6 8 0,0-15 16 16,0-22-17-16,0-20 13 16,-10-8 4-16,-3-6 19 15,3-2-22-15,10 2-3 16,0 9 0-16,3 6 1 15,30 14-10-15,7 17-9 16,8 10 9-16,12 15-18 16,2 0-40-16,15 32-129 15,-10 4-202-15,-15-1-425 0</inkml:trace>
  <inkml:trace contextRef="#ctx0" brushRef="#br0" timeOffset="8956">18393 382 2335 0,'0'0'521'15,"0"0"-490"-15,0 0-6 16,0 0 183-16,-32 151-83 16,24-57-80-16,5 13-23 15,0 6-20-15,0 4 22 16,3-3-24-16,-3-7-59 16,3 4-150-16,-3-28-327 15,3-27-270-15</inkml:trace>
  <inkml:trace contextRef="#ctx0" brushRef="#br0" timeOffset="9224">18128 875 2170 0,'0'0'459'15,"0"0"-445"-15,0 0 2 16,0 0 186-16,219-6-78 15,-140 18-72-15,-4 15 2 0,-6 4-2 16,-11 9 11 0,-8 3-15-16,-18 7-19 15,-9 4 17-15,-9-2-28 0,-11 4-12 16,-3-5-6-16,0-7-24 16,0-9-102-16,0-14-191 15,-6-12-338-15,3-9-476 0</inkml:trace>
  <inkml:trace contextRef="#ctx0" brushRef="#br0" timeOffset="9355">18792 761 2230 0,'0'0'525'0,"0"0"-467"0,0 0 37 16,0 0-54-16,0 0-41 15,0 0-475 1,0 0-408-16</inkml:trace>
  <inkml:trace contextRef="#ctx0" brushRef="#br0" timeOffset="9962">19025 1033 1810 0,'0'0'361'15,"0"0"-239"-15,0 0 116 16,0 0 24-16,16 153-125 15,4-111-102-15,9-3-20 16,7-4-10-16,7-12-4 16,2-8 15-16,-2-15-16 0,-4-2-9 15,-8-37 0-15,-16-17 6 16,-11-9-20-16,-4-4-11 16,-16-1-32-16,-21 12 45 15,-8 14 0-15,5 17 4 16,4 9 16-16,13 15 1 15,14 3-8-15,9 0-18 16,0 3-13-16,12 15 38 16,28 3-15-16,2-1 8 15,11 3 7-15,-4 7 1 16,-4 4 0-16,-2 3 1 16,-13 9 5-16,-7 8 49 15,-11 5-36-15,-7 0-13 16,-5-2 17-16,0-9-17 15,0-8-6-15,0-15 0 0,0-9-29 16,0-16 4-16,0 0 24 16,0-16-8-16,12-24 9 15,14-13 8-15,13-12 18 16,11-3 13-16,5-2 9 16,10 5 63-16,5 18 28 15,-1 14 6-15,-7 18 8 16,-14 15-26-16,-8 3-7 15,-14 33-21-15,-13 10-13 16,-13 11 14-16,0 8-32 0,0-6-32 16,0-3-9-1,-6-15-14-15,2-15-13 0,4-14-24 16,0-12-68-16,19 0-13 16,35-50-133-16,-9-3-492 15,1-5-1955-15</inkml:trace>
  <inkml:trace contextRef="#ctx0" brushRef="#br0" timeOffset="26532">1506 3158 1822 0,'0'0'266'0,"0"0"-24"15,0 0-78-15,0 0 95 16,0 0-8-16,0 0-93 16,-3-11-26-16,9 11-68 15,20 0-8-15,14 5 41 0,10 7-53 16,7 3-16-1,6-4-17-15,7-5-5 0,1-2-12 16,5-4-78-16,1 0-115 16,-17-6-290-16,-24-3-280 0</inkml:trace>
  <inkml:trace contextRef="#ctx0" brushRef="#br0" timeOffset="26761">1512 3455 2223 0,'0'0'388'16,"0"0"-235"-16,0 0-44 0,0 0 69 16,0 0 3-16,0 0-54 15,0 0-79-15,237 45-31 16,-159-45-17-16,4 0-23 15,36 0-159-15,-24-5-427 16,-15-11-959-16</inkml:trace>
  <inkml:trace contextRef="#ctx0" brushRef="#br0" timeOffset="27346">3667 2848 441 0,'0'0'1882'0,"0"0"-1630"15,0 0-203-15,0 0 108 16,-59-179 85-16,59 140-92 16,0 5-84-16,37 1-44 15,8 4-2-15,17 8 23 0,7 8-33 16,10 13 10-16,3 0-7 16,-5 19-1-16,-10 23 9 15,-18 7 8-15,-24 16-11 16,-25 5 15-16,-3 12-24 15,-53 0 1-15,-29 2-4 16,-20-1-6-16,-12-7 14 16,-4-11-5-16,10-12-9 15,12-16 17-15,28-19-17 16,18-8 1-16,24-10-1 16,15 0 12-16,11 0-17 15,3-11 5-15,0-5 0 16,20 8-3-16,9 2 3 15,7 6-1-15,4 0-6 16,5 14 7-16,1 19 24 0,-4 8 0 16,4 1-8-16,1-4 17 15,2-5-22-15,2-9 8 16,9-14 0-16,2-10-19 16,3 0-33-16,17-38-93 15,-17-6-330-15,-19 0-579 0</inkml:trace>
  <inkml:trace contextRef="#ctx0" brushRef="#br0" timeOffset="27540">4535 3516 2765 0,'0'0'511'0,"0"0"-485"16,0 0-25-16,0 0-2 16,0 0-5-16,0 0-457 15,0 0-452-15</inkml:trace>
  <inkml:trace contextRef="#ctx0" brushRef="#br0" timeOffset="28138">5220 2684 656 0,'0'0'2050'15,"0"0"-1853"-15,0 0-197 16,0 0 0-16,0 0 38 15,218-35 37-15,-136 29-75 16,3 2 6-16,3 1 1 16,-6 3-7-16,-13 0 0 15,-13 0 45-15,-20 0-43 16,-20-2 8-16,-16 2-9 0,0-6 38 16,-43 0 9-16,-15-6-46 15,-15 3 16-15,-12-2 15 16,-6-1-32-16,3 3 58 15,-1 5-19-15,3 4-4 16,12 0 34-16,9 0-34 16,12 7-3-16,10 13-15 15,17 7-12-15,13 8 12 16,13 10-18-16,0 1 0 16,13 5-4-16,27-1 10 15,11 4-6-15,15-5 0 16,4 4 0-16,4 0 15 15,-1 6-15-15,-8 0-5 16,-10 3 4-16,-13-3 1 16,-14-4 0-16,-19 2 5 0,-9-8 1 15,-17 2 51-15,-38-1-49 16,-20-4-7-16,-17-4 25 16,-6-10-19-16,-1-11-6 15,11-9-1-15,9-12-6 16,18 0-1-16,19-20-29 15,22-15-30-15,26-42-113 16,36 6-356-16,10 3-449 0</inkml:trace>
  <inkml:trace contextRef="#ctx0" brushRef="#br0" timeOffset="29100">6826 2269 2297 0,'0'0'271'15,"0"0"-202"-15,0 0-33 16,-19-171 116-16,-4 120 68 15,-11 1-62-15,-1 6-86 16,-15 6-6-16,-1 6-12 0,-12 12-5 16,-2 7 5-16,3 10-40 15,6 3-8-15,10 3 3 16,7 21-9-16,16 14 7 16,6 6-6-16,17 10-1 15,0 4 0-15,8 1-15 16,24-6-21-16,18-7-7 15,15-7-47-15,6-9 8 16,11-13-32-16,0-5-6 16,-10-6 56-16,-7-6-21 15,-15 4 59-15,-15-4 26 16,-11 0 0-16,-8 0 31 16,-6 2 13-16,-4 7 32 0,-3 6 48 15,0 12-31 1,-3 8-9-16,0 15-35 0,0 12-2 15,0 17 7-15,0 16-23 16,-12 36-7-16,-24 38 23 16,4-7-41-16,-1-17 18 15,-1-19-14-15,11-23-8 16,4 9 8-16,3 6-9 16,9-13 0-16,7-19 2 15,0-21-3-15,7-20-15 16,9-21 8-16,0-13-28 15,4-11 26-15,0 0-7 16,0 0-2-16,-4-22 17 16,4 4-20-16,0-10 15 15,-1 3-10-15,0 0-3 0,0 2 18 16,-2 5 1-16,-3 2 0 16,-5 12-4-16,-1-3 4 15,-5 7-1-15,3 0 0 16,-3 0 1-16,4 7 36 15,2 10-33-15,0 4 6 16,8 6 24-16,6-1-24 16,13 3-1-16,13-2 11 15,7-6-18-15,6-7 23 16,4-8-24-16,-1-6-8 16,0 0-4-16,-5-6 3 15,-12-19 3-15,-8-2-1 0,-10-6 7 16,-13-6 12-1,-5-2-12-15,-9-3 0 0,-3-1 19 16,0 0 23-16,-12 8 8 16,-16 1-4-16,-3 7-16 15,-6 3 33-15,-2 7-63 16,4 8 2-16,-2 5-2 16,1 6 0-16,-1 0-90 15,-11 6-65-15,8 14-484 16,5-2-1570-16</inkml:trace>
  <inkml:trace contextRef="#ctx0" brushRef="#br0" timeOffset="49802">12225 2440 1685 0,'0'0'236'0,"0"0"-147"16,0 0-26-16,0 0 121 0,0 0 42 16,0 0-75-16,-121-36-94 15,65 42-21-15,-7 26-15 16,-5 15 62-16,-3 18-27 16,-8 38-15-16,-3 56 36 15,10 45-30-15,19-10 4 16,27-35-24-16,23-49-21 15,3-34 23-15,3 4-29 16,26 2-3-16,18 3-14 16,8-21 16-16,18-11-126 15,41-22-163-15,-19-14-39 16,-10-11-323-16</inkml:trace>
  <inkml:trace contextRef="#ctx0" brushRef="#br0" timeOffset="50942">12772 3190 1861 0,'0'0'337'15,"0"0"-226"-15,0 0 24 16,0 0 154-16,0 0-112 16,0 0-66-16,-187-76-63 0,145 123-35 15,2 18 19-15,4 17-32 16,10 13 0-16,17-1 10 16,9-2-10-16,0-16-1 15,32-13-5-15,18-20-24 16,15-21-39-16,10-22-94 15,7-5-59-15,-3-36 30 16,-8-9 10-16,-12-5 53 16,-13 5 79-16,-13 6 50 15,-10 8 9-15,-14 15 86 16,-1 15 29-16,-8 6 25 16,0 0-74-16,0 35-1 15,3 10-16-15,6 8-35 0,14 0-1 16,10-5-22-1,16-11-27-15,10-16 11 0,9-14-78 16,-3-7-15-16,-2-13-17 16,-7-19 18-16,-17-10 37 15,-10-5 23-15,-9-2 42 16,-6 4 6-16,-8 8 72 16,-6 9 46-16,0 16 17 15,0 12 11-15,0 0-37 16,0 24-72-16,0 17-37 15,0 7 20-15,10 2-19 16,10-9-1-16,9-5-41 16,7-14-26-16,4-10 21 15,-2-12-172-15,6 0 99 16,-6-25-6-16,1-17 50 0,-5-5 8 16,-2 0 23-16,-5 3 44 15,-12 12 0-15,-7 7 31 16,-5 17 13-16,-3 8 46 15,0 0-26-15,0 33 32 16,0 10-49-16,3 7-31 16,17 4 8-16,19-2-2 15,13-5 5-15,10-12 0 16,8-14-27-16,-5-18-55 16,-13-3-22-16,-10-11 36 15,-16-28 41-15,-15-4 0 16,-11-9 0-16,-14 3 69 0,-31-4-24 15,-15 6 8-15,-11 5 4 16,-5 11-10-16,8 13 51 16,11 6-26-16,22 12-30 15,19 0-14-15,16 0-28 16,0 2-19-16,42 13 10 16,15-1-61-16,17 2 3 15,5-2-15-15,6-2-1 16,-3 0 17-16,-3 6 13 15,-8 3 23-15,-5 5 22 16,-7 9 8-16,-11 10 17 16,-8 1 7-16,-14 7-6 15,-10 0 13-15,-5-8-31 0,-5-10-5 16,-6-11-21 0,3-16-51-16,-3-8 2 0,0 0-7 15,0-20-32-15,0-19 67 16,0-8 28-16,3-6 18 15,8-6 1-15,1-2 19 16,5 7 53-16,2 5-2 16,1 10 8-16,-6 8-5 15,-2 12-53-15,-1 2-20 16,-11 1-94-16,0 8-106 16,0 1-777-16</inkml:trace>
  <inkml:trace contextRef="#ctx0" brushRef="#br0" timeOffset="51246">13976 3181 1618 0,'0'0'366'0,"0"0"-172"16,0 0-132-16,0 0 62 15,0 0 36-15,193-176-94 16,-120 156-44-16,-8 8-16 15,-16 12-6-15,-9 0-1 16,-18 13-115-16,-8 18-105 16,-5-5 57-16,2-5-1 0,-5-12 31 15,0-9 60-15,8 0 74 16,-1-26 55 0,10-19 32-16,6-13 84 0,13-11-9 15,11-2-78-15,5 4-84 16,32-13-1-16,-19 21-311 15,-12 15-1582-15</inkml:trace>
  <inkml:trace contextRef="#ctx0" brushRef="#br0" timeOffset="51972">16282 3181 2167 0,'0'0'303'16,"0"0"-175"-16,0 0-68 15,-167-13 119-15,121 30-12 16,7 21-86-16,13 9-30 15,9 11-51-15,14 7-2 16,3 4 2-16,0-4 0 16,15-7-12-16,19-7-62 15,5-11-33-15,4-10-38 16,5-17-31-16,8-13 11 0,7-4 26 16,2-31-30-16,3-15 25 15,5-15 83-15,2-15 55 16,7-16 6-16,-3-17 7 15,0-11 23-15,-14-5 41 16,-13 2 45-16,-19 8 6 16,-13 26-17-16,-17 19 12 15,-3 25 48-15,0 19 5 16,-20 18-29-16,-6 12-1 16,-7 12-75-16,-7 38-43 15,-2 20-21-15,2 16-1 16,5 16 21-16,5 8-21 15,4 5-2-15,9-2 2 16,5-5 0-16,5-13-9 16,7-13-64-16,0-20-22 0,0-18 15 15,7-20-41-15,9-15 30 16,-3-9-6-16,7 0 59 16,0-33-72-16,5-11 84 15,4-9 26-15,5-4-3 16,5-2 3-16,4 12 0 15,-1 15 9-15,1 15 10 16,-1 17 18-16,-2 2 23 16,-4 37 33-16,-4 10 39 15,-6 10-25-15,1-1-65 16,-11-4-16-16,0-6-26 16,-2-10-15-16,-2-14-139 0,15-15-152 15,-4-9-270-15,-3 0-1242 16</inkml:trace>
  <inkml:trace contextRef="#ctx0" brushRef="#br0" timeOffset="52830">17772 3307 1618 0,'0'0'607'16,"0"0"-364"-16,0 0-27 15,0 0-9-15,-181-19 1 16,119 19-84-16,-1 27-65 0,9 7 8 16,10 14-49-16,15 6-12 15,15 4 4-15,14 1-10 16,11-6-49 0,34-7-61-16,11-10-95 0,7-18-67 15,5-11 48-15,-6-7-34 16,-10-16 44-16,-13-22 118 15,-11-6 64-15,-16-1 32 16,-12-3 62-16,0 8 125 16,0 7 9-16,-3 7 2 15,-6 12-3-15,-2 10-32 16,11 4-81-16,0 4-62 16,0 23-20-16,3 5 0 0,23 4-41 15,4-5-105-15,7-4-35 16,1-10-33-16,9-9-36 15,-2-8 160-15,-2 0 65 16,-4-19 3-16,-10-11 22 16,-6-7 0-16,-9-2 137 15,-5 0 20-15,-6 4 36 16,-3 5 26-16,0 10-40 16,0 8 11-16,0 9-67 15,0 3-40-15,0 6-33 16,0 30-20-16,0 22 16 15,4 23-19-15,0 18-15 16,-1 39 35-16,10 46-13 16,-1-14-1-16,5-17-13 0,6-23 8 15,0-39-14 1,2-2-14-16,3-4 0 0,-5-26-1 16,-8-26-2-16,-5-18 3 15,-10-15 0-15,0-4 0 16,0-40-9-16,-6-21-23 15,-13-21 32-15,-4-43-4 16,-8-42 4-16,-5-41-29 16,1-12 10-16,2 9 2 15,10 51 2-15,11 48 3 16,7 36-7-16,5 33 17 16,0 7-7-16,11 10 2 15,21 12-1-15,15 18-9 0,15 5 17 16,9 38 0-1,8 6 0-15,-7 7 5 0,-7 6-5 16,-15-4 0-16,-18 4 0 16,-18 2 0-16,-14-6 0 15,-11 1 0-15,-34-6-31 16,-15-3-70-16,-22-9-165 16,20-15-257-16,10-18-229 0</inkml:trace>
  <inkml:trace contextRef="#ctx0" brushRef="#br0" timeOffset="53434">19551 2712 2155 0,'0'0'385'0,"0"0"-215"16,0 0 34-16,0 0 75 15,0 0-144-15,-179-138-53 16,117 138-61-16,0 0-9 16,3 27-3-16,10 15-8 0,12 10 0 15,12 10 5 1,11 10-5-16,14 2-2 15,3-4-4-15,40-2-23 0,13-4-4 16,12-5-10-16,5-3 13 16,-5 0-3-16,-5-4 32 15,-15 2-7-15,-8 0 5 16,-15-5 2-16,-5-3-1 16,-9-6 1-16,-11-5 6 15,0-8 3-15,0-10 9 16,-14-4 15-16,-12-9-27 15,-7-4-5-15,-2 0 5 16,-1-2-4-16,2-27 10 16,11-6-11-16,7-13-1 15,10-8 0-15,6-9-4 0,0-2 4 16,10-4-1-16,19 3 0 16,5 3 1-16,-6 7 0 15,-5 5 12-15,0 8 19 16,-6 9-22-16,-8 7 5 15,1 2-2-15,-4 10-6 16,-6 2 15-16,0 7-21 16,0 4 0-16,0 4-6 15,0 0-120-15,3 0-380 16,5 0-446-16</inkml:trace>
  <inkml:trace contextRef="#ctx0" brushRef="#br0" timeOffset="53782">19735 2377 2179 0,'0'0'482'0,"0"0"-422"15,0 0 70-15,0 0 97 16,0 0-56-16,0 0-40 16,181 142-30-16,-90-22-23 0,5 51 15 15,-2 53 12 1,-12 15-38-16,-30-12-13 0,-36-27-16 15,-16-38-5 1,-32-22-33-16,-24-32-36 0,-52 16-72 16,20-36-240-16,-10-12-1022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5:06.06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320 0 1279 0,'0'0'347'0,"0"0"-165"15,0 0-43-15,0 0 55 16,0 0 7-16,0 0-78 16,-52 0-24-16,52 0-20 15,0 0-4-15,0 0-1 0,6 0-53 16,20 0 2 0,7 0 20-16,7 0-30 0,2 11-1 15,1-1-12-15,-1 1 2 16,-10-5 11-16,-1 0-13 15,-15-6 0-15,-6 3 0 16,-7-3 0-16,-3 0 12 16,0 0 9-16,-23 0-3 15,-17 0 7-15,-11 0-25 16,-12 0-9-16,-2 0 9 16,-5 0 2-16,8 0-2 15,4 0 1-15,8 0 0 16,11 10 33-16,10 9-28 15,9 5-6-15,11 8 8 16,1 4-7-16,8 6 9 0,0-1-9 16,0-5-1-16,0 1 3 15,11-9-3-15,6 3 0 16,6-8 0-16,-1 1-2 16,7-6 2-16,5-3 2 15,5 0-2-15,-4-4 0 16,4 4-1-16,1 3 1 15,-7 7 0-15,-7 3 0 16,-9 11 6-16,-8 1-6 16,-9 6 1-16,0 6 19 15,-17-8-19-15,-15-2 4 16,-7-2-4-16,-4-4 0 16,-2-10 19-16,-1-6-20 15,2-5 0-15,9-6 8 16,5-6-8-16,10-3 8 0,11 0-8 15,9-6-18-15,17-41-147 16,25 8-344-16,4-11-171 0</inkml:trace>
  <inkml:trace contextRef="#ctx0" brushRef="#br0" timeOffset="398">1257 176 1607 0,'0'0'769'0,"0"0"-527"15,0 0-48-15,0 0-22 16,0 0-8 0,0 0-56-16,-193 10-57 0,143 31-6 15,1 11-17-15,7 13-17 16,8 7 4-16,11 7-14 15,14 6 17-15,9 3-18 16,0 0-9-16,23-1-8 16,20-8-53-16,13-14-11 15,9-19-3-15,4-24-34 16,-1-19 45-16,-9-3 8 16,-13-25 25-16,-27-15 40 15,-19 3 25-15,0 3 55 0,-45 3-3 16,-20 6-2-1,-14 16-22-15,-6 9-52 0,6 0-1 16,10 21-18-16,27 3-99 16,33 2-164-16,9-5-394 15,0-6-562-15</inkml:trace>
  <inkml:trace contextRef="#ctx0" brushRef="#br0" timeOffset="750">1898 392 2221 0,'0'0'388'0,"0"0"-193"0,0 0-68 16,0 0 21-16,-202 124 20 15,159-63-101-15,13 10-52 16,15 8 7-16,10 4-22 15,5 6-1-15,8-4-48 16,27-11-46-16,15-18-31 16,12-30-4-16,9-26 39 15,8-20 55-15,-4-54 0 16,-8-16 36-16,-16-21 35 16,-22-1 54-16,-24 4 37 15,-5 11-27-15,-34 17-39 16,-17 21 1-16,-9 22-25 15,1 25-36-15,14 12-28 0,25 17-149 16,17 22-194-16,3 1-410 16</inkml:trace>
  <inkml:trace contextRef="#ctx0" brushRef="#br0" timeOffset="958">2557 778 2065 0,'0'0'589'16,"0"0"-485"-16,0 0 57 15,0 0 1-15,182-59-56 0,-109 38-65 16,12 10-28-16,14 5-13 16,9 6-67-16,25 0-201 15,-22 0-246-15,-26 0-460 0</inkml:trace>
  <inkml:trace contextRef="#ctx0" brushRef="#br0" timeOffset="1145">3070 327 2063 0,'0'0'488'0,"0"0"-392"16,0 0 38-16,0 177 28 0,0-92-11 15,6 9-67 1,-1 3-56-16,-5-2-28 0,6 20-55 16,-3-26-243-16,0-22-482 15</inkml:trace>
  <inkml:trace contextRef="#ctx0" brushRef="#br0" timeOffset="1479">4010 41 2063 0,'0'0'538'0,"0"0"-483"15,0 0-11 1,0 0 128-16,-62 152-43 0,19-79-62 15,-2 5-56-15,2 0-11 16,10-11-40-16,10-9 14 16,14-19 14-16,9-7-24 15,0-11-6-15,9-6 5 16,28-9 15-16,11-6 20 16,8 0 1-16,10 0-19 15,5-12 10-15,2-3-45 16,-2 0 23-16,8-2-179 15,-19-1-374-15,-22 4-577 0</inkml:trace>
  <inkml:trace contextRef="#ctx0" brushRef="#br0" timeOffset="1683">4274 292 1891 0,'0'0'519'16,"0"0"-410"-16,0 0-26 15,0 0 172-15,-15 186-72 16,11-104-97-16,-2 0-45 16,0 1-41-16,-1 2 0 15,3-13-65-15,1-5-84 16,3-2-226-16,0-24-366 0,0-17-1016 16</inkml:trace>
  <inkml:trace contextRef="#ctx0" brushRef="#br0" timeOffset="2125">4609 168 1957 0,'0'0'362'16,"0"0"-227"-16,0 0-46 15,0 0 39-15,170 8-41 16,-94 10-52-16,9 2 6 15,3-1-16-15,-9-1-23 0,-20-7 27 16,-20-4-29 0,-23-6-3-16,-16-1 3 15,0 0 12-15,-23-1 18 0,-26-17-29 16,-10-6 16-16,-15 2 39 16,-8 5-14-16,-7 5-14 15,3 12-4-15,8 0-6 16,16 0 4-16,26 28-22 15,19 9-22-15,17 9 22 16,8 15-2-16,34 0 2 16,10-1 0-16,7-5 1 15,3-4-3-15,-2-8 2 16,-6-1 0-16,-11-4 7 16,-13-5-7-16,-13-1-1 0,-14-3 1 15,-3 0 15-15,-17 1 41 16,-28 10-56-1,-15-15-49-15,-2 2-48 0,-9-13-131 16,18-7-287-16,19-7-283 16</inkml:trace>
  <inkml:trace contextRef="#ctx0" brushRef="#br0" timeOffset="2439">5483 229 2302 0,'0'0'590'0,"0"0"-470"0,0 0-8 15,0 0 27-15,0 0-15 16,-107 228-68-16,73-129-18 16,8 13-38-16,16 4 0 15,10-5-7-15,7-10-8 16,45-22-57-16,13-28-34 15,17-43 22-15,3-8 67 16,0-55 17-16,-6-28 2 16,-16-14 71-16,-21-18 15 15,-25-3-7-15,-17-1-40 16,-20 11-28-16,-39 21-13 16,-58 33-43-16,12 25-212 15,-7 22-547-15</inkml:trace>
  <inkml:trace contextRef="#ctx0" brushRef="#br0" timeOffset="3298">65 1576 1650 0,'0'0'394'0,"0"0"-219"16,0 0-123-16,0 0 28 16,0 0 58-16,0 0 51 15,0 0-85-15,232-9-32 16,-120 1 10-16,39-4-21 15,48-3-14-15,47 2-19 16,26 5-21-16,-8 6 13 16,-18 2-8-16,-20 0-12 0,6 0 21 15,15 0-20-15,0-2 7 16,-7-5-2-16,-18-2-6 16,-45 9 13-16,-40 0-13 15,-35 0-1-15,-11 0-1 16,18 0 2-16,8 9 0 15,14 0 0-15,1-3 0 16,-4-6 12-16,5 0-12 16,8 0 0-16,7 0 24 15,-1-8-1-15,0-8-11 16,-10 4-6-16,-9 0 4 16,-13 4 11-16,-13 2-21 15,-11 3 0-15,-9 3 2 16,0 0 7-16,-8 0 3 0,2 0-5 15,-7-4-7-15,1 0 14 16,-13-5-14-16,-1-1 0 16,-13 1-8-16,-14 3 4 15,-9-2-28-15,-20-3-67 16,0 3-166-16,0 4-452 0</inkml:trace>
  <inkml:trace contextRef="#ctx0" brushRef="#br0" timeOffset="4046">1557 1815 1579 0,'0'0'313'0,"0"0"-147"15,0 0-28-15,0 0 22 16,0 0 35-16,0 0-15 16,-173-97-73-16,125 97-71 15,-5 11-5-15,1 28 25 0,9 16-25 16,13 14-13-16,10 13-18 16,20 4 1-16,0 2 1 15,14-3-2-15,25-5-12 16,7-15 12-16,6-10 0 15,1-5-5-15,-8-4-1 16,-5-6 6-16,-14-5-9 16,-16 4 3-16,-10 4-3 15,-16-3-6-15,-33-6-39 16,-13-1 25-16,-11-14 19 16,5-17 10-16,5-2 30 15,15-9-20-15,17-36 2 0,22-16 0 16,9-17-12-1,29-21-1-15,36-4-17 16,14-3 15-16,3 9-5 0,-7 16 8 16,-16 23-11-16,-17 17 11 15,-14 23 0-15,-10 18-25 16,-4 0-355-16,-8 18-367 0</inkml:trace>
  <inkml:trace contextRef="#ctx0" brushRef="#br0" timeOffset="4664">2010 2062 2450 0,'0'0'461'0,"0"0"-412"15,0 0 28-15,0 0 35 16,-121 203-25-16,104-123-81 15,17 6 6-15,0-1-24 16,11-5-48-16,20-9-51 16,9-18-30-16,-1-22 7 15,1-27 13-15,-5-4 11 16,-8-41 89-16,-15-33 21 16,-12-11 51-16,0-13 54 15,-12 1 9-15,-24 11-34 16,-4 12 12-16,4 22-28 15,10 20-12-15,9 20 2 0,11 12-54 16,6 0-6-16,3 0-57 16,31 12 13-16,11 14-16 15,11-5-73-15,7-3 1 16,-1 1 21-16,-4-3 17 16,-11-2 50-16,-12 4 39 15,-10-5 11-15,-14 12 101 16,-8 2 47-16,-3 7 2 15,0 18-29-15,-9 0-52 16,-8 7-14-16,7 6-22 16,10 0-16-16,0-3-17 15,16-4-2-15,34-10-28 16,11-19 29-16,9-14-47 16,1-15 12-16,-2-15 17 0,-10-35 3 15,-13-11 16-15,-22-16 1 16,-21-9 38-16,-3 0 38 15,-47 1-26-15,-22 6-10 16,-13 20 1-16,-9 27-8 16,6 17-23-16,9 15-11 15,37 32-113-15,24 15-180 16,15-6-499-16</inkml:trace>
  <inkml:trace contextRef="#ctx0" brushRef="#br0" timeOffset="4851">3274 2556 522 0,'0'0'1918'16,"0"0"-1604"-16,0 0-199 16,0 0-9-16,193-18-28 15,-122 18-78-15,11 6-43 16,45 5-198-16,-19 3-412 15,-18-8-1337-15</inkml:trace>
  <inkml:trace contextRef="#ctx0" brushRef="#br0" timeOffset="5036">3594 2313 2349 0,'0'0'466'0,"0"0"-343"15,0 0-93-15,-6 170-11 16,6-90 35-16,3 6-54 16,14-7-21-16,15 7-208 15,1-22-398-15,-7-19-1192 0</inkml:trace>
  <inkml:trace contextRef="#ctx0" brushRef="#br0" timeOffset="5397">4911 1959 2572 0,'0'0'370'0,"0"0"-234"15,0 0-86-15,0 0 50 16,-213 139 36-16,146-48-74 15,5 6-35-15,10 16-21 16,19 4-6-16,13 1 0 16,20-5-14-16,0-17-50 15,25-14-50-15,23-25-94 16,8-31-54-16,2-26 43 0,1-12 103 16,-10-41 103-16,-16-12 13 15,-16-5 150 1,-17 2 66-16,-3 10-75 15,-44 10 10-15,-14 17-51 0,-12 12-52 16,2 19-48-16,15 0 0 16,22 29-147-16,19 7-369 15,15-9-732-15</inkml:trace>
  <inkml:trace contextRef="#ctx0" brushRef="#br0" timeOffset="6087">5631 2122 2514 0,'0'0'334'0,"0"0"-255"15,0 0 12-15,0 0 71 16,0 0-53-16,-190 108-77 15,159-43-21-15,9 12-3 16,10 8-8-16,8 6 0 16,4 1-8-16,0-4-38 15,29-4-32-15,8-18-55 16,8-19-106-16,1-22 34 16,7-25-9-16,-4 0-8 15,2-39 134-15,-1-26 88 16,-7-8 16-16,-8-18 178 0,-11-7 7 15,-18 4 6-15,-6 7-66 16,-13 18 7-16,-27 15-6 16,-5 22-61-16,-4 6-29 15,9 20-26-15,7 6-25 16,21 0-2-16,12 14-27 16,0 17-34-16,23 0-52 15,22-2-62-15,14-5 31 16,7-15-7-16,5-9 8 15,-1 0 62-15,-5 0 31 16,-5-9 49-16,-15-2 2 0,-13-4 78 16,-9 9 53-16,-16 6-18 15,-7 0 48 1,0 34 38-16,-16 22-58 0,-21 11-68 16,2 11-22-16,-1 8-28 15,10 2-3-15,15-2-20 16,11-9-1-16,14-19-22 15,35-19-28-15,16-25 18 16,11-14 13-16,3-33-9 16,-5-34 28-16,-5-24 2 15,-10-19 29-15,-20-10 43 16,-19 2-24-16,-17 6-10 16,-3 9-36-16,-23 24-2 15,-22 20-2-15,-11 13-131 16,13 18-438-16,11 8-1304 0</inkml:trace>
  <inkml:trace contextRef="#ctx0" brushRef="#br0" timeOffset="6413">7333 1349 2597 0,'0'0'367'15,"0"0"-288"-15,0 0-34 16,0 0 78-16,176-6-66 16,-100 0-41-16,-4 6-16 15,13 0-58-15,-23 6-285 16,-17 13-419-16</inkml:trace>
  <inkml:trace contextRef="#ctx0" brushRef="#br0" timeOffset="6570">7297 1762 2038 0,'0'0'1122'0,"0"0"-970"16,0 0-114-16,0 0-12 16,243 0-26-16,-142-15-138 15,-9 6-855-15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5:19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695 130 1243 0,'0'0'283'15,"0"0"-150"-15,0 0 10 16,0 0 49-16,0 0 10 15,0 0-61-15,-55-42 15 16,38 38-27-16,-2-3 8 16,-7 1-65-16,-8 6-50 15,-5 0 36-15,-10 0-20 16,-13 9-11-16,-6 27 39 16,-2 18-25-16,-2 24 0 15,10 8 5-15,10 14-26 16,16 3 26-16,13-11-26 15,20-4-19-15,3-12 13 0,20-11-14 16,32-20 0-16,16-16-1 16,17-15-13-16,11-14 5 15,8-8-57-15,-9-43 27 16,-6-10 38-16,-24-16 1 16,-16-16 0-16,-23-7 0 15,-19-5 27-15,-7 8 36 16,0 18-33-16,-22 14-11 15,-3 30 20-15,6 22-39 16,3 13-29-16,9 15-145 16,7 68-131-16,0-7-324 15,14 1-346-15</inkml:trace>
  <inkml:trace contextRef="#ctx0" brushRef="#br0" timeOffset="153">1036 1119 1768 0,'0'0'399'0,"0"0"-157"16,0 0 63-16,0 0-100 15,0 0-205-15,0 0-124 16,0 0-439-16,108-102-573 0</inkml:trace>
  <inkml:trace contextRef="#ctx0" brushRef="#br0" timeOffset="488">1497 59 2063 0,'0'0'300'16,"0"0"-88"-16,0 0-94 16,0 0 31-16,0 0 8 15,0 0-94-15,174-2-39 16,-92 4-11-16,6 4-13 15,-6 0 0-15,-7 0-2 16,-16 1 2-16,-20 2 0 16,-13 2 0-16,-15 9 0 15,-11 14 22-15,0 15 28 0,-3 19 35 16,-21 22-32-16,1 8-15 16,3 12 10-16,5 4-37 15,7-2 16-15,8-14-17 16,0-14-8-16,0-10-4 15,11-21-32-15,6-20-144 16,-2-27-138-16,-5-6-367 16,-4 0-127-16</inkml:trace>
  <inkml:trace contextRef="#ctx0" brushRef="#br0" timeOffset="651">1700 648 1367 0,'0'0'781'0,"0"0"-500"15,0 0-44-15,0 0-9 16,0 0-38-16,0 0-112 0,0 0-38 16,164-13-38-16,-70 13-2 15,47 0-111-15,-22 0-354 16,-17 3-246-16</inkml:trace>
  <inkml:trace contextRef="#ctx0" brushRef="#br0" timeOffset="984">2672 289 1043 0,'0'0'1008'0,"0"0"-747"16,0 0-18 0,0 0 30-16,0 0-78 0,0 0-94 15,0 0-56-15,190-138 3 16,-137 149-33-16,-7 25 6 15,-18 14 29-15,-17 21-25 16,-11 14 15-16,-23 15-5 16,-36 4-23-16,-6-3 16 15,-4-11-28-15,7-22 1 16,17-19 20-16,11-13-11 16,14-9-2-16,20-10-8 15,0-2 0-15,11 3-6 16,32-4 6-16,19 4-6 15,15-9-17-15,22 3-38 0,65-12-117 16,-27 0-287-16,-16-6-260 16</inkml:trace>
  <inkml:trace contextRef="#ctx0" brushRef="#br0" timeOffset="1308">3623 648 2063 0,'0'0'373'0,"0"0"-269"15,0 0-66-15,74-157 77 16,-34 94 12-16,2-4-26 0,-5-2-71 16,-9 4 62-1,-5 8 44-15,-6 17-30 0,-8 14-15 16,-4 15-10-16,-2 11-25 15,-3 23 2-15,0 42-26 16,0 20-4-16,0 20 25 16,0 15-46-16,-3-7 8 15,-5-4-7-15,2-14-7 16,0-12-2-16,3-19-47 16,3-14-84-16,0-18-106 15,0-14-412-15,6-18-270 0</inkml:trace>
  <inkml:trace contextRef="#ctx0" brushRef="#br0" timeOffset="1637">4405 0 2288 0,'0'0'490'16,"0"0"-393"-16,0 0 94 15,0 0 1-15,0 0-92 16,0 0-37-16,-79 169-32 16,42-96-2-16,2 7-20 15,5-1-8-15,4-8 14 0,10-12-15 16,6-20-1 0,7-13-5-16,3-18 4 15,0-4 2-15,29-4 11 0,11 0 16 16,5 0 3-1,4 0-30-15,4 0-1 0,-1 0-8 16,-2 2-43 0,-2 17-34-16,-2-9-116 0,0 7-173 15,-13-6-354-15,-13-3-515 0</inkml:trace>
  <inkml:trace contextRef="#ctx0" brushRef="#br0" timeOffset="1797">4646 354 1927 0,'0'0'694'16,"0"0"-487"-16,0 0-9 16,0 0 7-16,0 0-30 15,-42 223-48-15,30-119-83 0,-2 8-44 16,8-2-2 0,-11 48-130-16,4-26-397 0,-3-13-2145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5:23.05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11 512 1352 0,'0'0'347'16,"0"0"-176"-16,0 0 2 0,0 0 32 15,0 0-56 1,0 0-38-16,-11 12-26 0,11-12-6 16,0 0-9-16,0 0-4 15,0 0-30-15,0 0-8 16,0 0-4-16,4 0 0 15,12-6-8-15,7-6-2 16,10-5 2-16,4-7-11 16,1 0 2-16,1 0-8 15,4 1 1-15,4-2 0 16,-5 6-3-16,-4-2 3 16,2 3 0-16,-7 3 0 15,-4 4-1-15,-2 3 0 0,-1 5 0 16,-3-1-2-1,3 4 3-15,-3 0 0 0,-1 0 0 16,6 0-1-16,1 0 3 16,0 0-3-16,4 0 1 15,3 0 0-15,-1 4 2 16,5-1-2-16,-4-2 0 16,1-1 0-16,-2 3 1 15,-5-3-1-15,-4 4 0 16,-6-4 0-16,-4 0 8 15,-7 2-8-15,-3-2 0 16,-6 0 7-16,0 3-6 16,0-3 0-16,0 0 22 15,0 0 5-15,0 0 14 0,0 0-30 16,0 0-12-16,5 0 18 16,-5 0-17-16,3 0 0 15,3 0-1-15,5 0 0 16,1 0 7-16,5 0-7 15,2 0 0-15,-2 0 0 16,3 0 0-16,-8 0 0 16,-1 0-1-16,-5 0 1 15,-3 0 19-15,-3 0-17 16,0 0 11-16,0 0 46 16,0 0-14-16,0 0 3 15,0 0-13-15,-9 0-20 16,-8 0-15-16,-3 0-1 15,-3 0-111-15,7 0-158 16,-1 0-504-16</inkml:trace>
  <inkml:trace contextRef="#ctx0" brushRef="#br0" timeOffset="1012">745 0 1455 0,'0'0'347'16,"0"0"-142"-16,0 0 64 16,0 0-8-16,0 0-73 15,0 0-48-15,0 0-44 16,-28 0-1-16,28 0-27 15,0 0-22-15,0 0 4 16,0 0-40-16,0 0 7 0,0 0-2 16,0 0-15-1,0 0 3-15,0 0-3 0,11 0 0 16,9 9 0-16,2 2 0 16,1 1 0-16,3 2 6 15,0 1-5-15,4 2-2 16,2 4 1-16,2 3 0 15,2-4 6-15,-1 4-6 16,-2-3 0-16,4-1-1 16,-5-3 7-16,-2 1-12 15,-1-3 6-15,-3 1 0 16,1-5 5-16,-9 0-5 16,-1-5 0-16,-3 0 5 15,-5-3-4-15,-2 0-1 0,-1 0 0 16,-6 0 0-1,3 3-1-15,-3-3 0 0,0 0-2 16,0 2 2-16,0 1 2 16,0 1-1-16,0-2 0 15,4 1 0-15,-4 0 13 16,0-4-13-16,0 2-1 16,3-4 1-16,-3 3 0 15,0-3 1-15,4 0 10 16,-4 0-11-16,3 0 11 15,-3 0-11-15,0 0 0 16,3 0 0-16,-3 0 0 16,0 0-1-16,0 0 0 0,0 0 1 15,0 0-2-15,0 0 2 16,0 0 0-16,0 0 1 16,0 0 5-16,0 0-2 15,0 3 3-15,-6 3 1 16,-8-3 25-16,-2 5-26 15,-10 4-6-15,-7 4-1 16,-5 1 2-16,-2 3 3 16,-7 5-5-16,4-5 0 15,5 0 6-15,5-2-6 16,4 0-1-16,6-8 0 16,7 1 0-16,5-5 0 15,8-4-9-15,0 2-5 16,3-4 0-16,0 0-29 15,0 0-22-15,0 0-86 0,14-12-88 16,5-7-357-16,0-1-942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02.23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0 562 1664 0,'0'0'213'0,"0"0"-134"15,0 0-68-15,0 0 76 16,0 0 62-16,9-166-75 16,11 128-28-16,-1 2 16 15,1 6 2-15,0 8 39 16,-1 6-17-16,-3 7-34 15,3 9 23-15,1 0-34 16,3 34 6-16,4 18 12 16,-12 19-21-16,-1 11 26 15,-8 8-43-15,-6 3-21 16,0-8 32-16,0-14-31 0,0-12 0 16,-3-19-1-16,0-13 9 15,3-10 4-15,0-15-13 16,0-2 0-16,0-2 50 15,0-38-26-15,0-16-24 16,0-20 0-16,23-18 0 16,7-7 0-16,8 1 0 15,5 9 0-15,-1 17 0 16,-2 19 0-16,-4 19-11 16,-7 17 10-16,-2 19 2 15,-1 0 4-15,-3 33-5 16,0 23 0-16,-3 21 44 15,-11 14-29-15,-5 7-5 16,-4-1 7-16,0-6-16 0,0-9 20 16,0-11-21-16,0-17-14 15,0-14-25-15,23-28-178 16,12-7-339-16,4-5-257 16</inkml:trace>
  <inkml:trace contextRef="#ctx0" brushRef="#br0" timeOffset="293">975 1026 1670 0,'0'0'383'0,"0"0"-269"0,0 0-39 16,0 0 124-16,0 0-17 15,0 0-64-15,0 0-37 16,156-60-15-16,-126 38 38 15,-13 4-8-15,-5 12-38 16,-9 6-4-16,-3 2-40 16,0 37 37-16,0 14 16 15,0 16-39-15,-15 1 8 16,-5 4-27-16,7-6-9 16,4-7 0-16,1-11-36 15,8-10-78-15,0-19-124 0,26-8-345 16,4-13-385-16</inkml:trace>
  <inkml:trace contextRef="#ctx0" brushRef="#br0" timeOffset="506">1751 729 2210 0,'0'0'536'16,"0"0"-499"-16,0 0-4 16,0 0 121-16,0 0-50 15,221 0-41-15,-148 0-63 16,35 0-113-16,-17 0-363 0,-15 3-197 16</inkml:trace>
  <inkml:trace contextRef="#ctx0" brushRef="#br0" timeOffset="720">1734 1089 2393 0,'0'0'535'16,"0"0"-523"-16,0 0-1 0,0 0 93 15,0 0-3 1,0 0-59-16,246 17-42 0,-102-50-92 16,-16-9-257-16,-17-8-641 15</inkml:trace>
  <inkml:trace contextRef="#ctx0" brushRef="#br0" timeOffset="1119">2896 169 2286 0,'0'0'378'0,"0"0"-256"15,0 0-109-15,0 0 55 16,0 0 72-16,155-154-80 15,-78 151-26-15,8 3-34 16,-3 18 6-16,-16 32 0 16,-19 19-5-16,-28 21-1 15,-19 15 15-15,-27 6-15 16,-35 4-11-16,-20-6 10 16,-3-19 1-16,4-12 1 15,8-20 5-15,22-16 8 16,14-12 17-16,21-13-5 15,16-8-17-15,0 0-9 16,22-3 0-16,24 0 19 0,16-4-19 16,11-2-6-16,9 0-51 15,46 0-74-15,-21-2-171 16,-12-8-463-16</inkml:trace>
  <inkml:trace contextRef="#ctx0" brushRef="#br0" timeOffset="1607">3921 86 2237 0,'0'0'472'15,"0"0"-418"-15,0 0-18 16,0 0 65-16,0 0 0 0,170-91-73 15,-94 94-22-15,-2 39 18 16,-8 11-24-16,-13 7 7 16,-24 11-7-16,-22 1-8 15,-7 1 6-15,-22-6-5 16,-26-4-27-16,-3-9 32 16,2-10-8-16,2-15 1 15,12-11 7-15,12-10 2 16,13-8 2-16,10 0-2 15,0-2-25-15,23-17 19 16,19-1-21-16,11 2 11 16,2 6 10-16,1 10 4 0,-4 2-11 15,-5 2 13-15,-8 31 0 16,-7 9 22-16,-3 4 25 16,-5 8-17-16,-11-2 25 15,-10 1-24-15,-3 0 35 16,-13-6-33-16,-26-2-25 15,-14-8 35-15,-13-3-37 16,1-14 3-16,0-9-9 16,9-11-52-16,21-11-56 15,15-27-211-15,20-9-512 0</inkml:trace>
  <inkml:trace contextRef="#ctx0" brushRef="#br0" timeOffset="1959">4946 224 2390 0,'0'0'333'0,"0"0"-232"16,0 0 53-16,0 0 30 15,0 0-56-15,-193 186-112 16,180-116-8-16,9 3 4 15,4 2-12-15,20 1-24 16,29-11-27-16,24-13 2 16,7-24 19-16,10-22-42 15,-8-6 57-15,-11-21 15 0,-12-28 0 16,-19-13 9-16,-20-17-8 16,-20-16 37-16,0-5 34 15,-37-4-45-15,-11 8-15 16,-9 13 30-16,4 18-14 15,5 21-28-15,11 17-9 16,22 25-172-16,10 2-426 16,5 0-539-16</inkml:trace>
  <inkml:trace contextRef="#ctx0" brushRef="#br0" timeOffset="2276">6000 912 2785 0,'0'0'355'0,"0"0"-273"15,0 0-58-15,0 0 99 0,9 159-39 16,-12-100-51 0,-29 12-33-16,-44 31-105 0,5-14-514 15,-5-12-1060-15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12.52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186 576 1088 0,'0'0'325'15,"0"0"-117"-15,0 0-49 16,0 0-15-16,0 0-36 15,0 0-11-15,59-102 2 16,-39 89-36-16,3 7 10 16,4 6-20-16,-1 0-2 15,6 14 34-15,-2 25-20 16,-1 17 26-16,-6 15-18 16,-7 9-37-16,-13 5 10 15,-3 0-29-15,0-3-6 0,-12-5 11 16,-15-6-21-1,-5-10 0-15,-7-7 11 0,-4-10-12 16,1-12 12-16,-4-11-11 16,4-15 0-16,-6-6 26 15,10-6-25-15,-1-24 19 16,9-5-11-16,7 1-10 16,14-3 0-16,9 9-42 15,26-5-126-15,22 8-152 16,2 5-349-16</inkml:trace>
  <inkml:trace contextRef="#ctx0" brushRef="#br0" timeOffset="608">1035 750 1455 0,'0'0'272'0,"0"0"-190"16,0 0 12-16,0 0 129 16,0 0-67-16,0 0-97 15,0 0 32-15,-62-159-16 16,36 138-5-16,-5 1 6 15,-5 2-4-15,-2 6 10 0,-1 9-42 16,-7 3-28 0,-1 0 25-16,1 30-36 0,1 14 5 15,2 11 7-15,10 14 2 16,10 7 21-16,14 3-28 16,9 6-7-16,0-4 33 15,9-8-26-15,18-10 1 16,5-11-14-16,8-10 11 15,5-13 3-15,12-10-9 16,2-6-4-16,6-9-5 16,0-4-8-16,1-4-5 15,-7-17-1-15,-11-8 17 0,-8 1 6 16,-11 7 0-16,-9 2 1 16,-7 7 70-1,-10 10 2-15,-3 2-16 0,0 0-6 16,0 23-19-16,0 21 43 15,0 13-47-15,0 3-19 16,0 9 18-16,0-4-27 16,0-8 1-16,0-8-2 15,3-12-3-15,-3-4-4 16,0-8-83-16,0-12-117 16,0-13-107-16,0 0-319 15,0-2-461-15</inkml:trace>
  <inkml:trace contextRef="#ctx0" brushRef="#br0" timeOffset="1001">121 0 1527 0,'0'0'309'0,"0"0"-179"16,0 0 79-16,0 0 27 15,0 0-33-15,259 28-63 16,-148-28-2-16,14 0-46 16,5 0-24-16,9 0-6 15,-6 0-29-15,-8 0-6 16,-11-3-14-16,-19-3-13 16,-16 0 0-16,-16 2-36 15,-15 4-163-15,-19 0-309 16,-15 4-323-16</inkml:trace>
  <inkml:trace contextRef="#ctx0" brushRef="#br0" timeOffset="1229">2239 694 2275 0,'0'0'332'0,"0"0"-263"16,0 0 38-16,0 0 71 15,190 3-60-15,-125-3-93 16,1 0-25-16,13 0-145 0,-14 6-383 16,-19 8-268-16</inkml:trace>
  <inkml:trace contextRef="#ctx0" brushRef="#br0" timeOffset="1428">2131 1159 1470 0,'0'0'990'15,"0"0"-811"-15,0 0-123 16,0 0 62-16,0 0 36 15,0 0-67-15,227-38-87 0,-136 19-21 16,30-6-161 0,-23 4-451-16,-20 1-623 0</inkml:trace>
  <inkml:trace contextRef="#ctx0" brushRef="#br0" timeOffset="1786">3349 34 2152 0,'0'0'365'0,"0"0"-234"16,0 0-43-16,0 0 72 16,0 0-60-16,0 0-71 15,233-21-17-15,-159 21-12 0,-1 3 1 16,-8 11-2-16,-11 4-2 15,-12-1-13-15,-13 2 14 16,-12 2 1-16,-11 4 1 16,-6 11 0-16,0 15 2 15,-3 13 66-15,-20 18-36 16,-7 18 13-16,-2 13-8 16,1 8-26-16,5-1 5 15,7-5-5-15,10-15-10 16,1-17 3-16,8-15-4 15,0-19-120-15,0-15-84 16,0-17-406-16,0-14-64 0</inkml:trace>
  <inkml:trace contextRef="#ctx0" brushRef="#br0" timeOffset="1959">3412 828 1685 0,'0'0'311'16,"0"0"-112"-16,0 0-46 16,199 0 4-16,-114 0-44 15,50-2-113-15,-21-17-138 16,-16-6-376-16</inkml:trace>
  <inkml:trace contextRef="#ctx0" brushRef="#br0" timeOffset="2335">4845 116 1980 0,'0'0'491'0,"0"0"-298"16,0 0 24-16,-232 10-4 15,150 30-54-15,-3 17-88 16,9 13-28-16,14 12-16 15,13 12-21-15,13 7 15 16,24 8-21-16,12 0 0 16,0-6-14-16,45-11 1 15,20-19-87-15,17-27-43 0,14-18-9 16,4-26 86 0,2-2 6-16,-9-21 8 0,-16-19 50 15,-24-2-11-15,-24-2 13 16,-29 0 7-16,0 5 29 15,-42 7 82-15,-27 12-30 16,-19 8-29-16,-11 12-2 16,-2 0-48-16,13 9 3 15,19 14-12-15,36 16-146 16,21-3-386-16,12-10-1073 0</inkml:trace>
  <inkml:trace contextRef="#ctx0" brushRef="#br0" timeOffset="2531">5378 1176 2429 0,'0'0'496'15,"0"0"-427"-15,0 0-39 16,0 0-23-16,0 0-7 15,0 0-227-15,0 0-524 16,93-117-1199-16</inkml:trace>
  <inkml:trace contextRef="#ctx0" brushRef="#br0" timeOffset="3287">6034 225 2218 0,'0'0'347'16,"0"0"-237"-16,0 0 77 16,0 0-17-16,0 0-95 15,0 0-66-15,0 0-9 16,143 15 9-16,-73 3-9 15,1-3-1-15,-5 2 1 0,-7-2-27 16,-13-6 12-16,-10-1-18 16,-13-5 17-16,-10 1 16 15,-13-4-9-15,0 0 9 16,-4 0 21-16,-25-4-18 16,-13-13-6-16,-10 2-16 15,-15-1 2-15,2 3 11 16,-4 5 0-16,1-2-4 15,6 7 10-15,3 0 0 16,7 3 19-16,5 0 4 16,12 0-4-16,8 0 35 15,11 0-38-15,3 12 7 16,10 2-23-16,0 10 6 0,3 8 9 16,0 9-5-1,0 7-8-15,0 2 49 0,0 3-33 16,3-3 1-16,3-6-17 15,4-6 4-15,3-5 4 16,3-9-10-16,-2-6 0 16,1-7 28-16,5-1-28 15,0-8 0-15,7-2 0 16,-1 0 0-16,3 0 11 16,1 2-11-16,5 4-2 15,-2 4 1-15,4 8 1 16,-5 9-9-16,-2 4 1 0,-4 13 8 15,0 6 8 1,-4 6-8-16,4 6 0 0,-3-7 44 16,-6-1-44-16,-14-10 1 15,-3-2 13-15,0-10-8 16,-20-5 15-16,-12-10-21 16,-4-5 0-16,-7-9 13 15,-2-3-12-15,-1 0 0 16,1 0-1-16,5-5-15 15,13-7 1-15,21-10-119 16,6 5-335-16,0-3-431 0</inkml:trace>
  <inkml:trace contextRef="#ctx0" brushRef="#br0" timeOffset="3531">7219 1254 2467 0,'0'0'382'16,"0"0"-312"-16,0 0-55 16,0 0 175-16,3 162-39 15,-20-109-87-15,-15 8-47 16,-10-2-8-16,-11 4-9 15,-22 2-178-15,16-13-424 16,11-16-528-16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24.33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0 694 2307 0,'0'0'227'0,"0"0"-227"0,0 0-41 16,0 0 41-16,0 0 107 15,128-154-70-15,-72 92-10 16,-4-6-27-16,-7-5 0 16,-8-4 0-16,-15 1 0 15,-11 5 33-15,-11 15 15 16,0 14 44-16,0 27 43 16,0 15-35-16,0 36-54 15,-14 44-7-15,5 29 9 16,-4 18 27-16,-1 12-60 15,5-5-9-15,6-9 20 16,3-19-26-16,0-21-78 16,3-12-136-16,20-25-313 0,-7-20-331 15</inkml:trace>
  <inkml:trace contextRef="#ctx0" brushRef="#br0" timeOffset="508">960 80 2111 0,'0'0'493'0,"0"0"-372"16,0 0 27-16,-167-32 43 15,117 32-61-15,7 4-47 16,12 24-73-16,5 14-8 15,9 11 7-15,17 9-9 0,0 0 0 16,26 2-1-16,22-5 7 16,12-3-3-16,5-6-3 15,5 1 0-15,1-5 5 16,5 6-5-16,2-3 0 16,1 3 41-16,-4 0-33 15,-17-3 19-15,-18 4-27 16,-24 0 0-16,-16-1 9 15,-13 2-9-15,-39-7-2 16,-7-3-5-16,-6-11-7 16,5-11 2-16,9-18 12 15,8-4-1-15,10-11-1 0,10-37 2 16,9-16-1-16,14-25-5 16,0-17 6-16,23-8-2 15,24-4 1-15,5 12 0 16,1 7 0-16,-4 22 2 15,-13 14 5-15,-7 13 0 16,-12 14 2-16,-11 16 12 16,-6 7-20-16,7 13-88 15,-1 0-362-15,3 0-523 0</inkml:trace>
  <inkml:trace contextRef="#ctx0" brushRef="#br0" timeOffset="1177">1729 158 1974 0,'0'0'468'16,"0"0"-406"-16,0 0-61 15,0 0 142-15,0 0 10 16,177-42-96-16,-114 42-18 15,2 0-39-15,-3 0 1 16,-7 0 18-16,-10 9-12 16,-11 1-7-16,-11 0-2 15,-13-3 2-15,-7-1 7 16,-3-4-6-16,0 2 6 16,-26 1 42-16,-18-2-40 0,-10 3-8 15,-15-3-1-15,-10 0 6 16,3 0-9-16,2-3 3 15,9 3 0-15,8-3 9 16,12 7-8-16,8-3 22 16,9 9 30-16,8 4-2 15,6 7 17-15,8 8-49 16,6 3-2-16,0 4 40 16,0 2-36-16,17-3-7 15,1 4 4-15,9-8-17 16,2 1 29-16,2-5-30 15,4-6 0-15,1-4 11 0,7-7-11 16,5-5 0-16,2-2 0 16,2-2 0-16,4 4 12 15,-7 5-12-15,4 6 0 16,-2 14 6-16,3 7 0 16,-6 15 13-16,-5-3 21 15,-17 4-39-15,-20-3 25 16,-6-1-25-16,-19 1-1 15,-34-11 33-15,-9-1-24 16,-9-7-2-16,-2-13 2 16,1-12-8-16,4-9 31 15,1 0-32-15,5-9 0 16,4-18 1-16,8-1-1 0,11 3-14 16,29-8-76-1,10 8-217-15,0 0-459 0</inkml:trace>
  <inkml:trace contextRef="#ctx0" brushRef="#br0" timeOffset="1402">2890 1065 2796 0,'0'0'343'0,"0"0"-253"16,0 0-30-16,0 0 59 0,0 0-36 16,44 169-80-16,-71-110-3 15,-38 29-134-15,10-12-475 16,-7-14-723-16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23.2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0 487 1802 0,'0'0'275'0,"0"0"-180"16,0 0 7-16,0 0 93 15,0 0-31-15,73-175-94 16,-34 128-33-16,7 2-8 16,2 4-13-16,1 9 15 15,-2 8-31-15,-7 10 0 16,-9 14 12-16,-5 0-12 15,-9 26 0-15,-3 36 0 16,-8 18 0-16,-6 20 24 16,0 6-24-16,0-3 0 15,0-12 12-15,-6-17-12 16,-2-21-6-16,5-18 0 0,3-18 6 16,0-10 5-16,0-7 3 15,0-7-5-15,0-33 15 16,0-19-18-16,11-18 1 15,4-17 10-15,9-9-10 16,-1-10 22-16,6 8-23 16,7 7-2-16,1 20 2 15,1 21 0-15,-2 28 6 16,1 26-6-16,-6 6 0 16,-3 53 25-16,-8 47-1 15,-17 50-3-15,-3 0 18 16,0-8-13-16,0-25-6 15,0-40-20-15,0-4-6 16,0-7-9-16,22-26-60 16,33-37-122-16,-2-6-312 0,-7-8-107 15</inkml:trace>
  <inkml:trace contextRef="#ctx0" brushRef="#br0" timeOffset="377">1248 713 1728 0,'0'0'338'0,"0"0"-257"15,0 0 59-15,0 0 54 16,0 0-36-16,210 0-45 16,-148 17-44-16,-4 7-15 0,-5 9 14 15,-11 4-15-15,-22 11-5 16,-17 5-16-16,-3 5-2 15,-39 7 23-15,-20 4-44 16,-10-8 0-16,-2-8-9 16,4-11 1-16,15-16 18 15,16-11-19-15,16-8 1 16,17-7 35-16,3 0-17 16,11 0-13-16,28-16-6 15,13-2 11-15,10 0-2 16,3 1-9-16,1 2-5 15,-4 6-4-15,0 1 9 16,1 2-55-16,-1 0-32 0,23-11-151 16,-12-2-386-16,-16-1-440 15</inkml:trace>
  <inkml:trace contextRef="#ctx0" brushRef="#br0" timeOffset="573">2528 435 2246 0,'0'0'359'16,"0"0"-286"-16,0 0 32 16,0 0 69-16,0 0-107 15,233-28-67-15,-116 28-43 16,-15 0-321-16,-17 0-439 0</inkml:trace>
  <inkml:trace contextRef="#ctx0" brushRef="#br0" timeOffset="759">2577 839 307 0,'0'0'2215'15,"0"0"-1908"-15,0 0-243 0,0 0-49 16,0 0 44 0,176-11-59-16,-12-10-69 15,-19 5-246-15,-15-1-555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34.01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76 1938 0,'0'0'331'0,"0"0"-239"0,0 0-53 15,0 0 84-15,198 27-15 16,-118-16-75-16,10-1-31 16,4-7 17-16,-9-1-19 15,-6-2 19-15,-17 0-19 16,-19 0 2-16,-17 0 46 16,-16 0 41-16,-7 0 38 15,-3 0 23-15,0 0-84 16,-3 22-9-16,-16 14-50 15,-9 25 7-15,2 18 31 16,4 18-11-16,-1 14-7 16,6 10 1-16,5 1-5 15,-2-7 13-15,8-17-36 0,-1-16 0 16,4-17-2 0,-4-13-34-16,-3-13-112 0,-5-13-340 15,1-9-314-15,-3-12-1084 0</inkml:trace>
  <inkml:trace contextRef="#ctx0" brushRef="#br0" timeOffset="173">331 782 2140 0,'0'0'358'15,"0"0"-221"-15,0 0-19 16,0 0 49-16,0 0-49 0,233-33-108 15,-148 29-10 1,36 2-195-16,-24 2-302 0,-15 0-259 0</inkml:trace>
  <inkml:trace contextRef="#ctx0" brushRef="#br0" timeOffset="630">1360 206 1876 0,'0'0'547'0,"0"0"-329"16,0 0 51-16,0 0-34 0,0 0-72 15,-193-92-81-15,146 92-62 16,4 25-11-16,11 12-8 16,9 14 1-16,16 8 7 15,7 0-9-15,13 6-10 16,27-3 9-16,12-1-4 15,4-3-7-15,3 3-2 16,0-4 6-16,-4-3 7 16,1 3-18-16,-10-7 12 15,-10-4 7-15,-13-4 0 16,-9-4 0-16,-14-6 0 16,0-2 0-16,-34-6 7 15,-11-7-1-15,-9-2-6 16,-3-12 0-16,4-3 0 15,7 0 3-15,7-24-3 0,13-20 0 16,6-12 7-16,17-17-7 16,3-16-7-16,3-12 5 15,29 4 1-15,7 6-7 16,4 15 8-16,-7 20 0 16,-2 21-1-16,-5 17 1 15,16 18-75-15,-8 18-268 16,-1 11-539-16</inkml:trace>
  <inkml:trace contextRef="#ctx0" brushRef="#br0" timeOffset="805">1883 1213 2239 0,'0'0'571'16,"0"0"-453"-16,0 0 31 15,0 0-84-15,0 0-65 16,0 0-277-16,0 0-381 16,72-157-579-16</inkml:trace>
  <inkml:trace contextRef="#ctx0" brushRef="#br0" timeOffset="1336">2423 183 2074 0,'0'0'391'0,"0"0"-132"15,0 0 3-15,0 0-44 16,-117-160-67-16,83 143-88 16,5 11-39-16,-1 6-10 15,7 15-13-15,8 29 7 16,7 15-8-16,8 8 0 15,0 11-6-15,28-2 6 16,10-2-7-16,12-1-4 16,5-2-4-16,1-7 14 15,3 5-22-15,3-4 18 16,7 2 4-16,2-2 2 16,-1 0-1-16,-8-6 0 0,-10-5 0 15,-19-8 25 1,-16-6-25-16,-14-3 0 0,-3-9 2 15,-27-1-1-15,-19-6 0 16,-13-7 7-16,-3-11-2 16,-4-3-2-16,4 0-4 15,7-26 0-15,10-16 1 16,11-13-1-16,12-19-1 16,18-14 0-16,4-15-8 15,20-8 0-15,26-6 4 16,5 9 1-16,6 11 3 15,-9 12 2-15,-8 14 15 16,-10 17 12-16,-15 20 5 0,-4 10 12 16,-8 11-45-16,3 13-12 15,8 8-100-15,-1 29-547 16,3 2-427-16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31.90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171 478 222 0,'0'0'1463'0,"0"0"-1261"15,0 0-160 1,0 0 29-16,0 0 147 0,0 0-58 16,19-127-80-16,7 104 2 15,0 2 1-15,0 7 23 16,4 5-52-16,2 9-15 16,1 0 18-16,-4 32-29 15,-1 20 6-15,-6 17-7 16,-13 16-19-16,-9 8 20 15,0 0-28-15,-13-4 1 16,-16-10 17-16,-7-11-18 16,-7-12-1-16,0-16 0 0,-2-7 2 15,-4-12 14-15,7-13-15 16,-1-8 0-16,4 0-9 16,2-17-15-16,12-9-57 15,21-22-151-15,4 10-155 16,0 0-246-16</inkml:trace>
  <inkml:trace contextRef="#ctx0" brushRef="#br0" timeOffset="315">936 510 618 0,'0'0'1416'0,"0"0"-1189"0,0 0-138 16,0 0 16-16,0 0 117 16,-173-61-56-16,124 61-83 15,-1 0-59-15,5 32 39 16,-1 12-9-16,7 15-21 16,2 12 0-16,14 8-15 15,14 1 15-15,9-1-15 16,6-5-12-16,34-12-6 15,16-12 9-15,12-11-9 16,7-13-39-16,10-9-117 16,4-4-170-16,22-13-273 15,-23 0-97-15,-19 0-683 0</inkml:trace>
  <inkml:trace contextRef="#ctx0" brushRef="#br0" timeOffset="719">1307 1224 1433 0,'0'0'299'16,"0"0"-169"-16,0 0-13 15,0 0 83-15,0 0-33 16,0 166-77-16,0-126 32 16,0-4-15-16,0 1 18 15,-11-1-10-15,-9-1-85 16,-15 3 17-16,-12-3-5 0,-11 4-26 15,-11-4 20 1,-3-2-36-16,4-10 0 0,3-8 21 16,8-8-21-16,15-7 2 15,11 0-2-15,16-9 0 16,12-12 35-16,3 0-35 16,6 1 0-16,23 2 13 15,8 6-13-15,5 9-1 16,1 3 0-16,2 3 2 15,1 20 21-15,1 7-22 16,1 2 0-16,-2-5 3 16,3-1-3-16,4-7-5 15,3-6 4-15,6-6-8 16,-1-7-12-16,35 0-183 0,-14-18-312 16,-17-9-63-16</inkml:trace>
  <inkml:trace contextRef="#ctx0" brushRef="#br0" timeOffset="1097">0 0 1440 0,'0'0'322'15,"0"0"-174"-15,0 0 55 16,0 0 20-16,0 0-95 15,0 0 41-15,0 0 15 16,134 18-60-16,-32-6 7 16,22 0-50-16,10-1-33 15,7 0-4-15,4-1-44 16,-1 1-19-16,29 5-167 0,-36-5-416 16,-30-1-1140-16</inkml:trace>
  <inkml:trace contextRef="#ctx0" brushRef="#br0" timeOffset="1390">2029 738 1908 0,'0'0'388'0,"0"0"-242"16,0 0 45-16,193 36 94 16,-117-23-104-16,6-7-125 15,0 3-32-15,0 7-24 16,19 5-74-16,-26 4-392 15,-15 0-552-15</inkml:trace>
  <inkml:trace contextRef="#ctx0" brushRef="#br0" timeOffset="1602">2180 1344 2640 0,'0'0'361'0,"0"0"-201"16,0 0-137-16,0 0 49 15,0 0 8-15,0 0-60 16,0 0-20-16,294 0-79 16,-175 0-477-16,-14 0-1449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20.79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0 321 867 0,'0'0'1041'0,"0"0"-883"15,0 0-134-15,0 0 41 16,0 0 93-16,0 0-80 15,43-82-33-15,-11 43-17 16,1 1-10-16,-4 5 32 16,-3 7-10-16,-3 6 2 15,-4 11 18-15,-2 9-26 16,3 0 11-16,-4 33 29 16,1 22 7-16,-5 16-3 15,-1 11-54-15,-8 4 4 0,0-6-15 16,0-9-4-1,0-13 6-15,0-14-15 0,-3-12 0 16,0-14 9-16,0-9-7 16,0-9 4-16,0 0 15 15,-9-6-21-15,0-30 22 16,1-13-22-16,8-16-6 16,0-17-7-16,14-9 13 15,18-4-15-15,10 4 3 16,8 17 12-16,5 14-12 15,4 20 9-15,1 19 3 16,-1 18-9-16,0 3 9 0,-7 32-5 16,-7 22 5-1,-2 16 1-15,-13 15 48 0,-7 6-46 16,-11 1 3-16,-1 0 20 16,-5-12-26-16,1-13-1 15,6-14 1-15,6-18-36 16,10-11-118-16,33-24-155 15,-5 0-349-15,-4 0-589 0</inkml:trace>
  <inkml:trace contextRef="#ctx0" brushRef="#br0" timeOffset="233">1431 678 1562 0,'0'0'322'15,"0"0"-167"-15,0 0 57 16,0 0 82-16,0 0-67 0,0 0-78 15,0 0-15-15,88-112-35 16,-82 112-15-16,-6 12-21 16,0 29-6-16,0 20 37 15,-6 14-59-15,-11 4-19 16,4-3 5-16,0-5-13 16,10-12-8-16,-1-13-9 15,4-9-60-15,0-22-88 16,0-13-370-16,7-2-227 0</inkml:trace>
  <inkml:trace contextRef="#ctx0" brushRef="#br0" timeOffset="435">2023 345 2241 0,'0'0'505'0,"0"0"-417"16,0 0-15-16,0 0 47 16,182 0-23-16,-112-3-91 15,9 3-6-15,21 0-209 16,-14 0-493-16,-24 0-690 0</inkml:trace>
  <inkml:trace contextRef="#ctx0" brushRef="#br0" timeOffset="616">2154 734 1420 0,'0'0'1345'0,"0"0"-1157"16,0 0-162-16,0 0 60 15,0 0-29-15,218-7-57 16,-60-13-121-16,-13 5-494 15,-15-2-840-15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35.58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128 1043 2488 0,'0'0'456'16,"0"0"-354"-16,0 0 15 0,0 0 107 15,23 168-53-15,-23-117-115 16,-26 2-56-16,-17 29-6 16,1-14-179-16,2-13-668 0</inkml:trace>
  <inkml:trace contextRef="#ctx0" brushRef="#br0" timeOffset="3500">2324 568 2053 0,'0'0'393'0,"0"0"-249"16,0 0-53-16,0 0 167 15,0 0-77-15,0 0-107 16,220-21-56-16,-149 21-18 16,22 4-81-16,-22 19-276 15,-14 2-421-15</inkml:trace>
  <inkml:trace contextRef="#ctx0" brushRef="#br0" timeOffset="3693">2351 934 2376 0,'0'0'388'16,"0"0"-294"-16,0 0 3 16,0 0 33-16,0 0-46 15,185 9-84-15,-69-6-128 16,-17 0-388-16,-14 0-949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40.1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148 192 1846 0,'0'0'384'0,"0"0"-237"16,0 0-61-16,0 0 57 15,0 0-26-15,0 0-21 16,0 0-75-16,215-14-21 16,-140 14 17-16,-5 2-17 15,-5 7 0-15,-13-3-1 16,-16-3 2-16,-16 3 11 16,-14-6-11-16,-6 0 10 0,-12 0 29 15,-31 0-24-15,-13 0-16 16,-12 0 0-16,-8 0 0 15,4-3 20-15,-4 3-19 16,11 0 10-16,3 0 28 16,10 0-12-16,10 0-2 15,11 0-10-15,12 6 17 16,9 8 19-16,10 7-51 16,0 3 14-16,0 9-2 15,0 1 0-15,10 5 0 16,6-1-1-16,4-2-10 15,0-1 15-15,3-3-16 0,5-3 0 16,6 0 7 0,5 1-5-16,4 1 4 15,2 1-6-15,-2 7 1 16,-1-2 5-16,-5 8-5 0,-11-1-1 16,-10 0 11-16,-13 2-11 15,-3-1 20-15,-3-8-5 16,-30 0-8-16,-6-9 17 15,-4-3-24-15,-3-6 0 16,-2-11 5-16,2-6-4 16,4-2 8-16,2 0-9 15,7 0 0-15,7-15 30 16,3 1-30-16,10-4-7 16,6 2 6-16,7 8-62 0,17-1-154 15,26 7-391-15,5-2-387 16</inkml:trace>
  <inkml:trace contextRef="#ctx0" brushRef="#br0" timeOffset="184">760 1276 2292 0,'0'0'459'0,"0"0"-413"15,0 0 226-15,0 0-102 16,0 0-170-16,0 0-189 0,0 0-388 16,108-76-1111-16</inkml:trace>
  <inkml:trace contextRef="#ctx0" brushRef="#br0" timeOffset="684">1905 254 1408 0,'0'0'948'16,"0"0"-833"-16,0 0-51 0,0 0 164 15,0 0 29-15,-37-164-76 16,22 151-97-16,-5 10-49 16,-10 3 20-16,-9 0-42 15,-10 26-1-15,-6 16-1 16,-7 8 1-16,6 12 24 16,0 6-26-16,10 5-4 15,4 7 22-15,8 5-27 16,8 6-1-16,7 4 6 15,7 3-6-15,8-8 12 16,4 2-12-16,0-13-15 0,32-9 14 16,11-18-34-1,13-18 10-15,9-13-7 0,1-17-5 16,2-4 28-16,-3-6-27 16,-8-17 15-16,-18-5 21 15,-16 1 0-15,-23-5 12 16,0 0 11-16,-37-3-8 15,-22 2 0-15,-12 9-15 16,-5 10-13-16,-15 14-96 16,19 0-457-16,13 0-670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8:57.7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0 751 1243 0,'0'0'355'15,"0"0"-245"-15,0 0 0 16,0 0 39-16,0 23 51 16,0-17-67-16,0 0-44 15,0-6 7-15,0 0 13 0,0 0-38 16,0 0 1-16,0 0-17 16,0 0-9-16,0 0 4 15,0 0-7-15,0 0-3 16,0 0 5-16,4-3-31 15,16-21 8-15,6-6-22 16,14-11 1-16,8-6 5 16,11-3-6-16,10-7 0 15,-1 1 2-15,8 4-2 16,-8 3-1-16,-5 1-1 16,-7 10 2-16,-14 5 1 15,-5 7 0-15,-11 8-1 16,-4 6 6-16,-5 4-6 15,-2-2-1-15,-1 8-11 16,0-2 7-16,-2 2 3 0,1 0 2 16,4-2-8-16,-2 1 8 15,5 0 0-15,0-3-2 16,0 1 1-16,-4-1-11 16,1 0 11-16,-5 0-25 15,-4 1-57-15,-8-5-90 16,0 1-185-16,0-3-490 0</inkml:trace>
  <inkml:trace contextRef="#ctx0" brushRef="#br0" timeOffset="460">498 61 1547 0,'0'0'310'15,"0"0"-169"-15,0 0 41 0,0 0 61 16,0 0-43 0,0 0-65-16,0 0-80 0,-6 0-16 15,6 0-8-15,3 0-18 16,23-8 25-16,13-1-38 16,7-4 0-16,7 1 19 15,6 4-14-15,-4 2-5 16,1 6 0-16,-7 0 0 15,-7 0 11-15,-5 20-11 16,-15 10 0-16,-5 11 2 16,-14 6-1-16,-3 5 17 15,0 9-11-15,-6-3-7 16,-17 31-30-16,4-16-271 0,-1-15-767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7:17.92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1565 761 1982 0,'0'0'487'16,"0"0"-439"-16,0 0 35 16,0 0 126-16,190-19-76 15,-118 16-82-15,7 3-35 16,-1 0-16-16,18 0-154 15,-25 0-353-15,-18 10-72 0</inkml:trace>
  <inkml:trace contextRef="#ctx0" brushRef="#br0" timeOffset="178">1638 1219 2045 0,'0'0'611'0,"0"0"-531"16,0 0-5-16,0 0 106 16,0 0-80-16,189-31-83 15,-41 6-18-15,-21 12-357 16,-13 0-949-16</inkml:trace>
  <inkml:trace contextRef="#ctx0" brushRef="#br0" timeOffset="1190">2842 216 1655 0,'0'0'296'15,"0"0"-193"-15,0 0-5 16,0 0 64-16,0 0-31 15,0 0-85-15,0 0-23 0,232-93-10 16,-150 76-12 0,-6 5 10-16,-4 0 5 0,-16 4 4 15,-11 8 8-15,-16 0-16 16,-12 0 9-16,-14 8 25 16,-3 32 35-16,0 12 35 15,-12 21-25-15,-19 15-22 16,-5 16 10-16,-7 11-49 15,5-1-4-15,2 2 0 16,10-11-25-16,9-10 19 16,11-9-20-16,6-14 0 15,0-12 5-15,0-3-5 16,3 2-78-16,10-15-223 16,0-12-466-16</inkml:trace>
  <inkml:trace contextRef="#ctx0" brushRef="#br0" timeOffset="1387">2963 990 2210 0,'0'0'352'15,"0"0"-280"-15,0 0 8 16,0 0 134-16,0 0-81 15,219-9-88-15,-78 9-45 16,-16 0-88-16,-17 0-526 0</inkml:trace>
  <inkml:trace contextRef="#ctx0" brushRef="#br0" timeOffset="1583">4037 1479 2558 0,'0'0'495'0,"0"0"-423"16,0 0-16-16,0 0 13 16,0 0-69-16,0 0-310 15,0 0-643-15</inkml:trace>
  <inkml:trace contextRef="#ctx0" brushRef="#br0" timeOffset="2038">4882 0 2154 0,'0'0'356'0,"0"0"-262"15,0 0-72-15,0 0 136 0,0 0 5 16,0 0-100-16,-125 206-31 16,82-129-13-16,-2 0-12 15,-4-1 13-15,-1-3-19 16,8-2 1-16,7-12 13 15,12-14-15-15,12-16 0 16,5-11-1-16,6-10 2 16,0-5 8-16,26 1 4 15,20-4 40-15,16 0 5 16,6 0-29-16,11 0-2 16,3-13-8-16,-6 2-18 15,-1-1 17-15,-13 4-18 16,-6 4 0-16,-13 2-10 0,-12 2-13 15,-11 0-65 1,-6 0-89-16,-11 0-108 0,-3 0-25 16,0 0-34-16,0-4-188 15,0-11-494-15</inkml:trace>
  <inkml:trace contextRef="#ctx0" brushRef="#br0" timeOffset="2235">5074 342 1418 0,'0'0'407'0,"0"0"-26"15,0 0-6-15,0 0-54 16,0 0-146-16,0 0-16 16,0 0-32-16,-130 184-60 0,116-98 25 15,5 10-28 1,6 0-5-16,3 5-22 0,0 0-23 16,0-2 15-16,0-2-29 15,6-2-27-15,8 11-74 16,-5-26-198-16,-2-19-766 0</inkml:trace>
  <inkml:trace contextRef="#ctx0" brushRef="#br0" timeOffset="-203143.73">789 513 1211 0,'0'0'394'16,"0"0"-236"-16,0 0-22 0,0 0 28 15,-186-35-21 1,136 35-50-16,-1 0-18 0,-3 0 80 16,3 4-57-16,1 18-9 15,7-5 23-15,11 5-49 16,6-2-27-16,4 1-14 15,5-3-16-15,0 2 21 16,1 3-27-16,3 0 9 16,0 5 5-16,2 1-14 15,8 7 0-15,3 5 0 16,0-3 2-16,0 6 10 16,0-3-12-16,20 0 1 15,7-1 4-15,2 0-4 0,7-1 0 16,2-5-1-16,6 0 1 15,2-3 11-15,-3 0-12 16,2-3 0-16,-5-1-2 16,-9-4 2-16,-3-2 0 15,-13-3-1-15,-7 3 1 16,-8-4 9-16,-3-2-9 16,-31 0 0-16,-8-4 34 15,-12-4-2-15,0-2 25 16,-2-5-20-16,-4 0-2 15,3 0 23-15,4 0-31 16,4 0-12-16,9 0 28 16,7 0-26-16,13 0-4 15,5-9 20-15,7 3-19 16,5-2 12-16,0 2-26 0,3-3-14 16,0 6-14-16,0-4-76 15,20-3-192-15,9-2-409 16,4 0-1260-16</inkml:trace>
  <inkml:trace contextRef="#ctx0" brushRef="#br0" timeOffset="-202289.73">681 1710 1558 0,'0'0'269'16,"0"0"-151"-16,0 0-83 0,0 0 131 15,0 0-8 1,0 0-97-16,0 0-15 0,147-30-19 16,-113 9 8-16,-6 1 22 15,0-2-2-15,-10 2 31 16,-7 1 24-16,-2 6 13 15,-5 5-8-15,-4-1-30 16,0 9-11-16,0 0-1 16,0 0-29-16,0 15-34 15,0 22-10-15,0 16 0 16,-7 15-1-16,7 5-74 16,0 31-202-16,0-22-448 15,0-11-1317-15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05.88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513 150 1380 0,'0'0'288'15,"0"0"-167"-15,0 0-16 16,0 0 68-16,0 0 35 16,0 0-83-16,0 0-51 0,-80-132 3 15,43 120-11 1,-13 6-32-16,-4 6-4 0,-6 0-30 16,1 12 21-16,4 18-21 15,8 5 9-15,12 9 17 16,13 4-25-16,8 1 0 15,14 4 5-15,0 3-4 16,3-7 7-16,30 4-9 16,10-11 0-16,6-2 4 15,10-9-4-15,0 0-1 16,-1-6-5-16,1-1 6 16,-6 0 6-16,-4-2-6 0,-7 2 0 15,-8-3 4 1,-15 3-4-16,-12-1 6 0,-7 2 15 15,-7-4 25-15,-32 7 14 16,-11-4-38-16,-8-4 4 16,-4-2 4-16,6-6-17 15,-1-5-5-15,12-7 2 16,8 0-9-16,12 0-1 16,16-7-66-16,9-11-175 15,0-3-453-15</inkml:trace>
  <inkml:trace contextRef="#ctx0" brushRef="#br0" timeOffset="626">808 908 1987 0,'0'0'351'16,"0"0"-265"-16,0 0 28 16,0 0 60-16,0 0-65 15,0 0-83-15,0 0-25 16,76-89 10-16,-47 83-11 16,4 3 0-16,1 3 0 15,-3 0 1-15,-2 6 9 16,-4 17-10-16,-6 9 0 0,-9 12 32 15,-10 2-30-15,0 7 8 16,-4-1-4-16,-26 6-5 16,-12-6 17-16,-4-2-18 15,-9-5 0-15,2-8 9 16,2-5-8-16,8-11 8 16,7-9 9-16,10-6 4 15,9-6 19-15,11 0 0 16,1 0-32-16,5-18 26 15,0-5-34-15,0 2 0 16,17-2 17-16,6 4-4 16,-3 6 19-16,2 6-21 0,1 7-5 15,0 0 28 1,4 3-11-16,-1 18-5 0,0 2 3 16,4 4-21-16,-1-1 23 15,-3-2-23-15,4-2 0 16,-4-5 21-16,3 0-10 15,4-3 8-15,-1-4 7 16,2-3-26-16,-2-6 23 16,-2-1-23-16,-1 0 0 15,-2 0 15-15,-4-1-16 16,-8-6-13-16,-4-3-16 16,-11-4-86-16,0 1-211 15,0 3-677-15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08.1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252 0 1610 0,'0'0'272'16,"0"0"-104"-16,0 0-103 15,0 0 146-15,-3 200-26 16,-9-95-31-16,-5 14-59 15,-8 11-38-15,-9 3 4 16,-2-4-12-16,-2-13-1 16,7-20 0-16,6-22-23 15,8-20 19-15,8-25-43 16,4-15 0-16,5-14 8 0,0 0-9 16,5-17-21-1,24-30 19-15,13-18-26 0,14-15 15 16,13-8-25-16,10-6 10 15,6-1-2-15,0 13 16 16,-3 5 0-16,-14 15 14 16,-12 16 1-16,-18 12 28 15,-13 13-5-15,-16 17 3 16,-9 4 22-16,-3 0 24 16,-34 19-17-16,-11 22-28 15,-15 16-27-15,-2 2 18 16,3 6-19-16,6-3 0 15,13-7 5-15,14-5-4 16,19-6 12-16,10-2-6 16,0-2-6-16,33-6 15 0,9-2-7 15,7-4 3 1,4 3-9-16,2-1 3 0,1-4-1 16,-4 0-5-16,-5 2 0 15,-8-5-2-15,-10 4-4 16,-6-4-43-16,-3 0-113 15,-11-11-116-15,-5-5-237 16,-4-7-485-16</inkml:trace>
  <inkml:trace contextRef="#ctx0" brushRef="#br0" timeOffset="270">1566 0 2234 0,'0'0'298'15,"0"0"-160"-15,0 0-54 16,0 0 104-16,-118 242-55 16,46-97-69-16,-24 37-10 15,5-8-42-15,9-19-10 16,8-19-2-16,18-33 7 15,-3 6-14-15,2 4-19 16,22-31-86-16,19-30-154 0,13-25-449 16,3-23-839-16</inkml:trace>
  <inkml:trace contextRef="#ctx0" brushRef="#br0" timeOffset="788">2266 698 1989 0,'0'0'277'16,"0"0"-166"-16,0 0-6 15,0 0 109-15,-167-58 19 16,108 52-110-16,-2 6-42 0,-1 0-36 15,3 23 27 1,-1 24-47-16,12 9-11 0,8 12-2 16,10 2-12-16,21 5 0 15,9-8-1-15,0-8-38 16,29-8-28-16,21-14-47 16,12-16-52-16,9-15 37 15,5-6-14-15,-1-17-4 16,1-30 3-16,-8-18-17 15,-9-13 40-15,-13-13 75 16,-13-17 32-16,-10-13 14 16,-14-9 53-16,2 1 35 0,-5 10 78 15,-3 19 9 1,3 27 5-16,-6 28 2 0,0 34-54 16,0 11-16-16,0 50-49 15,0 32-22-15,0 23 28 16,-6 17-38-16,-8 8-23 15,5-1 2-15,0-2-8 16,1-10-4-16,5-10-38 16,3-21-92-16,0-24-96 15,0-24-156-15,0-21-379 0</inkml:trace>
  <inkml:trace contextRef="#ctx0" brushRef="#br0" timeOffset="1150">1812 536 1270 0,'0'0'775'0,"0"0"-643"16,0 0 69-16,196 39 44 16,-111-39-9-16,17 0-116 15,3 0-43-15,-1 0-53 16,-6 0-23-16,-16 0-1 15,-13 18-8-15,-20 11-44 16,-16 4-111-16,-10-1 8 16,-14 1 52-16,-6-10 24 15,0-3 47-15,-3 2 32 16,5-5 4-16,-2 6 69 0,0 10-14 16,3 7 31-16,-3 8 19 15,-3 3-32-15,3 4-32 16,-3-2-22-16,5-8-23 15,1-8 0-15,0-10-35 16,4-12-163-16,13-15-64 16,0-19-333-16,-3-12-1189 0</inkml:trace>
  <inkml:trace contextRef="#ctx0" brushRef="#br0" timeOffset="1300">2836 477 1864 0,'0'0'388'0,"0"0"-225"16,0 0 2-16,0 0-15 0,0 0-147 16,0 0-3-16,0 0-211 15,33-53-139-15,-4 53-193 16,-6 19-1023-16</inkml:trace>
  <inkml:trace contextRef="#ctx0" brushRef="#br0" timeOffset="2004">3138 881 1106 0,'0'0'279'0,"0"0"-106"16,0 0 96-16,0 0-68 15,0 171-81-15,0-153-54 16,0-9-48-16,0-8-6 16,0-1-2-16,0-1 39 0,0-29-23 15,3-8-26-15,17-4 0 16,-1-2 17-16,4 6 17 15,3 7 28-15,3 9-5 16,4 13-10-16,1 9 57 16,4 0-34-16,1 12-20 15,-2 19 33-15,-1 11-48 16,-4 0-33-16,-5 3-2 16,-1-2-5-16,0-7-85 15,-3-7-56-15,-1-14-21 16,1-11-63-16,5-4 6 15,-3-16 47-15,7-29-55 16,8-15 29-16,10-18 45 0,1-13-175 16,9-13 174-1,-1 2 159-15,-4-1 181 0,-2 8 34 16,-14 12 75-16,-7 16-16 16,-12 14-5-16,-9 14 2 15,-8 11-6-15,-3 10-25 16,0 6-86-16,-3 12-43 15,-17 0-4-15,-11 36-60 16,0 19-11-16,-6 18-31 16,1 15-4-16,4 7 9 15,1 3-10-15,9-5 0 16,5-1 0-16,8-9-9 16,6-12-1-16,3-22-85 0,0-15-5 15,12-24-60-15,21-10 63 16,7-4 72-16,5-32 23 15,12-6-17-15,0-2 11 16,10 8-10-16,1 13 17 16,4 11 1-16,-7 12 1 15,-3 3 77-15,-9 35 31 16,-13 13-50-16,-11 10 73 16,-9 4-69-16,-10-2-18 15,-1-10-11-15,-3-12-19 16,-3-16 0-16,5-12-15 15,-5-10-81-15,-3-3-21 0,0-16-113 16,0-7-458-16</inkml:trace>
  <inkml:trace contextRef="#ctx0" brushRef="#br0" timeOffset="2184">3262 1768 2829 0,'0'0'276'0,"0"0"-276"16,0 0-284-16,0 0-308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1.54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1218 1594 0,'0'0'235'0,"0"0"-161"16,0 0-36-16,0 0 162 15,0 0-33-15,0 0-52 16,0 0-35-16,176-139-48 0,-108 60-12 16,11-18-11-16,6-9-7 15,0-7 4-15,-3-5-6 16,-6 1 0-16,-15 4 7 16,-14 12-7-16,-15 17 15 15,-12 20 64-15,-14 16 40 16,-6 22 21-16,0 13-59 15,-15 13-18-15,-19 11 25 16,-2 31-49-16,-2 27-25 16,-5 16-14-16,4 12 1 15,8 12 5-15,6 0-6 16,11-3 0-16,14-14 6 16,0-15-6-16,7-25-20 15,28-19-58-15,12-25 0 16,16-8 58-16,5-23-42 15,6-30-50-15,2-21 24 0,-4-10 19 16,-5-6 35-16,-13-1 18 16,-11 6 16-16,-13 11 14 15,-10 21 7-15,-11 14 49 16,-9 22 77-16,0 17-12 16,0 7-42-16,-3 42-50 15,-14 22-29-15,4 14 29 16,4 4-29-16,5-1-8 15,4-11 6-15,0-16-11 16,17-10-1-16,12-19-17 16,11-15-46-16,5-17-7 15,8 0-87-15,5-17-31 16,1-22 34-16,0-1-122 16,-10-5 3-16,-10 8 137 0,-8 12 109 15,-13 8 27-15,-7 7 57 16,-8 8 91-16,-3 2 24 15,0 0 5-15,0 6 26 16,0 17-3-16,0 2-60 16,0 12-43-16,0 4-32 15,-6 7-17-15,-2 2-6 16,2 5-32-16,3-1 14 16,0-8-23-16,3-4-1 15,0-11-19-15,0-9-85 0,0-10-119 16,0-12-111-1,3 0-146-15,0-15-346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4.4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167 322 2032 0,'0'0'489'16,"0"0"-428"-16,0 0 12 15,0 0 177-15,-28-180-84 16,28 138-59-16,14 5-68 15,15 7-17-15,7 9 7 16,4 13-23-16,2 8 7 16,-2 2 0-16,-4 36-12 15,-4 12 22-15,-9 15-4 16,-13 12-11-16,-10 5 28 16,0 4-20-16,-36 0 4 15,-13-4-13-15,-10-5-7 16,-6-4-30-16,-28 7-146 15,19-17-438-15,9-15-901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4.5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2282 0,'0'0'544'15,"0"0"-458"-15,0 0-86 16,0 0-472-16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2.64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91 35 1674 0,'0'0'355'0,"0"0"-267"16,0 0 64-16,0 0-10 16,203-17-84-16,-137 14-31 15,16 3-27-15,-17 0-183 16,-17 0-347-16</inkml:trace>
  <inkml:trace contextRef="#ctx0" brushRef="#br0" timeOffset="201">0 442 1960 0,'0'0'391'0,"0"0"-280"16,0 0-25-16,0 0 61 16,173 6-51-16,-91-6-96 15,48 0-15-15,-19-12-159 16,-12-3-453-16</inkml:trace>
  <inkml:trace contextRef="#ctx0" brushRef="#br0" timeOffset="764">975 1123 1842 0,'0'0'279'0,"0"0"-279"15,0 0 0-15,0 0 119 16,0 0-21-16,170-100-58 16,-105 30-40-16,8-10 1 0,1-21 8 15,-4-11-8-15,-1-12 6 16,-7 1 4-16,-8 1 19 16,-3 17 82-16,-15 23 33 15,-13 22 8-15,-11 28-4 16,-9 20-17-16,-3 12-38 15,0 18-20-15,-9 31-49 16,-11 20 18-16,0 13-34 16,4 7-7-16,13-5 10 15,3-3-12-15,0-19-13 16,36-13-53-16,16-22-49 16,10-21 55-16,8-6-46 15,4-26-62-15,2-28 43 0,-10-10 19 16,-4-12 33-1,-14-8 39-15,-5 4 34 0,-10 4 18 16,-13 17 61-16,-8 20 52 16,-9 22 82-16,-3 17-20 15,0 11-59-15,-26 43-98 16,1 18-8-16,-1 7 30 16,6 6-31-16,9-2-15 15,11-13-12-15,0-5-25 16,37-13-137-16,8-16-421 15,-2-16-344-15</inkml:trace>
  <inkml:trace contextRef="#ctx0" brushRef="#br0" timeOffset="1127">2660 601 2031 0,'0'0'533'16,"0"0"-472"-16,0 0 58 16,0 0 74-16,0 0-66 15,0 0-81-15,0 0-22 16,139 2 12-16,-120 28-18 16,-13 11 15-16,-6 9 6 15,0 9-3-15,-32 0 15 16,-15 0-51-16,-4-7 1 0,-5-2 12 15,7-16-12-15,9-10 6 16,12-7-7-16,11-8 0 16,11-7 0-16,6-2 0 15,0 4-19-15,9-1 5 16,20 3 3-16,7 0 3 16,10 3 7-16,4-3-25 15,44-1-74-15,-15-5-229 16,9 0-519-16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30.73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400 0 1692 0,'0'0'303'16,"0"0"-187"-16,0 0 5 0,0 0 110 15,0 0-74-15,0 0-34 16,0 0-17-16,-91 186-83 16,37-112-23-16,-2 8-19 15,-21 39-178-15,15-21-319 16,2-17-549-16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7.85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126 389 2154 0,'0'0'334'16,"0"0"-231"-16,0 0-12 0,-42 174 107 15,34-77-59 1,2 14-73-16,0 15-35 0,0-1-8 15,1 5-2-15,-1-9 3 16,3-16-24-16,3-16 0 16,0-26 0-16,0-24-20 15,0-22-9-15,0-17 16 16,0 0-10-16,0-24 22 16,0-24-13-16,3-14-2 15,17-6-6-15,6 4 4 16,4 5 7-16,5 12 10 15,8 15-19-15,4 17 19 16,1 15-8-16,4 0 7 16,1 21-8-16,-1 20 10 15,-2 9 1-15,-11 3 0 0,-10-1-1 16,-15 3 15-16,-14-9-7 16,0-1 1-16,-28-6 10 15,-17-5-10-15,-14-7 34 16,-7-13-13-16,1-7 5 15,-3-7-4-15,2 0-22 16,7-7 5-16,6-13-10 16,15-5-4-16,11 3-10 15,18-5-125-15,9-11-185 16,28 3-352-16,12 6-620 0</inkml:trace>
  <inkml:trace contextRef="#ctx0" brushRef="#br0" timeOffset="220">892 1146 1974 0,'0'0'479'0,"0"0"-428"16,0 0 83-16,10 176 109 15,-4-111-76-15,0 0-107 16,2-7-48-16,1-12-10 15,2-7-2-15,-5-10-88 16,3-17-172-16,-5-10-376 16,-1-2-494-16</inkml:trace>
  <inkml:trace contextRef="#ctx0" brushRef="#br0" timeOffset="340">872 825 2092 0,'0'0'331'0,"0"0"-248"16,0 0-83-16,0 0-131 16,0 0-485-16</inkml:trace>
  <inkml:trace contextRef="#ctx0" brushRef="#br0" timeOffset="723">1220 1402 1967 0,'0'0'392'0,"0"0"-316"15,0 0-53-15,0 0 25 16,0 0 2-16,0 0-33 16,206 12-2-16,-134-12-14 15,3 0 8-15,0-6 2 16,-10-11-11-16,-6-7 0 15,-16-2-13-15,-17-4-7 16,-22-2 19-16,-4 0-10 16,-13-4 11-16,-27 4 18 15,-11 5 5-15,-6 10 54 16,-2 17 27-16,0 0 28 0,1 23-33 16,8 27 2-16,11 18-12 15,16 15-20-15,14 1-30 16,9-2-5-16,6-4-21 15,36-11-13-15,17-13-4 16,13-19-72-16,49-35-115 16,-16 0-288-16,-9-18-270 0</inkml:trace>
  <inkml:trace contextRef="#ctx0" brushRef="#br0" timeOffset="946">2350 584 2259 0,'0'0'496'0,"0"0"-425"15,0 0 100-15,-37 224 59 16,23-110-73-16,5 12-92 16,2 5-31-16,-2-5-27 15,3-7-7-15,2-11-1 16,0-16-120-16,1-10-219 15,0-26-384-15,0-27-374 0</inkml:trace>
  <inkml:trace contextRef="#ctx0" brushRef="#br0" timeOffset="1118">2146 1217 1862 0,'0'0'487'0,"0"0"-416"16,0 0 89-16,0 0 115 15,0 0-148-15,170-27-84 16,-108 21-43-16,1 1-3 16,-4-1-97-16,0-3-227 15,-16 3-362-15,-18-3-1124 0</inkml:trace>
  <inkml:trace contextRef="#ctx0" brushRef="#br0" timeOffset="1338">1356 798 2169 0,'0'0'379'0,"0"0"-282"16,0 0 49-16,0 0 59 15,0 0-98-15,204-138-69 16,-148 117-38-16,-4 10 0 15,-10 11-96-15,-2 0-192 16,-15 13-375-16,-8 6-775 0</inkml:trace>
  <inkml:trace contextRef="#ctx0" brushRef="#br0" timeOffset="1443">2015 410 1960 0,'0'0'346'0,"0"0"-248"16,120-174-86-16,-30 80-12 15,-16 14-297-15,-8 18-1710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16.9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 0 1460 0,'0'0'252'16,"0"0"-144"-16,0 0-45 16,0 0 72-16,0 0 32 15,0 0-75-15,0-18-30 16,0 36 6-16,0 20 5 16,0 21 28-16,0 23-10 15,6 24-26-15,-3 39-1 16,0-7-34-16,-3 4-12 15,0-10-4-15,0-34-13 16,-12-9 16-16,2-27 0 0,4-31 1 16,2-19 27-16,4-12-10 15,0-15 4-15,0-29-26 16,17-18-12-16,6-15 6 16,3-5-7-16,7-7-21 15,2 2 20-15,8-2-16 16,10 9 8-16,6 7-14 15,-1 8 2-15,4 14 20 16,0 8 1-16,-9 13-12 16,-7 5 11-16,-13 12 1 15,-14 7-1-15,-12 6 1 16,-7 0 0-16,0 6 32 0,-23 23-5 16,-22 10-6-16,-8 8 8 15,-7 6-23-15,-2 2 5 16,3 1-10-16,10 0 0 15,10-2 28-15,13-4-29 16,17-4 0-16,9-4 1 16,0-1-1-16,9 0 0 15,20 1-6-15,10-1 6 16,12-2 10-16,0-3-10 16,5 1 0-16,-1-9 0 15,1 0 1-15,-7-4 5 16,-10 0 2-16,-2-4-7 15,-8 1-2-15,-7-2-84 16,3-3-229-16,-10-7-377 0,-4-9-1233 16</inkml:trace>
  <inkml:trace contextRef="#ctx0" brushRef="#br0" timeOffset="337">1103 890 2053 0,'0'0'359'0,"0"0"-258"15,0 0 63-15,0 0 79 16,0 0-120-16,-94 164-89 16,94-127-28-16,0-3-6 0,17-5-26 15,18-3-27-15,7-7-15 16,8-13-32-16,9-6-4 15,2-18 31-15,1-26 53 16,-11-14 14-16,-20-11 5 16,-17-5 1-16,-14 7 0 15,0 9 4-15,-33 14 37 16,-16 19 12-16,-3 20-11 16,-7 5-32-16,6 22-10 15,11 25-58-15,19 24-172 16,17-7-285-16,6-18-827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20.04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134 203 1809 0,'0'0'232'15,"0"0"-132"-15,0 0 18 16,0 0 57-16,0 0-11 16,0 0-62-16,0 0 0 15,147-104-38-15,-85 88-7 16,-7 16-9-16,-2 10-20 16,-7 41-13-16,-13 14 0 15,-13 8-13-15,-14 9 27 16,-6-2-27-16,0-3 7 15,-26-10-3-15,-10-14-5 16,-7-5 11-16,-3-16-12 0,-4-8-5 16,-1-15 3-1,2-9-11-15,2-3 7 16,5-39 0-16,-1-14-10 0,8-21 16 16,2-13-1-16,7-11-2 15,12 3 2-15,11 11 1 16,3 16-14-16,3 24 14 15,31 23 0-15,8 18 13 16,10 6 5-16,10 18 16 16,8 14 20-16,7 4-16 15,8-4 1-15,8-9 4 16,7-13-29-16,5-10 11 16,7 0-23-16,-1-13-2 15,-3-13 0-15,-6-3-51 16,-14-4-86-16,-12-7-127 0,-24 3-377 15,-30 12-1435-15</inkml:trace>
  <inkml:trace contextRef="#ctx0" brushRef="#br0" timeOffset="317">1270 756 1691 0,'0'0'325'15,"0"0"-226"-15,0 0 99 0,0 0 74 16,0 0-37-16,0 0-70 16,183-130-34-16,-170 117-39 15,0 13-29-15,-10 0-1 16,0 15-26-16,-3 33 36 15,0 15-36-15,0 7-18 16,0 4 9-16,-3-2-16 16,0-12-11-16,3-9-17 15,0-11-54-15,0-21-141 16,0-11-470-16,0-8-545 0</inkml:trace>
  <inkml:trace contextRef="#ctx0" brushRef="#br0" timeOffset="545">2193 715 2488 0,'0'0'502'0,"0"0"-447"16,0 0-16-16,0 0 69 15,0 0 18-15,0 0-77 16,43 177-49-16,-43-139-49 16,-17-1-209-16,-9-9-614 0,0-10-1191 0</inkml:trace>
  <inkml:trace contextRef="#ctx0" brushRef="#br0" timeOffset="1118">2904 387 1410 0,'0'0'939'15,"0"0"-836"-15,0 0-91 0,0 0 95 16,105-158 96-16,-60 134-67 16,7 7-49-16,4 13-26 15,3 4-19-15,-4 6-24 16,-2 30 0-16,-4 8 25 16,-7 9-22-16,-5 6-20 15,-15-1 29-15,-8 0-21 16,-14-4 6-16,0-6-8 15,0-4-5-15,-30-8 29 16,-2-7-31-16,-11-5 0 16,-4-6 0-16,5-9-12 15,-4-7-3-15,7-2-6 16,4 0-24-16,1-17 21 0,5-19-3 16,2-8 5-16,4-14 21 15,11-14-4-15,5-7-4 16,7-1 9-16,0-1 11 15,13 8 34-15,13 12-20 16,7 8 14-16,4 11 6 16,5 16-7-16,4 5 15 15,9 14-14-15,11 7-3 16,6 0 8-16,10 0-44 16,0 5 1-16,0 3-1 15,3-2-45-15,-8-6-105 16,19 0-182-16,-25 0-350 15,-17 0-813-15</inkml:trace>
  <inkml:trace contextRef="#ctx0" brushRef="#br0" timeOffset="1419">3927 624 2089 0,'0'0'349'16,"0"0"-300"-16,0 0-3 16,0 0 162-16,0 0 1 15,0 0-50-15,187 0-59 16,-167 23-40-16,-14 16 16 16,-6 16 1-16,-20 16-40 0,-31 9-1 15,-12 4-25-15,1-6 1 16,13-13 22-16,16-16-8 15,27-19-7-15,6-12-19 16,32-18-2-16,38 0-9 16,86-30-37-16,-15-11-153 15,-4-7-647-15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22.4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1159 210 1525 0,'0'0'253'0,"0"0"-161"16,0 0 52-16,0 0 58 16,0 0-23-16,0 0-40 15,-56-165-58-15,13 142-37 16,-9 5 8-16,-17 15-43 0,-9 3 18 16,-11 9-4-1,-9 41 6-15,-3 24 19 0,-10 42-10 16,-8 54-27-16,1 50 10 15,18 14-4-15,30-37 10 16,30-48-2-16,25-69-5 16,15-15 16-16,0-1-26 15,29-7-9-15,16-7 6 16,24-22-7-16,13-28-9 16,14 0 0-16,8-48-12 15,4-15 11-15,-3-13-26 16,-6-10-6-16,-17-2 18 15,-17 9-7-15,-16 8 19 16,-21 22 11-16,-14 18 1 16,-14 18 51-16,0 13 10 0,-3 0-41 15,-20 34 8 1,0 4-22-16,1 8 3 0,8-6-9 16,3-7-3-16,11-1-15 15,0-14-142-15,0 1-108 16,0-12-105-16,0-5-248 15,0-2-926-15</inkml:trace>
  <inkml:trace contextRef="#ctx0" brushRef="#br0" timeOffset="198">542 782 1976 0,'0'0'354'16,"0"0"-266"-16,0 0 43 15,0 0 61-15,181 0-73 16,-102 0-38-16,9 0-64 16,3 0-17-16,5-12-102 15,3 0-166-15,34-8-213 16,-22 5 108-16,-15-6-1297 0</inkml:trace>
  <inkml:trace contextRef="#ctx0" brushRef="#br0" timeOffset="453">2082 187 2031 0,'0'0'391'16,"0"0"-239"-16,0 0-51 16,0 0 93-16,-147 214-47 15,110-107-41-15,-16 37-42 16,-15 39-20-16,-23 26-20 15,3-20-5-15,9-42 11 16,23-50-30-16,21-38 0 16,-2 0-20-16,4-13-53 15,7-4-44-15,17-23-107 16,9-38-109-16,9-23-253 16,17-16-783-16</inkml:trace>
  <inkml:trace contextRef="#ctx0" brushRef="#br0" timeOffset="859">2697 479 2089 0,'0'0'470'15,"0"0"-416"-15,0 0 42 16,0 0 94-16,0 0-72 15,-173-59-27-15,117 59-68 16,0 23-8-16,4 19-15 16,10 8 2-16,16 11 11 0,15 8-13 15,11 4-4 1,17 3-7-16,28 4 10 0,9-9-26 16,3-4-9-16,3-2-12 15,-7-11 47-15,-8-8-11 16,-8-1 5-16,-15-13 7 15,-15-6 0-15,-7 1 7 16,-10 0 7-16,-34-1 5 16,-10 6 4-16,-19-8-23 15,-5-3 0-15,-7-1 5 16,0-11-4-16,9-5 3 16,14-4-4-16,23 0-36 15,39-13-79-15,3-13-231 0,36-13-485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25.3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193 227 1916 0,'0'0'398'0,"0"0"-258"0,0 0-34 16,0 0 64-16,0 0 22 16,0 0-79-16,200 24-42 15,-112-11-45-15,3-4-7 16,-3-1-19-16,2-4 0 15,-5 9-64-15,-7-1-189 16,-19 0-402-16,-26 4-412 0</inkml:trace>
  <inkml:trace contextRef="#ctx0" brushRef="#br0" timeOffset="231">0 646 2102 0,'0'0'462'16,"0"0"-425"-16,0 0 23 15,0 0 126-15,190 0-48 16,-105 6-90-16,3 0-17 16,0 2-6-16,1 5-20 15,-4-9-5-15,-3-4-136 16,13 0-155-16,-24 0-274 15,-15-11-868-15</inkml:trace>
  <inkml:trace contextRef="#ctx0" brushRef="#br0" timeOffset="462">645 0 2078 0,'0'0'392'15,"0"0"-276"-15,0 0-47 16,0 0 189-16,-4 160-46 16,11-69-105-16,-1 15-61 15,-6 4 1-15,0 1-28 16,-6 3-9-16,-24-1-10 16,1-10-58-16,3-17-80 15,13-21-143-15,6-19-312 0,7-31-775 16</inkml:trace>
  <inkml:trace contextRef="#ctx0" brushRef="#br0" timeOffset="1022">1839 424 2335 0,'0'0'380'16,"0"0"-296"-16,0 0-59 15,0 0 171-15,0 0-66 16,0 0-82-16,0 0-19 15,194-93-20-15,-151 146 21 16,-4 18-21-16,-7 15 0 16,-6 0 15-16,-9 10-24 15,-11-8 18-15,-6-6-2 16,0-9-10-16,-15-12 13 16,-19-21-19-16,-5-7-5 15,-4-16 4-15,1-14-10 16,-4-3-1-16,4-24-13 15,2-25-5-15,-2-16 29 0,2-16-19 16,4-9 5-16,4-8 14 16,9 4 1-16,9 16-4 15,11 13 4-15,3 23 0 16,14 23 22-16,21 15-21 16,15 4 15-16,9 0 25 15,10 13-21-15,13 6 6 16,9-11-8-16,7-8-5 15,10 0 15-15,3 0-28 16,5-14-10-16,-12-8-68 16,10-3-174-16,-29 4-357 15,-26 9-473-15</inkml:trace>
  <inkml:trace contextRef="#ctx0" brushRef="#br0" timeOffset="1463">2743 1152 2465 0,'0'0'335'0,"0"0"-297"16,0 0 60-16,0 0 116 15,0 0-112-15,0 0-45 0,0 0-17 16,189-146-8-16,-161 146 16 16,-9 21-11-16,-9 16 5 15,-10 19 5-15,0 9-13 16,-23 12-1-16,-23-4-18 16,-7 4-13-16,-5-3 13 15,-1-15-15-15,3-13-11 16,13-13 11-16,10-12-12 15,18-10 11-15,7-11 0 16,8 0-7-16,0 0 1 16,14-9 2-16,22-8 5 15,10 2 3-15,6 10 12 16,4-1 15-16,3 6-9 16,0 0 8-16,10 0-11 0,10 0-18 15,51-22-81 1,-16-9-201-16,-2-7-1063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1:24.04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130 291 2183 0,'0'0'269'16,"0"0"-205"-16,0 0-30 15,0 0 131-15,0 0-21 16,0 0-71-16,183-40-22 15,-124 40-27-15,3 0 31 16,-3 17 9-16,-10 24-38 16,-3 9-13-16,-13 6 2 15,-16 9 6-15,-11 0 23 16,-6-7-28-16,0-3 1 16,-32-15 4-16,-12-5-16 0,-11-8-5 15,-4-12-23 1,-3-15 5-16,-4 0 18 15,1-27-33-15,3-26 9 0,3-24 22 16,7-12-20-16,9-1-11 16,16-1 21-16,18 14 12 15,9 15 4-15,20 24-4 16,25 14 0-16,17 21 6 16,10 3 4-16,10 12 8 15,6 18 8-15,8-1-2 16,5-2 25-16,4-7-34 15,0-5-13-15,0-9 22 16,-3-6-23-16,-8 0 15 16,-9-28-16-16,-6-3 2 15,-14-3-4-15,-13-3-2 16,-5 1-2-16,-15 4 5 16,-10-1 2-16,-8 14 0 0,-8 0 33 15,-3 7 11 1,2 10 12-16,-5 2-32 0,0 0 1 15,0 0 7-15,0 2-23 16,0 29-1-16,0 7 3 16,0 8-6-16,0-1 17 15,0-1-23-15,3-8 9 16,0-4 7-16,0-3-10 16,0-3-6-16,0 1 0 15,-3-2-33-15,0 0-31 16,0-4-103-16,0-1-208 15,0-2-221-15,-3-3-218 0</inkml:trace>
  <inkml:trace contextRef="#ctx0" brushRef="#br0" timeOffset="615">1190 1043 1940 0,'0'0'513'16,"0"0"-486"-16,0 0-19 15,0 0 155-15,0 0 52 16,0 0-98-16,0 0-29 15,105-86-13-15,-85 65 7 16,-11 13 11-16,-1 8-45 16,-5 0-9-16,-3 35 9 15,0 24 13-15,0 15 13 16,-6 11-37-16,-8 8-16 16,-3-10 12-16,8-11-32 15,2-10-1-15,7-15-47 0,0-18-89 16,0-14-206-1,0-15-678-15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3:11.2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 48 947 0,'0'0'228'0,"0"0"-152"16,0 0-11-16,0 0 68 15,0 0 8-15,0 0-36 16,-9-26-36-16,9 23-18 0,0 3 13 16,0-3-30-1,0 3 32-15,0 0 8 0,0-3-15 16,0 0 9-16,0-1-40 15,0 2 39-15,0-2 20 16,0 4-40-16,3 0-17 16,14 0 4-16,6 0-4 15,6 4 18-15,7-2-28 16,6-2 10-16,7 0 16 16,7 0-35-16,0 0-10 15,2 0 14-15,1 0-14 16,1 0 29-16,-4 0-30 0,2 0 0 15,1 4 7 1,0-1-6-16,0 3-1 0,4 0 15 16,-1-3-15-16,0 0 6 15,-4 0-6-15,1 3 0 16,-3-4 7-16,-4 1-7 16,4 4 0-16,-3-5-2 15,2 2 2-15,1-1 8 16,3-3-8-16,-1 0 0 15,1 0 3-15,0 0-3 16,1 0-9-16,-1 0 9 16,-4 0 2-16,1 0 14 15,-8 0-16-15,2 0 0 16,-1 0 14-16,0 0-9 16,1 2-3-16,1-2 12 0,-2 2-14 15,4 2 10 1,-4-2-10-16,1 5 0 0,-2-1 0 15,1 2 0-15,-3 1 0 16,1 0-8-16,-2 0 8 16,-2-2 19-16,-1-1-19 15,4-6 0-15,-1 2 5 16,9-2-5-16,-6 0 0 16,1 0-4-16,1 0 11 15,-5 0 1-15,-5 0-8 16,2 0-5-16,-2 0 4 15,-1 0 1-15,-1 5-6 16,-1 1 4-16,2 0 4 0,1-2 14 16,-1 1-16-1,4-2 0-15,2 0 0 0,1-3 0 16,3 3 0-16,1 0 8 16,-2-3-7-16,5 0 22 15,-1 0-23-15,1 0 0 16,-4 0 26-16,-1 0-26 15,-2 0 1-15,-3 0 0 16,-1 0 0-16,2 0 6 16,-1 0-7-16,-1 0 0 15,1 0 13-15,-5 0-13 16,4 0 0-16,2 0-1 16,-1 0 2-16,-1 0-13 15,4 0 9-15,-4 0 3 16,4 0 13-16,-1 0-13 0,1 0-8 15,-3 0 8-15,-7 0 0 16,0 0 13-16,-4 0-13 16,2 0 0-16,-2 0 27 15,4 3 17-15,-6-3-28 16,-1 3-4-16,-3-3-11 16,0 0 19-16,-2 0-20 15,-6 0 0-15,-4 0 3 16,-8 0-3-16,-6 13-68 15,-29-5-239-15,-13 3-888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3:37.81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7 152 472 0,'0'0'528'15,"0"0"-376"-15,0 0-55 16,0 0 45-16,0 0-3 16,0 0-20-16,0-42 3 0,0 38-52 15,0 0-6-15,0-5 33 16,0 3-20-16,0-2-1 15,-3-2 5-15,3 8-22 16,0-3 24-16,0 5-27 16,0 0 2-16,0-2 22 15,0 2-39-15,0-2-1 16,0-2 1-16,0 1-24 16,6 1 26-16,7-4-37 15,4 4 0-15,-2-2 30 16,5 1-29-16,3 0-6 15,1 0 17-15,2 0-12 16,3 0 23-16,4 1-19 16,-1 2-9-16,1-4 35 0,-4 4-35 15,2 0 0-15,-2 0 11 16,-1 0-12-16,3 0 28 16,-2 0-28-16,1 0 0 15,-4 0 2-15,0 0-2 16,-4 0 0-16,1 0 6 15,0 0 0-15,4 0-1 16,2 0-5-16,0 0 0 16,1 0 12-16,-1 0-12 15,2 0-6-15,-2 0 6 16,-1 0 0-16,0 0 11 16,1 0-11-16,-4 0 0 15,3 0 6-15,-2 0-6 0,-1 0-1 16,1 0 0-1,5 0 1-15,-3 0 12 0,6 0-12 16,-5 0-5 0,0 0-2-16,-2 0 7 0,-1 0-1 15,-1 0-5-15,1 0 6 16,2 4 10-16,0-4-10 16,-2 0 0-16,2 2-2 15,-3-2 2-15,1 0-1 16,-3 3 0-16,3-3 1 15,1 0 6-15,2 3-6 16,0-3 0-16,4 0 8 0,1 0-7 16,-2 0-2-16,-2 0 1 15,2 0 0-15,-2 0 3 16,-1 0-3-16,0 3 0 16,-2 0 0-16,2 0 1 15,-6 1-1-15,3-2-9 16,-3 0 9-16,-1 2 5 15,3-2-5-15,-6 1 0 16,4-3 10-16,0 4-10 16,3-4-1-16,3 0-10 15,1 0 11-15,-1 2 12 16,-3-2-12-16,1 0 0 16,-4 0 2-16,0 2-2 15,2-2-1-15,-2 0 1 16,0 0 0-16,-3 0-1 0,2 0 1 15,1 5 0-15,5-5-3 16,-3 2 4-16,7-2-2 16,-1 4 1-16,1-4 0 15,-2 0 2-15,-1 0-2 16,-3 0 0-16,1 2 10 16,-1-2-10-16,-3 0-14 15,-1 4 14-15,-5-4 0 16,0 0 8-16,-5 0-8 15,-1 0 0-15,-2 0 1 16,1 2-1-16,-1-2-1 16,-3 0-9-16,5 3 10 15,-5-3 7-15,5 0-7 0,-5 0 0 16,3 0 12 0,2 0-12-16,-2 0-9 0,1 0 9 15,-1 0 0-15,5 0 30 16,-8 0-30-16,2 0 1 15,-5 0 11-15,0 3-12 16,-3-3 0-16,0 0 2 16,3 0-1-16,-3 0 30 15,0 0-31-15,0 0 1 16,0 0 31-16,0 0-25 16,0 0-1-16,0 0 12 15,0 0-17-15,0 0 32 16,0 0-33-16,0 0 1 15,0 0 12-15,0 0-13 16,-17 9-167-16,-12 3-348 0,-4-1-385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09.33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58 1245 0,'0'0'309'0,"0"0"-167"15,0 0-20-15,0 0 50 16,0 0-33-16,0 0-46 16,0-27-13-16,0 27 3 15,0-2 3-15,0 2-49 16,0-4-21-16,3 4 33 15,6-2-26-15,8-4-16 16,-1 0 7-16,4-1 0 16,0 3 15-16,3 4-28 15,-4 0-1-15,4 0 21 0,-3 0-8 16,0 25 3-16,-4 16 31 16,0 14 6-16,-6 6 16 15,-4 8-36-15,0-2-11 16,2-3-1-16,-2-8-12 15,5-6-8-15,1-11 5 16,5-7-5-16,2-5 12 16,1-10-12-16,3-4-1 15,-3-9 0-15,2-4-1 16,-2 0-10-16,-3 0-1 16,-5 0 12-16,-1 0 0 15,-11 0 4-15,0 0-4 16,0 0 17-16,0 0-5 0,0 0 7 15,-11 10-8 1,-12 5-10-16,0 5 6 0,-2 4-6 16,-1 5-1-16,3 3 5 15,3 1-5-15,4 3-2 16,5 2-5-16,8 2 7 16,3 5 7-16,0-1-7 15,0 3-10-15,3-2 9 16,17-1-10-16,2 1 10 15,9 1 1-15,1-2 6 16,1 4-5-16,-1-4-1 16,-5-3 0-16,-4-5-1 15,-3-4-3-15,-14-9 4 16,-6-2 0-16,0-4 1 16,-3-2 10-16,-27-3-11 0,-5 0 14 15,-5-5 3-15,4-7 6 16,-4 0 23-16,8 0-25 15,6 0 2-15,2-7 8 16,9-2-31-16,4 3-36 16,11-8-115-16,0-2-520 15,0 3-1533-15</inkml:trace>
  <inkml:trace contextRef="#ctx0" brushRef="#br0" timeOffset="961">1156 582 1151 0,'0'0'543'0,"0"0"-381"16,0 0-36-16,0 0 58 15,0 0-14-15,0 0-62 16,0 0-16-16,182-40-25 15,-100 40-4-15,11 0-23 16,8 0-16-16,4 3 4 16,3 5-28-16,-3-2 0 15,-8 0 10-15,-12 0-5 16,-18-6-5-16,-22 3 0 16,-16-3 1-16,-23 0 24 0,-6 0 48 15,0 0 62-15,-23-6-68 16,-11-16-19-16,-9 3-9 15,-4-2-2-15,-2 1-8 16,4-2 19-16,2 5-21 16,7-1-12-16,10 4 16 15,9 3-6-15,11 2-7 16,3 2-12-16,3 4 3 16,0 3-9-16,26 0-13 15,17 0-1-15,13 10 13 16,6 7 2-16,3 6-2 15,1 4 0-15,-4 1-9 16,0-1 9-16,-7 1-11 16,-13-8-6-16,-5-3 18 0,-17 0 0 15,-14-9 2-15,-6-6 0 16,0 0-2-16,-26-2 10 16,-17 5-9-16,-8-5-1 15,-3 0 0-15,3 2-12 16,11-2-22-16,4 6-133 15,16 0-295-15,6-1-290 0</inkml:trace>
  <inkml:trace contextRef="#ctx0" brushRef="#br0" timeOffset="1763">3071 125 1639 0,'0'0'481'16,"0"0"-374"-16,0 0-73 15,0 0 146-15,0 0 78 16,0 163-122-16,-6-83-66 16,1 2-22-16,2 6-18 15,-3-8 12-15,3-5-42 0,0-10 1 16,-2-11 14-16,2-18-15 15,3-13-1-15,0-10 0 16,0-13 1-16,0 0 6 16,0-9-6-16,17-32-74 15,23-18 7-15,11-16 12 16,19-14 1-16,12-5-18 16,3 4-8-16,3 4 52 15,-6 15 11-15,-10 15 17 16,-19 21 14-16,-18 15 23 15,-22 10 34-15,-13 10 31 16,0 0-32-16,-29 24 18 16,-21 15-28-16,-12 6-3 15,0 4 4-15,4 4-20 16,11-6-19-16,18-3 2 0,12-4-12 16,14 4 11-16,3-10-23 15,3 1 0-15,28-3 0 16,11-2 0-16,4-3-1 15,9-3-18-15,1-3 7 16,3-4 3-16,-10-6-93 16,-7 1-34-16,-8-6-97 15,-9-3-148-15,-8 0-169 16,-8-3-788-16</inkml:trace>
  <inkml:trace contextRef="#ctx0" brushRef="#br0" timeOffset="2116">4213 315 1751 0,'0'0'375'0,"0"0"-161"16,0 0 27-16,0 0 5 15,0 0-94-15,0 0-71 16,0 0-15-16,-117 147-24 15,109-100-11-15,8 3-8 16,0 0-22-16,17 0 6 16,19-3-7-16,4-12-26 15,5-7 10-15,1-20-25 0,3-8 22 16,-7-12 13-16,-8-35 12 16,-12-14 4-16,-16-10 47 15,-6-6 8-15,-15 3 6 16,-35 9-12-16,-12 15-20 15,-7 15-2-15,1 18-37 16,9 14 0-16,13 15-137 16,16 26-421-16,21 3-586 0</inkml:trace>
  <inkml:trace contextRef="#ctx0" brushRef="#br0" timeOffset="3242">5100 802 1822 0,'0'0'287'0,"0"0"-272"16,0 0-14-16,0 0 149 16,0 0-30-16,0 0-77 15,167-55-43-15,-97 18 25 16,1-8-16-16,0-11-1 16,-8-11 1-16,-7-11-9 0,-11-4 40 15,-14-3 8-15,-11 2 38 16,-17 11 36-16,-3 18-21 15,0 15 42-15,-23 19-11 16,-14 20-66-16,1 6 4 16,-7 41-44-16,4 26-4 15,4 23 17-15,2 5-29 16,7 9-10-16,6-1 0 16,3-6 1-16,8-12-3 15,2-14-23-15,4-18-27 16,3-24 7-16,0-16-29 15,0-19 4-15,13-4 20 0,7-34 23 16,9-18 27 0,4-9-19-16,2-3 13 0,2 1-2 15,2 9 2-15,-2 14-9 16,-6 23 14-16,0 14 1 16,-5 7 1-16,-7 18-1 15,-7 23 0-15,-1 8 5 16,-2 8-5-16,-1-3 0 15,4-5-8-15,8-8 8 16,2-8-1-16,6-18-81 16,1-13-67-16,4-2 37 15,-1-17 9-15,1-23-13 16,-1-6 41-16,-1-4 30 16,-12 2 44-16,-3 8 2 15,-9 13 11-15,-7 16 98 0,0 11 10 16,0 0-77-16,0 9-37 15,0 22 48-15,0 7 11 16,0 1-53-16,3 0 3 16,17-7-14-16,3-8-1 15,3-14-18-15,2-10-61 16,-3 0 20-16,-6-8 53 16,-6-27-2-16,-13-5 8 15,0-8 15-15,-6 3-6 16,-20 1 18-16,-11 6 9 15,4 12 20-15,4 4 28 16,9 11-17-16,7 8-22 16,13 0-36-16,0 3-9 0,0 0 0 15,36 0-52-15,13 0-101 16,17 3-19-16,9 0-60 16,4-3 36-16,0 0 81 15,-8 0 23-15,-9-9 39 16,-13-4 53-16,-9 0 10 15,-15-2 127-15,-8 3 45 16,-6 3 70-16,-11 0 18 16,0 4-55-16,-5 5-31 15,-24 0-86-15,-13 0-47 16,-4 20 12-16,1 15-26 16,2 10-10-16,10 4 7 15,16 2-14-15,17-2 14 0,0-4-34 16,20-8 1-1,19-3-3-15,10-11-11 0,4-9-50 16,-4-4-66-16,-4-10-110 16,-11 0-313-16,-15 0-812 0</inkml:trace>
  <inkml:trace contextRef="#ctx0" brushRef="#br0" timeOffset="3407">6278 1370 2342 0,'0'0'484'0,"0"0"-430"0,0 0-34 16,0 0 46-16,0 0-66 16,0 0-947-16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16.2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3094 0,'0'0'142'16,"0"0"-142"-16,329 45-235 15,-177-16-52-15,-15-6-666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29.17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733 199 1485 0,'0'0'284'16,"0"0"-111"-16,0 0 14 16,0 0 60-1,0 0-42-15,0 0-69 0,-70-78-18 16,45 47-33-16,-15 1 2 15,-6 5 10-15,-13 4-61 16,-6 12-8-16,-14 9-28 16,2 3 9-16,-2 39-12 15,10 16 3-15,13 10-4 16,17 9-10-16,19 3 14 16,20-4-11-16,0-3 10 15,30 1 2-15,19-3 12 16,10 0-13-16,9-4 0 0,1-2-6 15,4-3 6-15,-5-5 0 16,-6-1-1-16,-6-4 3 16,-13-2 4-16,-14-1-6 15,-23-3 0-15,-6 1 7 16,-20-1-7-16,-32-4-16 16,-16-5-4-16,-8-3 16 15,2-13-11-15,4-13 15 16,11-8 0-16,16 0 5 15,20-26-5-15,20-28-9 16,3-21 8-16,40-23-8 16,33-18-6-16,12-7 10 15,9 6 4-15,-3 7 0 16,-12 16 2-16,-17 17 14 0,-16 16 15 16,-23 13-9-16,-13 12 30 15,-10 13-39-15,0 12-12 16,0 11-40-16,-10 2-180 15,1 30-568-15,-2 1-483 0</inkml:trace>
  <inkml:trace contextRef="#ctx0" brushRef="#br0" timeOffset="692">1303 309 2133 0,'0'0'377'0,"0"0"-278"16,0 0 41-16,-190 56 67 15,128-4-72-15,5 17-56 16,15 7-58-16,19 9-20 16,20 8 6-16,3-3-7 15,37-10-1-15,25-12-35 16,18-19-15-16,13-19 23 15,12-19-21-15,0-11-34 16,-4-5 31-16,-10-33-27 16,-15-19 34-16,-21-16 35 0,-22-18 10 15,-23-13 55 1,-10-3 8-16,-13 2-14 0,-29 15 64 16,-11 21 6-16,-4 22-38 15,0 20-31-15,7 13-38 16,10 8 26-16,17 6-38 15,14 0-22-15,9 3 15 16,3 18-44-16,37 2 22 16,11 1-13-16,16-3-28 15,2-11 31-15,2-3-16 16,-3-7 16-16,-8 0 38 16,-10 0-11-16,-15 0 12 15,-13 0 9-15,-11 0 30 16,-8 0 60-16,-3 0-26 15,0 9-19-15,0 27-12 0,-6 16-5 16,-5 19-16-16,2 18-12 16,9 8-7-16,0 7 18 15,23-2-20-15,36-8-14 16,26-20 13-16,26-21-5 16,17-26-2-16,10-25-7 15,-1-2 2-15,-10-35 0 16,-22-21 13-16,-35-18 0 15,-41-18 40-15,-29-16 12 16,-37-11 28-16,-48 2-31 16,-26 8-4-16,-19 18 3 15,-12 23-48-15,-2 24-10 16,-20 29-86-16,40 13-207 0,26 2-819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15.26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70 2060 0,'0'0'197'0,"0"0"-171"16,0 0-4-16,0 0 96 15,0 0-48-15,3 181-27 16,-3-149-42-16,0-8 0 16,0-7-1-16,0-11 0 15,0-6 2-15,0 0-2 16,0 0 19-16,0-23-19 16,0-15-21-16,3-6 12 15,14-4 3-15,6-2 5 16,6 5 1-16,10 6 8 15,1 13 28-15,5 12 6 16,-2 11 20-16,-4 3 13 0,1 13-2 16,-11 21-30-16,-3 10-1 15,-7 6-32-15,-2 3 1 16,-6-2-11-16,1-4-133 16,7-9-137-16,-2-7-287 15,0-20-863-15</inkml:trace>
  <inkml:trace contextRef="#ctx0" brushRef="#br0" timeOffset="824">995 50 1852 0,'0'0'519'16,"0"0"-418"-16,0 0 98 0,0 0 98 15,-209 30-104-15,155 5-100 16,12 3-57-16,16 3-27 16,17 3 8-16,9-2-17 15,15-4-99-15,32-8-59 16,11-15-145-16,4-13-70 16,5-2 9-16,-12-17 61 15,-5-22 115-15,-15-11 114 16,-9-3 74-16,-10 0 148 15,-13 8 24-15,-3 13 137 16,0 18 32-16,0 14-48 16,-9 0-134-16,3 25-100 15,-1 17-2-15,7 12-3 0,0 1-38 16,10-1-16-16,22-10-19 16,11-12-40-16,4-8 43 15,-2-15-80-15,1-9-40 16,-7 0 45-16,-4-27 27 15,-4-8 43-15,-6-4 20 16,-5-2 1-16,-6 11 40 16,-8 7 15-16,-6 15 51 15,0 8 43-15,0 0-105 16,0 23-44-16,0 19 15 16,0 2-15-16,0 4 9 15,17-8-9-15,11-7-36 0,12-11-28 16,5-16-62-16,1-6 32 15,-3-2 50-15,-4-28 17 16,-6-12 21-16,-7-4 9 16,0-7-3-16,-6-1 73 15,-7 5 48-15,-3 8 22 16,-10 10 8-16,0 14 6 16,0 14-10-16,0 3-101 15,-13 24-34-15,-3 28 15 16,-4 22 5-16,0 18-8 15,7 15-14-15,10 7-4 16,3 7 24-16,0 0-28 16,3 0 32-16,13-7-19 15,-2-10-9-15,-8-16-4 16,-6-18 8-16,0-16-4 0,-3-19 12 16,-20-13-18-16,-3-21 12 15,-4-1-2-15,1-1-8 16,-4-33 1-16,7-10-2 15,6-8 0-15,11-11-1 16,6-4-11-16,3-2-71 16,0-30-82-16,0 19-300 15,3 7-605-15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13.6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476 630 1467 0,'0'0'288'16,"0"0"-159"-16,0 0-65 15,0 0 136-15,0 0-1 16,0 0-73-16,-51-144-17 15,17 129-66-15,-14 13 5 16,-3 2-8-16,-8 5-3 16,-4 34 26-16,7 18-41 15,8 9 5-15,11 10 33 16,17 2-36-16,20-11-15 16,0-8 4-16,31-11-7 15,23-19 2-15,25-18-8 16,9-11-102-16,45-2-120 15,-23-28-265-15,-21-2-154 0</inkml:trace>
  <inkml:trace contextRef="#ctx0" brushRef="#br0" timeOffset="566">1068 624 1627 0,'0'0'355'0,"0"0"-193"16,0 0 58-16,0 0 19 15,0 0-12-15,0 0-132 0,0 0-45 16,-207-46-19-16,148 46 4 16,7 20 12-16,2 10-47 15,15 2 15-15,11 3 4 16,12 4-19-16,12 0-13 15,0 1 11-15,3-5-28 16,30-2-25-16,13-9-90 16,6-13-36-16,10-11 25 15,3 0-41-15,-6-5 64 16,-2-16 60-16,-15-3 73 16,-16 5 2-16,-9 6 66 15,-14 10 75-15,-3 3 11 16,0 0-66-16,0 20-12 0,0 16 32 15,0 1-35 1,0 9-26-16,3-8-45 0,20-6-2 16,10-9 0-16,3-11-5 15,7-12-3-15,2 0-45 16,-5-25-7-16,-8-21 59 16,-6-3 2-16,-7-10-1 15,-8 3 34-15,-5 2 32 16,-6 14 7-16,0 13 11 15,0 16 28-15,0 11-12 16,0 0-80-16,-6 13-19 16,6 24 4-16,0 6-5 15,0 3 0-15,0-3-24 16,6-3-93-16,14 8-149 16,-3-9-404-16,-1-13-580 0</inkml:trace>
  <inkml:trace contextRef="#ctx0" brushRef="#br0" timeOffset="931">1369 336 2213 0,'0'0'302'16,"0"0"-212"-16,0 0-77 15,0 0 8-15,0 0-21 16,0 0-321-16,0 0-1100 0</inkml:trace>
  <inkml:trace contextRef="#ctx0" brushRef="#br0" timeOffset="1123">720 189 1460 0,'0'0'914'16,"0"0"-793"-16,0 0-121 15,184-116-36-15,-93 79-143 16,-9 1-556-16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36.35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213 22 1564 0,'0'0'307'15,"0"0"-175"-15,0 0 46 0,0 0 31 16,0 0 11-16,0 0-37 15,-56 0-89-15,53 0-18 16,3 0-31-16,0 0 18 16,0 0-14-16,0 0-26 15,20 0 23-15,16 6-25 16,13 0-6-16,13-3 21 16,14 0-35-16,9-3 11 15,6 0-12-15,11 0 8 16,-4 0 5-16,0 0-13 0,-10-9 0 15,-9 0-1 1,-17 0 2-16,-20 1-2 0,-19 3-16 16,-20 3-19-16,-3 2-17 15,-39 0-204-15,-10 15-330 16,-7 6-44-16</inkml:trace>
  <inkml:trace contextRef="#ctx0" brushRef="#br0" timeOffset="329">0 346 1790 0,'0'0'487'16,"0"0"-391"-16,0 0 39 16,0 0 135-16,0 0-79 15,0 0-103-15,0 0-28 16,105 0-2-16,-8 0-13 16,19-7-7-16,8 6-26 15,1-6 27-15,-1 3-39 16,-13-3 1-16,-12 1-1 15,-19 2 0-15,-4 4-111 16,-19 0-227-16,-35 0-405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4:37.1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1018 98 1617 0,'0'0'239'16,"0"0"-170"-16,0 0 48 15,0 0 140-15,0 0 10 16,0 0-97-16,0 0-96 16,0 12 79-16,0 89-32 0,0 19-34 15,-9 15-12-15,-5 1-17 16,5-10-19-16,4-10-2 16,2-16-35-16,3-17 7 15,0-20-9-15,0-15-7 16,0-19-9-16,0-12-98 15,0-14-137-15,28-16-225 16,7-26-52-16,1-14-600 0</inkml:trace>
  <inkml:trace contextRef="#ctx0" brushRef="#br0" timeOffset="186">1562 201 842 0,'0'0'1078'15,"0"0"-891"-15,0 0-2 0,0 0 67 16,10 200 39-16,-10-115-127 16,0 4-91-16,0-3-16 15,0-7-57-15,6-5-1 16,3-6-47-16,-1 8-146 16,-2-17-328-16,-6-15-500 0</inkml:trace>
  <inkml:trace contextRef="#ctx0" brushRef="#br0" timeOffset="375">989 780 2181 0,'0'0'497'0,"0"0"-446"15,0 0 31-15,0 0 75 16,0 0-74-16,216-60-26 15,-121 54-57-15,42 6-92 16,-22 8-286-16,-20 13-477 0</inkml:trace>
  <inkml:trace contextRef="#ctx0" brushRef="#br0" timeOffset="786">2246 1102 2000 0,'0'0'519'0,"0"0"-330"16,0 0 41-16,0 0-2 15,0 0-43-15,-220-58-86 16,155 58-39-16,-6 3-7 16,-5 29-11-16,7 11 19 15,4 11-52-15,12 2-1 16,21-3 8-16,18-7-16 15,14-6-13-15,9-8 6 16,45-11-13-16,17-12-4 16,18-9-52-16,9-6-19 15,0-31 26-15,-3-3-20 0,-19 0 14 16,-17 1 54-16,-20 11 21 16,-24 11 21-16,-10 11 46 15,-5 6 17-15,-5 0-9 16,-20 23-42-16,-4 13 6 15,3 2-3-15,9 7-23 16,10-6 5-16,7-4-18 16,13-10-67-16,30-6-74 15,42-19-226-15,-3 0-395 16,-11-27-1350-16</inkml:trace>
  <inkml:trace contextRef="#ctx0" brushRef="#br0" timeOffset="970">3173 722 1696 0,'0'0'1015'0,"0"0"-830"16,0 0-134-16,235-67 21 16,-130 48-19-16,12 10-23 15,1 5-30-15,24 4-244 16,-31 0-496-16,-32 4-586 0</inkml:trace>
  <inkml:trace contextRef="#ctx0" brushRef="#br0" timeOffset="1152">3445 1101 2460 0,'0'0'472'0,"0"0"-376"15,0 0-59-15,0 0-18 16,193-5 32-16,-102-3-51 16,67-16-9-16,-25 4-188 15,-14 3-573-15</inkml:trace>
  <inkml:trace contextRef="#ctx0" brushRef="#br0" timeOffset="1397">4953 101 1998 0,'0'0'835'16,"0"0"-711"-16,0 0-99 15,0 0 155-15,-29 221-29 16,15-132-75-16,5 8-25 15,-2 5-45-15,2 2-5 16,-1-4-1-16,10-6-101 16,0 0-143-16,4-26-465 15,16-24-455-15</inkml:trace>
  <inkml:trace contextRef="#ctx0" brushRef="#br0" timeOffset="1607">5522 0 2320 0,'0'0'480'15,"0"0"-417"-15,0 0 40 16,0 192 115-16,0-98-65 16,0 10-86-16,0 4-16 15,0 4-51-15,0 0-17 16,0-2-46-16,14 4-147 15,6-28-287-15,-1-28-285 0</inkml:trace>
  <inkml:trace contextRef="#ctx0" brushRef="#br0" timeOffset="1812">4953 762 2349 0,'0'0'560'16,"0"0"-456"-16,0 0-54 16,0 0 105-16,177-65-42 15,-79 43-82-15,11 4-31 16,31 13-101-16,-25 5-406 16,-21 0-532-16</inkml:trace>
  <inkml:trace contextRef="#ctx0" brushRef="#br0" timeOffset="2086">6074 1314 2318 0,'0'0'375'16,"0"0"-278"-16,0 0-49 15,0 0 182-15,142-161-41 16,-114 113-108-16,-6 7-21 0,-5 9 22 16,-8 14 26-1,-6 12 8-15,-3 6-50 0,0 15-36 16,0 29 10-16,-6 15-39 16,-10 15-1-16,-1 9-36 15,-12 41-161-15,6-25-400 16,0-7-833-16</inkml:trace>
  <inkml:trace contextRef="#ctx0" brushRef="#br0" timeOffset="2801">1754 1889 1035 0,'0'0'553'15,"0"0"-337"-15,0 0-74 16,0 0 103-16,0 0-5 16,0 0-41-16,0 0-91 15,-28 63 22-15,14 10 7 16,2 12-44-16,-5 9-23 15,3-2-28-15,-2-7-18 16,7-11 26-16,-2-12-50 16,5-13 6-16,3-6-15 0,0-8-15 15,3-12-140 1,0-1-130-16,0-9-312 0,0-9-33 16</inkml:trace>
  <inkml:trace contextRef="#ctx0" brushRef="#br0" timeOffset="3070">1366 2415 1799 0,'0'0'365'0,"0"0"-151"15,0 0 0-15,0 0 4 0,0 0-96 16,0 0-50-16,0 0 22 15,6 121 8-15,23-72-61 16,4 1-14-16,3-2 22 16,7-23-24-16,-1-7-17 15,4-15 1-15,3-3-9 16,4-21 15-16,-2-23-15 16,15-29-54-16,-10 11-207 15,-17 6-639-15</inkml:trace>
  <inkml:trace contextRef="#ctx0" brushRef="#br0" timeOffset="3917">432 3628 1709 0,'0'0'477'0,"0"0"-415"0,0 0-19 16,0 0 86-16,0 0 31 15,0 0-6-15,0 0-75 16,-210-111-30-16,158 142-16 16,-1 31-14-16,8 15 35 15,8 14-16-15,19 0-14 16,13-3 7-16,5-13-31 15,8-20-6-15,27-16-10 16,7-31-50-16,12-8 12 16,-3-23-40-16,2-33 20 15,-7-12 53-15,-10-5 6 16,-10 2 15-16,-9 15 71 0,-11 21 28 16,-3 11 31-16,-3 24-31 15,0 0-45-15,0 32-3 16,0 24-50-16,-6 15 13 15,3 3-14-15,3-1 1 16,0-8-15-16,9-6 10 16,14-20-53-16,4-13 0 15,5-20-42-15,8-6 18 16,8-23-14-16,2-31-14 16,5-22 37-16,4-10 14 15,-6-14-4-15,-1-5 60 16,-2-14-16-16,-7 4 18 15,-5 3 20-15,-8 12 41 0,-7 14 42 16,-14 19-38 0,-9 17 19-16,0 18 38 0,0 17-29 15,-23 9 13-15,-6 6-28 16,-10 31-63-16,-4 28 26 16,-2 27-16-16,5 18-19 15,4 10 46-15,13 8-40 16,9-4 3-16,11-4-7 15,3-5-7-15,0-9 13 16,31-20-14-16,14-15-71 16,17-27-30-16,13-23-52 15,14-15-94-15,28-59-286 16,-21-12-102-16,-22-3-993 0</inkml:trace>
  <inkml:trace contextRef="#ctx0" brushRef="#br0" timeOffset="4115">1502 3209 1864 0,'0'0'376'0,"0"0"-152"15,0 0-123-15,0 0 139 16,-62 203 15-16,47-94-129 16,4 10-60-16,5-5-13 15,6 1-40-15,0-3-13 16,0-13-3-16,9-3-63 15,11-1-191-15,-3-30-539 0,-8-28-571 16</inkml:trace>
  <inkml:trace contextRef="#ctx0" brushRef="#br0" timeOffset="4273">1224 3785 2045 0,'0'0'264'0,"0"0"-211"16,0 0-28-16,184 0-25 16,-56 6-7-16,-20 1-265 15,-14 5-474-15</inkml:trace>
  <inkml:trace contextRef="#ctx0" brushRef="#br0" timeOffset="4880">1856 3929 1679 0,'0'0'199'16,"0"0"-160"-16,0 0-25 16,0 0 28-16,0 0 15 15,196-58-38-15,-149 24-3 16,-9-8 101-16,-11 1-44 15,-20 0 22-15,-7 3 16 16,-4 3 10-16,-29 8-2 0,-13 7 17 16,-5 10-12-1,-5 10 15-15,-1 10-69 0,9 31 4 16,11 18-22-16,15 11-29 16,13 10-2-16,9 0-21 15,9-5 0-15,30-5 0 16,10-12-4-16,13-20-42 15,11-11-26-15,1-27-11 16,8 0-54-16,-6-33-11 16,-7-20 31-16,-10-9 52 15,-17-6 30-15,-10-3 35 16,-12 10 5-16,-6 9 32 16,-8 15 69-16,-2 16 34 0,-4 18 14 15,0 3-58-15,0 22-81 16,0 24 0-16,0 12-10 15,0 0 1-15,0 1 0 16,0-10-6-16,0-3-7 16,0-21 6-16,0-10-38 15,0-9 3-15,0-6 35 16,0-6 1-16,-7-26 0 16,-2-18 0-16,1-7 0 15,8-4 25-15,0-2-25 16,0 9 0-16,14 3 0 15,15 16-9-15,10 11-63 0,31 24-146 16,-12 0-287-16,-5 0-226 16</inkml:trace>
  <inkml:trace contextRef="#ctx0" brushRef="#br0" timeOffset="5268">2953 3760 2045 0,'0'0'385'0,"0"0"-306"15,0 0-45-15,0 0 75 16,0 0-17-16,16 163-78 0,-7-119-13 16,-1-4 17-1,-2-7-18-15,-6-12-9 0,0-10-33 16,0-11 18-16,0 0 6 15,0-4 9-15,0-36-26 16,0-7 34-16,0-5-4 16,0-6 4-16,3 6 0 15,20 5 1-15,4 12-2 16,-1 15 2-16,6 10 0 16,-2 10 23-16,2 0-11 15,-1 21 23-15,-6 14 3 16,-2 4-13-16,0 2 23 15,-6 0-35-15,-8-2-13 0,1-1 0 16,4-5 0 0,4 1-124-16,2-3-354 15,-3-14-534-15</inkml:trace>
  <inkml:trace contextRef="#ctx0" brushRef="#br0" timeOffset="5906">3788 3804 1781 0,'0'0'571'15,"0"0"-479"-15,0 0 64 16,0 0 93-16,0 0-34 15,0 0-68-15,0 0-49 16,-99-126-40-16,51 126-13 16,-6 21-14-16,6 20 9 15,5 12-40-15,11 4 0 16,16-3 1-16,16-3-1 16,0-9-23-16,6-11-43 15,27-10-34-15,2-11-8 16,5-10-35-16,-1-7 23 15,-2-19 57-15,-9-2 36 16,-5 5 27-16,-9 11 5 0,-5 10 59 16,-1 2 36-1,-2 6-59-15,3 24 20 0,4 1-37 16,7 9-24-16,6-9-45 16,7-10-72-16,4-8-80 15,1-13-49-15,4 0-96 16,1-25 62-16,-7-15-200 15,-5-21-16-15,-13-4 328 16,-4-13 168-16,-4-8 240 16,-7-20 42-16,-3-12-69 15,0 0-29-15,0-5-40 16,0 19-24-16,0 25 92 16,0 32 40-16,0 38-63 15,0 12-61-15,0 76 31 16,0 63 5-16,6 6-44 0,-6-1-39 15,0-16-14-15,0-30-42 16,0 10-22-16,0 5-3 16,6-16-151-16,-1-26-319 15,-2-25-235-15,-3-21-1209 0</inkml:trace>
  <inkml:trace contextRef="#ctx0" brushRef="#br0" timeOffset="6171">3830 3640 1659 0,'0'0'681'0,"0"0"-610"0,0 0-41 16,0 0 50-16,196 15 75 16,-120-4-11-16,-1 1-78 15,-5 5-14-15,-16 5 37 16,-4 7-13-16,-18 10 5 15,-9 1-44-15,-9 10-1 16,-14-2 17-16,0-2-37 16,0-1-16-16,-9-16-35 15,-2-11-116-15,2-18-156 16,4 0-280-16,5 0-256 0</inkml:trace>
  <inkml:trace contextRef="#ctx0" brushRef="#br0" timeOffset="6285">4403 3512 542 0,'0'0'1610'0,"0"0"-1331"16,0 0-264-16,0 0-15 15,0 0-151-15,0 0-412 0</inkml:trace>
  <inkml:trace contextRef="#ctx0" brushRef="#br0" timeOffset="6514">4576 3760 1818 0,'0'0'394'0,"0"0"-242"0,0 0 84 15,0 0 30 1,50 156-99-16,-24-117-71 0,11-7-59 16,2-5-8-16,0-19-8 15,-4-8-21-15,-1 0 30 16,-5-35-30-16,-7-20 0 15,-2-13-6-15,-6-11 6 16,-5-1-94-16,2-6-204 16,-2 18-311-16,-2 21-134 0</inkml:trace>
  <inkml:trace contextRef="#ctx0" brushRef="#br0" timeOffset="6814">5071 3822 1654 0,'0'0'389'0,"0"0"-236"16,0 0 97-16,0 0 7 15,0 0-61-15,210-37-70 16,-165 4-76-16,-5-2-5 16,-7-7 2-16,-18 1 1 15,-7-7 33-15,-8 10-46 16,-11 7-17-16,-28 15 44 15,-7 16 11-15,-10 9-8 16,1 38 16-16,5 18-15 16,12 6 42-16,16 5-44 15,14-2-34-15,8-15 0 0,23-6-30 16,42-21-21-16,102-32-72 16,-6 0-185-16,0-32-883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7:05:11.21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4 365 1582 0,'0'0'315'0,"0"0"-224"16,0 0 16-16,0 0 137 15,0 0 20-15,0 0-110 0,-10 27-54 16,10-27-3-16,0 0-16 15,0 0-10-15,0 0-11 16,0 0-3-16,3 0 27 16,11 0-36-16,6 0 4 15,0 0-17-15,9 0-8 16,-1 0 7-16,12 0-8 16,5 0-8-16,12 0 24 15,2-6-33-15,12 0 4 16,5-1 0-16,12 7-12 15,8 0 31-15,1 0-20 16,2 0-6-16,-4 13 5 16,-9 8-11-16,-6-3 0 15,-7-1 0-15,-11 4 1 0,-3-6 9 16,-7-1-10-16,-9-3 0 16,-10-4-1-16,-10-1 1 15,-7-6 0-15,-6 3 0 16,-4-3 11-16,-6 0 2 15,0 0-13-15,0 0 1 16,0 0-8-16,-6 0-52 16,-20-7-67-16,-24-4-169 15,7 2-502-15,1 7-919 0</inkml:trace>
  <inkml:trace contextRef="#ctx0" brushRef="#br0" timeOffset="872">587 0 1500 0,'0'0'313'0,"0"0"-187"15,0 0-23-15,0 0 124 16,0 0 11-16,0 0-110 16,0 0-34-16,-9 4 0 15,-8 2-50-15,-9 1-6 0,-10 8-38 16,-10 6 0-16,-7 10 23 15,-6 0-23-15,-2 5 12 16,2 2 19-16,3-2-20 16,10-7 31-16,10 0-29 15,7-5-13-15,9-6 28 16,6-4-27-16,8-5 0 16,0-1-1-16,6-1 6 15,0-1 9-15,0-2-14 16,0 3 0-16,0-1 36 15,0 0-4-15,0 0 0 16,0 3-9-16,0 3 7 16,3-1 35-16,3 1-35 15,-3 0-10-15,0-3 33 0,-3 3-24 16,0-1-6-16,0 2 9 16,0-2-13-16,0-5 19 15,0 0-27-15,0-6-11 16,0 0 18-16,0 0-19 15,0 0 0-15,0 0 0 16,0 0 6-16,0 6 3 16,0 0-9-16,0 2 0 15,5 1 9-15,4 4-3 16,8-3 8-16,-1 9-8 16,7 1 3-16,3 9 24 15,3 4-33-15,7 3 6 16,1 1 11-16,-2 1-16 15,1-5 5-15,1-3-6 0,-9-7 1 16,3-2-2 0,-8-7-30-16,-1-14-116 0,-9 0-229 15,-3 0-968-15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1:18.4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36 163 1084 0,'0'0'275'15,"0"0"-92"-15,0 0-15 0,0 0-32 16,0 0-35-16,-17 0-41 16,13 0 19-16,4 0 8 15,-5 0 19-15,2 0-7 16,0 4-16-16,-1-4 14 15,4 3-35-15,0-3-17 16,0 0 0-16,0 0-18 16,0 0-3-16,0 0 5 15,0 0-11-15,0 0 11 16,10 0-24-16,9 0-4 16,3 0 15-16,3 0-16 15,9 0-1-15,2 0 0 16,8 0 1-16,0-3-6 0,6 3 6 15,1 0 0 1,8 0 10-16,-5 0-10 0,9 0-1 16,-6 0 1-16,3 0 0 15,-3 0 0-15,-6 0 0 16,1 0-26-16,-1 7 25 16,-4-4-33-16,4 1 27 15,-4-2-14-15,4-2-1 16,0 0 10-16,0 0 6 15,-4 0-11-15,5 0 11 16,-8 0 2-16,-1 0-2 16,1 0 5-16,-7 0-2 15,-2 0-10-15,3 0 13 16,-6 0-8-16,5 0 1 16,-2 0 7-16,3 0-2 0,2 0 1 15,-8 0 1-15,6 0-3 16,-6 0 3-16,2 0-4 15,-6 0-4-15,1 0 8 16,-4 0 0-16,1 0-2 16,-1 0 2-16,1 0 0 15,4 0 0-15,-1 0 0 16,3 0-6-16,2 0 6 16,-2 0 0-16,5-2 0 15,-1 2 0-15,1-4 1 16,-2 4-1-16,-1 0 0 15,-5 0 4-15,0 0-4 0,-1 0 0 16,3 0-6-16,-2 0 6 16,3 0-3-16,5 0 3 15,4 0-1-15,-3 0 1 16,6 0 1-16,-3 0 0 16,-6 0-2-16,3 0 7 15,-1 0-9-15,-5 0 4 16,0 4-1-16,-1-2 0 15,-3 3 0-15,1-3-1 16,0 1 1-16,1 2 0 16,6-5 12-16,4 2-12 15,4-2-9-15,0 0 9 16,-1 0 0-16,1 0 0 16,0 0 0-16,-7 0 0 15,-2 0 3-15,3 0-3 0,-3 0 0 16,-1 0 0-16,1 0 0 15,-1 0 2-15,-2 0-2 16,2 0 0-16,-2 0 3 16,9-2-3-16,-2-6 0 15,1 6 0-15,8-3 0 16,-8 5 2-16,-4-2-2 16,-2 2 0-16,-2 0 3 15,-3 0-3-15,1-4 0 16,2 4 0-16,2 0 1 15,-2-3 1-15,0-1-2 16,5 1 0-16,7-3 8 16,0-1-7-16,7-3 12 0,3 1-12 15,-3 1-1 1,0 2 14-16,-7 1-14 0,0-3 0 16,-4 2-1-16,1-1 8 15,-6 0-7-15,3 1 0 16,-10 3 0-16,1-1 11 15,5 1-11-15,-2-2-3 16,9 1 1-16,3-1 2 16,0 2 0-16,3 3-1 15,-5-2 1-15,6 2 5 16,-4 0-5-16,3 0 0 16,0 0-2-16,1 0 3 15,-1 0-1-15,0-5 0 0,-3 5 1 16,0 0 5-1,-3-3-6-15,-6 2 0 0,-4 1 7 16,-6-5-7-16,-3 5-1 16,0-3 1-16,0 3 0 15,4-4 5-15,2 1-5 16,1 0 0-16,5-3 9 16,-2 2-8-16,0 1 7 15,2-4-3-15,-5 4-4 16,3 0 15-16,-7 3-16 15,2 0 0-15,-5 0-1 16,-1 0 2-16,-3 0-1 0,1 0 0 16,-4 0 1-16,-1 0 15 15,-3 0-16-15,-4 0-3 16,0 0 3-16,-2 0 0 16,-2 0 7-16,-3 0-6 15,0 0-1-15,4 0 23 16,-4 0-22-16,3 0 6 15,-3 0 4-15,3 0-10 16,1 0 17-16,-1 0-6 16,2 0 3-16,-5 0 11 15,4 0-20-15,-4 0 2 16,0 0 2-16,0 0-10 16,0 0 17-16,0 0-16 15,0 0 8-15,0 0 11 16,0 0-20-16,0 0 0 0,0 0-195 15,-12 0-471-15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1:30.90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658 440 1448 0,'0'0'258'15,"0"0"-143"-15,0 0 54 16,0 0 103-16,0 0-47 16,0 0-85-16,0 12 8 0,0-14-60 15,0-22-20-15,0 2 21 16,0-4-33-16,-6-1-24 15,-13 2 4-15,-3 0-8 16,-10 3 34-16,-5 9-46 16,-11 3-15-16,-6 7 32 15,-5 3-33-15,1 0-1 16,-4 31 0-16,-1 7 1 16,9 10-16-16,3 6 13 15,11 5-6-15,11 0 3 16,14 3 6-16,12-2 0 15,3-2-12-15,0-5 12 16,22 0-11-16,15-7 11 0,2-1-6 16,8-6-6-16,0 1 12 15,6-8 0-15,-6 2 0 16,4-2 0-16,-7 0-8 16,-5 6 8-16,-5-6 0 15,-12 1 2-15,-6 0-2 16,-10-5 0-16,-6 6 0 15,0 0 13-15,-38-2 29 16,-9-2-31-16,-11-1 7 16,-4-6 6-16,-1-7-17 15,2-6 23-15,9-6-14 16,5-4-15-16,14 0 20 16,12 0-21-16,10-24-20 15,11-10-54-15,17-38-206 16,27 4-396-16,7 6-940 0</inkml:trace>
  <inkml:trace contextRef="#ctx0" brushRef="#br0" timeOffset="497">1015 942 2054 0,'0'0'504'0,"0"0"-434"0,0 0-68 15,0 0 14-15,0 0 93 16,0 0-73-16,0 0-23 16,245 3-8-16,-168-3-4 15,2 0 20-15,-1-3-21 16,-5-18 0-16,-16 2 9 15,-13 0-8-15,-22-8 5 16,-15-4 55-16,-7-6-17 16,-7-8 40-16,-28-2 1 15,-18 1-25-15,-11 2 48 16,-14 13-64-16,-8 8-20 16,-2 16 30-16,-4 7-22 15,5 10 20-15,14 36-31 16,7 19 3-16,15 25 15 0,19 17-38 15,17 14 0-15,15 7 2 16,0-6 3-16,29-11 5 16,21-19-11-16,13-15 0 15,6-19-5-15,7-18 5 16,9-17-1-16,3-17-20 16,10-6-33-16,0-13-11 15,37-76-131-15,-26 8-422 16,-13-3-494-16</inkml:trace>
  <inkml:trace contextRef="#ctx0" brushRef="#br0" timeOffset="907">2857 0 1603 0,'0'0'373'0,"0"0"-190"15,0 0 75-15,0 0-17 16,0 0-67-16,0 0-66 0,0 0-27 15,-201 118 19 1,140-42 23-16,-8 17-41 0,-1 17-6 16,4 17-8-16,4 37-11 15,14-13 12-15,20 8-29 16,17-9-25-16,11-34 36 16,4 2-43-16,31-20 8 15,16-22-16-15,8-17 11 16,7-14-23-16,7-16 9 15,3-15-108-15,19-14-62 16,-19-9-388-16,-14-17-741 0</inkml:trace>
  <inkml:trace contextRef="#ctx0" brushRef="#br0" timeOffset="3800">3791 686 1542 0,'0'0'302'0,"0"0"-128"15,0 0-85-15,0 0 94 16,0 0 29-16,0 0-91 0,0 0 6 16,-9 151 17-16,18-59-6 15,4 45 3-15,-1 51-41 16,-9-8-28-16,1-17-11 16,-4-23-26-16,0-44 16 15,0 14-23-15,0-3-27 16,0-15 14-16,-4-15-15 15,1-17 0-15,3-16-15 16,0-13-66-16,-3-31-72 16,3 0-325-16,-4-11-276 0</inkml:trace>
  <inkml:trace contextRef="#ctx0" brushRef="#br0" timeOffset="4190">3501 1066 1891 0,'0'0'471'0,"0"0"-379"16,0 0 12-16,0 0 86 16,0 0 4-16,53-210-122 15,-6 155-53-15,14 2 44 16,5 4-39-16,7 7 7 15,5 12-10-15,4 14-19 0,6 9 38 16,0 7-40-16,-5 7 0 16,2 25 28-16,-13 13-28 15,-11 10 0-15,-8 6-1 16,-14 5 7-16,-17 6 7 16,-10 3-13-16,-12-3 0 15,0 1 18-15,-34-10-18 16,-9-5 7-16,-9-12-1 15,-6-11 3-15,-7-4 3 16,-1-15-12-16,-4-5-6 16,1-11-13-16,-17-14-125 15,11-23-224-15,18-8-621 0</inkml:trace>
  <inkml:trace contextRef="#ctx0" brushRef="#br0" timeOffset="4572">3290 664 1798 0,'0'0'305'15,"0"0"-193"-15,0 0-100 16,0 0 74-16,0 0 105 16,0 0-59-16,267-119-44 0,-175 70-22 15,-1-7 13-15,-1 1 0 16,-3-8-47-16,-2 4-2 16,-9-4 8-16,-13 14 3 15,-19 7 37-15,-16 15-8 16,-14 10-16-16,-6 12 10 15,-1 5-44-15,8 0-5 16,7 5-15-16,17 29 0 16,9 11-12-16,14 11-27 15,40 28-165-15,-11-17-279 16,-10-11-356-16</inkml:trace>
  <inkml:trace contextRef="#ctx0" brushRef="#br0" timeOffset="4963">5015 168 1960 0,'0'0'554'15,"0"0"-459"-15,0 0-46 16,0 0 108-16,0 0 77 16,0 0-163-16,0 0-53 0,88-3 25 15,-19 52-16-15,7 21 2 16,9 16-2-16,-2 17-15 16,-7 16 31-16,-7 11-43 15,-9 15 2-15,-16 2 18 16,-16 1-18-16,-16-8-1 15,-12-8-1-15,-8-17 1 16,-36-13 9-16,-14-16-10 16,-4-18-22-16,-4-9 12 15,5-13-52-15,17-16-10 16,15-30-125-16,14 0-272 16,15-36-321-16</inkml:trace>
  <inkml:trace contextRef="#ctx0" brushRef="#br0" timeOffset="5190">6459 1051 2379 0,'0'0'485'15,"0"0"-434"-15,0 0-15 16,0 0 118-16,186 0-52 15,-113 0-75-15,7 0-24 16,4 0-3-16,-1 3-62 16,-5 7-102-16,-24 13-303 0,-17-4-135 15,-27 1-810-15</inkml:trace>
  <inkml:trace contextRef="#ctx0" brushRef="#br0" timeOffset="5380">6400 1586 2328 0,'0'0'583'0,"0"0"-456"16,0 0-82-16,0 0 58 16,0 0 23-16,0 0-59 15,215 2-67-15,-39-4-53 0,-24-19-400 16,-8 2-865-16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2:00.34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0 608 1679 0,'0'0'313'0,"0"0"-212"15,0 0-15-15,0 0 82 16,0 0 3-16,0 0-49 16,-12 0-73-16,12 14-24 15,0 32 41-15,41 48 22 16,18 74 21-16,5 85 6 16,-1 39-49-16,-19 14 33 0,-22-27-40 15,-12-46-25 1,5-43 17-16,-5-46-36 0,2-46 1 15,7-25-4-15,-2 2-12 16,5 0 39-16,-4-5-39 16,1-21 6-16,-9-20 2 15,-2-16-8-15,-1-13 1 16,-3 0 8-16,-1-26 3 16,12-66 28-16,14-81-40 15,15-94-27-15,0-54 15 16,-9-30-34-16,-13 6-7 15,-13 32 5-15,-2 19-17 16,8 38 36-16,7 69-17 16,7 63 28-16,-4 47 10 0,-3 32 8 15,3 4-4-15,-3 4 4 16,7 3 0-16,-4 9 7 16,1 5-7-16,4 4 0 15,2-2-1-15,4 9-4 16,1 6 5-16,4 3 1 15,3 0-1-15,6 0 15 16,4 0-15-16,9 0 0 16,6 0-6-16,8 0 12 15,10 0 0-15,1 0-6 16,10 0 1-16,4-4-1 16,11 1 0-16,4 0 0 0,6-4 0 15,9 4 0-15,-1-4 7 16,1 1-7-16,3 3 0 15,-5-2 0-15,5 3 0 16,-3 2 0-16,-1 0 0 16,4 0 1-16,-3 0 10 15,1 0-11-15,3 2 0 16,2 10 23-16,1-10-23 16,-7 5 0-16,-9-4-1 15,-6 1 1-15,-4-1 1 16,-4-3-1-16,1 0 0 15,-4 0 10-15,-1 0-10 16,-2 0-6-16,-8 0 5 0,-9 0 2 16,2 0 3-16,-12 0-4 15,-3 0 0-15,-7 0-1 16,-7 0 10-16,-8 0-5 16,-7 3 4-16,-9 4-7 15,-1-4 21-15,-5 4-22 16,-4-5 0-16,-3 3 11 15,-3-3-11-15,-9-2 0 16,-7 0-2-16,-3 0-1 16,0 0-3-16,0 0-123 15,-10 0-438-15,-12-2-536 0</inkml:trace>
  <inkml:trace contextRef="#ctx0" brushRef="#br0" timeOffset="924">1994 815 1295 0,'0'0'302'0,"0"0"-204"16,0 0-25-16,0 0 82 15,0 0 32-15,0 0-61 16,0 0-23-16,0-19-8 16,0 19 15-16,0 0-28 15,0 29-69-15,0 31 66 16,0 26 48-16,3 31-61 15,4 24 7-15,2 10-29 0,-3-3-26 16,1-16-4-16,2-22-13 16,-3-17 29-16,-2-21-30 15,-1-20 0-15,2-13-15 16,-5-15 6-16,0-13-74 16,4-11-110-16,-1-4-111 15,0-27-232-15,1-8-1300 0</inkml:trace>
  <inkml:trace contextRef="#ctx0" brushRef="#br0" timeOffset="1390">1833 965 1288 0,'0'0'267'0,"0"0"-149"16,0 0-75-16,0 0 60 15,0 0 47-15,0 0-38 16,0 0-57-16,-3-119-12 16,25 95 23-16,7 5 23 15,-4-1-39-15,9-1-10 16,-5 2 6-16,6 3-28 15,2 0-9-15,4 2 12 16,6 5-6-16,1 6 17 0,6 3-30 16,0 0 10-16,2 19 40 15,-2 20-24-15,-7 14-7 16,-10 9 3-16,-8 4-6 16,-14 3 33-16,-11-6-32 15,-4 0-18-15,0-12 35 16,-34-2-9-16,-10-6 0 15,-7-7-2-15,-6-10-17 16,1-3 20-16,2-14-28 16,6-1 0-16,8-8 5 15,8 0-5-15,16-24-94 16,10-8-175-16,6-1-398 0</inkml:trace>
  <inkml:trace contextRef="#ctx0" brushRef="#br0" timeOffset="6921">3205 540 1502 0,'0'0'326'16,"0"0"-215"-16,0 0 31 16,0 0 112-16,0 0-18 0,0 0-27 15,0 0-94-15,-78 73-70 16,39 4 27-16,-8 32 16 15,0 22-9-15,3 11-10 16,6 5-33-16,16-10 25 16,12-11-35-16,10-18-26 15,0-17 16-15,14-21-16 16,26-16-7-16,11-19-53 16,12-19-58-16,38-16-165 15,-13-21-422-15,-12-14-1354 0</inkml:trace>
  <inkml:trace contextRef="#ctx0" brushRef="#br0" timeOffset="7290">3514 1102 1857 0,'0'0'492'0,"0"0"-479"16,0 0 11-16,0 0 59 16,0 0 10-16,0 0-14 15,0 0-64-15,193-118-4 16,-137 55-1-16,-9-3-4 16,-8-3 27-16,-13 3-26 15,-8 12 28-15,-11 10 66 0,-2 16-13 16,-5 18 50-1,0 10-14-15,0 14-61 0,-5 54-12 16,-8 26-38-16,-3 27 1 16,3 14 23-16,8-2-37 15,5-10 7-15,0-15-7 16,0-19-21-16,18-17-40 16,26-23-169-16,-6-19-325 15,-3-20-230-15</inkml:trace>
  <inkml:trace contextRef="#ctx0" brushRef="#br0" timeOffset="7470">4367 1140 1840 0,'0'0'348'15,"0"0"-188"-15,0 0 7 16,0 0-31-16,186 7-96 15,-113-7-40-15,43 0-51 16,-16 0-206-16,-14-12-356 0</inkml:trace>
  <inkml:trace contextRef="#ctx0" brushRef="#br0" timeOffset="7952">5268 839 1302 0,'0'0'908'0,"0"0"-713"16,0 0 9-16,0 236 57 15,0-125-65-15,0 11-63 16,0 8-79-16,0 5-30 16,0-3 3-16,10-12-15 15,-1-7-3-15,-6-18-9 16,-3-23 0-16,0-16-12 15,0-23-37-15,0-21-10 16,0-12 26-16,0 0 8 16,0-29-41-16,0-27-16 15,0-15 51-15,0-25 30 0,0-34-8 16,-3-48 9 0,-6 7 0-16,3 13 0 0,6 24 23 15,0 42-8-15,0 10 18 16,0 7 25-16,0 33-28 15,22 21-3-15,13 21-27 16,14 0 18-16,9 21-14 16,4 21 5-16,-8 9-8 15,-10 12 30-15,-11 3-30 16,-15 0 8-16,-18-1 8 16,0-7-16-16,-25 3-2 15,-26-12-1-15,-8-7-67 16,1-12-50-16,-4-26-173 15,18-4-374-15,12-4-826 0</inkml:trace>
  <inkml:trace contextRef="#ctx0" brushRef="#br0" timeOffset="8200">5701 500 2160 0,'0'0'338'0,"0"0"-272"16,0 0 48-16,0 0 100 16,190 138-39-16,-112-59-38 0,8 19-88 15,-2 11 17 1,1 4 4-16,-21-1-49 0,-20 4 15 16,-29-1-36-16,-15-1-14 15,-28-6-2-15,-42-5-131 16,-68 8-232-16,14-24-475 15,-1-25-1081-15</inkml:trace>
  <inkml:trace contextRef="#ctx0" brushRef="#br0" timeOffset="8680">1669 2357 1787 0,'0'0'276'16,"0"0"-158"-16,0 0-62 0,230 0 126 16,-116 0 101-1,53 13-94-15,70 5-85 0,84-2-1 16,51-2-15-16,17-4 5 15,2-10-46-15,-22 0-31 16,-6 0 18-16,-16-3-34 16,-29-4 0-16,-46 2 0 15,-67 3 0-15,-63 2 9 16,-54 0-9-16,-31 0-20 16,-9 0-18-16,-8 0-66 15,-40 0-134-15,0 9-361 16,-25-1-401-16</inkml:trace>
  <inkml:trace contextRef="#ctx0" brushRef="#br0" timeOffset="9327">3357 3133 1785 0,'0'0'285'16,"0"0"-213"-16,0 0-72 16,0 0 90-16,0 0 84 15,114-201-86-15,-55 169-43 16,2 12-7-16,8 18 22 16,-3 2 19-16,-4 28-6 15,-11 30-28-15,-10 21 9 16,-16 6-43-16,-11 8 7 15,-11-4-18-15,-3-8 6 16,0-11 4-16,0-21-10 0,-7-13 0 16,1-20 1-16,-6-10-1 15,5-6 13-15,0-2 8 16,-1-35-20-16,4-15 22 16,4-14-23-16,4-13 0 15,36-6 5-15,11 3-5 16,15 3 1-16,7 11 13 15,3 19-5-15,8 16 41 16,-4 22-18-16,-6 11-5 16,-9 34 48-16,-10 34-14 15,-11 21 11-15,-15 19-24 16,-7 7-21-16,-8-4 16 16,1-12-27-16,7-21-15 15,10-22 17-15,12-26-17 16,25-30-1-16,95-79-30 0,-13-26-163 15,-6-19-661-15</inkml:trace>
  <inkml:trace contextRef="#ctx0" brushRef="#br0" timeOffset="10850">5603 94 415 0,'0'0'298'16,"0"0"-186"-16,0 0-71 16,0 0 95-16,0 0 39 15,0 0-53-15,0-4-39 16,0 4-4-16,0 0 30 15,0 0-34-15,0 0 0 16,0 0 10-16,-3 0-32 16,3 0-9-16,-4 0-12 15,1 0-4-15,3 0 17 16,0 0-14-16,0 0-5 0,0-3 35 16,0 0-29-16,0 0-1 15,3-2-3-15,8 3 3 16,0-6 18-16,0 7-33 15,0 1-16-15,0-3 16 16,0 3-15-16,3 0 5 16,1 0 4-16,0 0-4 15,-1 0 30-15,1 0-36 16,4 0 20-16,-9 0 18 16,5 0-19-16,-1 0-6 15,-3-5 3-15,3 5-15 16,1 0 29-16,0 0-30 15,-1 0 0-15,5 0 0 0,21-3 0 16,-4 1-84-16,-2-9-435 16</inkml:trace>
  <inkml:trace contextRef="#ctx0" brushRef="#br0" timeOffset="12720">7256 1863 2138 0,'0'0'376'0,"0"0"-241"16,0 0-109-16,0 0 69 15,0 0 29-15,0 0-84 16,233 40 10-16,-138-31-50 15,6-6-111-15,1-3-160 16,-25 0-342-16,-38 0-1223 0</inkml:trace>
  <inkml:trace contextRef="#ctx0" brushRef="#br0" timeOffset="12887">7171 2357 2129 0,'0'0'388'16,"0"0"-288"-16,0 0 49 16,0 0-7-16,262 0-61 15,-72-32-81-15,-21 6-339 16,-24 1-910-16</inkml:trace>
  <inkml:trace contextRef="#ctx0" brushRef="#br0" timeOffset="14056">8634 1000 1984 0,'0'0'297'0,"0"0"-216"16,3 173-9-16,11 15 85 16,4 71 22-16,-2 36-88 15,-3-4-37-15,-1-31-12 0,-2-62-6 16,2-52 13-16,2-45-31 15,1-21-17-15,0-1 20 16,2-4-19-16,2-4-2 16,-4-22 1-16,-5-21 1 15,-2-15 23-15,-4-13-23 16,-1 0 5-16,1-36 44 16,7-32-51-16,10-64 0 15,12-68-9-15,8-77-27 16,1-38 28-16,-4-5-49 15,-13 5-40-15,-6 36 54 0,6 26-6 16,0 56 14 0,1 63 16-16,-1 51 19 0,0 28-2 15,6-1 2-15,4 5 0 16,9 10-1-16,4 10 1 16,6 12 0-16,8 8 12 15,8 0-12-15,6 7 20 16,2 2-20-16,1 2 0 15,9 0 16-15,7 0-7 16,13 2 9-16,17 8-5 16,14-3-1-16,16 0 29 15,35-7-35-15,40 0-6 16,37 0 18-16,2-14-17 16,-20-5 10-16,-24-1-11 0,-56 10 1 15,-27 1 15-15,-34 4-16 16,-10 2-5-16,15 1 4 15,8 2 2-15,7 0 0 16,-15 0 2-16,-21 0 3 16,-9 0 9-16,-14 0-9 15,-7 0 20-15,-7 0-11 16,-8 2-3-16,-3-2 2 16,-12 0-13-16,-5 0-1 15,-13 0-77-15,-8-9-222 16,-6-5-464-16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2:41.6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64 116 1215 0,'0'0'334'0,"0"0"-177"16,0 0-5-16,0 0 61 15,0 0-26-15,0 0-30 16,-3-105-19-16,3 99 9 0,0 1-15 16,0 5-44-16,0 0 3 15,0 21-18-15,0 28-34 16,0 26 35-16,-7 24-52 15,-5 20-8-15,2 5 32 16,-2-2-44-16,2-8 7 16,6-21-9-16,1-19 0 15,3-17-3-15,0-22 3 16,0-11-80-16,0-24-98 16,22 0-362-16,3-29-219 0</inkml:trace>
  <inkml:trace contextRef="#ctx0" brushRef="#br0" timeOffset="206">426 113 2116 0,'0'0'490'0,"0"0"-426"15,0 0 80-15,0 0 76 16,10 173-99-16,9-100-79 15,-1 8 12-15,1 9-54 16,-6 5-18-16,3 52-82 16,-6-21-252-16,-7-18-432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2:42.6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730 758 1610 0,'0'0'289'16,"0"0"-125"-16,0 0-5 15,0 0 19-15,0 0 18 16,-80-198-56-16,36 160-17 16,-10 9 8-16,-12 10-65 15,-3 11-3-15,-4 8-24 16,1 8-29-16,-1 36 34 15,7 22-44-15,15 16 0 0,14 14-9 16,18 3 10-16,19-8-2 16,0-9 1-16,48-7-9 15,18-10-6-15,15-1 2 16,2-9-31-16,5-6 44 16,-9-3-33-16,-1-3-7 15,-17-6 39-15,-14-2-3 16,-10-6-2-16,-21 0 6 15,-16-5 0-15,0-1 19 16,-38 0 41-16,-28-4-15 16,-16 1-9-16,-13-6-11 15,-8-2 34-15,1-5-59 16,14-7 9-16,19 0-20 16,22 0 10-16,31-12-97 15,32-50-161-15,43 2-452 0,5-6-750 16</inkml:trace>
  <inkml:trace contextRef="#ctx0" brushRef="#br0" timeOffset="267">1161 189 2176 0,'0'0'389'0,"0"0"-229"0,0 0-72 16,0 0 70 0,0 0-11-16,-59 250-33 0,59-122-81 15,0 15 0-15,0 3 2 16,0 3-15-16,0-9-5 16,3-15-15-16,2-17-49 15,-1-16-14-15,3-11-171 16,-4-21-407-16,-3-28-375 0</inkml:trace>
  <inkml:trace contextRef="#ctx0" brushRef="#br0" timeOffset="465">730 1053 2259 0,'0'0'473'15,"0"0"-424"-15,0 0 25 16,0 0 68-16,0 0-14 16,248 4-89-16,-141-4-27 15,49-20-12-15,-28 0-353 16,-26 8-931-16</inkml:trace>
  <inkml:trace contextRef="#ctx0" brushRef="#br0" timeOffset="1105">2215 1125 1886 0,'0'0'350'15,"0"0"-179"-15,0 0 72 16,0 0-61-16,0 0-57 16,0 0-8-16,-168-180-38 15,116 159-7-15,-9 6-10 16,-8 15-32-16,-1 0 41 0,1 19-57 15,3 31 1-15,12 9 34 16,10 13-29-16,15-1-8 16,17 5-12-16,12-7 1 15,0-8-3-15,29-10 2 16,20-9-33-16,9-15 17 16,11-14-44-16,10-13-13 15,6 0 1-15,-5-40-32 16,1-15-2-16,-12-17-14 15,-11-17 23-15,-14-14 73 16,-22-16 9-16,-11-17 15 16,-11-7 16-16,0-1 25 0,0 11 90 15,0 23-16-15,-11 31-2 16,0 25-7 0,0 29 8-16,4 25-24 0,0 13-35 15,-5 76-34-15,5 66 30 16,7 61-36-16,0 22 9 15,0-27-7-15,0-54-17 16,11-56 6-16,7-14-6 16,1-1-12-16,6 1 6 15,-3-8-54-15,0-30-9 16,-3-26-75-16,9-26-139 16,-2-34-329-16,-4-16-556 0</inkml:trace>
  <inkml:trace contextRef="#ctx0" brushRef="#br0" timeOffset="1368">3006 1715 2549 0,'0'0'476'0,"0"0"-370"16,0 0-88-16,0 0 60 0,0 0-78 16,0 0-120-16,0 0-480 15,4-77-1366-15</inkml:trace>
  <inkml:trace contextRef="#ctx0" brushRef="#br0" timeOffset="2170">3987 994 2415 0,'0'0'349'15,"0"0"-267"-15,0 0 12 16,0 0 97-16,0 0-42 16,0 0-55-16,-194-128-73 15,146 161-21-15,1 23 26 16,3 16-11-16,5 7 15 15,9 3-30-15,16-7 0 16,14-5-1-16,0-10 1 16,10-16-13-16,28-11-40 15,9-19-18-15,7-14 23 0,9-7-68 16,3-39-11-16,-2-20-2 16,-5-20-5-16,-8-14 39 15,-14-22 42-15,-8-39 43 16,-19 7 9-16,-5-7 2 15,-5 0 49-15,0 43 67 16,-5 5 19-16,-2 39 3 16,0 35 8-16,-1 32-18 15,5 10-32-15,-4 63-85 16,3 36 24-16,4 50-13 16,0 40-11-16,0 32 1 0,0-17-12 15,0-43 8 1,11-50-9-16,0-35-1 0,8 2-19 15,1-2-25-15,14-10-31 16,2-29 10-16,4-31 8 16,8-9-16-16,-1-21 23 15,7-33-1-15,-2-9-11 16,3-9 3-16,-5-3 11 16,1 0 28-16,-7 3-12 15,-7 4 33-15,-5 0 6 16,-13 10 0-16,-12 9 72 15,-7 7 22-15,0 5 6 16,-29 11 14-16,-12 7-45 16,-13 15-33-16,-3 4 28 15,-2 14-41-15,1 30-1 0,9 19 10 16,17 10-16 0,13 5 22-16,19-2-44 0,0-1 10 15,19-6-14-15,25-13 4 16,10-11-41-16,9-15-61 15,13-13-91-15,30-17-375 16,-11-8-160-16,-19-18-1168 0</inkml:trace>
  <inkml:trace contextRef="#ctx0" brushRef="#br0" timeOffset="2447">5048 955 1249 0,'0'0'1075'15,"0"0"-816"-15,0 0-127 0,0 0 76 16,0 0-12-16,0 0-72 16,-22 219-83-16,32-140-40 15,20 1 13-15,13-6-13 16,9-7 8-16,5-18-9 16,-2-21-27-16,-3-20 0 15,-13-8-6-15,-2-40 22 16,-5-32 11-16,-6-20 0 15,-8-20 3-15,-3-2-2 16,-11 0-1-16,3 8 0 16,1 21-92-16,24 10-213 15,-3 26-362-15,5 19-498 0</inkml:trace>
  <inkml:trace contextRef="#ctx0" brushRef="#br0" timeOffset="2739">6590 117 2278 0,'0'0'480'16,"0"0"-417"-16,0 0 107 15,-205 123 46-15,129-5-68 0,-1 62-52 16,4 53-32-16,22 16 4 16,22-35-19-16,26-60-25 15,3-55-24-15,14-25-9 16,29-2-64-16,23-2-76 16,77-14-186-16,-12-28-445 15,-7-23-425-15</inkml:trace>
  <inkml:trace contextRef="#ctx0" brushRef="#br0" timeOffset="3229">7104 1136 2535 0,'0'0'483'0,"0"0"-412"16,0 0-18-16,-59 175 116 15,46-39-39-15,1 50-67 16,8 45-1-16,4 5-37 16,0-42-1-16,26-50 15 15,-4-55-38-15,-4-14-1 16,4 1 0-16,-5-8-27 16,2-9 2-16,-7-36-46 15,-2-23-16-15,-3-26 62 16,1-49-13-16,2-27 23 0,-6-29 15 15,1-46 0 1,-5-57 2-16,0-47-2 0,-27-15 0 16,10 28 3-16,5 71-2 15,12 81 0-15,0 52-1 16,0 40 1-16,29 11 20 16,18 13-21-16,19 0 12 15,12 29 36-15,5 34-27 16,-7 15 2-16,-7 15-11 15,-17 3 9-15,-16 4 25 16,-24-2-46-16,-12-11 0 16,-19-13-8-16,-43-11 5 15,-15-20-25-15,-10-18-16 16,-1-21-91-16,1-24-166 16,21-29-551-16,19-17-1233 0</inkml:trace>
  <inkml:trace contextRef="#ctx0" brushRef="#br0" timeOffset="3464">7057 647 1373 0,'0'0'1093'0,"0"0"-894"15,0 0-148-15,0 0 65 16,186-183 49-16,-113 113-64 15,-7 10-12-15,-9 11-41 16,-16 21 16-16,-13 18 3 16,-6 10-32-16,-3 0-35 0,3 38 0 15,29 32-120-15,-4-5-375 16,1-11-572-16</inkml:trace>
  <inkml:trace contextRef="#ctx0" brushRef="#br0" timeOffset="3708">8080 0 2784 0,'0'0'481'0,"0"0"-466"0,0 0 18 16,0 0 156-16,249 220-48 15,-111-37-39-15,11 63-18 16,-17 24-54-16,-37 2 23 16,-66-12-53-16,-29-20-81 15,-44-13-81-15,-17-62-296 16,-12-43-1193-16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33.8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127 73 1333 0,'0'0'625'16,"0"0"-493"-16,0 0-57 16,0 0 60-16,0 0 47 15,0 0-69-15,85-71-65 16,-37 69-6-16,18 2-13 15,7 0-3-15,12 0-7 16,0 2-19-16,0 11 8 16,-14-2-8-16,-9-3 6 15,-22-2-5-15,-17-3 6 0,-20-3-2 16,-3 0 53-16,-26 0-26 16,-30 0-23-16,-19 0-8 15,-13 0 14-15,-11-3-6 16,8-6-9-16,2-1 0 15,11 4 0-15,13 4 0 16,12 0 0-16,10 2 0 16,14 0 1-16,7 0 18 15,8 4-19-15,3 21 0 16,5 2 5-16,3 8-4 16,3 6 14-16,0 6 9 15,0 0-14-15,0 1 26 0,0-2-24 16,0-1-10-1,6-10 27-15,5-3-28 0,-5-8 0 16,0-9-1 0,-1-7 1-16,-5-1 17 0,3-7-18 15,0 0 0-15,6 0 17 16,8 0-9-16,11 0-2 16,9-7-6-16,13-1 1 15,-1 6-4-15,7 2 3 16,-2 0-1-16,3 10 0 15,-9 20 1-15,-5 9 0 16,-7 8 0-16,-13 3 0 16,-14 5 7-16,-9 1-7 0,0-2 0 15,-18-4 12 1,-19-9-11-16,-5-6 0 0,-8-12 10 16,-2-7 2-16,-4-10 41 15,-2-6-31-15,5 0-1 16,4 0 5-16,7-17-19 15,12 0-8-15,10-6-35 16,20-9-112-16,7 5-381 16,25-2-552-16</inkml:trace>
  <inkml:trace contextRef="#ctx0" brushRef="#br0" timeOffset="409">1612 122 2176 0,'0'0'309'16,"0"0"-205"-16,0 0-49 15,-190-38 168-15,116 38-51 16,-8 18-107-16,0 31-12 15,10 16-22-15,10 17-17 16,15 10 23-16,21 8-26 16,20 7-8-16,6-2-3 15,23-7-35-15,33-16-2 16,15-19-50-16,14-25-9 16,7-23 56-16,-6-15-22 0,-17 0 27 15,-24-28 18-15,-25-7 17 16,-20-7 21-16,-11-6 31 15,-47 0-29-15,-20-2 26 16,-18 9-47-16,-4 11 7 16,1 13-9-16,14 14-54 15,29 3-97-15,19 17-228 16,28 8-473-16</inkml:trace>
  <inkml:trace contextRef="#ctx0" brushRef="#br0" timeOffset="818">2620 176 1285 0,'0'0'1191'15,"0"0"-1035"-15,0 0-122 0,0 0 75 16,0 0 123 0,-192-59-89-16,149 76-75 15,4 30-59-15,-1 21 4 0,11 18 18 16,6 17-30 0,17 10 25-16,6 4-26 0,16-9 1 15,43-10-3-15,26-21-1 16,23-34-3-16,19-21-1 15,14-22-2-15,-2-22 7 16,-15-33-2-16,-27-22 4 16,-31-18 13-16,-42-31 28 15,-24 3 14-15,-43-11-15 16,-49 5-29-16,-16 32 2 16,-20 8-13-16,-52 41-108 15,32 31-432-15,21 17-1868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2:57.3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584 23 492 0,'0'0'1133'0,"0"0"-892"16,0 0-147-16,0 0 73 15,0 0 7-15,0 0-20 16,-73-14-29-16,44 9-53 0,-3 1-5 16,-5 4 28-16,-4 0-13 15,-6 0-22-15,-4 34-43 16,-3 20 1-16,-5 16 9 15,8 18-6-15,7 11 8 16,12 2-17-16,10 1-6 16,10-9 5-16,12-19-11 15,0-15 0-15,22-17 0 16,22-14 0-16,15-16-11 16,6-12-1-16,9-7-26 15,-5-35 29-15,-4-16-8 16,-13-12 16-16,-13-9 1 15,-17-5 0-15,-10-3 39 0,-12 10-18 16,0 7 6-16,0 14 18 16,-9 23-36-16,-1 17-9 15,7 16-54-15,-1 0-184 16,4 43-276-16,0 7-63 16,0 1-1120-16</inkml:trace>
  <inkml:trace contextRef="#ctx0" brushRef="#br0" timeOffset="174">690 903 1874 0,'0'0'367'0,"0"0"-223"16,0 0-45-1,0 0 111-15,0 0-49 0,0 0-161 16,0 0-118-16,48-24-169 15,-26 1-354-15</inkml:trace>
  <inkml:trace contextRef="#ctx0" brushRef="#br0" timeOffset="709">1467 42 1955 0,'0'0'340'16,"0"0"-183"-16,0 0-40 16,0 0 31-16,0 0-8 15,-219-35-74-15,179 35-53 16,3 27 4-16,8 11-17 15,10 11-2-15,16 12 1 16,3 0 1-16,0 4-1 16,37 1-5-16,14-3 6 15,6-8 6-15,6-6-6 0,3-7-9 16,0-2 9 0,-9-3 1-16,-1-4 6 0,-17 2-7 15,-10-5 0 1,-14 3 1-16,-15 0 0 0,0-1-1 15,-15 3 13-15,-24 0-12 16,-9-10 8-16,1-8-9 16,0-10 0-16,6-7 10 15,9 0-4-15,10-36-12 16,10-16 5-16,12-19-17 16,0-13-11-16,34-7 17 15,8 2 12-15,6 3-1 16,-4 14 2-16,-7 16 0 15,-5 14 22-15,-10 11-13 16,-7 15 14-16,-5 10-24 0,12 3-86 16,-3 3-219-16,0 0-415 15</inkml:trace>
  <inkml:trace contextRef="#ctx0" brushRef="#br0" timeOffset="960">2116 364 1839 0,'0'0'339'0,"0"0"-220"0,0 0 22 16,0 0 54-16,0 0 11 15,139 193-133-15,-89-150-34 16,5 0 0-16,-5-3-29 15,-2-5-10-15,-11-9-28 16,-12-2-190-16,-18-11-156 16,-4-6-283-16,-3-7-1001 0</inkml:trace>
  <inkml:trace contextRef="#ctx0" brushRef="#br0" timeOffset="1162">2463 378 1629 0,'0'0'557'16,"0"0"-394"-16,0 0 15 0,0 0 71 15,0 0-78-15,0 0-62 16,0 0-68-16,-114 205-40 16,70-126-1-16,0-4-39 15,7-5-152-15,15-14-117 16,12-21-300-16,10-14-678 0</inkml:trace>
  <inkml:trace contextRef="#ctx0" brushRef="#br0" timeOffset="1567">3242 95 1780 0,'0'0'468'0,"0"0"-325"15,0 0 58-15,0 0 34 16,0 0-64-16,0 0-82 16,0 0-47-16,-176 148-9 15,141-72-16-15,10-1-1 16,6 4 4-16,12-4-20 15,7-3-12-15,0-3 11 16,14-14-30-16,20-11 13 16,10-18-11-16,10-16-11 0,0-10 32 15,5 0-14 1,-8-29 5-16,-11-14 17 0,-14-14 1 16,-13-8 55-16,-13-10 6 15,0-4-16-15,-7 3-2 16,-21 11-23-16,-6 12-8 15,8 17-13-15,8 20-144 16,11 6-407-16,7 10-747 0</inkml:trace>
  <inkml:trace contextRef="#ctx0" brushRef="#br0" timeOffset="1736">3713 874 2208 0,'0'0'496'0,"0"0"-361"0,0 0 26 16,0 0-13-16,0 0-148 15,0 0-100-15,0 0-509 16,15-96-437-16</inkml:trace>
  <inkml:trace contextRef="#ctx0" brushRef="#br0" timeOffset="2018">4066 224 1913 0,'0'0'465'0,"0"0"-332"16,0 0 118-16,0 0-42 16,211-47-96-16,-156 47-23 15,-8 26-52-15,-10 20-4 16,-22 20-10-16,-15 13-15 15,-22 16 32-15,-44 9-41 16,-10-4-21-16,-2-19-8 16,21-18-2-16,23-21-2 15,34-23-59-15,0-11 3 16,59-8 53-16,17 0-45 16,23-19-85-16,36-21-99 15,-22 3-225-15,-25 11-438 0</inkml:trace>
  <inkml:trace contextRef="#ctx0" brushRef="#br0" timeOffset="2451">457 1313 1942 0,'0'0'384'0,"0"0"-295"15,0 0-48-15,0 0 153 16,0 0 13-16,221-30-86 16,-70 24-42-16,70 3-11 15,82 3 20-15,51-5-34 16,18 2-12-16,-4-8-2 16,-29-4-23-16,-3 2 5 15,-26 4-13-15,-36-3-8 16,-63 10-1-16,-55 2-1 15,-53 0 0-15,-30 0-35 0,-7 0-84 16,-34 0-106-16,-14 0-308 16,-18 0-341-16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3:01.9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56 219 1066 0,'0'0'313'16,"0"0"-91"-16,0 0-73 15,0 0 22-15,0 0 62 16,0 0-81-16,-53 0-18 0,50 0-11 15,3-5-11-15,0 5 13 16,0 0-41-16,0 0-28 16,0 0-3-16,0 0-35 15,8-2-6-15,18 2 4 16,9-2 5-16,9-6 16 16,10 1-17-16,2 1-7 15,-2-1 26-15,0 4-38 16,2 3 9-16,-8 0-10 15,-4 0 6-15,-6 0 0 16,-4 0-6-16,-12 0 0 16,-5 0-3-16,-8 0 9 15,-6 0-6-15,0 0 2 0,-3 0-2 16,0 0 42-16,0-4-18 16,0-10-16-16,-15 3 25 15,-5-8-32-15,-2 2 14 16,0-3-2-16,0 3-13 15,-3 0 24-15,3 6-24 16,-4-3 0-16,4 3 12 16,4 2-11-16,2 2-1 15,10 4 16-15,-1 3-16 16,7 0 27-16,0 0-27 16,0 0 0-16,0-5-2 15,0 5 8-15,0 0-6 16,0 0 0-16,0 0-2 15,0 0-7-15,10 0 5 0,12 0 4 16,3 15 6 0,9 1-6-16,2 4 1 0,4-1-1 15,-4 1 9-15,-2 0-9 16,-9 1 0-16,-6-10 0 16,-13-1 9-16,-6 4-9 15,0 5-1-15,-18 10 1 16,-23 14-15-16,-13 13 6 15,-22 14-145-15,13-15-488 16,16-12-1752-16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3:34.2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506 0 1605 0,'0'0'256'16,"0"0"-167"-16,0 0-58 15,0 0 194-15,0 0-2 16,0 0-89-16,0 0-66 16,0 0-17-16,0 0 33 15,0 0-7-15,0 3-32 16,0 3 9-16,0 8 3 16,-19 12-15-16,-16 13-1 15,-16 11-30-15,-5 9 13 16,-5 3 15-16,2 3-38 0,1-2 25 15,11-11-16 1,6-5-8-16,9-12 15 0,10-7-16 16,7-9 13-16,8-7 16 15,4-8-15-15,3-1 21 16,0-3-18-16,0 0-10 16,0 0 20-16,0 0-27 15,0 0 0-15,10 0 5 16,9 0-5-16,3 0 16 15,6 0-10-15,1 0-7 16,5 0 26-16,2 0-26 16,4 0 10-16,4 0-10 15,4 0 2-15,-1 3 4 16,4 7-6-16,-1-3 0 16,-2 2-6-16,-4-2 4 0,-12 0-23 15,-5 0-22-15,-10-4-42 16,-9-3-16-16,-4 0-39 15,-1 0-7-15,-3 0 64 16,0-10 5-16,0-13 27 16,0-4 27-16,0 2 22 15,0-5 6-15,0 0 1 16,-3-3 30-16,-6 1 48 16,2 1-16-16,1 3 47 15,-1 3 1-15,-2 3-14 16,6 6 10-16,-4 6-29 15,4 4-25-15,-2 2 22 16,5 4-39-16,0 0-3 0,0 0-10 16,0 0-17-16,0 20 22 15,0 23-19-15,0 12-8 16,0 15 35-16,0 5-34 16,0 6 17-16,0 6-6 15,-4-7-12-15,1 4 13 16,3-12-14-16,-3-7 0 15,3-9 28-15,0-7-28 16,0-10 1-16,0-9-1 16,0-7 0-16,0-10 20 15,-4-2-20-15,4-8 0 16,-3-3 8-16,-2 0-8 16,-2 0-24-16,-3 0-33 0,-5-17-55 15,8-46-65 1,-2 3-350-16,9 2-413 0</inkml:trace>
  <inkml:trace contextRef="#ctx0" brushRef="#br0" timeOffset="1186">932 269 1577 0,'0'0'305'15,"0"0"-216"-15,0 0 37 16,0 0 161-16,0 0-73 15,0 0-94-15,0 0-35 16,-3 0-7-16,3 0 21 16,22 3-28-16,3 1-32 15,12-2 14-15,7 2-22 16,7-4-10-16,3 3-9 16,5 0-10-16,-1 1 16 15,-3 2-18-15,-4 1 0 0,-3-4 7 16,-5 4-7-1,0-5 0-15,-9 3 0 0,-9-3 0 16,-10 1 14-16,-11 2-14 16,-4-5 0-16,0 0 19 15,-12 0 22-15,-24 0-20 16,-11 0-9-16,-6 0-11 16,-4 0 13-16,6 0-14 15,0 0 0-15,-1 0 15 16,10-8-14-16,-2-1 8 15,7-1 15-15,4 3-10 16,8 4 28-16,3 0-32 16,3 3 4-16,4 0 25 0,2 0-21 15,4 0 1 1,2 0-4-16,1 0-14 0,2 3 29 16,-1 17-30-16,5 1 0 15,0 14 15-15,0-2-14 16,0-1-1-16,0 5 3 15,0-1 3-15,0-1 17 16,12-2-23-16,-2-3 0 16,-1-7 15-16,-3-4-4 15,1-2-10-15,-3-8 11 16,1-2-10-16,-2-1 25 16,-3-6-27-16,3 0 0 15,1 0 25-15,3 0-24 16,1 0 0-16,2 0-1 0,2 0 1 15,2 0 17-15,4 0-18 16,4 0 0-16,0 0 1 16,4 0-1-16,-1 0 0 15,4 7-1-15,1 1 3 16,2 1 4-16,-3 1-6 16,-4 1 0-16,6 7 0 15,-2 1 1-15,-4 5-1 16,4-1 0-16,-4 9 8 15,-3 2 16-15,0 5-24 16,-3-1 0-16,-9 3 15 0,-2-5-14 16,-8 3 9-1,0-3-9-15,0-3 0 0,0-4 23 16,-3-3-24-16,-19-3 0 16,-4-2 1-16,-4-7-1 15,-5 1 6-15,-6-9-4 16,-6-2 4-16,-1-4 17 15,-6 0-22-15,2 0-1 16,1 0 21-16,7-10-10 16,5-5 1-16,9 3 7 15,4 1-19-15,4-4 29 16,9 2-29-16,1 3 0 16,2-1 9-16,6 6-9 15,4 1 9-15,0 1-9 16,0 3 0-16,0 0-1 0,0 0 1 15,0 0-15-15,0 0-5 16,0 0-26-16,0 0-31 16,0 0-70-16,0-7-144 15,0-3-565-15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4:42.65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838 7025 1015 0,'0'0'210'15,"0"0"-35"-15,0 0-37 16,0 0-7-16,0 0 0 15,0 0-14-15,0 0-7 16,-31-13 28-16,31 13-11 16,0 0 13-16,0 0-20 15,0 0-46-15,0 0 10 16,0 0-33-16,0 0-8 16,0 0 0-16,22 0-28 15,15 0-1-15,11 0-7 16,6-4 0-16,8-6 11 15,8 1-18-15,2-3 0 16,5 8 18-16,7-6-18 0,2 2-7 16,6-1 6-1,11-1 2-15,5-3 8 0,14 0-9 16,12 3 0-16,13-2-1 16,1 1 0-16,10 5 1 15,-9 2 0-15,-4 4 1 16,-3 0 5-16,-3 0-6 15,-1-3 0-15,1-4 0 16,3-3 0-16,-3-2-13 16,3 0-4-16,0 0 1 15,0 2 15-15,-3 1-5 16,-4 2 0-16,-3 3-2 16,-8 2 8-16,-4 2 0 15,-4 0-9-15,4 0 9 16,9 0-2-16,-2 0 2 0,8 0 0 15,7 0 0-15,-3-7 0 16,3-3-6-16,-7-1 5 16,-5 6-4-16,-1 0-8 15,-2 3 10-15,8 2-15 16,4 0 18-16,10 0-1 16,8 0 0-16,4 0-6 15,6 0 7-15,-3 2 7 16,0 3-7-16,-3-3-1 15,-6 1-7-15,-4 5 14 0,-6-5-7 16,-3 4 1 0,0 0 0-16,-3-4 7 0,0 3-7 15,0-6 0-15,-4 0-1 16,4 0 1-16,-1 0-1 16,8 0-5-16,3 0 6 15,4 0 0-15,11 3 0 16,1-3 0-16,-5 0-3 15,-1 0 4-15,-2 0-1 16,-3 0 0-16,-5 0 0 16,-3 4 3-16,1-4-3 15,2 0 0-15,-1 0-1 16,6 0 2-16,-1 0-1 16,4 0 0-16,-3 0 0 15,-2 0 26-15,5-4-26 0,21 4 0 16,38 0 12-1,35 0-11-15,12 0 31 0,-16 0-12 16,-27 0-20-16,-27 0 15 16,3-7-15-16,2 2 0 15,2-6 0-15,-2 2 6 16,-31-1-5-16,-25 1-1 16,-25 1 1-16,18 1 2 15,2 5-3-15,24-8 0 16,50-3 0-16,6-3 0 15,48-5 0-15,-25 2-6 16,-50 2 6-16,-55 8 12 16,-28 2-12-16,9-4 0 0,18 6 14 15,20-9-13 1,-5 4 14-16,1-3-15 0,9 1 0 16,2-2 8-16,11 5-8 15,-1-1 0-15,0 3-6 16,-4 5 7-16,-6 2-1 15,-4 0 0-15,-3 0 0 16,-8 0 7-16,3-5-7 16,1 5 0-16,2 0 29 15,-3-3-28-15,-2 3 5 16,-5-4-5-16,-6 4 0 16,-6 0 9-16,2 0-10 0,3 0 0 15,11 0 11 1,2 0-10-16,3 0 27 0,-2 0-4 15,-11 0-6-15,-7 7 35 16,-10 2-48-16,-9-1-4 16,-5-1 20-16,-3-4-21 15,0-3 0-15,-6 0 1 16,0 0-1-16,-7 0 23 16,-3 0-13-16,-8 0 1 15,-3-3 32-15,-9-4-19 16,6-1-22-16,3 4 1 15,5-4 4-15,6 8-14 16,11 0-5-16,0 0-24 16,3 0 35-16,-1 12-11 15,2 12 11-15,-1-1 0 0,-1 3 1 16,3 0-6-16,-3 1 6 16,9-1-32-16,7 3 31 15,6-5-23-15,-3 0-23 16,-3-7 11-16,-19 1 6 15,-10-8 29-15,-15-8-12 16,-14-2 13-16,-5 0 3 16,-10 0-2-16,0-5 16 15,0-9 7-15,-12 0-7 16,9 3 8-16,-6-4-25 16,2 6-1-16,4-1-6 15,-2-3 8-15,8 4-2 16,9-3 1-16,-2 3 0 0,9 1 17 15,6 1-17-15,0 0-18 16,-8 0 17-16,-2 0-34 16,-15 1 14-16,-8 3 20 15,-7 3 0-15,-7 0-7 16,-7 0 8-16,-5 0-3 16,-1 0-4-16,-6 0 8 15,-3 0-1-15,3-4 0 16,4 4 2-16,2-3 17 15,1-1-18-15,1-3 0 16,0 2 29-16,4-3-28 16,-8-1 25-16,-1 2-6 15,3 1 7-15,-2-4 31 16,-4 3-23-16,4-6-6 16,1-4 17-16,-1-2-17 0,0-4-13 15,-4-9-10-15,-3-8-5 16,0-12-4-16,0-18-62 15,0-12-32-15,0-19-12 16,0-15 23-16,15-18 28 16,23-7-19-16,-6 1 68 15,0 3 8-15,-5 3 51 16,-10 17 48-16,-9 6 28 16,-4 3-50-16,-4 2-16 15,0 2-37-15,-16 6-23 16,-6 1-2-16,4 6-6 15,8 4-24-15,3 6 25 0,7 4-8 16,0-2 7-16,0 2 1 16,3 1 4-16,7-3-8 15,2-2-5-15,2-11-14 16,-2-3-7-16,1 0-30 16,2 1 50-16,1 2 14 15,6 2-23-15,-12 5 7 16,8 0 16-16,1 3-11 15,-9-4 13-15,-3 0 1 16,1 1 0-16,-8-6-1 16,0-4-19-16,0-7 10 15,0-2 9-15,0-1-80 16,0 3 6-16,0 4 64 0,0 2 9 16,7 4-7-1,0 7 8-15,5-1 15 0,-2 4 12 16,5 7-25-16,0 3-4 15,2 6 1-15,5-3 1 16,0 3-2-16,0 1 4 16,-3-3 1-16,-1-2-3 15,-4-3 0-15,-2 2 19 16,-9 1-19-16,-3-3 36 16,4 3 13-16,-4-2-41 15,0-1 22-15,0 4-5 16,0 3 2-16,0 0 3 15,0 8 37-15,-7 9-29 0,3 7-25 16,4 5-13-16,-8 7 13 16,5 4-13-16,3 10 0 15,-4 2 7-15,1 5-7 16,3 6-10-16,-4 3-49 16,1 0-62-16,-2 0-41 15,2-5-51-15,-16-17-38 16,5 0-63-16,-1-11-510 0</inkml:trace>
  <inkml:trace contextRef="#ctx0" brushRef="#br0" timeOffset="2267">917 6960 117 0,'0'0'1250'0,"0"0"-1049"16,0 0-151-16,0 0-17 15,0 0 97-15,0 0-46 0,-79 0-39 16,63 0-11-16,-2 0 53 16,-1 0 31-16,2 0-29 15,-1-5-18-15,-4-1-3 16,0 3 3-16,0 3-13 16,-7 0-24-16,-5 0 2 15,2 0 4-15,-5 0-27 16,-2 0 8-16,2-4-1 15,5-2 1-15,-2-7 26 16,5-3-20-16,0-8-5 16,4-2 2-16,-1-3-18 15,8-11-6-15,3-2 0 0,4-11-3 16,3-9-6-16,5-7 9 16,-4-13-9-16,-3-10 8 15,-2-9-36-15,-7-18 4 16,2-6-1-16,-1-2-11 15,-1 2 13-15,4 9 9 16,8 20 23-16,0 9-7 16,7 20 3-16,0 2 4 15,0 2 5-15,0 5-4 16,0-4 13-16,0-3-14 16,0-5 0-16,0-5 2 15,0 1-2-15,0-8-1 16,-3-4-8-16,3 0 9 0,0-3-6 15,0 1 7 1,0 0-1-16,0-2 3 0,0 4-3 16,0-8-1-16,0 6 1 15,0-1 0-15,-8 1-4 16,-11-3 5-16,2-6-1 16,-5 2 15-16,3 0-15 15,4 4-8-15,5 6 8 16,3 6 0-16,2 7 8 15,5 4-8-15,0 6 0 16,0 1 5-16,0 5-5 16,9-1-2-16,1 2 1 15,2-1 1-15,-6 4 1 16,1-3-1-16,5-4-6 16,-5-1-2-16,8 1 8 0,-5 1-9 15,5-2 9-15,-1 1-3 16,-2 0 3-16,-2 1 0 15,-2-2 1-15,3-3-4 16,4-3 3-16,-2 5 0 16,3 1 0-16,-6 2 0 15,-2 1 0-15,-4 8 0 16,-4 0 0-16,0 3 6 16,0 4-6-16,0-1 0 15,0 4 0-15,0-5 1 16,0 2 1-16,0 3-2 15,0-4 0-15,0 4-9 0,0-4 6 16,3-4 2-16,-3 2 1 16,0-1-9-16,0 0-6 15,0 1 15-15,0 2 0 16,0 3 15-16,0-2-15 16,0-1 0-16,0-3 0 15,7-3 7-15,4-4 13 16,0 1-20-16,0-2 1 15,0 6 16-15,0 0-16 16,0 4 0-16,-3 4 32 16,2 8-9-16,0 2 28 15,2 1-45-15,3 3-5 16,-4-1 32-16,4 4-28 0,-5 4 10 16,2-2-8-1,-2 7-1-15,2 0 0 0,-2 0-7 16,5 5-32-16,7 2-24 15,-5 4-167-15,-5 3-402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4:46.14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635 493 593 0,'0'0'941'16,"0"0"-793"-16,0 0-100 15,0 0 69-15,0 0 92 16,0 0-10-16,26-21-37 0,-26 19-58 16,0-1 7-1,0-7-5-15,-22 1-46 0,-25-3-11 16,-14 6-33 0,-17 3-15-16,-5 3 26 0,-2 0-18 15,6 3 14-15,10 20-8 16,9 7-15-16,16 9 9 15,19 11-9-15,18 9-12 16,7 13 11-16,19 3-8 16,28 7 0-16,16-6-8 15,-2-9-12-15,8-6 28 16,-3-5-37-16,0-7 14 16,-9 0 12-16,-6-3-8 15,-10-3 9-15,-16-4 11 16,-10-4 0-16,-15-2 10 0,0 0-9 15,-33-3-1 1,-22-4 18-16,-7-8-6 0,-6-10 15 16,-6-8 27-16,13 0-22 15,2 0 16-15,8-22-31 16,15-1-7-16,6-5 5 16,11 6-15-16,16 0-93 15,3-9-83-15,22 5-322 16,12 7-271-16</inkml:trace>
  <inkml:trace contextRef="#ctx0" brushRef="#br0" timeOffset="473">759 903 1437 0,'0'0'190'15,"0"0"-149"-15,0 0-34 16,186 33 2-16,-112-24 29 16,6-2 13-16,4-7-35 15,-7 0 34-15,-5 0 38 16,-9-23-28-16,-24-5 14 15,-14-9-9-15,-20-3 18 0,-5-6 23 16,-15 0-7-16,-36 0 14 16,-8 0 26-16,-10 10-20 15,-1 10 9-15,-2 9-44 16,2 17 6-16,9 0-20 16,6 41-32-16,7 24-10 15,16 24 16-15,14 19-35 16,11 6-8-16,7 5 14 15,7-12-9-15,25-12 3 16,15-19 0-16,9-17-9 16,5-20 25-16,8-12-25 15,9-20-5-15,1-7-28 16,6-7-52-16,13-51-177 16,-22 0-348-16,-13 4-607 0</inkml:trace>
  <inkml:trace contextRef="#ctx0" brushRef="#br0" timeOffset="842">2699 0 1706 0,'0'0'276'15,"0"0"-147"-15,0 0 65 16,0 0 58-16,-237 49-70 16,168 1-55-16,-1 22-60 15,4 30 11-15,6 49 14 16,0 58-9-16,25 47 1 15,16 8-36-15,19-55-28 16,7-61 3-16,27-67-17 16,13-21-7-16,14-1 1 15,20-3-25-15,17-7-68 0,51-32-160 16,-27-17-319 0,-17 0-501-16</inkml:trace>
  <inkml:trace contextRef="#ctx0" brushRef="#br0" timeOffset="3830">4996 99 2519 0,'0'0'458'16,"0"0"-452"-16,0 0 18 16,0 0 61-16,0 0 70 15,223 92-74-15,-135-23-49 16,13 26 24-16,19 43-16 16,9 53-1-16,-9 42 27 15,-22 12-33-15,-40-12-12 16,-40-56-6-16,-18-57-15 0,0-29 19 15,-35-16-19-15,-18 0-11 16,-11 4 10-16,-14-4-34 16,-1-23-25-16,3-18-28 15,6-34-86-15,23-16-181 16,22-27-508-16</inkml:trace>
  <inkml:trace contextRef="#ctx0" brushRef="#br0" timeOffset="4060">6638 1126 2590 0,'0'0'463'15,"0"0"-391"-15,0 0-63 16,196-6 30-16,-113 6 21 15,8 0-40-15,9 9-20 16,-2 8-5-16,0-1-175 16,-22 1-296-16,-32-8-317 0</inkml:trace>
  <inkml:trace contextRef="#ctx0" brushRef="#br0" timeOffset="4252">6645 1654 2734 0,'0'0'514'0,"0"0"-483"16,0 0 2-16,0 0 24 16,196 45 3-16,-112-37-59 15,40-8-1-15,-23 0-161 16,-20-8-657-16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4:58.0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212 383 1610 0,'0'0'330'15,"0"0"-189"-15,0 0 5 16,0 0 55-16,0 0 58 15,0 0-83-15,-60 75-92 16,94 4-9-16,27 48 52 16,30 54-58-16,4-3-11 15,-7-14 3-15,-8-24-26 16,-18-35-2-16,4 1-11 16,3 0-20-16,-11-22 35 15,-14-21-37-15,-7-18-1 16,-15-15-16-16,-8-14-41 0,-11-6-50 15,-3-10-100-15,-20 0-164 16,-21-5-367-16,-3-11-1129 0</inkml:trace>
  <inkml:trace contextRef="#ctx0" brushRef="#br0" timeOffset="302">70 1988 1750 0,'0'0'391'0,"0"0"-255"16,0 0-56-16,0 0 74 0,38-175 96 16,10 93-127-16,14-12-46 15,14-12-17-15,12-12 0 16,22-12-2-16,10-17-28 15,11 5-18-15,1 0 5 16,-16 17-17-16,-28 20-12 16,-34 27 6-16,-25 16-18 15,-24 18-20-15,-5 12-69 16,-27 9-165-16,-15 8-297 16,-2 13-1339-16</inkml:trace>
  <inkml:trace contextRef="#ctx0" brushRef="#br0" timeOffset="714">83 120 1731 0,'0'0'376'0,"0"0"-173"15,0 0-45-15,0 0 121 16,0 0-52-16,0 0-30 15,0 0-129-15,-83-6-37 16,144-14 35-16,24-6-8 16,19 4-7-16,22 1-7 15,4 8 5-15,9 6 5 16,-1 7-40-16,-2 0-7 16,-5 0-1-16,-19 0-6 15,-17 0-9-15,-21 0-91 16,-26 7-143-16,-26-1-553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5:00.97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95 942 1128 0,'0'0'285'16,"0"0"-130"-16,0 0-2 16,0 0 21-16,0 0-30 15,0 0-52-15,-5-40-38 16,20 18-1-16,11-4 34 16,2-5-10-16,3-1 15 15,1 4-21-15,5 0 4 0,2 2 13 16,2 7-33-16,3 5-3 15,-1 11-11-15,5 3-22 16,-4 13 27-16,0 29-17 16,-5 16-7-16,-9 19 11 15,-13 12-33-15,-5 6 14 16,-9 6-14-16,-3-5 1 16,0-8 9-16,-15-9-9 15,-14-13-1-15,-6-10 3 16,-6-14-3-16,-6-10 0 15,-9-13 0-15,-1-14 1 16,-6-5 12-16,5-9-12 16,-4-38 5-16,8-12 10 15,6-16-16-15,8-11-1 16,11-12 0-16,10-2 1 0,9 6-8 16,10 3 14-16,0 12-6 15,4 7 0-15,21 9-2 16,7 10 2-16,5 11 0 15,4 9 2-15,1 11 7 16,11 16-8-16,4 6 10 16,9 0 25-16,10 21-18 15,5 9-17-15,6 1 15 16,7-3-16-16,6-8 21 16,5-10-21-16,-3-10 1 15,4 0 14-15,-8 0-15 16,-10-23 0-16,-12-3-1 0,-10-4-2 15,-15 4 2-15,-10-3 1 16,-13 2-15-16,-9 1 6 16,-12 2-36-16,-7 5-39 15,0-10-101-15,0 5-169 16,0 5-353-16</inkml:trace>
  <inkml:trace contextRef="#ctx0" brushRef="#br0" timeOffset="480">2673 0 1247 0,'0'0'678'0,"0"0"-480"0,0 0-30 15,-151 171 37-15,50-20 70 16,-45 77-114-16,-55 104-19 16,-24 43-37-16,5-1-24 15,34-43 6-15,51-74-56 16,37-64-10-16,28-52 8 16,23-46-29-16,8-16 9 15,-2 0 1-15,1-7-9 16,4-3 5-16,14-27-5 15,10-23-1-15,12-12 0 16,0-7-12-16,0 0-75 16,48-65-54-16,-1 6-320 0,1-7-344 15</inkml:trace>
  <inkml:trace contextRef="#ctx0" brushRef="#br0" timeOffset="1156">2698 660 1892 0,'0'0'366'0,"0"0"-243"16,0 0 47-16,0 0 86 15,0 0-63-15,40 187-38 16,-11-7-71-16,-3 63-13 16,-4 27 6-16,-9-15-20 15,-1-32 23-15,-5-66-56 16,1-34-18-16,-1-41 16 15,0-17-16-15,-1-6 0 16,3-6-6-16,-2-11 0 16,-7-25-9-16,3-17 9 15,0-8-5-15,6-43 4 16,8-32-24-16,10-21 4 0,15-55-15 16,14-55 2-16,10-54 28 15,-2-27-32-15,-1 16 7 16,-16 63 30-16,-15 75-21 15,2 55 21-15,-9 34 0 16,4 3 1-16,8 9 3 16,7 8 10-16,7 15 2 15,10 15 24-15,17 2-33 16,20 0 17-16,22 0-10 16,44 2-12-16,59 1 38 15,50-3-38-15,16 0 0 16,-49 0 33-16,-69-5-33 15,-65-3 5-15,-26 2-6 0,4-5 1 16,-1 6 13 0,-2-6-14-16,-23 1-1 0,-17 3 1 15,-19 2-44-15,-16-2 20 16,-6 5-21-16,-3-3-64 16,-70 5-162-16,4 0-395 15,-7 0-411-15</inkml:trace>
  <inkml:trace contextRef="#ctx0" brushRef="#br0" timeOffset="1652">3777 1359 2087 0,'0'0'368'16,"0"0"-285"-16,0 0-29 16,0 0 192-16,0 0-50 15,0 0-68-15,10 174-60 16,2-92-19-16,-5 16 30 16,-4 10-34-16,0 8-15 15,-3-5 9-15,0-12-30 16,0-15 0-16,0-25-9 15,0-19 1-15,0-21 14 16,6-15-14-16,-3-4-1 0,4-29 34 16,5-27-32-16,9-23-1 15,8-16-1-15,10-14 0 16,14-2-6-16,16-4 6 16,10 10 0-16,23 13 11 15,11 20-10-15,7 19 19 16,-3 34 8-16,-10 19 10 15,-25 40 43-15,-26 74-36 16,-42 66 15-16,-14 51 15 16,-32-22-35-16,-1-45 7 15,22-66-22-15,11-51-25 16,37-22 1-16,64-25-1 16,143-104-36-16,-11-29-78 15,19-36-456-15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5:31.56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386 382 1560 0,'0'0'487'16,"0"0"-334"-16,0 0-82 16,0 0 99-16,0 0 50 15,0 0-38-15,-29 145-56 16,26-52-10-16,3 15-35 16,0 13-21-16,0 2 12 15,0-13-55-15,0-8-8 16,3-14 11-16,9-12-20 15,-2-16-1-15,2-20-66 0,-5-12-186 16,-1-15-397-16,-2-13-572 16</inkml:trace>
  <inkml:trace contextRef="#ctx0" brushRef="#br0" timeOffset="659">0 514 1876 0,'0'0'383'0,"0"0"-261"0,0 0 2 16,0 0 80-16,0 0-5 16,0 0-108-16,0 0-58 15,113-197 57-15,-62 161-41 16,7 4-16-16,4-1-13 15,8 7-10-15,2 3 25 16,4 2-35-16,-1 16 0 16,-2 5 31-16,-9 0-30 15,-2 15 10-15,-8 25 10 16,-6 13-20-16,-14 10 36 16,-9 7-37-16,-18 7 0 15,-7-2 21-15,0-3-21 16,-26-7 9-16,-14-2-9 15,1-14 8-15,-5-10-2 16,3-5-6-16,6-11 0 0,4-10-2 16,9-3 8-16,6-8-12 15,7-2 5-15,6 0 1 16,3 0 4-16,0 0-4 16,0 0-19-16,3 0 17 15,28 0-14-15,11 0 10 16,14 15-11-16,4 10 17 15,6 8-10-15,-3 10 10 16,0 10 0-16,-9 2-12 16,-7 8 13-16,-6 2-2 15,-19-3 0-15,-16 1-7 16,-6-3 8-16,-3-5-11 16,-38-9 11-16,-13-10 14 15,-12-10-13-15,-10-13 10 16,-5-13 11-16,2 0-16 0,-6-10 41 15,6-23-35-15,9-6-11 16,8 0 23-16,14-2-18 16,20 3-12-16,16 5-39 15,24-8-98-15,35 7-240 16,7 2-547-16</inkml:trace>
  <inkml:trace contextRef="#ctx0" brushRef="#br0" timeOffset="1019">1707 822 1467 0,'0'0'1056'0,"0"0"-848"15,0 0-129-15,0 0 65 16,0 0 26-16,0 0-125 15,0 0-43-15,-151 201 19 16,151-135-21-16,0-1 0 16,19 3 0-16,18 1-41 15,7-6 27-15,3-9-25 16,7-18-3-16,9-25-22 16,-2-11 31-16,1-19 33 15,-8-33 0-15,-13-14 0 0,-16-12 30 16,-18-5 19-16,-7 5-18 15,-10 6 31-15,-31 9-37 16,-16 14-11-16,-6 10-14 16,-31 15-138-16,21 10-321 15,7 6-767-15</inkml:trace>
  <inkml:trace contextRef="#ctx0" brushRef="#br0" timeOffset="1277">1644 2 1844 0,'0'0'698'0,"0"0"-599"15,0 0-55-15,0 0 55 16,0 0 55-16,227 0-25 15,-161 30-74-15,-12 5-38 16,-26 15-7-16,-28 9-8 16,-6 14-2-16,-82 25-204 15,5-13-510-15,2-19-1379 0</inkml:trace>
  <inkml:trace contextRef="#ctx0" brushRef="#br0" timeOffset="1972">3795 1036 1166 0,'0'0'916'0,"0"0"-741"0,0 0-130 15,0 0 161-15,0 0 93 16,-10-176-163-16,-20 143-64 15,-6 6 12-15,-15 10-12 16,-11 15-5-16,-11 2-44 16,-11 19-23-16,-8 30 34 15,6 21-28-15,5 5-6 16,20 7 0-16,24-6 5 16,30-8-19-16,7-6 14 15,35-9-45-15,31-17-45 16,19-10-73-16,10-19-37 0,-4-7-33 15,-5-3 61 1,-13-31 64-16,-14-8 49 0,-11-6 59 16,-16-7 41-16,-10 1 57 15,-10-2 82-15,-12 2 55 16,0 10-29-16,0 7-7 16,0 15-58-16,0 8-41 15,-4 14 2-15,-1 0-64 16,2 40-10-16,3 35-16 15,0 33-11-15,0 22 40 16,0 45-40-16,0-17-1 16,0 6 34-16,0-10-33 15,0-32 6-15,0 3-7 16,0-24 0-16,8-27-7 16,-4-14 4-16,-4-20-98 0,3-17-29 15,4-23-188-15,-1 0-314 16,3-20-413-16</inkml:trace>
  <inkml:trace contextRef="#ctx0" brushRef="#br0" timeOffset="2370">4183 1017 2056 0,'0'0'309'0,"0"0"-248"0,0 0 0 16,0 0 150-16,0 0-45 16,0 0-95-16,67 174-26 15,-48-106-34-15,3 2 7 16,3-9-18-16,9-5-39 16,-2-16-46-16,9-18-58 15,3-17-33-15,0-5 38 16,3-21 64-16,0-30 40 15,-4-12 1-15,1-13 30 16,-4-4 3-16,-8 6 0 16,-1 5 51-16,-14 20 62 15,-5 13 22-15,-9 23 53 16,-3 13-42-16,0 3-74 0,0 36 1 16,0 14-26-1,0 2-13-15,0 5-14 0,12-8-19 16,1-4 5-16,6-10-6 15,3-8-115-15,25-22-173 16,-3-8-398-16,0 0-901 0</inkml:trace>
  <inkml:trace contextRef="#ctx0" brushRef="#br0" timeOffset="2790">5739 1063 1896 0,'0'0'576'16,"0"0"-402"-16,0 0 68 0,0 0 63 15,-205-105-106-15,144 102-92 16,-5 3 1-16,4 3-45 16,7 33-15-16,8 16-32 15,18 11-14-15,14 9-4 16,15-1-22-16,0-5-67 15,37-6-4-15,14-18-59 16,10-18-95-16,5-24-8 16,-4 0 56-16,-11-19 76 15,-3-25 64-15,-11-6 47 0,-9-1 14 16,-6 1 55 0,-8 11 64-16,-9 12 60 15,-5 17 40-15,0 10-16 0,0 0-94 16,0 39-65-16,-8 11 16 15,1 6-18-15,7 4-20 16,0-9-6-16,0-8-15 16,7-10 2-16,11-11-3 15,4-12-51-15,10-10-97 16,-6-2-337-16,-8-22-407 0</inkml:trace>
  <inkml:trace contextRef="#ctx0" brushRef="#br0" timeOffset="3444">732 2281 1699 0,'0'0'330'0,"0"0"-253"16,0 0 73-16,0 0 113 16,0 0-76-16,0 0-37 15,230-53-65-15,-150 53-13 0,20 0-2 16,23 0-22 0,60 0 13-16,76 0-29 0,82 0 5 15,50 0 39-15,10 0-50 16,-11-17-4-16,-36-2-1 15,3 2-6-15,-17 4 8 16,-24 6-23-16,-35 1 0 16,-66 6-5-16,-58 0 6 15,-54 0-1-15,-24 0 0 16,1 0-11-16,-7 0-19 16,-18 0-172-16,-26 9-450 15,-29-2-1636-15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17.75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0 441 1969 0,'0'0'331'16,"0"0"-239"-16,0 0-40 0,0 0 111 16,0 0 71-16,0 0-122 15,7-31-94-15,15-8 21 16,6-5-37-16,6 0 23 15,-5 1-17-15,0 11-1 16,-4 1 14-16,-3 15-21 16,-3 10 0-16,-1 6 1 15,4 0 1-15,0 22-2 16,0 28 13-16,-5 13-12 16,2 16 28-16,-7 2-29 15,-6 5 0-15,1-11 0 16,-3-9 0-16,-1-15 0 15,2-17 0-15,-5-10 1 16,3-14 11-16,-3-10-12 0,0 0 0 16,0-10 43-16,0-31-43 15,7-21 0-15,12-16-1 16,6-11 3-16,7-4 19 16,12 8-21-16,0 13-12 15,-3 23 6-15,-1 26 6 16,-4 23 0-16,-7 0 0 15,1 43 6-15,-1 26 35 16,-7 13-41-16,-4 13 7 16,-4 1 17-16,1-8-24 15,-1-10 5-15,8-15-5 16,8-11-44-16,6-18-5 16,48-34-165-16,-11 0-258 0,0-21-189 15</inkml:trace>
  <inkml:trace contextRef="#ctx0" brushRef="#br0" timeOffset="182">1710 453 2031 0,'0'0'379'16,"0"0"-292"-16,0 0 48 15,0 0 132-15,0 0-100 16,237-44-107-16,-149 23-60 15,10 2-30-15,28-2-130 16,-22 11-173-16,-32 8-399 0</inkml:trace>
  <inkml:trace contextRef="#ctx0" brushRef="#br0" timeOffset="379">1710 913 2078 0,'0'0'548'0,"0"0"-375"16,0 0-31-16,0 0 38 15,0 0-71-15,0 0-49 16,0 0-60-16,218-26-22 16,-68-10-55-16,-23 3-253 15,-13 3-525-15</inkml:trace>
  <inkml:trace contextRef="#ctx0" brushRef="#br0" timeOffset="735">3051 605 2089 0,'0'0'362'16,"0"0"-355"-16,0 0-1 16,0 0 125-16,0 0-25 0,208-211-46 15,-157 144-45-15,-4-4 67 16,-6 2 22-16,-9 8-20 16,-7 8-11-16,-6 13-10 15,-7 18 5-15,-9 11 10 16,0 11-29-16,-3 14-31 15,0 42-2-15,0 19-2 16,0 17 2-16,0 9 1 16,0 5-17-16,0-11 0 15,-3-7-18-15,3-15-97 16,0-14-155-16,3-20-328 16,16-16-347-16</inkml:trace>
  <inkml:trace contextRef="#ctx0" brushRef="#br0" timeOffset="1104">4105 110 2163 0,'0'0'590'0,"0"0"-434"15,0 0 70-15,0 0-30 16,0 0-61-16,0 0-46 15,-237 173-46-15,193-85 1 16,12 8-37-16,20 6-7 0,12-4 0 16,8-9-18-1,43-14-51-15,22-24-6 0,15-20 2 16,13-31 61-16,1 0-23 16,-11-40 5-16,-15-25 30 15,-20-15-2-15,-24-11 2 16,-23-10 35-16,-9-7 8 15,-34 2 10-15,-29 8-10 16,-4 19-11-16,-3 25-11 16,4 17-21-16,10 25-23 15,21 12-76-15,20 41-254 16,15 12-536-16,0 5-1185 0</inkml:trace>
  <inkml:trace contextRef="#ctx0" brushRef="#br0" timeOffset="1331">5382 890 2481 0,'0'0'361'15,"0"0"-269"-15,0 0 91 16,0 0 56-16,6 167-39 15,-21-111-125-15,-20 7-56 16,-16 2-19-16,-8-2-22 16,-29-11-119-16,18-13-219 15,9-20-796-15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21.46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78 1942 0,'0'0'351'16,"0"0"-253"-16,0 0 63 16,0 0 104-16,0 0-98 15,0 0-95-15,0 0-53 16,90 0 77-16,-5 0-18 16,28 0-24-16,22-8-8 15,14-2-17-15,8-2 4 16,4 1-17-16,-12 4-14 0,-14 2 17 15,-18-2-18 1,-23 0-1-16,-21 5 0 0,-25-1-53 16,-23 3-136-16,-18 0-418 15,-7 9-773-15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36.597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331 0 1385 0,'0'0'246'16,"0"0"-160"-16,0 0 6 16,0 0 70-16,0 0 64 15,0 0-23-15,-10 111-78 16,10-58-23-16,-9 9-69 15,-28 7 13-15,-11 5-5 16,-15-3-31-16,1 0-10 16,9-6-53-16,21-2-145 15,15-19-273-15,17-17-685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20.75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66 101 1650 0,'0'0'328'16,"0"0"-223"-16,0 0 40 15,0 0 86-15,0 0-45 16,0 0-106-16,-36-28-35 16,36 11 22-16,22-1-10 15,7 4-29-15,3 0 19 16,5 7-31-16,4 7 4 0,-2 0 2 16,5 31-5-1,-7 17 32-15,-8 18-42 0,-11 13-7 16,-11 0 21-16,-7 3-21 15,0-10 8-15,-19-7-8 16,-13-8 0-16,-8-11 28 16,-4-11-28-16,-7-12 0 15,4-8-3-15,-1-15 3 16,4 0-33-16,12-19-53 16,24-56-164-16,8 3-456 15,0 3-1252-15</inkml:trace>
  <inkml:trace contextRef="#ctx0" brushRef="#br0" timeOffset="314">967 87 1815 0,'0'0'299'0,"0"0"-215"16,-198-14 40-16,112 14 128 16,1 2 0-16,9 34-95 15,7 22-85-15,18 13 6 16,17 14-21-16,16 11-21 16,18-1 15-16,0-7-46 15,40-10-4-15,23-15 25 16,20-14-17-16,11-16-9 0,16-20-10 15,7-13-48-15,0-2-58 16,15-61-231-16,-31 3-431 16,-31 5-1132-16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24.7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555 881 2198 0,'0'0'327'16,"0"0"-230"-16,0 0-2 16,0 0 167-16,0 0-111 15,-216-125-90-15,146 120-37 16,3 5 23-16,1 0-19 0,10 19-13 16,17 16-15-1,14 12 0-15,13 1-18 0,12 5 0 16,0 0-10-16,15-7-38 15,24-4-30-15,8-16-4 16,9-8-69-16,5-18 6 16,2 0-12-16,-1-37-5 15,-4-19 39-15,-8-16 67 16,-9-17 67-16,-12-20 7 16,-7-18 60-16,-7-11 67 15,-12-6-1-15,1 10 10 16,-4 25 47-16,0 33 32 15,0 34-20-15,0 33-60 0,0 9-87 16,0 41-29-16,0 38 6 16,0 26 11-16,0 17 6 15,0 9-32-15,0-3-9 16,8-7-2-16,2-11-14 16,2-16-83-16,5-22-84 15,24-26-193-15,-9-20-377 16,5-24-1153-16</inkml:trace>
  <inkml:trace contextRef="#ctx0" brushRef="#br0" timeOffset="833">1484 782 2184 0,'0'0'468'15,"0"0"-365"-15,0 0 15 0,0 0 132 16,-247-19-45-16,177 19-120 16,4 23-29-16,12 7-56 15,14 6-3-15,11 3-8 16,17 10-10-16,12 0-21 16,0-3-62-16,29-3-84 15,23-13-21-15,6-18-1 16,11-12 15-16,1-3 37 0,-5-36 12 15,-7-14 93 1,-11-2 53-16,-9 2 16 16,-16 14 113-16,-9 13 51 0,-8 16 24 15,-5 10-2-15,0 0-111 16,4 10-79-16,2 22-12 16,10 11 0-16,2 0-1 15,11 0-18-15,3-11-26 16,5-8-19-16,2-12-8 15,-2-12 9-15,1 0 17 16,-10-12 20-16,-2-25 25 16,-4-3 2-16,-9 1 4 15,-1 10 72-15,-9 5 14 16,-3 15 57-16,0 9-67 16,0 0-51-16,0 28-23 15,0 23-7-15,0 8 0 0,0 6-7 16,0-7 2-16,29-4-18 15,12-18-18-15,13-9-23 16,12-18 38-16,0-9-138 16,0 0 88-16,-5-27-19 15,-6-15 10-15,-7-12 51 16,-9-4 25-16,-2-4 9 16,-12 4 80-16,-6 5 26 15,-12 16 49-15,-4 14 48 16,-3 14-59-16,0 9-51 15,0 0-38-15,-3 26-41 16,-16 30 20-16,2 22-9 16,-1 20-1-16,11 17 2 15,7 14-11-15,0 12 9 0,3 6 1 16,22 1-23-16,-6-7 16 16,-5-12-18-16,-3-24 0 15,-4-27 4-15,-7-23-4 16,0-25 6-16,0-23-6 15,-15-7 12-15,-21-10-12 16,-11-36-10-16,0-17-1 16,-1-11-10-16,8-16-15 15,14-8-42-15,26-69-80 16,0 22-188-16,29 11-592 0</inkml:trace>
  <inkml:trace contextRef="#ctx0" brushRef="#br0" timeOffset="1132">3143 780 2385 0,'0'0'342'16,"0"0"-217"-16,0 0-16 15,0 0 89-15,-208-54-62 16,172 54-105-16,14 0-30 15,19 11-2-15,3 27-28 16,29 12 21-16,33 6-1 16,18 10 9-16,8 0 1 0,3-1 15 15,-12 0 4-15,-13-2 8 16,-25-7-27-16,-27-4 9 16,-14-6-10-1,-22-3 0-15,-44-11-22 0,-65-18-167 16,15-12-429-16,6-2-1730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21.7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0 967 2583 0,'0'0'361'15,"0"0"-310"-15,0 0-50 16,0 0 159-16,0 0-31 16,201-22-92-16,-113 12-35 15,7 6-2-15,0 4-140 16,3 0-241-16,-25 0-399 16,-26 7-1142-16</inkml:trace>
  <inkml:trace contextRef="#ctx0" brushRef="#br0" timeOffset="158">37 1518 2517 0,'0'0'549'16,"0"0"-485"-16,0 0 55 16,0 0 17-16,222-63-136 15,16-11 0-15,-26 5-261 16,3 0-821-16</inkml:trace>
  <inkml:trace contextRef="#ctx0" brushRef="#br0" timeOffset="1350">1517 982 1910 0,'0'0'324'16,"0"0"-238"-16,0 0-73 16,0 0 82-16,0 0 51 15,0 0-54-15,66-28-8 16,-15-14-41-16,11-17-21 15,11-20 4-15,0-14-16 16,3-15 11-16,-10-10-2 16,-12 1-8-16,-13 2 52 15,-16 19-15-15,-10 24 22 0,-8 30 15 16,-7 29-8 0,0 13-4-16,0 74-62 0,-25 80 6 15,-7 60 36-15,1 0-38 16,18-40 3-16,6-62-15 15,7-47 6-15,0 4-8 16,0 3-1-16,0-2-39 16,13-17-76-16,6-29-243 15,0-13-373-15,-6-11-747 0</inkml:trace>
  <inkml:trace contextRef="#ctx0" brushRef="#br0" timeOffset="1679">2400 288 709 0,'0'0'1211'15,"0"0"-1072"-15,0 0-48 16,0 0 7-16,0 0 10 16,252 47-39-16,-169-47-35 15,8 0-32-15,-3 0 11 16,-12-11-5-16,-22 2 27 15,-16-1 38-15,-20 5-3 16,-14 5 76-16,-4 0-22 16,0 31-56-16,-22 28 8 0,-11 23-1 15,-4 19-3 1,-3 18 4-16,8 2-36 0,6-6-14 16,11-13-2-16,8-11-24 15,4-13 0-15,3-20-4 16,0-9-87-16,0-14-77 15,0-14-298-15,-4-14-298 0</inkml:trace>
  <inkml:trace contextRef="#ctx0" brushRef="#br0" timeOffset="1856">2684 945 2083 0,'0'0'327'0,"0"0"-216"16,0 0 16-16,0 0-2 16,234 0-125-16,-103 0-3 15,-22 0-271-15,-6-3-706 0</inkml:trace>
  <inkml:trace contextRef="#ctx0" brushRef="#br0" timeOffset="2039">3665 1411 2562 0,'0'0'518'0,"0"0"-439"16,0 0 17-1,0 0-76-15,0 0-20 0,0 0-258 16,0 0-556-16,54-145-1265 0</inkml:trace>
  <inkml:trace contextRef="#ctx0" brushRef="#br0" timeOffset="2492">4284 310 2152 0,'0'0'476'15,"0"0"-434"1,0 0-10-16,0 0 65 0,0 0-13 16,233-48-14-16,-170 67-57 15,-9 21-12-15,-17 2-2 16,-15 12-29-16,-22 1-18 16,0 0-22-16,-33 3 25 15,-18-7 44-15,-7-11-13 16,2-7 14-16,14-14 1 15,5-6-1-15,18-5 1 16,16-7-1-16,3 4-11 16,3-2 10-16,31 7-12 15,14 6 13-15,6 10-9 0,3 13 9 16,-1 12 0 0,-5 3 10-16,-11 9-8 0,-14 2 42 15,-16-2-8-15,-10 0 17 16,0-12 5-16,-26-4-13 15,-14-8 0-15,-11-8 2 16,-10-10 3-16,-1-4 13 16,-4-14-41-16,8-3-13 15,11 0-9-15,28-69-51 16,19 3-206-16,0-3-594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49.87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0 1207 0,'0'0'226'16,"0"0"-118"-16,0 0-88 0,0 0 49 15,0 0 31-15,0 0-24 16,0 10-6-16,3 0-24 16,4 0 27-16,2 6 28 15,4 8-21-15,6 2 26 16,6 6-33-16,5 4-30 15,3 5-2-15,2-3-23 16,2 3 3-16,4-10-6 16,-2-1-15-16,5-9 36 15,0-14-29-15,6-2 1 0,3-5 39 16,4 0-27-16,3 0-19 16,1-17 1-16,-2 1-2 15,-2 2 13-15,-6 5-13 16,1 2-2-16,-1 4-5 15,-7 3 9-15,3 0-4 16,-4 0-3-16,1 0 5 16,0 0 7-16,3 0-7 15,4 0 0-15,1 3 1 16,-1 1-1-16,-4-1 0 16,4 0-3-16,-4 3 6 15,-3 1-7-15,4 0 4 16,-8-2 0-16,3-4 3 15,6 4-3-15,-2-5 0 16,4 0 0-16,-1 0 1 0,5 0 1 16,4-6-2-16,-5-6 0 15,5 3 8-15,-5 2-8 16,0 0 0-16,2 1-1 16,-5 6 1-16,3-3 11 15,-3 3-11-15,-1 0 0 16,3 0 22-16,-2 0-1 15,3 0 7-15,-3 0-26 16,8 3 8-16,-2 0 17 16,9 0-25-16,0-3 8 15,3 0 9-15,1 0-13 16,-1 0 3-16,-3 0-9 16,-5 0 1-16,-2 0 22 0,-5-3-23 15,-3-3 0-15,-4 1 1 16,-6 0 0-16,0 1 15 15,-6 1-16-15,2-2 8 16,-1 0-11-16,1 3 3 16,-5 2-1-16,-1 0 1 15,-6 0 0-15,-3 0 7 16,-8 0-6-16,1 10-1 16,-2 12 13-16,2 7-5 15,1 3 2-15,-3 6 8 16,2-3-12-16,4-2 10 15,-5-3-15-15,1-11 0 16,0-5 17-16,-8-7-18 16,0-7 0-16,1 0 5 15,-1 0 1-15,0-14 22 0,4-15-19 16,3-7-7-16,1-4 7 16,4-2-9-16,3 2-1 15,3 7 0-15,7 0 1 16,5 10-4-16,11 3 4 15,6 8 0-15,8 4-3 16,-1 8 3-16,2 0-1 16,0 0-1-16,-3 0-2 15,3 13 2-15,6 1 2 16,1-1 0-16,-1-3 10 16,4-4-10-16,-4-1-8 15,-3-3 7-15,-2 3 1 0,2-2 4 16,-3-1-4-16,-1-2 0 15,-4 3-6-15,5 1 12 16,-9-4-6-16,3 2 0 16,2 1 1-16,-1 5-1 15,4-5 0-15,4 0 1 16,-3 1 2-16,-6-1-3 16,3 0-7-16,-10 1 6 15,1-2 2-15,-7 2 14 16,0-1-15-16,-5 4-6 15,2-2-5-15,6 1 19 16,-3-3-14-16,7-1 6 16,-1-2 0-16,3 5 7 0,1-5-7 15,-3 3-1-15,3-3 1 16,2 0 0-16,-2 0-2 16,5 0 1-16,-2 0 1 15,3 0-6-15,0-10 6 16,3 1 0-16,-5 1 2 15,4 1-2-15,-4 1-5 16,1-1 4-16,-2 0 2 16,3 4 3-16,-3 0-4 15,-1 0 0-15,-5-2 2 16,-4 2-2-16,0 1 0 16,1 2-1-16,-4-4 1 15,0 1 4-15,-9 3-4 0,2-2 0 16,-5-1-9-1,-3 3 17-15,5-5-10 0,-5 3 2 16,0 2 0-16,1-5-6 16,-5 5 6-16,1-2 0 15,-1 2 0-15,0-4 1 16,1-3-2-16,-4 4 1 16,3-3 0-16,4-1 0 15,-4 4 0-15,2-1 0 16,-1 1 5-16,-1-1-4 15,-3 4-2-15,3 0 1 16,1-2 0-16,3 2 4 16,-4 0-4-16,0 0-5 15,1-3-4-15,-1 3 18 0,-3-5-13 16,0 2 4-16,-7 3 0 16,0-2 9-16,-4 2-9 15,-1-4-2-15,2 1-8 16,-2 1 11-16,5-3-1 15,0 2 0-15,-1 0 0 16,4-3 16-16,-2-1-16 16,-3 3 0-16,2-2 0 15,1 3 1-15,0-1-1 16,3 4-37-16,10-3-133 16,-4 3-98-16,-10-6-708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6:29.33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6880 498 1602 0,'0'0'314'15,"0"0"-207"-15,0 0 7 16,0 0 151-16,0 0-12 16,0 0-115-16,4 10-49 15,-1-22-10-15,-3-7-19 16,0-5 19-16,-7-1-43 15,-27 3-27-15,-5 6 19 16,-8 10-28-16,-9 6 0 16,-5 0-11-16,-1 16 11 15,3 20-16-15,4 11 13 16,11 8-6-16,12 4 0 16,17-1 0-16,15 6 0 0,0-6 9 15,12-5 0-15,27-5-6 16,8-4 6-16,9-6 0 15,2-1-10-15,4-4 10 16,4 0-2-16,-5-1-7 16,2-1 8-16,-9-2-8 15,-10 0 9-15,-7 1-5 16,-24 1 4-16,-8-3 1 16,-5 4-1-16,-30-1 1 15,-24-3 0-15,-15-4 18 16,-11-11-18-16,-1-6 0 15,1-7 9-15,3 0 0 16,7-9 9-16,9-15-15 0,11-4-3 16,12-30-33-16,13 9-221 15,15 0-503-15</inkml:trace>
  <inkml:trace contextRef="#ctx0" brushRef="#br0" timeOffset="724">8582 768 2507 0,'0'0'289'0,"0"0"-280"16,0 0 13-16,0 0 122 15,219-4-34-15,-146-5-86 16,3-3-16-16,5 10-8 15,-8-1-103-15,10 3-108 16,-20 0-319-16,-16 0-260 0</inkml:trace>
  <inkml:trace contextRef="#ctx0" brushRef="#br0" timeOffset="925">8543 1174 2501 0,'0'0'494'16,"0"0"-424"-16,0 0 119 15,0 0-20-15,0 0-85 16,0 0-36-16,0 0-48 16,221 0-18-16,-92 0-140 0,-24-2-429 15,-17-5-1350-15</inkml:trace>
  <inkml:trace contextRef="#ctx0" brushRef="#br0" timeOffset="4001">14259 729 1758 0,'0'0'287'0,"0"0"-199"16,0 0 120-16,0 0 83 15,0 0-127-15,0 0-96 0,0 0-40 16,-128-168 24-16,80 166-31 16,-6 2 3-16,-3 0 6 15,1 11-16-15,5 19 3 16,7 10-5-16,12 2-6 15,10 8-4-15,10-2-2 16,12 8-8-16,0-4-21 16,5 1-57-16,21-3-39 15,9-11-4-15,6-9-27 16,6-11 18-16,4-15-34 16,3-4 13-16,-2-14 46 15,-1-27 61-15,-4-19 41 16,-3-13 11-16,-11-18 52 0,-5-17 66 15,-9-15 27-15,-4-4 13 16,-8 4 5-16,-7 20 7 16,0 24 22-16,0 30-45 15,0 23-20-15,0 26-5 16,0 0-75-16,0 43-38 16,0 28 8-16,0 23-2 15,0 22 15-15,0 6-23 16,0 4-6-16,0-7-1 15,0-7-2-15,0-13-17 16,12-17-22-16,-2-21-69 16,5-14-46-16,11-28-192 15,-5-12-382-15,1-7-1175 0</inkml:trace>
  <inkml:trace contextRef="#ctx0" brushRef="#br0" timeOffset="4288">15145 795 1883 0,'0'0'541'16,"0"0"-401"-16,0 0 125 15,0 0-9-15,0 0-97 0,0 0-64 16,-214-140-60-1,154 140-5-15,3 0-11 0,5 30-19 16,13 19 8-16,8 12-8 16,24 8-35-16,7-1-28 15,26-6-110-15,30-14-110 16,16-18-85-16,33-30-219 16,-20 0-26-16,-13-25-483 0</inkml:trace>
  <inkml:trace contextRef="#ctx0" brushRef="#br0" timeOffset="4904">15145 795 859 0,'70'41'514'15,"-70"-76"-217"-15,0 2-44 16,0 3 88-16,0 14-21 16,-15 16-110-16,4 0-74 15,-4 29-94-15,8 26-7 16,2 17-6-16,5 8-28 0,0 2-2 16,27-11-33-16,9-8-70 15,8-16 7-15,3-14 24 16,7-14-1-16,-1-19-44 15,-2 0 32-15,-1-14 86 16,-9-28-19-16,-6-3 19 16,-9-8 22-16,-8 6 28 15,-11 12 28-15,-2 11 59 16,-5 18 60-16,0 6-64 16,0 6-118-16,0 37-9 15,0 10 10-15,0 5-16 16,0 2-4-16,4-11-32 15,21-6-42-15,7-17 17 16,5-13-9-16,-1-13-18 0,1 0-11 16,-1-22 55-16,-6-21 32 15,-1-13 12-15,-4-4 36 16,-3-6 47-16,0 5 2 16,-8 5 27-16,-3 10 4 15,-7 16-12-15,-4 18 18 16,0 12-9-16,0 0-75 15,0 35-4-15,0 28-23 16,-19 23 2-16,2 20 17 16,-1 21-28-16,2 37 23 15,13 39-11-15,3-16 14 0,0-21 26 16,0-26-52 0,0-36-2-16,0-1 11 15,0-7-11-15,0-24 0 0,0-25 1 16,-7-19-1-16,-26-21 30 15,-3-7-30-15,-5 0-8 16,1-35 7-16,8-16-7 16,6-22 6-16,18-16-23 15,8-22-38-15,8-14-8 16,80-70-99-16,-1 34-367 16,0 17-314-16</inkml:trace>
  <inkml:trace contextRef="#ctx0" brushRef="#br0" timeOffset="5271">16815 846 2045 0,'0'0'535'0,"0"0"-438"15,0 0 10-15,0 0 138 16,0 0-73-16,0 0-94 16,0 0-51-16,-215-19-27 15,186 56 0-15,11 5 0 16,11 3-12-16,7 1-1 16,3-1 4-16,36 3 3 0,14-10-2 15,11 1 8 1,2 1 1-16,-4-2-1 0,-11-7 0 15,-14 2-2-15,-16-1 2 16,-16-2 19-16,-5 4 7 16,-26-10-10-16,-33 4-13 15,-10-12-3-15,-23-16-112 16,20 0-252-16,14-13-668 0</inkml:trace>
  <inkml:trace contextRef="#ctx0" brushRef="#br0" timeOffset="2755">10489 508 1669 0,'0'0'317'15,"0"0"-173"-15,0 0-29 16,0 0 116-16,0 0-52 0,0 0-81 16,-37-147-29-16,74 101-45 15,11 5 1-15,6 6-11 16,5 5-7-16,2 18 28 16,-2 12-34-16,-1 10 4 15,-11 43 24-15,-13 29-4 16,-21 16 1-16,-13 21-1 15,-22 1-25-15,-35 5 19 16,-19-11-19-16,-9-14 0 16,-6-16 1-16,3-19-1 15,5-18 8-15,14-16-7 16,18-20 0-16,17-11 26 16,21 0 6-16,13 0-8 15,0-23-13-15,18 0-12 16,30 0 17-16,9 8-5 0,9 1-6 15,3 7 13-15,4 4-10 16,-4 3-2-16,4 0-7 16,3 0-39-16,27 0-115 15,-20 0-383-15,-13 0-493 0</inkml:trace>
  <inkml:trace contextRef="#ctx0" brushRef="#br0" timeOffset="2923">11499 1276 1696 0,'0'0'570'0,"0"0"-439"16,0 0-87-16,0 0-44 16,0 0-52-16,0 0-285 15,0 0-651-15</inkml:trace>
  <inkml:trace contextRef="#ctx0" brushRef="#br0" timeOffset="3401">12013 220 1903 0,'0'0'311'0,"0"0"-222"16,0 0 62-16,0 0-8 15,201-72-55-15,-140 72-36 16,2 0-27-16,-9 9 21 16,-10 22-14-16,-15 10-16 15,-17 12 20-15,-12 2-26 16,0 8-2-16,-38-4 9 16,-2-10-16-16,-8-6 14 15,10-14-15-15,0-6 0 16,10-9 2-16,12-8-2 15,13-3-21-15,3 2-37 16,0-3-10-16,29 5 67 16,11 5-26-16,4 5-19 0,4 6 16 15,-1 4-15 1,0 5 18-16,-3 12 13 0,-3-3 14 16,-9 9 8-16,-10 2-7 15,-12-2 5-15,-10 2 25 16,0-2-20-16,-17-5 8 15,-23-6-3-15,-8-6-8 16,-11-10 19-16,-2-7-27 16,-1-8 0-16,-1-8 11 15,12 0-11-15,12-14-46 16,28-39-75-16,11 8-190 16,0-5-537-16</inkml:trace>
  <inkml:trace contextRef="#ctx0" brushRef="#br0" timeOffset="43729">7259 2428 1667 0,'0'0'365'16,"0"0"-270"-16,0 0 20 15,0 0 157-15,41 184-30 16,-41-67-104-16,0 25-70 16,0 10 10-16,-5-22-4 15,-2 5-38-15,7-23-4 0,0-27-32 16,0-25-1-1,18-29-20-15,14-17-151 16,9-14-131-16,-9-31-323 0,-10-8-903 0</inkml:trace>
  <inkml:trace contextRef="#ctx0" brushRef="#br0" timeOffset="44001">6912 3107 1790 0,'0'0'343'0,"0"0"-250"16,0 0 31-16,0 0 33 0,208 16-21 15,-128-6-48 1,4 7-54-16,-4 5 21 0,-11 15-29 16,-6 13 2-16,-19 12 12 15,-12 11-16-15,-10 8-1 16,-10 1-2-16,-2-3-20 15,-3-16 18-15,4-18-19 16,0-18-31-16,7-17-75 16,19-20-154-16,-4-27-228 15,-8-9-426-15</inkml:trace>
  <inkml:trace contextRef="#ctx0" brushRef="#br0" timeOffset="44141">7602 2791 1817 0,'0'0'371'0,"0"0"-281"0,0 0-90 15,0 0-93-15,0 0-130 16,0 0-702-16</inkml:trace>
  <inkml:trace contextRef="#ctx0" brushRef="#br0" timeOffset="44493">7985 3169 1525 0,'0'0'302'16,"0"0"-198"-16,0 0 15 16,0 0 23-16,6 185-89 15,1-143-37-15,2-9-7 0,-3-7-7 16,-2-8-4-16,-1-14-11 15,-3-4-12-15,0-2 23 16,5-31-26-16,5-9 20 16,9-11 8-16,6 0 6 15,7 0 22-15,9 11 13 16,0 10 30-16,3 18 30 16,-6 14 8-16,0 16 42 15,-6 37 14-15,-2 19 18 16,-9 13-36-16,-3-3-69 15,-6-6-34-15,-2-14-3 16,5-22-41-16,4-21-6 0,42-19-92 16,-5-17-218-16,1-14-534 15</inkml:trace>
  <inkml:trace contextRef="#ctx0" brushRef="#br0" timeOffset="42564">14 2365 1565 0,'0'0'279'0,"0"0"-156"16,0 0 53-16,0 0-21 16,0 0-37-16,0 0-45 15,-14 27-25-15,14 16 51 16,0 22-11-16,0 24-7 15,0 15 7-15,0 18-28 16,14 4-12-16,8 4 4 0,0-2-36 16,0-4 20-1,-4-9-36-15,-6-16 1 0,-2-14 14 16,-7-22-15-16,1-20 1 16,-1-21-1-16,-3-15 1 15,5-7 31-15,-5 0-20 16,7-20-11-16,3-26 20 15,9-23-21-15,10-20-1 16,11-19-31-16,14-10-14 16,12-8 22-16,15 3-6 15,6 1-10-15,7 11 31 16,6 15-26-16,-14 24 14 16,-16 17 15-16,-18 21 6 15,-23 20-1-15,-19 14 8 16,-10 0 8-16,0 0 57 0,-35 28-30 15,-16 11-8 1,-12 8-5-16,-3 2-23 0,-3 0 31 16,0-5-37-16,8 5 1 15,5-11 17-15,9 1-17 16,6-6 0-16,12 2-1 16,19-4 1-16,10 2-10 15,0 6 5-15,32 7 4 16,19 0 24-16,5 4-23 15,-2-5 8-15,-3-6-9 16,-4-2 1-16,-6-4 18 16,-9-4-19-16,-7-3 0 15,-6-7 12-15,-4 0-12 16,-8-7 2-16,-1-3-2 16,0-2 0-16,0-7 0 0,4 0 0 15,6 0-34-15,12-4 33 16,10-29-38-16,12-12-27 15,8-13-4-15,16-14-30 16,9-10 10-16,12-8 24 16,8-8-8-16,-2-3 25 15,-6-2 23-15,-10 5 19 16,-24 8 6-16,-24 19 1 16,-19 15 66-16,-18 14 27 15,0 9 11-15,-18 8 16 0,-19 11 0 16,-7 9-24-1,0 5-38-15,-4 5-37 0,6 27 19 16,1 13-40-16,4 15 0 16,12 12 16-16,6 10-16 15,6 14-8-15,4 2 7 16,6 12 2-16,3-7-3 16,-3 6 2-16,3-11-24 15,0-12 4-15,0-20-27 16,0-18 10-16,0-17-5 15,0-19-15-15,3-12 19 16,12 0-2-16,4-20 34 16,10-30 6-16,-1-12 0 15,13-13-1-15,-1-7 0 16,4 3 1-16,-1 13 3 0,1 11-3 16,0 22 0-16,-7 16-2 15,-2 17 2-15,3 0 0 16,-13 44 33-16,-3 17-6 15,-9 15 12-15,-1 6-39 16,-5 7 0-16,5-7 3 16,5-7-3-16,10-16-9 15,5-14-18-15,9-18-29 16,3-20-39-16,6-7-17 16,1-19 47-16,0-31-72 15,-7-15 67-15,-9-5 57 16,-8 3 11-16,-10 6 2 15,-8 12 34-15,-6 19 16 0,-3 16 29 16,0 9 30 0,0 5-30-16,0 14-44 0,3 25-1 15,13 13-13-15,6 4 0 16,6 0-15-16,16-4-6 16,7-8 22-16,7-9-21 15,1-12-1-15,-2-10-29 16,-1-13-34-16,-12 0 7 15,-8-23 7-15,-11-23 9 16,-18-17 40-16,-7-9 0 16,-10-3 14-16,-38-5 32 15,-14 9-16-15,-8 12 12 0,1 14-29 16,5 18 4-16,8 13 32 16,17 14-27-16,9 0-12 15,13 0-10-15,12 0-8 16,5 11 7-16,15 2-50 15,36 4-9-15,18-5-5 16,12-5-6-16,14-4 6 16,6-3 5-16,1 0-37 15,8 0 57-15,0-12 16 16,-9-9 11-16,-3 2 7 16,-13-1 6-16,-19 3 0 15,-22 4 6-15,-19 4 8 16,-18 5 44-16,-7 4 82 15,0 0 39-15,-37 0-59 16,-7 23-56-16,-10 13 9 0,-4 13-14 16,2 11-40-16,5 5 25 15,11 4-31-15,11 0 4 16,19-3 5-16,10-10-17 16,0-14-5-16,36-10-37 15,19-15-41-15,6-17-6 16,9 0-64-16,-1-28-12 15,-7-16 14-15,-11-8 44 16,-10-6 50-16,-19-3 37 16,-12 6 15-16,-10 2 62 15,0 14 41-15,0 20 58 16,-15 19 22-16,1 2-59 16,-1 48-85-16,1 19 4 15,6 13-1-15,8 0 3 16,0-10-44-16,0-13 0 0,22-12-2 15,3-22-20-15,6-11-21 16,1-14 3-16,0 0 6 16,2-38 31-16,-5-10-38 15,-1-11 22-15,-2-7 17 16,-4 4 1-16,-4 6-9 16,1 14 8-16,-6 22 1 15,-1 20-6-15,-2 3 18 16,2 49-12-16,-5 15 22 15,5 10-20-15,-2 3 4 16,2-7-6-16,1-12 1 0,3-15-10 16,-10-12-21-1,1-19-66-15,-7-11 15 0,0-4 44 16,0 0 37-16,0-30-1 16,0-17-4-16,0-4-5 15,0-15 10-15,12-3 0 16,13 3 10-16,8 8 4 15,10 9 4-15,13 18 4 16,9 22-2-16,4 9 37 16,0 7-33-16,1 35 46 15,-8 10-7-15,-8 10-30 16,-10 1 1-16,-7-4-14 16,-8-3-20-16,-7-17-25 15,-3-10-138-15,13-22-78 0,-3-7-103 16,1 0-272-16</inkml:trace>
  <inkml:trace contextRef="#ctx0" brushRef="#br0" timeOffset="43051">5331 3160 1850 0,'0'0'694'16,"0"0"-490"-16,0 0 24 15,0 0 7-15,0 0-94 16,-217 183-54-16,185-126-54 16,10-2-17-16,16-9-3 0,6-7-13 15,3-10-36 1,38-8-41-16,1-19-42 0,10-2-37 16,-4-9-60-16,-6-26 88 15,-8-12 79-15,-9-5 37 16,-15 3 12-16,-10 6 62 15,0 12 56-15,0 12 77 16,0 12-19-16,0 7-51 16,-10 14-47-16,0 35-42 15,-2 23 18-15,9 24 5 16,3 19-19-16,0 20 8 16,25 11 5-16,12 8-1 15,2-2-29-15,2-11-23 0,-9-20 13 16,-7-19-12-1,-10-23-1-15,-15-27 12 0,0-15-11 16,-10-20-1-16,-30-15 0 16,-11-2 0-16,-5-19 0 15,2-39 0-15,7-17-24 16,6-26 9-16,9-40-78 16,17-43-60-16,15-36-142 15,0 34-573-15,0 36-708 0</inkml:trace>
  <inkml:trace contextRef="#ctx0" brushRef="#br0" timeOffset="43281">3773 2183 1175 0,'0'0'1304'0,"0"0"-1113"15,0 0-156-15,0 0 44 16,0 0 126-16,98-185-76 16,-47 175-59-16,-7 10-49 15,-10 7-12-15,-17 41-9 16,-17 68-51-16,0-8-297 16,-7-10-504-16</inkml:trace>
  <inkml:trace contextRef="#ctx0" brushRef="#br0" timeOffset="45170">10565 3068 1024 0,'0'0'801'16,"0"0"-657"-16,0 0-58 15,0 0 11-15,-186-96 76 0,98 96 6 16,-1 4-91-16,-11 38-7 15,9 18-19-15,15 12 2 16,18 13 7-16,24 1-28 16,31-2-27-16,3-7 23 15,37-14-31-15,36-22-8 16,18-15-9-16,22-21-51 16,55-10-125-16,-23-31-315 15,-25-3-451-15</inkml:trace>
  <inkml:trace contextRef="#ctx0" brushRef="#br0" timeOffset="45988">11047 3225 1943 0,'0'0'350'16,"0"0"-222"-16,0 0 59 15,0 0 46-15,0 0-58 16,-219-53-105-16,183 53-51 16,7 27-1-16,7 14-17 15,10 7-2-15,12 4 1 16,0 4-91-16,19-7-32 16,22-9-83-16,13-17-32 15,8-17 25-15,3-6-10 0,1-10 61 16,-11-21 52-16,-19-7 110 15,-17 11 12-15,-16 13 96 16,-3 6 121-16,0 8 12 16,-15 0-97-16,1 22-57 15,2 8-12-15,12 0-47 16,0-4 8-16,16-9-9 16,24-8-20-16,8-9 17 15,6 0-22-15,5-3-2 16,-5-20 3-16,-7-3 3 15,-11 0 6-15,-14 6-12 16,-10 6 0-16,-9 11 89 0,-3 3 27 16,0 0-35-1,0 0-33-15,0 17-36 16,0 10 1-16,0 6-13 0,10-4-37 16,27-7-48-16,11-10 5 15,11-9 53-15,2-3-1 16,5-8-14-16,-9-21 35 15,-1-9-11-15,-9-3 16 16,-14 0 1-16,-11 7 2 16,-16 8 63-16,-1 9 68 15,-5 10-17-15,0 7 16 16,-5 0-51-16,-8 47-53 16,-6 21 3-16,1 21-7 15,4 27 16-15,6 10-2 16,4 12-26-16,4 10 58 0,0-5-53 15,0 0-16 1,0-18 21-16,0-22-21 0,0-16 1 16,0-24-1-16,0-21 0 15,0-22 17-15,-3-18-17 16,-19-2 0-16,-14 0 22 16,-11-36-22-16,-5-16-3 15,4-16 3-15,9-15-9 16,14-15-2-16,13-7-10 15,12-7-33-15,12-1-25 16,30-4-107-16,43-37-266 16,-12 29-130-16,-19 17-218 0</inkml:trace>
  <inkml:trace contextRef="#ctx0" brushRef="#br0" timeOffset="46222">10653 2829 2039 0,'0'0'318'16,"0"0"-172"-16,0 0-123 16,0 0 106-16,149-201 97 15,-90 158-74-15,-1 12-70 16,-2 13-73-16,-2 18-8 15,-7 0-2-15,16 62-176 16,-16 8-189-16,-8-2-351 0</inkml:trace>
  <inkml:trace contextRef="#ctx0" brushRef="#br0" timeOffset="46389">11156 4380 1986 0,'0'0'386'0,"0"0"-334"15,0 0-52-15,0 0-138 16,0 0-211-16</inkml:trace>
  <inkml:trace contextRef="#ctx0" brushRef="#br0" timeOffset="47029">13748 2810 1928 0,'0'0'301'0,"0"0"-221"0,0 0 18 15,0-184 149-15,-3 131-1 16,-19 3-94-16,-3 10-81 16,-13 15-5-16,-9 11-18 15,-7 14-9-15,-12 11 4 16,0 41-31-16,2 16-3 15,8 14-6-15,20 7 3 16,18 0 1-16,18-11-7 16,0-8-25-16,44-21-42 15,13-19-67-15,16-21-35 16,0-9 54-16,1-9-7 16,-13-30 43-16,-14-5 21 15,-9-2 58-15,-20 7 1 0,-11 7 59 16,-7 5 49-16,0 10 12 15,0 9 16-15,-15 8 20 16,5 5-71-16,3 42-64 16,2 18 19-16,5 13 0 15,0 14 1-15,0 7-18 16,12-4-12-16,6 0 24 16,-4-4-28-16,-2-9 5 15,-9-11 22-15,-3-13-25 16,0-16 2-16,-7-8-4 15,-27-12-7-15,-13-5 24 16,-7-13-25-16,-12-4 0 0,-3 0 8 16,3-17-8-1,8-16-8-15,14-11-32 0,19-7-76 16,28-42-86-16,38 11-397 16,13 3-328-16</inkml:trace>
  <inkml:trace contextRef="#ctx0" brushRef="#br0" timeOffset="47691">14266 2573 1936 0,'0'0'380'0,"0"0"-226"0,0 0-103 16,0 0 86-16,0 0 67 15,0 0-116-15,0 0-50 16,76-8 27-16,-35 6-20 16,9-3-21-16,6 2-19 15,2 2 2-15,8-2 4 16,-4 3-11-16,-4 0 0 16,-8 0 3-16,-9 0-3 15,-9 0-6-15,-13 0 6 16,-7 0 0-16,-12 0 6 15,0 4-5-15,-16 4 14 16,-28 2 5-16,-13-1-19 0,-12 1 0 16,-4-4 8-1,-5 5-8-15,2-4 30 0,7-5-16 16,3 6 27-16,8-6 14 16,18 3-15-16,7-3-20 15,15 0 10-15,11 1-13 16,2 4-6-16,5 3-12 15,0 7 0-15,0 9 13 16,8 7-11-16,14 6 5 16,4 4-7-16,3 4 1 15,3 1 13-15,2 5-14 16,1-1 0-16,6 7 0 0,3 0 0 16,0 1 0-1,0-2 0-15,0-2 0 16,-12-4-3-16,-4-8 3 0,-9-9 0 15,-12 0-1-15,-7-12 8 16,0 1-2-16,-32 1 2 16,-22-3-6-16,-16-3 21 15,-4-6-22-15,-2-2 0 16,6-11 2-16,9 0-2 16,14 0-6-16,10-18-35 15,18-10-71-15,19-40-116 16,37 10-358-16,11-1-326 0</inkml:trace>
  <inkml:trace contextRef="#ctx0" brushRef="#br0" timeOffset="48548">15272 2250 1960 0,'0'0'362'16,"0"0"-244"-16,0 0-37 15,0 0 222-15,0 0-70 16,0 0-124-16,-13-177-58 16,-14 165-7-16,1 1 2 15,-2 8-4-15,-5 3-35 16,0 0-5-16,-3 0-1 15,7 17 0-15,-1 3 9 0,8 4-10 16,5 4 0-16,9 1-4 16,8 3 4-16,0 5-10 15,0-2 9-15,8 6-29 16,12-5 0-16,7 0-23 16,5-6-16-16,1-7 2 15,0-7-27-15,0-3-2 16,-5-10 23-16,3-3 20 15,-2 0 9-15,-7-3 24 16,-1-13 20-16,-7-4 2 16,1 4-2-16,-5 5 27 15,-1 5 26-15,-6 6 7 16,-3 0-2-16,0 17 28 0,0 29 17 16,0 19-12-16,-3 21-52 15,-19 22-7-15,0 20 2 16,-3 12-17-16,-1 15-9 15,1-4-8-15,-1-7 0 16,11-12 0-16,3-21-16 16,12-16-16-16,0-22 7 15,0-17 2-15,22-23-7 16,12-14 20-16,-5-19-25 16,3 0 34-16,-2-17-5 15,3-18-5-15,-5-2 4 16,-2 1-1-16,-4 2 8 0,-4 12-1 15,-6 2 1-15,-8 11 53 16,-4-1-2-16,0 10 0 16,0 0 10-16,0 0-22 15,0 3-9-15,0 24-20 16,-4 4-9-16,4 3 9 16,0 0-10-16,0-6-4 15,22-5 2-15,26-7-16 16,16-6 18-16,17-10-1 15,2-3 1-15,-5-30 11 16,-9-13-11-16,-15-3-7 16,-17 0 7-16,-20 2 5 15,-17 5 42-15,0 7 26 16,-47 5-35-16,-14 4-20 16,-12 5-18-16,-30 10-135 0,24 0-498 15,9 7-1978-15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7:52.61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121 102 1652 0,'0'0'332'16,"0"0"-132"-16,0 0 78 16,0 0 6-16,0 0-22 15,0 0-138-15,0 0-61 16,-121 33 10-16,160-33-32 16,27 0 33-16,22-14-6 15,26 3-10-15,16-2 19 16,12-1-41-16,12 1-8 15,6-4 10-15,5 3-37 16,-10 3 7-16,-8-4-8 16,-27 9 3-16,-25 6-9 0,-26 0-68 15,-25 0-89-15,-37 6-134 16,-7 15-489-16,0-8-1426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7:53.0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0 558 2440 0,'0'0'476'0,"0"0"-400"15,0 0 2-15,0 0 112 16,0 0-69-16,0 0-82 15,0 0-9-15,92 16 8 16,-32-9-5-16,15 0 16 16,1-2-38-16,7 2-10 0,1 0 8 15,4-3-8 1,-5 3 0-16,-10-5 5 0,-10-2-6 16,-19 3-15-16,-16 1-74 15,-13-4-104-15,-15 0-260 16,-8 0-145-16,-21 0-809 0</inkml:trace>
  <inkml:trace contextRef="#ctx0" brushRef="#br0" timeOffset="263">508 0 2038 0,'0'0'384'0,"0"0"-182"15,0 0 29-15,0 0 26 16,0 0-90-16,0 0-90 16,0 0-3-16,-12 230-19 15,19-117 2-15,1 4-4 16,-1 2-13-16,-4-12 5 16,4-5-44-16,-2-13-1 15,-2-15-12-15,-3-11-62 16,0-13-47-16,0-11-186 15,0-17-543-15,0-11-1319 0</inkml:trace>
  <inkml:trace contextRef="#ctx0" brushRef="#br0" timeOffset="613">132 1197 2045 0,'0'0'370'0,"0"0"-252"16,0 0 139-16,0 0 11 15,0 0-124-15,0 0-63 16,0 0-32-16,36 8 41 0,4-8 9 15,14 0-32-15,16 0-1 16,11 0 3-16,9 0-30 16,9-3 11-16,3-12-25 15,3 3-13-15,-9 3 20 16,-10 2-26-16,-8 3-6 16,-20 1 0-16,-14-1-32 15,-29-8-101-15,-15-1-386 16,0 3-1204-16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7:51.8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0 272 350 0,'0'0'1324'0,"0"0"-1046"15,0 0-199-15,0 0 58 16,0 0 27-16,0 0-43 0,0-98-24 16,25 59-20-16,6-1-7 15,4 8 17-15,9 1-32 16,4 9-7-16,2 12 1 15,10 10-28-15,-3 0 24 16,2 20-18-16,-8 25-21 16,-7 13 27-16,-15 9-24 15,-11 12 0-15,-14 6 5 16,-4 6-13-16,-4-1 13 16,-28-5-14-16,-8-10 0 15,-8-12 15-15,4-20-15 16,4-13 1-16,-1-14 6 0,6-10-6 15,3-6-2-15,-2 0-35 16,8 0-28 0,4-11-3-16,7-13-113 0,15-36-153 15,12 8-265-15,17-1-657 0</inkml:trace>
  <inkml:trace contextRef="#ctx0" brushRef="#br0" timeOffset="331">1128 79 1892 0,'0'0'291'0,"0"0"-168"0,0 0 34 15,0 0 73-15,-208-16-40 16,142 16-94-16,4 9 2 15,4 30-24-15,11 17-22 16,6 20 34-16,16 19-37 16,18 17-7-16,7 2-8 15,0-6-19-15,29-8 24 16,15-25-39-16,6-19 1 16,16-21 11-16,4-22-12 15,13-13-2-15,1-13-16 16,8-34-81-16,-10-21-65 0,16-43-216 15,-23 13-394 1,-24 9-1167-16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04.32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543 0 1160 0,'0'0'287'16,"0"0"-114"-16,0 0-49 15,0 219 17-15,0-139 8 16,0 9-6-16,-10 6-7 16,-6 5-27-16,3-4 28 15,-2-3-46-15,4-5 9 16,3-6 1-16,5-6-29 16,3-1-5-16,0-6 14 15,0-3-27-15,0-2 19 16,0-3-38-16,0-6-17 15,0-5 27-15,0-8-30 16,0-9-6-16,11-6 6 0,6-8-14 16,2 1 28-16,6-7-29 15,4-4 1-15,5-2 20 16,6-3-21-16,3-4 0 16,1 0 1-16,3 0 5 15,0-13 6-15,1-4-12 16,-4 1-18-16,-7-1 18 15,-5 1-62-15,-7-4-48 16,-13-18-143-16,-5 4-331 16,-7-2-535-16</inkml:trace>
  <inkml:trace contextRef="#ctx0" brushRef="#br0" timeOffset="401">0 844 1139 0,'0'0'695'0,"0"0"-484"16,0 0 63-16,0 0 10 15,0 0-61-15,0 0-82 16,0 0-98-16,44-4 18 15,28-13 17-15,23 3-46 16,18-3 8-16,4-3-40 16,3 4-9-16,31-18-56 15,-31 5-261-15,-29 3-566 0</inkml:trace>
  <inkml:trace contextRef="#ctx0" brushRef="#br0" timeOffset="1021">1678 1526 1694 0,'0'0'360'0,"0"0"-226"15,0 0-110-15,0 0 172 16,0 0 18-16,0 0-115 15,0 0-25-15,-56 205-14 16,30-154-3-16,-6 2 6 16,0-3-33-16,-5-1 3 15,0-7 4-15,1-9-18 16,-1-6 29-16,1-8-33 16,3-14-6-16,0-5 21 15,5 0-22-15,2-9-7 0,8-27 2 16,6-12 3-16,5-8-12 15,7-7-11-15,0 4 7 16,0 6 4-16,7 11 6 16,5 11-2-16,3 9 2 15,-2 9 0-15,-1 10 27 16,5 3-27-16,2 0 1 16,6 10 29-16,9 15-16 15,-2 15 5-15,5 2 13 16,2 10-22-16,2-1 24 15,-1-4-34-15,-4-9 1 16,1-4-14-16,-5-8 0 16,-1-7-59-16,4-9-192 15,-6-7-320-15,-7-3-283 0</inkml:trace>
  <inkml:trace contextRef="#ctx0" brushRef="#br0" timeOffset="1317">1043 2314 1805 0,'0'0'387'0,"0"0"-302"0,0 0 95 15,0 0 103-15,0 0-160 16,0 0-31-16,0 0 26 16,171 13-38-16,-98-13-16 15,0 0-52-15,4 0-12 16,-4 0 0-16,0 0-81 16,3-10-202-16,-14 0-217 15,-18 4-313-15</inkml:trace>
  <inkml:trace contextRef="#ctx0" brushRef="#br0" timeOffset="1756">1356 2606 1600 0,'0'0'533'15,"0"0"-363"-15,0 0 95 16,0 0 16-16,0 0-88 15,0 0-131-15,0 0-41 16,7 16 0-16,23-16-6 16,9 0 24-16,5 0-37 15,0 0 4-15,-3 11 28 16,-9-2-17-16,-7 4-8 16,-6 4-2-16,-16 6-6 15,-3 4 40-15,-6 5-16 16,-38 8-18-16,-14 1 23 15,-8 5-18-15,-3-2-6 16,-1-9 6-16,11-2-11 0,12-13 36 16,15-3-35-16,17-7 4 15,8-8 16-15,7 1-22 16,0-3-7-16,3 4 1 16,31-1 6-16,13-3 13 15,7 0-13-15,9 0 0 16,6 0 6-16,7 0-6 15,1-17-13-15,-1-2-28 16,1-1-44-16,15-23-120 16,-25 4-376-16,-11 3-403 0</inkml:trace>
  <inkml:trace contextRef="#ctx0" brushRef="#br0" timeOffset="2035">2603 1934 2032 0,'0'0'563'0,"0"0"-481"0,0 0 136 16,0 0 42-16,0 0-122 16,0 0-92-16,0 0-46 15,8-7-91-15,-8 7-261 16,0 9-525-16</inkml:trace>
  <inkml:trace contextRef="#ctx0" brushRef="#br0" timeOffset="2259">2608 2403 1780 0,'0'0'483'15,"0"0"-292"-15,0 0 157 0,0 0-46 16,0 0-116-16,0 0-77 15,0 0-19-15,72 160-60 16,-77-110-30-16,-49 22-43 16,7-11-231-16,-4-8-625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12.49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 0 1820 0,'0'0'495'0,"0"0"-356"15,0 0-56-15,0 0 160 16,0 0-32-16,0 0-101 16,0 0-50-16,-13 161-37 15,13-138-23-15,10-10 21 16,12-5-21-16,-4-8-1 15,4 0 0-15,-6 0-10 16,-10-12 11-16,-2-7 0 16,-4-4 0-16,0 4 33 15,-7 2-27-15,-15 4 12 16,0 6-18-16,3-2 0 0,4-3-157 16,15 3-720-16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37.6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0 651 1520 0,'0'0'211'0,"0"0"-128"16,0 0-42-16,0 0 78 16,0 0 39-16,0 0-78 15,0 0-34-15,190-178-28 16,-135 147 19-16,1 4 11 15,-4 6-21-15,-10 16 27 16,-8 5-7-16,-12 2 5 16,-5 40 54-16,-11 17-63 15,-6 14-19-15,0 15 4 16,0 7-28-16,-9-7 8 0,-5-5-8 16,5-18 1-16,5-15 14 15,1-18-15-15,0-15 0 16,3-13 24-16,0-4 4 15,0-6 35-15,0-36-26 16,0-16-28-16,10-18 39 16,13-14-42-16,9-7 3 15,10-3 11-15,1 7-19 16,7 7-1-16,-1 18 18 16,-4 15-17-16,-2 20 7 15,-7 19-8-15,-7 14 0 16,-2 6 22-16,-8 37 19 15,0 22-13-15,-8 15 13 0,-5 12-40 16,-3 2 28 0,2 1-29-16,-5-13 0 0,3-11 9 15,0-18-9-15,3-12-18 16,4-16-55-16,13-9-147 16,-3-11-241-16,0-5-320 0</inkml:trace>
  <inkml:trace contextRef="#ctx0" brushRef="#br0" timeOffset="719">1165 1190 1672 0,'0'0'280'0,"0"0"-193"16,0 0 12-16,0 0 134 15,0 0-60-15,0 0-103 16,0 0-11-16,99-86-22 16,-60 86 20-16,-7 4 6 0,2 32-8 15,-12 7 24 1,-16 13-49-16,-6 9-18 0,0 6 27 15,-36-4-38-15,-10-2 12 16,-2-9 7-16,2-12-4 16,4-12 44-16,8-11-43 15,9-9 7-15,11-9 28 16,11-3-2-16,3 0-20 16,0 0-29-16,13-6 1 15,19-9-1-15,11 0-1 16,10 6 0-16,-1 5-1 15,4 4-7-15,-8 0 8 16,-2 0 0-16,-3 0 0 16,-4 8 0-16,1 1-63 15,22-9-119-15,-14 0-193 0,-1 0-413 0</inkml:trace>
  <inkml:trace contextRef="#ctx0" brushRef="#br0" timeOffset="954">2102 639 2414 0,'0'0'335'15,"0"0"-285"-15,0 0-5 0,0 0 133 16,0 0-64-16,0 0-42 15,222 0-63-15,-126 0-9 16,1 8 0-16,21 13-159 16,-24 0-385-16,-27 0-334 0</inkml:trace>
  <inkml:trace contextRef="#ctx0" brushRef="#br0" timeOffset="1152">2049 1157 2426 0,'0'0'497'15,"0"0"-421"-15,0 0-10 16,0 0 115-16,0 0-49 16,223-5-105-16,-115-2-27 15,48 1-81-15,-20 2-275 16,-29 0-972-16</inkml:trace>
  <inkml:trace contextRef="#ctx0" brushRef="#br0" timeOffset="1785">4230 159 1798 0,'0'0'267'0,"0"0"-175"16,0 0-24-16,0 0 137 15,0 0 7-15,-144-153-9 16,68 153-122-16,-9 0-60 16,-17 44 43-16,-1 23-4 15,-16 46-8-15,4 42 1 16,27 1-26-16,22-12 25 16,34-16-52-16,32-31 2 15,0 7 8-15,43-8-10 16,25-19-16-16,20-28-16 0,17-24-25 15,3-25 17 1,-3 0-26-16,-13-34 19 0,-20-12 46 16,-30-7 2-16,-33 1 22 15,-9-8 47-15,-35 4-10 16,-30 3 0-16,-17 13-46 16,-6 7-13-16,1 18 5 15,16 15-6-15,23 0-57 16,34 15-152-16,14 11-400 15,0-6-466-15</inkml:trace>
  <inkml:trace contextRef="#ctx0" brushRef="#br0" timeOffset="2539">5003 186 2405 0,'0'0'318'0,"0"0"-261"15,0 0-18-15,0 0 155 16,0 0-53-16,0 0-66 16,-190 34-53-16,146 23-22 15,-2 10 48-15,7 13-31 0,4 5-16 16,5 7 22-16,7-1-22 15,14-6-2-15,9-2 1 16,0-9-24-16,29-13 23 16,24-11-32-16,15-12-27 15,11-13 41-15,3-11-47 16,-1-14 0-16,-2 0 6 16,-11-12 10-16,-12-26 49 15,-13-12-6-15,-21-19 7 16,-14-15 5-16,-8-20 5 15,-5-8 16-15,-27 0-5 16,-10 7-6-16,-4 13 80 16,4 25-56-16,5 16-16 0,15 20 23 15,5 15-13 1,17 10-27-16,0 6-6 0,23 0-27 16,36 9 21-1,23 8-63-15,20-2-73 0,12-5 40 16,4-8-14-16,-4-2 23 15,-15 0 61-15,-17 0 32 16,-23 0 4-16,-17 0-3 16,-19 0 53-16,-17 0 89 15,-6 10-22-15,-6 16-48 16,-30 12 1-16,-13 16 1 16,-4 13 18-16,1 12-47 15,2 15-28-15,18 13-2 16,16 7-14-16,16 3-1 15,19-12-1-15,50-20-5 16,26-20 5-16,25-26-24 16,19-29 16-16,-3-10-4 0,-4-32 12 15,-15-27 12-15,-24-23-3 16,-28-15 20-16,-28-39 25 16,-31 4-23-16,-6-1 25 15,-46 4-17-15,-33 37-39 16,-82-1-6-16,17 31-149 15,4 26-677-15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11.3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20 300 1320 0,'0'0'225'15,"0"0"-119"-15,0 0 30 16,0 0 46-16,0 0 39 15,0 0-42-15,-19 0-52 16,19 0-16-16,0-11-48 0,0-12-13 16,0-6 6-16,5-8-13 15,17-3-21-15,-1-1-7 16,9 1-13-16,-1 4 28 16,0 10-16-16,-1 9-13 15,-1 17 18-15,-6 0-8 16,1 27 41-16,-4 25-25 15,-3 20-6-15,-11 14 18 16,-4 1-39-16,0 3 1 16,0-5 12-16,-7-13-13 15,-8-15 0-15,0-14 0 16,8-19 1-16,0-10-7 16,-1-14 7-16,1 0-1 0,4-9 9 15,-1-34-9-15,4-13-19 16,0-16 2-16,0-3-5 15,22-5 21-15,10 9-10 16,5 8 8-16,-1 17-6 16,-2 12 6-16,-2 20 2 15,-3 14 1-15,1 3 12 16,-1 39 33-16,-4 21-15 16,-3 15-12-16,-8 4 12 15,-2 0-29-15,-6-7 0 16,-2-9 8-16,-4-17-9 15,5-9 13-15,2-13-13 0,3-17-105 16,12-10-166-16,0-18-395 16,-4-15-1108-16</inkml:trace>
  <inkml:trace contextRef="#ctx0" brushRef="#br0" timeOffset="198">997 345 2068 0,'0'0'497'15,"0"0"-444"-15,0 0 87 16,0 0 85-16,0 0-84 16,0 0-77-16,0 0-64 15,252 0-80-15,-182-7-246 0,-13 1-560 0</inkml:trace>
  <inkml:trace contextRef="#ctx0" brushRef="#br0" timeOffset="488">1846 427 1773 0,'0'0'359'0,"0"0"-160"15,0 0 76-15,0 0 7 16,107-213-110-16,-85 162-57 16,-5 10-20-16,-5 10-16 0,-5 17 24 15,-4 6-10 1,-3 8-13-16,0 5 17 0,0 33-56 16,0 25-13-16,0 16-8 15,0 9-19-15,0-3 13 16,0-2-14-16,0-8-39 15,0-10-56-15,5 1-119 16,5-15-347-16,-3-16-335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13.4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1341 397 1618 0,'0'0'259'15,"0"0"-142"-15,0 0 24 16,0 0 106-16,33-176-33 15,-33 126-41-15,-21 1-36 16,-23 4-64-16,-15 9 5 16,-14 10-8-16,-6 15-40 15,-12 11 3-15,-4 13-3 0,0 37-1 16,0 19 16-16,11 10-45 16,15 12 0-16,21 0 1 15,23 5-1-15,21-10-1 16,4-8-8-16,22-6 9 15,26-12-12-15,9-11-2 16,16-6-19-16,8-7 11 16,7-7-14-16,2-2 0 15,-2-3 6-15,-7-1-18 16,-8 8 46-16,-19 1-14 16,-14 5 16-16,-18 3 5 15,-22-1 3-15,-8 6 22 16,-46-1-7-16,-22-1-4 15,-12-4 25-15,-10-6-32 0,6-10 0 16,8-11 15-16,14-12-20 16,13 0-7-16,13 0-25 15,3-12-134-15,13-8-226 16,2 0-468-16</inkml:trace>
  <inkml:trace contextRef="#ctx0" brushRef="#br0" timeOffset="428">0 1796 1815 0,'0'0'362'0,"0"0"-201"16,0 0 37-16,0 0 91 16,0 0-89-16,0 0-121 15,0 0-14-15,66 26-7 16,10-26 13-16,26 0-6 16,55 0-27-16,65-37-16 15,80-14-2-15,30-8-14 16,-11 6 32-16,-37 14-37 15,-54 18 10-15,-47 16 18 16,-41 0-23-16,-40 5 0 0,-14 0-6 16,3 0 0-1,-3 0 5-15,-9 5-5 0,-19 5-23 16,-28-8 7-16,-17 5-61 16,-15 0-48-16,0-3-27 15,-12 1-117-15,-49-1-111 16,2-1-270-16,1 1-1065 0</inkml:trace>
  <inkml:trace contextRef="#ctx0" brushRef="#br0" timeOffset="1058">540 2488 1987 0,'0'0'299'16,"0"0"-160"-16,0 0-12 0,0 0 118 15,0 0-52 1,29 168-25-16,3-49-95 0,5 18-7 16,3 10-14-16,-4 4 14 15,5-6-60-15,-4-11 5 16,-5-18-2-16,-3-22-9 15,-4-24 0-15,-10-24-1 16,-5-23 1-16,-1-23 3 16,4 0-3-16,6-50 0 15,10-32 3-15,15-60-2 16,6-64 0-16,13-69-1 16,-9-28 0-16,2 21-9 15,-9 69 2-15,-8 84 5 0,-2 55-4 16,-4 31 7-1,4 6-1-15,10 12 0 0,16 8 11 16,9 17 55-16,20 0-29 16,19 26-23-16,53 3 14 15,53-2-22-15,-14-4 6 16,-17-9-1-16,-29-9-11 16,-50 3 9-16,-2-6-9 15,-11-2-66-15,-31 0-21 16,-56 0-124-16,-7 0-321 15,-16 0-495-15</inkml:trace>
  <inkml:trace contextRef="#ctx0" brushRef="#br0" timeOffset="1486">1607 2961 2335 0,'0'0'336'0,"0"0"-260"15,0 0 63-15,0 216 112 16,0-130-88-16,0 2-79 16,0 5-68-16,0-12-16 0,5-5 40 15,-5-20-39 1,0-16 3-16,0-21-4 0,0-16 0 15,0-3 8-15,0-18-8 16,10-29 0-16,9-25-3 16,16-17 3-16,18-16 0 15,8 0-20-15,15 3 20 16,12 16-1-16,0 27 2 16,-4 26-1-16,-11 33 57 15,-19 20 25-15,-22 56 23 16,-20 32-7-16,-12 20-52 15,0 2 26-15,-15-7-54 16,11-29-10-16,4-34 8 16,41-47-16-16,130-98-76 15,-4-38-143-15,6-23-865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26.7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0 199 1595 0,'0'0'283'16,"0"0"-211"-16,0 0-71 16,0 0 48-16,0 0 91 15,0 0-22-15,34 20-38 16,-24-18-20-16,5 5 8 15,2-4-3-15,2 1-17 16,3-1 10-16,3 1-36 16,4-2 2-16,8 1 36 0,0 2-29 15,6 0-10-15,9-1-6 16,-1 1-9-16,3 0 19 16,9-2-25-16,-3 1 1 15,15-4 11-15,1 0-12 16,12 0 2-16,10 0 4 15,3 0-5-15,9 0 27 16,-1-12-28-16,-3 7 0 16,-8-2 3-16,-6 0-3 15,-4 4 0-15,-6 1 0 16,-4 2 0-16,-5 0-12 16,-7 0 9-16,-12 0 3 15,-7 10 2-15,1 4-1 16,-4 0 1-16,0 3 15 15,3-7-8-15,-3 4 14 0,-5-9-23 16,-5 3 0-16,-2-6 19 16,-3-2-18-16,8 0 7 15,3-2 8-15,8-29-16 16,6-6 22-16,8-4-22 16,3-4 0-16,13-2 6 15,8 4-6-15,17 4 0 16,2 9 0-16,5 13 1 15,0 17 11-15,-9 0 0 16,1 17 3-16,1 20 43 16,-2 7-25-16,6 3-7 15,4-4-14-15,11-4-5 0,2-7 17 16,8-1-13-16,5-15-11 16,1-5 24-16,1-8-24 15,0-3-1-15,-7 0 1 16,-6 0 0-16,0 0 4 15,-10-17-4-15,-7 4 0 16,-15-1 2-16,-16 0-2 16,-14 5-2-16,-16-1 2 15,-14 1 0-15,-13 2 27 16,-4 1-6-16,-5 0-6 16,-5-1-15-16,-4 0-7 15,-3-4-121-15,0 6-406 16,-13-4-1918-16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28.1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515 0 1572 0,'0'0'473'0,"0"0"-316"0,0 0-52 16,0 0 97-16,0 0-1 16,-60 176-62-16,50-9-6 15,-5 10-63-15,8-8-24 16,7-23 23-16,0-34-30 15,0 7-12-15,29-2-25 16,8-28 7-16,6-30-18 16,4-33 6-16,9-26-74 15,-2-10-26-15,12-88-193 16,-15 2-348-16,-19 5-780 0</inkml:trace>
  <inkml:trace contextRef="#ctx0" brushRef="#br0" timeOffset="192">0 878 1315 0,'0'0'1266'0,"0"0"-1082"16,0 0-122-16,0 0 34 15,200 13 38-15,-87-19-33 16,19-17-95-16,54-13-6 15,-37 6-316-15,-29 6-935 0</inkml:trace>
  <inkml:trace contextRef="#ctx0" brushRef="#br0" timeOffset="616">1134 1403 441 0,'0'0'1860'16,"0"0"-1596"-16,0 0-170 0,0 0 70 15,0 0 93-15,0 0-109 16,-186 147-76-16,157-97-8 16,7 2-26-16,10-2-19 15,9-7 1-15,3 2-20 16,0-15 0-16,22-5-5 16,15-7-29-16,7-18 7 15,3 0-28-15,1-7 10 16,-5-29 27-16,-10-10 9 15,-8-10 9-15,-13 4 0 0,-12-6 0 16,0-5 19 0,-12 16-18-16,-13 7-1 0,-4 21-112 15,10 6-498 1,4 13-962-16</inkml:trace>
  <inkml:trace contextRef="#ctx0" brushRef="#br0" timeOffset="790">1502 1921 2376 0,'0'0'521'16,"0"0"-422"-16,0 0-99 15,0 0-47-15,0 0-153 0,0 0-823 16</inkml:trace>
  <inkml:trace contextRef="#ctx0" brushRef="#br0" timeOffset="1126">1907 1447 2428 0,'0'0'607'0,"0"0"-489"16,0 0-16-16,0 0 15 16,0 0-2-16,0 0-77 15,-149 196-26-15,145-137-8 16,4 1-4-16,0-16-6 0,32-2-49 16,9-5-13-16,6-27-13 15,8-10-17-15,-1 0 59 16,1-32 24-16,-7-18 15 15,-16-9 27-15,-10-6-6 16,-19-7 9-16,-3 0 27 16,-6 9-35-16,-28 14-22 15,-5 11-40-15,-2 24-190 16,13 8-470-16,12 6-724 0</inkml:trace>
  <inkml:trace contextRef="#ctx0" brushRef="#br0" timeOffset="1452">2304 1354 1737 0,'0'0'641'16,"0"0"-484"-16,0 0 55 16,0 0 58-16,0 0-78 15,0 0-84-15,0 0-58 16,201-33-23-16,-179 79 26 15,-12 13-26-15,-6 13-26 16,-4 7 9-16,0 3-10 16,-22-7-14-16,0-3 13 15,0-13-8-15,8-8 3 0,6-16 6 16,8-15-14 0,0-3 5-16,0-12 9 0,22-5-15 15,12 0-6-15,5 0-30 16,10-5-7-16,5-22-105 15,18-13-178-15,-14-2-309 16,-14 7-969-16</inkml:trace>
  <inkml:trace contextRef="#ctx0" brushRef="#br0" timeOffset="1982">3067 1360 1984 0,'0'0'599'0,"0"0"-498"15,0 0 66-15,0 0 19 16,0 0-65-16,0 0-91 16,0 0-21-16,138-23-9 15,-87 23 0-15,3 0 6 16,-6 0-6-16,-4 0 1 15,-12 0-2-15,-10 0 2 16,-14 0 4-16,-8 0 1 16,0 0 9-16,-15 0 14 15,-29-6-18-15,-10-1-10 16,-5-1 9-16,-2 6-9 0,5 2-1 16,2 0 0-16,10 0 9 15,12 0 21-15,6 7-17 16,11 9-12-16,8 12 15 15,7-4-16-15,0 13-14 16,0 0 14-16,22 5-1 16,7-7 0-16,7 5 1 15,4-3 0-15,1-5-1 16,-1 1 0-16,-4 0 1 16,5-1 9-16,-9 5-8 15,-4-1 16-15,0-11-4 16,-18-1 4-16,-10-1-10 15,0-7 10-15,-19 3-16 0,-20-4-1 16,-10 1-37 0,2-10-23-16,-7-6-84 0,13 0-216 15,9 0-724-15</inkml:trace>
  <inkml:trace contextRef="#ctx0" brushRef="#br0" timeOffset="3281">4131 1571 1903 0,'0'0'473'16,"0"0"-415"-16,0 0-3 15,0 0 140-15,0 0-51 16,0 0-69-16,0-31-75 16,0 31-72-16,6 0-220 15,10 0-325-15,-1 17-1217 0</inkml:trace>
  <inkml:trace contextRef="#ctx0" brushRef="#br0" timeOffset="3491">4163 1993 2015 0,'0'0'558'0,"0"0"-484"16,0 0-20-16,0 0 198 15,0 0-50-15,0 0-110 16,0 0-25-16,-61 170-52 16,35-112-15-16,-4-6-28 15,1 7-152-15,11-16-173 16,11-21-489-16</inkml:trace>
  <inkml:trace contextRef="#ctx0" brushRef="#br0" timeOffset="4250">5575 1550 1679 0,'0'0'296'0,"0"0"-169"15,0 0 55-15,0 0 79 16,0 0-72-16,0 0-80 16,-12-166-42-16,-6 126 12 15,-3-5 8-15,-13 2-17 16,-1 7 4-16,-12 2-34 0,-9 10-5 16,-5 20 5-16,-5 4-10 15,0 0 16-15,3 32-30 16,6 13-15-16,9 13 6 15,11 9-7-15,19 3-1 16,14 5 0-16,4-9-5 16,19-8 6-16,25-5-7 15,13-10-13-15,9-23-1 16,7-3-53-16,1-17 35 16,-9 0 10-16,-3-17-14 15,-11-10 26-15,-10-2 16 16,-16 6 1-16,-10 3 54 15,-11 3 12-15,-4 8 13 16,0 6 3-16,0 3-2 0,0 0-22 16,0 0-14-16,0 19-22 15,0 20 10-15,0 17-31 16,0 10 0-16,0 0 4 16,0 1-4-16,0 1-1 15,0-6 0-15,0-4 6 16,-12-5-10-16,-17-3 4 15,-15-12-15-15,-7-3 15 16,-11-14-1-16,1-4-4 16,2-11-6-16,5-6-40 15,10 0-12-15,6-30-124 16,21 1-401-16,2-7-814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48.5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2754 531 1487 0,'0'0'215'16,"0"0"-88"-16,0 0-60 15,0 0 124-15,0 0 52 16,0 0-82-16,-22 0-51 15,18 0-52-15,4 0 13 16,-5 5 52-16,2 3-43 16,-7-6-3-16,-6-2-12 15,-6 0-32-15,-13 0 27 16,-12 0-36-16,-13-2-16 16,-16-11 29-16,-12-1-26 15,-13-2-10-15,-13 3 13 16,-6-3-4-16,-8 1 25 15,1 8-35-15,-5 0 0 16,5-1 24-16,-5 8-24 16,5 0 17-16,7 0-5 0,0 8-11 15,10 6 32-15,4-4-33 16,15 4 1-16,8-1 22 16,13-6-23-16,11-4 21 15,12-3-12-15,8 0-9 16,5 0 47-16,2 0-47 15,3 0 7-15,-1 0 5 16,4 0-11-16,13 0 13 16,-2 0-14-16,8 0 0 15,-2 0 1-15,3 0-1 16,-1 0-16-16,3 0 14 0,-1 0-35 16,5 7-32-16,0-1-85 15,5-6-185-15,17 0-280 16,4 0-224-16</inkml:trace>
  <inkml:trace contextRef="#ctx0" brushRef="#br0" timeOffset="366">744 0 1906 0,'0'0'332'16,"0"0"-188"-16,0 0-55 15,0 0 94-15,0 0 12 16,-192 72-84-16,132-34-45 16,-6 11-23-16,0 1-1 15,2 2 34-15,-5 0-34 16,10 1 0-16,4 3 37 15,12-14-40-15,14 5 14 16,7-5-11-16,10-6-5 16,9-7 28-16,3 1-43 15,0 1-11-15,37-12 29 16,7 4-23-16,10 0-4 16,12-4-13-16,7 0-11 0,36-8-46 15,-14-1-192-15,-12-4-755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8:49.75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565 613 1965 0,'0'0'478'15,"0"0"-401"-15,0 0 5 0,0 0 151 16,0 0-46-1,0 208-45-15,0-107-87 0,0 1-31 16,0 5 29-16,0-8-29 16,5-11-8-16,-2-11-13 15,0-12 6-15,-3-12-18 16,0-14-61-16,0-26-146 16,-6-13-168-16,-13 0-410 0</inkml:trace>
  <inkml:trace contextRef="#ctx0" brushRef="#br0" timeOffset="242">0 590 1906 0,'0'0'263'16,"0"0"-102"-16,0 0-54 15,0 0 43-15,0 0 78 16,0 0-43-16,0 0-98 15,230 17-45-15,-127-17 19 16,5 0-34-16,2 0-6 16,-5-3-20-16,1-2-1 15,-11-4 0-15,-7 6-33 16,3 3-160-16,-21 0-259 16,-23 7-268-16</inkml:trace>
  <inkml:trace contextRef="#ctx0" brushRef="#br0" timeOffset="591">1397 1040 1809 0,'0'0'382'15,"0"0"-254"-15,0 0 27 16,0 233 74-16,6-149-67 15,3 3-64-15,1-13-78 16,5-13-14-16,-5-16-6 16,-6-19-36-16,-1-15 27 15,-3-11-43-15,0 0-11 0,0-47 33 16,0-18-4 0,0-21 23-16,-3-15 10 0,3-8 2 15,0 4 44-15,0 11-8 16,12 17-2-16,13 22 20 15,11 16-28-15,1 19-9 16,10 16-5-16,0 4-7 16,4 10-6-16,27 43-208 15,-17-10-319-15,-10-1-249 0</inkml:trace>
  <inkml:trace contextRef="#ctx0" brushRef="#br0" timeOffset="1268">2318 967 2085 0,'0'0'370'16,"0"0"-201"-16,0 0 9 15,0 0-9-15,-196 87-20 16,159-36-50-16,5 15-66 15,17 6-19-15,11 1-13 16,4-8-1-16,9-7 0 16,30-11-30-16,8-17-47 15,16-20-22-15,-1-10-55 16,2-19-52-16,-8-34 63 0,-12-13 60 16,-18-6 52-1,-26-1 10-15,0-2 21 0,-22 9 63 16,-26 18 18-16,-8 4 61 15,-1 23 6-15,10 18-35 16,6 3-11-16,19 0-95 16,19 0-7-16,3 18-10 15,18-5-21-15,33 3-21 16,12-3-22-16,9 0-27 16,8-4 55-16,1 5-14 15,-5-4 33-15,-10 10 26 16,-9 7 2-16,-13 12 4 15,-15 5 16-15,-14 14 12 0,-11-6 35 16,-4 4-41-16,0-5-16 16,0-14 8-16,-7-14-18 15,-1-9 7-15,1-11-8 16,0-3 0-16,4-9-7 16,3-35-56-16,0-12 35 15,0-13 6-15,25-6-32 16,16-1 23-16,1 11 19 15,10 9 12-15,-1 20 6 16,0 23 3-16,-7 13 29 16,-9 9 74-16,-1 41-44 15,-8 10-30-15,-5 7-21 16,-7 3-17-16,1-5 3 0,-5-6-3 16,6-12-97-1,12-18-146-15,6-12-344 0,-5-17-549 16</inkml:trace>
  <inkml:trace contextRef="#ctx0" brushRef="#br0" timeOffset="1710">3763 982 1461 0,'0'0'821'16,"0"0"-550"-16,0 0-19 15,0 0-49-15,-193 72 7 16,134-24-71-16,8 11-84 0,19 2 7 15,17-1-61-15,15-4-1 16,3-19-28-16,44-5-88 16,13-14-72-16,0-18-122 15,6 0-12-15,-6-21 72 16,-13-19 52-16,-15-6 111 16,-13 8 87-16,-13-5 68 15,-6 9 178-15,0 18 24 16,-6 13 12-16,-16 3-22 15,3 7-129-15,6 45-47 16,-3 14-20-16,13 13-21 16,3 16-8-16,0 11-22 15,0 1-12-15,19 2 23 16,3-8-24-16,-5-17 0 16,-2-14-1-16,-15-24 2 0,0-20 0 15,0-9-1 1,-32-17 0-16,-12 0-1 0,0-14-2 15,-4-24-12-15,11-11-6 16,15-11-3-16,19-12-24 16,18-43-154-16,36 17-453 15,11 5-1673-15</inkml:trace>
  <inkml:trace contextRef="#ctx0" brushRef="#br0" timeOffset="2394">5337 832 2542 0,'0'0'320'15,"0"0"-268"-15,-186-11-16 16,100 11 11-16,1 42 17 15,9 26-39-15,17 18-23 16,20 9 10-16,24 1-3 16,15-11 0-16,10-16-18 15,43-20-2-15,16-21-17 16,10-28-20-16,13 0-28 0,3-42-63 16,-1-23-22-1,-2-17 51-15,-16-18 44 0,-10-13 22 16,-12-12 30-16,-14-13 14 15,-11-9 55-15,-14-4 49 16,-8 6 32-16,-4 23-2 16,-3 31 19-16,0 36-20 15,0 38 23-15,0 17-19 16,0 39-62-16,-6 46-31 16,-1 53-13-16,-2 46-14 15,9-4 10-15,0-20-27 16,0-17-7-16,12-42 6 15,17 7-39-15,15-12-4 16,7-31-4-16,11-34-39 16,4-26 1-16,7-5-52 0,-7-43 20 15,-5-15 44-15,-10-9 8 16,-14-5 17-16,-12 7 27 16,-18 9 22-16,-7 11 37 15,-3 12 20-15,-33 13 39 16,-20 20 32-16,-1 0-8 15,-2 6-45-15,4 31-2 16,11 8 10-16,19 8 10 16,18 3-59-16,7-4-1 15,10-3-19-15,31-3-14 16,10-13-9-16,8-7-38 16,2-13-53-16,-5-6-37 15,-6-7-179-15,-14 0-245 16,-14-23-181-16</inkml:trace>
  <inkml:trace contextRef="#ctx0" brushRef="#br0" timeOffset="2584">5929 777 1763 0,'0'0'572'0,"0"0"-511"15,0 0-36-15,0 0 178 16,120-183 8-16,-72 160-119 15,-1 9-71-15,-8 11-13 16,-5 3-8-16,-5 0-169 0,4 0-120 16,-4-6-249-16,-7-7-512 15</inkml:trace>
  <inkml:trace contextRef="#ctx0" brushRef="#br0" timeOffset="2702">6479 204 626 0,'0'0'1594'16,"0"0"-1272"-16,0 0-251 15,0 0 9-15,0 0 22 16,0 0-102-16,186 5-161 16,-157 19-377-16,-11 2-1434 0</inkml:trace>
  <inkml:trace contextRef="#ctx0" brushRef="#br0" timeOffset="2899">5018 443 2558 0,'0'0'680'0,"0"0"-680"16,0 0-237-16,199-33 115 15,-26 10 80-15,-24 4-170 16,-7 5-976-16</inkml:trace>
  <inkml:trace contextRef="#ctx0" brushRef="#br0" timeOffset="3170">7419 98 2769 0,'0'0'343'0,"0"0"-343"16,-25 335 11-16,11-111 109 16,-1-9 32-16,12-33-92 15,3-68-24-15,0-39-36 16,0 4-57-16,3 6-164 15,1-16-623-15,-4-27-1370 0</inkml:trace>
  <inkml:trace contextRef="#ctx0" brushRef="#br0" timeOffset="3558">7132 676 2464 0,'0'0'366'0,"0"0"-281"16,0 0-8-16,0 0 102 16,0 0-83-16,221 98-66 15,-117-65-10-15,0-5-20 16,6-7 0-16,-8-8 0 0,-11-10-10 16,-10-3 9-16,-20 0-37 15,-13-16-1-15,-18-10 18 16,-20-4-37-16,-10-2 56 15,-3-5 1-15,-38 8 1 16,-6 3 39-16,-11 9 3 16,-4 15 10-16,8 2 11 15,3 12-9-15,14 30-3 16,11 15 7-16,20 7-19 16,6 7 12-16,6-2-45 15,38-4-5-15,10-10-1 16,16-6-48-16,6-12-51 15,5-12-129-15,24-15-329 0,-14-10-138 16,-15 0-999-16</inkml:trace>
  <inkml:trace contextRef="#ctx0" brushRef="#br0" timeOffset="3830">8722 750 2123 0,'0'0'510'16,"0"0"-434"-16,0 0 109 15,-208-11 81-15,148 11-74 16,13 24-123-16,15 13-57 16,22 3 3-16,10 6-15 15,0 6 0-15,35-1-6 16,16 0 6-16,8-2 4 0,-1-7-4 16,-8-5-3-1,-9-2-6-15,-19-4 10 0,-19-6-1 16,-3 1 0-16,-22-2-5 15,-32-8-2-15,-12-9-67 16,-3-7-50-16,-11-23-72 16,18-27-287-16,18-9-238 0</inkml:trace>
  <inkml:trace contextRef="#ctx0" brushRef="#br0" timeOffset="4062">8801 0 2526 0,'0'0'519'15,"0"0"-446"-15,0 0 113 16,3 240 46-16,-3-121-52 16,0 7-61-16,0 9-91 15,0-2-13-15,0-3-15 16,19-12-18-16,3-14-15 15,-3-9-136-15,-9-13-107 16,-5-19-336-16,-5-32-327 0</inkml:trace>
  <inkml:trace contextRef="#ctx0" brushRef="#br0" timeOffset="4214">8568 667 2716 0,'0'0'506'0,"0"0"-406"16,0 0-78-16,245-93-22 16,-106 51-28-16,-23 6-517 15,-21 9-2028-15</inkml:trace>
  <inkml:trace contextRef="#ctx0" brushRef="#br0" timeOffset="4962">2085 2440 1667 0,'0'0'474'16,"0"0"-390"-16,0 0 23 0,0 0 47 16,0 0-2-16,-189 47-18 15,124-12-80-15,-1 9-41 16,16-6 47-16,12 10-35 15,20-3-8-15,18-8-17 16,0-6 1-16,34 3-10 16,20-6 0-16,12 6-29 15,6-2 38-15,5 1-13 16,-5 1 12-16,-9 2 0 16,-19 3 1-16,-19-3 16 15,-25 0-16-15,0 7 0 16,-34-11 31-16,-23 1-31 0,-12-10 14 15,-4-9-5-15,3-14-3 16,11 0-12-16,20-20-23 16,24-46-206-16,15 7-137 15,0 6-424-15</inkml:trace>
  <inkml:trace contextRef="#ctx0" brushRef="#br0" timeOffset="5292">2564 2827 1707 0,'0'0'315'0,"0"0"-227"15,0 0 82 1,0 0-27-16,230-19-79 0,-186-4-18 16,-9-6-46-16,-9-14 1 15,-20 1 29-15,-6 2 29 16,-3 3 28-16,-36 9 37 15,-13 8 0-15,-9 20 58 16,-9 0-89-16,1 43-22 16,0 30 23-16,15 9-57 15,13 12-4-15,22 1 2 16,19-7-5-16,4-12 11 16,46-17-41-16,20-26-19 15,18-19 7-15,13-14-42 16,6-21-68-16,20-47-162 0,-24 8-210 15,-30 2-186-15</inkml:trace>
  <inkml:trace contextRef="#ctx0" brushRef="#br0" timeOffset="5550">2406 2169 1962 0,'0'0'383'0,"0"0"-284"16,0 0 29-16,0 0 149 16,0 0-69-16,241-79-88 15,-154 79-26-15,-2 0-9 0,-9 13 17 16,-7 25-48 0,-11-1-4-16,-11-8 16 0,-9-5-50 15,-1-11-10-15,-5-13-6 16,8-7-89-16,15-58-43 15,-8 6-215-15,-3-1-680 0</inkml:trace>
  <inkml:trace contextRef="#ctx0" brushRef="#br0" timeOffset="6513">7475 3156 3413 0,'0'0'357'16,"0"0"-357"-16,0 0-529 15,0 0-1401-15</inkml:trace>
  <inkml:trace contextRef="#ctx0" brushRef="#br0" timeOffset="6140">4835 2647 2167 0,'0'0'271'16,"0"0"-185"-16,0 0-19 15,0 0 271-15,-201-29-100 16,147 56-143-16,3 32-19 16,4 16 8-16,13 20-35 15,12 6 37-15,18-5-58 16,4-11-27-16,16-12-1 0,31-22-3 16,19-27-54-16,10-17-42 15,9-7-109-15,1-50-55 16,-2-8-63-16,-8-21-14 15,-6 4 94-15,-16 1 169 16,-7-1 77-16,-13 17 120 16,-8 15 92-16,-16 16 67 15,-2 20 21-15,-8 7-25 16,0 20-92-16,0 25-101 16,0 18-16-16,0 6-16 15,0 1-25-15,25-11-11 16,33-7-14-16,20-22-30 15,11-17 22-15,3-13-10 0,-11 0-18 16,-24-30-1-16,-16-5 37 16,-31-18 4-16,-10 3 4 15,-7-12 4-15,-37 6 28 16,-16 7-17-16,-10 4-10 16,-3 8-13-16,-8-6-72 15,19 14-197-15,19-2-834 0</inkml:trace>
  <inkml:trace contextRef="#ctx0" brushRef="#br0" timeOffset="6292">5924 2385 2926 0,'0'0'517'0,"0"0"-462"0,0 0-55 16,245-236 0-16,-162 164-190 15,-8 16-1120-15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2.47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586 128 1837 0,'0'0'339'16,"0"0"-181"-16,0 0-16 16,0 0 77-16,0 0 11 0,-218-53-90 15,145 99-77-15,-1 26 18 16,1 22-13-16,12 25-7 15,14 8 14-15,17 5-54 16,23 3-5-16,7-7-15 16,18-6 0-16,37-14 0 15,22-17-1-15,21-25-14 16,7-25-2-16,12-32-22 16,-7-9-5-16,-9-40 15 15,-16-36 28-15,-22-22 13 16,-28-20 18-16,-28-17 8 15,-7-11 32-15,-36 1-37 16,-26 13-4-16,-4 23 0 0,-4 35-29 16,6 28-1-16,12 36-37 15,20 42-134-15,16 37-329 16,16 7-591-16</inkml:trace>
  <inkml:trace contextRef="#ctx0" brushRef="#br0" timeOffset="176">1530 1378 2735 0,'0'0'245'15,"0"0"-245"-15,0 0-58 0,0 0-29 16,0 0-638-16</inkml:trace>
  <inkml:trace contextRef="#ctx0" brushRef="#br0" timeOffset="683">3007 262 2036 0,'0'0'313'0,"0"0"-229"16,0 0 45-16,0 0 137 15,-102-184-73-15,58 157-71 16,-10 11-68-16,-12 13 2 15,-7 3-13-15,-11 7-14 16,-11 34 12-16,-3 27-30 16,0 16 13-16,7 18 6 15,14 15-12-15,18 9 9 16,24-2-23-16,19-1 4 16,16-13-16-16,22-3 9 15,44-19-2-15,26-15-39 0,16-19-14 16,9-17-4-16,4-23-26 15,-12-14 24-15,-21 0 0 16,-26-9 20-16,-30-23 40 16,-28-9 39-16,-4-3 42 15,-48-3 13-15,-31 1-7 16,-28 8-38-16,-6 4-4 16,5 15-36-16,13 5-9 15,22 11 0-15,33 3-64 16,36 24-186-16,4 13-529 15,14-2-613-15</inkml:trace>
  <inkml:trace contextRef="#ctx0" brushRef="#br0" timeOffset="1377">4160 327 1650 0,'0'0'284'0,"0"0"-158"15,0 0 151-15,0 0 58 16,0 0-113-16,-19-179-117 16,-6 145 17-16,-9-2-21 15,-5 7-29-15,-8 6 17 16,-16 7-54-16,-3 12-1 16,-10 4 7-16,-3 20-10 15,-2 32 26-15,8 18-51 16,10 11 3-16,19 11 33 15,27 0-36-15,17-7 0 16,7-9-6-16,47-11-40 16,19-15 11-16,15-18-52 15,3-16-19-15,1-16 28 0,-8 0 6 16,-14-19 14-16,-13-20 26 16,-16-7 26-16,-16-4 17 15,-15 5 5-15,-6 5 43 16,-4 9 50-16,0 10-30 15,0 12 1-15,-4 4-28 16,-3 5-28-16,4 5 17 16,-5 33-47-16,1 26 0 15,3 26 3-15,4 25-3 16,0 20 7-16,0 13-7 16,0 2 0-16,11-6 33 15,0-15-31-15,-11-21-2 16,0-26 34-16,-15-16-33 0,-36-24 20 15,-14-12 3 1,-18-18-23-16,-5-12 21 0,-4 0-22 16,9-5-12-16,2-23-5 15,-2-7-130-15,21 6-332 16,14 0-1322-16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1.68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22 44 2174 0,'0'0'504'0,"0"0"-447"16,0 0 31-16,0 0 151 16,244-34-110-16,-172 24-87 15,6 10-42-15,5 0-18 16,2 0-69-16,3 0-76 15,-5 23-121-15,-21 2-350 0,-30-1-572 16</inkml:trace>
  <inkml:trace contextRef="#ctx0" brushRef="#br0" timeOffset="179">0 498 2278 0,'0'0'535'0,"0"0"-491"16,0 0-25-16,0 0 110 15,227-4-99-15,-68-8-30 16,-12 6-211-16,-20 0-592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1.07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384 157 453 0,'0'0'1772'0,"0"0"-1517"16,0 0-163-16,0 0 25 16,0 0 111-16,0 0-105 15,0 0-4-15,28 343-2 16,1-98-56-16,-3 17-7 16,-11-41 11-16,0-62-32 15,-8-63-8-15,3-13-23 16,5 2 7-16,-5-3 16 15,5-3-25-15,-3-23-35 16,-2-19-79-16,9-35-230 16,-9-2-560-16,-1-7-1120 0</inkml:trace>
  <inkml:trace contextRef="#ctx0" brushRef="#br0" timeOffset="374">0 234 1778 0,'0'0'757'15,"0"0"-574"-15,0 0-141 16,0 0 74-16,0 0 69 16,0 0-78-16,0 0-61 15,186-187-13-15,-105 160-10 0,10 10 16 16,7 15-30-16,4 2-8 15,1 5 12-15,-5 36-12 16,-7 11 8-16,-11 11-9 16,-14 9 0-16,-19 5 13 15,-25 5-13-15,-18 5 10 16,-4-5-1-16,-44-3-3 16,-29 0 18-16,-18-11-24 15,-7-13 2-15,-4-8 13 16,14-22-15-16,15-10 0 15,18-15-2-15,22 0-4 16,27-7-10-16,34-42-107 16,35 2-327-16,10-6-340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0.49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98 0 2547 0,'0'0'513'15,"0"0"-513"-15,0 0-88 16,0 0-18-16,0 0-265 16,0 0-628-16</inkml:trace>
  <inkml:trace contextRef="#ctx0" brushRef="#br0" timeOffset="139">0 602 1397 0,'0'0'1111'15,"0"0"-881"-15,0 0-44 16,0 0-32-16,0 0-154 16,0 0-32-16,0 0-604 15,105-175-1601-15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6:53:42.2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0 233 1685 0,'0'0'245'15,"0"0"-150"-15,0 0-76 16,0 0 82-16,0 0 41 15,0 0-25-15,46-115-64 16,3 106-29-16,10 9 27 16,3 3-7-16,0 41-2 15,-6 15 28-15,-10 17-36 16,-17 13 1-16,-18 3-22 16,-11-1-1-16,0-5 18 15,-37-10-30-15,-8-12 1 16,-9-11 20-16,0-10-21 0,-3-15 0 15,9-7 2 1,5-12-1-16,16-9-2 0,15 0-10 16,15-43-142-16,33-11-372 15,10-3-644-15</inkml:trace>
  <inkml:trace contextRef="#ctx0" brushRef="#br0" timeOffset="227">907 148 2261 0,'0'0'270'0,"0"0"-171"15,0 0-84-15,-193 58 105 16,111 5 81-16,9 19-56 0,16 15-49 16,20 7-49-16,23 4-16 15,14-4 2-15,20-10-33 16,33-12 0-16,22-11-45 15,17-23-109-15,42-23-163 16,-16-13-418-16,-23-12-823 0</inkml:trace>
  <inkml:trace contextRef="#ctx0" brushRef="#br0" timeOffset="581">1227 1011 1617 0,'0'0'317'0,"0"0"-247"16,0 0 3 0,0 0 121-16,168-31-33 0,-123 31-20 15,-5 16-23-15,-15 18-17 16,-14 6 13-16,-11 8-68 16,-26 13-5-16,-36 6 4 15,-17-2-25-15,-9 0 14 16,3-9-34-16,12-15 0 15,18-11 11-15,22-15-5 16,19-13 3-16,14-2 5 16,0 0-13-16,31-10 4 15,17-9-5-15,8 7-14 16,10 9 8-16,2 3 6 16,5 0-4-16,1 15 2 0,8 10 4 15,6-3-10-15,0-2-2 16,45-20-199-16,-23 0-345 15,-15-2-746-15</inkml:trace>
  <inkml:trace contextRef="#ctx0" brushRef="#br0" timeOffset="785">2602 699 2177 0,'0'0'723'0,"0"0"-625"0,0 0-71 16,0 0-26-16,209-50 71 15,-119 39-50-15,1 7-22 16,20 4-160-16,-26 0-406 16,-26 9-538-16</inkml:trace>
  <inkml:trace contextRef="#ctx0" brushRef="#br0" timeOffset="969">2638 1143 2512 0,'0'0'519'0,"0"0"-492"15,0 0-15-15,0 0 43 16,0 0-55-16,236-36-52 15,-101 11-220-15,-21 2-434 16,-19 6-1267-16</inkml:trace>
  <inkml:trace contextRef="#ctx0" brushRef="#br0" timeOffset="1307">4488 47 2519 0,'0'0'313'0,"0"0"-313"16,0 0 0-16,0 0 24 16,-137 189 85-16,78-113-55 15,-6 7-35-15,3 5-18 16,2-6 15-16,15-10-16 15,14-23 0-15,19-13 0 16,12-18-4-16,0-10 4 16,32-8 5-16,24 0-4 15,20 0 13-15,9 0-8 16,7-11-6-16,-4 2 0 16,-3 6-20-16,-9 3-97 15,9-3-353-15,-20 3-280 16,-20-6-909-16</inkml:trace>
  <inkml:trace contextRef="#ctx0" brushRef="#br0" timeOffset="1520">4652 206 2529 0,'0'0'348'16,"0"0"-269"-16,-23 191 34 15,17-84 79-15,2 10-86 0,4 7-26 16,0 0-80 0,0 0 4-16,0-5-16 0,0-17-51 15,0-10-176-15,4-27-361 16,5-31-249-16</inkml:trace>
  <inkml:trace contextRef="#ctx0" brushRef="#br0" timeOffset="2033">5202 168 2354 0,'0'0'291'0,"0"0"-291"16,0 0-42-16,0 0 42 15,229 38 67-15,-141-27-6 0,11 5-61 16,6-5 8-16,-3-2 23 16,-17-3-21-16,-20-6-9 15,-26 0-1-15,-26 0 9 16,-13 0 24-16,-13 0-10 16,-37 0-22-16,-15 0 29 15,-9-6 7-15,-8 6-7 16,0 0-13-16,6 0-1 15,10 9 35-15,15 11-26 16,14 5-14-16,17 1-11 16,14 3 0-16,6 1 2 15,0 0-2-15,29 2 0 16,11 1-1-16,5-1 10 0,8 5-9 16,2 3 0-16,1 1 1 15,-3 4 16-15,-4 1-12 16,0-2-4-16,-7 0 97 15,-5 0-80-15,-21-2-1 16,-16 2-9-16,-3 0-7 16,-47 4-2-16,-12-4-8 15,-6-3-57-15,-1-6 5 16,7-8-92-16,12-27-135 16,18 0-340-16,15-9-1304 0</inkml:trace>
  <inkml:trace contextRef="#ctx0" brushRef="#br0" timeOffset="2371">6453 162 2585 0,'0'0'455'0,"0"0"-419"16,0 0-8-16,0 0 73 15,0 0-2-15,0 0-64 16,-138 212-34-16,138-112 22 16,3 16-23-16,40 6-6 15,27-1-12-15,21-17-34 0,23-30-52 16,13-36 56 0,5-38 48-16,-7-15 11 0,-14-50-10 15,-29-26 29-15,-31-21 56 16,-37-16 3-16,-14-6-15 15,-56 0-14-15,-29 14-17 16,-23 18-16-16,-17 24-27 16,-54 35-118-16,27 19-521 15,25 22-1955-15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39.5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120 29 1579 0,'0'0'297'15,"0"0"-169"-15,0 0 4 16,0 0 32-16,0 0-25 15,0 0-30-15,-22-22-75 16,18 74 54-16,-2 30 23 16,-1 23-16-16,-2 15-15 15,-1 13-29-15,4-2-13 16,0-3 11-16,3-9-36 16,3-11 31-16,-3-17-44 15,-1-12 0-15,1-14 17 16,-4-11-17-16,7-19-12 15,0-7-76-15,7-28-215 16,25 0-294-16,5-5-302 0</inkml:trace>
  <inkml:trace contextRef="#ctx0" brushRef="#br0" timeOffset="229">671 0 1798 0,'0'0'553'0,"0"0"-485"16,0 0 107-16,0 201 106 15,0-87-90-15,0 14-89 16,0 3-50-16,0-3 2 16,0-13-54-16,0-10 0 0,0-13-8 15,0-5-123-15,0 16-171 16,0-21-409-16,-7-19-436 0</inkml:trace>
  <inkml:trace contextRef="#ctx0" brushRef="#br0" timeOffset="425">0 781 2036 0,'0'0'378'0,"0"0"-282"16,0 0 3-16,0 0 33 0,248 9-24 16,-131-9-81-16,18 0-27 15,51 0-258-15,-30 0-384 16,-31 0-1239-16</inkml:trace>
  <inkml:trace contextRef="#ctx0" brushRef="#br0" timeOffset="752">1211 1076 1979 0,'0'0'551'0,"0"0"-425"0,0 0 61 16,0 0 22-16,0 0-43 15,0 0-103-15,-161 188-57 16,161-123 15-16,0 3-21 15,34-2-7-15,20-6-22 16,12-18-44-16,13-13 44 16,6-22-2-16,-6-7-28 15,-9-19 52-15,-23-30-16 16,-25-14 23-16,-22-12 15 16,-15-7-9-16,-39 3 37 15,-22 6-1-15,-12 17-6 16,-4 21 11-16,10 15-47 15,16 15 0-15,40 5-85 0,23 19-256 16,3 0-524-16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6.94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2512 0,'0'0'453'16,"0"0"-405"-16,0 0-17 15,0 0-31-15,0 0-21 16,0 0-584-16,0 0-1629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7.0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0 0 2657 0,'0'0'487'16,"0"0"-422"-16,0 0 2 16,0 0-67-16,0 0-25 0,0 0-1187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5.93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293 0 1817 0,'0'0'290'0,"0"0"-154"15,0 0 62-15,0 0 4 16,0 0-67-16,-85 189-13 16,72-11-28-16,-6 3 23 15,7-13-59-15,5-25-28 16,1-28 9-16,-3 3-25 16,2 6-5-16,1-22-8 15,2-18 5-15,-1-30-12 16,5-14-33-16,0-24-164 0,37-16-168 15,11-33-151-15,-4-16-286 16</inkml:trace>
  <inkml:trace contextRef="#ctx0" brushRef="#br0" timeOffset="193">671 179 1846 0,'0'0'501'0,"0"0"-410"15,0 0 81-15,0 208 128 16,0-91-97-16,0 23-108 16,-3-3-16-16,0-3-68 15,3-6-5-15,0-10-12 0,0-12-39 16,0 15-132-16,0-30-384 16,-9-22-389-16</inkml:trace>
  <inkml:trace contextRef="#ctx0" brushRef="#br0" timeOffset="380">0 1097 2125 0,'0'0'335'15,"0"0"-214"-15,0 0-50 16,205 0 23-16,-104 0-43 0,9-12-51 15,29 9-179 1,-29 3-472-16,-27 0-1223 0</inkml:trace>
  <inkml:trace contextRef="#ctx0" brushRef="#br0" timeOffset="702">1000 1594 1086 0,'0'0'1249'16,"0"0"-1041"-16,0 0-149 0,0 0 123 15,0 0 29 1,0 0-116-16,170-190-51 0,-136 144 47 16,-8 10-13-16,-13 9-2 15,-4 18-4-15,-9 9 0 16,0 0-7-16,0 20-58 15,0 27-6-15,-19 21 56 16,4 4-36-16,5 2-20 16,3-3-1-16,2-6 15 15,5-10-31-15,0-10-16 16,0-1-86-16,0-8-58 16,0-6-315-16,15-11-216 15,4-13-1320-15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48.32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90 96 484 0,'0'0'921'0,"0"0"-729"15,0 0-56-15,0 0 5 16,0 0-4-16,0 0 17 16,5-21-36-16,17 18-4 15,13-2 14-15,6 4-46 16,10-7-12-16,3 1-21 0,5 3-25 16,2-5 19-16,5 2-28 15,-4 1-14-15,4-2 18 16,-5 3-13-16,-2 1-6 15,-5-1 0-15,-3 2-66 16,-10 3-47-16,-1 0-103 16,-11 0-128-16,-10 0-222 0</inkml:trace>
  <inkml:trace contextRef="#ctx0" brushRef="#br0" timeOffset="414">47 267 1071 0,'0'0'503'0,"0"0"-298"0,0 0-32 16,0 0 56-16,0 0-90 16,0 0-47-16,0 0 9 15,-47-24-45-15,47 24-9 16,3 0-13-16,29 0 12 15,12 0 39-15,11 0-48 16,17 0 4-16,9 0 29 16,11 0-40-16,9-4-14 15,9-6-16-15,4 3-9 16,31-3-80-16,-28 3-232 16,-29 1-471-16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57.65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26 710 2099 0,'0'0'345'15,"0"0"-230"-15,216 0-1 16,-104 0 89-16,16 0-112 16,11 0-58-16,3 0-33 15,-12 10-69-15,-4 19-186 16,-44-2-379-16,-38-1-1234 0</inkml:trace>
  <inkml:trace contextRef="#ctx0" brushRef="#br0" timeOffset="203">0 1015 1758 0,'0'0'690'16,"0"0"-569"-16,0 0-23 15,0 0 116-15,281 0-28 16,-164 0-106-16,11 0-74 16,8 0-6-16,-6 0-15 15,-7 0-99-15,9 0-109 0,-34 10-467 16,-35-6-615-16</inkml:trace>
  <inkml:trace contextRef="#ctx0" brushRef="#br0" timeOffset="413">665 285 2254 0,'0'0'304'0,"0"0"-212"16,0 0 29-16,-8 184 148 15,8-81-95-15,-4 7-78 16,1 7-53-16,-4 1-27 0,-5 3-16 15,5 1-16-15,4 35-138 16,0-30-327-16,3-21-365 0</inkml:trace>
  <inkml:trace contextRef="#ctx0" brushRef="#br0" timeOffset="838">2605 0 2680 0,'0'0'311'0,"0"0"-216"0,0 0-78 16,-264 60 125-16,156 3-3 15,-9 12-68-15,11 21-5 16,14 12-53-16,26 11 5 16,31 8-13-16,20 3 5 15,15 2 1-15,25-10-11 16,44-23 0-16,26-28-18 16,22-28 10-16,15-37-22 15,3-6 5-15,-5-59 8 16,-16-26 17-16,-23-21 0 15,-25-18 1-15,-26-13 38 0,-26-3-22 16,-14 0 8-16,-19 16-2 16,-35 24-22-16,-12 28 5 15,-6 34-6-15,-1 38-105 16,3 38-114-16,23 32-672 16,25 9-1336-16</inkml:trace>
  <inkml:trace contextRef="#ctx0" brushRef="#br0" timeOffset="999">3407 1251 2728 0,'0'0'342'15,"0"0"-342"-15,0 0-82 0,0 0-102 16,0 0-812-16</inkml:trace>
  <inkml:trace contextRef="#ctx0" brushRef="#br0" timeOffset="1371">4548 330 2808 0,'0'0'320'0,"0"0"-224"0,0 0-42 16,-220-3 36-16,141 43 39 15,-2 18-42-15,8 23-74 16,19 22-13-16,20 14 0 16,21 12 0-16,13 6-12 15,18-12-10-15,36-13-53 16,19-33 25-16,12-27-25 15,-6-28 19-15,-3-22-15 16,-13-2 41-16,-16-44 30 16,-18-13 8-16,-26-4 32 15,-3-3 54-15,-35 3-44 16,-38 12-7-16,-25 9-8 16,-5 8-35-16,5 18 0 15,22 16-74-15,38 4-108 0,32 25-483 16,6-2-649-16</inkml:trace>
  <inkml:trace contextRef="#ctx0" brushRef="#br0" timeOffset="1874">5644 261 2626 0,'0'0'336'0,"0"0"-239"16,0 0-70-16,0 0 163 16,-247-79-54-16,175 79-65 15,2 26-40-15,11 17-30 16,15 12 14-16,22 6-15 15,22 0-5-15,0 1 3 16,34-6-62-16,23-14-43 16,13-13-30-16,2-15-10 15,3-14 12-15,-11 0 47 16,-16-17 52-16,-11-18 36 16,-15-7 24-16,-12-2 96 15,-10 6 34-15,0 8-34 0,0 7 29 16,0 11-47-16,0 12-31 15,0 5-16-15,0 41-44 16,0 34 17-16,0 21 31 16,3 21-22-16,16 9 26 15,-4 3-27-15,-8-9 8 16,-4-17 10-16,-3-20-36 16,-3-27-5-16,-41-17-13 15,-29-20 0-15,-88-24-39 16,13 0-178-16,-16-7-603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49:57.113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288 4 1684 0,'0'0'382'0,"0"0"-204"15,0 0 55-15,0 0 63 16,0 0-72-16,0 0-110 16,-3-3-75-16,-1 101 18 15,1 77 19-15,-4 70 20 16,-1-2-33-16,1-43-41 15,7-65 22-15,0-57-13 16,0 8-29-16,0 2 20 16,0-1-22-16,0-26-1 15,0-14 1-15,0-15-84 0,3-25-93 16,9-7-384-16,-9 0-176 0</inkml:trace>
  <inkml:trace contextRef="#ctx0" brushRef="#br0" timeOffset="330">0 132 1935 0,'0'0'384'0,"0"0"-259"15,0 0 47-15,0 0 68 0,0 0-107 16,246-114-45-16,-145 107-53 15,9 7-16-15,-2 3 35 16,-1 41-37-16,-9 7-11 16,-22 18-6-16,-25 10 0 15,-29 10 21-15,-22 2-21 16,-22 8 0-16,-42 3 26 16,-24-7-26-16,-7-10-15 15,0-16 6-15,11-26 9 16,8-24-5-16,10-19 5 15,18-12-51-15,23-42-37 16,25-41-217-16,18 7-434 0,26 9-1200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06.4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24 626 1743 0,'0'0'288'0,"0"0"-184"16,0 0 35-16,0 0 88 15,0 0-62-15,0 0-101 0,-26 0-3 16,26 0-2-16,0-8-23 16,0-11 11-16,12-9-46 15,14-16-1-15,6-8 0 16,8-4 6-16,4-5-5 16,4-3-1-16,-1 1 0 15,-3 5 12-15,-5 6-3 16,-5 8 3-16,-12 15 32 15,-5 13-16-15,1 16 10 16,4 7-38-16,4 45 0 16,2 27 54-16,-6 26-30 15,-3 13-1-15,-4 11-11 16,-5-8-11-16,-1-11 19 0,-3-18-20 16,-2-20 0-1,3-17 7-15,-7-21-7 0,0-14-2 16,0-16 2-16,0-4 0 15,0-7 32-15,0-39-32 16,-4-19 0-16,1-22 5 16,-1-10-4-16,4-8 0 15,0-5-1-15,4 3 1 16,21 12 9-16,12 15-10 16,7 22-9-16,4 15 9 15,3 24 0-15,3 19-5 16,-4 0 4-16,1 36 2 15,2 24 21-15,-11 12-5 16,-5 12-10-16,-5 7 33 16,-5 3-32-16,-10-10-8 0,-2-8 0 15,-8-14 7-15,5-11 4 16,-9-16-11-16,4-9-12 16,-4-5 6-16,-3-9-54 15,9-5-87-15,13-7-164 16,-2 0-344-16,7 0-263 0</inkml:trace>
  <inkml:trace contextRef="#ctx0" brushRef="#br0" timeOffset="267">1920 505 1618 0,'0'0'822'0,"0"0"-715"16,0 0-84-16,0 0 49 15,0 0 93-15,0 0-106 16,240 59-59-16,-134-59-53 15,-14 0-312-15,-23 0-756 0</inkml:trace>
  <inkml:trace contextRef="#ctx0" brushRef="#br0" timeOffset="465">1837 869 2545 0,'0'0'340'16,"0"0"-270"-16,0 0-11 15,0 0 24-15,211 6-65 16,-106-6-18-16,41 0-231 16,-21 0-475-16,-27-3-1351 0</inkml:trace>
  <inkml:trace contextRef="#ctx0" brushRef="#br0" timeOffset="782">3214 669 1949 0,'0'0'362'0,"0"0"-278"16,0 0-60-16,172-171 114 15,-106 108-13-15,-2-6-40 16,-1-3-57-16,-16-1 44 16,-6 9 54-16,-19 2-25 15,-12 15-20-15,-7 15 0 0,-3 16-12 16,0 16 22-16,0 0-53 16,0 48-29-16,0 34 42 15,-6 24-45-15,-1 12 6 16,7 6-12-16,0-5 0 15,0-18-37-15,29-6-168 16,3-23-353-16,1-22-187 0</inkml:trace>
  <inkml:trace contextRef="#ctx0" brushRef="#br0" timeOffset="1103">4061 626 1220 0,'0'0'780'16,"0"0"-626"-16,0 0-36 16,0 0 113-16,145-178-30 15,-91 117-92-15,1-5-20 16,-3 1-26-16,-8-1 25 16,-15 6 28-16,-7 14-28 15,-12 15 5-15,-10 10-2 16,0 14-16-16,0 7 14 15,0 17-67-15,0 36-4 16,0 22 11-16,-10 16-19 16,-2 14-2-16,8-2-4 0,4-8 5 15,0-13-18 1,0-14-19-16,0-15-91 0,0-11-40 16,4-8-167-16,11-12-330 15,-5-12-60-15</inkml:trace>
  <inkml:trace contextRef="#ctx0" brushRef="#br0" timeOffset="2225">5147 202 1388 0,'0'0'317'0,"0"0"-190"15,0 0 46-15,0 0 120 16,0 0-107-16,0 0-90 16,0 0 20-16,-48 0-25 15,33 0 10-15,-2 5-36 16,2 5-24-16,0 2 45 16,1 11-30-16,-4 9-35 15,-1 11 34-15,0 12-35 16,6 11 10-16,-2 8 0 15,8 3-20-15,3 5 39 16,4-2-49-16,0-6 1 0,7-2 12 16,19-7-13-16,11-14-6 15,2-6-13-15,8-17-29 16,9-16 36-16,5-12-33 16,1-9 0-16,1-33 44 15,-6-14-13-15,-13-10 14 16,-15-6-1-16,-20-1 2 15,-9 1 11-15,-16-3-12 16,-34-4 0-16,-10 3 29 16,-9 10-19-16,8 15 13 15,5 11 16-15,18 17-18 0,10 13 22 16,18 10-43 0,10 0-9-16,0 0 9 0,32 19 0 15,24 4-62-15,14-2-40 16,12-9-49-16,6-9-5 15,4-3-30-15,-4 0-11 16,-9-13 74-16,-6-10 53 16,-11-2 53-16,-11 1 17 15,-10 1 35-15,-16 11 89 16,-15 8 44-16,-6 4 41 16,-4 0-9-16,0 0-61 15,0 27-20-15,-21 15-45 16,-6 13-29-16,-1 9 29 15,-1 4-46-15,3 1-13 0,4 3 24 16,7 0-30-16,12 4-1 16,3-8-8-16,15-2 1 15,39-17-3-15,19-12 2 16,18-24-21-16,7-13 14 16,-3-4-13-16,-10-36 5 15,-13-11-4-15,-21-15 19 16,-22-13 7-16,-29-9-7 15,0-10-1-15,-36-8 1 16,-26 4 6-16,-8 6 22 16,-6 22-22-16,4 18-6 15,12 23 20-15,13 21-20 16,22 12-48-16,18 0-87 16,10 58-212-16,34-2-396 15,2-4-992-15</inkml:trace>
  <inkml:trace contextRef="#ctx0" brushRef="#br0" timeOffset="2707">7279 954 2170 0,'0'0'360'0,"0"0"-203"0,0 0 69 16,0 0 45-16,38 213-51 16,-38-148-121-16,0 5-51 15,-31 2-39-15,-42 30-9 16,4-17-141-16,0-13-679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20.506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208 952 1731 0,'0'0'301'15,"0"0"-176"-15,0 0-12 16,0 0 94-16,0 0-3 0,0 0-65 16,-18 30-63-16,18 16-25 15,25 26 64-15,5 23-24 16,-1 27-16-16,-3 18 6 15,-4 11-24-15,-12-2-27 16,2-6 4-16,-9-8-28 16,0-21 15-16,-3-18-21 15,4-21 8-15,-4-19-19 16,0-16-38-16,5-24-126 16,-5-16-183-16,0-30-365 15,0-13-809-15</inkml:trace>
  <inkml:trace contextRef="#ctx0" brushRef="#br0" timeOffset="338">0 1188 1776 0,'0'0'295'0,"0"0"-191"16,0 0 7-16,0 0 71 15,0 0 25-15,0 0-37 16,249-121-91-16,-166 108 16 16,5 7-34-16,3 6-28 15,-3 2 51-15,-9 32-50 16,-9 11 16-16,-23 8-19 16,-22 5-7-16,-21 9 9 0,-4-2-14 15,-36 7-19-15,-30-3 42 16,-13 0-40-16,-9-7-1 15,3-7-1-15,13-11 0 16,14-15-2-16,18-9-26 16,18-13-53-16,22-25-24 15,15-24-234-15,20-9-540 0</inkml:trace>
  <inkml:trace contextRef="#ctx0" brushRef="#br0" timeOffset="521">1419 1205 1774 0,'0'0'633'0,"0"0"-473"16,0 0-42-16,0 0 66 16,212 69-68-16,-143-62-116 15,19-7-28-15,-19 0-287 16,-18 2-378-16</inkml:trace>
  <inkml:trace contextRef="#ctx0" brushRef="#br0" timeOffset="706">1385 1730 758 0,'0'0'1592'0,"0"0"-1338"16,0 0-69-16,0 0 9 15,0 0-11-15,0 0-116 16,268 42-67-16,-170-52-13 16,44-29-165-16,-26 1-361 15,-17 4-509-15</inkml:trace>
  <inkml:trace contextRef="#ctx0" brushRef="#br0" timeOffset="1262">2732 299 1859 0,'0'0'343'0,"0"0"-248"15,0 0-40-15,0 0 179 16,0 0-70-16,0 0-76 16,0 0-38-16,47-23 0 15,-6 10 7-15,3 0-33 0,10 2-22 16,12 6 23-16,6-2-25 15,4 5-1-15,4-1 1 16,1 3 0-16,-5 0-1 16,-3 0 1-16,-14 0 0 15,-15-5 6-15,-15 5-6 16,-14 0-2-16,-8 0 2 16,-7 0 33-16,0 0 68 15,0 0-19-15,0 5-22 16,0 19 12-16,-19 19-56 15,-3 16 16-15,0 23-11 16,0 13-20-16,9 11 38 16,-2 5-23-16,4-3-15 15,3-6 25-15,5-10-25 0,-1-13 10 16,4-17-11-16,-3-17-65 16,3-12-53-16,0-26-216 15,0-7-301-15,0 0-651 0</inkml:trace>
  <inkml:trace contextRef="#ctx0" brushRef="#br0" timeOffset="1452">3286 667 2112 0,'0'0'523'16,"0"0"-471"-16,0 0 97 0,0 0 49 15,0 0-70-15,0 0-45 16,207 0-83-16,-82-13-35 16,-20-15-185-16,-17 0-595 0</inkml:trace>
  <inkml:trace contextRef="#ctx0" brushRef="#br0" timeOffset="1810">4146 0 2220 0,'0'0'344'0,"0"0"-237"0,0 0 71 16,0 0-17-16,0 0-47 15,252 99-77-15,-165-79-11 16,5-8 14-16,-9 0-5 15,-14-10 26-15,-22 2-48 16,-21-1-13-16,-14 2 54 16,-12 9-18-16,0 5 2 15,0 18-10-15,-7 12 1 16,-20 20 20-16,-2 16-48 16,4 7 10-16,3 0 17 15,12-3-26-15,-2-7 19 16,8-10-21-16,4-12-2 0,-3-8-22 15,-4-14-82 1,-1-11-129-16,4-13-215 0,-2-14-424 0</inkml:trace>
  <inkml:trace contextRef="#ctx0" brushRef="#br0" timeOffset="2005">4321 647 2374 0,'0'0'471'0,"0"0"-413"0,0 0 47 15,0 0 64-15,0 0-91 16,247-9-70-16,-165 2-8 16,22-17-182-16,-19 5-472 15,-16-1-1106-15</inkml:trace>
  <inkml:trace contextRef="#ctx0" brushRef="#br0" timeOffset="2342">5389 194 2422 0,'0'0'538'0,"0"0"-426"15,0 0 69-15,0 0 5 0,-190 240-69 16,168-162-36 0,19 8-81-16,3 2 9 0,34-6-26 15,30-7-1-15,27-15-21 16,19-22 23-16,4-17-59 16,-5-21 51-16,-14-10-27 15,-15-43-23-15,-26-17 73 16,-20-21 2-16,-31-9 14 15,-3-13 29-15,-44 9-28 16,-29 15 26-16,-18 20-36 16,-16 28-6-16,-4 23-58 15,-43 18-245-15,30 27-502 16,18 8-1107-16</inkml:trace>
  <inkml:trace contextRef="#ctx0" brushRef="#br0" timeOffset="2718">3161 1483 2342 0,'0'0'500'0,"0"0"-444"15,0 0 31 1,0 0 121-16,0 0-57 0,0 0-53 16,0 0-74-16,158 62 9 15,24-62 19-15,84 0-7 16,52-7 17-16,17-21-47 16,-4-2-3-16,-28 7 52 15,-22 10-32-15,-23 0-14 16,-50 6-18-16,-50 7 1 15,-45-3 11-15,-34 3-12 16,-9 0-18-16,-8 0-7 16,-14 0-77-16,-35 0-30 15,-20 0-76-15,-33 0-173 16,-18 0-472-16</inkml:trace>
  <inkml:trace contextRef="#ctx0" brushRef="#br0" timeOffset="3138">2965 2665 2212 0,'0'0'272'0,"0"0"-272"15,0 0 15-15,0 0 37 16,0 0 64-16,0 0 1 16,0 0-75-16,208-44-12 15,-128-4-30-15,4-8 1 16,-8-4 21-16,-13 12-22 15,-16 10 0-15,-15 14 16 16,-13 20 32-16,-19 4 33 16,0 33-8-16,0 29-16 15,-22 11 15-15,-10 13-49 16,-2-4-1-16,5-5-14 0,14-9-8 16,12-21-60-1,9-12-183-15,35-21-353 0,3-14-498 0</inkml:trace>
  <inkml:trace contextRef="#ctx0" brushRef="#br0" timeOffset="3432">4076 2563 1891 0,'0'0'348'0,"0"0"-228"16,0 0 33-16,0 0 72 15,135-170-45-15,-94 124-97 0,-5 0 18 16,-3 9-12 0,-11 14-5-16,-8 6 16 0,-6 17-46 15,-4 0 16-15,-1 15-7 16,-3 33-9-16,0 15 29 16,0 16-53-16,0 0-29 15,0 3 23-15,0-10-24 16,0-6-1-16,7-7-77 15,5-11-60-15,1-8-26 16,3-17-331-16,-10-14-383 0</inkml:trace>
  <inkml:trace contextRef="#ctx0" brushRef="#br0" timeOffset="3889">5258 2101 1870 0,'0'0'368'0,"0"0"-241"16,0 0 39-16,0 0 98 0,0 0-67 15,-189 193-95 1,148-130 4-16,13 5-35 0,9 4-29 16,16-2 1-16,3-5-37 15,3-13-6-15,38-8-9 16,13-21-63-16,8-18 41 15,8-5-62-15,-6-26 33 16,-1-23 54-16,-16-11-5 16,-18-5 11-16,-18-3 6 15,-11-2 13-15,-11 2 26 16,-37 5-45-16,-6 10 2 16,-3 15-10-16,13 11-13 0,25 15-131 15,16 4-337 1,3 8-424-16</inkml:trace>
  <inkml:trace contextRef="#ctx0" brushRef="#br0" timeOffset="4212">5994 2173 2087 0,'0'0'539'16,"0"0"-439"-16,0 0 95 15,0 0 58-15,-174 198-63 16,137-137-98-16,11 2-35 16,16-2-39-16,10-1-17 15,0-6 10-15,17-14-11 0,27-3-24 16,12-21-9-16,13-16-12 16,4 0 6-16,0-29 7 15,-11-26 19-15,-19-14 5 16,-13-13 16-16,-27-10 1 15,-3 3 0-15,-22 3-3 16,-25 17 4-16,-12 17-10 16,5 13-22-16,10-1-129 15,15 14-534-15,17 3-1671 0</inkml:trace>
  <inkml:trace contextRef="#ctx0" brushRef="#br0" timeOffset="4491">7168 920 2331 0,'0'0'357'0,"0"0"-285"0,0 0-44 15,0 0 11-15,220-3-39 16,-141 8 0-16,-13 12-300 16,-22 6-352-16</inkml:trace>
  <inkml:trace contextRef="#ctx0" brushRef="#br0" timeOffset="4658">7038 1723 2659 0,'0'0'359'0,"0"0"-247"15,0 0-55-15,0 0 27 16,233-72-84-16,-125 27-319 15,-8 5-1184-15</inkml:trace>
  <inkml:trace contextRef="#ctx0" brushRef="#br0" timeOffset="7349">8521 364 1515 0,'0'0'366'0,"0"0"-164"16,0 0-7-16,0 0 82 15,0 0-107-15,0 0-46 16,-91 77-19-16,58-22-38 16,-4 21 0-16,2 22 8 15,1 17-28-15,8 6 14 16,10 3-41-16,7-1-8 15,9-13 7-15,0-14-19 0,15-11 1 16,17-16-1 0,9-13 0-16,3-17 6 0,3-9-6 15,1-20-38-15,2-10 32 16,1 0-9-16,5-40 9 16,-9-25 6-16,-4-17 0 15,-13-23 35-15,-16-16-24 16,-14-19 21-16,0 0 10 15,-10 9-22-15,-16 23 10 16,4 30 9-16,0 28-14 16,7 27-2-16,5 19-23 15,-2 4-143-15,12 37-314 16,0 8-316-16,0 8-1255 0</inkml:trace>
  <inkml:trace contextRef="#ctx0" brushRef="#br0" timeOffset="7541">9297 1598 2297 0,'0'0'590'16,"0"0"-454"-16,0 0 55 15,0 0-46-15,0 0-70 16,0 0-75-16,0 0-119 15,-51-111-229-15,51 81-604 0</inkml:trace>
  <inkml:trace contextRef="#ctx0" brushRef="#br0" timeOffset="8138">9637 342 2390 0,'0'0'467'15,"0"0"-355"-15,0 0 50 16,0 0-5-16,0 0-67 16,0 0-41-16,0 0-49 0,95 3 0 15,-26 23 11-15,11 10-11 16,1-2 17-16,-2-3-17 15,-3-1 0-15,-13-10-6 16,-9-2 6-16,-17-14 0 16,-11 4-1-16,-11-8 1 15,-12 2 13-15,-3-2 7 16,0 0 29-16,0 0 37 16,0 5-31-16,0 1-14 15,0 10-19-15,0 15-21 16,-3 24 29-16,-12 20-24 15,5 18-5-15,-6 11 27 16,1 1-13-16,5-5 3 16,3-6 0-16,-1-12-18 0,4-8 31 15,4-11-31-15,-3-10 9 16,-4-7 0-16,2-10-3 16,-2-3 1-16,1-7-7 15,2-3 0-15,1-7 9 16,-2-2-9-16,1-9 0 15,1-1 7-15,3-1-7 16,-3-3-6-16,3 0 5 16,0 0-2-16,0 0-8 15,0 0 4-15,0 0-25 16,0 0 14-16,0 4-52 16,-4-4-56-16,1 0-60 0,-12 0-174 15,8-7-438 1,-8-12-1376-16</inkml:trace>
  <inkml:trace contextRef="#ctx0" brushRef="#br0" timeOffset="8343">9965 1185 2300 0,'0'0'508'16,"0"0"-428"-16,0 0 24 16,0 0 143-16,0 0-114 0,230-41-106 15,-113 0-27-15,-19 2-378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08:50:38.420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 contextRef="#ctx0" brushRef="#br0">29 98 546 0,'0'0'1031'0,"0"0"-874"16,0 0-63-16,0 0 87 15,0 0 18-15,0 0-53 16,-25 21-75-16,21-14-7 16,4-7 7-16,0 3-14 15,0-3 7-15,0 0-24 16,0 0-5-16,0 3 33 15,0-3-20-15,0 0 6 16,0 0 3-16,0 0-27 0,0 3 26 16,7 0-17-16,5-3-18 15,6 0 26-15,8 0-37 16,-1 0 4-16,7 0-3 16,6 0-10-16,2 0 20 15,-1 0-21-15,8-3 1 16,1-6-6-16,-1-5 6 15,4 5-1-15,5-5 0 16,-9 4 6-16,0-2 0 16,1 1-6-16,-4 5 0 15,0-1-2-15,0 4 2 16,-5 0 0-16,5 3 0 16,0-3 1-16,-4 3-1 15,-1-3 0-15,5-2 0 0,0 5 4 16,0-2-4-16,3 2-1 15,1-3 1-15,-4 3 0 16,0-5 4-16,-6 3-4 16,0 2-1-16,-6 0-1 15,5 0 2-15,-5 0 0 16,5 0 0-16,1 0 0 16,4 0-3-16,5 0 3 15,1 0 0-15,4 0 1 16,-1 0 0-16,-1 0-1 15,-2 0 0-15,-1 0 0 0,1 0 3 16,-8 0-3 0,4 0 0-16,-5 0-6 0,-2 0 6 15,4 0 0-15,-6 0 0 16,6 7 0-16,0-2 6 16,1 3-6-16,2-2 0 15,-4-3-6-15,-2 4 7 16,-3-3-1-16,-6-4 0 15,1 2 0-15,-8-2 10 16,0 0-10-16,-8 0 0 16,-7 0 6-16,1 0-6 15,-1 0 6-15,0 0-5 16,1 0 0-16,-1 0 15 16,3 0-16-16,-2 0 0 15,-1 0 3-15,0 0-2 0,1 0-1 16,-1 0 1-16,0 0 0 15,1 0 20-15,2 0-21 16,2 0-4-16,-5 0 4 16,0 0 0-16,1 0 0 15,-4 0 0-15,-1 0 0 16,-3 0 11-16,0 0-11 16,0 0 0-16,0 0 13 15,0 0-13-15,0 0-20 16,0 0-32-16,-7 0-109 15,-5 0-339-15,-3-6-522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60B1-4773-4494-AB79-37178CD94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B5D4-61B1-47C3-9E14-A485F12D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FECE-A68F-4948-A8D5-5542B431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EC29-42A2-4161-B046-4181822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754A-1F30-47B7-8BBE-CC756098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2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A718-77CC-49DC-828F-CE95DDF4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6E803-EEA5-4B18-9F22-55D7001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DA14-089E-419B-A9B4-4F76DC44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14F3-7AEA-4B77-A33C-679B53F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8441-7041-4ADD-A2B1-E69CC676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4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AC667-97C8-444A-BBB7-8A90E7C4B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555B5-7C4B-47D5-9382-9E569AB7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481E-70A7-415E-B8A0-691C5132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3FF5-5DDC-44B4-ADBD-7BDEB2D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CD68-AFDA-44B0-B554-B2004BCD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E0E0-E11D-4F17-A87F-6D41A160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615F-795A-4B11-AD51-86DB69F0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4599-D142-4098-90A8-142F1D5A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4D4E-5044-47F9-8438-C60CD940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2747-C24F-473E-8A5E-78879294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525E-4348-488D-8282-B1069ABC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4169F-1AE8-4D26-A6F0-00D84FC8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DA650-2E35-4AD9-865E-F3EAD225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95B9-1427-4ED6-A933-C0BC1EC9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E79E-10F5-41DE-9CC0-7EF47411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2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C140-0AF1-4318-968B-DF10677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9BEE-BF40-4BC3-BBD9-B0AE30A69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B7797-8B74-4B80-8546-43D1A398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24186-6B72-4AF7-8265-56312F04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E9CD-F650-42CF-AE1A-CE3A0506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E7B8-8F4F-4117-A639-1C7B753B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5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70CB-B03F-4495-B56E-8CDFB5A6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0504-AE6B-4F8B-9C72-4AA9FCC9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ADF5-6EC1-4261-9DEB-309AD7A5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796B2-49A9-4903-A8FC-8D6653B2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A6846-7FD3-4AAE-9C48-A1B8A4741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6663-31FC-4CBC-BC1F-5EFB1823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2C23A-0AD3-4263-B0B3-98396505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A9FD3-4982-43F0-A298-67B3C780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BAC9-BEA3-4AA9-A85D-AD13DD5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3A93C-439D-42D0-9731-F929CD89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94271-9904-45CF-BA0F-D3CF4438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6388B-767F-4887-B163-C9D18BF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98C76-1B99-4F1F-978C-3C4F1EBC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50FFF-B21C-4999-BA5E-80D5594C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3A38D-DD6E-4380-8542-D6B94E73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5E5F-ED02-482B-82DF-21112E78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F17E-6061-4A81-AF54-C0BB5C53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99BC-9B5D-43D9-BFFC-F907A667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EEBF-2CC7-4E56-8B19-A213C10C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A4C96-BFDD-442E-BBD8-46C1D40E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6030-B766-4954-A4E6-376C68D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C949-D77D-4C25-B81F-BC6FD8CF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D2D60-A127-40FB-8269-5E6C4CABA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6D2E-0F78-452A-AA28-08EA6915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E4CC-E583-484B-A319-8CA91D7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8C4C-CA8C-44E4-BF71-A1985E85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97EC3-9AB4-4CF2-9E3C-798F9B7D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6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DDF87-4B18-4A8E-B706-8C05C419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FF99-E8E9-4475-A007-3AF0F86A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932D-CFC4-4523-BFBC-B3143EEB1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5A12-254C-4EA4-B349-4B90AFBA053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88BA-69C7-4B4C-B433-E9E3677FA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4498-5BF4-4824-838A-721019193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DD03-A687-40F0-8023-DE32F7B1A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149.xml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12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customXml" Target="../ink/ink148.xml"/><Relationship Id="rId5" Type="http://schemas.openxmlformats.org/officeDocument/2006/relationships/customXml" Target="../ink/ink145.xml"/><Relationship Id="rId10" Type="http://schemas.openxmlformats.org/officeDocument/2006/relationships/image" Target="../media/image153.png"/><Relationship Id="rId4" Type="http://schemas.openxmlformats.org/officeDocument/2006/relationships/image" Target="../media/image150.png"/><Relationship Id="rId9" Type="http://schemas.openxmlformats.org/officeDocument/2006/relationships/customXml" Target="../ink/ink147.xml"/><Relationship Id="rId14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customXml" Target="../ink/ink155.xml"/><Relationship Id="rId18" Type="http://schemas.openxmlformats.org/officeDocument/2006/relationships/image" Target="../media/image164.png"/><Relationship Id="rId26" Type="http://schemas.openxmlformats.org/officeDocument/2006/relationships/image" Target="../media/image168.png"/><Relationship Id="rId39" Type="http://schemas.openxmlformats.org/officeDocument/2006/relationships/customXml" Target="../ink/ink168.xml"/><Relationship Id="rId3" Type="http://schemas.openxmlformats.org/officeDocument/2006/relationships/customXml" Target="../ink/ink150.xml"/><Relationship Id="rId21" Type="http://schemas.openxmlformats.org/officeDocument/2006/relationships/customXml" Target="../ink/ink159.xml"/><Relationship Id="rId34" Type="http://schemas.openxmlformats.org/officeDocument/2006/relationships/image" Target="../media/image172.png"/><Relationship Id="rId42" Type="http://schemas.openxmlformats.org/officeDocument/2006/relationships/image" Target="../media/image176.png"/><Relationship Id="rId7" Type="http://schemas.openxmlformats.org/officeDocument/2006/relationships/customXml" Target="../ink/ink152.xml"/><Relationship Id="rId12" Type="http://schemas.openxmlformats.org/officeDocument/2006/relationships/image" Target="../media/image161.png"/><Relationship Id="rId17" Type="http://schemas.openxmlformats.org/officeDocument/2006/relationships/customXml" Target="../ink/ink157.xml"/><Relationship Id="rId25" Type="http://schemas.openxmlformats.org/officeDocument/2006/relationships/customXml" Target="../ink/ink161.xml"/><Relationship Id="rId33" Type="http://schemas.openxmlformats.org/officeDocument/2006/relationships/customXml" Target="../ink/ink165.xml"/><Relationship Id="rId38" Type="http://schemas.openxmlformats.org/officeDocument/2006/relationships/image" Target="../media/image174.png"/><Relationship Id="rId2" Type="http://schemas.openxmlformats.org/officeDocument/2006/relationships/image" Target="../media/image156.png"/><Relationship Id="rId16" Type="http://schemas.openxmlformats.org/officeDocument/2006/relationships/image" Target="../media/image163.png"/><Relationship Id="rId20" Type="http://schemas.openxmlformats.org/officeDocument/2006/relationships/image" Target="../media/image165.png"/><Relationship Id="rId29" Type="http://schemas.openxmlformats.org/officeDocument/2006/relationships/customXml" Target="../ink/ink163.xml"/><Relationship Id="rId41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customXml" Target="../ink/ink154.xml"/><Relationship Id="rId24" Type="http://schemas.openxmlformats.org/officeDocument/2006/relationships/image" Target="../media/image167.png"/><Relationship Id="rId32" Type="http://schemas.openxmlformats.org/officeDocument/2006/relationships/image" Target="../media/image171.png"/><Relationship Id="rId37" Type="http://schemas.openxmlformats.org/officeDocument/2006/relationships/customXml" Target="../ink/ink167.xml"/><Relationship Id="rId40" Type="http://schemas.openxmlformats.org/officeDocument/2006/relationships/image" Target="../media/image175.png"/><Relationship Id="rId5" Type="http://schemas.openxmlformats.org/officeDocument/2006/relationships/customXml" Target="../ink/ink151.xml"/><Relationship Id="rId15" Type="http://schemas.openxmlformats.org/officeDocument/2006/relationships/customXml" Target="../ink/ink156.xml"/><Relationship Id="rId23" Type="http://schemas.openxmlformats.org/officeDocument/2006/relationships/customXml" Target="../ink/ink160.xml"/><Relationship Id="rId28" Type="http://schemas.openxmlformats.org/officeDocument/2006/relationships/image" Target="../media/image169.png"/><Relationship Id="rId36" Type="http://schemas.openxmlformats.org/officeDocument/2006/relationships/image" Target="../media/image173.png"/><Relationship Id="rId10" Type="http://schemas.openxmlformats.org/officeDocument/2006/relationships/image" Target="../media/image160.png"/><Relationship Id="rId19" Type="http://schemas.openxmlformats.org/officeDocument/2006/relationships/customXml" Target="../ink/ink158.xml"/><Relationship Id="rId31" Type="http://schemas.openxmlformats.org/officeDocument/2006/relationships/customXml" Target="../ink/ink164.xml"/><Relationship Id="rId44" Type="http://schemas.openxmlformats.org/officeDocument/2006/relationships/image" Target="../media/image177.png"/><Relationship Id="rId4" Type="http://schemas.openxmlformats.org/officeDocument/2006/relationships/image" Target="../media/image157.png"/><Relationship Id="rId9" Type="http://schemas.openxmlformats.org/officeDocument/2006/relationships/customXml" Target="../ink/ink153.xml"/><Relationship Id="rId14" Type="http://schemas.openxmlformats.org/officeDocument/2006/relationships/image" Target="../media/image162.png"/><Relationship Id="rId22" Type="http://schemas.openxmlformats.org/officeDocument/2006/relationships/image" Target="../media/image166.png"/><Relationship Id="rId27" Type="http://schemas.openxmlformats.org/officeDocument/2006/relationships/customXml" Target="../ink/ink162.xml"/><Relationship Id="rId30" Type="http://schemas.openxmlformats.org/officeDocument/2006/relationships/image" Target="../media/image170.png"/><Relationship Id="rId35" Type="http://schemas.openxmlformats.org/officeDocument/2006/relationships/customXml" Target="../ink/ink166.xml"/><Relationship Id="rId43" Type="http://schemas.openxmlformats.org/officeDocument/2006/relationships/customXml" Target="../ink/ink17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customXml" Target="../ink/ink176.xml"/><Relationship Id="rId18" Type="http://schemas.openxmlformats.org/officeDocument/2006/relationships/image" Target="../media/image186.png"/><Relationship Id="rId26" Type="http://schemas.openxmlformats.org/officeDocument/2006/relationships/image" Target="../media/image190.png"/><Relationship Id="rId39" Type="http://schemas.openxmlformats.org/officeDocument/2006/relationships/customXml" Target="../ink/ink189.xml"/><Relationship Id="rId3" Type="http://schemas.openxmlformats.org/officeDocument/2006/relationships/customXml" Target="../ink/ink171.xml"/><Relationship Id="rId21" Type="http://schemas.openxmlformats.org/officeDocument/2006/relationships/customXml" Target="../ink/ink180.xml"/><Relationship Id="rId34" Type="http://schemas.openxmlformats.org/officeDocument/2006/relationships/image" Target="../media/image194.png"/><Relationship Id="rId42" Type="http://schemas.openxmlformats.org/officeDocument/2006/relationships/image" Target="../media/image198.png"/><Relationship Id="rId7" Type="http://schemas.openxmlformats.org/officeDocument/2006/relationships/customXml" Target="../ink/ink173.xml"/><Relationship Id="rId12" Type="http://schemas.openxmlformats.org/officeDocument/2006/relationships/image" Target="../media/image183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33" Type="http://schemas.openxmlformats.org/officeDocument/2006/relationships/customXml" Target="../ink/ink186.xml"/><Relationship Id="rId38" Type="http://schemas.openxmlformats.org/officeDocument/2006/relationships/image" Target="../media/image196.png"/><Relationship Id="rId2" Type="http://schemas.openxmlformats.org/officeDocument/2006/relationships/image" Target="../media/image178.png"/><Relationship Id="rId16" Type="http://schemas.openxmlformats.org/officeDocument/2006/relationships/image" Target="../media/image185.png"/><Relationship Id="rId20" Type="http://schemas.openxmlformats.org/officeDocument/2006/relationships/image" Target="../media/image187.png"/><Relationship Id="rId29" Type="http://schemas.openxmlformats.org/officeDocument/2006/relationships/customXml" Target="../ink/ink184.xml"/><Relationship Id="rId41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customXml" Target="../ink/ink175.xml"/><Relationship Id="rId24" Type="http://schemas.openxmlformats.org/officeDocument/2006/relationships/image" Target="../media/image189.png"/><Relationship Id="rId32" Type="http://schemas.openxmlformats.org/officeDocument/2006/relationships/image" Target="../media/image193.png"/><Relationship Id="rId37" Type="http://schemas.openxmlformats.org/officeDocument/2006/relationships/customXml" Target="../ink/ink188.xml"/><Relationship Id="rId40" Type="http://schemas.openxmlformats.org/officeDocument/2006/relationships/image" Target="../media/image197.png"/><Relationship Id="rId5" Type="http://schemas.openxmlformats.org/officeDocument/2006/relationships/customXml" Target="../ink/ink172.xml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91.png"/><Relationship Id="rId36" Type="http://schemas.openxmlformats.org/officeDocument/2006/relationships/image" Target="../media/image195.png"/><Relationship Id="rId10" Type="http://schemas.openxmlformats.org/officeDocument/2006/relationships/image" Target="../media/image182.png"/><Relationship Id="rId19" Type="http://schemas.openxmlformats.org/officeDocument/2006/relationships/customXml" Target="../ink/ink179.xml"/><Relationship Id="rId31" Type="http://schemas.openxmlformats.org/officeDocument/2006/relationships/customXml" Target="../ink/ink185.xml"/><Relationship Id="rId44" Type="http://schemas.openxmlformats.org/officeDocument/2006/relationships/image" Target="../media/image199.png"/><Relationship Id="rId4" Type="http://schemas.openxmlformats.org/officeDocument/2006/relationships/image" Target="../media/image179.png"/><Relationship Id="rId9" Type="http://schemas.openxmlformats.org/officeDocument/2006/relationships/customXml" Target="../ink/ink174.xml"/><Relationship Id="rId14" Type="http://schemas.openxmlformats.org/officeDocument/2006/relationships/image" Target="../media/image184.png"/><Relationship Id="rId22" Type="http://schemas.openxmlformats.org/officeDocument/2006/relationships/image" Target="../media/image188.png"/><Relationship Id="rId27" Type="http://schemas.openxmlformats.org/officeDocument/2006/relationships/customXml" Target="../ink/ink183.xml"/><Relationship Id="rId30" Type="http://schemas.openxmlformats.org/officeDocument/2006/relationships/image" Target="../media/image192.png"/><Relationship Id="rId35" Type="http://schemas.openxmlformats.org/officeDocument/2006/relationships/customXml" Target="../ink/ink187.xml"/><Relationship Id="rId43" Type="http://schemas.openxmlformats.org/officeDocument/2006/relationships/customXml" Target="../ink/ink19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customXml" Target="../ink/ink197.xml"/><Relationship Id="rId18" Type="http://schemas.openxmlformats.org/officeDocument/2006/relationships/image" Target="../media/image208.png"/><Relationship Id="rId3" Type="http://schemas.openxmlformats.org/officeDocument/2006/relationships/customXml" Target="../ink/ink192.xml"/><Relationship Id="rId7" Type="http://schemas.openxmlformats.org/officeDocument/2006/relationships/customXml" Target="../ink/ink194.xml"/><Relationship Id="rId12" Type="http://schemas.openxmlformats.org/officeDocument/2006/relationships/image" Target="../media/image205.png"/><Relationship Id="rId17" Type="http://schemas.openxmlformats.org/officeDocument/2006/relationships/customXml" Target="../ink/ink199.xml"/><Relationship Id="rId2" Type="http://schemas.openxmlformats.org/officeDocument/2006/relationships/image" Target="../media/image200.png"/><Relationship Id="rId16" Type="http://schemas.openxmlformats.org/officeDocument/2006/relationships/image" Target="../media/image207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customXml" Target="../ink/ink196.xml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10" Type="http://schemas.openxmlformats.org/officeDocument/2006/relationships/image" Target="../media/image204.png"/><Relationship Id="rId19" Type="http://schemas.openxmlformats.org/officeDocument/2006/relationships/customXml" Target="../ink/ink200.xml"/><Relationship Id="rId4" Type="http://schemas.openxmlformats.org/officeDocument/2006/relationships/image" Target="../media/image201.png"/><Relationship Id="rId9" Type="http://schemas.openxmlformats.org/officeDocument/2006/relationships/customXml" Target="../ink/ink195.xml"/><Relationship Id="rId14" Type="http://schemas.openxmlformats.org/officeDocument/2006/relationships/image" Target="../media/image20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customXml" Target="../ink/ink206.xml"/><Relationship Id="rId18" Type="http://schemas.openxmlformats.org/officeDocument/2006/relationships/image" Target="../media/image800.png"/><Relationship Id="rId3" Type="http://schemas.openxmlformats.org/officeDocument/2006/relationships/customXml" Target="../ink/ink201.xml"/><Relationship Id="rId7" Type="http://schemas.openxmlformats.org/officeDocument/2006/relationships/customXml" Target="../ink/ink203.xml"/><Relationship Id="rId12" Type="http://schemas.openxmlformats.org/officeDocument/2006/relationships/image" Target="../media/image770.png"/><Relationship Id="rId17" Type="http://schemas.openxmlformats.org/officeDocument/2006/relationships/customXml" Target="../ink/ink208.xml"/><Relationship Id="rId2" Type="http://schemas.openxmlformats.org/officeDocument/2006/relationships/image" Target="../media/image214.png"/><Relationship Id="rId16" Type="http://schemas.openxmlformats.org/officeDocument/2006/relationships/image" Target="../media/image790.png"/><Relationship Id="rId20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11" Type="http://schemas.openxmlformats.org/officeDocument/2006/relationships/customXml" Target="../ink/ink205.xml"/><Relationship Id="rId5" Type="http://schemas.openxmlformats.org/officeDocument/2006/relationships/customXml" Target="../ink/ink202.xml"/><Relationship Id="rId15" Type="http://schemas.openxmlformats.org/officeDocument/2006/relationships/customXml" Target="../ink/ink207.xml"/><Relationship Id="rId10" Type="http://schemas.openxmlformats.org/officeDocument/2006/relationships/image" Target="../media/image760.png"/><Relationship Id="rId19" Type="http://schemas.openxmlformats.org/officeDocument/2006/relationships/customXml" Target="../ink/ink209.xml"/><Relationship Id="rId4" Type="http://schemas.openxmlformats.org/officeDocument/2006/relationships/image" Target="../media/image730.png"/><Relationship Id="rId9" Type="http://schemas.openxmlformats.org/officeDocument/2006/relationships/customXml" Target="../ink/ink204.xml"/><Relationship Id="rId14" Type="http://schemas.openxmlformats.org/officeDocument/2006/relationships/image" Target="../media/image7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9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42.xml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7" Type="http://schemas.openxmlformats.org/officeDocument/2006/relationships/customXml" Target="../ink/ink26.xml"/><Relationship Id="rId12" Type="http://schemas.openxmlformats.org/officeDocument/2006/relationships/image" Target="../media/image3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7.xml"/><Relationship Id="rId41" Type="http://schemas.openxmlformats.org/officeDocument/2006/relationships/customXml" Target="../ink/ink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customXml" Target="../ink/ink28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41.xml"/><Relationship Id="rId40" Type="http://schemas.openxmlformats.org/officeDocument/2006/relationships/image" Target="../media/image44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customXml" Target="../ink/ink27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6.xml"/><Relationship Id="rId30" Type="http://schemas.openxmlformats.org/officeDocument/2006/relationships/image" Target="../media/image39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51.xml"/><Relationship Id="rId18" Type="http://schemas.openxmlformats.org/officeDocument/2006/relationships/image" Target="../media/image56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3.png"/><Relationship Id="rId17" Type="http://schemas.openxmlformats.org/officeDocument/2006/relationships/customXml" Target="../ink/ink53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52.png"/><Relationship Id="rId19" Type="http://schemas.openxmlformats.org/officeDocument/2006/relationships/customXml" Target="../ink/ink54.xml"/><Relationship Id="rId4" Type="http://schemas.openxmlformats.org/officeDocument/2006/relationships/image" Target="../media/image49.png"/><Relationship Id="rId9" Type="http://schemas.openxmlformats.org/officeDocument/2006/relationships/customXml" Target="../ink/ink49.xml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0.xm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63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2" Type="http://schemas.openxmlformats.org/officeDocument/2006/relationships/image" Target="../media/image58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customXml" Target="../ink/ink59.xml"/><Relationship Id="rId24" Type="http://schemas.openxmlformats.org/officeDocument/2006/relationships/image" Target="../media/image69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62.png"/><Relationship Id="rId19" Type="http://schemas.openxmlformats.org/officeDocument/2006/relationships/customXml" Target="../ink/ink63.xml"/><Relationship Id="rId4" Type="http://schemas.openxmlformats.org/officeDocument/2006/relationships/image" Target="../media/image59.png"/><Relationship Id="rId9" Type="http://schemas.openxmlformats.org/officeDocument/2006/relationships/customXml" Target="../ink/ink58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73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customXml" Target="../ink/ink68.xml"/><Relationship Id="rId21" Type="http://schemas.openxmlformats.org/officeDocument/2006/relationships/customXml" Target="../ink/ink77.xml"/><Relationship Id="rId34" Type="http://schemas.openxmlformats.org/officeDocument/2006/relationships/image" Target="../media/image89.png"/><Relationship Id="rId7" Type="http://schemas.openxmlformats.org/officeDocument/2006/relationships/customXml" Target="../ink/ink70.xml"/><Relationship Id="rId12" Type="http://schemas.openxmlformats.org/officeDocument/2006/relationships/image" Target="../media/image78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91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customXml" Target="../ink/ink72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37" Type="http://schemas.openxmlformats.org/officeDocument/2006/relationships/customXml" Target="../ink/ink85.xml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" Type="http://schemas.openxmlformats.org/officeDocument/2006/relationships/image" Target="../media/image74.png"/><Relationship Id="rId9" Type="http://schemas.openxmlformats.org/officeDocument/2006/relationships/customXml" Target="../ink/ink71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80.xml"/><Relationship Id="rId30" Type="http://schemas.openxmlformats.org/officeDocument/2006/relationships/image" Target="../media/image87.png"/><Relationship Id="rId35" Type="http://schemas.openxmlformats.org/officeDocument/2006/relationships/customXml" Target="../ink/ink8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9" Type="http://schemas.openxmlformats.org/officeDocument/2006/relationships/image" Target="../media/image110.png"/><Relationship Id="rId3" Type="http://schemas.openxmlformats.org/officeDocument/2006/relationships/customXml" Target="../ink/ink86.xml"/><Relationship Id="rId21" Type="http://schemas.openxmlformats.org/officeDocument/2006/relationships/image" Target="../media/image101.png"/><Relationship Id="rId34" Type="http://schemas.openxmlformats.org/officeDocument/2006/relationships/customXml" Target="../ink/ink102.xml"/><Relationship Id="rId42" Type="http://schemas.openxmlformats.org/officeDocument/2006/relationships/customXml" Target="../ink/ink106.xml"/><Relationship Id="rId47" Type="http://schemas.openxmlformats.org/officeDocument/2006/relationships/image" Target="../media/image114.png"/><Relationship Id="rId7" Type="http://schemas.openxmlformats.org/officeDocument/2006/relationships/customXml" Target="../ink/ink88.xml"/><Relationship Id="rId12" Type="http://schemas.openxmlformats.org/officeDocument/2006/relationships/image" Target="../media/image97.png"/><Relationship Id="rId17" Type="http://schemas.openxmlformats.org/officeDocument/2006/relationships/image" Target="../media/image99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2" Type="http://schemas.openxmlformats.org/officeDocument/2006/relationships/image" Target="../media/image92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105.png"/><Relationship Id="rId41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customXml" Target="../ink/ink90.xml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37" Type="http://schemas.openxmlformats.org/officeDocument/2006/relationships/image" Target="../media/image109.png"/><Relationship Id="rId40" Type="http://schemas.openxmlformats.org/officeDocument/2006/relationships/customXml" Target="../ink/ink105.xml"/><Relationship Id="rId45" Type="http://schemas.openxmlformats.org/officeDocument/2006/relationships/image" Target="../media/image113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image" Target="../media/image102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image" Target="../media/image115.png"/><Relationship Id="rId10" Type="http://schemas.openxmlformats.org/officeDocument/2006/relationships/image" Target="../media/image96.png"/><Relationship Id="rId19" Type="http://schemas.openxmlformats.org/officeDocument/2006/relationships/image" Target="../media/image100.png"/><Relationship Id="rId31" Type="http://schemas.openxmlformats.org/officeDocument/2006/relationships/image" Target="../media/image106.png"/><Relationship Id="rId44" Type="http://schemas.openxmlformats.org/officeDocument/2006/relationships/customXml" Target="../ink/ink107.xml"/><Relationship Id="rId4" Type="http://schemas.openxmlformats.org/officeDocument/2006/relationships/image" Target="../media/image93.png"/><Relationship Id="rId9" Type="http://schemas.openxmlformats.org/officeDocument/2006/relationships/customXml" Target="../ink/ink89.xml"/><Relationship Id="rId14" Type="http://schemas.openxmlformats.org/officeDocument/2006/relationships/image" Target="../media/image98.png"/><Relationship Id="rId22" Type="http://schemas.openxmlformats.org/officeDocument/2006/relationships/customXml" Target="../ink/ink96.xml"/><Relationship Id="rId27" Type="http://schemas.openxmlformats.org/officeDocument/2006/relationships/image" Target="../media/image104.png"/><Relationship Id="rId30" Type="http://schemas.openxmlformats.org/officeDocument/2006/relationships/customXml" Target="../ink/ink100.xml"/><Relationship Id="rId35" Type="http://schemas.openxmlformats.org/officeDocument/2006/relationships/image" Target="../media/image108.png"/><Relationship Id="rId43" Type="http://schemas.openxmlformats.org/officeDocument/2006/relationships/image" Target="../media/image112.png"/><Relationship Id="rId48" Type="http://schemas.openxmlformats.org/officeDocument/2006/relationships/customXml" Target="../ink/ink109.xml"/><Relationship Id="rId8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customXml" Target="../ink/ink118.xml"/><Relationship Id="rId26" Type="http://schemas.openxmlformats.org/officeDocument/2006/relationships/image" Target="../media/image128.png"/><Relationship Id="rId39" Type="http://schemas.openxmlformats.org/officeDocument/2006/relationships/customXml" Target="../ink/ink129.xml"/><Relationship Id="rId21" Type="http://schemas.openxmlformats.org/officeDocument/2006/relationships/customXml" Target="../ink/ink120.xml"/><Relationship Id="rId34" Type="http://schemas.openxmlformats.org/officeDocument/2006/relationships/image" Target="../media/image132.png"/><Relationship Id="rId42" Type="http://schemas.openxmlformats.org/officeDocument/2006/relationships/image" Target="../media/image136.png"/><Relationship Id="rId47" Type="http://schemas.openxmlformats.org/officeDocument/2006/relationships/image" Target="../media/image138.png"/><Relationship Id="rId50" Type="http://schemas.openxmlformats.org/officeDocument/2006/relationships/customXml" Target="../ink/ink135.xml"/><Relationship Id="rId55" Type="http://schemas.openxmlformats.org/officeDocument/2006/relationships/image" Target="../media/image142.png"/><Relationship Id="rId63" Type="http://schemas.openxmlformats.org/officeDocument/2006/relationships/image" Target="../media/image146.png"/><Relationship Id="rId7" Type="http://schemas.openxmlformats.org/officeDocument/2006/relationships/image" Target="../media/image119.png"/><Relationship Id="rId2" Type="http://schemas.openxmlformats.org/officeDocument/2006/relationships/image" Target="../media/image117.png"/><Relationship Id="rId16" Type="http://schemas.openxmlformats.org/officeDocument/2006/relationships/customXml" Target="../ink/ink117.xml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11" Type="http://schemas.openxmlformats.org/officeDocument/2006/relationships/image" Target="../media/image121.png"/><Relationship Id="rId24" Type="http://schemas.openxmlformats.org/officeDocument/2006/relationships/image" Target="../media/image127.png"/><Relationship Id="rId32" Type="http://schemas.openxmlformats.org/officeDocument/2006/relationships/image" Target="../media/image131.png"/><Relationship Id="rId37" Type="http://schemas.openxmlformats.org/officeDocument/2006/relationships/customXml" Target="../ink/ink128.xml"/><Relationship Id="rId40" Type="http://schemas.openxmlformats.org/officeDocument/2006/relationships/image" Target="../media/image135.png"/><Relationship Id="rId45" Type="http://schemas.openxmlformats.org/officeDocument/2006/relationships/customXml" Target="../ink/ink132.xml"/><Relationship Id="rId53" Type="http://schemas.openxmlformats.org/officeDocument/2006/relationships/image" Target="../media/image141.png"/><Relationship Id="rId58" Type="http://schemas.openxmlformats.org/officeDocument/2006/relationships/customXml" Target="../ink/ink139.xml"/><Relationship Id="rId66" Type="http://schemas.openxmlformats.org/officeDocument/2006/relationships/customXml" Target="../ink/ink143.xml"/><Relationship Id="rId5" Type="http://schemas.openxmlformats.org/officeDocument/2006/relationships/customXml" Target="../ink/ink111.xml"/><Relationship Id="rId15" Type="http://schemas.openxmlformats.org/officeDocument/2006/relationships/image" Target="../media/image123.png"/><Relationship Id="rId23" Type="http://schemas.openxmlformats.org/officeDocument/2006/relationships/customXml" Target="../ink/ink121.xml"/><Relationship Id="rId28" Type="http://schemas.openxmlformats.org/officeDocument/2006/relationships/image" Target="../media/image129.png"/><Relationship Id="rId36" Type="http://schemas.openxmlformats.org/officeDocument/2006/relationships/image" Target="../media/image133.png"/><Relationship Id="rId49" Type="http://schemas.openxmlformats.org/officeDocument/2006/relationships/image" Target="../media/image139.png"/><Relationship Id="rId57" Type="http://schemas.openxmlformats.org/officeDocument/2006/relationships/image" Target="../media/image143.png"/><Relationship Id="rId61" Type="http://schemas.openxmlformats.org/officeDocument/2006/relationships/image" Target="../media/image145.png"/><Relationship Id="rId10" Type="http://schemas.openxmlformats.org/officeDocument/2006/relationships/customXml" Target="../ink/ink114.xml"/><Relationship Id="rId19" Type="http://schemas.openxmlformats.org/officeDocument/2006/relationships/customXml" Target="../ink/ink119.xml"/><Relationship Id="rId31" Type="http://schemas.openxmlformats.org/officeDocument/2006/relationships/customXml" Target="../ink/ink125.xml"/><Relationship Id="rId44" Type="http://schemas.openxmlformats.org/officeDocument/2006/relationships/image" Target="../media/image137.png"/><Relationship Id="rId52" Type="http://schemas.openxmlformats.org/officeDocument/2006/relationships/customXml" Target="../ink/ink136.xml"/><Relationship Id="rId60" Type="http://schemas.openxmlformats.org/officeDocument/2006/relationships/customXml" Target="../ink/ink140.xml"/><Relationship Id="rId65" Type="http://schemas.openxmlformats.org/officeDocument/2006/relationships/image" Target="../media/image147.png"/><Relationship Id="rId4" Type="http://schemas.openxmlformats.org/officeDocument/2006/relationships/image" Target="../media/image118.png"/><Relationship Id="rId9" Type="http://schemas.openxmlformats.org/officeDocument/2006/relationships/image" Target="../media/image120.png"/><Relationship Id="rId14" Type="http://schemas.openxmlformats.org/officeDocument/2006/relationships/customXml" Target="../ink/ink116.xml"/><Relationship Id="rId22" Type="http://schemas.openxmlformats.org/officeDocument/2006/relationships/image" Target="../media/image126.png"/><Relationship Id="rId27" Type="http://schemas.openxmlformats.org/officeDocument/2006/relationships/customXml" Target="../ink/ink123.xml"/><Relationship Id="rId30" Type="http://schemas.openxmlformats.org/officeDocument/2006/relationships/image" Target="../media/image130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64" Type="http://schemas.openxmlformats.org/officeDocument/2006/relationships/customXml" Target="../ink/ink142.xml"/><Relationship Id="rId8" Type="http://schemas.openxmlformats.org/officeDocument/2006/relationships/customXml" Target="../ink/ink113.xml"/><Relationship Id="rId51" Type="http://schemas.openxmlformats.org/officeDocument/2006/relationships/image" Target="../media/image140.png"/><Relationship Id="rId3" Type="http://schemas.openxmlformats.org/officeDocument/2006/relationships/customXml" Target="../ink/ink110.xml"/><Relationship Id="rId12" Type="http://schemas.openxmlformats.org/officeDocument/2006/relationships/customXml" Target="../ink/ink115.xml"/><Relationship Id="rId17" Type="http://schemas.openxmlformats.org/officeDocument/2006/relationships/image" Target="../media/image124.png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34.png"/><Relationship Id="rId46" Type="http://schemas.openxmlformats.org/officeDocument/2006/relationships/customXml" Target="../ink/ink133.xml"/><Relationship Id="rId59" Type="http://schemas.openxmlformats.org/officeDocument/2006/relationships/image" Target="../media/image144.png"/><Relationship Id="rId67" Type="http://schemas.openxmlformats.org/officeDocument/2006/relationships/image" Target="../media/image148.png"/><Relationship Id="rId20" Type="http://schemas.openxmlformats.org/officeDocument/2006/relationships/image" Target="../media/image125.png"/><Relationship Id="rId41" Type="http://schemas.openxmlformats.org/officeDocument/2006/relationships/customXml" Target="../ink/ink130.xml"/><Relationship Id="rId54" Type="http://schemas.openxmlformats.org/officeDocument/2006/relationships/customXml" Target="../ink/ink137.xml"/><Relationship Id="rId62" Type="http://schemas.openxmlformats.org/officeDocument/2006/relationships/customXml" Target="../ink/ink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C4DD04-96E4-45CB-8997-37991EAF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14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80A927-CA0A-45A3-8DDA-6D9B6266AEA3}"/>
                  </a:ext>
                </a:extLst>
              </p14:cNvPr>
              <p14:cNvContentPartPr/>
              <p14:nvPr/>
            </p14:nvContentPartPr>
            <p14:xfrm>
              <a:off x="5574152" y="1082153"/>
              <a:ext cx="365760" cy="31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80A927-CA0A-45A3-8DDA-6D9B6266AE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5152" y="1073153"/>
                <a:ext cx="3834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2CCEC1-F4CD-49EC-9D73-B419667E1AB2}"/>
                  </a:ext>
                </a:extLst>
              </p14:cNvPr>
              <p14:cNvContentPartPr/>
              <p14:nvPr/>
            </p14:nvContentPartPr>
            <p14:xfrm>
              <a:off x="5565512" y="1075313"/>
              <a:ext cx="1015560" cy="49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2CCEC1-F4CD-49EC-9D73-B419667E1A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1112" y="1060913"/>
                <a:ext cx="10436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9E6CF5-73F4-48E1-BCA8-D3172D3CECB7}"/>
                  </a:ext>
                </a:extLst>
              </p14:cNvPr>
              <p14:cNvContentPartPr/>
              <p14:nvPr/>
            </p14:nvContentPartPr>
            <p14:xfrm>
              <a:off x="9305552" y="1072793"/>
              <a:ext cx="1010160" cy="41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9E6CF5-73F4-48E1-BCA8-D3172D3CEC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1152" y="1058393"/>
                <a:ext cx="10382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812BAD-37D5-423D-8738-85C103395661}"/>
                  </a:ext>
                </a:extLst>
              </p14:cNvPr>
              <p14:cNvContentPartPr/>
              <p14:nvPr/>
            </p14:nvContentPartPr>
            <p14:xfrm>
              <a:off x="8869232" y="1329473"/>
              <a:ext cx="144360" cy="232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812BAD-37D5-423D-8738-85C1033956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4832" y="1315073"/>
                <a:ext cx="172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89BFB8-EDEF-462E-89E6-9921DBA79457}"/>
                  </a:ext>
                </a:extLst>
              </p14:cNvPr>
              <p14:cNvContentPartPr/>
              <p14:nvPr/>
            </p14:nvContentPartPr>
            <p14:xfrm>
              <a:off x="10458272" y="971273"/>
              <a:ext cx="1072080" cy="517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89BFB8-EDEF-462E-89E6-9921DBA794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43872" y="956873"/>
                <a:ext cx="11001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DDBA7D-89E4-4EFE-80ED-955DD283B217}"/>
                  </a:ext>
                </a:extLst>
              </p14:cNvPr>
              <p14:cNvContentPartPr/>
              <p14:nvPr/>
            </p14:nvContentPartPr>
            <p14:xfrm>
              <a:off x="6831992" y="1061633"/>
              <a:ext cx="1166760" cy="368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DDBA7D-89E4-4EFE-80ED-955DD283B2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7592" y="1047233"/>
                <a:ext cx="11948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3AAA7B-5381-4A24-AC30-042260546FE9}"/>
                  </a:ext>
                </a:extLst>
              </p14:cNvPr>
              <p14:cNvContentPartPr/>
              <p14:nvPr/>
            </p14:nvContentPartPr>
            <p14:xfrm>
              <a:off x="8808032" y="2271593"/>
              <a:ext cx="119520" cy="255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3AAA7B-5381-4A24-AC30-042260546F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3632" y="2257193"/>
                <a:ext cx="147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0C3747-5E61-49A6-9FD4-6E067BB8FA3F}"/>
                  </a:ext>
                </a:extLst>
              </p14:cNvPr>
              <p14:cNvContentPartPr/>
              <p14:nvPr/>
            </p14:nvContentPartPr>
            <p14:xfrm>
              <a:off x="9495272" y="1937513"/>
              <a:ext cx="2401560" cy="60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0C3747-5E61-49A6-9FD4-6E067BB8FA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80872" y="1923113"/>
                <a:ext cx="24296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AF657D-1DBD-4B8D-ADE6-960D10F949FD}"/>
                  </a:ext>
                </a:extLst>
              </p14:cNvPr>
              <p14:cNvContentPartPr/>
              <p14:nvPr/>
            </p14:nvContentPartPr>
            <p14:xfrm>
              <a:off x="5537432" y="2027513"/>
              <a:ext cx="2622600" cy="561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AF657D-1DBD-4B8D-ADE6-960D10F949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3032" y="2013113"/>
                <a:ext cx="265068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20D6D14-2E45-4834-A66C-E0F2AF0685EC}"/>
                  </a:ext>
                </a:extLst>
              </p14:cNvPr>
              <p14:cNvContentPartPr/>
              <p14:nvPr/>
            </p14:nvContentPartPr>
            <p14:xfrm>
              <a:off x="6623912" y="3421793"/>
              <a:ext cx="21744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20D6D14-2E45-4834-A66C-E0F2AF0685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09512" y="3407393"/>
                <a:ext cx="2455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0737215-72D2-40A7-84C8-1C362F754815}"/>
                  </a:ext>
                </a:extLst>
              </p14:cNvPr>
              <p14:cNvContentPartPr/>
              <p14:nvPr/>
            </p14:nvContentPartPr>
            <p14:xfrm>
              <a:off x="6623912" y="3577313"/>
              <a:ext cx="236160" cy="19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0737215-72D2-40A7-84C8-1C362F7548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09512" y="3562913"/>
                <a:ext cx="264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3D8953-44E9-4747-98DD-6CBDBDCA1932}"/>
                  </a:ext>
                </a:extLst>
              </p14:cNvPr>
              <p14:cNvContentPartPr/>
              <p14:nvPr/>
            </p14:nvContentPartPr>
            <p14:xfrm>
              <a:off x="5540672" y="3090233"/>
              <a:ext cx="716040" cy="764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3D8953-44E9-4747-98DD-6CBDBDCA19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26272" y="3075833"/>
                <a:ext cx="7441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FCEA666-7341-423D-8F12-647A306647A9}"/>
                  </a:ext>
                </a:extLst>
              </p14:cNvPr>
              <p14:cNvContentPartPr/>
              <p14:nvPr/>
            </p14:nvContentPartPr>
            <p14:xfrm>
              <a:off x="7266152" y="3063953"/>
              <a:ext cx="2687760" cy="1084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FCEA666-7341-423D-8F12-647A306647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1752" y="3049553"/>
                <a:ext cx="271584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EEA2CF8-3B40-40FB-AEEE-0D6433213008}"/>
                  </a:ext>
                </a:extLst>
              </p14:cNvPr>
              <p14:cNvContentPartPr/>
              <p14:nvPr/>
            </p14:nvContentPartPr>
            <p14:xfrm>
              <a:off x="6516632" y="4595393"/>
              <a:ext cx="216360" cy="14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EEA2CF8-3B40-40FB-AEEE-0D643321300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02232" y="4580993"/>
                <a:ext cx="244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E592E3B-FDCF-4979-BB7D-091E5035EF9E}"/>
                  </a:ext>
                </a:extLst>
              </p14:cNvPr>
              <p14:cNvContentPartPr/>
              <p14:nvPr/>
            </p14:nvContentPartPr>
            <p14:xfrm>
              <a:off x="6543992" y="4768193"/>
              <a:ext cx="169920" cy="6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E592E3B-FDCF-4979-BB7D-091E5035EF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29592" y="4753793"/>
                <a:ext cx="198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939F60-6D8D-47E1-A22D-FB6C67D36E3B}"/>
                  </a:ext>
                </a:extLst>
              </p14:cNvPr>
              <p14:cNvContentPartPr/>
              <p14:nvPr/>
            </p14:nvContentPartPr>
            <p14:xfrm>
              <a:off x="5489912" y="4133873"/>
              <a:ext cx="717120" cy="747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939F60-6D8D-47E1-A22D-FB6C67D36E3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75512" y="4119473"/>
                <a:ext cx="74520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7F149A-F492-4393-8D53-4204D4FFA0FB}"/>
                  </a:ext>
                </a:extLst>
              </p14:cNvPr>
              <p14:cNvContentPartPr/>
              <p14:nvPr/>
            </p14:nvContentPartPr>
            <p14:xfrm>
              <a:off x="7244912" y="4352393"/>
              <a:ext cx="1010880" cy="441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7F149A-F492-4393-8D53-4204D4FFA0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30512" y="4337993"/>
                <a:ext cx="1038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8B4240-665E-4E88-B3F2-EA0DFC671276}"/>
                  </a:ext>
                </a:extLst>
              </p14:cNvPr>
              <p14:cNvContentPartPr/>
              <p14:nvPr/>
            </p14:nvContentPartPr>
            <p14:xfrm>
              <a:off x="7387832" y="4949633"/>
              <a:ext cx="804600" cy="334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8B4240-665E-4E88-B3F2-EA0DFC6712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73432" y="4935233"/>
                <a:ext cx="8326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8F19F50-617B-4061-9CD0-677162868C27}"/>
                  </a:ext>
                </a:extLst>
              </p14:cNvPr>
              <p14:cNvContentPartPr/>
              <p14:nvPr/>
            </p14:nvContentPartPr>
            <p14:xfrm>
              <a:off x="8617232" y="4489553"/>
              <a:ext cx="1582560" cy="439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F19F50-617B-4061-9CD0-677162868C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02832" y="4475153"/>
                <a:ext cx="16106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F1ACB18-E685-4B89-9A32-FCCE9BBDA7CB}"/>
                  </a:ext>
                </a:extLst>
              </p14:cNvPr>
              <p14:cNvContentPartPr/>
              <p14:nvPr/>
            </p14:nvContentPartPr>
            <p14:xfrm>
              <a:off x="5063672" y="5464433"/>
              <a:ext cx="1024200" cy="751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F1ACB18-E685-4B89-9A32-FCCE9BBDA7C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49272" y="5450033"/>
                <a:ext cx="105228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4EC4809-F046-4615-BE36-8C259D3419BE}"/>
                  </a:ext>
                </a:extLst>
              </p14:cNvPr>
              <p14:cNvContentPartPr/>
              <p14:nvPr/>
            </p14:nvContentPartPr>
            <p14:xfrm>
              <a:off x="6486392" y="5498273"/>
              <a:ext cx="2826000" cy="1083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4EC4809-F046-4615-BE36-8C259D3419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71992" y="5483873"/>
                <a:ext cx="285408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5E28399-6C5F-4A59-B8B3-3D0122F4C049}"/>
                  </a:ext>
                </a:extLst>
              </p14:cNvPr>
              <p14:cNvContentPartPr/>
              <p14:nvPr/>
            </p14:nvContentPartPr>
            <p14:xfrm>
              <a:off x="9651512" y="5762153"/>
              <a:ext cx="1685160" cy="472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5E28399-6C5F-4A59-B8B3-3D0122F4C04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37112" y="5747753"/>
                <a:ext cx="17132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4E2916A-9BBA-48D8-BB79-BFEBFDDBEEEF}"/>
                  </a:ext>
                </a:extLst>
              </p14:cNvPr>
              <p14:cNvContentPartPr/>
              <p14:nvPr/>
            </p14:nvContentPartPr>
            <p14:xfrm>
              <a:off x="175592" y="2027873"/>
              <a:ext cx="474840" cy="213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4E2916A-9BBA-48D8-BB79-BFEBFDDBEE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1192" y="2013473"/>
                <a:ext cx="5029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96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576F9-CE4E-4224-B560-F9D70EE7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314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8048DDC-4ABF-4BFB-9B23-1F8DEFA925B9}"/>
                  </a:ext>
                </a:extLst>
              </p14:cNvPr>
              <p14:cNvContentPartPr/>
              <p14:nvPr/>
            </p14:nvContentPartPr>
            <p14:xfrm>
              <a:off x="665656" y="1139645"/>
              <a:ext cx="943200" cy="32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8048DDC-4ABF-4BFB-9B23-1F8DEFA925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56" y="1125245"/>
                <a:ext cx="9712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C51782D-8F06-43A5-861F-92E219E78C21}"/>
                  </a:ext>
                </a:extLst>
              </p14:cNvPr>
              <p14:cNvContentPartPr/>
              <p14:nvPr/>
            </p14:nvContentPartPr>
            <p14:xfrm>
              <a:off x="4329016" y="3898325"/>
              <a:ext cx="217080" cy="218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C51782D-8F06-43A5-861F-92E219E78C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4616" y="3883925"/>
                <a:ext cx="245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3753539-3BB0-4B9B-931F-A32821B4A431}"/>
                  </a:ext>
                </a:extLst>
              </p14:cNvPr>
              <p14:cNvContentPartPr/>
              <p14:nvPr/>
            </p14:nvContentPartPr>
            <p14:xfrm>
              <a:off x="4011856" y="1116245"/>
              <a:ext cx="7822800" cy="5676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3753539-3BB0-4B9B-931F-A32821B4A4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7456" y="1101845"/>
                <a:ext cx="7850880" cy="57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C3E2726-56ED-4B28-BB88-043A7C6795B8}"/>
                  </a:ext>
                </a:extLst>
              </p14:cNvPr>
              <p14:cNvContentPartPr/>
              <p14:nvPr/>
            </p14:nvContentPartPr>
            <p14:xfrm>
              <a:off x="2970736" y="5355965"/>
              <a:ext cx="235440" cy="15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C3E2726-56ED-4B28-BB88-043A7C6795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56336" y="5341565"/>
                <a:ext cx="263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F67C2E7-B6F4-46C8-9495-E44579E710EE}"/>
                  </a:ext>
                </a:extLst>
              </p14:cNvPr>
              <p14:cNvContentPartPr/>
              <p14:nvPr/>
            </p14:nvContentPartPr>
            <p14:xfrm>
              <a:off x="2978656" y="5532005"/>
              <a:ext cx="317520" cy="1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F67C2E7-B6F4-46C8-9495-E44579E710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64256" y="5517605"/>
                <a:ext cx="345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841D86D-B73D-4AA3-A279-91AFF4175745}"/>
                  </a:ext>
                </a:extLst>
              </p14:cNvPr>
              <p14:cNvContentPartPr/>
              <p14:nvPr/>
            </p14:nvContentPartPr>
            <p14:xfrm>
              <a:off x="291616" y="4875365"/>
              <a:ext cx="484560" cy="370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841D86D-B73D-4AA3-A279-91AFF41757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216" y="4860965"/>
                <a:ext cx="51264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9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46B39-41BB-401A-BC24-5291E733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57150"/>
            <a:ext cx="11753850" cy="3371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2677A8-98DC-4095-9FE1-1557AC6C1F61}"/>
                  </a:ext>
                </a:extLst>
              </p14:cNvPr>
              <p14:cNvContentPartPr/>
              <p14:nvPr/>
            </p14:nvContentPartPr>
            <p14:xfrm>
              <a:off x="4049656" y="1388045"/>
              <a:ext cx="422640" cy="19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2677A8-98DC-4095-9FE1-1557AC6C1F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256" y="1373645"/>
                <a:ext cx="450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638912-55C9-4FBE-B679-104EB51978EB}"/>
                  </a:ext>
                </a:extLst>
              </p14:cNvPr>
              <p14:cNvContentPartPr/>
              <p14:nvPr/>
            </p14:nvContentPartPr>
            <p14:xfrm>
              <a:off x="2942656" y="1182485"/>
              <a:ext cx="446760" cy="44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638912-55C9-4FBE-B679-104EB51978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8256" y="1168085"/>
                <a:ext cx="4748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75239B-42F7-45F1-89E8-7EB8213153F3}"/>
                  </a:ext>
                </a:extLst>
              </p14:cNvPr>
              <p14:cNvContentPartPr/>
              <p14:nvPr/>
            </p14:nvContentPartPr>
            <p14:xfrm>
              <a:off x="4947856" y="1029845"/>
              <a:ext cx="2286360" cy="92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75239B-42F7-45F1-89E8-7EB8213153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3456" y="1015445"/>
                <a:ext cx="231444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27CA20-BE2F-42CF-95D1-C966FB5DA9DD}"/>
                  </a:ext>
                </a:extLst>
              </p14:cNvPr>
              <p14:cNvContentPartPr/>
              <p14:nvPr/>
            </p14:nvContentPartPr>
            <p14:xfrm>
              <a:off x="7599976" y="929765"/>
              <a:ext cx="1373400" cy="919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27CA20-BE2F-42CF-95D1-C966FB5DA9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85576" y="915365"/>
                <a:ext cx="140148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ACA904-9C7E-426E-96B8-F20BCC05443C}"/>
                  </a:ext>
                </a:extLst>
              </p14:cNvPr>
              <p14:cNvContentPartPr/>
              <p14:nvPr/>
            </p14:nvContentPartPr>
            <p14:xfrm>
              <a:off x="3357016" y="2369405"/>
              <a:ext cx="1645920" cy="61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ACA904-9C7E-426E-96B8-F20BCC0544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2616" y="2355005"/>
                <a:ext cx="16740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C4DAA3D-1541-4933-B9A9-4CA8DF831D58}"/>
                  </a:ext>
                </a:extLst>
              </p14:cNvPr>
              <p14:cNvContentPartPr/>
              <p14:nvPr/>
            </p14:nvContentPartPr>
            <p14:xfrm>
              <a:off x="5940736" y="2768645"/>
              <a:ext cx="163080" cy="270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C4DAA3D-1541-4933-B9A9-4CA8DF831D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26336" y="2754245"/>
                <a:ext cx="1911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0D47F7-D3D7-401B-B4B5-31BF9E6226A0}"/>
                  </a:ext>
                </a:extLst>
              </p14:cNvPr>
              <p14:cNvContentPartPr/>
              <p14:nvPr/>
            </p14:nvContentPartPr>
            <p14:xfrm>
              <a:off x="6594856" y="2429885"/>
              <a:ext cx="1105200" cy="352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0D47F7-D3D7-401B-B4B5-31BF9E6226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0456" y="2415485"/>
                <a:ext cx="11332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6046DE-5837-49CE-ABE0-77B9775F6A02}"/>
                  </a:ext>
                </a:extLst>
              </p14:cNvPr>
              <p14:cNvContentPartPr/>
              <p14:nvPr/>
            </p14:nvContentPartPr>
            <p14:xfrm>
              <a:off x="8062216" y="2356445"/>
              <a:ext cx="865080" cy="474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6046DE-5837-49CE-ABE0-77B9775F6A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47816" y="2342045"/>
                <a:ext cx="89316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BEA7B0A-4DEA-4E35-93CB-A93A6BF9E626}"/>
                  </a:ext>
                </a:extLst>
              </p14:cNvPr>
              <p14:cNvContentPartPr/>
              <p14:nvPr/>
            </p14:nvContentPartPr>
            <p14:xfrm>
              <a:off x="2858776" y="3510245"/>
              <a:ext cx="2199960" cy="960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BEA7B0A-4DEA-4E35-93CB-A93A6BF9E6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4376" y="3495845"/>
                <a:ext cx="222804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823D71-5138-4418-A3AB-564DA0E2F464}"/>
                  </a:ext>
                </a:extLst>
              </p14:cNvPr>
              <p14:cNvContentPartPr/>
              <p14:nvPr/>
            </p14:nvContentPartPr>
            <p14:xfrm>
              <a:off x="5547256" y="3449045"/>
              <a:ext cx="1538280" cy="65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823D71-5138-4418-A3AB-564DA0E2F4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32856" y="3434645"/>
                <a:ext cx="15663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EAB29A-F72E-447B-9EA5-EBF76F801E68}"/>
                  </a:ext>
                </a:extLst>
              </p14:cNvPr>
              <p14:cNvContentPartPr/>
              <p14:nvPr/>
            </p14:nvContentPartPr>
            <p14:xfrm>
              <a:off x="7661176" y="3759005"/>
              <a:ext cx="746280" cy="374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EAB29A-F72E-447B-9EA5-EBF76F801E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46776" y="3744605"/>
                <a:ext cx="774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93A6FF2-B877-459D-85D1-4B200C1C5C05}"/>
                  </a:ext>
                </a:extLst>
              </p14:cNvPr>
              <p14:cNvContentPartPr/>
              <p14:nvPr/>
            </p14:nvContentPartPr>
            <p14:xfrm>
              <a:off x="8780776" y="3125045"/>
              <a:ext cx="1913040" cy="1794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93A6FF2-B877-459D-85D1-4B200C1C5C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66376" y="3110645"/>
                <a:ext cx="1941120" cy="18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C54EABF-A3E2-4D0B-9F71-304021533134}"/>
                  </a:ext>
                </a:extLst>
              </p14:cNvPr>
              <p14:cNvContentPartPr/>
              <p14:nvPr/>
            </p14:nvContentPartPr>
            <p14:xfrm>
              <a:off x="10699576" y="3468125"/>
              <a:ext cx="927720" cy="579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C54EABF-A3E2-4D0B-9F71-3040215331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85176" y="3453725"/>
                <a:ext cx="95580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EC97BF9-FEDA-44B3-9EA6-08A513E7A653}"/>
                  </a:ext>
                </a:extLst>
              </p14:cNvPr>
              <p14:cNvContentPartPr/>
              <p14:nvPr/>
            </p14:nvContentPartPr>
            <p14:xfrm>
              <a:off x="3817096" y="5130245"/>
              <a:ext cx="355680" cy="178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EC97BF9-FEDA-44B3-9EA6-08A513E7A65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02696" y="5115845"/>
                <a:ext cx="383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D6E8153-C64F-4209-A352-560648FCF5A4}"/>
                  </a:ext>
                </a:extLst>
              </p14:cNvPr>
              <p14:cNvContentPartPr/>
              <p14:nvPr/>
            </p14:nvContentPartPr>
            <p14:xfrm>
              <a:off x="4792336" y="4697885"/>
              <a:ext cx="1325880" cy="438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D6E8153-C64F-4209-A352-560648FCF5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77936" y="4683485"/>
                <a:ext cx="13539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D8DE608-4F1B-4CE0-9ABB-F1244CBC5367}"/>
                  </a:ext>
                </a:extLst>
              </p14:cNvPr>
              <p14:cNvContentPartPr/>
              <p14:nvPr/>
            </p14:nvContentPartPr>
            <p14:xfrm>
              <a:off x="4447816" y="4675205"/>
              <a:ext cx="3052080" cy="1365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D8DE608-4F1B-4CE0-9ABB-F1244CBC53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33416" y="4660805"/>
                <a:ext cx="308016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8229ACC-F6BC-4F2A-A43A-CC5A2A3B35E3}"/>
                  </a:ext>
                </a:extLst>
              </p14:cNvPr>
              <p14:cNvContentPartPr/>
              <p14:nvPr/>
            </p14:nvContentPartPr>
            <p14:xfrm>
              <a:off x="7554256" y="4729565"/>
              <a:ext cx="270720" cy="230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8229ACC-F6BC-4F2A-A43A-CC5A2A3B35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39856" y="4715165"/>
                <a:ext cx="298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249D6E5-0B47-43AA-BC16-7ECE6B1A3F53}"/>
                  </a:ext>
                </a:extLst>
              </p14:cNvPr>
              <p14:cNvContentPartPr/>
              <p14:nvPr/>
            </p14:nvContentPartPr>
            <p14:xfrm>
              <a:off x="7971136" y="5357765"/>
              <a:ext cx="336600" cy="188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249D6E5-0B47-43AA-BC16-7ECE6B1A3F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56736" y="5343365"/>
                <a:ext cx="3646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811593B-C680-493C-95C3-69CB5D07B675}"/>
                  </a:ext>
                </a:extLst>
              </p14:cNvPr>
              <p14:cNvContentPartPr/>
              <p14:nvPr/>
            </p14:nvContentPartPr>
            <p14:xfrm>
              <a:off x="1168216" y="2584685"/>
              <a:ext cx="543600" cy="218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811593B-C680-493C-95C3-69CB5D07B67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3816" y="2570285"/>
                <a:ext cx="571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32BD04D-5A2D-4A06-8076-FC0C038957C4}"/>
                  </a:ext>
                </a:extLst>
              </p14:cNvPr>
              <p14:cNvContentPartPr/>
              <p14:nvPr/>
            </p14:nvContentPartPr>
            <p14:xfrm>
              <a:off x="8652616" y="5087765"/>
              <a:ext cx="1794600" cy="651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32BD04D-5A2D-4A06-8076-FC0C038957C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38216" y="5073365"/>
                <a:ext cx="182268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484410D-680F-4BE7-91CA-EF8087DAD2AF}"/>
                  </a:ext>
                </a:extLst>
              </p14:cNvPr>
              <p14:cNvContentPartPr/>
              <p14:nvPr/>
            </p14:nvContentPartPr>
            <p14:xfrm>
              <a:off x="129256" y="4067525"/>
              <a:ext cx="2802240" cy="2575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484410D-680F-4BE7-91CA-EF8087DAD2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856" y="4053125"/>
                <a:ext cx="2830320" cy="26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39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00ABD-5B44-4A41-81D7-8EEEB314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" y="0"/>
            <a:ext cx="11744325" cy="3524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8469E1-2CD4-4C0B-A2DC-A2F1E11CE1D5}"/>
                  </a:ext>
                </a:extLst>
              </p14:cNvPr>
              <p14:cNvContentPartPr/>
              <p14:nvPr/>
            </p14:nvContentPartPr>
            <p14:xfrm>
              <a:off x="5426296" y="1307765"/>
              <a:ext cx="1371960" cy="574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8469E1-2CD4-4C0B-A2DC-A2F1E11CE1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896" y="1293365"/>
                <a:ext cx="14000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7A1494-3963-452B-94E5-EE0CE042613F}"/>
                  </a:ext>
                </a:extLst>
              </p14:cNvPr>
              <p14:cNvContentPartPr/>
              <p14:nvPr/>
            </p14:nvContentPartPr>
            <p14:xfrm>
              <a:off x="2869936" y="1357805"/>
              <a:ext cx="2051280" cy="87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7A1494-3963-452B-94E5-EE0CE04261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5536" y="1343405"/>
                <a:ext cx="20793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3D69B4-48F0-4A3F-8D8B-021886CEFF4F}"/>
                  </a:ext>
                </a:extLst>
              </p14:cNvPr>
              <p14:cNvContentPartPr/>
              <p14:nvPr/>
            </p14:nvContentPartPr>
            <p14:xfrm>
              <a:off x="7489456" y="1354925"/>
              <a:ext cx="2805480" cy="101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3D69B4-48F0-4A3F-8D8B-021886CEFF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75056" y="1340525"/>
                <a:ext cx="28335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1EEB62-137A-4BED-86EA-E8B4F351977F}"/>
                  </a:ext>
                </a:extLst>
              </p14:cNvPr>
              <p14:cNvContentPartPr/>
              <p14:nvPr/>
            </p14:nvContentPartPr>
            <p14:xfrm>
              <a:off x="3075496" y="2662805"/>
              <a:ext cx="999000" cy="57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1EEB62-137A-4BED-86EA-E8B4F35197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1096" y="2648405"/>
                <a:ext cx="10270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86D63E-6435-4D4F-9F3F-42D7B6D0EDDD}"/>
                  </a:ext>
                </a:extLst>
              </p14:cNvPr>
              <p14:cNvContentPartPr/>
              <p14:nvPr/>
            </p14:nvContentPartPr>
            <p14:xfrm>
              <a:off x="4434136" y="2520965"/>
              <a:ext cx="1822680" cy="775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86D63E-6435-4D4F-9F3F-42D7B6D0ED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19736" y="2506565"/>
                <a:ext cx="185076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BA5D60-17C6-47AE-983B-47680C07FE62}"/>
                  </a:ext>
                </a:extLst>
              </p14:cNvPr>
              <p14:cNvContentPartPr/>
              <p14:nvPr/>
            </p14:nvContentPartPr>
            <p14:xfrm>
              <a:off x="6833176" y="2671445"/>
              <a:ext cx="867960" cy="430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BA5D60-17C6-47AE-983B-47680C07FE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8776" y="2657045"/>
                <a:ext cx="8960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C2392CF-246B-4FF7-9D74-FCB57E99ACDC}"/>
                  </a:ext>
                </a:extLst>
              </p14:cNvPr>
              <p14:cNvContentPartPr/>
              <p14:nvPr/>
            </p14:nvContentPartPr>
            <p14:xfrm>
              <a:off x="8251936" y="814925"/>
              <a:ext cx="499680" cy="8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C2392CF-246B-4FF7-9D74-FCB57E99AC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7536" y="800525"/>
                <a:ext cx="527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A6BA741-F376-461F-ACCA-2648D148A9F4}"/>
                  </a:ext>
                </a:extLst>
              </p14:cNvPr>
              <p14:cNvContentPartPr/>
              <p14:nvPr/>
            </p14:nvContentPartPr>
            <p14:xfrm>
              <a:off x="8071936" y="2558045"/>
              <a:ext cx="1451160" cy="54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A6BA741-F376-461F-ACCA-2648D148A9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57536" y="2543645"/>
                <a:ext cx="14792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2F4AA24-B36D-4B48-BE66-67FCBEEBC6EA}"/>
                  </a:ext>
                </a:extLst>
              </p14:cNvPr>
              <p14:cNvContentPartPr/>
              <p14:nvPr/>
            </p14:nvContentPartPr>
            <p14:xfrm>
              <a:off x="10053016" y="3063125"/>
              <a:ext cx="142200" cy="241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2F4AA24-B36D-4B48-BE66-67FCBEEBC6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8616" y="3048725"/>
                <a:ext cx="170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857F2F-31B8-4233-A015-C5AEF876477F}"/>
                  </a:ext>
                </a:extLst>
              </p14:cNvPr>
              <p14:cNvContentPartPr/>
              <p14:nvPr/>
            </p14:nvContentPartPr>
            <p14:xfrm>
              <a:off x="3529096" y="3611045"/>
              <a:ext cx="3118320" cy="410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857F2F-31B8-4233-A015-C5AEF87647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4696" y="3596645"/>
                <a:ext cx="31464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224126-5BBC-4D5A-AEB2-0BBA0FA6A5AC}"/>
                  </a:ext>
                </a:extLst>
              </p14:cNvPr>
              <p14:cNvContentPartPr/>
              <p14:nvPr/>
            </p14:nvContentPartPr>
            <p14:xfrm>
              <a:off x="11183056" y="119405"/>
              <a:ext cx="388800" cy="137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224126-5BBC-4D5A-AEB2-0BBA0FA6A5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68656" y="105005"/>
                <a:ext cx="4168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80B003D-2A06-481F-A058-3D33EFDEA34B}"/>
                  </a:ext>
                </a:extLst>
              </p14:cNvPr>
              <p14:cNvContentPartPr/>
              <p14:nvPr/>
            </p14:nvContentPartPr>
            <p14:xfrm>
              <a:off x="1467376" y="4760525"/>
              <a:ext cx="625320" cy="391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80B003D-2A06-481F-A058-3D33EFDEA34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52976" y="4746125"/>
                <a:ext cx="653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7F84E80-2BB5-462E-A721-64A3CCAFFF79}"/>
                  </a:ext>
                </a:extLst>
              </p14:cNvPr>
              <p14:cNvContentPartPr/>
              <p14:nvPr/>
            </p14:nvContentPartPr>
            <p14:xfrm>
              <a:off x="2607136" y="4686005"/>
              <a:ext cx="1084320" cy="588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7F84E80-2BB5-462E-A721-64A3CCAFFF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92736" y="4671605"/>
                <a:ext cx="111240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BABB566-BB1F-45FA-B828-7571FB0BFF6A}"/>
                  </a:ext>
                </a:extLst>
              </p14:cNvPr>
              <p14:cNvContentPartPr/>
              <p14:nvPr/>
            </p14:nvContentPartPr>
            <p14:xfrm>
              <a:off x="8055376" y="4212245"/>
              <a:ext cx="4348146" cy="2594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BABB566-BB1F-45FA-B828-7571FB0BFF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40976" y="4197845"/>
                <a:ext cx="4376226" cy="26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9C0077D-1931-4EA0-8575-E3F2B6CE7BAE}"/>
                  </a:ext>
                </a:extLst>
              </p14:cNvPr>
              <p14:cNvContentPartPr/>
              <p14:nvPr/>
            </p14:nvContentPartPr>
            <p14:xfrm>
              <a:off x="4100842" y="4446475"/>
              <a:ext cx="968040" cy="687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9C0077D-1931-4EA0-8575-E3F2B6CE7B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86442" y="4432075"/>
                <a:ext cx="99612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469FADC-E97F-441D-B8C7-CFA3DE017EF0}"/>
                  </a:ext>
                </a:extLst>
              </p14:cNvPr>
              <p14:cNvContentPartPr/>
              <p14:nvPr/>
            </p14:nvContentPartPr>
            <p14:xfrm>
              <a:off x="3944602" y="4444675"/>
              <a:ext cx="3300120" cy="1165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469FADC-E97F-441D-B8C7-CFA3DE017EF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30202" y="4430275"/>
                <a:ext cx="332820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E9F8130-8083-45FC-8273-E4E954DBAF8D}"/>
                  </a:ext>
                </a:extLst>
              </p14:cNvPr>
              <p14:cNvContentPartPr/>
              <p14:nvPr/>
            </p14:nvContentPartPr>
            <p14:xfrm>
              <a:off x="2022202" y="6067195"/>
              <a:ext cx="228600" cy="20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E9F8130-8083-45FC-8273-E4E954DBAF8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07802" y="6052795"/>
                <a:ext cx="2566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C955E19-8DC8-4233-9E60-AE4175A85B50}"/>
                  </a:ext>
                </a:extLst>
              </p14:cNvPr>
              <p14:cNvContentPartPr/>
              <p14:nvPr/>
            </p14:nvContentPartPr>
            <p14:xfrm>
              <a:off x="2051002" y="6239275"/>
              <a:ext cx="215640" cy="7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C955E19-8DC8-4233-9E60-AE4175A85B5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36602" y="6224875"/>
                <a:ext cx="243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7AD7C8B-3ED2-43F9-839E-AE47362C4BBA}"/>
                  </a:ext>
                </a:extLst>
              </p14:cNvPr>
              <p14:cNvContentPartPr/>
              <p14:nvPr/>
            </p14:nvContentPartPr>
            <p14:xfrm>
              <a:off x="2760922" y="5923195"/>
              <a:ext cx="1045080" cy="446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7AD7C8B-3ED2-43F9-839E-AE47362C4B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46522" y="5908795"/>
                <a:ext cx="1073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EAB940C-57F2-4FDD-B020-346AD9B11749}"/>
                  </a:ext>
                </a:extLst>
              </p14:cNvPr>
              <p14:cNvContentPartPr/>
              <p14:nvPr/>
            </p14:nvContentPartPr>
            <p14:xfrm>
              <a:off x="1373122" y="2526955"/>
              <a:ext cx="431640" cy="287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EAB940C-57F2-4FDD-B020-346AD9B117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358722" y="2512555"/>
                <a:ext cx="4597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9D6CDEE-9329-41FA-B660-A2398460F5BC}"/>
                  </a:ext>
                </a:extLst>
              </p14:cNvPr>
              <p14:cNvContentPartPr/>
              <p14:nvPr/>
            </p14:nvContentPartPr>
            <p14:xfrm>
              <a:off x="3930562" y="6256915"/>
              <a:ext cx="458640" cy="168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9D6CDEE-9329-41FA-B660-A2398460F5B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16162" y="6242515"/>
                <a:ext cx="486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6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7F85B-ACE9-4988-9981-4E6C491E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0"/>
            <a:ext cx="11382375" cy="4667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FB8DA2-C42A-483A-889F-51E1CC4522E1}"/>
                  </a:ext>
                </a:extLst>
              </p14:cNvPr>
              <p14:cNvContentPartPr/>
              <p14:nvPr/>
            </p14:nvContentPartPr>
            <p14:xfrm>
              <a:off x="4362496" y="994925"/>
              <a:ext cx="794880" cy="93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FB8DA2-C42A-483A-889F-51E1CC452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8096" y="980525"/>
                <a:ext cx="82296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80DD72-EB18-492E-A89D-7CE32F389624}"/>
                  </a:ext>
                </a:extLst>
              </p14:cNvPr>
              <p14:cNvContentPartPr/>
              <p14:nvPr/>
            </p14:nvContentPartPr>
            <p14:xfrm>
              <a:off x="1819456" y="673445"/>
              <a:ext cx="1195920" cy="6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0DD72-EB18-492E-A89D-7CE32F3896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5056" y="659045"/>
                <a:ext cx="1224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D4A995-0732-490D-A646-C712582919CA}"/>
                  </a:ext>
                </a:extLst>
              </p14:cNvPr>
              <p14:cNvContentPartPr/>
              <p14:nvPr/>
            </p14:nvContentPartPr>
            <p14:xfrm>
              <a:off x="5550856" y="472565"/>
              <a:ext cx="5895000" cy="2156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D4A995-0732-490D-A646-C712582919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456" y="458165"/>
                <a:ext cx="5923080" cy="2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1FDDC1F-A7DD-441B-A338-D40F3D663EDC}"/>
                  </a:ext>
                </a:extLst>
              </p14:cNvPr>
              <p14:cNvContentPartPr/>
              <p14:nvPr/>
            </p14:nvContentPartPr>
            <p14:xfrm>
              <a:off x="4296256" y="2898965"/>
              <a:ext cx="1114560" cy="842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1FDDC1F-A7DD-441B-A338-D40F3D663E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1856" y="2884565"/>
                <a:ext cx="11426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70C987-A7D5-428A-AC80-66BE28CF5DD5}"/>
                  </a:ext>
                </a:extLst>
              </p14:cNvPr>
              <p14:cNvContentPartPr/>
              <p14:nvPr/>
            </p14:nvContentPartPr>
            <p14:xfrm>
              <a:off x="5815816" y="2804285"/>
              <a:ext cx="2078280" cy="583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70C987-A7D5-428A-AC80-66BE28CF5D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1416" y="2789885"/>
                <a:ext cx="21063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1FF78-D900-478A-8C05-85A56CA30FAE}"/>
                  </a:ext>
                </a:extLst>
              </p14:cNvPr>
              <p14:cNvContentPartPr/>
              <p14:nvPr/>
            </p14:nvContentPartPr>
            <p14:xfrm>
              <a:off x="5617816" y="3602765"/>
              <a:ext cx="2895480" cy="42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1FF78-D900-478A-8C05-85A56CA30F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3416" y="3588365"/>
                <a:ext cx="2923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9154ADF-7A3F-4B13-A7C8-976052D37A1B}"/>
                  </a:ext>
                </a:extLst>
              </p14:cNvPr>
              <p14:cNvContentPartPr/>
              <p14:nvPr/>
            </p14:nvContentPartPr>
            <p14:xfrm>
              <a:off x="8424376" y="3600245"/>
              <a:ext cx="198000" cy="28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9154ADF-7A3F-4B13-A7C8-976052D37A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9976" y="3585845"/>
                <a:ext cx="226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6DDA931-0D9B-4784-9CF1-DC13F0ED847B}"/>
                  </a:ext>
                </a:extLst>
              </p14:cNvPr>
              <p14:cNvContentPartPr/>
              <p14:nvPr/>
            </p14:nvContentPartPr>
            <p14:xfrm>
              <a:off x="5451136" y="3844685"/>
              <a:ext cx="3570840" cy="1384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6DDA931-0D9B-4784-9CF1-DC13F0ED84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36736" y="3830285"/>
                <a:ext cx="3598920" cy="14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4DB045E-B6CF-4FE0-921A-30003F5B0900}"/>
                  </a:ext>
                </a:extLst>
              </p14:cNvPr>
              <p14:cNvContentPartPr/>
              <p14:nvPr/>
            </p14:nvContentPartPr>
            <p14:xfrm>
              <a:off x="9591856" y="4542365"/>
              <a:ext cx="2346480" cy="219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4DB045E-B6CF-4FE0-921A-30003F5B09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77456" y="4527965"/>
                <a:ext cx="2374560" cy="22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36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320E8-E8AF-4F09-AC4F-1B148421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42"/>
            <a:ext cx="12087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28F7A-E50F-4393-87F3-048BCBCB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1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DDD2A-12DB-4199-B78B-EA0DCB43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3FAEB3-141F-4F84-A2CF-976C733D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B2114-5F48-48AA-9B57-764E2DBD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7578"/>
            <a:ext cx="12001500" cy="270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17BE08-99AF-456B-9EC8-CB5D0186710D}"/>
                  </a:ext>
                </a:extLst>
              </p14:cNvPr>
              <p14:cNvContentPartPr/>
              <p14:nvPr/>
            </p14:nvContentPartPr>
            <p14:xfrm>
              <a:off x="8757272" y="786233"/>
              <a:ext cx="257436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17BE08-99AF-456B-9EC8-CB5D01867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2872" y="771833"/>
                <a:ext cx="2602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BD8CE-F1DC-4E80-8813-518BD58B0342}"/>
                  </a:ext>
                </a:extLst>
              </p14:cNvPr>
              <p14:cNvContentPartPr/>
              <p14:nvPr/>
            </p14:nvContentPartPr>
            <p14:xfrm>
              <a:off x="616952" y="1117793"/>
              <a:ext cx="3995280" cy="7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0BD8CE-F1DC-4E80-8813-518BD58B03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552" y="1103393"/>
                <a:ext cx="4023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800ED9-917D-4BC9-BD57-520D355180FD}"/>
                  </a:ext>
                </a:extLst>
              </p14:cNvPr>
              <p14:cNvContentPartPr/>
              <p14:nvPr/>
            </p14:nvContentPartPr>
            <p14:xfrm>
              <a:off x="6123152" y="1155593"/>
              <a:ext cx="226116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800ED9-917D-4BC9-BD57-520D355180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8752" y="1141193"/>
                <a:ext cx="22892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9B5892-8A18-46E9-9B03-4D2D446899FA}"/>
                  </a:ext>
                </a:extLst>
              </p14:cNvPr>
              <p14:cNvContentPartPr/>
              <p14:nvPr/>
            </p14:nvContentPartPr>
            <p14:xfrm>
              <a:off x="3886472" y="1593713"/>
              <a:ext cx="754200" cy="46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9B5892-8A18-46E9-9B03-4D2D446899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2072" y="1579313"/>
                <a:ext cx="782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6AD036E-82A1-4801-82EE-8207061E9F03}"/>
                  </a:ext>
                </a:extLst>
              </p14:cNvPr>
              <p14:cNvContentPartPr/>
              <p14:nvPr/>
            </p14:nvContentPartPr>
            <p14:xfrm>
              <a:off x="4550672" y="2514233"/>
              <a:ext cx="348120" cy="432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6AD036E-82A1-4801-82EE-8207061E9F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6272" y="2499833"/>
                <a:ext cx="3762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F14E67-FA11-4C1F-BDFD-6D3D6BA42885}"/>
                  </a:ext>
                </a:extLst>
              </p14:cNvPr>
              <p14:cNvContentPartPr/>
              <p14:nvPr/>
            </p14:nvContentPartPr>
            <p14:xfrm>
              <a:off x="2974952" y="3655793"/>
              <a:ext cx="459000" cy="375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F14E67-FA11-4C1F-BDFD-6D3D6BA428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0552" y="3641393"/>
                <a:ext cx="487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EB3386A-496A-4543-B7A7-A6C891B1417F}"/>
                  </a:ext>
                </a:extLst>
              </p14:cNvPr>
              <p14:cNvContentPartPr/>
              <p14:nvPr/>
            </p14:nvContentPartPr>
            <p14:xfrm>
              <a:off x="3902672" y="3738233"/>
              <a:ext cx="421920" cy="288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EB3386A-496A-4543-B7A7-A6C891B141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88272" y="3723833"/>
                <a:ext cx="4500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776D653-87F0-4D02-A5F0-E6309D367A73}"/>
                  </a:ext>
                </a:extLst>
              </p14:cNvPr>
              <p14:cNvContentPartPr/>
              <p14:nvPr/>
            </p14:nvContentPartPr>
            <p14:xfrm>
              <a:off x="4616552" y="3503153"/>
              <a:ext cx="417960" cy="759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776D653-87F0-4D02-A5F0-E6309D367A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02152" y="3488753"/>
                <a:ext cx="44604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CA7D218-7704-4A2D-B3DC-6A990817FD05}"/>
                  </a:ext>
                </a:extLst>
              </p14:cNvPr>
              <p14:cNvContentPartPr/>
              <p14:nvPr/>
            </p14:nvContentPartPr>
            <p14:xfrm>
              <a:off x="4656872" y="1578953"/>
              <a:ext cx="7327440" cy="1714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CA7D218-7704-4A2D-B3DC-6A990817FD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2472" y="1564553"/>
                <a:ext cx="7355520" cy="17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08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448238-0DA9-4CDB-83D0-283ED00B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7" y="161636"/>
            <a:ext cx="10839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B447C-783C-4F48-A279-CD73541F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7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03EF1B-88F1-4E98-B6E9-5AE7877207C0}"/>
                  </a:ext>
                </a:extLst>
              </p14:cNvPr>
              <p14:cNvContentPartPr/>
              <p14:nvPr/>
            </p14:nvContentPartPr>
            <p14:xfrm>
              <a:off x="4552472" y="1828793"/>
              <a:ext cx="2161800" cy="53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03EF1B-88F1-4E98-B6E9-5AE7877207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8072" y="1814393"/>
                <a:ext cx="21898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7B825B-52BF-4B70-B3F7-7F68161F6564}"/>
                  </a:ext>
                </a:extLst>
              </p14:cNvPr>
              <p14:cNvContentPartPr/>
              <p14:nvPr/>
            </p14:nvContentPartPr>
            <p14:xfrm>
              <a:off x="7095512" y="1784153"/>
              <a:ext cx="2599200" cy="65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7B825B-52BF-4B70-B3F7-7F68161F65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1112" y="1769753"/>
                <a:ext cx="26272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F681F5-7E35-42CA-B8BE-83CEB7F83738}"/>
                  </a:ext>
                </a:extLst>
              </p14:cNvPr>
              <p14:cNvContentPartPr/>
              <p14:nvPr/>
            </p14:nvContentPartPr>
            <p14:xfrm>
              <a:off x="5827232" y="2797193"/>
              <a:ext cx="1048320" cy="547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F681F5-7E35-42CA-B8BE-83CEB7F837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2832" y="2782793"/>
                <a:ext cx="10764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27621B-6CA8-4DF2-BF3C-C81B4E20E1CA}"/>
                  </a:ext>
                </a:extLst>
              </p14:cNvPr>
              <p14:cNvContentPartPr/>
              <p14:nvPr/>
            </p14:nvContentPartPr>
            <p14:xfrm>
              <a:off x="4338632" y="2865593"/>
              <a:ext cx="1149480" cy="475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27621B-6CA8-4DF2-BF3C-C81B4E20E1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4232" y="2851193"/>
                <a:ext cx="11775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E71C24D-5D7A-4A02-A258-EF802759CA87}"/>
                  </a:ext>
                </a:extLst>
              </p14:cNvPr>
              <p14:cNvContentPartPr/>
              <p14:nvPr/>
            </p14:nvContentPartPr>
            <p14:xfrm>
              <a:off x="8590952" y="2759393"/>
              <a:ext cx="1042200" cy="46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E71C24D-5D7A-4A02-A258-EF802759CA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76552" y="2744993"/>
                <a:ext cx="10702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580428E-38A6-4974-9EB6-F6FA04FD7626}"/>
                  </a:ext>
                </a:extLst>
              </p14:cNvPr>
              <p14:cNvContentPartPr/>
              <p14:nvPr/>
            </p14:nvContentPartPr>
            <p14:xfrm>
              <a:off x="7323032" y="2746433"/>
              <a:ext cx="1001160" cy="677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580428E-38A6-4974-9EB6-F6FA04FD76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8632" y="2732033"/>
                <a:ext cx="102924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A4AE4F-C0AD-4B79-84AC-13F7BE3DE9A1}"/>
                  </a:ext>
                </a:extLst>
              </p14:cNvPr>
              <p14:cNvContentPartPr/>
              <p14:nvPr/>
            </p14:nvContentPartPr>
            <p14:xfrm>
              <a:off x="9874712" y="3014273"/>
              <a:ext cx="1021320" cy="351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A4AE4F-C0AD-4B79-84AC-13F7BE3DE9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60312" y="2999873"/>
                <a:ext cx="1049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0BD7D6-FBA8-4F42-87C7-C012309DEA25}"/>
                  </a:ext>
                </a:extLst>
              </p14:cNvPr>
              <p14:cNvContentPartPr/>
              <p14:nvPr/>
            </p14:nvContentPartPr>
            <p14:xfrm>
              <a:off x="11152352" y="2789993"/>
              <a:ext cx="686160" cy="465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0BD7D6-FBA8-4F42-87C7-C012309DE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37952" y="2775593"/>
                <a:ext cx="7142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41FBE0-7933-4364-B377-20D99C80D8FE}"/>
                  </a:ext>
                </a:extLst>
              </p14:cNvPr>
              <p14:cNvContentPartPr/>
              <p14:nvPr/>
            </p14:nvContentPartPr>
            <p14:xfrm>
              <a:off x="320672" y="1988633"/>
              <a:ext cx="360000" cy="283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41FBE0-7933-4364-B377-20D99C80D8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6272" y="1974233"/>
                <a:ext cx="388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FFC3F0-5209-47E0-B103-516863DBE426}"/>
                  </a:ext>
                </a:extLst>
              </p14:cNvPr>
              <p14:cNvContentPartPr/>
              <p14:nvPr/>
            </p14:nvContentPartPr>
            <p14:xfrm>
              <a:off x="9997112" y="1788833"/>
              <a:ext cx="1870920" cy="738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FFC3F0-5209-47E0-B103-516863DBE4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82712" y="1774433"/>
                <a:ext cx="18990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42CAD5F-DA56-4522-B66D-00266207A38A}"/>
                  </a:ext>
                </a:extLst>
              </p14:cNvPr>
              <p14:cNvContentPartPr/>
              <p14:nvPr/>
            </p14:nvContentPartPr>
            <p14:xfrm>
              <a:off x="10103312" y="2860193"/>
              <a:ext cx="476640" cy="530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42CAD5F-DA56-4522-B66D-00266207A3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88912" y="2845793"/>
                <a:ext cx="50472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88CD00-E223-4424-8FA6-67AE66522959}"/>
                  </a:ext>
                </a:extLst>
              </p14:cNvPr>
              <p14:cNvContentPartPr/>
              <p14:nvPr/>
            </p14:nvContentPartPr>
            <p14:xfrm>
              <a:off x="4392632" y="3849833"/>
              <a:ext cx="1692000" cy="636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88CD00-E223-4424-8FA6-67AE66522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78232" y="3835433"/>
                <a:ext cx="17200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FEE96C3-1C64-42FF-9B69-9BE27257CF2C}"/>
                  </a:ext>
                </a:extLst>
              </p14:cNvPr>
              <p14:cNvContentPartPr/>
              <p14:nvPr/>
            </p14:nvContentPartPr>
            <p14:xfrm>
              <a:off x="6686912" y="3979073"/>
              <a:ext cx="602280" cy="438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FEE96C3-1C64-42FF-9B69-9BE27257CF2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72512" y="3964673"/>
                <a:ext cx="6303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BD1BCC4-A66E-4C7F-B262-B807F2A71067}"/>
                  </a:ext>
                </a:extLst>
              </p14:cNvPr>
              <p14:cNvContentPartPr/>
              <p14:nvPr/>
            </p14:nvContentPartPr>
            <p14:xfrm>
              <a:off x="9329312" y="3846593"/>
              <a:ext cx="159120" cy="329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BD1BCC4-A66E-4C7F-B262-B807F2A710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14912" y="3832193"/>
                <a:ext cx="187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4E346C8-730B-4E9A-B4AA-56E5BE479CE9}"/>
                  </a:ext>
                </a:extLst>
              </p14:cNvPr>
              <p14:cNvContentPartPr/>
              <p14:nvPr/>
            </p14:nvContentPartPr>
            <p14:xfrm>
              <a:off x="9315992" y="4413593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4E346C8-730B-4E9A-B4AA-56E5BE479CE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01592" y="4399193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61C8412-960B-4D1C-8FDB-4734BAAF8933}"/>
                  </a:ext>
                </a:extLst>
              </p14:cNvPr>
              <p14:cNvContentPartPr/>
              <p14:nvPr/>
            </p14:nvContentPartPr>
            <p14:xfrm>
              <a:off x="7634432" y="4091753"/>
              <a:ext cx="1054800" cy="406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1C8412-960B-4D1C-8FDB-4734BAAF89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20032" y="4077353"/>
                <a:ext cx="10828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AAD98F8-FE88-4BF6-AF91-BF409732B1D3}"/>
                  </a:ext>
                </a:extLst>
              </p14:cNvPr>
              <p14:cNvContentPartPr/>
              <p14:nvPr/>
            </p14:nvContentPartPr>
            <p14:xfrm>
              <a:off x="5909312" y="4702673"/>
              <a:ext cx="946080" cy="645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AAD98F8-FE88-4BF6-AF91-BF409732B1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94912" y="4688273"/>
                <a:ext cx="974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DB25D7-D918-4CD3-955D-BB92FF11A457}"/>
                  </a:ext>
                </a:extLst>
              </p14:cNvPr>
              <p14:cNvContentPartPr/>
              <p14:nvPr/>
            </p14:nvContentPartPr>
            <p14:xfrm>
              <a:off x="4940912" y="4853513"/>
              <a:ext cx="517680" cy="435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DB25D7-D918-4CD3-955D-BB92FF11A45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26512" y="4839113"/>
                <a:ext cx="5457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75ADAE9-BB3A-4F21-904B-DF8EF370C107}"/>
                  </a:ext>
                </a:extLst>
              </p14:cNvPr>
              <p14:cNvContentPartPr/>
              <p14:nvPr/>
            </p14:nvContentPartPr>
            <p14:xfrm>
              <a:off x="7397552" y="5025593"/>
              <a:ext cx="1581480" cy="4381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75ADAE9-BB3A-4F21-904B-DF8EF370C10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83152" y="5011193"/>
                <a:ext cx="16095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0506DF5-6EBD-4D8D-96FD-80CCCED5C313}"/>
                  </a:ext>
                </a:extLst>
              </p14:cNvPr>
              <p14:cNvContentPartPr/>
              <p14:nvPr/>
            </p14:nvContentPartPr>
            <p14:xfrm>
              <a:off x="5294792" y="5652713"/>
              <a:ext cx="971280" cy="609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0506DF5-6EBD-4D8D-96FD-80CCCED5C31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80392" y="5638313"/>
                <a:ext cx="99936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F9C0054-24E1-4299-B4D7-A3881D053FA5}"/>
                  </a:ext>
                </a:extLst>
              </p14:cNvPr>
              <p14:cNvContentPartPr/>
              <p14:nvPr/>
            </p14:nvContentPartPr>
            <p14:xfrm>
              <a:off x="7756832" y="5919113"/>
              <a:ext cx="1231920" cy="59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F9C0054-24E1-4299-B4D7-A3881D053FA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42432" y="5904713"/>
                <a:ext cx="1260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AFD325-A6EE-4BBC-B12D-09B1C3B6C922}"/>
                  </a:ext>
                </a:extLst>
              </p14:cNvPr>
              <p14:cNvContentPartPr/>
              <p14:nvPr/>
            </p14:nvContentPartPr>
            <p14:xfrm>
              <a:off x="6807152" y="5976713"/>
              <a:ext cx="544320" cy="569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AFD325-A6EE-4BBC-B12D-09B1C3B6C92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92752" y="5962313"/>
                <a:ext cx="57240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64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359B68-AD7B-4D8D-9482-FD930248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" y="152111"/>
            <a:ext cx="60769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0C6F92-2259-4D57-9B75-98FB4029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" y="70283"/>
            <a:ext cx="112299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FB974-1A2B-4469-A799-E5BED39E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3" y="0"/>
            <a:ext cx="11430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3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EEC4AB-5A18-4518-B50D-BABF5474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AB8BD-4CAD-4B9A-8E82-9F2842B3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BCF47-7E3D-4BC7-982A-9DEC1654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2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3D7705-8F42-455F-9D43-6C244609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91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2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97409-BF8D-4465-8516-7F407C90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A656EC-9786-4667-A072-64572C19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586E01-7264-4B04-B57B-4D8F074A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"/>
            <a:ext cx="12192000" cy="38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2898AC-FBA6-44F9-AE94-9CE82D91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81"/>
            <a:ext cx="12192000" cy="3733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9BA5BC-E0B0-4848-9B09-A4BD56758AD3}"/>
                  </a:ext>
                </a:extLst>
              </p14:cNvPr>
              <p14:cNvContentPartPr/>
              <p14:nvPr/>
            </p14:nvContentPartPr>
            <p14:xfrm>
              <a:off x="5984192" y="1883873"/>
              <a:ext cx="1829160" cy="7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9BA5BC-E0B0-4848-9B09-A4BD56758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792" y="1869473"/>
                <a:ext cx="18572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D07E3-7627-4A40-A174-FA65704287C9}"/>
                  </a:ext>
                </a:extLst>
              </p14:cNvPr>
              <p14:cNvContentPartPr/>
              <p14:nvPr/>
            </p14:nvContentPartPr>
            <p14:xfrm>
              <a:off x="4652192" y="1838153"/>
              <a:ext cx="1062360" cy="5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D07E3-7627-4A40-A174-FA65704287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7792" y="1823753"/>
                <a:ext cx="1090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B89222-F46B-4506-A93C-ACD35B73B247}"/>
                  </a:ext>
                </a:extLst>
              </p14:cNvPr>
              <p14:cNvContentPartPr/>
              <p14:nvPr/>
            </p14:nvContentPartPr>
            <p14:xfrm>
              <a:off x="6620672" y="3172313"/>
              <a:ext cx="2438640" cy="56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B89222-F46B-4506-A93C-ACD35B73B2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6272" y="3157913"/>
                <a:ext cx="24667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6A5076-B55C-4235-B6F1-A1DADE8B31C1}"/>
                  </a:ext>
                </a:extLst>
              </p14:cNvPr>
              <p14:cNvContentPartPr/>
              <p14:nvPr/>
            </p14:nvContentPartPr>
            <p14:xfrm>
              <a:off x="10585712" y="3132713"/>
              <a:ext cx="222840" cy="3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6A5076-B55C-4235-B6F1-A1DADE8B31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71312" y="3118313"/>
                <a:ext cx="250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D9E232-8DD7-42EE-BFCA-6F1A8C2A1EEF}"/>
                  </a:ext>
                </a:extLst>
              </p14:cNvPr>
              <p14:cNvContentPartPr/>
              <p14:nvPr/>
            </p14:nvContentPartPr>
            <p14:xfrm>
              <a:off x="10274312" y="3333233"/>
              <a:ext cx="664920" cy="50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D9E232-8DD7-42EE-BFCA-6F1A8C2A1E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9912" y="3318833"/>
                <a:ext cx="6930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7689C1-D635-402D-BCF6-7287D963CD0D}"/>
                  </a:ext>
                </a:extLst>
              </p14:cNvPr>
              <p14:cNvContentPartPr/>
              <p14:nvPr/>
            </p14:nvContentPartPr>
            <p14:xfrm>
              <a:off x="9437312" y="3135953"/>
              <a:ext cx="527400" cy="389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7689C1-D635-402D-BCF6-7287D963CD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2912" y="3121553"/>
                <a:ext cx="5554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A94369-ED7E-431A-BF57-473E881C9960}"/>
                  </a:ext>
                </a:extLst>
              </p14:cNvPr>
              <p14:cNvContentPartPr/>
              <p14:nvPr/>
            </p14:nvContentPartPr>
            <p14:xfrm>
              <a:off x="5098952" y="3865313"/>
              <a:ext cx="419760" cy="12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A94369-ED7E-431A-BF57-473E881C99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84552" y="3850913"/>
                <a:ext cx="4478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493FE71-9E83-4219-80AD-559BAD74DB2D}"/>
                  </a:ext>
                </a:extLst>
              </p14:cNvPr>
              <p14:cNvContentPartPr/>
              <p14:nvPr/>
            </p14:nvContentPartPr>
            <p14:xfrm>
              <a:off x="4380032" y="4354553"/>
              <a:ext cx="2266560" cy="1574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493FE71-9E83-4219-80AD-559BAD74DB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5632" y="4340153"/>
                <a:ext cx="229464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F653F8-720A-4B55-961A-5013FC9F109C}"/>
                  </a:ext>
                </a:extLst>
              </p14:cNvPr>
              <p14:cNvContentPartPr/>
              <p14:nvPr/>
            </p14:nvContentPartPr>
            <p14:xfrm>
              <a:off x="7267232" y="2122913"/>
              <a:ext cx="531000" cy="327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F653F8-720A-4B55-961A-5013FC9F10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2832" y="2108513"/>
                <a:ext cx="55908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43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DA6D41-6CA1-48E6-9D23-1A6E7EA8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3" y="0"/>
            <a:ext cx="10839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90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23955-415E-44BE-BC8C-D229C747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43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BEB08C-8CA9-4550-BCFA-E78800B6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64"/>
            <a:ext cx="118872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51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EB6CA7-866A-4ED8-BB26-6FCB8D8E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2"/>
            <a:ext cx="109632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8B1E5-2637-4A55-A1BD-0F8C5F1B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78"/>
            <a:ext cx="12192000" cy="64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6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367C64-D6EE-428B-9E29-F53C2E65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7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68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886F9-23C7-4C19-950A-C2152BAD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281"/>
            <a:ext cx="8081817" cy="4428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C6B7FA-F2FF-4BDF-8DC7-2C578204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" y="4606412"/>
            <a:ext cx="9116003" cy="22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962CA-1698-41D0-9221-CE957820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54"/>
            <a:ext cx="12192000" cy="21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2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10849-F7B1-427B-AA0D-DC32B085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88E6C-0FDE-43E0-A25D-6442E69E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52"/>
            <a:ext cx="12192000" cy="37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9A57A-AC49-413B-93AD-875AE680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90632"/>
            <a:ext cx="11972925" cy="270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7893-143A-47FD-9D38-71BBBF0EB95D}"/>
                  </a:ext>
                </a:extLst>
              </p14:cNvPr>
              <p14:cNvContentPartPr/>
              <p14:nvPr/>
            </p14:nvContentPartPr>
            <p14:xfrm>
              <a:off x="7927936" y="893045"/>
              <a:ext cx="2211840" cy="7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7893-143A-47FD-9D38-71BBBF0EB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8936" y="884045"/>
                <a:ext cx="22294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245904-5D8F-4C77-8286-26A5C383A7DF}"/>
                  </a:ext>
                </a:extLst>
              </p14:cNvPr>
              <p14:cNvContentPartPr/>
              <p14:nvPr/>
            </p14:nvContentPartPr>
            <p14:xfrm>
              <a:off x="3359536" y="1192925"/>
              <a:ext cx="2572200" cy="84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245904-5D8F-4C77-8286-26A5C383A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5136" y="1178525"/>
                <a:ext cx="260028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B50F15E-135A-47FC-B80D-22B875A3D865}"/>
                  </a:ext>
                </a:extLst>
              </p14:cNvPr>
              <p14:cNvContentPartPr/>
              <p14:nvPr/>
            </p14:nvContentPartPr>
            <p14:xfrm>
              <a:off x="6275536" y="1110845"/>
              <a:ext cx="4843080" cy="133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B50F15E-135A-47FC-B80D-22B875A3D8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61136" y="1096445"/>
                <a:ext cx="4871160" cy="13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8C7AD-CE62-47D3-B92A-60814D6478AE}"/>
                  </a:ext>
                </a:extLst>
              </p14:cNvPr>
              <p14:cNvContentPartPr/>
              <p14:nvPr/>
            </p14:nvContentPartPr>
            <p14:xfrm>
              <a:off x="3736096" y="2158805"/>
              <a:ext cx="192600" cy="363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8C7AD-CE62-47D3-B92A-60814D6478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1696" y="2144405"/>
                <a:ext cx="2206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1B8947-F350-49B0-91A9-59812AF7F8A7}"/>
                  </a:ext>
                </a:extLst>
              </p14:cNvPr>
              <p14:cNvContentPartPr/>
              <p14:nvPr/>
            </p14:nvContentPartPr>
            <p14:xfrm>
              <a:off x="2958136" y="2779445"/>
              <a:ext cx="3195360" cy="1018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1B8947-F350-49B0-91A9-59812AF7F8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43736" y="2765045"/>
                <a:ext cx="3223440" cy="10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BFAB753-4EE1-4348-BB31-133A3405A939}"/>
                  </a:ext>
                </a:extLst>
              </p14:cNvPr>
              <p14:cNvContentPartPr/>
              <p14:nvPr/>
            </p14:nvContentPartPr>
            <p14:xfrm>
              <a:off x="9685096" y="1448165"/>
              <a:ext cx="1680840" cy="473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BFAB753-4EE1-4348-BB31-133A3405A9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70696" y="1433765"/>
                <a:ext cx="17089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7C47E1-53D9-4345-A644-834343358DD0}"/>
                  </a:ext>
                </a:extLst>
              </p14:cNvPr>
              <p14:cNvContentPartPr/>
              <p14:nvPr/>
            </p14:nvContentPartPr>
            <p14:xfrm>
              <a:off x="286216" y="1466525"/>
              <a:ext cx="234360" cy="173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7C47E1-53D9-4345-A644-834343358DD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1816" y="1452125"/>
                <a:ext cx="262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BD17EE-D937-4F94-B9A3-8B9A38FBFB8D}"/>
                  </a:ext>
                </a:extLst>
              </p14:cNvPr>
              <p14:cNvContentPartPr/>
              <p14:nvPr/>
            </p14:nvContentPartPr>
            <p14:xfrm>
              <a:off x="10192336" y="2034245"/>
              <a:ext cx="575280" cy="463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BD17EE-D937-4F94-B9A3-8B9A38FBFB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77936" y="2019845"/>
                <a:ext cx="6033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8FD4CA-5D51-4C31-A496-00F0ACE57E9A}"/>
                  </a:ext>
                </a:extLst>
              </p14:cNvPr>
              <p14:cNvContentPartPr/>
              <p14:nvPr/>
            </p14:nvContentPartPr>
            <p14:xfrm>
              <a:off x="2566816" y="1298405"/>
              <a:ext cx="9512280" cy="2529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8FD4CA-5D51-4C31-A496-00F0ACE57E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52416" y="1284005"/>
                <a:ext cx="9540360" cy="25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DF3F8E-7C45-449A-8FAB-C5338C08AA90}"/>
                  </a:ext>
                </a:extLst>
              </p14:cNvPr>
              <p14:cNvContentPartPr/>
              <p14:nvPr/>
            </p14:nvContentPartPr>
            <p14:xfrm>
              <a:off x="3065776" y="4166165"/>
              <a:ext cx="2673000" cy="78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DF3F8E-7C45-449A-8FAB-C5338C08AA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51376" y="4151765"/>
                <a:ext cx="270108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9B729BA-718E-4A5D-9C0E-18A0B9CAAC77}"/>
                  </a:ext>
                </a:extLst>
              </p14:cNvPr>
              <p14:cNvContentPartPr/>
              <p14:nvPr/>
            </p14:nvContentPartPr>
            <p14:xfrm>
              <a:off x="4251616" y="4063925"/>
              <a:ext cx="504720" cy="716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9B729BA-718E-4A5D-9C0E-18A0B9CAAC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37216" y="4049525"/>
                <a:ext cx="5328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E838DAF-31FD-42D0-A048-0D223690E8E1}"/>
                  </a:ext>
                </a:extLst>
              </p14:cNvPr>
              <p14:cNvContentPartPr/>
              <p14:nvPr/>
            </p14:nvContentPartPr>
            <p14:xfrm>
              <a:off x="6324136" y="4026845"/>
              <a:ext cx="2094840" cy="1089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E838DAF-31FD-42D0-A048-0D223690E8E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09736" y="4012445"/>
                <a:ext cx="2122920" cy="11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580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FFCC-EDE6-478F-9448-C51477FF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18"/>
            <a:ext cx="12192000" cy="21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0DDC6-83B5-436C-AF2A-9FBE3223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CAC32-9433-4671-84DE-317816F0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37"/>
            <a:ext cx="12192000" cy="38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5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C5B56-B0EA-4899-B012-3BAD0DCF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14"/>
            <a:ext cx="12192000" cy="36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43D6A-FA65-4E53-BA82-14440285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1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51E5-F88D-44CD-A8BE-ABBF3055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69"/>
            <a:ext cx="12192000" cy="25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5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66ED7-629B-4B25-9DCC-024AAFD4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1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3CE59-17EA-4F09-A844-B742A3A7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76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9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FBE1E-5D6B-4610-9247-D12232BD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7094"/>
            <a:ext cx="12192000" cy="34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7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B1CD7-475B-4384-911B-EFF69BB8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3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035980-2EBB-424D-89FA-1BD789C2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0"/>
            <a:ext cx="11953875" cy="2228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5690E4-548E-41BE-B419-870A5214BD7F}"/>
                  </a:ext>
                </a:extLst>
              </p14:cNvPr>
              <p14:cNvContentPartPr/>
              <p14:nvPr/>
            </p14:nvContentPartPr>
            <p14:xfrm>
              <a:off x="7464616" y="1000685"/>
              <a:ext cx="2084400" cy="89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5690E4-548E-41BE-B419-870A5214BD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0216" y="986285"/>
                <a:ext cx="2112480" cy="9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768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5C246-9454-4D6C-A187-FC1DA5DB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2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25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E9188-690B-43DC-AECC-AEB8FB46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2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22558E-E6A7-4ED5-9278-C50F554625D9}"/>
                  </a:ext>
                </a:extLst>
              </p14:cNvPr>
              <p14:cNvContentPartPr/>
              <p14:nvPr/>
            </p14:nvContentPartPr>
            <p14:xfrm>
              <a:off x="4285816" y="1149005"/>
              <a:ext cx="1938240" cy="50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22558E-E6A7-4ED5-9278-C50F554625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416" y="1134605"/>
                <a:ext cx="19663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E7DA76-5B4A-4365-A40C-B659B991C777}"/>
                  </a:ext>
                </a:extLst>
              </p14:cNvPr>
              <p14:cNvContentPartPr/>
              <p14:nvPr/>
            </p14:nvContentPartPr>
            <p14:xfrm>
              <a:off x="6728416" y="1046045"/>
              <a:ext cx="554400" cy="2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E7DA76-5B4A-4365-A40C-B659B991C7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4016" y="1031645"/>
                <a:ext cx="5824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857CC-B3CA-4094-A64B-9EA3FF4EBD14}"/>
                  </a:ext>
                </a:extLst>
              </p14:cNvPr>
              <p14:cNvContentPartPr/>
              <p14:nvPr/>
            </p14:nvContentPartPr>
            <p14:xfrm>
              <a:off x="6802936" y="1205885"/>
              <a:ext cx="460080" cy="30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857CC-B3CA-4094-A64B-9EA3FF4EBD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8536" y="1191485"/>
                <a:ext cx="488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7DA722-FFA6-4955-A064-6C2FDB62CFCD}"/>
                  </a:ext>
                </a:extLst>
              </p14:cNvPr>
              <p14:cNvContentPartPr/>
              <p14:nvPr/>
            </p14:nvContentPartPr>
            <p14:xfrm>
              <a:off x="9757456" y="1050725"/>
              <a:ext cx="1234800" cy="842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7DA722-FFA6-4955-A064-6C2FDB62CF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3056" y="1036325"/>
                <a:ext cx="126288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82C549-885B-4E24-938E-AB2EC936DECE}"/>
                  </a:ext>
                </a:extLst>
              </p14:cNvPr>
              <p14:cNvContentPartPr/>
              <p14:nvPr/>
            </p14:nvContentPartPr>
            <p14:xfrm>
              <a:off x="7687456" y="1026605"/>
              <a:ext cx="1721160" cy="54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82C549-885B-4E24-938E-AB2EC936DE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3056" y="1012205"/>
                <a:ext cx="17492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C627C2B-9C42-473E-8A97-2ED3A3975059}"/>
                  </a:ext>
                </a:extLst>
              </p14:cNvPr>
              <p14:cNvContentPartPr/>
              <p14:nvPr/>
            </p14:nvContentPartPr>
            <p14:xfrm>
              <a:off x="2315536" y="614045"/>
              <a:ext cx="3211920" cy="196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C627C2B-9C42-473E-8A97-2ED3A39750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1136" y="599645"/>
                <a:ext cx="3240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81790D-DD93-49E9-BC62-39A8094780FA}"/>
                  </a:ext>
                </a:extLst>
              </p14:cNvPr>
              <p14:cNvContentPartPr/>
              <p14:nvPr/>
            </p14:nvContentPartPr>
            <p14:xfrm>
              <a:off x="4395976" y="2060885"/>
              <a:ext cx="6102000" cy="1692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81790D-DD93-49E9-BC62-39A8094780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1576" y="2046485"/>
                <a:ext cx="6130080" cy="17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6CA564-8B49-4E2B-B66B-05AFC013BE7F}"/>
                  </a:ext>
                </a:extLst>
              </p14:cNvPr>
              <p14:cNvContentPartPr/>
              <p14:nvPr/>
            </p14:nvContentPartPr>
            <p14:xfrm>
              <a:off x="5025976" y="4016045"/>
              <a:ext cx="610560" cy="48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6CA564-8B49-4E2B-B66B-05AFC013BE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11576" y="4001645"/>
                <a:ext cx="6386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864FA88-82C9-4BBD-8FE6-6C314526437F}"/>
                  </a:ext>
                </a:extLst>
              </p14:cNvPr>
              <p14:cNvContentPartPr/>
              <p14:nvPr/>
            </p14:nvContentPartPr>
            <p14:xfrm>
              <a:off x="6166456" y="4178045"/>
              <a:ext cx="427320" cy="434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864FA88-82C9-4BBD-8FE6-6C31452643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52056" y="4163645"/>
                <a:ext cx="4554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1475220-9C47-4207-BB6F-BBBDB3F478C8}"/>
                  </a:ext>
                </a:extLst>
              </p14:cNvPr>
              <p14:cNvContentPartPr/>
              <p14:nvPr/>
            </p14:nvContentPartPr>
            <p14:xfrm>
              <a:off x="5007256" y="4227725"/>
              <a:ext cx="518040" cy="343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1475220-9C47-4207-BB6F-BBBDB3F478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92856" y="4213325"/>
                <a:ext cx="5461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B7E9031-91AF-41D8-B64E-16E3B7576A45}"/>
                  </a:ext>
                </a:extLst>
              </p14:cNvPr>
              <p14:cNvContentPartPr/>
              <p14:nvPr/>
            </p14:nvContentPartPr>
            <p14:xfrm>
              <a:off x="7011736" y="4091645"/>
              <a:ext cx="960840" cy="109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B7E9031-91AF-41D8-B64E-16E3B7576A4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97336" y="4077245"/>
                <a:ext cx="98892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6CCB9B0-7CBA-4FDA-8F4E-7726484D02BB}"/>
                  </a:ext>
                </a:extLst>
              </p14:cNvPr>
              <p14:cNvContentPartPr/>
              <p14:nvPr/>
            </p14:nvContentPartPr>
            <p14:xfrm>
              <a:off x="9214576" y="4474685"/>
              <a:ext cx="38880" cy="75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6CCB9B0-7CBA-4FDA-8F4E-7726484D02B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00176" y="4460285"/>
                <a:ext cx="669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696727B-5407-426E-9450-EC2B58974EB8}"/>
                  </a:ext>
                </a:extLst>
              </p14:cNvPr>
              <p14:cNvContentPartPr/>
              <p14:nvPr/>
            </p14:nvContentPartPr>
            <p14:xfrm>
              <a:off x="8260576" y="4716605"/>
              <a:ext cx="733320" cy="289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696727B-5407-426E-9450-EC2B58974E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46176" y="4702205"/>
                <a:ext cx="761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7214FE0-C218-478C-A76D-5DF5379FF422}"/>
                  </a:ext>
                </a:extLst>
              </p14:cNvPr>
              <p14:cNvContentPartPr/>
              <p14:nvPr/>
            </p14:nvContentPartPr>
            <p14:xfrm>
              <a:off x="9663136" y="3829205"/>
              <a:ext cx="1118160" cy="1382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7214FE0-C218-478C-A76D-5DF5379FF4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8736" y="3814805"/>
                <a:ext cx="114624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240EB3-2B56-4CBE-A292-0BBF0C71C64A}"/>
                  </a:ext>
                </a:extLst>
              </p14:cNvPr>
              <p14:cNvContentPartPr/>
              <p14:nvPr/>
            </p14:nvContentPartPr>
            <p14:xfrm>
              <a:off x="7095616" y="5342285"/>
              <a:ext cx="2091960" cy="120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240EB3-2B56-4CBE-A292-0BBF0C71C6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81216" y="5327885"/>
                <a:ext cx="2120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85E2F55-7D0E-49EF-932B-2813FF11A811}"/>
                  </a:ext>
                </a:extLst>
              </p14:cNvPr>
              <p14:cNvContentPartPr/>
              <p14:nvPr/>
            </p14:nvContentPartPr>
            <p14:xfrm>
              <a:off x="6897616" y="5763845"/>
              <a:ext cx="2007360" cy="863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85E2F55-7D0E-49EF-932B-2813FF11A81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83216" y="5749445"/>
                <a:ext cx="203544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AF9AA3-2479-4F83-836C-8719399411BE}"/>
                  </a:ext>
                </a:extLst>
              </p14:cNvPr>
              <p14:cNvContentPartPr/>
              <p14:nvPr/>
            </p14:nvContentPartPr>
            <p14:xfrm>
              <a:off x="5628256" y="5793365"/>
              <a:ext cx="991800" cy="291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AF9AA3-2479-4F83-836C-8719399411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13856" y="5778965"/>
                <a:ext cx="10198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15ADFFD-E1D4-46E7-8F2B-E1DF7135E018}"/>
                  </a:ext>
                </a:extLst>
              </p14:cNvPr>
              <p14:cNvContentPartPr/>
              <p14:nvPr/>
            </p14:nvContentPartPr>
            <p14:xfrm>
              <a:off x="1913776" y="5439845"/>
              <a:ext cx="3299040" cy="1192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15ADFFD-E1D4-46E7-8F2B-E1DF7135E0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99376" y="5425445"/>
                <a:ext cx="332712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8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BB85E-FE5A-4C34-9E14-CE1B8418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1425" cy="468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487FF3-BEBD-4953-B135-4C08E2639E62}"/>
                  </a:ext>
                </a:extLst>
              </p14:cNvPr>
              <p14:cNvContentPartPr/>
              <p14:nvPr/>
            </p14:nvContentPartPr>
            <p14:xfrm>
              <a:off x="8336962" y="1109405"/>
              <a:ext cx="1497960" cy="646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487FF3-BEBD-4953-B135-4C08E2639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2562" y="1095005"/>
                <a:ext cx="1526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C44580-0054-442E-8860-AF66937AB643}"/>
                  </a:ext>
                </a:extLst>
              </p14:cNvPr>
              <p14:cNvContentPartPr/>
              <p14:nvPr/>
            </p14:nvContentPartPr>
            <p14:xfrm>
              <a:off x="7712002" y="1419725"/>
              <a:ext cx="306000" cy="179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C44580-0054-442E-8860-AF66937AB6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7602" y="1405325"/>
                <a:ext cx="33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A2BA71-E638-44F8-9AE4-22027A0F47B7}"/>
                  </a:ext>
                </a:extLst>
              </p14:cNvPr>
              <p14:cNvContentPartPr/>
              <p14:nvPr/>
            </p14:nvContentPartPr>
            <p14:xfrm>
              <a:off x="6991282" y="1269605"/>
              <a:ext cx="386640" cy="686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A2BA71-E638-44F8-9AE4-22027A0F47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6882" y="1255205"/>
                <a:ext cx="41472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6D3873B-4296-437D-AE50-91ADC6AD164E}"/>
                  </a:ext>
                </a:extLst>
              </p14:cNvPr>
              <p14:cNvContentPartPr/>
              <p14:nvPr/>
            </p14:nvContentPartPr>
            <p14:xfrm>
              <a:off x="6394402" y="1380845"/>
              <a:ext cx="38160" cy="21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6D3873B-4296-437D-AE50-91ADC6AD16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0002" y="1366445"/>
                <a:ext cx="662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45B12-215E-4E0C-AF03-CFE934BC3F31}"/>
                  </a:ext>
                </a:extLst>
              </p14:cNvPr>
              <p14:cNvContentPartPr/>
              <p14:nvPr/>
            </p14:nvContentPartPr>
            <p14:xfrm>
              <a:off x="5464882" y="1145765"/>
              <a:ext cx="573120" cy="577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45B12-215E-4E0C-AF03-CFE934BC3F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0482" y="1131365"/>
                <a:ext cx="6012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28A4B7-F51C-4069-99E6-53D12CD36621}"/>
                  </a:ext>
                </a:extLst>
              </p14:cNvPr>
              <p14:cNvContentPartPr/>
              <p14:nvPr/>
            </p14:nvContentPartPr>
            <p14:xfrm>
              <a:off x="6420682" y="237300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28A4B7-F51C-4069-99E6-53D12CD366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6282" y="2358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297DAC-40F4-457D-8109-B95E5A7F1F7A}"/>
                  </a:ext>
                </a:extLst>
              </p14:cNvPr>
              <p14:cNvContentPartPr/>
              <p14:nvPr/>
            </p14:nvContentPartPr>
            <p14:xfrm>
              <a:off x="6434722" y="261204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297DAC-40F4-457D-8109-B95E5A7F1F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0322" y="259764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E33170-FE09-4DA1-A62C-5D939063E2D0}"/>
                  </a:ext>
                </a:extLst>
              </p14:cNvPr>
              <p14:cNvContentPartPr/>
              <p14:nvPr/>
            </p14:nvContentPartPr>
            <p14:xfrm>
              <a:off x="5414842" y="2083925"/>
              <a:ext cx="451080" cy="69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E33170-FE09-4DA1-A62C-5D939063E2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0442" y="2069525"/>
                <a:ext cx="47916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839ECA-C03D-4604-942B-C866257ED104}"/>
                  </a:ext>
                </a:extLst>
              </p14:cNvPr>
              <p14:cNvContentPartPr/>
              <p14:nvPr/>
            </p14:nvContentPartPr>
            <p14:xfrm>
              <a:off x="7170202" y="716285"/>
              <a:ext cx="379800" cy="9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839ECA-C03D-4604-942B-C866257ED1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5802" y="701885"/>
                <a:ext cx="407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55C3D8-CF84-4C69-A4D6-1315DAF7BE77}"/>
                  </a:ext>
                </a:extLst>
              </p14:cNvPr>
              <p14:cNvContentPartPr/>
              <p14:nvPr/>
            </p14:nvContentPartPr>
            <p14:xfrm>
              <a:off x="7774642" y="2099765"/>
              <a:ext cx="2044800" cy="558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55C3D8-CF84-4C69-A4D6-1315DAF7BE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0242" y="2085365"/>
                <a:ext cx="20728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AB91192-7D91-4EE6-9212-4A2308916C12}"/>
                  </a:ext>
                </a:extLst>
              </p14:cNvPr>
              <p14:cNvContentPartPr/>
              <p14:nvPr/>
            </p14:nvContentPartPr>
            <p14:xfrm>
              <a:off x="7115842" y="2295965"/>
              <a:ext cx="333000" cy="57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AB91192-7D91-4EE6-9212-4A2308916C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1442" y="2281565"/>
                <a:ext cx="3610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4A2657-AB8F-4305-B62B-660CE82BF478}"/>
                  </a:ext>
                </a:extLst>
              </p14:cNvPr>
              <p14:cNvContentPartPr/>
              <p14:nvPr/>
            </p14:nvContentPartPr>
            <p14:xfrm>
              <a:off x="4789522" y="3343205"/>
              <a:ext cx="2635920" cy="588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4A2657-AB8F-4305-B62B-660CE82BF4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5122" y="3328805"/>
                <a:ext cx="26640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2A5C7-9813-43CD-8D67-7E3A5B6E2234}"/>
                  </a:ext>
                </a:extLst>
              </p14:cNvPr>
              <p14:cNvContentPartPr/>
              <p14:nvPr/>
            </p14:nvContentPartPr>
            <p14:xfrm>
              <a:off x="7942762" y="3171485"/>
              <a:ext cx="3747960" cy="1051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2A5C7-9813-43CD-8D67-7E3A5B6E22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8362" y="3157085"/>
                <a:ext cx="377604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7AF2F2D-3D6B-45B2-917D-BF087ECD7DD0}"/>
                  </a:ext>
                </a:extLst>
              </p14:cNvPr>
              <p14:cNvContentPartPr/>
              <p14:nvPr/>
            </p14:nvContentPartPr>
            <p14:xfrm>
              <a:off x="10360522" y="657605"/>
              <a:ext cx="990360" cy="50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7AF2F2D-3D6B-45B2-917D-BF087ECD7D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46122" y="643205"/>
                <a:ext cx="1018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EFC1187-BE9E-41D6-8D45-9F58F321B78C}"/>
                  </a:ext>
                </a:extLst>
              </p14:cNvPr>
              <p14:cNvContentPartPr/>
              <p14:nvPr/>
            </p14:nvContentPartPr>
            <p14:xfrm>
              <a:off x="5761162" y="4777085"/>
              <a:ext cx="219600" cy="2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EFC1187-BE9E-41D6-8D45-9F58F321B7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46762" y="4762685"/>
                <a:ext cx="247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0AAEFB4-3CBE-4FEB-9C19-B03EC90BC24C}"/>
                  </a:ext>
                </a:extLst>
              </p14:cNvPr>
              <p14:cNvContentPartPr/>
              <p14:nvPr/>
            </p14:nvContentPartPr>
            <p14:xfrm>
              <a:off x="5722282" y="5019725"/>
              <a:ext cx="271800" cy="29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0AAEFB4-3CBE-4FEB-9C19-B03EC90BC2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7882" y="5005325"/>
                <a:ext cx="299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19ADA75-A3CB-439B-AC64-5E3DA1793B6D}"/>
                  </a:ext>
                </a:extLst>
              </p14:cNvPr>
              <p14:cNvContentPartPr/>
              <p14:nvPr/>
            </p14:nvContentPartPr>
            <p14:xfrm>
              <a:off x="4867642" y="4541645"/>
              <a:ext cx="573840" cy="623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19ADA75-A3CB-439B-AC64-5E3DA1793B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53242" y="4527245"/>
                <a:ext cx="6019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1084A27-7E36-4990-A56B-9E321789963F}"/>
                  </a:ext>
                </a:extLst>
              </p14:cNvPr>
              <p14:cNvContentPartPr/>
              <p14:nvPr/>
            </p14:nvContentPartPr>
            <p14:xfrm>
              <a:off x="512362" y="4929365"/>
              <a:ext cx="4071240" cy="175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1084A27-7E36-4990-A56B-9E32178996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7962" y="4914965"/>
                <a:ext cx="4099320" cy="17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202A5DB-27B1-4AA9-842E-989EAB100D75}"/>
                  </a:ext>
                </a:extLst>
              </p14:cNvPr>
              <p14:cNvContentPartPr/>
              <p14:nvPr/>
            </p14:nvContentPartPr>
            <p14:xfrm>
              <a:off x="88642" y="4732085"/>
              <a:ext cx="4696200" cy="1923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202A5DB-27B1-4AA9-842E-989EAB100D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242" y="4717685"/>
                <a:ext cx="4724280" cy="19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45F5323-C691-4514-A9AE-6B7875249AB5}"/>
                  </a:ext>
                </a:extLst>
              </p14:cNvPr>
              <p14:cNvContentPartPr/>
              <p14:nvPr/>
            </p14:nvContentPartPr>
            <p14:xfrm>
              <a:off x="7559722" y="3235565"/>
              <a:ext cx="752400" cy="190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45F5323-C691-4514-A9AE-6B7875249A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5294" y="3221165"/>
                <a:ext cx="780534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AEC1790-27F9-4DA1-826F-0C7233C630AE}"/>
                  </a:ext>
                </a:extLst>
              </p14:cNvPr>
              <p14:cNvContentPartPr/>
              <p14:nvPr/>
            </p14:nvContentPartPr>
            <p14:xfrm>
              <a:off x="6317722" y="4349405"/>
              <a:ext cx="1885320" cy="764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AEC1790-27F9-4DA1-826F-0C7233C630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03322" y="4335005"/>
                <a:ext cx="19134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948F124-AC10-4271-B053-8AEB30B9BAA2}"/>
                  </a:ext>
                </a:extLst>
              </p14:cNvPr>
              <p14:cNvContentPartPr/>
              <p14:nvPr/>
            </p14:nvContentPartPr>
            <p14:xfrm>
              <a:off x="6094882" y="5290085"/>
              <a:ext cx="2141280" cy="881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948F124-AC10-4271-B053-8AEB30B9BA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0482" y="5275685"/>
                <a:ext cx="216936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03A5859-D75B-4AA5-8C87-E0EAC91C48AC}"/>
                  </a:ext>
                </a:extLst>
              </p14:cNvPr>
              <p14:cNvContentPartPr/>
              <p14:nvPr/>
            </p14:nvContentPartPr>
            <p14:xfrm>
              <a:off x="6720922" y="4707605"/>
              <a:ext cx="4910760" cy="16585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03A5859-D75B-4AA5-8C87-E0EAC91C48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06522" y="4693205"/>
                <a:ext cx="493884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4E304CE-67CC-4B8F-8FD4-DE052258E498}"/>
                  </a:ext>
                </a:extLst>
              </p14:cNvPr>
              <p14:cNvContentPartPr/>
              <p14:nvPr/>
            </p14:nvContentPartPr>
            <p14:xfrm>
              <a:off x="390682" y="2535005"/>
              <a:ext cx="368280" cy="172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4E304CE-67CC-4B8F-8FD4-DE052258E4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6282" y="2520605"/>
                <a:ext cx="39636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7008F-C39A-4CEA-9270-41A50E6B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0B87A-9BB9-40DF-9802-87A99A92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77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598C1E-35E0-49DF-826C-965C131D75F9}"/>
                  </a:ext>
                </a:extLst>
              </p14:cNvPr>
              <p14:cNvContentPartPr/>
              <p14:nvPr/>
            </p14:nvContentPartPr>
            <p14:xfrm>
              <a:off x="4894576" y="201588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598C1E-35E0-49DF-826C-965C131D75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5576" y="2006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963BA8-10CC-4B6D-8F27-E362C0209EBB}"/>
                  </a:ext>
                </a:extLst>
              </p14:cNvPr>
              <p14:cNvContentPartPr/>
              <p14:nvPr/>
            </p14:nvContentPartPr>
            <p14:xfrm>
              <a:off x="4943176" y="216636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963BA8-10CC-4B6D-8F27-E362C0209E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4176" y="2157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A8E3A3-70B4-4307-93AE-3A1FF97DCF4A}"/>
                  </a:ext>
                </a:extLst>
              </p14:cNvPr>
              <p14:cNvContentPartPr/>
              <p14:nvPr/>
            </p14:nvContentPartPr>
            <p14:xfrm>
              <a:off x="4149376" y="1806005"/>
              <a:ext cx="415080" cy="49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A8E3A3-70B4-4307-93AE-3A1FF97DC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0376" y="1797005"/>
                <a:ext cx="4327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57B00E-1E19-47EF-8303-0EBCF51E50DD}"/>
                  </a:ext>
                </a:extLst>
              </p14:cNvPr>
              <p14:cNvContentPartPr/>
              <p14:nvPr/>
            </p14:nvContentPartPr>
            <p14:xfrm>
              <a:off x="5431696" y="1919405"/>
              <a:ext cx="425160" cy="433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57B00E-1E19-47EF-8303-0EBCF51E50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7296" y="1905005"/>
                <a:ext cx="4532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29317B-1CEB-4A46-A78E-909419EF3923}"/>
                  </a:ext>
                </a:extLst>
              </p14:cNvPr>
              <p14:cNvContentPartPr/>
              <p14:nvPr/>
            </p14:nvContentPartPr>
            <p14:xfrm>
              <a:off x="6241336" y="2032805"/>
              <a:ext cx="1958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29317B-1CEB-4A46-A78E-909419EF3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6936" y="2018405"/>
                <a:ext cx="223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79DA31-231C-48C0-85C4-A0852FFF8CF2}"/>
                  </a:ext>
                </a:extLst>
              </p14:cNvPr>
              <p14:cNvContentPartPr/>
              <p14:nvPr/>
            </p14:nvContentPartPr>
            <p14:xfrm>
              <a:off x="6211096" y="2176805"/>
              <a:ext cx="20484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79DA31-231C-48C0-85C4-A0852FFF8C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96696" y="2162405"/>
                <a:ext cx="232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09EFB4-C8E6-44E0-AA94-2AA6E9DB7759}"/>
                  </a:ext>
                </a:extLst>
              </p14:cNvPr>
              <p14:cNvContentPartPr/>
              <p14:nvPr/>
            </p14:nvContentPartPr>
            <p14:xfrm>
              <a:off x="6964936" y="1761005"/>
              <a:ext cx="738720" cy="49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09EFB4-C8E6-44E0-AA94-2AA6E9DB77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0536" y="1746605"/>
                <a:ext cx="7668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D26F7B-3CF5-4E8A-9304-1EAC36D6843C}"/>
                  </a:ext>
                </a:extLst>
              </p14:cNvPr>
              <p14:cNvContentPartPr/>
              <p14:nvPr/>
            </p14:nvContentPartPr>
            <p14:xfrm>
              <a:off x="4939216" y="281796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D26F7B-3CF5-4E8A-9304-1EAC36D684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24816" y="28035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430D10-EDF0-465A-B0A3-0C5596EBB7B4}"/>
                  </a:ext>
                </a:extLst>
              </p14:cNvPr>
              <p14:cNvContentPartPr/>
              <p14:nvPr/>
            </p14:nvContentPartPr>
            <p14:xfrm>
              <a:off x="4936696" y="296016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430D10-EDF0-465A-B0A3-0C5596EBB7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22296" y="294576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881BBC-CA5D-4FAD-BFFC-A86959F93270}"/>
                  </a:ext>
                </a:extLst>
              </p14:cNvPr>
              <p14:cNvContentPartPr/>
              <p14:nvPr/>
            </p14:nvContentPartPr>
            <p14:xfrm>
              <a:off x="5447536" y="2741645"/>
              <a:ext cx="514800" cy="46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881BBC-CA5D-4FAD-BFFC-A86959F932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3136" y="2727245"/>
                <a:ext cx="5428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91D217-B5D5-4E7D-B49C-0B8543B199A6}"/>
                  </a:ext>
                </a:extLst>
              </p14:cNvPr>
              <p14:cNvContentPartPr/>
              <p14:nvPr/>
            </p14:nvContentPartPr>
            <p14:xfrm>
              <a:off x="6356536" y="2697725"/>
              <a:ext cx="400680" cy="401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91D217-B5D5-4E7D-B49C-0B8543B199A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42136" y="2683325"/>
                <a:ext cx="4287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17FF80-0011-4182-B587-24875299DF6C}"/>
                  </a:ext>
                </a:extLst>
              </p14:cNvPr>
              <p14:cNvContentPartPr/>
              <p14:nvPr/>
            </p14:nvContentPartPr>
            <p14:xfrm>
              <a:off x="7034056" y="2621405"/>
              <a:ext cx="687960" cy="531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17FF80-0011-4182-B587-24875299DF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19656" y="2607005"/>
                <a:ext cx="71604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F2A386-0EC7-4AA4-8C68-5ED277823CAF}"/>
                  </a:ext>
                </a:extLst>
              </p14:cNvPr>
              <p14:cNvContentPartPr/>
              <p14:nvPr/>
            </p14:nvContentPartPr>
            <p14:xfrm>
              <a:off x="4100776" y="2654525"/>
              <a:ext cx="446400" cy="49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F2A386-0EC7-4AA4-8C68-5ED277823C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86376" y="2640125"/>
                <a:ext cx="4744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E90E63-2D50-451E-AF81-E8A278BD2B6D}"/>
                  </a:ext>
                </a:extLst>
              </p14:cNvPr>
              <p14:cNvContentPartPr/>
              <p14:nvPr/>
            </p14:nvContentPartPr>
            <p14:xfrm>
              <a:off x="9908656" y="575165"/>
              <a:ext cx="794160" cy="1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E90E63-2D50-451E-AF81-E8A278BD2B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94256" y="560765"/>
                <a:ext cx="822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B943BF-6ED8-478F-BEC2-C824941B2BC4}"/>
                  </a:ext>
                </a:extLst>
              </p14:cNvPr>
              <p14:cNvContentPartPr/>
              <p14:nvPr/>
            </p14:nvContentPartPr>
            <p14:xfrm>
              <a:off x="11455576" y="867125"/>
              <a:ext cx="229320" cy="1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B943BF-6ED8-478F-BEC2-C824941B2BC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41176" y="852725"/>
                <a:ext cx="257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FE33E6-507A-4BA4-A1B5-A94D111501E2}"/>
                  </a:ext>
                </a:extLst>
              </p14:cNvPr>
              <p14:cNvContentPartPr/>
              <p14:nvPr/>
            </p14:nvContentPartPr>
            <p14:xfrm>
              <a:off x="433456" y="1091405"/>
              <a:ext cx="554400" cy="30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FE33E6-507A-4BA4-A1B5-A94D111501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9056" y="1077005"/>
                <a:ext cx="582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514E8C-67FC-4C0C-B168-DAF47F316CD6}"/>
                  </a:ext>
                </a:extLst>
              </p14:cNvPr>
              <p14:cNvContentPartPr/>
              <p14:nvPr/>
            </p14:nvContentPartPr>
            <p14:xfrm>
              <a:off x="4034896" y="3507725"/>
              <a:ext cx="828360" cy="532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514E8C-67FC-4C0C-B168-DAF47F316C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20496" y="3493325"/>
                <a:ext cx="8564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9B0A81-636E-4522-9D51-B51312F69E3D}"/>
                  </a:ext>
                </a:extLst>
              </p14:cNvPr>
              <p14:cNvContentPartPr/>
              <p14:nvPr/>
            </p14:nvContentPartPr>
            <p14:xfrm>
              <a:off x="6517816" y="3576125"/>
              <a:ext cx="651960" cy="429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9B0A81-636E-4522-9D51-B51312F69E3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03416" y="3561725"/>
                <a:ext cx="6800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D36D110-7E5E-45DB-AA90-45B9137A3271}"/>
                  </a:ext>
                </a:extLst>
              </p14:cNvPr>
              <p14:cNvContentPartPr/>
              <p14:nvPr/>
            </p14:nvContentPartPr>
            <p14:xfrm>
              <a:off x="5214976" y="3552005"/>
              <a:ext cx="860040" cy="441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D36D110-7E5E-45DB-AA90-45B9137A32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00576" y="3537605"/>
                <a:ext cx="8881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C09A71-00BE-430A-B207-11B06805436E}"/>
                  </a:ext>
                </a:extLst>
              </p14:cNvPr>
              <p14:cNvContentPartPr/>
              <p14:nvPr/>
            </p14:nvContentPartPr>
            <p14:xfrm>
              <a:off x="7785016" y="3486845"/>
              <a:ext cx="533160" cy="448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C09A71-00BE-430A-B207-11B0680543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70616" y="3472445"/>
                <a:ext cx="5612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422503-C46B-4C1B-ADA4-FF2D4CC62E11}"/>
                  </a:ext>
                </a:extLst>
              </p14:cNvPr>
              <p14:cNvContentPartPr/>
              <p14:nvPr/>
            </p14:nvContentPartPr>
            <p14:xfrm>
              <a:off x="8672056" y="3468125"/>
              <a:ext cx="3076560" cy="525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422503-C46B-4C1B-ADA4-FF2D4CC62E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57656" y="3453725"/>
                <a:ext cx="31046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218DD04-1C49-4F1D-9919-2544AC3F8686}"/>
                  </a:ext>
                </a:extLst>
              </p14:cNvPr>
              <p14:cNvContentPartPr/>
              <p14:nvPr/>
            </p14:nvContentPartPr>
            <p14:xfrm>
              <a:off x="4341616" y="4391525"/>
              <a:ext cx="1876320" cy="870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218DD04-1C49-4F1D-9919-2544AC3F868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27216" y="4377125"/>
                <a:ext cx="190440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790A81-D6CE-44D8-99C6-3B554B3631B6}"/>
                  </a:ext>
                </a:extLst>
              </p14:cNvPr>
              <p14:cNvContentPartPr/>
              <p14:nvPr/>
            </p14:nvContentPartPr>
            <p14:xfrm>
              <a:off x="8895616" y="4830005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790A81-D6CE-44D8-99C6-3B554B3631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81216" y="4815605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F46BEA0-F733-41A6-89D8-99A52BDFE082}"/>
                  </a:ext>
                </a:extLst>
              </p14:cNvPr>
              <p14:cNvContentPartPr/>
              <p14:nvPr/>
            </p14:nvContentPartPr>
            <p14:xfrm>
              <a:off x="8053936" y="4436525"/>
              <a:ext cx="484560" cy="545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F46BEA0-F733-41A6-89D8-99A52BDFE0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39536" y="4422125"/>
                <a:ext cx="5126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A4D6CF6-085C-47F4-9A25-BD20574FBF3B}"/>
                  </a:ext>
                </a:extLst>
              </p14:cNvPr>
              <p14:cNvContentPartPr/>
              <p14:nvPr/>
            </p14:nvContentPartPr>
            <p14:xfrm>
              <a:off x="6578656" y="4458845"/>
              <a:ext cx="947880" cy="577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A4D6CF6-085C-47F4-9A25-BD20574FBF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64256" y="4444445"/>
                <a:ext cx="9759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ECF54C9-6487-47B1-B2F8-9ADC551725CF}"/>
                  </a:ext>
                </a:extLst>
              </p14:cNvPr>
              <p14:cNvContentPartPr/>
              <p14:nvPr/>
            </p14:nvContentPartPr>
            <p14:xfrm>
              <a:off x="892456" y="5206925"/>
              <a:ext cx="2049480" cy="147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ECF54C9-6487-47B1-B2F8-9ADC551725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8056" y="5192525"/>
                <a:ext cx="2077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BAEB26-3C6D-4CCE-923D-B68775EF2BC2}"/>
                  </a:ext>
                </a:extLst>
              </p14:cNvPr>
              <p14:cNvContentPartPr/>
              <p14:nvPr/>
            </p14:nvContentPartPr>
            <p14:xfrm>
              <a:off x="4538896" y="5655485"/>
              <a:ext cx="394920" cy="63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BAEB26-3C6D-4CCE-923D-B68775EF2B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24496" y="5641085"/>
                <a:ext cx="42300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D623D69-DAEB-4F9A-96AC-4C216C30D747}"/>
                  </a:ext>
                </a:extLst>
              </p14:cNvPr>
              <p14:cNvContentPartPr/>
              <p14:nvPr/>
            </p14:nvContentPartPr>
            <p14:xfrm>
              <a:off x="5499736" y="5465045"/>
              <a:ext cx="2147760" cy="594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D623D69-DAEB-4F9A-96AC-4C216C30D7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85336" y="5450645"/>
                <a:ext cx="21758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01D61D5-8387-4E36-9B57-4E6F776EE123}"/>
                  </a:ext>
                </a:extLst>
              </p14:cNvPr>
              <p14:cNvContentPartPr/>
              <p14:nvPr/>
            </p14:nvContentPartPr>
            <p14:xfrm>
              <a:off x="543616" y="5506805"/>
              <a:ext cx="3600720" cy="923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01D61D5-8387-4E36-9B57-4E6F776EE12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9216" y="5492405"/>
                <a:ext cx="362880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BE5DD87-1C46-4280-8A5D-F28553A5CDE3}"/>
                  </a:ext>
                </a:extLst>
              </p14:cNvPr>
              <p14:cNvContentPartPr/>
              <p14:nvPr/>
            </p14:nvContentPartPr>
            <p14:xfrm>
              <a:off x="9591856" y="5559005"/>
              <a:ext cx="342000" cy="464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BE5DD87-1C46-4280-8A5D-F28553A5CD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77456" y="5544605"/>
                <a:ext cx="3700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AA7574-3121-43CF-92FA-B47194D878DF}"/>
                  </a:ext>
                </a:extLst>
              </p14:cNvPr>
              <p14:cNvContentPartPr/>
              <p14:nvPr/>
            </p14:nvContentPartPr>
            <p14:xfrm>
              <a:off x="8127736" y="5451365"/>
              <a:ext cx="1037160" cy="657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AA7574-3121-43CF-92FA-B47194D878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13336" y="5436965"/>
                <a:ext cx="10652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E70F01E-6FF5-4AE4-B162-4FA15667C2B3}"/>
                  </a:ext>
                </a:extLst>
              </p14:cNvPr>
              <p14:cNvContentPartPr/>
              <p14:nvPr/>
            </p14:nvContentPartPr>
            <p14:xfrm>
              <a:off x="5915536" y="6416525"/>
              <a:ext cx="451080" cy="206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E70F01E-6FF5-4AE4-B162-4FA15667C2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01136" y="6402125"/>
                <a:ext cx="479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7D166DC-780F-41AD-9FE9-1B53407788F3}"/>
                  </a:ext>
                </a:extLst>
              </p14:cNvPr>
              <p14:cNvContentPartPr/>
              <p14:nvPr/>
            </p14:nvContentPartPr>
            <p14:xfrm>
              <a:off x="7702216" y="6447485"/>
              <a:ext cx="864360" cy="413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7D166DC-780F-41AD-9FE9-1B53407788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87816" y="6433085"/>
                <a:ext cx="8924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FA017F4-B747-44E4-BCA7-F4848E4358F0}"/>
                  </a:ext>
                </a:extLst>
              </p14:cNvPr>
              <p14:cNvContentPartPr/>
              <p14:nvPr/>
            </p14:nvContentPartPr>
            <p14:xfrm>
              <a:off x="6685936" y="6232565"/>
              <a:ext cx="620640" cy="440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FA017F4-B747-44E4-BCA7-F4848E4358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71536" y="6218165"/>
                <a:ext cx="6487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37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Viet Anh (FE FPTU HN)</dc:creator>
  <cp:lastModifiedBy>Viet Anh Nguyen</cp:lastModifiedBy>
  <cp:revision>16</cp:revision>
  <dcterms:created xsi:type="dcterms:W3CDTF">2021-07-15T13:29:47Z</dcterms:created>
  <dcterms:modified xsi:type="dcterms:W3CDTF">2022-03-11T10:32:40Z</dcterms:modified>
</cp:coreProperties>
</file>