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2.xml" ContentType="application/vnd.openxmlformats-officedocument.presentationml.notesSlide+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9"/>
  </p:notesMasterIdLst>
  <p:sldIdLst>
    <p:sldId id="256" r:id="rId2"/>
    <p:sldId id="257" r:id="rId3"/>
    <p:sldId id="272"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9144000" cy="6858000" type="screen4x3"/>
  <p:notesSz cx="6858000" cy="9144000"/>
  <p:defaultTextStyle>
    <a:defPPr>
      <a:defRPr lang="en-GB"/>
    </a:defPPr>
    <a:lvl1pPr algn="l" defTabSz="449263" rtl="0" fontAlgn="base">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icrosoft YaHei" panose="020B0503020204020204" pitchFamily="34" charset="-122"/>
        <a:cs typeface="+mn-cs"/>
      </a:defRPr>
    </a:lvl1pPr>
    <a:lvl2pPr marL="742950" indent="-285750" algn="l" defTabSz="449263" rtl="0" fontAlgn="base">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icrosoft YaHei" panose="020B0503020204020204" pitchFamily="34" charset="-122"/>
        <a:cs typeface="+mn-cs"/>
      </a:defRPr>
    </a:lvl2pPr>
    <a:lvl3pPr marL="1143000" indent="-228600" algn="l" defTabSz="449263" rtl="0" fontAlgn="base">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icrosoft YaHei" panose="020B0503020204020204" pitchFamily="34" charset="-122"/>
        <a:cs typeface="+mn-cs"/>
      </a:defRPr>
    </a:lvl3pPr>
    <a:lvl4pPr marL="1600200" indent="-228600" algn="l" defTabSz="449263" rtl="0" fontAlgn="base">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icrosoft YaHei" panose="020B0503020204020204" pitchFamily="34" charset="-122"/>
        <a:cs typeface="+mn-cs"/>
      </a:defRPr>
    </a:lvl4pPr>
    <a:lvl5pPr marL="2057400" indent="-228600" algn="l" defTabSz="449263" rtl="0" fontAlgn="base">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icrosoft YaHei" panose="020B0503020204020204" pitchFamily="34" charset="-122"/>
        <a:cs typeface="+mn-cs"/>
      </a:defRPr>
    </a:lvl5pPr>
    <a:lvl6pPr marL="2286000" algn="l" defTabSz="914400" rtl="0" eaLnBrk="1" latinLnBrk="0" hangingPunct="1">
      <a:defRPr sz="2400" kern="1200">
        <a:solidFill>
          <a:schemeClr val="bg1"/>
        </a:solidFill>
        <a:latin typeface="Times New Roman" panose="02020603050405020304" pitchFamily="18" charset="0"/>
        <a:ea typeface="Microsoft YaHei" panose="020B0503020204020204" pitchFamily="34" charset="-122"/>
        <a:cs typeface="+mn-cs"/>
      </a:defRPr>
    </a:lvl6pPr>
    <a:lvl7pPr marL="2743200" algn="l" defTabSz="914400" rtl="0" eaLnBrk="1" latinLnBrk="0" hangingPunct="1">
      <a:defRPr sz="2400" kern="1200">
        <a:solidFill>
          <a:schemeClr val="bg1"/>
        </a:solidFill>
        <a:latin typeface="Times New Roman" panose="02020603050405020304" pitchFamily="18" charset="0"/>
        <a:ea typeface="Microsoft YaHei" panose="020B0503020204020204" pitchFamily="34" charset="-122"/>
        <a:cs typeface="+mn-cs"/>
      </a:defRPr>
    </a:lvl7pPr>
    <a:lvl8pPr marL="3200400" algn="l" defTabSz="914400" rtl="0" eaLnBrk="1" latinLnBrk="0" hangingPunct="1">
      <a:defRPr sz="2400" kern="1200">
        <a:solidFill>
          <a:schemeClr val="bg1"/>
        </a:solidFill>
        <a:latin typeface="Times New Roman" panose="02020603050405020304" pitchFamily="18" charset="0"/>
        <a:ea typeface="Microsoft YaHei" panose="020B0503020204020204" pitchFamily="34" charset="-122"/>
        <a:cs typeface="+mn-cs"/>
      </a:defRPr>
    </a:lvl8pPr>
    <a:lvl9pPr marL="3657600" algn="l" defTabSz="914400" rtl="0" eaLnBrk="1" latinLnBrk="0" hangingPunct="1">
      <a:defRPr sz="2400" kern="1200">
        <a:solidFill>
          <a:schemeClr val="bg1"/>
        </a:solidFill>
        <a:latin typeface="Times New Roman" panose="02020603050405020304" pitchFamily="18" charset="0"/>
        <a:ea typeface="Microsoft YaHei" panose="020B0503020204020204" pitchFamily="34"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265" autoAdjust="0"/>
    <p:restoredTop sz="94660"/>
  </p:normalViewPr>
  <p:slideViewPr>
    <p:cSldViewPr>
      <p:cViewPr varScale="1">
        <p:scale>
          <a:sx n="82" d="100"/>
          <a:sy n="82" d="100"/>
        </p:scale>
        <p:origin x="893" y="58"/>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et Anh Nguyen" userId="b95f61ff061388d5" providerId="LiveId" clId="{E112ED3C-4AFA-45F9-AE22-DBBB26F38FDB}"/>
    <pc:docChg chg="addSld modSld">
      <pc:chgData name="Viet Anh Nguyen" userId="b95f61ff061388d5" providerId="LiveId" clId="{E112ED3C-4AFA-45F9-AE22-DBBB26F38FDB}" dt="2022-01-05T06:27:19.011" v="206"/>
      <pc:docMkLst>
        <pc:docMk/>
      </pc:docMkLst>
      <pc:sldChg chg="addSp delSp mod">
        <pc:chgData name="Viet Anh Nguyen" userId="b95f61ff061388d5" providerId="LiveId" clId="{E112ED3C-4AFA-45F9-AE22-DBBB26F38FDB}" dt="2022-01-05T06:10:35.171" v="39"/>
        <pc:sldMkLst>
          <pc:docMk/>
          <pc:sldMk cId="0" sldId="256"/>
        </pc:sldMkLst>
        <pc:inkChg chg="add del">
          <ac:chgData name="Viet Anh Nguyen" userId="b95f61ff061388d5" providerId="LiveId" clId="{E112ED3C-4AFA-45F9-AE22-DBBB26F38FDB}" dt="2022-01-05T06:10:19.699" v="9"/>
          <ac:inkMkLst>
            <pc:docMk/>
            <pc:sldMk cId="0" sldId="256"/>
            <ac:inkMk id="2" creationId="{421A864F-742A-44E4-91BE-F06D65215669}"/>
          </ac:inkMkLst>
        </pc:inkChg>
        <pc:inkChg chg="add del">
          <ac:chgData name="Viet Anh Nguyen" userId="b95f61ff061388d5" providerId="LiveId" clId="{E112ED3C-4AFA-45F9-AE22-DBBB26F38FDB}" dt="2022-01-05T06:10:19.699" v="9"/>
          <ac:inkMkLst>
            <pc:docMk/>
            <pc:sldMk cId="0" sldId="256"/>
            <ac:inkMk id="3" creationId="{6055589B-A6A6-4460-A015-FD57CF8B46FB}"/>
          </ac:inkMkLst>
        </pc:inkChg>
        <pc:inkChg chg="add del">
          <ac:chgData name="Viet Anh Nguyen" userId="b95f61ff061388d5" providerId="LiveId" clId="{E112ED3C-4AFA-45F9-AE22-DBBB26F38FDB}" dt="2022-01-05T06:10:19.699" v="9"/>
          <ac:inkMkLst>
            <pc:docMk/>
            <pc:sldMk cId="0" sldId="256"/>
            <ac:inkMk id="4" creationId="{E0881155-3A69-4963-A435-9C284EC727A4}"/>
          </ac:inkMkLst>
        </pc:inkChg>
        <pc:inkChg chg="add del">
          <ac:chgData name="Viet Anh Nguyen" userId="b95f61ff061388d5" providerId="LiveId" clId="{E112ED3C-4AFA-45F9-AE22-DBBB26F38FDB}" dt="2022-01-05T06:10:19.699" v="9"/>
          <ac:inkMkLst>
            <pc:docMk/>
            <pc:sldMk cId="0" sldId="256"/>
            <ac:inkMk id="5" creationId="{EC98C8B0-3E96-4CAA-9A6B-F67AD355B7C9}"/>
          </ac:inkMkLst>
        </pc:inkChg>
        <pc:inkChg chg="add del">
          <ac:chgData name="Viet Anh Nguyen" userId="b95f61ff061388d5" providerId="LiveId" clId="{E112ED3C-4AFA-45F9-AE22-DBBB26F38FDB}" dt="2022-01-05T06:10:19.699" v="9"/>
          <ac:inkMkLst>
            <pc:docMk/>
            <pc:sldMk cId="0" sldId="256"/>
            <ac:inkMk id="6" creationId="{C7C05791-E134-4436-B6F0-55B3C5C8CE73}"/>
          </ac:inkMkLst>
        </pc:inkChg>
        <pc:inkChg chg="add del">
          <ac:chgData name="Viet Anh Nguyen" userId="b95f61ff061388d5" providerId="LiveId" clId="{E112ED3C-4AFA-45F9-AE22-DBBB26F38FDB}" dt="2022-01-05T06:10:19.699" v="9"/>
          <ac:inkMkLst>
            <pc:docMk/>
            <pc:sldMk cId="0" sldId="256"/>
            <ac:inkMk id="7" creationId="{8A112BE0-BE89-44E3-9824-69BBAA23B814}"/>
          </ac:inkMkLst>
        </pc:inkChg>
        <pc:inkChg chg="add del">
          <ac:chgData name="Viet Anh Nguyen" userId="b95f61ff061388d5" providerId="LiveId" clId="{E112ED3C-4AFA-45F9-AE22-DBBB26F38FDB}" dt="2022-01-05T06:10:19.699" v="9"/>
          <ac:inkMkLst>
            <pc:docMk/>
            <pc:sldMk cId="0" sldId="256"/>
            <ac:inkMk id="8" creationId="{3F842A05-4B5C-4A86-8092-6821EBACAA3B}"/>
          </ac:inkMkLst>
        </pc:inkChg>
        <pc:inkChg chg="add">
          <ac:chgData name="Viet Anh Nguyen" userId="b95f61ff061388d5" providerId="LiveId" clId="{E112ED3C-4AFA-45F9-AE22-DBBB26F38FDB}" dt="2022-01-05T06:10:18.756" v="7" actId="9405"/>
          <ac:inkMkLst>
            <pc:docMk/>
            <pc:sldMk cId="0" sldId="256"/>
            <ac:inkMk id="9" creationId="{9AEC0456-5C5C-46E2-823F-1494BD0A6F5D}"/>
          </ac:inkMkLst>
        </pc:inkChg>
        <pc:inkChg chg="add">
          <ac:chgData name="Viet Anh Nguyen" userId="b95f61ff061388d5" providerId="LiveId" clId="{E112ED3C-4AFA-45F9-AE22-DBBB26F38FDB}" dt="2022-01-05T06:10:18.881" v="8" actId="9405"/>
          <ac:inkMkLst>
            <pc:docMk/>
            <pc:sldMk cId="0" sldId="256"/>
            <ac:inkMk id="10" creationId="{C9D8A8D3-FF7D-474D-BFBB-F4527318D416}"/>
          </ac:inkMkLst>
        </pc:inkChg>
        <pc:inkChg chg="add">
          <ac:chgData name="Viet Anh Nguyen" userId="b95f61ff061388d5" providerId="LiveId" clId="{E112ED3C-4AFA-45F9-AE22-DBBB26F38FDB}" dt="2022-01-05T06:10:19.699" v="9"/>
          <ac:inkMkLst>
            <pc:docMk/>
            <pc:sldMk cId="0" sldId="256"/>
            <ac:inkMk id="11" creationId="{28FA23D2-8800-413C-89F8-31792DD8951D}"/>
          </ac:inkMkLst>
        </pc:inkChg>
        <pc:inkChg chg="add del">
          <ac:chgData name="Viet Anh Nguyen" userId="b95f61ff061388d5" providerId="LiveId" clId="{E112ED3C-4AFA-45F9-AE22-DBBB26F38FDB}" dt="2022-01-05T06:10:30.002" v="23"/>
          <ac:inkMkLst>
            <pc:docMk/>
            <pc:sldMk cId="0" sldId="256"/>
            <ac:inkMk id="12" creationId="{92105625-2CC1-44A7-B18A-F3A35A9FC2DE}"/>
          </ac:inkMkLst>
        </pc:inkChg>
        <pc:inkChg chg="add del">
          <ac:chgData name="Viet Anh Nguyen" userId="b95f61ff061388d5" providerId="LiveId" clId="{E112ED3C-4AFA-45F9-AE22-DBBB26F38FDB}" dt="2022-01-05T06:10:30.002" v="23"/>
          <ac:inkMkLst>
            <pc:docMk/>
            <pc:sldMk cId="0" sldId="256"/>
            <ac:inkMk id="13" creationId="{E321DBF0-9463-46F9-B7C7-D8F8CA8660C8}"/>
          </ac:inkMkLst>
        </pc:inkChg>
        <pc:inkChg chg="add del">
          <ac:chgData name="Viet Anh Nguyen" userId="b95f61ff061388d5" providerId="LiveId" clId="{E112ED3C-4AFA-45F9-AE22-DBBB26F38FDB}" dt="2022-01-05T06:10:30.002" v="23"/>
          <ac:inkMkLst>
            <pc:docMk/>
            <pc:sldMk cId="0" sldId="256"/>
            <ac:inkMk id="14" creationId="{102BD91D-20F3-480C-8264-EDEBF7EF5155}"/>
          </ac:inkMkLst>
        </pc:inkChg>
        <pc:inkChg chg="add del">
          <ac:chgData name="Viet Anh Nguyen" userId="b95f61ff061388d5" providerId="LiveId" clId="{E112ED3C-4AFA-45F9-AE22-DBBB26F38FDB}" dt="2022-01-05T06:10:30.002" v="23"/>
          <ac:inkMkLst>
            <pc:docMk/>
            <pc:sldMk cId="0" sldId="256"/>
            <ac:inkMk id="15" creationId="{85476037-AA41-43C8-B3E8-402540105CE3}"/>
          </ac:inkMkLst>
        </pc:inkChg>
        <pc:inkChg chg="add del">
          <ac:chgData name="Viet Anh Nguyen" userId="b95f61ff061388d5" providerId="LiveId" clId="{E112ED3C-4AFA-45F9-AE22-DBBB26F38FDB}" dt="2022-01-05T06:10:30.002" v="23"/>
          <ac:inkMkLst>
            <pc:docMk/>
            <pc:sldMk cId="0" sldId="256"/>
            <ac:inkMk id="16" creationId="{E3D29BA8-9487-44C8-8382-06AF4F2BD2E8}"/>
          </ac:inkMkLst>
        </pc:inkChg>
        <pc:inkChg chg="add del">
          <ac:chgData name="Viet Anh Nguyen" userId="b95f61ff061388d5" providerId="LiveId" clId="{E112ED3C-4AFA-45F9-AE22-DBBB26F38FDB}" dt="2022-01-05T06:10:30.002" v="23"/>
          <ac:inkMkLst>
            <pc:docMk/>
            <pc:sldMk cId="0" sldId="256"/>
            <ac:inkMk id="17" creationId="{5A206E26-AC8A-4FAB-B435-A9417A3CA3C5}"/>
          </ac:inkMkLst>
        </pc:inkChg>
        <pc:inkChg chg="add del">
          <ac:chgData name="Viet Anh Nguyen" userId="b95f61ff061388d5" providerId="LiveId" clId="{E112ED3C-4AFA-45F9-AE22-DBBB26F38FDB}" dt="2022-01-05T06:10:30.002" v="23"/>
          <ac:inkMkLst>
            <pc:docMk/>
            <pc:sldMk cId="0" sldId="256"/>
            <ac:inkMk id="18" creationId="{47B8818C-217E-4124-B50C-C5F3710F7570}"/>
          </ac:inkMkLst>
        </pc:inkChg>
        <pc:inkChg chg="add del">
          <ac:chgData name="Viet Anh Nguyen" userId="b95f61ff061388d5" providerId="LiveId" clId="{E112ED3C-4AFA-45F9-AE22-DBBB26F38FDB}" dt="2022-01-05T06:10:30.002" v="23"/>
          <ac:inkMkLst>
            <pc:docMk/>
            <pc:sldMk cId="0" sldId="256"/>
            <ac:inkMk id="19" creationId="{E8C77F91-8271-4D33-A1AF-0DFCAAB68AC2}"/>
          </ac:inkMkLst>
        </pc:inkChg>
        <pc:inkChg chg="add del">
          <ac:chgData name="Viet Anh Nguyen" userId="b95f61ff061388d5" providerId="LiveId" clId="{E112ED3C-4AFA-45F9-AE22-DBBB26F38FDB}" dt="2022-01-05T06:10:30.002" v="23"/>
          <ac:inkMkLst>
            <pc:docMk/>
            <pc:sldMk cId="0" sldId="256"/>
            <ac:inkMk id="20" creationId="{F308D206-3945-4007-90FE-0ED53D0E4904}"/>
          </ac:inkMkLst>
        </pc:inkChg>
        <pc:inkChg chg="add del">
          <ac:chgData name="Viet Anh Nguyen" userId="b95f61ff061388d5" providerId="LiveId" clId="{E112ED3C-4AFA-45F9-AE22-DBBB26F38FDB}" dt="2022-01-05T06:10:30.002" v="23"/>
          <ac:inkMkLst>
            <pc:docMk/>
            <pc:sldMk cId="0" sldId="256"/>
            <ac:inkMk id="21" creationId="{7D72CFDA-F5D8-48C6-A738-766207A2C25E}"/>
          </ac:inkMkLst>
        </pc:inkChg>
        <pc:inkChg chg="add del">
          <ac:chgData name="Viet Anh Nguyen" userId="b95f61ff061388d5" providerId="LiveId" clId="{E112ED3C-4AFA-45F9-AE22-DBBB26F38FDB}" dt="2022-01-05T06:10:30.002" v="23"/>
          <ac:inkMkLst>
            <pc:docMk/>
            <pc:sldMk cId="0" sldId="256"/>
            <ac:inkMk id="22" creationId="{90586386-8B47-48F3-8208-46D87A19F388}"/>
          </ac:inkMkLst>
        </pc:inkChg>
        <pc:inkChg chg="add del">
          <ac:chgData name="Viet Anh Nguyen" userId="b95f61ff061388d5" providerId="LiveId" clId="{E112ED3C-4AFA-45F9-AE22-DBBB26F38FDB}" dt="2022-01-05T06:10:30.002" v="23"/>
          <ac:inkMkLst>
            <pc:docMk/>
            <pc:sldMk cId="0" sldId="256"/>
            <ac:inkMk id="23" creationId="{5F82C9E6-4D0E-462F-BA9F-3CBEE4ABF998}"/>
          </ac:inkMkLst>
        </pc:inkChg>
        <pc:inkChg chg="add del">
          <ac:chgData name="Viet Anh Nguyen" userId="b95f61ff061388d5" providerId="LiveId" clId="{E112ED3C-4AFA-45F9-AE22-DBBB26F38FDB}" dt="2022-01-05T06:10:30.002" v="23"/>
          <ac:inkMkLst>
            <pc:docMk/>
            <pc:sldMk cId="0" sldId="256"/>
            <ac:inkMk id="24" creationId="{EAF94942-B007-4FB1-B724-E0CBCDCF339F}"/>
          </ac:inkMkLst>
        </pc:inkChg>
        <pc:inkChg chg="add del">
          <ac:chgData name="Viet Anh Nguyen" userId="b95f61ff061388d5" providerId="LiveId" clId="{E112ED3C-4AFA-45F9-AE22-DBBB26F38FDB}" dt="2022-01-05T06:10:35.171" v="39"/>
          <ac:inkMkLst>
            <pc:docMk/>
            <pc:sldMk cId="0" sldId="256"/>
            <ac:inkMk id="25" creationId="{9AA96B2D-FA40-4F5D-9C3C-E4DF9D3A0D22}"/>
          </ac:inkMkLst>
        </pc:inkChg>
        <pc:inkChg chg="add del">
          <ac:chgData name="Viet Anh Nguyen" userId="b95f61ff061388d5" providerId="LiveId" clId="{E112ED3C-4AFA-45F9-AE22-DBBB26F38FDB}" dt="2022-01-05T06:10:35.171" v="39"/>
          <ac:inkMkLst>
            <pc:docMk/>
            <pc:sldMk cId="0" sldId="256"/>
            <ac:inkMk id="26" creationId="{DEEA69E8-E159-4512-AD69-BA7F6A8910D4}"/>
          </ac:inkMkLst>
        </pc:inkChg>
        <pc:inkChg chg="add del">
          <ac:chgData name="Viet Anh Nguyen" userId="b95f61ff061388d5" providerId="LiveId" clId="{E112ED3C-4AFA-45F9-AE22-DBBB26F38FDB}" dt="2022-01-05T06:10:35.171" v="39"/>
          <ac:inkMkLst>
            <pc:docMk/>
            <pc:sldMk cId="0" sldId="256"/>
            <ac:inkMk id="27" creationId="{84D9E33B-1118-4986-841C-F596F8214D6D}"/>
          </ac:inkMkLst>
        </pc:inkChg>
        <pc:inkChg chg="add del">
          <ac:chgData name="Viet Anh Nguyen" userId="b95f61ff061388d5" providerId="LiveId" clId="{E112ED3C-4AFA-45F9-AE22-DBBB26F38FDB}" dt="2022-01-05T06:10:35.171" v="39"/>
          <ac:inkMkLst>
            <pc:docMk/>
            <pc:sldMk cId="0" sldId="256"/>
            <ac:inkMk id="28" creationId="{FF118649-0BBD-4714-8A39-95EE583040F4}"/>
          </ac:inkMkLst>
        </pc:inkChg>
        <pc:inkChg chg="add del">
          <ac:chgData name="Viet Anh Nguyen" userId="b95f61ff061388d5" providerId="LiveId" clId="{E112ED3C-4AFA-45F9-AE22-DBBB26F38FDB}" dt="2022-01-05T06:10:35.171" v="39"/>
          <ac:inkMkLst>
            <pc:docMk/>
            <pc:sldMk cId="0" sldId="256"/>
            <ac:inkMk id="29" creationId="{62C9C2EE-AD72-446F-8437-600228657B50}"/>
          </ac:inkMkLst>
        </pc:inkChg>
        <pc:inkChg chg="add del">
          <ac:chgData name="Viet Anh Nguyen" userId="b95f61ff061388d5" providerId="LiveId" clId="{E112ED3C-4AFA-45F9-AE22-DBBB26F38FDB}" dt="2022-01-05T06:10:35.171" v="39"/>
          <ac:inkMkLst>
            <pc:docMk/>
            <pc:sldMk cId="0" sldId="256"/>
            <ac:inkMk id="30" creationId="{20E60212-7355-4788-A74A-D1ABA62DA3AA}"/>
          </ac:inkMkLst>
        </pc:inkChg>
        <pc:inkChg chg="add del">
          <ac:chgData name="Viet Anh Nguyen" userId="b95f61ff061388d5" providerId="LiveId" clId="{E112ED3C-4AFA-45F9-AE22-DBBB26F38FDB}" dt="2022-01-05T06:10:35.171" v="39"/>
          <ac:inkMkLst>
            <pc:docMk/>
            <pc:sldMk cId="0" sldId="256"/>
            <ac:inkMk id="31" creationId="{B597EC8B-753D-471E-811C-8988A508170C}"/>
          </ac:inkMkLst>
        </pc:inkChg>
        <pc:inkChg chg="add del">
          <ac:chgData name="Viet Anh Nguyen" userId="b95f61ff061388d5" providerId="LiveId" clId="{E112ED3C-4AFA-45F9-AE22-DBBB26F38FDB}" dt="2022-01-05T06:10:35.171" v="39"/>
          <ac:inkMkLst>
            <pc:docMk/>
            <pc:sldMk cId="0" sldId="256"/>
            <ac:inkMk id="3072" creationId="{ECFD659A-94D9-4AD5-BC0F-7F93F17EEEFB}"/>
          </ac:inkMkLst>
        </pc:inkChg>
        <pc:inkChg chg="add del">
          <ac:chgData name="Viet Anh Nguyen" userId="b95f61ff061388d5" providerId="LiveId" clId="{E112ED3C-4AFA-45F9-AE22-DBBB26F38FDB}" dt="2022-01-05T06:10:35.171" v="39"/>
          <ac:inkMkLst>
            <pc:docMk/>
            <pc:sldMk cId="0" sldId="256"/>
            <ac:inkMk id="3074" creationId="{D68DF249-C5C2-4836-B240-C9786049F72F}"/>
          </ac:inkMkLst>
        </pc:inkChg>
        <pc:inkChg chg="add del">
          <ac:chgData name="Viet Anh Nguyen" userId="b95f61ff061388d5" providerId="LiveId" clId="{E112ED3C-4AFA-45F9-AE22-DBBB26F38FDB}" dt="2022-01-05T06:10:35.171" v="39"/>
          <ac:inkMkLst>
            <pc:docMk/>
            <pc:sldMk cId="0" sldId="256"/>
            <ac:inkMk id="3075" creationId="{B73E4B5F-0B99-4BB3-8B97-3DE3E7480138}"/>
          </ac:inkMkLst>
        </pc:inkChg>
        <pc:inkChg chg="add del">
          <ac:chgData name="Viet Anh Nguyen" userId="b95f61ff061388d5" providerId="LiveId" clId="{E112ED3C-4AFA-45F9-AE22-DBBB26F38FDB}" dt="2022-01-05T06:10:35.171" v="39"/>
          <ac:inkMkLst>
            <pc:docMk/>
            <pc:sldMk cId="0" sldId="256"/>
            <ac:inkMk id="3076" creationId="{73DA3A75-3297-4A58-867A-C24415608A9F}"/>
          </ac:inkMkLst>
        </pc:inkChg>
        <pc:inkChg chg="add del">
          <ac:chgData name="Viet Anh Nguyen" userId="b95f61ff061388d5" providerId="LiveId" clId="{E112ED3C-4AFA-45F9-AE22-DBBB26F38FDB}" dt="2022-01-05T06:10:35.171" v="39"/>
          <ac:inkMkLst>
            <pc:docMk/>
            <pc:sldMk cId="0" sldId="256"/>
            <ac:inkMk id="3077" creationId="{0F1C472A-3CD5-47E1-9C80-DC551E77F2C8}"/>
          </ac:inkMkLst>
        </pc:inkChg>
        <pc:inkChg chg="add del">
          <ac:chgData name="Viet Anh Nguyen" userId="b95f61ff061388d5" providerId="LiveId" clId="{E112ED3C-4AFA-45F9-AE22-DBBB26F38FDB}" dt="2022-01-05T06:10:35.171" v="39"/>
          <ac:inkMkLst>
            <pc:docMk/>
            <pc:sldMk cId="0" sldId="256"/>
            <ac:inkMk id="3078" creationId="{B1517E1D-37BB-448A-B62D-716DA25CEFC3}"/>
          </ac:inkMkLst>
        </pc:inkChg>
        <pc:inkChg chg="add del">
          <ac:chgData name="Viet Anh Nguyen" userId="b95f61ff061388d5" providerId="LiveId" clId="{E112ED3C-4AFA-45F9-AE22-DBBB26F38FDB}" dt="2022-01-05T06:10:35.171" v="39"/>
          <ac:inkMkLst>
            <pc:docMk/>
            <pc:sldMk cId="0" sldId="256"/>
            <ac:inkMk id="3079" creationId="{AD2E6CB5-3970-42D7-A253-ABD4055084A3}"/>
          </ac:inkMkLst>
        </pc:inkChg>
        <pc:inkChg chg="add del">
          <ac:chgData name="Viet Anh Nguyen" userId="b95f61ff061388d5" providerId="LiveId" clId="{E112ED3C-4AFA-45F9-AE22-DBBB26F38FDB}" dt="2022-01-05T06:10:35.171" v="39"/>
          <ac:inkMkLst>
            <pc:docMk/>
            <pc:sldMk cId="0" sldId="256"/>
            <ac:inkMk id="3080" creationId="{79D1928A-52BF-4698-8065-AB048B243CB5}"/>
          </ac:inkMkLst>
        </pc:inkChg>
        <pc:inkChg chg="add del">
          <ac:chgData name="Viet Anh Nguyen" userId="b95f61ff061388d5" providerId="LiveId" clId="{E112ED3C-4AFA-45F9-AE22-DBBB26F38FDB}" dt="2022-01-05T06:10:35.171" v="39"/>
          <ac:inkMkLst>
            <pc:docMk/>
            <pc:sldMk cId="0" sldId="256"/>
            <ac:inkMk id="3081" creationId="{6A33E1D2-96D4-4F3F-BCD5-C992B2D34E1B}"/>
          </ac:inkMkLst>
        </pc:inkChg>
        <pc:inkChg chg="add">
          <ac:chgData name="Viet Anh Nguyen" userId="b95f61ff061388d5" providerId="LiveId" clId="{E112ED3C-4AFA-45F9-AE22-DBBB26F38FDB}" dt="2022-01-05T06:10:35.171" v="39"/>
          <ac:inkMkLst>
            <pc:docMk/>
            <pc:sldMk cId="0" sldId="256"/>
            <ac:inkMk id="3082" creationId="{AD341410-03E5-4F2D-8A35-F93EE844DECE}"/>
          </ac:inkMkLst>
        </pc:inkChg>
        <pc:inkChg chg="add">
          <ac:chgData name="Viet Anh Nguyen" userId="b95f61ff061388d5" providerId="LiveId" clId="{E112ED3C-4AFA-45F9-AE22-DBBB26F38FDB}" dt="2022-01-05T06:10:35.171" v="39"/>
          <ac:inkMkLst>
            <pc:docMk/>
            <pc:sldMk cId="0" sldId="256"/>
            <ac:inkMk id="3083" creationId="{CC1DEBC8-59C2-4287-8B57-5835DD6CE86F}"/>
          </ac:inkMkLst>
        </pc:inkChg>
      </pc:sldChg>
      <pc:sldChg chg="addSp delSp mod">
        <pc:chgData name="Viet Anh Nguyen" userId="b95f61ff061388d5" providerId="LiveId" clId="{E112ED3C-4AFA-45F9-AE22-DBBB26F38FDB}" dt="2022-01-05T06:27:19.011" v="206"/>
        <pc:sldMkLst>
          <pc:docMk/>
          <pc:sldMk cId="0" sldId="261"/>
        </pc:sldMkLst>
        <pc:inkChg chg="add">
          <ac:chgData name="Viet Anh Nguyen" userId="b95f61ff061388d5" providerId="LiveId" clId="{E112ED3C-4AFA-45F9-AE22-DBBB26F38FDB}" dt="2022-01-05T06:27:06.373" v="170" actId="9405"/>
          <ac:inkMkLst>
            <pc:docMk/>
            <pc:sldMk cId="0" sldId="261"/>
            <ac:inkMk id="2" creationId="{22FFDCB0-3634-40E5-B0FA-40E837B89068}"/>
          </ac:inkMkLst>
        </pc:inkChg>
        <pc:inkChg chg="add del">
          <ac:chgData name="Viet Anh Nguyen" userId="b95f61ff061388d5" providerId="LiveId" clId="{E112ED3C-4AFA-45F9-AE22-DBBB26F38FDB}" dt="2022-01-05T06:27:09.253" v="175"/>
          <ac:inkMkLst>
            <pc:docMk/>
            <pc:sldMk cId="0" sldId="261"/>
            <ac:inkMk id="3" creationId="{52827079-3E92-4A4A-A5A9-94E09862059B}"/>
          </ac:inkMkLst>
        </pc:inkChg>
        <pc:inkChg chg="add del">
          <ac:chgData name="Viet Anh Nguyen" userId="b95f61ff061388d5" providerId="LiveId" clId="{E112ED3C-4AFA-45F9-AE22-DBBB26F38FDB}" dt="2022-01-05T06:27:09.253" v="175"/>
          <ac:inkMkLst>
            <pc:docMk/>
            <pc:sldMk cId="0" sldId="261"/>
            <ac:inkMk id="4" creationId="{3A983EB8-FC79-484A-AD82-58F3F0865354}"/>
          </ac:inkMkLst>
        </pc:inkChg>
        <pc:inkChg chg="add del">
          <ac:chgData name="Viet Anh Nguyen" userId="b95f61ff061388d5" providerId="LiveId" clId="{E112ED3C-4AFA-45F9-AE22-DBBB26F38FDB}" dt="2022-01-05T06:27:09.253" v="175"/>
          <ac:inkMkLst>
            <pc:docMk/>
            <pc:sldMk cId="0" sldId="261"/>
            <ac:inkMk id="5" creationId="{E88E9DE2-6CB3-4E6B-933A-EB70F0A0388B}"/>
          </ac:inkMkLst>
        </pc:inkChg>
        <pc:inkChg chg="add">
          <ac:chgData name="Viet Anh Nguyen" userId="b95f61ff061388d5" providerId="LiveId" clId="{E112ED3C-4AFA-45F9-AE22-DBBB26F38FDB}" dt="2022-01-05T06:27:08.569" v="174" actId="9405"/>
          <ac:inkMkLst>
            <pc:docMk/>
            <pc:sldMk cId="0" sldId="261"/>
            <ac:inkMk id="6" creationId="{7CD1CCE2-99D0-45AE-AD61-3A4EF491848A}"/>
          </ac:inkMkLst>
        </pc:inkChg>
        <pc:inkChg chg="add">
          <ac:chgData name="Viet Anh Nguyen" userId="b95f61ff061388d5" providerId="LiveId" clId="{E112ED3C-4AFA-45F9-AE22-DBBB26F38FDB}" dt="2022-01-05T06:27:09.253" v="175"/>
          <ac:inkMkLst>
            <pc:docMk/>
            <pc:sldMk cId="0" sldId="261"/>
            <ac:inkMk id="7" creationId="{0B93F06F-2630-4DBB-9E8F-6996DE124AA9}"/>
          </ac:inkMkLst>
        </pc:inkChg>
        <pc:inkChg chg="add del">
          <ac:chgData name="Viet Anh Nguyen" userId="b95f61ff061388d5" providerId="LiveId" clId="{E112ED3C-4AFA-45F9-AE22-DBBB26F38FDB}" dt="2022-01-05T06:27:11.215" v="182"/>
          <ac:inkMkLst>
            <pc:docMk/>
            <pc:sldMk cId="0" sldId="261"/>
            <ac:inkMk id="8" creationId="{FADA90FB-7290-4377-BB9F-E77E0EA4F6AD}"/>
          </ac:inkMkLst>
        </pc:inkChg>
        <pc:inkChg chg="add del">
          <ac:chgData name="Viet Anh Nguyen" userId="b95f61ff061388d5" providerId="LiveId" clId="{E112ED3C-4AFA-45F9-AE22-DBBB26F38FDB}" dt="2022-01-05T06:27:11.215" v="182"/>
          <ac:inkMkLst>
            <pc:docMk/>
            <pc:sldMk cId="0" sldId="261"/>
            <ac:inkMk id="9" creationId="{BC2181C5-BCF6-4190-9A00-4E2E01971C56}"/>
          </ac:inkMkLst>
        </pc:inkChg>
        <pc:inkChg chg="add del">
          <ac:chgData name="Viet Anh Nguyen" userId="b95f61ff061388d5" providerId="LiveId" clId="{E112ED3C-4AFA-45F9-AE22-DBBB26F38FDB}" dt="2022-01-05T06:27:11.215" v="182"/>
          <ac:inkMkLst>
            <pc:docMk/>
            <pc:sldMk cId="0" sldId="261"/>
            <ac:inkMk id="10" creationId="{E6962DE7-8FC3-436B-B08A-122254D859C9}"/>
          </ac:inkMkLst>
        </pc:inkChg>
        <pc:inkChg chg="add del">
          <ac:chgData name="Viet Anh Nguyen" userId="b95f61ff061388d5" providerId="LiveId" clId="{E112ED3C-4AFA-45F9-AE22-DBBB26F38FDB}" dt="2022-01-05T06:27:11.215" v="182"/>
          <ac:inkMkLst>
            <pc:docMk/>
            <pc:sldMk cId="0" sldId="261"/>
            <ac:inkMk id="11" creationId="{90FC4E1E-A38D-45E5-8BEA-5A3533A12DAB}"/>
          </ac:inkMkLst>
        </pc:inkChg>
        <pc:inkChg chg="add del">
          <ac:chgData name="Viet Anh Nguyen" userId="b95f61ff061388d5" providerId="LiveId" clId="{E112ED3C-4AFA-45F9-AE22-DBBB26F38FDB}" dt="2022-01-05T06:27:11.215" v="182"/>
          <ac:inkMkLst>
            <pc:docMk/>
            <pc:sldMk cId="0" sldId="261"/>
            <ac:inkMk id="12" creationId="{E5BF28F1-DD83-4F75-88BF-92384D26BFE1}"/>
          </ac:inkMkLst>
        </pc:inkChg>
        <pc:inkChg chg="add del">
          <ac:chgData name="Viet Anh Nguyen" userId="b95f61ff061388d5" providerId="LiveId" clId="{E112ED3C-4AFA-45F9-AE22-DBBB26F38FDB}" dt="2022-01-05T06:27:11.215" v="182"/>
          <ac:inkMkLst>
            <pc:docMk/>
            <pc:sldMk cId="0" sldId="261"/>
            <ac:inkMk id="13" creationId="{F3DF43BE-6A6C-47DC-AFEE-0217E4EEA06B}"/>
          </ac:inkMkLst>
        </pc:inkChg>
        <pc:inkChg chg="add del">
          <ac:chgData name="Viet Anh Nguyen" userId="b95f61ff061388d5" providerId="LiveId" clId="{E112ED3C-4AFA-45F9-AE22-DBBB26F38FDB}" dt="2022-01-05T06:27:13.459" v="188"/>
          <ac:inkMkLst>
            <pc:docMk/>
            <pc:sldMk cId="0" sldId="261"/>
            <ac:inkMk id="14" creationId="{60B7393C-69D7-4813-BEDF-B934A0461FF7}"/>
          </ac:inkMkLst>
        </pc:inkChg>
        <pc:inkChg chg="add del">
          <ac:chgData name="Viet Anh Nguyen" userId="b95f61ff061388d5" providerId="LiveId" clId="{E112ED3C-4AFA-45F9-AE22-DBBB26F38FDB}" dt="2022-01-05T06:27:13.459" v="188"/>
          <ac:inkMkLst>
            <pc:docMk/>
            <pc:sldMk cId="0" sldId="261"/>
            <ac:inkMk id="15" creationId="{A8000C56-963C-4A56-9511-02DBA8F29C20}"/>
          </ac:inkMkLst>
        </pc:inkChg>
        <pc:inkChg chg="add del">
          <ac:chgData name="Viet Anh Nguyen" userId="b95f61ff061388d5" providerId="LiveId" clId="{E112ED3C-4AFA-45F9-AE22-DBBB26F38FDB}" dt="2022-01-05T06:27:13.459" v="188"/>
          <ac:inkMkLst>
            <pc:docMk/>
            <pc:sldMk cId="0" sldId="261"/>
            <ac:inkMk id="16" creationId="{1AC2C8C1-4924-4C31-8508-CEF3EA648821}"/>
          </ac:inkMkLst>
        </pc:inkChg>
        <pc:inkChg chg="add del">
          <ac:chgData name="Viet Anh Nguyen" userId="b95f61ff061388d5" providerId="LiveId" clId="{E112ED3C-4AFA-45F9-AE22-DBBB26F38FDB}" dt="2022-01-05T06:27:13.459" v="188"/>
          <ac:inkMkLst>
            <pc:docMk/>
            <pc:sldMk cId="0" sldId="261"/>
            <ac:inkMk id="17" creationId="{A691EF42-E2DC-478D-A25F-FD8E159662D0}"/>
          </ac:inkMkLst>
        </pc:inkChg>
        <pc:inkChg chg="add del">
          <ac:chgData name="Viet Anh Nguyen" userId="b95f61ff061388d5" providerId="LiveId" clId="{E112ED3C-4AFA-45F9-AE22-DBBB26F38FDB}" dt="2022-01-05T06:27:13.459" v="188"/>
          <ac:inkMkLst>
            <pc:docMk/>
            <pc:sldMk cId="0" sldId="261"/>
            <ac:inkMk id="18" creationId="{AFEB3D37-20A6-41D1-B739-FD8A00556CA9}"/>
          </ac:inkMkLst>
        </pc:inkChg>
        <pc:inkChg chg="add del">
          <ac:chgData name="Viet Anh Nguyen" userId="b95f61ff061388d5" providerId="LiveId" clId="{E112ED3C-4AFA-45F9-AE22-DBBB26F38FDB}" dt="2022-01-05T06:27:13.459" v="188"/>
          <ac:inkMkLst>
            <pc:docMk/>
            <pc:sldMk cId="0" sldId="261"/>
            <ac:inkMk id="19" creationId="{98EF30DE-C7D9-4D6F-9C51-8C2B20AFA48A}"/>
          </ac:inkMkLst>
        </pc:inkChg>
        <pc:inkChg chg="add del">
          <ac:chgData name="Viet Anh Nguyen" userId="b95f61ff061388d5" providerId="LiveId" clId="{E112ED3C-4AFA-45F9-AE22-DBBB26F38FDB}" dt="2022-01-05T06:27:18" v="203"/>
          <ac:inkMkLst>
            <pc:docMk/>
            <pc:sldMk cId="0" sldId="261"/>
            <ac:inkMk id="20" creationId="{AF8A14E9-00CB-493C-9A44-C36C49A47B5C}"/>
          </ac:inkMkLst>
        </pc:inkChg>
        <pc:inkChg chg="add del">
          <ac:chgData name="Viet Anh Nguyen" userId="b95f61ff061388d5" providerId="LiveId" clId="{E112ED3C-4AFA-45F9-AE22-DBBB26F38FDB}" dt="2022-01-05T06:27:18" v="203"/>
          <ac:inkMkLst>
            <pc:docMk/>
            <pc:sldMk cId="0" sldId="261"/>
            <ac:inkMk id="21" creationId="{0F0634E0-3CFB-428B-ABBC-447B81432E15}"/>
          </ac:inkMkLst>
        </pc:inkChg>
        <pc:inkChg chg="add del">
          <ac:chgData name="Viet Anh Nguyen" userId="b95f61ff061388d5" providerId="LiveId" clId="{E112ED3C-4AFA-45F9-AE22-DBBB26F38FDB}" dt="2022-01-05T06:27:18" v="203"/>
          <ac:inkMkLst>
            <pc:docMk/>
            <pc:sldMk cId="0" sldId="261"/>
            <ac:inkMk id="22" creationId="{4A1778B1-367C-411C-896A-BCFB0317D25F}"/>
          </ac:inkMkLst>
        </pc:inkChg>
        <pc:inkChg chg="add del">
          <ac:chgData name="Viet Anh Nguyen" userId="b95f61ff061388d5" providerId="LiveId" clId="{E112ED3C-4AFA-45F9-AE22-DBBB26F38FDB}" dt="2022-01-05T06:27:18" v="203"/>
          <ac:inkMkLst>
            <pc:docMk/>
            <pc:sldMk cId="0" sldId="261"/>
            <ac:inkMk id="23" creationId="{367A71DF-C4BF-49D4-AB29-DF041B703B29}"/>
          </ac:inkMkLst>
        </pc:inkChg>
        <pc:inkChg chg="add del">
          <ac:chgData name="Viet Anh Nguyen" userId="b95f61ff061388d5" providerId="LiveId" clId="{E112ED3C-4AFA-45F9-AE22-DBBB26F38FDB}" dt="2022-01-05T06:27:18" v="203"/>
          <ac:inkMkLst>
            <pc:docMk/>
            <pc:sldMk cId="0" sldId="261"/>
            <ac:inkMk id="24" creationId="{50FBC58B-56F4-4BA1-9845-B91AB29086EE}"/>
          </ac:inkMkLst>
        </pc:inkChg>
        <pc:inkChg chg="add del">
          <ac:chgData name="Viet Anh Nguyen" userId="b95f61ff061388d5" providerId="LiveId" clId="{E112ED3C-4AFA-45F9-AE22-DBBB26F38FDB}" dt="2022-01-05T06:27:18" v="203"/>
          <ac:inkMkLst>
            <pc:docMk/>
            <pc:sldMk cId="0" sldId="261"/>
            <ac:inkMk id="25" creationId="{4B7549E1-6E1F-453C-A663-DEA870B61BA2}"/>
          </ac:inkMkLst>
        </pc:inkChg>
        <pc:inkChg chg="add del">
          <ac:chgData name="Viet Anh Nguyen" userId="b95f61ff061388d5" providerId="LiveId" clId="{E112ED3C-4AFA-45F9-AE22-DBBB26F38FDB}" dt="2022-01-05T06:27:18" v="203"/>
          <ac:inkMkLst>
            <pc:docMk/>
            <pc:sldMk cId="0" sldId="261"/>
            <ac:inkMk id="26" creationId="{1A10A6C2-811A-4170-8661-7D5B3D85E9CA}"/>
          </ac:inkMkLst>
        </pc:inkChg>
        <pc:inkChg chg="add del">
          <ac:chgData name="Viet Anh Nguyen" userId="b95f61ff061388d5" providerId="LiveId" clId="{E112ED3C-4AFA-45F9-AE22-DBBB26F38FDB}" dt="2022-01-05T06:27:18" v="203"/>
          <ac:inkMkLst>
            <pc:docMk/>
            <pc:sldMk cId="0" sldId="261"/>
            <ac:inkMk id="27" creationId="{C6FC3C17-BC44-4FD6-8663-4FBCC0CD16A9}"/>
          </ac:inkMkLst>
        </pc:inkChg>
        <pc:inkChg chg="add del">
          <ac:chgData name="Viet Anh Nguyen" userId="b95f61ff061388d5" providerId="LiveId" clId="{E112ED3C-4AFA-45F9-AE22-DBBB26F38FDB}" dt="2022-01-05T06:27:18" v="203"/>
          <ac:inkMkLst>
            <pc:docMk/>
            <pc:sldMk cId="0" sldId="261"/>
            <ac:inkMk id="28" creationId="{7A67B90A-4BDE-4781-9CDE-1387D835E6FA}"/>
          </ac:inkMkLst>
        </pc:inkChg>
        <pc:inkChg chg="add del">
          <ac:chgData name="Viet Anh Nguyen" userId="b95f61ff061388d5" providerId="LiveId" clId="{E112ED3C-4AFA-45F9-AE22-DBBB26F38FDB}" dt="2022-01-05T06:27:18" v="203"/>
          <ac:inkMkLst>
            <pc:docMk/>
            <pc:sldMk cId="0" sldId="261"/>
            <ac:inkMk id="29" creationId="{D8E3C4B3-5DC1-4976-A2F1-0FFC3090E701}"/>
          </ac:inkMkLst>
        </pc:inkChg>
        <pc:inkChg chg="add del">
          <ac:chgData name="Viet Anh Nguyen" userId="b95f61ff061388d5" providerId="LiveId" clId="{E112ED3C-4AFA-45F9-AE22-DBBB26F38FDB}" dt="2022-01-05T06:27:18" v="203"/>
          <ac:inkMkLst>
            <pc:docMk/>
            <pc:sldMk cId="0" sldId="261"/>
            <ac:inkMk id="30" creationId="{7CF76AEE-D3DF-43C4-A5E6-0AAC3EC8D1F4}"/>
          </ac:inkMkLst>
        </pc:inkChg>
        <pc:inkChg chg="add del">
          <ac:chgData name="Viet Anh Nguyen" userId="b95f61ff061388d5" providerId="LiveId" clId="{E112ED3C-4AFA-45F9-AE22-DBBB26F38FDB}" dt="2022-01-05T06:27:18" v="203"/>
          <ac:inkMkLst>
            <pc:docMk/>
            <pc:sldMk cId="0" sldId="261"/>
            <ac:inkMk id="31" creationId="{273D59AD-9D8F-4722-BBC9-FC33DD9E1FCE}"/>
          </ac:inkMkLst>
        </pc:inkChg>
        <pc:inkChg chg="add del">
          <ac:chgData name="Viet Anh Nguyen" userId="b95f61ff061388d5" providerId="LiveId" clId="{E112ED3C-4AFA-45F9-AE22-DBBB26F38FDB}" dt="2022-01-05T06:27:18" v="203"/>
          <ac:inkMkLst>
            <pc:docMk/>
            <pc:sldMk cId="0" sldId="261"/>
            <ac:inkMk id="8192" creationId="{654B1700-02EF-4AFC-9A9E-F7AC0FE689B9}"/>
          </ac:inkMkLst>
        </pc:inkChg>
        <pc:inkChg chg="add del">
          <ac:chgData name="Viet Anh Nguyen" userId="b95f61ff061388d5" providerId="LiveId" clId="{E112ED3C-4AFA-45F9-AE22-DBBB26F38FDB}" dt="2022-01-05T06:27:18" v="203"/>
          <ac:inkMkLst>
            <pc:docMk/>
            <pc:sldMk cId="0" sldId="261"/>
            <ac:inkMk id="8196" creationId="{683F2956-7CC4-4909-8B0A-8BF355307822}"/>
          </ac:inkMkLst>
        </pc:inkChg>
        <pc:inkChg chg="add del">
          <ac:chgData name="Viet Anh Nguyen" userId="b95f61ff061388d5" providerId="LiveId" clId="{E112ED3C-4AFA-45F9-AE22-DBBB26F38FDB}" dt="2022-01-05T06:27:18" v="203"/>
          <ac:inkMkLst>
            <pc:docMk/>
            <pc:sldMk cId="0" sldId="261"/>
            <ac:inkMk id="8197" creationId="{60E0235F-67C9-467D-A0B1-A52CA126CAF7}"/>
          </ac:inkMkLst>
        </pc:inkChg>
        <pc:inkChg chg="add del">
          <ac:chgData name="Viet Anh Nguyen" userId="b95f61ff061388d5" providerId="LiveId" clId="{E112ED3C-4AFA-45F9-AE22-DBBB26F38FDB}" dt="2022-01-05T06:27:19.011" v="206"/>
          <ac:inkMkLst>
            <pc:docMk/>
            <pc:sldMk cId="0" sldId="261"/>
            <ac:inkMk id="8198" creationId="{B5E0BE7D-C932-4BB0-BDFA-57BF9C49F499}"/>
          </ac:inkMkLst>
        </pc:inkChg>
        <pc:inkChg chg="add">
          <ac:chgData name="Viet Anh Nguyen" userId="b95f61ff061388d5" providerId="LiveId" clId="{E112ED3C-4AFA-45F9-AE22-DBBB26F38FDB}" dt="2022-01-05T06:27:18" v="203"/>
          <ac:inkMkLst>
            <pc:docMk/>
            <pc:sldMk cId="0" sldId="261"/>
            <ac:inkMk id="8199" creationId="{8875F4ED-96E7-48A5-8B41-244E1B49CE42}"/>
          </ac:inkMkLst>
        </pc:inkChg>
        <pc:inkChg chg="add">
          <ac:chgData name="Viet Anh Nguyen" userId="b95f61ff061388d5" providerId="LiveId" clId="{E112ED3C-4AFA-45F9-AE22-DBBB26F38FDB}" dt="2022-01-05T06:27:18" v="203"/>
          <ac:inkMkLst>
            <pc:docMk/>
            <pc:sldMk cId="0" sldId="261"/>
            <ac:inkMk id="8200" creationId="{6B97E95B-5E66-4B0E-96EB-08B32B793203}"/>
          </ac:inkMkLst>
        </pc:inkChg>
        <pc:inkChg chg="add del">
          <ac:chgData name="Viet Anh Nguyen" userId="b95f61ff061388d5" providerId="LiveId" clId="{E112ED3C-4AFA-45F9-AE22-DBBB26F38FDB}" dt="2022-01-05T06:27:19.011" v="206"/>
          <ac:inkMkLst>
            <pc:docMk/>
            <pc:sldMk cId="0" sldId="261"/>
            <ac:inkMk id="8201" creationId="{4AD3BB82-0726-4888-B789-517E6001AE7A}"/>
          </ac:inkMkLst>
        </pc:inkChg>
        <pc:inkChg chg="add">
          <ac:chgData name="Viet Anh Nguyen" userId="b95f61ff061388d5" providerId="LiveId" clId="{E112ED3C-4AFA-45F9-AE22-DBBB26F38FDB}" dt="2022-01-05T06:27:18.253" v="205" actId="9405"/>
          <ac:inkMkLst>
            <pc:docMk/>
            <pc:sldMk cId="0" sldId="261"/>
            <ac:inkMk id="8202" creationId="{FB59036C-95AA-4762-A6D4-E73C55DDD2E5}"/>
          </ac:inkMkLst>
        </pc:inkChg>
        <pc:inkChg chg="add">
          <ac:chgData name="Viet Anh Nguyen" userId="b95f61ff061388d5" providerId="LiveId" clId="{E112ED3C-4AFA-45F9-AE22-DBBB26F38FDB}" dt="2022-01-05T06:27:19.011" v="206"/>
          <ac:inkMkLst>
            <pc:docMk/>
            <pc:sldMk cId="0" sldId="261"/>
            <ac:inkMk id="8203" creationId="{88BB1C3F-8E6F-441F-BFAC-FF5FC59ABD0F}"/>
          </ac:inkMkLst>
        </pc:inkChg>
      </pc:sldChg>
      <pc:sldChg chg="addSp delSp modSp new mod">
        <pc:chgData name="Viet Anh Nguyen" userId="b95f61ff061388d5" providerId="LiveId" clId="{E112ED3C-4AFA-45F9-AE22-DBBB26F38FDB}" dt="2022-01-05T06:18:19.900" v="169"/>
        <pc:sldMkLst>
          <pc:docMk/>
          <pc:sldMk cId="2281129189" sldId="272"/>
        </pc:sldMkLst>
        <pc:inkChg chg="add del">
          <ac:chgData name="Viet Anh Nguyen" userId="b95f61ff061388d5" providerId="LiveId" clId="{E112ED3C-4AFA-45F9-AE22-DBBB26F38FDB}" dt="2022-01-05T06:14:28.239" v="54"/>
          <ac:inkMkLst>
            <pc:docMk/>
            <pc:sldMk cId="2281129189" sldId="272"/>
            <ac:inkMk id="2" creationId="{F30D88CE-B1AE-4E9E-961A-E4FADC960006}"/>
          </ac:inkMkLst>
        </pc:inkChg>
        <pc:inkChg chg="add del">
          <ac:chgData name="Viet Anh Nguyen" userId="b95f61ff061388d5" providerId="LiveId" clId="{E112ED3C-4AFA-45F9-AE22-DBBB26F38FDB}" dt="2022-01-05T06:14:28.239" v="54"/>
          <ac:inkMkLst>
            <pc:docMk/>
            <pc:sldMk cId="2281129189" sldId="272"/>
            <ac:inkMk id="3" creationId="{C087ABF2-B369-4F05-AABF-7A649403937F}"/>
          </ac:inkMkLst>
        </pc:inkChg>
        <pc:inkChg chg="add del">
          <ac:chgData name="Viet Anh Nguyen" userId="b95f61ff061388d5" providerId="LiveId" clId="{E112ED3C-4AFA-45F9-AE22-DBBB26F38FDB}" dt="2022-01-05T06:14:28.239" v="54"/>
          <ac:inkMkLst>
            <pc:docMk/>
            <pc:sldMk cId="2281129189" sldId="272"/>
            <ac:inkMk id="4" creationId="{618A50E4-E25A-47A2-A9EB-C4445831E1A9}"/>
          </ac:inkMkLst>
        </pc:inkChg>
        <pc:inkChg chg="add del">
          <ac:chgData name="Viet Anh Nguyen" userId="b95f61ff061388d5" providerId="LiveId" clId="{E112ED3C-4AFA-45F9-AE22-DBBB26F38FDB}" dt="2022-01-05T06:14:28.239" v="54"/>
          <ac:inkMkLst>
            <pc:docMk/>
            <pc:sldMk cId="2281129189" sldId="272"/>
            <ac:inkMk id="5" creationId="{1D8D1891-2331-4553-A3D0-664426374C10}"/>
          </ac:inkMkLst>
        </pc:inkChg>
        <pc:inkChg chg="add del">
          <ac:chgData name="Viet Anh Nguyen" userId="b95f61ff061388d5" providerId="LiveId" clId="{E112ED3C-4AFA-45F9-AE22-DBBB26F38FDB}" dt="2022-01-05T06:14:28.239" v="54"/>
          <ac:inkMkLst>
            <pc:docMk/>
            <pc:sldMk cId="2281129189" sldId="272"/>
            <ac:inkMk id="6" creationId="{38766534-68BF-49E6-9F95-FEA8A5E8431B}"/>
          </ac:inkMkLst>
        </pc:inkChg>
        <pc:inkChg chg="add del">
          <ac:chgData name="Viet Anh Nguyen" userId="b95f61ff061388d5" providerId="LiveId" clId="{E112ED3C-4AFA-45F9-AE22-DBBB26F38FDB}" dt="2022-01-05T06:14:28.239" v="54"/>
          <ac:inkMkLst>
            <pc:docMk/>
            <pc:sldMk cId="2281129189" sldId="272"/>
            <ac:inkMk id="7" creationId="{3008B878-3816-4722-858D-774D6D2B01C4}"/>
          </ac:inkMkLst>
        </pc:inkChg>
        <pc:inkChg chg="add del">
          <ac:chgData name="Viet Anh Nguyen" userId="b95f61ff061388d5" providerId="LiveId" clId="{E112ED3C-4AFA-45F9-AE22-DBBB26F38FDB}" dt="2022-01-05T06:14:28.239" v="54"/>
          <ac:inkMkLst>
            <pc:docMk/>
            <pc:sldMk cId="2281129189" sldId="272"/>
            <ac:inkMk id="8" creationId="{6646A18E-4408-43F1-9A3C-F63961B76670}"/>
          </ac:inkMkLst>
        </pc:inkChg>
        <pc:inkChg chg="add del">
          <ac:chgData name="Viet Anh Nguyen" userId="b95f61ff061388d5" providerId="LiveId" clId="{E112ED3C-4AFA-45F9-AE22-DBBB26F38FDB}" dt="2022-01-05T06:14:28.239" v="54"/>
          <ac:inkMkLst>
            <pc:docMk/>
            <pc:sldMk cId="2281129189" sldId="272"/>
            <ac:inkMk id="9" creationId="{073D801B-4031-49E5-AB5B-23801FF73AFC}"/>
          </ac:inkMkLst>
        </pc:inkChg>
        <pc:inkChg chg="add del">
          <ac:chgData name="Viet Anh Nguyen" userId="b95f61ff061388d5" providerId="LiveId" clId="{E112ED3C-4AFA-45F9-AE22-DBBB26F38FDB}" dt="2022-01-05T06:14:28.239" v="54"/>
          <ac:inkMkLst>
            <pc:docMk/>
            <pc:sldMk cId="2281129189" sldId="272"/>
            <ac:inkMk id="10" creationId="{6433CA06-0681-41E6-A728-7D3149B71FD7}"/>
          </ac:inkMkLst>
        </pc:inkChg>
        <pc:inkChg chg="add del">
          <ac:chgData name="Viet Anh Nguyen" userId="b95f61ff061388d5" providerId="LiveId" clId="{E112ED3C-4AFA-45F9-AE22-DBBB26F38FDB}" dt="2022-01-05T06:14:28.239" v="54"/>
          <ac:inkMkLst>
            <pc:docMk/>
            <pc:sldMk cId="2281129189" sldId="272"/>
            <ac:inkMk id="11" creationId="{F9CBF2A0-2725-4D29-A2E8-868BD23BE462}"/>
          </ac:inkMkLst>
        </pc:inkChg>
        <pc:inkChg chg="add del">
          <ac:chgData name="Viet Anh Nguyen" userId="b95f61ff061388d5" providerId="LiveId" clId="{E112ED3C-4AFA-45F9-AE22-DBBB26F38FDB}" dt="2022-01-05T06:14:28.239" v="54"/>
          <ac:inkMkLst>
            <pc:docMk/>
            <pc:sldMk cId="2281129189" sldId="272"/>
            <ac:inkMk id="12" creationId="{A37E915F-9EF0-478D-A781-AE747340E8BD}"/>
          </ac:inkMkLst>
        </pc:inkChg>
        <pc:inkChg chg="add del">
          <ac:chgData name="Viet Anh Nguyen" userId="b95f61ff061388d5" providerId="LiveId" clId="{E112ED3C-4AFA-45F9-AE22-DBBB26F38FDB}" dt="2022-01-05T06:14:28.239" v="54"/>
          <ac:inkMkLst>
            <pc:docMk/>
            <pc:sldMk cId="2281129189" sldId="272"/>
            <ac:inkMk id="13" creationId="{1552D923-A34B-4B44-A6D4-7A6CBB0B4552}"/>
          </ac:inkMkLst>
        </pc:inkChg>
        <pc:inkChg chg="add del">
          <ac:chgData name="Viet Anh Nguyen" userId="b95f61ff061388d5" providerId="LiveId" clId="{E112ED3C-4AFA-45F9-AE22-DBBB26F38FDB}" dt="2022-01-05T06:14:28.239" v="54"/>
          <ac:inkMkLst>
            <pc:docMk/>
            <pc:sldMk cId="2281129189" sldId="272"/>
            <ac:inkMk id="14" creationId="{0ED35F20-3B54-4C0D-BA50-A3A12129062E}"/>
          </ac:inkMkLst>
        </pc:inkChg>
        <pc:inkChg chg="add del">
          <ac:chgData name="Viet Anh Nguyen" userId="b95f61ff061388d5" providerId="LiveId" clId="{E112ED3C-4AFA-45F9-AE22-DBBB26F38FDB}" dt="2022-01-05T06:14:31.227" v="61"/>
          <ac:inkMkLst>
            <pc:docMk/>
            <pc:sldMk cId="2281129189" sldId="272"/>
            <ac:inkMk id="15" creationId="{836E8F0E-C5E1-4E4F-8325-8776A0F6BDEB}"/>
          </ac:inkMkLst>
        </pc:inkChg>
        <pc:inkChg chg="add del">
          <ac:chgData name="Viet Anh Nguyen" userId="b95f61ff061388d5" providerId="LiveId" clId="{E112ED3C-4AFA-45F9-AE22-DBBB26F38FDB}" dt="2022-01-05T06:14:29.568" v="57"/>
          <ac:inkMkLst>
            <pc:docMk/>
            <pc:sldMk cId="2281129189" sldId="272"/>
            <ac:inkMk id="16" creationId="{D2185A95-1D47-4394-9DFF-9C59BA9115C0}"/>
          </ac:inkMkLst>
        </pc:inkChg>
        <pc:inkChg chg="add del">
          <ac:chgData name="Viet Anh Nguyen" userId="b95f61ff061388d5" providerId="LiveId" clId="{E112ED3C-4AFA-45F9-AE22-DBBB26F38FDB}" dt="2022-01-05T06:14:29.568" v="57"/>
          <ac:inkMkLst>
            <pc:docMk/>
            <pc:sldMk cId="2281129189" sldId="272"/>
            <ac:inkMk id="17" creationId="{34E63D7E-9470-4553-BFBF-DA8F6FB073DD}"/>
          </ac:inkMkLst>
        </pc:inkChg>
        <pc:inkChg chg="add del">
          <ac:chgData name="Viet Anh Nguyen" userId="b95f61ff061388d5" providerId="LiveId" clId="{E112ED3C-4AFA-45F9-AE22-DBBB26F38FDB}" dt="2022-01-05T06:14:31.227" v="61"/>
          <ac:inkMkLst>
            <pc:docMk/>
            <pc:sldMk cId="2281129189" sldId="272"/>
            <ac:inkMk id="18" creationId="{D263C4CB-8188-4B3D-B2CE-3E63E5CBF6EC}"/>
          </ac:inkMkLst>
        </pc:inkChg>
        <pc:inkChg chg="add del">
          <ac:chgData name="Viet Anh Nguyen" userId="b95f61ff061388d5" providerId="LiveId" clId="{E112ED3C-4AFA-45F9-AE22-DBBB26F38FDB}" dt="2022-01-05T06:14:31.227" v="61"/>
          <ac:inkMkLst>
            <pc:docMk/>
            <pc:sldMk cId="2281129189" sldId="272"/>
            <ac:inkMk id="19" creationId="{2AE8FE9B-03BA-4108-9D40-D7804E3B4C64}"/>
          </ac:inkMkLst>
        </pc:inkChg>
        <pc:inkChg chg="add del">
          <ac:chgData name="Viet Anh Nguyen" userId="b95f61ff061388d5" providerId="LiveId" clId="{E112ED3C-4AFA-45F9-AE22-DBBB26F38FDB}" dt="2022-01-05T06:14:31.227" v="61"/>
          <ac:inkMkLst>
            <pc:docMk/>
            <pc:sldMk cId="2281129189" sldId="272"/>
            <ac:inkMk id="20" creationId="{39B4ECE0-9814-40B7-9B34-BFED0625EDED}"/>
          </ac:inkMkLst>
        </pc:inkChg>
        <pc:inkChg chg="add del">
          <ac:chgData name="Viet Anh Nguyen" userId="b95f61ff061388d5" providerId="LiveId" clId="{E112ED3C-4AFA-45F9-AE22-DBBB26F38FDB}" dt="2022-01-05T06:14:31.227" v="61"/>
          <ac:inkMkLst>
            <pc:docMk/>
            <pc:sldMk cId="2281129189" sldId="272"/>
            <ac:inkMk id="21" creationId="{F2B6DDBE-8C1A-4AB1-821F-8E293A17D13A}"/>
          </ac:inkMkLst>
        </pc:inkChg>
        <pc:inkChg chg="add del">
          <ac:chgData name="Viet Anh Nguyen" userId="b95f61ff061388d5" providerId="LiveId" clId="{E112ED3C-4AFA-45F9-AE22-DBBB26F38FDB}" dt="2022-01-05T06:14:32.221" v="63"/>
          <ac:inkMkLst>
            <pc:docMk/>
            <pc:sldMk cId="2281129189" sldId="272"/>
            <ac:inkMk id="22" creationId="{CBB502E1-1756-44B0-BF5F-6E67A42AD1EA}"/>
          </ac:inkMkLst>
        </pc:inkChg>
        <pc:inkChg chg="add del">
          <ac:chgData name="Viet Anh Nguyen" userId="b95f61ff061388d5" providerId="LiveId" clId="{E112ED3C-4AFA-45F9-AE22-DBBB26F38FDB}" dt="2022-01-05T06:14:32.221" v="63"/>
          <ac:inkMkLst>
            <pc:docMk/>
            <pc:sldMk cId="2281129189" sldId="272"/>
            <ac:inkMk id="23" creationId="{3985646C-9C0C-4477-BE00-B9E78BBC5AF5}"/>
          </ac:inkMkLst>
        </pc:inkChg>
        <pc:inkChg chg="add del">
          <ac:chgData name="Viet Anh Nguyen" userId="b95f61ff061388d5" providerId="LiveId" clId="{E112ED3C-4AFA-45F9-AE22-DBBB26F38FDB}" dt="2022-01-05T06:14:33.153" v="65"/>
          <ac:inkMkLst>
            <pc:docMk/>
            <pc:sldMk cId="2281129189" sldId="272"/>
            <ac:inkMk id="24" creationId="{282333B9-5DB9-453D-B105-1352CECD42F7}"/>
          </ac:inkMkLst>
        </pc:inkChg>
        <pc:inkChg chg="add del">
          <ac:chgData name="Viet Anh Nguyen" userId="b95f61ff061388d5" providerId="LiveId" clId="{E112ED3C-4AFA-45F9-AE22-DBBB26F38FDB}" dt="2022-01-05T06:14:33.153" v="65"/>
          <ac:inkMkLst>
            <pc:docMk/>
            <pc:sldMk cId="2281129189" sldId="272"/>
            <ac:inkMk id="25" creationId="{E889F5B8-0F29-4415-A512-0BF9FD6F5334}"/>
          </ac:inkMkLst>
        </pc:inkChg>
        <pc:inkChg chg="add del">
          <ac:chgData name="Viet Anh Nguyen" userId="b95f61ff061388d5" providerId="LiveId" clId="{E112ED3C-4AFA-45F9-AE22-DBBB26F38FDB}" dt="2022-01-05T06:14:34.270" v="68"/>
          <ac:inkMkLst>
            <pc:docMk/>
            <pc:sldMk cId="2281129189" sldId="272"/>
            <ac:inkMk id="26" creationId="{8085D0CC-44E9-467D-A508-4E5C95EAF3CA}"/>
          </ac:inkMkLst>
        </pc:inkChg>
        <pc:inkChg chg="add del">
          <ac:chgData name="Viet Anh Nguyen" userId="b95f61ff061388d5" providerId="LiveId" clId="{E112ED3C-4AFA-45F9-AE22-DBBB26F38FDB}" dt="2022-01-05T06:14:34.270" v="68"/>
          <ac:inkMkLst>
            <pc:docMk/>
            <pc:sldMk cId="2281129189" sldId="272"/>
            <ac:inkMk id="27" creationId="{BA2FF13A-870C-47A8-8BE7-2E54D98A3455}"/>
          </ac:inkMkLst>
        </pc:inkChg>
        <pc:inkChg chg="add del">
          <ac:chgData name="Viet Anh Nguyen" userId="b95f61ff061388d5" providerId="LiveId" clId="{E112ED3C-4AFA-45F9-AE22-DBBB26F38FDB}" dt="2022-01-05T06:14:34.270" v="68"/>
          <ac:inkMkLst>
            <pc:docMk/>
            <pc:sldMk cId="2281129189" sldId="272"/>
            <ac:inkMk id="28" creationId="{54E8AFFD-5743-4D86-A24B-597CC15D04EB}"/>
          </ac:inkMkLst>
        </pc:inkChg>
        <pc:inkChg chg="add del">
          <ac:chgData name="Viet Anh Nguyen" userId="b95f61ff061388d5" providerId="LiveId" clId="{E112ED3C-4AFA-45F9-AE22-DBBB26F38FDB}" dt="2022-01-05T06:14:38.029" v="74"/>
          <ac:inkMkLst>
            <pc:docMk/>
            <pc:sldMk cId="2281129189" sldId="272"/>
            <ac:inkMk id="29" creationId="{6CA5F000-56F6-4646-9332-14C9F059A682}"/>
          </ac:inkMkLst>
        </pc:inkChg>
        <pc:inkChg chg="add del">
          <ac:chgData name="Viet Anh Nguyen" userId="b95f61ff061388d5" providerId="LiveId" clId="{E112ED3C-4AFA-45F9-AE22-DBBB26F38FDB}" dt="2022-01-05T06:14:38.029" v="74"/>
          <ac:inkMkLst>
            <pc:docMk/>
            <pc:sldMk cId="2281129189" sldId="272"/>
            <ac:inkMk id="30" creationId="{7959F7CC-97C6-41BA-A9E2-BE7108D22E57}"/>
          </ac:inkMkLst>
        </pc:inkChg>
        <pc:inkChg chg="add del">
          <ac:chgData name="Viet Anh Nguyen" userId="b95f61ff061388d5" providerId="LiveId" clId="{E112ED3C-4AFA-45F9-AE22-DBBB26F38FDB}" dt="2022-01-05T06:14:37.082" v="72"/>
          <ac:inkMkLst>
            <pc:docMk/>
            <pc:sldMk cId="2281129189" sldId="272"/>
            <ac:inkMk id="31" creationId="{44E28960-F366-482A-A800-BD015F1E384D}"/>
          </ac:inkMkLst>
        </pc:inkChg>
        <pc:inkChg chg="add del">
          <ac:chgData name="Viet Anh Nguyen" userId="b95f61ff061388d5" providerId="LiveId" clId="{E112ED3C-4AFA-45F9-AE22-DBBB26F38FDB}" dt="2022-01-05T06:14:37.082" v="72"/>
          <ac:inkMkLst>
            <pc:docMk/>
            <pc:sldMk cId="2281129189" sldId="272"/>
            <ac:inkMk id="32" creationId="{6EB280E7-6360-4F5B-BC3A-D4CCA9696CF5}"/>
          </ac:inkMkLst>
        </pc:inkChg>
        <pc:inkChg chg="add del">
          <ac:chgData name="Viet Anh Nguyen" userId="b95f61ff061388d5" providerId="LiveId" clId="{E112ED3C-4AFA-45F9-AE22-DBBB26F38FDB}" dt="2022-01-05T06:14:38.029" v="74"/>
          <ac:inkMkLst>
            <pc:docMk/>
            <pc:sldMk cId="2281129189" sldId="272"/>
            <ac:inkMk id="33" creationId="{9FE7D918-E61B-4563-9360-51729BF9046C}"/>
          </ac:inkMkLst>
        </pc:inkChg>
        <pc:inkChg chg="add del">
          <ac:chgData name="Viet Anh Nguyen" userId="b95f61ff061388d5" providerId="LiveId" clId="{E112ED3C-4AFA-45F9-AE22-DBBB26F38FDB}" dt="2022-01-05T06:14:38.029" v="74"/>
          <ac:inkMkLst>
            <pc:docMk/>
            <pc:sldMk cId="2281129189" sldId="272"/>
            <ac:inkMk id="34" creationId="{D320A6E4-9FE1-4B48-AC9D-65F2841AFB7F}"/>
          </ac:inkMkLst>
        </pc:inkChg>
        <pc:inkChg chg="add del">
          <ac:chgData name="Viet Anh Nguyen" userId="b95f61ff061388d5" providerId="LiveId" clId="{E112ED3C-4AFA-45F9-AE22-DBBB26F38FDB}" dt="2022-01-05T06:14:39.849" v="78"/>
          <ac:inkMkLst>
            <pc:docMk/>
            <pc:sldMk cId="2281129189" sldId="272"/>
            <ac:inkMk id="35" creationId="{73AF49DE-0D44-4184-BB29-22685192870D}"/>
          </ac:inkMkLst>
        </pc:inkChg>
        <pc:inkChg chg="add del">
          <ac:chgData name="Viet Anh Nguyen" userId="b95f61ff061388d5" providerId="LiveId" clId="{E112ED3C-4AFA-45F9-AE22-DBBB26F38FDB}" dt="2022-01-05T06:14:39.849" v="78"/>
          <ac:inkMkLst>
            <pc:docMk/>
            <pc:sldMk cId="2281129189" sldId="272"/>
            <ac:inkMk id="36" creationId="{981449B9-62FF-41CA-9FA4-C6E7BC7ED4D9}"/>
          </ac:inkMkLst>
        </pc:inkChg>
        <pc:inkChg chg="add del">
          <ac:chgData name="Viet Anh Nguyen" userId="b95f61ff061388d5" providerId="LiveId" clId="{E112ED3C-4AFA-45F9-AE22-DBBB26F38FDB}" dt="2022-01-05T06:14:39.849" v="78"/>
          <ac:inkMkLst>
            <pc:docMk/>
            <pc:sldMk cId="2281129189" sldId="272"/>
            <ac:inkMk id="37" creationId="{23C23E3A-950D-439B-B5B4-F88939B46440}"/>
          </ac:inkMkLst>
        </pc:inkChg>
        <pc:inkChg chg="add del">
          <ac:chgData name="Viet Anh Nguyen" userId="b95f61ff061388d5" providerId="LiveId" clId="{E112ED3C-4AFA-45F9-AE22-DBBB26F38FDB}" dt="2022-01-05T06:14:39.849" v="78"/>
          <ac:inkMkLst>
            <pc:docMk/>
            <pc:sldMk cId="2281129189" sldId="272"/>
            <ac:inkMk id="38" creationId="{A7C9E65E-5A72-41D1-A524-D54A349DBA60}"/>
          </ac:inkMkLst>
        </pc:inkChg>
        <pc:inkChg chg="add">
          <ac:chgData name="Viet Anh Nguyen" userId="b95f61ff061388d5" providerId="LiveId" clId="{E112ED3C-4AFA-45F9-AE22-DBBB26F38FDB}" dt="2022-01-05T06:14:39.849" v="78"/>
          <ac:inkMkLst>
            <pc:docMk/>
            <pc:sldMk cId="2281129189" sldId="272"/>
            <ac:inkMk id="39" creationId="{D77C3DD5-3834-45F1-B1DA-6029527E4314}"/>
          </ac:inkMkLst>
        </pc:inkChg>
        <pc:inkChg chg="add">
          <ac:chgData name="Viet Anh Nguyen" userId="b95f61ff061388d5" providerId="LiveId" clId="{E112ED3C-4AFA-45F9-AE22-DBBB26F38FDB}" dt="2022-01-05T06:17:16.823" v="79" actId="9405"/>
          <ac:inkMkLst>
            <pc:docMk/>
            <pc:sldMk cId="2281129189" sldId="272"/>
            <ac:inkMk id="40" creationId="{829A9887-E2C9-416E-977D-F21D0D379CE3}"/>
          </ac:inkMkLst>
        </pc:inkChg>
        <pc:inkChg chg="add del">
          <ac:chgData name="Viet Anh Nguyen" userId="b95f61ff061388d5" providerId="LiveId" clId="{E112ED3C-4AFA-45F9-AE22-DBBB26F38FDB}" dt="2022-01-05T06:17:18.395" v="82"/>
          <ac:inkMkLst>
            <pc:docMk/>
            <pc:sldMk cId="2281129189" sldId="272"/>
            <ac:inkMk id="41" creationId="{0F496B96-1384-45E2-8F37-70195F42B48B}"/>
          </ac:inkMkLst>
        </pc:inkChg>
        <pc:inkChg chg="add del">
          <ac:chgData name="Viet Anh Nguyen" userId="b95f61ff061388d5" providerId="LiveId" clId="{E112ED3C-4AFA-45F9-AE22-DBBB26F38FDB}" dt="2022-01-05T06:17:18.395" v="82"/>
          <ac:inkMkLst>
            <pc:docMk/>
            <pc:sldMk cId="2281129189" sldId="272"/>
            <ac:inkMk id="42" creationId="{9D1F37B2-BDF1-4848-9A23-8A2F9748FBE8}"/>
          </ac:inkMkLst>
        </pc:inkChg>
        <pc:inkChg chg="add del">
          <ac:chgData name="Viet Anh Nguyen" userId="b95f61ff061388d5" providerId="LiveId" clId="{E112ED3C-4AFA-45F9-AE22-DBBB26F38FDB}" dt="2022-01-05T06:17:19.535" v="84"/>
          <ac:inkMkLst>
            <pc:docMk/>
            <pc:sldMk cId="2281129189" sldId="272"/>
            <ac:inkMk id="43" creationId="{F9EB9121-6FB0-49CD-887D-A94E4944BD34}"/>
          </ac:inkMkLst>
        </pc:inkChg>
        <pc:inkChg chg="add del">
          <ac:chgData name="Viet Anh Nguyen" userId="b95f61ff061388d5" providerId="LiveId" clId="{E112ED3C-4AFA-45F9-AE22-DBBB26F38FDB}" dt="2022-01-05T06:17:19.535" v="84"/>
          <ac:inkMkLst>
            <pc:docMk/>
            <pc:sldMk cId="2281129189" sldId="272"/>
            <ac:inkMk id="44" creationId="{44C7CD8E-4B86-43EF-917A-0713F907A8D7}"/>
          </ac:inkMkLst>
        </pc:inkChg>
        <pc:inkChg chg="add del">
          <ac:chgData name="Viet Anh Nguyen" userId="b95f61ff061388d5" providerId="LiveId" clId="{E112ED3C-4AFA-45F9-AE22-DBBB26F38FDB}" dt="2022-01-05T06:17:21.737" v="89"/>
          <ac:inkMkLst>
            <pc:docMk/>
            <pc:sldMk cId="2281129189" sldId="272"/>
            <ac:inkMk id="45" creationId="{099225D2-5DD6-44D4-BA6A-511BE5F8FC94}"/>
          </ac:inkMkLst>
        </pc:inkChg>
        <pc:inkChg chg="add del">
          <ac:chgData name="Viet Anh Nguyen" userId="b95f61ff061388d5" providerId="LiveId" clId="{E112ED3C-4AFA-45F9-AE22-DBBB26F38FDB}" dt="2022-01-05T06:17:21.737" v="89"/>
          <ac:inkMkLst>
            <pc:docMk/>
            <pc:sldMk cId="2281129189" sldId="272"/>
            <ac:inkMk id="46" creationId="{BF5C0D56-7248-4744-A9AB-DE36886CC98D}"/>
          </ac:inkMkLst>
        </pc:inkChg>
        <pc:inkChg chg="add del">
          <ac:chgData name="Viet Anh Nguyen" userId="b95f61ff061388d5" providerId="LiveId" clId="{E112ED3C-4AFA-45F9-AE22-DBBB26F38FDB}" dt="2022-01-05T06:17:21.737" v="89"/>
          <ac:inkMkLst>
            <pc:docMk/>
            <pc:sldMk cId="2281129189" sldId="272"/>
            <ac:inkMk id="47" creationId="{D2AD4B57-EDC6-44A5-8BD1-B5EBA17C5689}"/>
          </ac:inkMkLst>
        </pc:inkChg>
        <pc:inkChg chg="add del">
          <ac:chgData name="Viet Anh Nguyen" userId="b95f61ff061388d5" providerId="LiveId" clId="{E112ED3C-4AFA-45F9-AE22-DBBB26F38FDB}" dt="2022-01-05T06:17:21.737" v="89"/>
          <ac:inkMkLst>
            <pc:docMk/>
            <pc:sldMk cId="2281129189" sldId="272"/>
            <ac:inkMk id="48" creationId="{D2AC9D2F-2603-47BD-AB63-F87A4F2B336E}"/>
          </ac:inkMkLst>
        </pc:inkChg>
        <pc:inkChg chg="add del">
          <ac:chgData name="Viet Anh Nguyen" userId="b95f61ff061388d5" providerId="LiveId" clId="{E112ED3C-4AFA-45F9-AE22-DBBB26F38FDB}" dt="2022-01-05T06:17:21.737" v="89"/>
          <ac:inkMkLst>
            <pc:docMk/>
            <pc:sldMk cId="2281129189" sldId="272"/>
            <ac:inkMk id="49" creationId="{F41D41CC-FD0B-42F4-A074-372D325FE524}"/>
          </ac:inkMkLst>
        </pc:inkChg>
        <pc:inkChg chg="add">
          <ac:chgData name="Viet Anh Nguyen" userId="b95f61ff061388d5" providerId="LiveId" clId="{E112ED3C-4AFA-45F9-AE22-DBBB26F38FDB}" dt="2022-01-05T06:17:21.737" v="89"/>
          <ac:inkMkLst>
            <pc:docMk/>
            <pc:sldMk cId="2281129189" sldId="272"/>
            <ac:inkMk id="50" creationId="{CF9ACEB1-3154-4A49-9C58-632868CB16F1}"/>
          </ac:inkMkLst>
        </pc:inkChg>
        <pc:inkChg chg="add del">
          <ac:chgData name="Viet Anh Nguyen" userId="b95f61ff061388d5" providerId="LiveId" clId="{E112ED3C-4AFA-45F9-AE22-DBBB26F38FDB}" dt="2022-01-05T06:17:24.744" v="93"/>
          <ac:inkMkLst>
            <pc:docMk/>
            <pc:sldMk cId="2281129189" sldId="272"/>
            <ac:inkMk id="51" creationId="{899BBB76-27EE-4C3C-B10D-244CE2AB4A36}"/>
          </ac:inkMkLst>
        </pc:inkChg>
        <pc:inkChg chg="add del">
          <ac:chgData name="Viet Anh Nguyen" userId="b95f61ff061388d5" providerId="LiveId" clId="{E112ED3C-4AFA-45F9-AE22-DBBB26F38FDB}" dt="2022-01-05T06:17:24.744" v="93"/>
          <ac:inkMkLst>
            <pc:docMk/>
            <pc:sldMk cId="2281129189" sldId="272"/>
            <ac:inkMk id="52" creationId="{F1C13814-2F89-483F-A3AF-273B6F1BD90F}"/>
          </ac:inkMkLst>
        </pc:inkChg>
        <pc:inkChg chg="add del">
          <ac:chgData name="Viet Anh Nguyen" userId="b95f61ff061388d5" providerId="LiveId" clId="{E112ED3C-4AFA-45F9-AE22-DBBB26F38FDB}" dt="2022-01-05T06:17:24.744" v="93"/>
          <ac:inkMkLst>
            <pc:docMk/>
            <pc:sldMk cId="2281129189" sldId="272"/>
            <ac:inkMk id="53" creationId="{63A40B57-53E7-4889-8799-2A77DD5AC6CD}"/>
          </ac:inkMkLst>
        </pc:inkChg>
        <pc:inkChg chg="add">
          <ac:chgData name="Viet Anh Nguyen" userId="b95f61ff061388d5" providerId="LiveId" clId="{E112ED3C-4AFA-45F9-AE22-DBBB26F38FDB}" dt="2022-01-05T06:17:24.744" v="93"/>
          <ac:inkMkLst>
            <pc:docMk/>
            <pc:sldMk cId="2281129189" sldId="272"/>
            <ac:inkMk id="54" creationId="{38440427-E0E3-4CE1-9E66-EF7E1F23457B}"/>
          </ac:inkMkLst>
        </pc:inkChg>
        <pc:inkChg chg="add del">
          <ac:chgData name="Viet Anh Nguyen" userId="b95f61ff061388d5" providerId="LiveId" clId="{E112ED3C-4AFA-45F9-AE22-DBBB26F38FDB}" dt="2022-01-05T06:17:27.378" v="99"/>
          <ac:inkMkLst>
            <pc:docMk/>
            <pc:sldMk cId="2281129189" sldId="272"/>
            <ac:inkMk id="55" creationId="{7671983F-69A5-44A4-9D2C-9BFFE28148BE}"/>
          </ac:inkMkLst>
        </pc:inkChg>
        <pc:inkChg chg="add del">
          <ac:chgData name="Viet Anh Nguyen" userId="b95f61ff061388d5" providerId="LiveId" clId="{E112ED3C-4AFA-45F9-AE22-DBBB26F38FDB}" dt="2022-01-05T06:17:27.378" v="99"/>
          <ac:inkMkLst>
            <pc:docMk/>
            <pc:sldMk cId="2281129189" sldId="272"/>
            <ac:inkMk id="56" creationId="{80F490F5-4547-4909-B5D9-899F7726B7AF}"/>
          </ac:inkMkLst>
        </pc:inkChg>
        <pc:inkChg chg="add del">
          <ac:chgData name="Viet Anh Nguyen" userId="b95f61ff061388d5" providerId="LiveId" clId="{E112ED3C-4AFA-45F9-AE22-DBBB26F38FDB}" dt="2022-01-05T06:17:27.378" v="99"/>
          <ac:inkMkLst>
            <pc:docMk/>
            <pc:sldMk cId="2281129189" sldId="272"/>
            <ac:inkMk id="57" creationId="{B85B0FFB-A8C0-4EC8-89EE-F70BEE31AA8B}"/>
          </ac:inkMkLst>
        </pc:inkChg>
        <pc:inkChg chg="add">
          <ac:chgData name="Viet Anh Nguyen" userId="b95f61ff061388d5" providerId="LiveId" clId="{E112ED3C-4AFA-45F9-AE22-DBBB26F38FDB}" dt="2022-01-05T06:17:26.347" v="97" actId="9405"/>
          <ac:inkMkLst>
            <pc:docMk/>
            <pc:sldMk cId="2281129189" sldId="272"/>
            <ac:inkMk id="58" creationId="{3039CA9D-09EF-4BA1-A8C7-E142590BDF9F}"/>
          </ac:inkMkLst>
        </pc:inkChg>
        <pc:inkChg chg="add">
          <ac:chgData name="Viet Anh Nguyen" userId="b95f61ff061388d5" providerId="LiveId" clId="{E112ED3C-4AFA-45F9-AE22-DBBB26F38FDB}" dt="2022-01-05T06:17:26.482" v="98" actId="9405"/>
          <ac:inkMkLst>
            <pc:docMk/>
            <pc:sldMk cId="2281129189" sldId="272"/>
            <ac:inkMk id="59" creationId="{B689CF61-A1E0-44A8-A355-8BFCC2E6B08D}"/>
          </ac:inkMkLst>
        </pc:inkChg>
        <pc:inkChg chg="add">
          <ac:chgData name="Viet Anh Nguyen" userId="b95f61ff061388d5" providerId="LiveId" clId="{E112ED3C-4AFA-45F9-AE22-DBBB26F38FDB}" dt="2022-01-05T06:17:27.378" v="99"/>
          <ac:inkMkLst>
            <pc:docMk/>
            <pc:sldMk cId="2281129189" sldId="272"/>
            <ac:inkMk id="60" creationId="{8B36F20B-0AB9-41AC-A9B1-E2151613F224}"/>
          </ac:inkMkLst>
        </pc:inkChg>
        <pc:inkChg chg="add del">
          <ac:chgData name="Viet Anh Nguyen" userId="b95f61ff061388d5" providerId="LiveId" clId="{E112ED3C-4AFA-45F9-AE22-DBBB26F38FDB}" dt="2022-01-05T06:17:31.391" v="102"/>
          <ac:inkMkLst>
            <pc:docMk/>
            <pc:sldMk cId="2281129189" sldId="272"/>
            <ac:inkMk id="61" creationId="{A2ECF0E8-1FDA-4A0E-82B9-5013841F56FA}"/>
          </ac:inkMkLst>
        </pc:inkChg>
        <pc:inkChg chg="add del">
          <ac:chgData name="Viet Anh Nguyen" userId="b95f61ff061388d5" providerId="LiveId" clId="{E112ED3C-4AFA-45F9-AE22-DBBB26F38FDB}" dt="2022-01-05T06:17:31.391" v="102"/>
          <ac:inkMkLst>
            <pc:docMk/>
            <pc:sldMk cId="2281129189" sldId="272"/>
            <ac:inkMk id="62" creationId="{52E9CCF3-6635-4F63-B684-86C934B4F73F}"/>
          </ac:inkMkLst>
        </pc:inkChg>
        <pc:inkChg chg="add">
          <ac:chgData name="Viet Anh Nguyen" userId="b95f61ff061388d5" providerId="LiveId" clId="{E112ED3C-4AFA-45F9-AE22-DBBB26F38FDB}" dt="2022-01-05T06:17:31.391" v="102"/>
          <ac:inkMkLst>
            <pc:docMk/>
            <pc:sldMk cId="2281129189" sldId="272"/>
            <ac:inkMk id="63" creationId="{29F81F7E-88FF-42DC-B648-38DD4203E07F}"/>
          </ac:inkMkLst>
        </pc:inkChg>
        <pc:inkChg chg="add del">
          <ac:chgData name="Viet Anh Nguyen" userId="b95f61ff061388d5" providerId="LiveId" clId="{E112ED3C-4AFA-45F9-AE22-DBBB26F38FDB}" dt="2022-01-05T06:17:32.774" v="105"/>
          <ac:inkMkLst>
            <pc:docMk/>
            <pc:sldMk cId="2281129189" sldId="272"/>
            <ac:inkMk id="64" creationId="{F9DF20EF-387F-4ECA-84A1-EC6546FFE1D0}"/>
          </ac:inkMkLst>
        </pc:inkChg>
        <pc:inkChg chg="add del">
          <ac:chgData name="Viet Anh Nguyen" userId="b95f61ff061388d5" providerId="LiveId" clId="{E112ED3C-4AFA-45F9-AE22-DBBB26F38FDB}" dt="2022-01-05T06:17:32.774" v="105"/>
          <ac:inkMkLst>
            <pc:docMk/>
            <pc:sldMk cId="2281129189" sldId="272"/>
            <ac:inkMk id="65" creationId="{291781DC-77F7-4932-A53B-E850822CB12C}"/>
          </ac:inkMkLst>
        </pc:inkChg>
        <pc:inkChg chg="add">
          <ac:chgData name="Viet Anh Nguyen" userId="b95f61ff061388d5" providerId="LiveId" clId="{E112ED3C-4AFA-45F9-AE22-DBBB26F38FDB}" dt="2022-01-05T06:17:32.774" v="105"/>
          <ac:inkMkLst>
            <pc:docMk/>
            <pc:sldMk cId="2281129189" sldId="272"/>
            <ac:inkMk id="66" creationId="{F95CDF2E-20CB-46EF-A682-1F7D6F1FC23D}"/>
          </ac:inkMkLst>
        </pc:inkChg>
        <pc:inkChg chg="add del">
          <ac:chgData name="Viet Anh Nguyen" userId="b95f61ff061388d5" providerId="LiveId" clId="{E112ED3C-4AFA-45F9-AE22-DBBB26F38FDB}" dt="2022-01-05T06:17:37.010" v="119"/>
          <ac:inkMkLst>
            <pc:docMk/>
            <pc:sldMk cId="2281129189" sldId="272"/>
            <ac:inkMk id="67" creationId="{C0C2650C-0271-48A3-A764-5644E1165A69}"/>
          </ac:inkMkLst>
        </pc:inkChg>
        <pc:inkChg chg="add del">
          <ac:chgData name="Viet Anh Nguyen" userId="b95f61ff061388d5" providerId="LiveId" clId="{E112ED3C-4AFA-45F9-AE22-DBBB26F38FDB}" dt="2022-01-05T06:17:37.010" v="119"/>
          <ac:inkMkLst>
            <pc:docMk/>
            <pc:sldMk cId="2281129189" sldId="272"/>
            <ac:inkMk id="68" creationId="{584D9D68-8547-40F8-ADA6-CEBE9334B962}"/>
          </ac:inkMkLst>
        </pc:inkChg>
        <pc:inkChg chg="add del">
          <ac:chgData name="Viet Anh Nguyen" userId="b95f61ff061388d5" providerId="LiveId" clId="{E112ED3C-4AFA-45F9-AE22-DBBB26F38FDB}" dt="2022-01-05T06:17:37.010" v="119"/>
          <ac:inkMkLst>
            <pc:docMk/>
            <pc:sldMk cId="2281129189" sldId="272"/>
            <ac:inkMk id="69" creationId="{9B4A9291-8FA4-4E04-9EBD-DB25B41125BE}"/>
          </ac:inkMkLst>
        </pc:inkChg>
        <pc:inkChg chg="add del">
          <ac:chgData name="Viet Anh Nguyen" userId="b95f61ff061388d5" providerId="LiveId" clId="{E112ED3C-4AFA-45F9-AE22-DBBB26F38FDB}" dt="2022-01-05T06:17:37.010" v="119"/>
          <ac:inkMkLst>
            <pc:docMk/>
            <pc:sldMk cId="2281129189" sldId="272"/>
            <ac:inkMk id="70" creationId="{D5D3B25B-C3CD-4B6A-8C42-E6EA13EBF215}"/>
          </ac:inkMkLst>
        </pc:inkChg>
        <pc:inkChg chg="add del">
          <ac:chgData name="Viet Anh Nguyen" userId="b95f61ff061388d5" providerId="LiveId" clId="{E112ED3C-4AFA-45F9-AE22-DBBB26F38FDB}" dt="2022-01-05T06:17:37.010" v="119"/>
          <ac:inkMkLst>
            <pc:docMk/>
            <pc:sldMk cId="2281129189" sldId="272"/>
            <ac:inkMk id="71" creationId="{DC40583A-A02A-42A4-87DA-831A064219D7}"/>
          </ac:inkMkLst>
        </pc:inkChg>
        <pc:inkChg chg="add del">
          <ac:chgData name="Viet Anh Nguyen" userId="b95f61ff061388d5" providerId="LiveId" clId="{E112ED3C-4AFA-45F9-AE22-DBBB26F38FDB}" dt="2022-01-05T06:17:37.010" v="119"/>
          <ac:inkMkLst>
            <pc:docMk/>
            <pc:sldMk cId="2281129189" sldId="272"/>
            <ac:inkMk id="72" creationId="{B0057442-A246-4F18-A243-81AE68AD5D3A}"/>
          </ac:inkMkLst>
        </pc:inkChg>
        <pc:inkChg chg="add del">
          <ac:chgData name="Viet Anh Nguyen" userId="b95f61ff061388d5" providerId="LiveId" clId="{E112ED3C-4AFA-45F9-AE22-DBBB26F38FDB}" dt="2022-01-05T06:17:37.010" v="119"/>
          <ac:inkMkLst>
            <pc:docMk/>
            <pc:sldMk cId="2281129189" sldId="272"/>
            <ac:inkMk id="73" creationId="{BBA4FA3E-9C96-4E88-903F-DB6C4086E207}"/>
          </ac:inkMkLst>
        </pc:inkChg>
        <pc:inkChg chg="add del">
          <ac:chgData name="Viet Anh Nguyen" userId="b95f61ff061388d5" providerId="LiveId" clId="{E112ED3C-4AFA-45F9-AE22-DBBB26F38FDB}" dt="2022-01-05T06:17:37.010" v="119"/>
          <ac:inkMkLst>
            <pc:docMk/>
            <pc:sldMk cId="2281129189" sldId="272"/>
            <ac:inkMk id="74" creationId="{0AFE01F1-A4DD-4D2B-863E-15D75BE6FFF3}"/>
          </ac:inkMkLst>
        </pc:inkChg>
        <pc:inkChg chg="add del">
          <ac:chgData name="Viet Anh Nguyen" userId="b95f61ff061388d5" providerId="LiveId" clId="{E112ED3C-4AFA-45F9-AE22-DBBB26F38FDB}" dt="2022-01-05T06:17:37.010" v="119"/>
          <ac:inkMkLst>
            <pc:docMk/>
            <pc:sldMk cId="2281129189" sldId="272"/>
            <ac:inkMk id="75" creationId="{AE33CB75-8CE3-467E-9ED1-A1B92515188B}"/>
          </ac:inkMkLst>
        </pc:inkChg>
        <pc:inkChg chg="add del">
          <ac:chgData name="Viet Anh Nguyen" userId="b95f61ff061388d5" providerId="LiveId" clId="{E112ED3C-4AFA-45F9-AE22-DBBB26F38FDB}" dt="2022-01-05T06:17:37.010" v="119"/>
          <ac:inkMkLst>
            <pc:docMk/>
            <pc:sldMk cId="2281129189" sldId="272"/>
            <ac:inkMk id="76" creationId="{E8C3782F-611E-4750-AA14-045BBCDB99A5}"/>
          </ac:inkMkLst>
        </pc:inkChg>
        <pc:inkChg chg="add del">
          <ac:chgData name="Viet Anh Nguyen" userId="b95f61ff061388d5" providerId="LiveId" clId="{E112ED3C-4AFA-45F9-AE22-DBBB26F38FDB}" dt="2022-01-05T06:17:37.010" v="119"/>
          <ac:inkMkLst>
            <pc:docMk/>
            <pc:sldMk cId="2281129189" sldId="272"/>
            <ac:inkMk id="77" creationId="{1CA82FB9-F20E-4289-BDF3-154CC19C6A03}"/>
          </ac:inkMkLst>
        </pc:inkChg>
        <pc:inkChg chg="add del">
          <ac:chgData name="Viet Anh Nguyen" userId="b95f61ff061388d5" providerId="LiveId" clId="{E112ED3C-4AFA-45F9-AE22-DBBB26F38FDB}" dt="2022-01-05T06:17:37.010" v="119"/>
          <ac:inkMkLst>
            <pc:docMk/>
            <pc:sldMk cId="2281129189" sldId="272"/>
            <ac:inkMk id="78" creationId="{A8930070-755C-4139-B06F-E08E41DB0A57}"/>
          </ac:inkMkLst>
        </pc:inkChg>
        <pc:inkChg chg="add del">
          <ac:chgData name="Viet Anh Nguyen" userId="b95f61ff061388d5" providerId="LiveId" clId="{E112ED3C-4AFA-45F9-AE22-DBBB26F38FDB}" dt="2022-01-05T06:17:37.010" v="119"/>
          <ac:inkMkLst>
            <pc:docMk/>
            <pc:sldMk cId="2281129189" sldId="272"/>
            <ac:inkMk id="79" creationId="{9EF01958-03B0-46BB-921C-A60B43631C0B}"/>
          </ac:inkMkLst>
        </pc:inkChg>
        <pc:inkChg chg="add">
          <ac:chgData name="Viet Anh Nguyen" userId="b95f61ff061388d5" providerId="LiveId" clId="{E112ED3C-4AFA-45F9-AE22-DBBB26F38FDB}" dt="2022-01-05T06:17:37.010" v="119"/>
          <ac:inkMkLst>
            <pc:docMk/>
            <pc:sldMk cId="2281129189" sldId="272"/>
            <ac:inkMk id="80" creationId="{53D798CD-9836-4251-AAA5-04EEDE9D6BB5}"/>
          </ac:inkMkLst>
        </pc:inkChg>
        <pc:inkChg chg="add del">
          <ac:chgData name="Viet Anh Nguyen" userId="b95f61ff061388d5" providerId="LiveId" clId="{E112ED3C-4AFA-45F9-AE22-DBBB26F38FDB}" dt="2022-01-05T06:17:40.115" v="122"/>
          <ac:inkMkLst>
            <pc:docMk/>
            <pc:sldMk cId="2281129189" sldId="272"/>
            <ac:inkMk id="81" creationId="{C36314D7-6C37-4D32-B1AB-AD9D91840E62}"/>
          </ac:inkMkLst>
        </pc:inkChg>
        <pc:inkChg chg="add del">
          <ac:chgData name="Viet Anh Nguyen" userId="b95f61ff061388d5" providerId="LiveId" clId="{E112ED3C-4AFA-45F9-AE22-DBBB26F38FDB}" dt="2022-01-05T06:17:40.115" v="122"/>
          <ac:inkMkLst>
            <pc:docMk/>
            <pc:sldMk cId="2281129189" sldId="272"/>
            <ac:inkMk id="82" creationId="{AD4E0596-7D19-403C-8C24-C35D7D0C79A3}"/>
          </ac:inkMkLst>
        </pc:inkChg>
        <pc:inkChg chg="add">
          <ac:chgData name="Viet Anh Nguyen" userId="b95f61ff061388d5" providerId="LiveId" clId="{E112ED3C-4AFA-45F9-AE22-DBBB26F38FDB}" dt="2022-01-05T06:17:40.115" v="122"/>
          <ac:inkMkLst>
            <pc:docMk/>
            <pc:sldMk cId="2281129189" sldId="272"/>
            <ac:inkMk id="83" creationId="{E99243F2-CC52-45FE-99A6-2BFAF356493C}"/>
          </ac:inkMkLst>
        </pc:inkChg>
        <pc:inkChg chg="add del">
          <ac:chgData name="Viet Anh Nguyen" userId="b95f61ff061388d5" providerId="LiveId" clId="{E112ED3C-4AFA-45F9-AE22-DBBB26F38FDB}" dt="2022-01-05T06:17:42.919" v="125"/>
          <ac:inkMkLst>
            <pc:docMk/>
            <pc:sldMk cId="2281129189" sldId="272"/>
            <ac:inkMk id="84" creationId="{C0AE3D0B-AC39-4891-B7AB-FE53A6D0297B}"/>
          </ac:inkMkLst>
        </pc:inkChg>
        <pc:inkChg chg="add del">
          <ac:chgData name="Viet Anh Nguyen" userId="b95f61ff061388d5" providerId="LiveId" clId="{E112ED3C-4AFA-45F9-AE22-DBBB26F38FDB}" dt="2022-01-05T06:17:42.919" v="125"/>
          <ac:inkMkLst>
            <pc:docMk/>
            <pc:sldMk cId="2281129189" sldId="272"/>
            <ac:inkMk id="85" creationId="{387D5786-5D59-4A6B-95B7-52E753190A1B}"/>
          </ac:inkMkLst>
        </pc:inkChg>
        <pc:inkChg chg="add del">
          <ac:chgData name="Viet Anh Nguyen" userId="b95f61ff061388d5" providerId="LiveId" clId="{E112ED3C-4AFA-45F9-AE22-DBBB26F38FDB}" dt="2022-01-05T06:17:44.353" v="127"/>
          <ac:inkMkLst>
            <pc:docMk/>
            <pc:sldMk cId="2281129189" sldId="272"/>
            <ac:inkMk id="86" creationId="{58460D8D-BB81-4009-A771-98D1FB0EACA0}"/>
          </ac:inkMkLst>
        </pc:inkChg>
        <pc:inkChg chg="add del">
          <ac:chgData name="Viet Anh Nguyen" userId="b95f61ff061388d5" providerId="LiveId" clId="{E112ED3C-4AFA-45F9-AE22-DBBB26F38FDB}" dt="2022-01-05T06:17:44.353" v="127"/>
          <ac:inkMkLst>
            <pc:docMk/>
            <pc:sldMk cId="2281129189" sldId="272"/>
            <ac:inkMk id="87" creationId="{6EAAB747-35C2-482E-948E-78EE0DBD63B6}"/>
          </ac:inkMkLst>
        </pc:inkChg>
        <pc:inkChg chg="add">
          <ac:chgData name="Viet Anh Nguyen" userId="b95f61ff061388d5" providerId="LiveId" clId="{E112ED3C-4AFA-45F9-AE22-DBBB26F38FDB}" dt="2022-01-05T06:17:44.353" v="127"/>
          <ac:inkMkLst>
            <pc:docMk/>
            <pc:sldMk cId="2281129189" sldId="272"/>
            <ac:inkMk id="88" creationId="{73AEB860-EF21-4652-B1A4-5247F495C92C}"/>
          </ac:inkMkLst>
        </pc:inkChg>
        <pc:inkChg chg="add del">
          <ac:chgData name="Viet Anh Nguyen" userId="b95f61ff061388d5" providerId="LiveId" clId="{E112ED3C-4AFA-45F9-AE22-DBBB26F38FDB}" dt="2022-01-05T06:17:48.899" v="131"/>
          <ac:inkMkLst>
            <pc:docMk/>
            <pc:sldMk cId="2281129189" sldId="272"/>
            <ac:inkMk id="89" creationId="{9555438E-9BF0-40D5-A848-914D8591DED9}"/>
          </ac:inkMkLst>
        </pc:inkChg>
        <pc:inkChg chg="add del">
          <ac:chgData name="Viet Anh Nguyen" userId="b95f61ff061388d5" providerId="LiveId" clId="{E112ED3C-4AFA-45F9-AE22-DBBB26F38FDB}" dt="2022-01-05T06:17:48.899" v="131"/>
          <ac:inkMkLst>
            <pc:docMk/>
            <pc:sldMk cId="2281129189" sldId="272"/>
            <ac:inkMk id="90" creationId="{4E04DEA4-F833-41D0-8638-45B6D11C11E1}"/>
          </ac:inkMkLst>
        </pc:inkChg>
        <pc:inkChg chg="add del">
          <ac:chgData name="Viet Anh Nguyen" userId="b95f61ff061388d5" providerId="LiveId" clId="{E112ED3C-4AFA-45F9-AE22-DBBB26F38FDB}" dt="2022-01-05T06:17:48.899" v="131"/>
          <ac:inkMkLst>
            <pc:docMk/>
            <pc:sldMk cId="2281129189" sldId="272"/>
            <ac:inkMk id="91" creationId="{A6C1F6A4-9201-49F4-BC3D-B20A57D15D57}"/>
          </ac:inkMkLst>
        </pc:inkChg>
        <pc:inkChg chg="add del">
          <ac:chgData name="Viet Anh Nguyen" userId="b95f61ff061388d5" providerId="LiveId" clId="{E112ED3C-4AFA-45F9-AE22-DBBB26F38FDB}" dt="2022-01-05T06:17:52.541" v="139"/>
          <ac:inkMkLst>
            <pc:docMk/>
            <pc:sldMk cId="2281129189" sldId="272"/>
            <ac:inkMk id="92" creationId="{FE4646C9-B43F-4C41-92DB-9B8EB2CE6502}"/>
          </ac:inkMkLst>
        </pc:inkChg>
        <pc:inkChg chg="add del">
          <ac:chgData name="Viet Anh Nguyen" userId="b95f61ff061388d5" providerId="LiveId" clId="{E112ED3C-4AFA-45F9-AE22-DBBB26F38FDB}" dt="2022-01-05T06:17:52.541" v="139"/>
          <ac:inkMkLst>
            <pc:docMk/>
            <pc:sldMk cId="2281129189" sldId="272"/>
            <ac:inkMk id="93" creationId="{F5E81178-0559-4DA3-9C27-89E1A24FBD42}"/>
          </ac:inkMkLst>
        </pc:inkChg>
        <pc:inkChg chg="add del">
          <ac:chgData name="Viet Anh Nguyen" userId="b95f61ff061388d5" providerId="LiveId" clId="{E112ED3C-4AFA-45F9-AE22-DBBB26F38FDB}" dt="2022-01-05T06:17:52.541" v="139"/>
          <ac:inkMkLst>
            <pc:docMk/>
            <pc:sldMk cId="2281129189" sldId="272"/>
            <ac:inkMk id="94" creationId="{9AEEB866-2211-4717-869F-E3DF163DF3CA}"/>
          </ac:inkMkLst>
        </pc:inkChg>
        <pc:inkChg chg="add del">
          <ac:chgData name="Viet Anh Nguyen" userId="b95f61ff061388d5" providerId="LiveId" clId="{E112ED3C-4AFA-45F9-AE22-DBBB26F38FDB}" dt="2022-01-05T06:17:52.541" v="139"/>
          <ac:inkMkLst>
            <pc:docMk/>
            <pc:sldMk cId="2281129189" sldId="272"/>
            <ac:inkMk id="95" creationId="{1F9DE6E0-2A6F-41CF-B3EB-203F85BE2848}"/>
          </ac:inkMkLst>
        </pc:inkChg>
        <pc:inkChg chg="add del">
          <ac:chgData name="Viet Anh Nguyen" userId="b95f61ff061388d5" providerId="LiveId" clId="{E112ED3C-4AFA-45F9-AE22-DBBB26F38FDB}" dt="2022-01-05T06:17:52.541" v="139"/>
          <ac:inkMkLst>
            <pc:docMk/>
            <pc:sldMk cId="2281129189" sldId="272"/>
            <ac:inkMk id="96" creationId="{05E93212-7528-4ECB-8922-2649B22E605D}"/>
          </ac:inkMkLst>
        </pc:inkChg>
        <pc:inkChg chg="add del">
          <ac:chgData name="Viet Anh Nguyen" userId="b95f61ff061388d5" providerId="LiveId" clId="{E112ED3C-4AFA-45F9-AE22-DBBB26F38FDB}" dt="2022-01-05T06:17:52.541" v="139"/>
          <ac:inkMkLst>
            <pc:docMk/>
            <pc:sldMk cId="2281129189" sldId="272"/>
            <ac:inkMk id="97" creationId="{B3C38FF1-04C7-48F1-9438-05183430A4BC}"/>
          </ac:inkMkLst>
        </pc:inkChg>
        <pc:inkChg chg="add del">
          <ac:chgData name="Viet Anh Nguyen" userId="b95f61ff061388d5" providerId="LiveId" clId="{E112ED3C-4AFA-45F9-AE22-DBBB26F38FDB}" dt="2022-01-05T06:17:52.541" v="139"/>
          <ac:inkMkLst>
            <pc:docMk/>
            <pc:sldMk cId="2281129189" sldId="272"/>
            <ac:inkMk id="98" creationId="{9A78CF84-76B0-4134-9569-52FE38452661}"/>
          </ac:inkMkLst>
        </pc:inkChg>
        <pc:inkChg chg="add del">
          <ac:chgData name="Viet Anh Nguyen" userId="b95f61ff061388d5" providerId="LiveId" clId="{E112ED3C-4AFA-45F9-AE22-DBBB26F38FDB}" dt="2022-01-05T06:17:52.541" v="139"/>
          <ac:inkMkLst>
            <pc:docMk/>
            <pc:sldMk cId="2281129189" sldId="272"/>
            <ac:inkMk id="99" creationId="{2000AE7A-3933-43AA-B244-58474E23E9ED}"/>
          </ac:inkMkLst>
        </pc:inkChg>
        <pc:inkChg chg="add del">
          <ac:chgData name="Viet Anh Nguyen" userId="b95f61ff061388d5" providerId="LiveId" clId="{E112ED3C-4AFA-45F9-AE22-DBBB26F38FDB}" dt="2022-01-05T06:18:15.868" v="163"/>
          <ac:inkMkLst>
            <pc:docMk/>
            <pc:sldMk cId="2281129189" sldId="272"/>
            <ac:inkMk id="100" creationId="{A5303E39-5CA9-403A-B9B5-C4C1FB7D939E}"/>
          </ac:inkMkLst>
        </pc:inkChg>
        <pc:inkChg chg="add del">
          <ac:chgData name="Viet Anh Nguyen" userId="b95f61ff061388d5" providerId="LiveId" clId="{E112ED3C-4AFA-45F9-AE22-DBBB26F38FDB}" dt="2022-01-05T06:17:53.791" v="142"/>
          <ac:inkMkLst>
            <pc:docMk/>
            <pc:sldMk cId="2281129189" sldId="272"/>
            <ac:inkMk id="101" creationId="{D3B625A0-845D-45DB-82F5-F7F6EBB5AB21}"/>
          </ac:inkMkLst>
        </pc:inkChg>
        <pc:inkChg chg="add del">
          <ac:chgData name="Viet Anh Nguyen" userId="b95f61ff061388d5" providerId="LiveId" clId="{E112ED3C-4AFA-45F9-AE22-DBBB26F38FDB}" dt="2022-01-05T06:17:53.791" v="142"/>
          <ac:inkMkLst>
            <pc:docMk/>
            <pc:sldMk cId="2281129189" sldId="272"/>
            <ac:inkMk id="102" creationId="{74CCDCEC-540A-48FB-8AF1-BC25DDBB3B50}"/>
          </ac:inkMkLst>
        </pc:inkChg>
        <pc:inkChg chg="add">
          <ac:chgData name="Viet Anh Nguyen" userId="b95f61ff061388d5" providerId="LiveId" clId="{E112ED3C-4AFA-45F9-AE22-DBBB26F38FDB}" dt="2022-01-05T06:17:53.791" v="142"/>
          <ac:inkMkLst>
            <pc:docMk/>
            <pc:sldMk cId="2281129189" sldId="272"/>
            <ac:inkMk id="103" creationId="{ABE35BBA-D0AA-407C-AA88-AC235104096D}"/>
          </ac:inkMkLst>
        </pc:inkChg>
        <pc:inkChg chg="add del">
          <ac:chgData name="Viet Anh Nguyen" userId="b95f61ff061388d5" providerId="LiveId" clId="{E112ED3C-4AFA-45F9-AE22-DBBB26F38FDB}" dt="2022-01-05T06:17:55.846" v="147"/>
          <ac:inkMkLst>
            <pc:docMk/>
            <pc:sldMk cId="2281129189" sldId="272"/>
            <ac:inkMk id="104" creationId="{9EB2905B-1B51-442E-BC33-6F6FAE55EA6E}"/>
          </ac:inkMkLst>
        </pc:inkChg>
        <pc:inkChg chg="add del">
          <ac:chgData name="Viet Anh Nguyen" userId="b95f61ff061388d5" providerId="LiveId" clId="{E112ED3C-4AFA-45F9-AE22-DBBB26F38FDB}" dt="2022-01-05T06:17:55.846" v="147"/>
          <ac:inkMkLst>
            <pc:docMk/>
            <pc:sldMk cId="2281129189" sldId="272"/>
            <ac:inkMk id="105" creationId="{44302EC9-562C-415D-967B-33B45AA6D81B}"/>
          </ac:inkMkLst>
        </pc:inkChg>
        <pc:inkChg chg="add del">
          <ac:chgData name="Viet Anh Nguyen" userId="b95f61ff061388d5" providerId="LiveId" clId="{E112ED3C-4AFA-45F9-AE22-DBBB26F38FDB}" dt="2022-01-05T06:17:55.846" v="147"/>
          <ac:inkMkLst>
            <pc:docMk/>
            <pc:sldMk cId="2281129189" sldId="272"/>
            <ac:inkMk id="106" creationId="{3CEF0C27-B9DE-4A91-97A4-193C3D872320}"/>
          </ac:inkMkLst>
        </pc:inkChg>
        <pc:inkChg chg="add del">
          <ac:chgData name="Viet Anh Nguyen" userId="b95f61ff061388d5" providerId="LiveId" clId="{E112ED3C-4AFA-45F9-AE22-DBBB26F38FDB}" dt="2022-01-05T06:17:55.846" v="147"/>
          <ac:inkMkLst>
            <pc:docMk/>
            <pc:sldMk cId="2281129189" sldId="272"/>
            <ac:inkMk id="107" creationId="{31908686-1AEA-406A-9339-005FC19B6C29}"/>
          </ac:inkMkLst>
        </pc:inkChg>
        <pc:inkChg chg="add del">
          <ac:chgData name="Viet Anh Nguyen" userId="b95f61ff061388d5" providerId="LiveId" clId="{E112ED3C-4AFA-45F9-AE22-DBBB26F38FDB}" dt="2022-01-05T06:17:57.074" v="149"/>
          <ac:inkMkLst>
            <pc:docMk/>
            <pc:sldMk cId="2281129189" sldId="272"/>
            <ac:inkMk id="108" creationId="{7E0E97B2-6DF6-4BCE-A5EA-83DFF8C44E40}"/>
          </ac:inkMkLst>
        </pc:inkChg>
        <pc:inkChg chg="add del">
          <ac:chgData name="Viet Anh Nguyen" userId="b95f61ff061388d5" providerId="LiveId" clId="{E112ED3C-4AFA-45F9-AE22-DBBB26F38FDB}" dt="2022-01-05T06:17:57.074" v="149"/>
          <ac:inkMkLst>
            <pc:docMk/>
            <pc:sldMk cId="2281129189" sldId="272"/>
            <ac:inkMk id="109" creationId="{BBE182DA-D457-4C7C-B41F-FAC65F53B892}"/>
          </ac:inkMkLst>
        </pc:inkChg>
        <pc:inkChg chg="add mod">
          <ac:chgData name="Viet Anh Nguyen" userId="b95f61ff061388d5" providerId="LiveId" clId="{E112ED3C-4AFA-45F9-AE22-DBBB26F38FDB}" dt="2022-01-05T06:18:01.729" v="150"/>
          <ac:inkMkLst>
            <pc:docMk/>
            <pc:sldMk cId="2281129189" sldId="272"/>
            <ac:inkMk id="110" creationId="{480BB98B-5FBB-45D5-9B46-591E64BC6945}"/>
          </ac:inkMkLst>
        </pc:inkChg>
        <pc:inkChg chg="add del">
          <ac:chgData name="Viet Anh Nguyen" userId="b95f61ff061388d5" providerId="LiveId" clId="{E112ED3C-4AFA-45F9-AE22-DBBB26F38FDB}" dt="2022-01-05T06:18:05.859" v="154"/>
          <ac:inkMkLst>
            <pc:docMk/>
            <pc:sldMk cId="2281129189" sldId="272"/>
            <ac:inkMk id="111" creationId="{9448B13B-F6E0-4E9A-8792-091C90BE7DE0}"/>
          </ac:inkMkLst>
        </pc:inkChg>
        <pc:inkChg chg="add del">
          <ac:chgData name="Viet Anh Nguyen" userId="b95f61ff061388d5" providerId="LiveId" clId="{E112ED3C-4AFA-45F9-AE22-DBBB26F38FDB}" dt="2022-01-05T06:18:05.859" v="154"/>
          <ac:inkMkLst>
            <pc:docMk/>
            <pc:sldMk cId="2281129189" sldId="272"/>
            <ac:inkMk id="112" creationId="{843E7DDD-349B-4695-978C-18FE1CA4BE97}"/>
          </ac:inkMkLst>
        </pc:inkChg>
        <pc:inkChg chg="add del">
          <ac:chgData name="Viet Anh Nguyen" userId="b95f61ff061388d5" providerId="LiveId" clId="{E112ED3C-4AFA-45F9-AE22-DBBB26F38FDB}" dt="2022-01-05T06:18:05.859" v="154"/>
          <ac:inkMkLst>
            <pc:docMk/>
            <pc:sldMk cId="2281129189" sldId="272"/>
            <ac:inkMk id="113" creationId="{4B5C6A3F-7409-45EB-A778-BD12155096D2}"/>
          </ac:inkMkLst>
        </pc:inkChg>
        <pc:inkChg chg="add">
          <ac:chgData name="Viet Anh Nguyen" userId="b95f61ff061388d5" providerId="LiveId" clId="{E112ED3C-4AFA-45F9-AE22-DBBB26F38FDB}" dt="2022-01-05T06:18:05.859" v="154"/>
          <ac:inkMkLst>
            <pc:docMk/>
            <pc:sldMk cId="2281129189" sldId="272"/>
            <ac:inkMk id="114" creationId="{6AB2C8A6-3EF9-4292-ABF3-B1080E52CE5F}"/>
          </ac:inkMkLst>
        </pc:inkChg>
        <pc:inkChg chg="add del">
          <ac:chgData name="Viet Anh Nguyen" userId="b95f61ff061388d5" providerId="LiveId" clId="{E112ED3C-4AFA-45F9-AE22-DBBB26F38FDB}" dt="2022-01-05T06:18:13.912" v="159"/>
          <ac:inkMkLst>
            <pc:docMk/>
            <pc:sldMk cId="2281129189" sldId="272"/>
            <ac:inkMk id="115" creationId="{253399D5-46A9-431F-BFFB-60CA1AA8C7C9}"/>
          </ac:inkMkLst>
        </pc:inkChg>
        <pc:inkChg chg="add del">
          <ac:chgData name="Viet Anh Nguyen" userId="b95f61ff061388d5" providerId="LiveId" clId="{E112ED3C-4AFA-45F9-AE22-DBBB26F38FDB}" dt="2022-01-05T06:18:13.912" v="159"/>
          <ac:inkMkLst>
            <pc:docMk/>
            <pc:sldMk cId="2281129189" sldId="272"/>
            <ac:inkMk id="116" creationId="{1286A55F-B4CA-4B7B-BE44-B717F358FBAD}"/>
          </ac:inkMkLst>
        </pc:inkChg>
        <pc:inkChg chg="add del">
          <ac:chgData name="Viet Anh Nguyen" userId="b95f61ff061388d5" providerId="LiveId" clId="{E112ED3C-4AFA-45F9-AE22-DBBB26F38FDB}" dt="2022-01-05T06:18:13.912" v="159"/>
          <ac:inkMkLst>
            <pc:docMk/>
            <pc:sldMk cId="2281129189" sldId="272"/>
            <ac:inkMk id="117" creationId="{B5C55F70-4C85-4A15-A034-B3B70C251936}"/>
          </ac:inkMkLst>
        </pc:inkChg>
        <pc:inkChg chg="add del">
          <ac:chgData name="Viet Anh Nguyen" userId="b95f61ff061388d5" providerId="LiveId" clId="{E112ED3C-4AFA-45F9-AE22-DBBB26F38FDB}" dt="2022-01-05T06:18:13.912" v="159"/>
          <ac:inkMkLst>
            <pc:docMk/>
            <pc:sldMk cId="2281129189" sldId="272"/>
            <ac:inkMk id="118" creationId="{7D190B33-087E-4D53-B97F-0B72135C7426}"/>
          </ac:inkMkLst>
        </pc:inkChg>
        <pc:inkChg chg="add del">
          <ac:chgData name="Viet Anh Nguyen" userId="b95f61ff061388d5" providerId="LiveId" clId="{E112ED3C-4AFA-45F9-AE22-DBBB26F38FDB}" dt="2022-01-05T06:18:15.034" v="161"/>
          <ac:inkMkLst>
            <pc:docMk/>
            <pc:sldMk cId="2281129189" sldId="272"/>
            <ac:inkMk id="119" creationId="{38FE9E42-8162-47C4-A77B-DBDD55BAB118}"/>
          </ac:inkMkLst>
        </pc:inkChg>
        <pc:inkChg chg="add del">
          <ac:chgData name="Viet Anh Nguyen" userId="b95f61ff061388d5" providerId="LiveId" clId="{E112ED3C-4AFA-45F9-AE22-DBBB26F38FDB}" dt="2022-01-05T06:18:15.034" v="161"/>
          <ac:inkMkLst>
            <pc:docMk/>
            <pc:sldMk cId="2281129189" sldId="272"/>
            <ac:inkMk id="120" creationId="{D8EE4E50-8E75-4D68-B1F7-2691A9EB3134}"/>
          </ac:inkMkLst>
        </pc:inkChg>
        <pc:inkChg chg="add del">
          <ac:chgData name="Viet Anh Nguyen" userId="b95f61ff061388d5" providerId="LiveId" clId="{E112ED3C-4AFA-45F9-AE22-DBBB26F38FDB}" dt="2022-01-05T06:18:15.868" v="163"/>
          <ac:inkMkLst>
            <pc:docMk/>
            <pc:sldMk cId="2281129189" sldId="272"/>
            <ac:inkMk id="121" creationId="{E161EA76-ED2F-4FAE-9D03-A2C540F939A8}"/>
          </ac:inkMkLst>
        </pc:inkChg>
        <pc:inkChg chg="add del">
          <ac:chgData name="Viet Anh Nguyen" userId="b95f61ff061388d5" providerId="LiveId" clId="{E112ED3C-4AFA-45F9-AE22-DBBB26F38FDB}" dt="2022-01-05T06:18:15.868" v="163"/>
          <ac:inkMkLst>
            <pc:docMk/>
            <pc:sldMk cId="2281129189" sldId="272"/>
            <ac:inkMk id="122" creationId="{2AF91335-0427-4F56-AC00-E7E7F3D57270}"/>
          </ac:inkMkLst>
        </pc:inkChg>
        <pc:inkChg chg="add del">
          <ac:chgData name="Viet Anh Nguyen" userId="b95f61ff061388d5" providerId="LiveId" clId="{E112ED3C-4AFA-45F9-AE22-DBBB26F38FDB}" dt="2022-01-05T06:18:18.282" v="165"/>
          <ac:inkMkLst>
            <pc:docMk/>
            <pc:sldMk cId="2281129189" sldId="272"/>
            <ac:inkMk id="123" creationId="{AD1757F1-BE55-4478-9A74-113E380968B1}"/>
          </ac:inkMkLst>
        </pc:inkChg>
        <pc:inkChg chg="add del">
          <ac:chgData name="Viet Anh Nguyen" userId="b95f61ff061388d5" providerId="LiveId" clId="{E112ED3C-4AFA-45F9-AE22-DBBB26F38FDB}" dt="2022-01-05T06:18:18.282" v="165"/>
          <ac:inkMkLst>
            <pc:docMk/>
            <pc:sldMk cId="2281129189" sldId="272"/>
            <ac:inkMk id="124" creationId="{4AE968D3-D23C-4B46-9548-69A1EE359ED9}"/>
          </ac:inkMkLst>
        </pc:inkChg>
        <pc:inkChg chg="add del">
          <ac:chgData name="Viet Anh Nguyen" userId="b95f61ff061388d5" providerId="LiveId" clId="{E112ED3C-4AFA-45F9-AE22-DBBB26F38FDB}" dt="2022-01-05T06:18:19.900" v="169"/>
          <ac:inkMkLst>
            <pc:docMk/>
            <pc:sldMk cId="2281129189" sldId="272"/>
            <ac:inkMk id="125" creationId="{8D06FED7-4E82-4756-B351-E25010D4C6B3}"/>
          </ac:inkMkLst>
        </pc:inkChg>
        <pc:inkChg chg="add del">
          <ac:chgData name="Viet Anh Nguyen" userId="b95f61ff061388d5" providerId="LiveId" clId="{E112ED3C-4AFA-45F9-AE22-DBBB26F38FDB}" dt="2022-01-05T06:18:19.900" v="169"/>
          <ac:inkMkLst>
            <pc:docMk/>
            <pc:sldMk cId="2281129189" sldId="272"/>
            <ac:inkMk id="126" creationId="{06AE0D6D-A71D-444C-BAF9-56F1EC161BB1}"/>
          </ac:inkMkLst>
        </pc:inkChg>
        <pc:inkChg chg="add del">
          <ac:chgData name="Viet Anh Nguyen" userId="b95f61ff061388d5" providerId="LiveId" clId="{E112ED3C-4AFA-45F9-AE22-DBBB26F38FDB}" dt="2022-01-05T06:18:19.900" v="169"/>
          <ac:inkMkLst>
            <pc:docMk/>
            <pc:sldMk cId="2281129189" sldId="272"/>
            <ac:inkMk id="127" creationId="{1CE294E1-D5EA-4225-9D6A-64D645A4736C}"/>
          </ac:inkMkLst>
        </pc:inkChg>
        <pc:inkChg chg="add del">
          <ac:chgData name="Viet Anh Nguyen" userId="b95f61ff061388d5" providerId="LiveId" clId="{E112ED3C-4AFA-45F9-AE22-DBBB26F38FDB}" dt="2022-01-05T06:18:19.900" v="169"/>
          <ac:inkMkLst>
            <pc:docMk/>
            <pc:sldMk cId="2281129189" sldId="272"/>
            <ac:inkMk id="128" creationId="{DED17065-AE89-4AC7-91D1-9917BA31B765}"/>
          </ac:inkMkLst>
        </pc:inkChg>
        <pc:inkChg chg="add">
          <ac:chgData name="Viet Anh Nguyen" userId="b95f61ff061388d5" providerId="LiveId" clId="{E112ED3C-4AFA-45F9-AE22-DBBB26F38FDB}" dt="2022-01-05T06:18:19.900" v="169"/>
          <ac:inkMkLst>
            <pc:docMk/>
            <pc:sldMk cId="2281129189" sldId="272"/>
            <ac:inkMk id="129" creationId="{E7158C7A-4D94-4005-A46E-73732C42100C}"/>
          </ac:inkMkLst>
        </pc:inkChg>
      </pc:sldChg>
    </pc:docChg>
  </pc:docChgLst>
</pc:chgInfo>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1-05T06:10:18.754"/>
    </inkml:context>
    <inkml:brush xml:id="br0">
      <inkml:brushProperty name="width" value="0.07938" units="cm"/>
      <inkml:brushProperty name="height" value="0.07938" units="cm"/>
      <inkml:brushProperty name="fitToCurve" value="1"/>
    </inkml:brush>
  </inkml:definitions>
  <inkml:trace contextRef="#ctx0" brushRef="#br0">0 0 2244 0,'0'0'347'15,"0"0"-347"-15,0 0-283 16,0 0 110-16,0 0-82 0</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1-05T06:17:26.344"/>
    </inkml:context>
    <inkml:brush xml:id="br0">
      <inkml:brushProperty name="width" value="0.07938" units="cm"/>
      <inkml:brushProperty name="height" value="0.07938" units="cm"/>
      <inkml:brushProperty name="fitToCurve" value="1"/>
    </inkml:brush>
  </inkml:definitions>
  <inkml:trace contextRef="#ctx0" brushRef="#br0">27 0 1925 0,'0'0'701'16,"0"0"-427"-16,0 0-46 15,0 0-5-15,0 0-63 16,0 0-100-16,0 0-27 15,-13 197 7-15,6-104-39 16,1 9-2-16,6 42-59 16,6-26-224-16,11-16-632 0</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1-05T06:17:26.479"/>
    </inkml:context>
    <inkml:brush xml:id="br0">
      <inkml:brushProperty name="width" value="0.07938" units="cm"/>
      <inkml:brushProperty name="height" value="0.07938" units="cm"/>
      <inkml:brushProperty name="fitToCurve" value="1"/>
    </inkml:brush>
  </inkml:definitions>
  <inkml:trace contextRef="#ctx0" brushRef="#br0">0 0 2208 0,'0'0'1080'16,"0"0"-917"-16,0 0-109 16,0 0-54-16,0 0-39 15,0 0-1290-15</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1-05T06:17:24.871"/>
    </inkml:context>
    <inkml:brush xml:id="br0">
      <inkml:brushProperty name="width" value="0.07938" units="cm"/>
      <inkml:brushProperty name="height" value="0.07938" units="cm"/>
      <inkml:brushProperty name="fitToCurve" value="1"/>
    </inkml:brush>
  </inkml:definitions>
  <inkml:trace contextRef="#ctx0" brushRef="#br0">0 1144 1796 0,'0'0'333'15,"0"0"-197"-15,0 0 18 0,0 0 73 16,0 0-58 0,0 0-78-16,229-70-25 0,-129 8-54 15,8-14 1-15,10-19-13 16,-2-11-28-16,-8-9-72 15,-14-2-41-15,-29 1 59 16,-22 12 79-16,-30 18 3 16,-13 12 69-16,-6 20 29 15,-36 13-32-15,-11 20 25 16,-10 21 30-16,-5 2-59 16,-5 52 43-16,-1 28-38 15,-5 50-18-15,10 40 16 16,13 34-55-16,24-14 17 15,29-44-27-15,3-49 6 16,12-34 11-16,28-3-17 0,8-6-5 16,15-9 4-16,10-20-64 15,51-27-72-15,-19-9-232 16,-11-27-456-16</inkml:trace>
  <inkml:trace contextRef="#ctx0" brushRef="#br0" timeOffset="809">1492 755 2068 0,'0'0'482'0,"0"0"-278"0,0 0-10 15,-177-29-37 1,108 29-8-16,4 3-83 0,-3 29-28 15,9 14 3-15,5 6-29 16,19 9-2-16,11 8 5 16,24-5-14-16,0-2-2 15,34-12-13-15,25-15-38 16,12-23 6-16,8-12-65 16,6-12-3-16,-6-32-6 15,-7-6-25-15,-16 0 89 16,-20 6 36-16,-18 11 20 15,-13 16 79-15,-5 15 56 0,0 2-32 16,-14 11-31 0,-2 27-39-16,7 6 6 0,5 5-30 15,4-4-8-15,7-9-2 16,29-16-51-16,7-14-33 16,2-6-29-16,4-17-59 15,-4-25 24-15,-8-6 62 16,-8-4 49-16,-5-1 29 15,-15 3 18-15,-3 11 58 16,-6 13 126-16,0 16-3 16,0 10-57-16,0 0-61 15,0 18-58-15,0 28 34 16,11 9-48-16,14 7 0 16,9 3 0-16,11-7-15 15,10-6 8-15,4-24-5 0,1-13-48 16,-4-15 49-16,-5-3-34 15,-8-35 8-15,-7-18 28 16,-10-9-8-16,-6-7 17 16,-9 6 9-16,-8 7 12 15,-3 19 97-15,0 12-28 16,0 19-14-16,0 9 5 16,0 18-75-16,0 28 3 15,3 17-9-15,19 11 1 16,7 1-3-16,14-3 2 15,7-8 0-15,5-14 2 16,4-20-1-16,-6-15-1 16,-7-15 0-16,-10-12 0 0,-7-34 12 15,-9-23-12 1,-11-13 0-16,-2-9 39 0,-7 3-27 16,0 12-12-16,0 15-7 15,0 23-58-15,0 18-98 16,32 20-409-16,11 0-254 15,10 0-966-15</inkml:trace>
  <inkml:trace contextRef="#ctx0" brushRef="#br0" timeOffset="1168">3541 737 1839 0,'0'0'706'0,"0"0"-388"15,0 0-85-15,0 0-47 16,-167-114-89-16,112 111-49 16,5 3 3-16,8 5-51 15,10 22 0-15,15 8 27 16,17 11-27-16,0 0 0 16,23 3-1-16,26 3 1 15,7-2-3-15,9-3 3 16,-3-4-18-16,1-1 9 15,-4-2 0-15,-14 0 7 16,-13-6 2-16,-15-1 0 16,-17-6 21-16,-6-7-12 0,-40-2 3 15,-16-4 20-15,-6-8-32 16,-2-3 18-16,8-3-18 16,16 0-30-16,17 0-15 15,29-26-173-15,0 6-413 16,29-7-813-16</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1-05T06:17:30.400"/>
    </inkml:context>
    <inkml:brush xml:id="br0">
      <inkml:brushProperty name="width" value="0.07938" units="cm"/>
      <inkml:brushProperty name="height" value="0.07938" units="cm"/>
      <inkml:brushProperty name="fitToCurve" value="1"/>
    </inkml:brush>
  </inkml:definitions>
  <inkml:trace contextRef="#ctx0" brushRef="#br0">0 625 1106 0,'0'0'843'15,"0"0"-706"-15,0 0-115 16,0 0 79-16,0 0 60 0,0 0-63 15,13-29-5-15,7 14-57 16,0-2 54-16,6-7-4 16,-1-6-31-16,9-11 8 15,5-4-63-15,1-10 0 16,-2-1-1-16,-2 3 16 16,-5 5-15-16,-12 14 13 15,-6 10 68-15,-10 13 111 16,-3 7-81-16,0 4-34 15,0 0 13-15,0 33-78 16,-3 20-11-16,-4 18-1 16,1 14 8-16,2 10 22 0,4-4-30 15,0-9 0 1,0-8-29-16,4-13 8 0,9-11-72 16,3-14-157-16,1-16-311 15,-8-11-301-15</inkml:trace>
  <inkml:trace contextRef="#ctx0" brushRef="#br0" timeOffset="248">495 0 1620 0,'0'0'781'0,"0"0"-606"16,0 0 33-16,0 0-1 15,0 0-13-15,0 0-99 16,0 0-1-16,130 104 39 16,-76-30-101-16,-6 12-20 15,-8 6 45-15,-24 15-57 16,-16 5 0-16,-7 11-85 16,-81 52-146-16,3-28-365 15,0-26-751-15</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1-05T06:17:31.805"/>
    </inkml:context>
    <inkml:brush xml:id="br0">
      <inkml:brushProperty name="width" value="0.07938" units="cm"/>
      <inkml:brushProperty name="height" value="0.07938" units="cm"/>
      <inkml:brushProperty name="fitToCurve" value="1"/>
    </inkml:brush>
  </inkml:definitions>
  <inkml:trace contextRef="#ctx0" brushRef="#br0">294 421 1726 0,'0'0'342'0,"0"0"-177"15,0 0 35-15,0 0 78 16,0 0-112-16,0 0-84 0,-62-124-31 16,62 83-24-16,23-6 27 15,13-1-29-15,4 11-5 16,5 8 14-16,-2 13-34 15,-4 16 0-15,-5 16 30 16,-5 36-9-16,-7 25 6 16,-5 18-27-16,-11 7 1 15,-6 3 30-15,0 4-31 16,-36-10 0-16,-13-11 17 16,-16-9-16-16,-14-14 7 15,0-15 4-15,5-15 7 16,8-17 70-16,16-14-68 15,15-4-8-15,12 0 41 0,13-4-43 16,10-2-2 0,0 1-9-16,0 5 0 0,23 0 6 15,13 0-6-15,13 5 0 16,7 13 16-16,9 3-9 16,6-2-1-16,8-8-6 15,6-11-24-15,11 0-9 16,35-45-211-16,-23-5-360 15,-20 0-482-15</inkml:trace>
  <inkml:trace contextRef="#ctx0" brushRef="#br0" timeOffset="299">844 0 1428 0,'0'0'1057'16,"0"0"-825"-16,0 0-211 15,0 0 103-15,0 0 113 16,0 0-99-16,0 0-48 16,223 115-32-16,-144-29 5 15,-1 13 26-15,-8 13-74 16,-16 6-5-16,-20 4 17 15,-18-5-25-15,-16-2 20 16,0-6-22-16,-30-6-7 0,-9-11-1 16,-16 0-139-16,9-22-200 15,7-27-715-15</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1-05T06:17:33.044"/>
    </inkml:context>
    <inkml:brush xml:id="br0">
      <inkml:brushProperty name="width" value="0.07938" units="cm"/>
      <inkml:brushProperty name="height" value="0.07938" units="cm"/>
      <inkml:brushProperty name="fitToCurve" value="1"/>
    </inkml:brush>
  </inkml:definitions>
  <inkml:trace contextRef="#ctx0" brushRef="#br0">455 358 1443 0,'0'0'341'0,"0"0"-211"16,0 0-60-16,0 0 158 15,0 0 0-15,0 0-64 16,3-176-42-16,-15 151-24 16,-21 6 38-16,-7 9-25 15,-12 10-77-15,-4 0 26 16,-3 17-60-16,0 21 0 15,7 7-1-15,10 3 1 16,8 6 0-16,19 1-1 16,15 0 1-16,0-2-15 0,18-1 15 15,29-5-33-15,11-2 32 16,15-3-68-16,6-7 5 16,6 1 19-16,-3-1 31 15,-5 6-1-15,-7 6 15 16,-15 3 0-16,-19 3 8 15,-19 2-2-15,-17 1-6 16,0-2 9-16,-42-4-3 16,-21-10 51-16,-10 0-27 15,-4-15 3-15,-5-9 28 16,3-13-52-16,3-3 23 16,11-6-28-16,13-24-4 15,13-5-27-15,25-30-249 16,11 6-236-16,3 3-327 0</inkml:trace>
  <inkml:trace contextRef="#ctx0" brushRef="#br0" timeOffset="312">891 138 362 0,'0'0'1823'0,"0"0"-1527"0,0 0-170 16,0 0 69-16,0 0 7 16,0 0-34-16,42 220-141 15,-13-118-11-15,-3 7 52 16,1 5-56-16,-1-4 18 15,-6-6-20-15,-8-10-10 16,-4-21-2-16,-5-14-144 16,-3-17-192-16,0-22-318 15,-11-14-694-15</inkml:trace>
  <inkml:trace contextRef="#ctx0" brushRef="#br0" timeOffset="483">744 802 1918 0,'0'0'503'16,"0"0"-365"-16,0 0-49 15,0 0 165-15,0 0-73 16,0 0-123-16,192-38-58 16,-67 19 0-16,-20 8-312 15,-7-1-380-15</inkml:trace>
  <inkml:trace contextRef="#ctx0" brushRef="#br0" timeOffset="940">1682 734 1802 0,'0'0'514'16,"0"0"-385"-16,0 0 46 16,0 0 106-16,0 0-55 15,0 0-87-15,-199-55-72 16,146 59 38-16,1 29-69 16,4 12-30-16,8 9 47 15,18 4-52-15,14 1 5 16,8-6-6-16,11-10 1 15,34-13-13-15,14-18-78 16,10-12-12-16,7-12 10 0,-8-26-76 16,-9-12 50-16,-16 3 56 15,-20 8 62-15,-14 13 24 16,-9 14 18-16,0 12 39 16,0 0 49-16,-13 27-76 15,3 11-15-15,7 13-6 16,3 5-33-16,0-4 12 15,17-5-12-15,14-8-30 16,9-16 6-16,2-17-93 16,4-6-82-16,16-24-113 15,-15-14-374-15,-9-9-1163 0</inkml:trace>
  <inkml:trace contextRef="#ctx0" brushRef="#br0" timeOffset="1151">2059 0 1877 0,'0'0'702'15,"0"0"-535"-15,0 0-131 16,-6 169 146-16,6-79 35 16,0 17-128-16,0 7-49 15,10 4-1-15,6-2-24 16,0-7-3-16,7-15-12 15,7-2-141-15,-4-27-184 0,-9-25-543 16</inkml:trace>
  <inkml:trace contextRef="#ctx0" brushRef="#br0" timeOffset="1397">1928 764 1955 0,'0'0'495'15,"0"0"-431"-15,0 0-54 16,0 0 36-16,187-59 24 16,-99 50-62-16,0 9 54 15,-9 0-35-15,-11 24 12 16,-20 29 70-16,-20 14-45 0,-19 13 16 16,-4 5-33-1,-5-5-12-15,0-9 22 0,0-19-57 16,0-16-24-16,6-30-90 15,14-6-372-15,-3 0-184 0</inkml:trace>
  <inkml:trace contextRef="#ctx0" brushRef="#br0" timeOffset="1526">2426 598 2241 0,'0'0'507'16,"0"0"-428"-16,0 0-79 0,0 0-26 15,0 0-251 1,0 0-577-16</inkml:trace>
  <inkml:trace contextRef="#ctx0" brushRef="#br0" timeOffset="1884">3061 699 1987 0,'0'0'527'0,"0"0"-423"15,0 0 48-15,0 0 47 16,0 0-72-16,-190 27-87 16,164 5-38-16,13 3 17 0,13 6-19 15,0 0-7 1,13 1-10-16,22-2-20 0,5 0 10 15,5-9 15-15,3 2 12 16,-6-3 3-16,-2-1 7 16,-15 0 16-16,-8 1 43 15,-14 4 16-15,-3-3-20 16,-27 2-48-16,-19-5-3 16,-12-3-1-16,2-11-13 15,8-11-43-15,11-3-63 16,31-35-229-16,6-12-393 15,0-10-1301-15</inkml:trace>
  <inkml:trace contextRef="#ctx0" brushRef="#br0" timeOffset="2135">3536 95 2529 0,'0'0'568'16,"0"0"-541"-16,0 0 48 16,4 173 47-16,-4-66-42 15,0 20-38-15,0 5-30 16,-11-2-1-16,5-6 7 0,6-13-18 16,0-23-6-1,0-21-20-15,0-24-44 0,20-27-101 16,-4-15-464-16,-4-1-547 15</inkml:trace>
  <inkml:trace contextRef="#ctx0" brushRef="#br0" timeOffset="2416">3199 676 2329 0,'0'0'472'0,"0"0"-430"15,0 0 9-15,0 0 42 16,193-4 16-16,-88-5-67 16,9 1-41-16,1 4 23 0,-7 4-17 15,-17 10 10-15,-15 31 52 16,-24 11-68-16,-19 13 52 16,-21 8 3-16,-12 3-9 15,0-9 13-15,0-9-50 16,0-12 4-16,0-18-14 15,0-10-27-15,0-15-53 16,0-3-110-16,0-9-422 16,5-12-413-16</inkml:trace>
  <inkml:trace contextRef="#ctx0" brushRef="#br0" timeOffset="2547">4053 598 2020 0,'0'0'705'0,"0"0"-544"0,0 0-161 16,0 0-24-16,0 0-194 16,0 0-570-16</inkml:trace>
  <inkml:trace contextRef="#ctx0" brushRef="#br0" timeOffset="2808">4630 741 2402 0,'0'0'568'16,"0"0"-486"-16,0 0-62 0,-167 34 17 16,114 8 101-16,4 12-103 15,10 13-35-15,10 6 54 16,18 3-24-16,11-2 6 15,6-5-20-15,41-13-16 16,16-22 0-16,14-12-42 16,48-22-125-16,-18-4-133 15,-11-19-440-15</inkml:trace>
  <inkml:trace contextRef="#ctx0" brushRef="#br0" timeOffset="3191">5177 710 2451 0,'0'0'531'0,"0"0"-438"16,0 0-48-16,0 0 70 15,-170 23-6-15,130 2-95 16,7 4-4-16,10 10-10 15,14 2 0-15,9 1-19 16,3 2 8-16,32-3 7 16,12 0-15-16,8-2 19 15,4-5-8-15,3 6 8 0,3-6 0 16,-5 5 15 0,-12-4-14-16,-11 4-1 0,-21-4 52 15,-16 3-30-15,-19 0 28 16,-44-1-41-16,-16 0-9 15,-9-4 14-15,3-16-14 16,12-8 0-16,16-9-9 16,23-6-45-16,34-53-156 15,0 3-485-15,26-2-1489 0</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1-05T06:17:39.153"/>
    </inkml:context>
    <inkml:brush xml:id="br0">
      <inkml:brushProperty name="width" value="0.07938" units="cm"/>
      <inkml:brushProperty name="height" value="0.07938" units="cm"/>
      <inkml:brushProperty name="fitToCurve" value="1"/>
    </inkml:brush>
  </inkml:definitions>
  <inkml:trace contextRef="#ctx0" brushRef="#br0">99 39 1913 0,'0'0'492'16,"0"0"-435"-16,0 0 20 16,0 0 88-16,0 0-87 0,0 0-29 15,102-23-26-15,-43 17-22 16,3 0-2-16,4 3-129 16,8 3-153-16,-15 0-91 15,-19 0-567-15</inkml:trace>
  <inkml:trace contextRef="#ctx0" brushRef="#br0" timeOffset="194">0 330 1982 0,'0'0'521'0,"0"0"-469"15,0 0 1-15,0 0 24 0,0 0 63 16,0 0-61-16,280 42-79 16,-156-38-62-16,-7-4-486 0</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1-05T06:17:41.946"/>
    </inkml:context>
    <inkml:brush xml:id="br0">
      <inkml:brushProperty name="width" value="0.07938" units="cm"/>
      <inkml:brushProperty name="height" value="0.07938" units="cm"/>
      <inkml:brushProperty name="fitToCurve" value="1"/>
    </inkml:brush>
  </inkml:definitions>
  <inkml:trace contextRef="#ctx0" brushRef="#br0">493 663 182 0,'0'0'1229'16,"0"0"-998"-16,0 0-112 16,0 0-21-16,0 0 33 15,0 0-51-15,-53-85-17 16,33 63 13-16,0 4 20 15,-6-5 42-15,0 9-52 16,-7 3-3-16,1 2 2 16,-4 9-52-16,-4 0 6 15,1 4-24-15,-1 30-14 16,1 10 19-16,7 10-19 16,6 7 24-16,9 4 17 0,10 2-42 15,7-2 0-15,0-6 0 16,19-3-1-1,18-12-11-15,5-12-18 0,4-8-9 16,7-15-7-16,2-9-55 16,1 0 6-16,-3-33-5 15,-7-8-8-15,-7-6 68 16,-10 0 1-16,-12 6 39 16,-14 11 3-16,-3 10 33 15,0 11 47-15,-3 9 0 16,-11 0-7-16,5 9-11 15,1 23-52-15,8 9-13 16,0 0 8-16,8-2-8 0,18-13-1 16,7-9-21-16,5-17-53 15,2 0 32-15,2-17-73 16,-2-24-2-16,-4-6 26 16,-10-6 20-16,-6 0 53 15,-10 12 19-15,-7 8 90 16,-3 16 121-16,0 8-22 15,0 9-73-15,0 0-34 16,-7 26-68-16,1 22-4 16,6 19 3-16,0 19-12 15,0 20 52-15,3 8-40 16,16 14-11-16,4 4 26 16,0 0-21-16,0-2-7 15,1-12 7-15,-9-18-6 16,-1-20 14-16,-5-30-15 0,-4-23 0 15,-5-18 23 1,0-9-2-16,0-13-8 0,-5-31-13 16,-4-21-25-16,-2-21 14 15,5-16-65-15,0-22-11 16,0-10 41-16,-5-9-36 16,8 9 61-16,3 7-4 15,0 20 25-15,6 23 15 16,25 27-15-16,1 19 28 15,7 17 41-15,4 15-35 16,2 6 27-16,5 0-19 16,-1 11-30-16,-6 16 25 0,-15 8-37 15,-17 10 0 1,-11 13 46-16,-14 7-25 0,-31 8 10 16,-14 3-31-16,-4-6 0 15,4-8 5-15,7-18-5 16,13-15-27-16,13-20-12 15,26-24-125-15,0-26-436 16,9-12-419-16</inkml:trace>
  <inkml:trace contextRef="#ctx0" brushRef="#br0" timeOffset="466">1507 772 1585 0,'0'0'336'16,"0"0"-140"-16,0 0 54 16,37 174-26-16,-25-84-40 15,7 38-35-15,-5-1-89 16,1 8 4-16,-1 3-10 16,0-22-29-16,-5 1 5 15,4-19-30-15,-6-31 0 16,-1-22 9-16,-2-25-9 15,-4-17-1-15,0-3-17 16,0-32 18-16,0-28-10 16,-4-21-28-16,-16-46-29 15,-12-39 52-15,-4 7-31 16,4 13 31-16,1 24 3 0,19 37 12 16,5 2 33-16,7 1-23 15,0 24 14-15,30 13 21 16,12 19-36-16,13 13 9 15,7 13 3-15,4 13-21 16,-7 31 35-16,-14 20-35 16,-8 13 0-16,-17 8 12 15,-20 3-11-15,0-4 2 16,-17-11-3-16,-18-11 0 16,-8-17-10-16,1-20-47 15,6-25-151-15,10-8-308 16,9-30-498-16</inkml:trace>
  <inkml:trace contextRef="#ctx0" brushRef="#br0" timeOffset="1434">2133 894 1874 0,'0'0'363'15,"0"0"-278"-15,0 0-59 16,0 0 91-16,0 0-7 16,165-104-96-16,-89 48-13 0,9-12 10 15,3 0-11-15,-2-5-14 16,-8-1-13-16,-12 3 5 15,-21 0 12-15,-22 10 2 16,-23 5 8-16,0 6 42 16,-18 6 16-16,-19 5 72 15,-5 9-8-15,-4 11-28 16,4 10 50-16,-5 9-105 16,4 11 7-16,1 36 8 15,4 25-33-15,4 18 3 16,5 23-9-16,13 13-13 15,5 10 30-15,11 2-32 16,0-6 0-16,11-11 7 0,21-15-7 16,7-24-1-16,11-24-57 15,2-30-5-15,1-24 21 16,5-4-69-16,1-39-34 16,-3-23 7-16,-4-9 37 15,-10-5 49-15,-8 7 12 16,-14 16 40-16,-11 21 51 15,-9 21 4-15,0 11 142 16,0 6-95-16,-3 31-63 16,-7 16-6-16,3 4-5 15,7-1-17-15,0-7 2 16,30-12-13-16,16-12-9 0,10-18 8 16,5-7-51-16,-2-11 0 15,-3-28-41-15,-10-6 21 16,-10-5 65-16,-13 3-5 15,-14 3 12-15,-1 12 109 16,-8 8 7-16,0 9 22 16,0 9-39-16,0 6-5 15,0 0-5-15,0 0-62 16,0 21-16-16,0 17-11 16,0 17 0-16,0 14 15 15,0 13-15-15,6 16 1 16,13 14-1-16,1 13 1 15,6 12-1-15,-3 1 0 0,-3 0 0 16,-4-4 2-16,-7-13-2 16,-4-16 6-16,-5-19-6 15,0-21 15-15,0-18-15 16,-27-17 1-16,-5-15 12 16,-11-11 35-16,-7-4-36 15,-5-2 26-15,2-27 7 16,-1-6-44-16,6-7 36 15,6-1-19-15,13-7-17 16,9 2 23-16,14-5-22 16,6-5-2-16,9-6 0 15,34-6-54-15,19-7-27 16,60-54-105-16,-14 12-357 0,-4 1-876 16</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1-05T06:17:52.710"/>
    </inkml:context>
    <inkml:brush xml:id="br0">
      <inkml:brushProperty name="width" value="0.07938" units="cm"/>
      <inkml:brushProperty name="height" value="0.07938" units="cm"/>
      <inkml:brushProperty name="fitToCurve" value="1"/>
    </inkml:brush>
  </inkml:definitions>
  <inkml:trace contextRef="#ctx0" brushRef="#br0">343 0 1452 0,'0'0'371'16,"0"0"-150"-16,0 0 70 15,0 0 12-15,0 0-138 16,0 0-44-16,-36 192 5 16,30-83-44-16,0 15-23 15,-5 0-32-15,2-5-14 16,-5-14 13-16,5-17-26 15,2-17-23-15,4-18-40 16,3-20-148-16,0-16-174 16,3-17-328-16</inkml:trace>
  <inkml:trace contextRef="#ctx0" brushRef="#br0" timeOffset="464">0 499 1698 0,'0'0'488'0,"0"0"-315"15,0 0-28-15,0 0 24 16,0 0-29-16,0 0-85 16,0 0 12-16,62-30-4 15,-13 25-31-15,7-1 14 16,3 6-46-16,-4 0 9 0,-2 0 5 15,-10 19 1-15,-8 6 0 16,-8 4-14-16,-12 3 12 16,-4 8 20-16,-2-3-33 15,2 4 0-15,5 0 1 16,4-2 4-16,6-1-5 16,10-10 0-16,10-3 0 15,5-13 0-15,6-12-32 16,2 0-1-16,-1-8-13 15,1-25 6-15,-6-9 8 16,-11-5 9-16,-16 0 23 16,-17 3 44-16,-9 5 17 0,-6 10 69 15,-39 9-9-15,-21 7-23 16,-16 13-31-16,-13 0-32 16,1 0-29-16,12 0-6 15,19 0-63-15,44 0-139 16,16-11-575-16,3 2-1555 0</inkml:trace>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1-05T06:17:54.390"/>
    </inkml:context>
    <inkml:brush xml:id="br0">
      <inkml:brushProperty name="width" value="0.07938" units="cm"/>
      <inkml:brushProperty name="height" value="0.07938" units="cm"/>
      <inkml:brushProperty name="fitToCurve" value="1"/>
    </inkml:brush>
  </inkml:definitions>
  <inkml:trace contextRef="#ctx0" brushRef="#br0">523 883 1588 0,'0'0'490'15,"0"0"-366"-15,0 0 40 16,0 0-36-16,0 0-27 16,-212-74-40-16,163 68-22 15,-4 6-12-15,7 0 68 16,1 11-10-16,5 25-10 15,12 8-10-15,2 11-48 16,12 9 13-16,11 2-30 16,3-1 1-16,0-6 6 15,20-8-7-15,9-14-26 0,10-9-36 16,7-23-57-16,10-5 30 16,3-16-5-16,6-30-39 15,1-19-46-15,-4-12-20 16,-7-9 58-16,-11-4 72 15,-15-7 22-15,-16-6 47 16,-13-1 1-16,0-3 61 16,0-1 54-16,-7 8 3 15,-3 18 34-15,3 20 25 16,4 22-8-16,0 28 24 16,0 12-72-16,0 11-81 15,-3 42-7-15,6 21-13 16,0 16-9-16,0 19-12 15,0 10 17-15,3 7-23 16,12 1 6-16,5-4-8 16,7-11 2-16,-1-21-6 0,6-18-19 15,7-27-1-15,7-22-21 16,7-24-9-16,15-5 14 16,5-35-43-16,5-19 11 15,1-6-53-15,-11 0 27 16,-6 0 14-16,-12 6 36 15,-15 13 29-15,-15 7 27 16,-9 13 18-16,-11 6 122 16,0 5-45-16,-17 0-12 15,-12 6-10-15,-7 3-13 16,-10 6 35-16,-7 0-14 16,-6 3-22-16,1 24 27 0,-1 8-9 15,10 10 13-15,13 4-17 16,13 7-55-16,15 6 7 15,8-3-25-15,8-4 2 16,24-3 13-16,13-12-15 16,11-9-24-16,10-18 13 15,10-13-40-15,6 0-14 16,6-5-73-16,36-30-148 16,-22 4-25-16,-17 3-505 0</inkml:trace>
  <inkml:trace contextRef="#ctx0" brushRef="#br0" timeOffset="281">1826 278 1472 0,'0'0'340'0,"0"0"-136"15,0 0 40-15,0 0 5 16,0 0-61-16,0 0-24 16,0 159-20-16,0-63-62 15,0 3-9-15,0 1-31 16,0-6-12-16,8-8 6 0,1-10-36 16,-3-11-33-1,2-9-75-15,-2-18-261 0,-3-13-381 16,0-14-1161-16</inkml:trace>
  <inkml:trace contextRef="#ctx0" brushRef="#br0" timeOffset="454">1562 856 1923 0,'0'0'636'16,"0"0"-502"-16,0 0 6 15,0 0 49-15,0 0-107 16,0 0-64-16,261-34-18 16,-165 30-282-16,-8-2-842 0</inkml:trace>
  <inkml:trace contextRef="#ctx0" brushRef="#br0" timeOffset="879">2279 941 1728 0,'0'0'307'0,"0"0"-197"16,0 0 25-16,0 0-39 15,0 0-34-15,176-21-19 16,-123-12-42-16,-4-1-1 16,-10-5 1-16,-16 1-1 15,-17 2 30-15,-6 7-15 16,-3 4 53-16,-32 10 47 16,-15 9-8-16,-9 6-7 15,-3 0-5-15,-7 27-19 16,7 19 14-16,7 7-42 15,13 6 7-15,11 8 12 16,22-2-40-16,9 3 3 16,0-6-18-16,29-10-12 15,14-4 7-15,5-18-7 0,9-10-27 16,5-17-15-16,29-3-125 16,-9-28-312-16,-12 0-484 0</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1-05T06:10:18.879"/>
    </inkml:context>
    <inkml:brush xml:id="br0">
      <inkml:brushProperty name="width" value="0.07938" units="cm"/>
      <inkml:brushProperty name="height" value="0.07938" units="cm"/>
      <inkml:brushProperty name="fitToCurve" value="1"/>
    </inkml:brush>
  </inkml:definitions>
  <inkml:trace contextRef="#ctx0" brushRef="#br0">0 0 2263 0,'0'0'644'0,"0"0"-506"0,0 0 112 15,0 0-130 1,0 0-120-16,0 0-156 0,0 0-1250 0</inkml:trace>
</inkml:ink>
</file>

<file path=ppt/ink/ink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1-05T06:18:04.909"/>
    </inkml:context>
    <inkml:brush xml:id="br0">
      <inkml:brushProperty name="width" value="0.07938" units="cm"/>
      <inkml:brushProperty name="height" value="0.07938" units="cm"/>
      <inkml:brushProperty name="fitToCurve" value="1"/>
    </inkml:brush>
  </inkml:definitions>
  <inkml:trace contextRef="#ctx0" brushRef="#br0">389 611 1425 0,'0'0'255'0,"0"0"-149"16,0 0-25-16,0 0 68 16,0 0-5-16,0 0-42 15,0 0 67-15,-134-60-40 16,101 60 9-16,1 2-56 16,-1 31-23-16,-2 15 11 15,1 5-25-15,5 7-12 16,2 5 25-16,7-3-33 15,11-3 11-15,9-6-21 16,0-5 6-16,9-4 39 16,22-2-54-16,8-2 0 15,7-4 27-15,5-7-33 16,9-5 6-16,5-12-6 0,11-12-27 16,12-6-54-16,43-74-169 15,-16 0-281-15,-18-2-463 0</inkml:trace>
  <inkml:trace contextRef="#ctx0" brushRef="#br0" timeOffset="280">952 0 1378 0,'0'0'694'0,"0"0"-387"16,0 0-93-16,0 0 26 0,0 0-49 15,0 0-80-15,0 0-11 16,-6 205-46-16,9-95-19 16,-3 14 38-16,0 12-39 15,0-1 1-15,0-3-32 16,0-11 3-16,0-16-3 16,0-26-3-16,0-24-48 15,3-25 4-15,14-29-104 16,6-1-84-16,10-43-137 15,-7-10-304-15,-6 2-714 0</inkml:trace>
  <inkml:trace contextRef="#ctx0" brushRef="#br0" timeOffset="422">831 678 1768 0,'0'0'658'15,"0"0"-378"-15,0 0-37 16,0 0-44-16,0 0-55 15,0 0-48-15,237-144-96 16,-126 102-45-16,-7 3-468 0</inkml:trace>
</inkml:ink>
</file>

<file path=ppt/ink/ink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1-05T06:17:47.311"/>
    </inkml:context>
    <inkml:brush xml:id="br0">
      <inkml:brushProperty name="width" value="0.07938" units="cm"/>
      <inkml:brushProperty name="height" value="0.07938" units="cm"/>
      <inkml:brushProperty name="fitToCurve" value="1"/>
    </inkml:brush>
  </inkml:definitions>
  <inkml:trace contextRef="#ctx0" brushRef="#br0">5501 723 1716 0,'0'0'364'0,"0"0"-268"0,0 0-52 16,0 0 41-16,0 0 23 15,0 0-6-15,22 74-33 16,-5-11 44-16,0 19 6 16,-5 20-20-16,2 11-8 15,-5 11-62-15,-2 3-4 16,-1-1-4-16,1-7-21 16,-4-11 0-16,4-13-2 15,-1-19-11-15,-3-17-8 16,3-21-52-16,8-34-130 15,0-4-169-15,-2-15-218 0</inkml:trace>
  <inkml:trace contextRef="#ctx0" brushRef="#br0" timeOffset="322">5475 945 1077 0,'0'0'775'0,"0"0"-505"15,0 0-74-15,-14-159 21 16,17 118-15-16,23 2-64 16,13 10-50-16,9 2-42 15,6 14-14-15,5 3 3 16,10 10-29-16,-4 0 14 16,0 21-19-16,-2 20 0 0,-13 15 18 15,-15 12-10-15,-16 8-7 16,-14 3 10-16,-5 7-12 15,-17-4-15-15,-28-9 9 16,-11-8 6-16,-7-13-9 16,1-17 9-16,6-17-8 15,7-13 1-15,16-5-57 16,24-29-170-16,9-15-359 16,0-6-890-16</inkml:trace>
  <inkml:trace contextRef="#ctx0" brushRef="#br0" timeOffset="667">6313 780 1778 0,'0'0'282'16,"0"0"-182"-16,0 0-63 15,18 177 104-15,-7-115-8 16,3 3-100-16,-2-6-12 15,1-10-21-15,0-7 9 16,-6-12-3-16,-4-15-6 16,-3-15 0-16,0 0 30 15,0-6-29-15,0-27 16 16,-3-8-10-16,-4-7-5 16,7-11 38-16,0-2-7 15,7-7-33-15,22 0 14 0,11 0-13 16,5 12-1-16,1 8 22 15,-4 20-7-15,-5 19 24 16,-7 9-39-16,-4 9-20 16,6 41-109-16,-5-7-417 15,2-4-1303-15</inkml:trace>
  <inkml:trace contextRef="#ctx0" brushRef="#br0" timeOffset="2273">7115 845 1681 0,'0'0'356'0,"0"0"-204"15,0 0 80-15,0 0-7 16,0 0-16-16,-147 174-138 16,136-124-36-16,8 2 29 15,3 2-47-15,0-3-3 16,33-4-14-16,10-6-52 15,19-7 1-15,10-12-38 16,7-19 33-16,0-3 0 16,-11-31 14-16,-13-21 31 15,-19-10-12-15,-19-5 23 16,-17 2 37-16,-3 6 21 16,-40 11 73-16,-22 13 4 15,-11 8-63-15,-12 14 0 0,3 4-27 16,12 2-44-1,21 1 26-15,26 3-27 0,19-3-10 16,7 1-8-16,36-1-41 16,27-4 38-16,19-3-60 15,16-6-14-15,3-4 11 16,8-9-37-16,-1-9-55 16,-4-13-14-16,4-10 94 15,-6-11 74-15,-11-7 21 16,-15-1 1-16,-27 9 59 15,-23 13 33-15,-23 14 54 16,-3 12 39-16,-20 14-39 16,-20 9-4-16,-5 12-12 15,-7 0-50-15,2 12-9 16,-2 29-60-16,4 15-1 0,5 18 34 16,10 11-38-16,13 9 10 15,17 12-16-15,3 4 6 16,6-1-12-16,31 0 5 15,5-12-19-15,7-12-5 16,10-22-48-16,3-22-17 16,4-27 7-16,3-14 46 15,-8-14 19-15,-5-33-49 16,-13-12 14-16,-20-6 47 16,-16 2 6-16,-7 4 15 15,-20 13 45-15,-30 13 21 16,-12 13 37-16,0 11-59 0,4 9-31 15,8 0 17-15,21 0-30 16,22 0-15-16,7 0-5 16,30-3-10-16,35-9 5 15,14 4-45-15,12-5-44 16,8 5 31-16,3 2-39 16,-5 3-28-16,-1-3 95 15,-11 3 40-15,-17 0-20 16,-22 3 41-16,-24 0-13 15,-22 0 69-15,0 0 61 16,-28 9-35-16,-18 5-37 16,-10 5-6-16,-6 4 37 15,7 6-68-15,2 7-16 16,13 6 23-16,14 7-35 0,13 1-1 16,13-2-7-16,0 0-11 15,27-14 12-15,19-10-78 16,5-16-30-16,8-8-6 15,1-12-37-15,-1-21 41 16,-13-5 11-16,-10 7 69 16,-18 9 36-16,-7 16 48 15,-11 6 110-15,0 11 1 16,-6 23-78-16,-11 9-3 16,3 5-30-16,8-1-17 15,6-6-10-15,0-11-21 16,17-12-31-16,18-15-2 15,15-3-27-15,5-15-6 16,7-29 3-16,3-14-30 0,2-12 20 16,-2-12-36-16,-2-12 18 15,-1-9 39-15,-7-9-3 16,1 0 34-16,-8-3 10 16,-5 6 11-16,-10 9 69 15,-13 15-5-15,-14 17 15 16,-6 17 75-16,-6 20-24 15,-24 10 2-15,-5 13-50 16,-2 8-21-16,1 0 23 16,4 12-61-16,-1 28-11 0,4 19 12 15,1 12-17 1,6 17 4-16,9 15-10 0,3 8-1 16,7 6 21-16,3 0-21 15,0-5-12-15,13-9 12 16,22-10-35-16,16-19-10 15,14-22-30-15,9-33 35 16,8-19 6-16,0-19-35 16,-9-37 34-16,-11-18 10 15,-19-6 7-15,-17 0 18 16,-20 10 14-16,-6 11 15 16,-6 15 68-16,-31 14-33 15,-8 12-1-15,-1 12-21 16,4 4-21-16,11 2-3 15,19 0-18-15,12 0-14 16,9 0 13-16,34 12-30 16,13-1-5-16,6 1-9 0,-3 5 7 15,-7 4 27-15,-2 8-5 16,-12 16 16-16,-4 11 19 16,-12 9 17-16,-8 8-11 15,-8 1 14-15,-3-7-12 16,0-9-15-16,5-12-12 15,1-22-10-15,11-18-35 16,16-21-148-16,-1-29-352 16,-5-9-566-16</inkml:trace>
  <inkml:trace contextRef="#ctx0" brushRef="#br0" timeOffset="2427">10248 428 2230 0,'0'0'564'0,"0"0"-443"16,0 0-50-16,0 0-28 16,0 0-43-16,0 0-295 15,0 0-417-15,35 25-1207 0</inkml:trace>
  <inkml:trace contextRef="#ctx0" brushRef="#br0" timeOffset="2964">10444 1044 2221 0,'0'0'214'0,"0"0"-214"16,0 0-3-16,0 0 3 15,0 0 67-15,0 0-67 16,210-158-32-16,-134 102 31 15,1-11-2-15,5-7 3 16,0-11 0-16,-6-9-8 16,-14-4-41-16,-16-3-13 15,-20 10 56-15,-13 12 6 16,-13 17 42-16,0 17 74 16,-19 19-12-16,-15 18 45 0,-5 8 63 15,-4 25-84-15,1 39-12 16,-1 19-8-16,4 24-76 15,10 20 0-15,6 8-5 16,9 7-12-16,11-3 10 16,3-10-25-16,6-15-3 15,34-24-42-15,19-36-68 16,14-26-3-16,4-28-35 16,5-17-48-16,-6-36 71 15,-13-18 36-15,-15-6 72 16,-14 3 20-16,-12 7 48 15,-13 13 117-15,-9 18 31 16,0 28-1-16,-3 8-37 16,-16 15-104-16,-1 30 8 15,3 10-1-15,8 4-60 0,9-3-1 16,0-5-39-16,0-10-94 16,43-16-161-16,-7-7-443 15,-7-12-656-15</inkml:trace>
  <inkml:trace contextRef="#ctx0" brushRef="#br0" timeOffset="3111">11475 562 2510 0,'0'0'501'16,"0"0"-364"-16,0 0-123 15,0 0-13-15,0 0-1 16,0 0-460-16,0 0-740 0</inkml:trace>
  <inkml:trace contextRef="#ctx0" brushRef="#br0" timeOffset="3725">11940 191 1713 0,'0'0'622'0,"0"0"-477"16,0 0 41-16,0 0 31 16,0 0-62-16,0 221-89 15,3-128-23-15,5 12 27 16,-2 0-69-16,-3-4-1 0,3-7 0 16,1-15-93-16,10-3-125 15,-5-22-255-15,2-24-373 0</inkml:trace>
  <inkml:trace contextRef="#ctx0" brushRef="#br0" timeOffset="4167">11852 704 1575 0,'0'0'305'15,"0"0"-134"-15,0 0 17 16,0 0 52-16,0 0-30 15,0 0-112-15,167-27-58 16,-105 8-40-16,7 9-40 16,23 10-139-16,-17 0-401 15,-10 0-1259-15</inkml:trace>
  <inkml:trace contextRef="#ctx0" brushRef="#br0" timeOffset="4699">12591 658 1676 0,'0'0'473'0,"0"0"-397"16,0 0 32-16,0 0 109 15,0 0-107-15,-3 161-55 16,3-102 11-16,0 5-9 15,11-2-1-15,7-5-42 16,7-16-8-16,6-16-6 16,9-16-121-16,2-9-7 15,4-19 19-15,0-26-93 16,-7-8 94-16,-6 0 76 0,-10-3 32 16,-9 8 158-16,-11 10 26 15,-3 11 68-15,0 16 3 16,-17 11-90-16,-6 2-38 15,4 37-77-15,5 17-11 16,5 15 29-16,9 14-68 16,0 14 0-16,3 12 17 15,20 10-17-15,0 5 0 16,-4 7 0-16,1-1 0 16,-6-3-9-16,-8-7 9 15,-6-22 0-15,0-24 15 16,-20-28-2-16,-22-21 19 15,-15-27-19-15,-8 0 8 16,0-24 41-16,-4-27-61 16,7-10 12-16,14-19 26 0,14-16-39 15,23-11 0-15,11-14-45 16,73-53-81-16,9 29-201 16,3 20-958-16</inkml:trace>
  <inkml:trace contextRef="#ctx0" brushRef="#br0" timeOffset="24634">7 3395 1646 0,'0'0'224'0,"0"0"-86"16,0 0-60-16,0 0 78 15,0 0 84-15,0 0-125 16,-10-42-72-16,10 10 25 16,10-7-3-16,0 5 6 15,6 0-25-15,1 11-14 16,3 10-1-16,3 13-31 0,-1 0 0 16,1 26 18-16,0 29-1 15,0 11-4-15,-7 15-13 16,-3 1 2-16,-6 1 19 15,-4-13-21-15,-3-14-9 16,0-15 9-16,0-14 0 16,0-12 1-16,0-15 5 15,0 0 6-15,0-6 13 16,0-34-25-16,0-12-6 16,0-9-1-16,0-7 4 15,23-6 1-15,6 2-17 16,7 6 19-16,4 7 7 15,-1 12-7-15,1 10 0 0,-1 17 19 16,-1 18-12-16,-1 2 17 16,-4 15-22-16,-7 31-2 15,-6 17 18-15,-7 10-18 16,-7 14 0-16,-6-3 2 16,0-4 4-16,0-10-12 15,6-17 4-15,0-14-35 16,8-14-20-16,9-9-146 15,16-16-141-15,-2-3-155 16,-2-20-559-16</inkml:trace>
  <inkml:trace contextRef="#ctx0" brushRef="#br0" timeOffset="25286">1016 3265 1577 0,'0'0'331'0,"0"0"-195"15,0 0 1-15,-33 155 64 16,16-84-9-16,8 0-66 16,9-3-69-16,0-10 11 15,0-8-68-15,22-12 0 16,18-7 0-16,12-18-45 16,13-13-35-16,5 0 14 15,-2-26 57-15,-9-19-4 16,-16-10 6-16,-20-4 7 15,-23 3 20-15,0 3 58 16,-31 6 65-16,-17 9-14 0,-12 11-44 16,1 12 21-1,-2 11-88-15,5 4 12 16,11 0-6-16,11 0-22 0,21 0-2 16,13 0-8-16,0 0-5 15,30 0-5-15,22 0-14 16,10 0-20-16,11-5 29 15,1 5-20-15,-1 0-2 16,-5 22-7-16,-8 17-29 16,-12 16 80-16,-11 12-41 15,-8 7 42-15,-10 2 27 16,-8-5-20-16,-5-14 0 16,-6-15-6-16,0-14-1 0,0-16 45 15,0-12-36 1,0 0 12-16,-3-23-14 0,3-19-6 15,0-16-2-15,0-5-10 16,12-13 11-16,19 3 18 16,0 4-18-16,9 12-12 15,-1 14 12-15,1 20 0 16,2 16 30-16,1 7 56 16,-1 15-11-16,-2 39 36 15,-11 13-79-15,-2 9-5 16,-7 1 8-16,-8-6-23 15,2-12-5-15,-2-9-7 16,5-14-23-16,-1-10-47 16,18-17-225-16,-5-9-397 15,-1 0-1002-15</inkml:trace>
  <inkml:trace contextRef="#ctx0" brushRef="#br0" timeOffset="25476">2551 3589 2169 0,'0'0'632'15,"0"0"-535"-15,0 0 35 16,0 0 45-16,0 0-93 16,0 0-84-16,233-16-9 15,-122 14-221-15,-13 2-349 16,-13-6-924-16</inkml:trace>
  <inkml:trace contextRef="#ctx0" brushRef="#br0" timeOffset="25866">3631 3185 2234 0,'0'0'479'16,"0"0"-469"-16,0 0 31 16,0 0 120-16,0 0-76 0,26 174-62 15,-9-104-23 1,-1 4 1-16,-7 0 15 0,-1-10-16 16,-2-14-31-16,-6-13 1 15,0-18-10-15,0-19 14 16,0 0 20-16,0-26 6 15,-6-26 5-15,-8-11-5 16,4-6 0-16,7 0 43 16,3 0-21-16,0 4 22 15,0 13-21-15,27 7 3 16,8 12 17-16,4 14-34 16,7 10-9-16,1 9 17 15,2 0-17-15,2 15-132 0,34 23-196 16,-12-2-427-1,-4-11-70-15</inkml:trace>
  <inkml:trace contextRef="#ctx0" brushRef="#br0" timeOffset="26646">4521 3196 1698 0,'0'0'572'0,"0"0"-408"15,0 0 56 1,0 0 1-16,0 0-68 0,-176 45-44 16,133-10-39-16,-2 10-5 15,2 1-13-15,10 5-30 16,10 2 20-16,9-6-42 15,14 0 0-15,0-6-6 16,8 0 6-16,21-8-13 16,4-7-42-16,10-9-29 15,2-17 19-15,1 0-59 16,3-17-15-16,-7-24 46 16,-2-6 17-16,-10 0 51 15,-10 0 6-15,-11 11 19 16,-6 16 53-16,-3 12 61 0,0 8 14 15,-3 11-25-15,-9 24-73 16,4 12 33-16,5 2-29 16,3-1-33-16,0-7 4 15,20-11-5-15,9-15-45 16,7-9 33-16,0-6-19 16,1-14 1-16,-2-26-5 15,-5-10 16-15,-7-3 1 16,0 1 11-16,-6 4-4 15,-5 14 1-15,1 15 20 16,-7 16-2-16,0 3 2 16,-6 31 15-16,0 15 28 15,0 10-53-15,0 6 0 0,0-6 9 16,0-13 1-16,0-11-10 16,0-13 1-16,0-17-1 15,0-2 53-15,0 0-50 16,-3-29 10-16,3-15-26 15,0-12 8-15,0-8-4 16,17-1-16-16,9 7 25 16,1 10-17-16,2 15 16 15,-3 21 1-15,-3 12 18 16,4 0 10-16,2 32 34 16,0 13 2-16,1 11-7 15,-1 0-6-15,-3 3-51 16,-2-9 0-16,2-9-9 15,-3-11-30-15,0-13-105 16,13-17-181-16,-4 0-454 0,-6 0-1193 16</inkml:trace>
  <inkml:trace contextRef="#ctx0" brushRef="#br0" timeOffset="27939">5903 3178 1677 0,'0'0'560'16,"0"0"-412"-16,0 0-41 16,0 0 101-16,0 0 69 0,-190-8-171 15,131 8-61-15,0 21 43 16,1 13-40-16,2 10 0 15,13 17-18-15,10-1-24 16,13 10 7-16,14-4-13 16,6-3 0-16,3-11-16 15,31-13 8-15,8-16-45 16,7-20-10-16,7-3-21 16,0-18 19-16,-1-32-77 15,-5-9 0-15,-8-8 80 16,-7-10-10-16,-4-9 65 15,-9-7 1-15,-9-17 6 0,0-2 39 16,-4 4 28 0,2 4 10-16,-2 19 32 0,5 20-55 15,-5 25 2-15,-1 18-3 16,-5 22 12-16,0 0 29 16,0 39-74-16,0 17-1 15,1 18 38-15,-4 14-57 16,0 12 17-16,0 3-6 15,0 5-10-15,0-4 16 16,0-7-17-16,0-12-38 16,3-20 4-16,20-21-48 15,6-28-16-15,4-16-74 16,2-12 86-16,2-36 63 16,-1-9-38-16,-4-1 44 15,-8 5 0-15,-5 13 31 0,-9 15-14 16,-10 19 60-16,0 6 60 15,0 24-20-15,-10 21-66 16,-3 10-4-16,10 3 47 16,3 3-64-16,13-11 22 15,34-9-35-15,10-18-2 16,13-14-5-16,2-9-61 16,-7-12-2-16,-9-24 26 15,-16-7 6-15,-21-4 36 16,-19-7 4-16,0 4 14 15,-36 9 59-15,-17 9-48 16,-10 8 21-16,6 15 28 16,1 9-41-16,13 0-11 0,17 0-24 15,19 0 3-15,7 6-17 16,16-6-28-16,27 0 15 16,10 0 2-16,9 0-46 15,1-8 29-15,-6 2 8 16,2 6 29-16,-8 0-14 15,-6 14 10-15,-10 14 9 16,-5 16 19-16,-10 5-10 16,-8 10 21-16,-4-3-10 15,-8-8-19-15,3-11 35 16,-3-9-36-16,0-22 0 16,0-6 27-16,0 0-8 0,0-22-19 15,0-17-3-15,3-7 3 16,11-10-13-16,1-9 11 15,12 0 2-15,5 6-12 16,5 9 5-16,-1 14 7 16,3 28 0-16,-7 8 0 15,5 12 52-15,-8 35-33 16,1 12-18-16,-1 6 20 16,-3 1-7-16,-7-5-19 15,-2-11 5-15,-3-15 0 16,-11-12 9-16,-3-14 8 15,0-9-14-15,0 0 10 16,-11-20 7-16,2-25-28 16,9-11 8-16,0-12 0 15,3-3-12-15,26 5 12 0,7 7 0 16,7 11 5-16,-1 18 5 16,4 19 14-16,0 11 25 15,4 7 5-15,-2 35 45 16,-2 17-33-16,1 16-12 15,-9 4 12-15,-2 1-34 16,-2-13 13-16,-2-14-45 16,-2-15 0-16,2-23-12 15,7-15-27-15,37-53-90 16,-10-14-160-16,-4-13-1086 0</inkml:trace>
  <inkml:trace contextRef="#ctx0" brushRef="#br0" timeOffset="30025">9161 3471 1588 0,'0'0'272'0,"0"0"-171"0,0 0-12 16,0 0 49-16,0 0 6 15,0 0-46-15,19-10-45 16,4 0 16-16,0-9 14 15,7-1-68-15,2-2 1 16,5-1 4-16,-1-3-20 16,-1-1-6-16,2 1-1 15,-4-2-13-15,-7 5 19 16,-6 0-16-16,-5 0 6 0,1-4 3 16,4-6 8-1,6-8-15-15,7-2-6 0,7-12 19 16,5-9-13-16,1-3 12 15,4-4 3-15,-12-1 5 16,-5 5-5 0,-16 4 36-16,-11 14 3 0,-6 8-5 15,-3 18 36-15,-30 2-33 16,-13 18 25-16,-8 3 32 16,-13 24-46-16,-8 28-27 15,-1 25-2-15,5 24-1 16,12 4 34-16,19 13-43 15,21 1-9-15,19-2 30 16,0-8-21-16,19-9-9 16,18-9 0-16,2-2 0 0,-4-10-7 15,-1-8 7-15,-6-9 0 16,-5-16-3-16,2-10 12 16,-10-11-18-16,1-12 7 15,1-6 2-15,-3-7 15 16,-2 0-15-16,5 0-31 15,2-16 13-15,7-7-111 16,36-23-140-16,-5 1-310 16,-3 4-186-16</inkml:trace>
  <inkml:trace contextRef="#ctx0" brushRef="#br0" timeOffset="31128">10376 3453 1235 0,'0'0'312'0,"0"0"-125"15,0 0 1-15,0 0 29 16,0 0-14-16,0 0-91 16,-210-94-22-16,165 94 29 15,-6 17-60-15,9 25-5 16,-1 12 39-16,11 18-52 0,5 5 13 15,15 2-36-15,12-5-16 16,0-15 14-16,17-17-16 16,25-24-16-16,13-13-4 15,7-5-62-15,3-45 15 16,1-16-33-16,-4-10 16 16,-9-9 74-16,-13 12-23 15,-18 13 33-15,-12 16 9 16,-10 20 72-16,0 12 39 15,-10 7-14-15,-6 15-67 16,-1 23 2-16,8 15-35 16,9 6-6-16,0 3 33 15,3-4-33-15,26-8 2 16,7-14-2-16,10-15-48 16,-1-15 7-16,6-6-50 0,-6-18 23 15,-2-23 29-15,-4-15-18 16,-10-7 39-16,-6 1 11 15,-10 4 7-15,-7 11 37 16,-6 13 42-16,0 22 35 16,0 5 34-16,0 7-105 15,-6 11-8-15,6 22-34 16,0 14-1-16,0-2 17 16,23 1-17-16,3-5-5 15,7-2-1-15,4-16-30 0,-2-12 3 16,1-11-49-1,-2 0 22-15,-2-21 40 0,-7-19-18 16,0-10 28-16,-7 1 4 16,-4 4 12-16,-8 4 16 15,1 17 65-15,-7 16-5 16,0 8 9-16,3 6-83 16,0 29-8-16,6 15 27 15,5 6-27-15,3 2 0 16,6 2-3-16,5-8 3 15,6-7-13-15,5-13 2 16,4-16 11-16,-1-16-12 16,-2 0 15-16,-8-40-3 15,-6-15 0-15,-10-10 1 16,-8-12 21-16,-8 4-1 0,0-1 2 16,0 12 40-16,0 15-48 15,-11 18-15-15,8 11-3 16,3 7-116-16,14 11-225 15,24 0-383-15,9 0-541 0</inkml:trace>
  <inkml:trace contextRef="#ctx0" brushRef="#br0" timeOffset="31519">12090 3290 1735 0,'0'0'648'0,"0"0"-395"16,0 0 20 0,0 0-65-16,-167-31-108 0,122 31-64 15,2 29 9-15,4 13-36 16,10 4-9-16,9 7 4 16,17 3-4-16,3-8-6 15,14-8 5-15,24-2-25 16,12-8 26-16,4-6-23 15,6-1-1-15,-1-8 17 16,-7 3-29-16,-10 3 25 16,-12-1 11-16,-16 0 2 15,-14 8 50-15,0-5-22 16,-36 9 14-16,-21-5 11 0,-8-1-33 16,-6-7 14-16,1-6-15 15,5-6-20-15,10-7 25 16,12 0-26-16,16 0-17 15,18-11-43-15,21-25-125 16,28 2-293-16,13-1-263 0</inkml:trace>
  <inkml:trace contextRef="#ctx0" brushRef="#br0" timeOffset="31972">13041 3900 1128 0,'0'0'1658'0,"0"0"-1353"16,0 0-236-16,0 0-69 15,0 0-83-15,0 0-1349 0</inkml:trace>
</inkml:ink>
</file>

<file path=ppt/ink/ink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1-05T06:27:06.365"/>
    </inkml:context>
    <inkml:brush xml:id="br0">
      <inkml:brushProperty name="width" value="0.07938" units="cm"/>
      <inkml:brushProperty name="height" value="0.07938" units="cm"/>
      <inkml:brushProperty name="fitToCurve" value="1"/>
    </inkml:brush>
  </inkml:definitions>
  <inkml:trace contextRef="#ctx0" brushRef="#br0">117 260 576 0,'0'0'578'16,"0"0"-449"-16,0 0-46 0,0 0 89 16,0 0 28-16,0 0-70 15,-51 7-36-15,37-7 73 16,5 0 29-16,-2 0-68 16,2 0-8-16,2 0 10 15,1 0-20-15,-1 0-7 16,4 0-64-16,3 2-4 15,0-2-6-15,0 0-28 16,0 0 15-16,0 0-16 16,0 0 0-16,13 0 9 15,12 0-8-15,3-2-1 16,4-15 0-16,7-7 13 16,1-3-22-16,5 0 9 0,-2 1-22 15,-4 2 9 1,-2 6-2-16,-8 4 14 0,1 5 1 15,-7 6 0-15,-1 3-9 16,4 0 9-16,3 0 0 16,1 0 2-16,2 3-2 15,2 10 0-15,-1-4-1 16,-1 1 2-16,2-3 4 16,0-5-5-16,3-2 0 15,2 0-5-15,4 0 5 16,5-19-30-16,3-6-16 15,-3-2-16-15,-8 5 61 16,-4 3-20-16,-10 11 21 16,-6 8-11-16,-1 0 11 15,4 0 0-15,3 0 5 0,3 11-4 16,4 7 29-16,7-7-30 16,-1 4 0-16,4-6 11 15,5-3-11-15,-2 0-1 16,0-3-6-16,1 0 7 15,-5-3 10-15,4 0-10 16,-4 0 0-16,7 0 3 16,-4 0-3-16,9 0-6 15,0-9 5-15,2-3 2 16,-2 4 5-16,-3-1-6 0,-5 5-4 16,-7 4 3-1,-5 0 2-15,-9 0-2 16,4 0-1-16,-1 13 2 0,-3-2 11 15,1 1-11 1,0 0 0-16,4-4-8 0,2 1 16 16,2-3-13-16,2-6 5 15,2 0 0-15,2 0 3 16,-1 0-1-16,1 0-2 16,-4-2 0-16,-4-2 1 15,1 0-2-15,-1 4 1 16,2 0 0-16,2 0 18 15,4 0-18-15,2 0-8 16,1 0 7-16,2 0 1 16,1 0 4-16,-4 0-4 0,-2 0 0 15,-4 0-2-15,-4 0-3 16,-1 0 5-16,-6 0 18 16,-2 4-17-16,0 0 35 15,-3-2-36-15,-1 5 9 16,-2-5 42-16,3 0-39 15,-2-2-10-15,6 0 17 16,2 0-18-16,6 0 39 16,2 0-40-16,2-8-12 15,-10-4-37-15,-10 4-485 16,-16 2-1780-16</inkml:trace>
</inkml:ink>
</file>

<file path=ppt/ink/ink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1-05T06:27:08.567"/>
    </inkml:context>
    <inkml:brush xml:id="br0">
      <inkml:brushProperty name="width" value="0.07938" units="cm"/>
      <inkml:brushProperty name="height" value="0.07938" units="cm"/>
      <inkml:brushProperty name="fitToCurve" value="1"/>
    </inkml:brush>
  </inkml:definitions>
  <inkml:trace contextRef="#ctx0" brushRef="#br0">0 0 2011 0,'0'0'382'16,"0"0"-296"-16,0 0-13 0,0 0-73 15,0 0-140-15,0 0-457 16</inkml:trace>
</inkml:ink>
</file>

<file path=ppt/ink/ink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1-05T06:27:07.793"/>
    </inkml:context>
    <inkml:brush xml:id="br0">
      <inkml:brushProperty name="width" value="0.07938" units="cm"/>
      <inkml:brushProperty name="height" value="0.07938" units="cm"/>
      <inkml:brushProperty name="fitToCurve" value="1"/>
    </inkml:brush>
  </inkml:definitions>
  <inkml:trace contextRef="#ctx0" brushRef="#br0">343 280 920 0,'0'0'590'16,"0"0"-457"-16,0 0-21 15,0 0 31-15,0 0 89 16,0 0-83-16,-59-43-56 16,42 34 8-16,-2-1-46 15,-1 5-4-15,-6 5 1 16,-3 0-21-16,-7 0 17 15,-1 8-38-15,1 16-10 0,7 5 3 16,6 3-3-16,14 1 0 16,9-1 0-16,0-2-36 15,12 2 21-15,22-5-58 16,8-1 8-16,4-1 26 16,6-5-13-16,4 0 30 15,0 5-3-15,-8-5 22 16,-5 0-9-16,-7 1 12 15,-16 0 0-15,-11-4 19 16,-9 4 6-16,0-3 21 16,-32-5-15-16,-10 6 11 15,-8-7 27-15,-2-3-52 16,7-7-16-16,2-2 38 16,10 0-39-16,10 0-12 15,12-5-97-15,11-33-145 0,14 5-122 16,15 1-926-16</inkml:trace>
  <inkml:trace contextRef="#ctx0" brushRef="#br0" timeOffset="374">681 342 1659 0,'0'0'348'0,"0"0"-269"15,0 0 11-15,0 0 127 16,0 0-85-16,0 165-71 16,0-102-49-16,0-5 58 0,9-5-55 15,10-7-13-15,12-12 2 16,4-20-4-16,7-14-43 16,4 0-17-16,7-29-47 15,-4-18 11-15,-2-8-8 16,-15-2 94-16,-13 7 10 15,-13 10 124-15,-6 9 86 16,0 9-11-16,0 18-43 16,0 4-14-16,-3 0-91 15,-3 26-33-15,3 15-2 16,3 3-16-16,0 7 9 16,0-8-9-16,0-7-14 0,12-7-38 15,16-20-146 1,-6-5-273-16,-6-4-166 0</inkml:trace>
  <inkml:trace contextRef="#ctx0" brushRef="#br0" timeOffset="612">1007 40 1763 0,'0'0'385'15,"0"0"-265"-15,0 0 12 16,0 0 113-16,0 0-41 16,0 0-147-16,0 0-42 15,152-34-15-15,-134 56-22 0,-7 9-72 16,-11 13-152-16,0 10-43 16,-6 22 25-16,-17-11-237 15,-4-9-971-15</inkml:trace>
</inkml:ink>
</file>

<file path=ppt/ink/ink2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1-05T06:27:15.059"/>
    </inkml:context>
    <inkml:brush xml:id="br0">
      <inkml:brushProperty name="width" value="0.07938" units="cm"/>
      <inkml:brushProperty name="height" value="0.07938" units="cm"/>
      <inkml:brushProperty name="fitToCurve" value="1"/>
    </inkml:brush>
  </inkml:definitions>
  <inkml:trace contextRef="#ctx0" brushRef="#br0">27 353 2085 0,'0'0'321'15,"0"0"-219"-15,0 0-57 0,0 0 234 16,0 0-49-16,0 0-170 16,0 0-60-16,-6 76 48 15,-1-2-31-15,4 12-1 16,0-1-16-16,3 1 9 15,0-6-9-15,0-13 0 16,0-14-36-16,0-17 18 16,3-16-19-16,0-17 14 15,-3-3 1-15,0-15 1 16,0-23 15-16,0-8-10 16,0-11 10-16,3 1-6 0,14 3-2 15,5 5 14-15,9 13-7 16,4 14 5-16,7 12-11 15,1 9 13-15,-4 0 0 16,1 27 0-16,-10 15 18 16,-15 8 1-16,-10 3-2 15,-5 2 8-15,0-8 15 16,-28-7-39-16,-3-11-1 16,-9-16 9-16,-3-6-9 15,1-7-23-15,2 0-32 16,15-17-30-16,22-25-142 15,3 4-276-15,0 3-286 0</inkml:trace>
  <inkml:trace contextRef="#ctx0" brushRef="#br0" timeOffset="557">688 715 1984 0,'0'0'381'16,"0"0"-281"-16,0 0 68 16,0 0 93-16,0 0-82 15,0 0-105-15,-187-38-74 16,152 58 49-16,2 13-17 16,10 5-31-16,9 7 16 15,11-5-17-15,3-1 0 0,8-9-30 16,27-13-98-16,12-13-33 15,2-4-66-15,2-6-30 16,-4-17-1-16,-12 1 112 16,-15 10 146-16,-9 10 40 15,-11 2 115-15,0 0 43 16,0 20 15-16,0 6-36 16,3-1-63-16,9-2-88 15,12-8-26-15,5-9 0 16,3-6-85-16,4 0-37 15,4-27-60-15,-7-13-32 16,-4-8 17-16,-9-11 45 16,-3-12 51-16,-8-9 86 0,-3-8-6 15,-2 2 21-15,-1 7 7 16,0 17 127-16,-3 21 157 16,3 20-13-16,-3 21-31 15,0 4-97-15,0 42-37 16,0 22 0-16,3 15-50 15,5 10-42-15,1 5 9 16,5-4-30-16,-2-8-11 16,5-12-13-16,2-14-90 15,4-12-113-15,-3-22-455 16,-6-16-124-16</inkml:trace>
  <inkml:trace contextRef="#ctx0" brushRef="#br0" timeOffset="709">1019 686 2039 0,'0'0'369'16,"0"0"-266"-16,0 0 16 15,0 0-31-15,193-21-40 16,-134 16-48-16,-3-1-141 16,-21 2-394-16,-18-1-211 0</inkml:trace>
  <inkml:trace contextRef="#ctx0" brushRef="#br0" timeOffset="914">331 511 2107 0,'0'0'342'0,"0"0"-260"15,0 0 16-15,0 0 96 16,0 0-63-16,144-158-81 15,-90 144-44-15,-6 4-6 16,1 8-17-16,10 2-138 16,-13 0-203-16,-10 2-357 0</inkml:trace>
  <inkml:trace contextRef="#ctx0" brushRef="#br0" timeOffset="1022">813 241 1635 0,'0'0'534'0,"0"0"-375"0,0 0-4 15,0 0-81-15,186-180-74 16,-123 144-474-16,-4 11-1499 0</inkml:trace>
</inkml:ink>
</file>

<file path=ppt/ink/ink2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1-05T06:27:09.266"/>
    </inkml:context>
    <inkml:brush xml:id="br0">
      <inkml:brushProperty name="width" value="0.07938" units="cm"/>
      <inkml:brushProperty name="height" value="0.07938" units="cm"/>
      <inkml:brushProperty name="fitToCurve" value="1"/>
    </inkml:brush>
  </inkml:definitions>
  <inkml:trace contextRef="#ctx0" brushRef="#br0">42 165 1631 0,'0'0'333'0,"0"0"-237"16,0 0 90-16,0 0 30 15,0 0-118-15,0 0-48 0,0 0-34 16,-17 175 26-1,17-96 2-15,0 9-17 0,6 2 24 16,2-7-51-16,1-2 1 16,2-16-6-16,1-16 5 15,-2-16-25-15,-7-18 7 16,0-15-18-16,-3 0 27 16,0-18 9-16,0-20 0 15,0-8-10-15,0 0 11 16,0-1-1-16,0 6 0 15,0 5 7-15,11 10 13 16,12 8-20-16,9 8 0 16,7 10 33-16,10 0-33 15,-2 1 9-15,-1 29-9 16,-15 10 0-16,-3 0 24 0,-19 6 1 16,-9 2-13-16,0-6 32 15,-9-4-19-15,-25-12 0 16,-8-2 8-16,-7-9-7 15,-1-6 37-15,5-4-63 16,-1-2 0-16,6-3 31 16,4 0-31-16,10 0 0 15,9 0-1-15,14 0-33 16,3-26-95-16,26-1-473 16,11 0-703-16</inkml:trace>
  <inkml:trace contextRef="#ctx0" brushRef="#br0" timeOffset="218">583 614 2090 0,'0'0'346'0,"0"0"-269"16,0 0-11-16,0 0 153 15,0 0-150-15,0 167-50 16,0-139-19-16,6-5-12 16,3-5-113-16,4-18-158 15,1 0-243-15,-5 0-560 0</inkml:trace>
  <inkml:trace contextRef="#ctx0" brushRef="#br0" timeOffset="352">583 614 1833 0,'-34'-189'546'16,"34"186"-513"-16,0 0-33 15,9-10-6-15,19 2-220 16,0 1-697-16</inkml:trace>
  <inkml:trace contextRef="#ctx0" brushRef="#br0" timeOffset="959">745 631 1545 0,'0'0'194'0,"0"0"-137"16,0 0 39-16,0 0 4 16,0 0-18-16,0 0-82 15,181 32 9-15,-142-32-6 16,1-14-2-16,-14-4-2 15,-10-3-4-15,-13 3 5 16,-3 1 16-16,-6 5-14 16,-27 4 33-16,-10 4 111 15,1 4-36-15,-4 0-21 16,4 24 12-16,11 8-33 16,12 7 28-16,13 5-93 0,6 1 3 15,6-1-12 1,27-6-33-16,10-9-30 0,8-11-41 15,8-15-28-15,4-3-1 16,-4-9-59-16,0-22 86 16,-10 0 52-16,-13 4 26 15,-10 6 34-15,-12 14 35 16,-8 7 24-16,-6 0 39 16,0 7 21-16,0 24-14 15,0 5-33-15,0-1-51 16,0-6-19-16,0-3-2 15,0-11-15-15,0-9-30 0,0-6-70 16,3 0 75 0,0-23 17-16,4-9-16 0,3-7 39 15,6-2-10-15,4 4 10 16,3 5 25-16,0 12 10 16,2 11 42-16,3 9 15 15,-6 0 6-15,-2 21 31 16,-2 10-28-16,-4 11-19 15,3-3-15-15,-5-4-64 16,2-5-3-16,-1-13-49 16,-4-17-173-16,2 0-150 15,-11-16-401-15</inkml:trace>
  <inkml:trace contextRef="#ctx0" brushRef="#br0" timeOffset="1182">821 502 1774 0,'0'0'336'0,"0"0"-226"16,0 0-21-16,0 0 131 16,0 0-59-16,167-169-114 15,-118 140 4-15,-10 8-51 16,-13 13-15-16,-3 8-70 15,-4 0-223-15,-5 12-84 16,-5 5-345-16</inkml:trace>
  <inkml:trace contextRef="#ctx0" brushRef="#br0" timeOffset="1281">1277 268 1461 0,'0'0'523'16,"0"0"-394"-16,0 0 18 15,0 0-43-15,192-188-104 16,-132 145-175-16,-12 6-1151 0</inkml:trace>
  <inkml:trace contextRef="#ctx0" brushRef="#br0" timeOffset="2236">2288 268 1483 0,'0'0'636'0,"0"0"-525"0,0 0-31 16,0 0 145-1,0 0-36-15,0 0-47 0,-56 151-87 16,50-86 20-16,3 6 19 16,-2 2-59-16,5-5-23 15,0-1-12-15,0-4 10 16,0-7-23-16,11-12-26 15,3-14-25-15,1-16 17 16,4-14-23-16,7 0 12 16,8-23-24-16,2-25 1 15,7-11 47-15,2-12-26 16,7-8-16-16,1-6 50 16,3-1-1-16,-1 4 18 15,-5 8 7-15,-12 10 2 16,-8 7 9-16,-13 14-9 0,-14 3 47 15,-3 13 63-15,0 7-22 16,-26 8 8-16,-4 10-11 16,-7 2-39-16,2 2 32 15,2 30-72-15,1 13-5 16,5 12 27-16,12 10-28 16,-2 10 0-16,6 5-1 15,-1 7 1-15,2-1-12 16,-3-3 12-16,0-7-34 15,4-14 14-15,1-17-25 16,5-18 11-16,3-13-21 16,0-16-56-16,0 0 63 0,14-27 13 15,15-11-1-15,10-9 24 16,4-4-10-16,2 3 6 16,1 11 15-16,-7 8 2 15,-2 18 32-15,-12 11 10 16,-2 0 49-16,-6 37 29 15,3 16-28-15,2 6-18 16,1-1-50-16,8-1-24 16,0-10 20-16,6-15-21 15,2-12-42-15,1-16 2 16,-2-4-35-16,-5-15-3 16,-4-20 4-16,-6-10 54 15,-6 2 14-15,-7-2 0 0,-7 10 6 16,-3 9 39-1,0 16 54-15,0 10 31 0,-3 0-84 16,-4 34-29-16,4 6 30 16,3 4-41-16,0 1 0 15,0-7-14-15,10-9-101 16,10-11-179-16,-5-9-432 0</inkml:trace>
  <inkml:trace contextRef="#ctx0" brushRef="#br0" timeOffset="2405">3136 478 2032 0,'0'0'510'16,"0"0"-369"-16,0 0-43 0,0 0 34 16,0 0-131-1,0 0-1-15,0 0-308 0,53-44-300 16,-21 41-1283-16</inkml:trace>
  <inkml:trace contextRef="#ctx0" brushRef="#br0" timeOffset="3001">3345 754 1629 0,'0'0'205'0,"0"0"-131"15,0 0-67-15,0 0 72 0,0 0 80 16,0 0-120 0,196-13-27-16,-169-14-12 0,-7-7 0 15,-14 5 12-15,-6 0-5 16,0 5-7-16,-17 7 76 16,-11 8 5-16,-9 9 59 15,-5 0-12-15,2 18-9 16,4 20-5-16,10 8-107 15,9 13-4-15,14-5 0 16,3 3-3-16,6-10-45 16,28-9-44-16,8-14-29 15,7-13 21-15,10-11-59 0,3-7 94 16,-3-24-42-16,1-13-42 16,-15 0 99-16,-5 2 42 15,-14 9 5-15,-10 11 126 16,-13 14 53-16,-3 8 26 15,0 0-50-15,0 25-109 16,-16 13 18-16,-4 4-42 16,3-5-21-16,5-7-1 15,6-9-12-15,1-9-26 16,5-12-18-16,0 0-6 16,0-21 50-16,0-14-25 15,17-13 37-15,13 1-14 16,2-3 12-16,5 9 1 15,-1 15 2-15,-4 11 0 16,-6 15 88-16,-6 7 29 0,-7 33-12 16,-7 10-1-16,5 7-56 15,-2-5-10-15,5-8-39 16,6-11-67-16,8-27-114 16,-5-6-281-16,-9 0-338 0</inkml:trace>
  <inkml:trace contextRef="#ctx0" brushRef="#br0" timeOffset="3214">3339 415 1918 0,'0'0'283'16,"0"0"-218"-16,0 0 33 0,0 0 132 15,173-167 18-15,-114 130-154 16,-4 12-42-16,-5 14 4 16,9 11-56-16,-13 0-198 15,-11 0-575-15</inkml:trace>
  <inkml:trace contextRef="#ctx0" brushRef="#br0" timeOffset="3559">1889 722 2183 0,'0'0'475'16,"0"0"-456"-16,0 0-11 15,232-54-16-15,-110 29-10 16,-3 4-816-16</inkml:trace>
  <inkml:trace contextRef="#ctx0" brushRef="#br0" timeOffset="4271">4736 222 973 0,'0'0'912'0,"0"0"-735"15,0 0 13-15,-36 183 16 16,13-98 35-16,0 6-101 16,-3 7-79-16,4-2 17 15,-1 0-37-15,6-10-28 16,0-8 20-16,5-11-33 16,5-13-17-16,4-16-75 15,3-15-165-15,0-10-277 16,0-13-341-16</inkml:trace>
  <inkml:trace contextRef="#ctx0" brushRef="#br0" timeOffset="4632">5246 523 1763 0,'0'0'354'16,"0"0"-258"-16,0 0 53 16,0 0 86-16,0 0-75 15,-170-4-107-15,145 27-24 0,5 10-19 16,14 2 7-16,6 10-17 16,0-1 12-16,20 1-24 15,16-4 10-15,10-9-25 16,-1-5 8-16,1-4 2 15,-10-2 10-15,-10-1 7 16,-17 1 0-16,-9-1 21 16,-3 4-20-16,-32-3 20 15,-7-1-11-15,-6-5 2 16,6-3-12-16,13-9-29 16,29-3-145-16,0-18-290 15,0-11-636-15</inkml:trace>
  <inkml:trace contextRef="#ctx0" brushRef="#br0" timeOffset="4963">5496 693 1790 0,'0'0'306'0,"0"0"-219"15,0 0 107-15,0 0-1 16,19 162-107-16,-2-125-38 15,6-3-48-15,7-13 0 16,5-12-10-16,2-9-33 16,5-3-35-16,-2-30-18 15,-9-8-11-15,0-6 79 16,-8 6 6-16,-14 2 22 0,-6 15 100 16,-3 16 13-16,0 8 55 15,0 0-32-15,-3 32-85 16,-6 9 33-16,6 6-41 15,3-3-29-15,0-2 2 16,0-12-16-16,15-10-70 16,18-20-135-16,-4 0-346 15,-5-19-440-15</inkml:trace>
  <inkml:trace contextRef="#ctx0" brushRef="#br0" timeOffset="5142">5781 437 846 0,'0'0'974'0,"0"0"-818"0,0 0 58 15,0 0 29-15,0 0-99 16,0 0-92-16,0 0-52 16,111 67-79-16,-105-2-200 15,-6-9-91-15,0-1-196 0</inkml:trace>
  <inkml:trace contextRef="#ctx0" brushRef="#br0" timeOffset="5277">5650 1351 1625 0,'0'0'289'0,"0"0"-215"0,0 0-54 15,0 0-20-15,0 0-76 16,0 0-1646-16</inkml:trace>
</inkml:ink>
</file>

<file path=ppt/ink/ink2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1-05T06:27:18.249"/>
    </inkml:context>
    <inkml:brush xml:id="br0">
      <inkml:brushProperty name="width" value="0.07938" units="cm"/>
      <inkml:brushProperty name="height" value="0.07938" units="cm"/>
      <inkml:brushProperty name="fitToCurve" value="1"/>
    </inkml:brush>
  </inkml:definitions>
  <inkml:trace contextRef="#ctx0" brushRef="#br0">0 0 2878 0,'0'0'0'16,"0"0"-562"-16</inkml:trace>
</inkml:ink>
</file>

<file path=ppt/ink/ink2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1-05T06:27:16.681"/>
    </inkml:context>
    <inkml:brush xml:id="br0">
      <inkml:brushProperty name="width" value="0.07938" units="cm"/>
      <inkml:brushProperty name="height" value="0.07938" units="cm"/>
      <inkml:brushProperty name="fitToCurve" value="1"/>
    </inkml:brush>
  </inkml:definitions>
  <inkml:trace contextRef="#ctx0" brushRef="#br0">337 458 2318 0,'0'0'326'15,"0"0"-250"-15,0 0 54 16,0 0 45-16,0 0-70 16,-183-65-48-16,143 65-45 15,8 26 13-15,-1 13 7 16,7 7-13-16,9 4-1 15,11 1-18-15,6-3 0 0,3-8 0 16,26-5-49-16,14-8-41 16,-1-12-5-16,8-15-41 15,-1 0-6-15,-7-9 17 16,-2-24 20-16,-4-14 53 16,-7-12-8-16,-6-15 47 15,-3-12 2-15,-7-4 11 16,-3-8 21-16,-7 8 31 15,-3 9 49-15,0 19 38 16,0 22-2-16,0 15-10 16,0 23-22-16,0 2-41 15,0 27-14-15,0 32-11 16,0 14-6-16,-3 15 4 0,3 5-31 16,0 1 11-16,0-9-17 15,0-12-27-15,10-11-31 16,8-18-170-16,-1-14-270 15,-6-21-247-15</inkml:trace>
  <inkml:trace contextRef="#ctx0" brushRef="#br0" timeOffset="214">75 240 2257 0,'0'0'514'0,"0"0"-514"16,0 0 0 0,0 0 91-16,0 0 92 0,0 0-124 15,174-13-48-15,-113 13 13 16,1 0-24-16,17 13-26 16,-13 10-238-16,-10 0-552 0</inkml:trace>
  <inkml:trace contextRef="#ctx0" brushRef="#br0" timeOffset="414">710 462 2022 0,'0'0'377'0,"0"0"-344"15,0 0-2-15,0 0 42 16,-10 192 46-16,10-144-76 0,0-4-34 15,0-7-9-15,0-16-19 16,0-6-71-16,3-15-201 16,8-2-215-16,-2-22-1218 0</inkml:trace>
  <inkml:trace contextRef="#ctx0" brushRef="#br0" timeOffset="574">825 419 1679 0,'0'0'133'0,"0"0"-133"15,0 0-44-15,0 0 25 16,0 0-194-16,0 0-1219 16</inkml:trace>
  <inkml:trace contextRef="#ctx0" brushRef="#br0" timeOffset="1383">825 419 1385 0,'111'42'377'0,"-111"-34"-241"15,0 7 103-15,-3 5 24 16,0 3-117-16,3 10-108 16,-3 3 25-16,3 2-14 0,-8 2 20 15,5 5-28 1,-3-3-26-16,3-3 20 0,0-10-35 15,3-6 1-15,0-10-8 16,0-12-8-16,0-1-30 16,0 0 14-16,0-14-5 15,0-19 30-15,9-3-40 16,11-11 2-16,6 4 28 16,1 3-23-16,-1 3 26 15,0 11 6-15,-7 11 7 16,-2 9 64-16,0 6-2 15,-2 0 38-15,2 23 9 16,-4 13-52-16,-1 6-20 16,5 7-14-16,-3-2-14 15,6 4 50-15,-5-6-59 0,4-11-11 16,-5-7 11-16,3-10-33 16,-5-13-28-16,2-4-41 15,2-6 45-15,4-26 22 16,0-16-52-16,0-9 5 15,2-8 37-15,1-8-1 16,3-2 37-16,0-9-7 16,4 8 16-16,-1 3 19 15,1 8 7-15,-4 6 66 16,0 12 15-16,-9 8 22 0,-5 9-17 16,-5 8-15-1,-7 9-28-15,0 4 9 0,0 9-44 16,-10 0 13-16,-16 6-38 15,0 27-3-15,-7 8 1 16,7 9-7-16,0 8 0 16,6 3 2-16,4 3-2 15,2-3-19-15,8-2-4 16,6-9-14-16,0-8 26 16,0-13-37-16,11-10-9 15,11-10 18-15,7-8-1 16,5-1 22-16,1 0 0 15,4 0 18-15,1 0-12 16,-4 0 12-16,-1 3 0 16,-2 21 32-16,-4 6 66 0,-6 5-44 15,-6 10 3-15,-1-5-18 16,-2 4 1-16,-2-5-40 16,5-6 0-16,3-10-12 15,-4-8-25-15,4-8-47 16,-8-7-81-16,-1 0-168 15,-8-19-276-15,-3-1-1098 0</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1-05T06:10:16.110"/>
    </inkml:context>
    <inkml:brush xml:id="br0">
      <inkml:brushProperty name="width" value="0.07938" units="cm"/>
      <inkml:brushProperty name="height" value="0.07938" units="cm"/>
      <inkml:brushProperty name="fitToCurve" value="1"/>
    </inkml:brush>
  </inkml:definitions>
  <inkml:trace contextRef="#ctx0" brushRef="#br0">153 75 1568 0,'0'0'332'156,"0"0"-134"-156,0 0 62 0,0 0-44 0,0 0-9 0,0 0-103 0,-45 0-46 0,45 0 5 0,-3 0-32 0,3 7-10 0,-8 20 39 0,-1 23-44 0,-5 21 20 0,-1 17 2 0,-1 11-14 0,-1 9 22 0,3-11-32 0,8-12-7 0,3-17 23 0,0-18-23 0,3-21-4 0,0-14-3 16,0-15 0-16,0 0 3 15,0-24-3-15,0-29-4 16,0-17-2-16,3-19-1 16,6-8 1-16,2 3 6 15,-2 8 0-15,5 9 4 16,-1 16-3-16,-4 16-1 16,2 16 41-16,-2 12-30 15,0 13-2-15,2 4 0 16,9 6-8-16,2 36 40 0,7 17-41 15,2 14 0-15,-2 9 23 16,4 8-23-16,-4-8 9 16,-3-13-9-16,-4-12 2 15,-2-22-5-15,-3-20 3 16,-4-15-2-16,0 0 1 16,-3-42 2-16,2-16-1 15,2-15 0-15,0-8 9 16,-2-1-5-16,5 6-4 15,-1 5 0-15,1 15-1 16,-5 15 2-16,-1 15 6 16,-5 14 5-16,-3 9-11 0,5 3 33 15,1 7-34-15,4 23 0 16,7 22 11-16,0 6-4 16,3 9 13-16,-1 4-20 15,-6-2 1-15,0-10 23 16,-2-6-24-16,-5-13-23 15,-1-7-1-15,-2-12-52 16,-3-10-116-16,3-11-265 16,1 0-246-16,-4-3-532 0</inkml:trace>
  <inkml:trace contextRef="#ctx0" brushRef="#br0" timeOffset="721">1286 15 1809 0,'0'0'506'16,"0"0"-449"-16,0 0 62 15,0 0 83-15,0 0-7 16,-56 177-91-16,27-102-53 15,-4 7 45-15,1-1-27 0,2-4-29 16,7-10 11 0,3-10-39-16,5-16 10 0,4-13-22 15,8-15 2-15,0-10 23 16,3-3-25-16,0-6 0 16,0-32-12-16,12-19-11 15,16-10-13-15,1-13-2 16,-4 1 32-16,6-1-4 15,-8 12 10-15,-4 9 0 16,-2 15 46-16,-5 15 2 16,2 14 1-16,-2 12-8 15,12 3-16-15,2 12 28 0,6 32-29 16,4 20-9-16,4 16 30 16,-4 9-30-16,-4-1 18 15,-1-3-26-15,-9-13-1 16,-6-17-12-16,-3-13-4 15,-7-12-70-15,-6-22-47 16,0-8-234-16,-15 0-662 0</inkml:trace>
  <inkml:trace contextRef="#ctx0" brushRef="#br0" timeOffset="911">1071 450 2162 0,'0'0'376'16,"0"0"-252"-16,0 0 16 0,0 0 75 16,0 0-28-16,0 0-74 15,0 0-94-15,153 46-19 16,-97-46-96-16,22 0-170 16,-19-4-473-16,-6-9-852 0</inkml:trace>
  <inkml:trace contextRef="#ctx0" brushRef="#br0" timeOffset="1266">2006 140 2136 0,'0'0'589'0,"0"0"-411"0,0 0-39 16,0 0 44-16,-187-25-56 15,148 25-79-15,4 0-14 16,9 6-11-16,10 17-22 16,13 4-2-16,3 5 1 15,15 9-7-15,27 4 5 16,14-2-17-16,10 5 13 16,2-5-15-16,-6 2 21 15,-5-4-8-15,-18 1 4 16,-19-1 4-16,-17-2 1 15,-3 0 0-15,-37-2 41 0,-17-1-41 16,-12-4 18 0,-7-6 23-16,5-6-42 0,6-11-2 15,13-9-41-15,33-12-138 16,13-23-367-16,3-9-782 0</inkml:trace>
  <inkml:trace contextRef="#ctx0" brushRef="#br0" timeOffset="1644">2255 324 2018 0,'0'0'595'0,"0"0"-443"16,0 0 18-16,0 0 39 15,0 0-72-15,105-162-64 0,-59 140-46 16,-1 11-26-16,2 11 38 15,-1 0-33-15,-4 18-5 16,-10 23 33-16,-4 15-26 16,-19 9 7-16,-9 15 0 15,0 2-9-15,-29 4 34 16,-14-7-38-16,-4-8 7 16,9-16 37-16,5-16-13 15,10-15 2-15,9-9-4 16,8-10-30-16,6-2 13 15,0 0-14-15,20 0-6 16,20 0-3-16,5 3 10 16,11-6-2-16,2 0-34 0,9 0-69 15,1 0-43-15,31-36-146 16,-22-2-541-16,-11 1-1319 0</inkml:trace>
  <inkml:trace contextRef="#ctx0" brushRef="#br0" timeOffset="2152">3320 100 1455 0,'0'0'998'16,"0"0"-767"-16,0 0-13 0,0 0 41 15,0 0-75-15,0 0-54 16,0 0-80-16,-144-71 2 15,94 77 19-15,-2 30-40 16,3 5 19-16,2 9-37 16,18-1 2-16,16 3-7 15,13-12-8-15,0-4-24 16,36-13-8-16,20-17-41 16,10-6-13-16,-1-6-19 15,-3-25 0-15,-13-9 64 16,-16 6 5-16,-13 1 36 15,-14 7 28-15,-6 5 50 16,0 9 18-16,0 3 10 16,0 9-25-16,-6 0-3 0,0 0-67 15,1 29 1-15,5 18-5 16,0 12-5-16,5 8 14 16,21 11-15-16,0-1 8 15,-1-4 10-15,-5-5-19 16,-9-12 0-16,-11-10 7 15,0-4-6-15,-20-10 22 16,-26-8-13-16,-7-3-9 16,-3-8-1-16,-2-11 0 15,8-2-12-15,11 0-45 16,19-24-102-16,20-41-74 16,14 3-597-16,19-3-962 0</inkml:trace>
  <inkml:trace contextRef="#ctx0" brushRef="#br0" timeOffset="2477">3621 385 1842 0,'0'0'397'16,"0"0"-184"-16,0 0 13 16,0 0-17-16,0 0-65 15,193-171-101-15,-157 119 6 16,-10 5 50-16,-9 6 0 15,-11 11 13-15,-3 7-34 16,-3 8 5-16,0 9 34 16,0 6-56-16,0 0-13 15,0 6-48-15,0 32 0 0,0 18 19 16,-3 21-19 0,0 12 1-16,0 3 28 0,3 4-21 15,0-8-1-15,0-12-7 16,0-7-5-16,0-17-7 15,0-14-53-15,0-14-77 16,0-21-52-16,0-3-373 16,0 0-388-16</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1-05T06:10:25.040"/>
    </inkml:context>
    <inkml:brush xml:id="br0">
      <inkml:brushProperty name="width" value="0.07938" units="cm"/>
      <inkml:brushProperty name="height" value="0.07938" units="cm"/>
      <inkml:brushProperty name="fitToCurve" value="1"/>
    </inkml:brush>
  </inkml:definitions>
  <inkml:trace contextRef="#ctx0" brushRef="#br0">170 400 1609 0,'0'0'267'0,"0"0"-191"15,0 0 122-15,0 0 49 16,0 0-58-16,0 0-46 15,-32 183-49-15,32-118-6 16,0 9 11-16,0 5-23 16,-4 6 2-16,-3-2-48 15,1-9-24-15,-1-9 26 16,4-15-32-16,3-12 0 16,0-13-1-16,0-14-74 15,0-11-134-15,0-5-311 16,10-16-142-16</inkml:trace>
  <inkml:trace contextRef="#ctx0" brushRef="#br0" timeOffset="365">0 531 1330 0,'0'0'635'0,"0"0"-475"15,0 0-12-15,0 0 53 16,0 0-3-16,0 0-35 16,0 0-112-16,39-165-17 15,-7 141 39-15,8 4-46 16,5 5-4-16,5 3-18 16,2 6 3-16,1 6 5 0,-1 0-13 15,-7 12 0-15,-5 17 23 16,-10 7-23-16,-15 6 14 15,-10 4 2-15,-5 0-15 16,0 5 47-16,-33-2-37 16,-10 2-10-16,-2-7 25 15,2-4-26-15,1-9 12 16,2-10-12-16,11-9-10 16,5-12 0-16,21-4-182 15,3-22-355-15,0-4-243 0</inkml:trace>
  <inkml:trace contextRef="#ctx0" brushRef="#br0" timeOffset="719">632 665 1753 0,'0'0'230'16,"0"0"-97"-16,0 0 90 15,0 189-5-15,0-118-51 16,0 0-125-16,9-1-26 16,4-8-1-16,-2-12-15 15,-5-13 1-15,0-19-1 16,2-18 0-16,-8 0 18 16,3-18-12-16,-3-28-6 15,0-7 21-15,0-8-2 0,0-4 30 16,0 3 4-16,6 3-13 15,3 7 24-15,8 6-26 16,6 12-16-16,4 4 7 16,5 12-28-16,1 10 5 15,2 8-6-15,2 0-24 16,28 14-34-16,-12 13-216 16,-1-6-489-16</inkml:trace>
  <inkml:trace contextRef="#ctx0" brushRef="#br0" timeOffset="1063">1414 769 2199 0,'0'0'378'0,"0"0"-215"15,0 0 77-15,0 0-56 16,0 0-79-16,0 0-35 15,-164 171-58-15,158-118 5 16,6 3-10-16,0-1 4 16,26-8-22-16,16-8-7 15,11-14-79-15,9-19 1 16,4-6-50-16,-4-15 13 16,-10-28 71-16,-16-6 25 15,-19-8 37-15,-17 3 79 16,0-7 18-16,-40 12 39 15,-11 4-32-15,-12 14-5 0,4 9-50 16,6 4-49-16,14 10-39 16,33-1-123-16,6 3-348 15,0 2-400-15</inkml:trace>
  <inkml:trace contextRef="#ctx0" brushRef="#br0" timeOffset="1551">1929 232 2126 0,'0'0'526'0,"0"0"-353"0,0 0 29 16,0 0 2-16,0 0-125 15,0 0-73-15,-20 192 22 16,23-98-26-16,17 10-2 15,2 2 0-15,4-5 10 16,-3-8-23-16,0-16-30 16,-9-21-61-16,-8-24 62 15,-6-21-7-15,0-11 23 16,0-11 5-16,0-30-14 16,-13-6 29-16,6-10-2 15,7 1 4-15,0 6-7 0,10 7 8 16,19 13-4-16,14 13-4 15,-1 14 1-15,9 3 4 16,-3 23-5-16,4 23 11 16,-5 15 32-16,-9 4-8 15,-8 2-9-15,-16-3 10 16,-14-8-7-16,0-8 27 16,-28-13-30-16,-14-10-14 15,-7-12 47-15,-4-13-24 16,-1 0 18-16,3-19-37 15,6-15-5-15,13-8-26 16,12-5-110-16,20-17-148 16,23 11-335-16,13 6-633 0</inkml:trace>
  <inkml:trace contextRef="#ctx0" brushRef="#br0" timeOffset="1941">2835 787 1733 0,'0'0'621'0,"0"0"-461"16,0 0 75-16,0 0 21 16,0 0-53-16,0 0-64 15,0 0-85-15,-118-92-6 16,86 104-25-16,-4 20-23 15,7 10 19-15,4-2-19 0,16-1-16 16,9-5 14-16,0-3-52 16,17-10-41-16,15-12-42 15,7-9-33-15,-2 0 1 16,-1 0 31-16,-7-4 68 16,-9 4 69-16,-6 0 1 15,-8 4 78-15,-3 25 59 16,0 7-41-16,4 5-3 15,2-4-70-15,11-4-22 16,3-10-1-16,10-14-71 16,2-9-104-16,21-22-50 15,-10-17-241-15,-10-6-208 0</inkml:trace>
  <inkml:trace contextRef="#ctx0" brushRef="#br0" timeOffset="2429">3229 196 1957 0,'0'0'519'15,"0"0"-433"-15,0 0 104 16,0 0 61-16,0 0-138 15,-11 164-59-15,8-64-7 16,0 14-11-16,0 7 3 0,3 3-17 16,0-5-22-16,0-20 0 15,0-22-27-15,0-24-16 16,3-30 11-16,3-23-46 16,-3-3 62-16,0-37 14 15,2-18 2-15,-2-7-9 16,3 5 9-16,3 1-1 15,2 12 1-15,8 14 0 16,4 12 21-16,3 16-15 16,10 5-6-16,1 5 30 15,1 31-24-15,-2 8 11 16,-2 10 20-16,-9 1-10 16,-11 1 2-16,-14-7-7 0,0-6-1 15,-30-9 0-15,-16-7-21 16,-5-13 0-16,-6-14 0 15,9 0-21-15,5-10-10 16,16-27-94-16,27-37-140 16,0 10-319-16,23-1-1009 0</inkml:trace>
  <inkml:trace contextRef="#ctx0" brushRef="#br0" timeOffset="2628">3821 681 1960 0,'0'0'471'0,"0"0"-410"15,0 0 165-15,0 0 48 0,-3 203-120 16,-5-149-84-16,8-5-67 16,0-8-3-16,0-12-28 15,14-17-137-15,9-12-321 16,-7 0-129-16</inkml:trace>
  <inkml:trace contextRef="#ctx0" brushRef="#br0" timeOffset="2762">3781 456 2293 0,'0'0'331'0,"0"0"-256"0,0 0-75 16,0 0-39-16,0 0-487 15</inkml:trace>
  <inkml:trace contextRef="#ctx0" brushRef="#br0" timeOffset="3286">4014 854 1629 0,'0'0'854'0,"0"0"-752"16,0 0-101-16,0 0 29 0,0 0 50 15,0 0-70-15,0 0-10 16,193-50-89-16,-125 9 7 16,-3-12-29-16,2-9-20 15,-12-9-47-15,-13-11 81 16,-11-6 97-16,-16-4 3 15,-15 7 113-15,0 5 80 16,-3 18-9-16,-20 15 16 16,-6 18 18-16,-4 17-19 15,4 12-31-15,-1 23-101 16,1 42-51-16,3 26 20 16,3 21-31-16,6 12 13 15,14 3-11-15,3-4 1 16,7-11-22-16,26-14 4 15,16-25-71-15,10-22-9 0,6-34-42 16,3-17-53-16,-8-13 14 16,-12-35 35-16,-11-2 95 15,-15 5 38-15,-5 6 16 16,-14 19 169-16,-3 12 32 16,0 8-57-16,0 2-66 15,0 28-67-15,-3 8 20 16,0 4-47-16,3-5-5 15,0-4-30-15,15-21-180 16,16-9-368-16,-6-3-396 0</inkml:trace>
  <inkml:trace contextRef="#ctx0" brushRef="#br0" timeOffset="3424">4810 534 2349 0,'0'0'468'0,"0"0"-395"15,0 0-2-15,0 0-40 16,0 0-31-16,0 0-505 16,0 0-289-16</inkml:trace>
  <inkml:trace contextRef="#ctx0" brushRef="#br0" timeOffset="3668">5252 94 2208 0,'0'0'639'0,"0"0"-548"15,0 0-27-15,0 0 102 16,0 0-7-16,-20 209-81 16,9-115-42-16,5 7 34 15,0 1-44-15,-2-4-19 16,5-9-7-16,3-16-16 15,0-17-62-15,0-21-109 16,0-27-303-16,14-8-173 16,-8 0-244-16</inkml:trace>
  <inkml:trace contextRef="#ctx0" brushRef="#br0" timeOffset="4277">4999 590 1726 0,'0'0'530'15,"0"0"-401"-15,0 0 64 16,0 0 42-16,0 0-109 16,0 0-83-16,0 0-11 15,137-25-32-15,-78 23 8 16,4 2-1-16,-4 0-5 16,-3 0 15-16,-7 0-17 15,-4 2 6-15,-8 10 9 0,-5 3-15 16,-5 2 7-16,-12 4 23 15,-4 6 15-15,-8 5 24 16,-3 1-46-16,0 1-8 16,0-1-4-16,3-3-10 15,7-7-2-15,3-5-2 16,9-9-32-16,6-5 20 16,4-4-22-16,7 0-19 15,4-21 13-15,5-10-12 16,-2-3 11-16,-7-6 22 15,1 6 22-15,-14 3 1 16,-7 6 34-16,-5 4 60 16,-11 7 37-16,-3 4-11 15,0 7 2-15,0 3-31 16,0 0-26-16,0 13-20 0,0 24-40 16,0 20-6-16,0 16 3 15,3 19 4-15,20 14 0 16,7 11-7-16,7 4 0 15,-5 0 1-15,4-11-1 16,-10-12-1-16,-6-23 0 16,-14-16-2-16,-6-21-6 15,-9-14 9-15,-34-15 0 16,-13-9 0-16,-6 0 7 16,2-35-7-16,6-13 15 15,14-14-15-15,17-11 22 16,23-10-22-16,0-7-37 15,88-51-28-15,4 22-130 0,-3 14-663 16</inkml:trace>
  <inkml:trace contextRef="#ctx0" brushRef="#br0" timeOffset="6521">1496 2312 1587 0,'0'0'264'0,"0"0"-141"16,0 0-34-16,0 0 56 16,-170-29 31-16,118 32-69 15,-4 23-82-15,0 4 6 16,10 5-13-16,10-2 10 16,13-3 27-16,20 2-41 15,3-3-8-15,14 0-6 16,28-1-2-16,13-2-7 15,12 1-19-15,-2-4 6 16,-3 3 8-16,-10 4 7 0,-13-1 7 16,-16 3-1-16,-17 1 7 15,-6-1-3-15,-12 1-1 16,-31-4 11-16,-13-2 27 16,-6-6-38-16,3-6 17 15,4-13 0-15,13-2-19 16,19-9 0-16,23-68-211 15,15 4-287-15,21-3-836 0</inkml:trace>
  <inkml:trace contextRef="#ctx0" brushRef="#br0" timeOffset="6749">1926 1784 1332 0,'0'0'1056'0,"0"0"-855"16,0 0-110-16,0 0 64 16,0 0 11-16,-93 206-44 15,84-116-107-15,1 4-9 16,8 7 2-16,0 1-7 16,0-1-2-16,0-13-40 15,11-11-122-15,6-24-144 16,-2-24-434-16</inkml:trace>
  <inkml:trace contextRef="#ctx0" brushRef="#br0" timeOffset="6931">1643 2377 1445 0,'0'0'938'0,"0"0"-777"16,0 0-112-16,0 0 76 15,0 0 12-15,0 0-79 16,229-26-58-16,-101 17-114 16,-20 1-140-16,-20 3-434 0</inkml:trace>
  <inkml:trace contextRef="#ctx0" brushRef="#br0" timeOffset="7287">2453 2295 1796 0,'0'0'635'16,"0"0"-468"-16,0 0 58 15,0 0 33-15,-201 32-100 16,145 6-68-16,7 10-38 16,4 7-28-16,11 6 21 15,19-6-45-15,15-5 0 16,0-11-9-16,35-16-51 0,18-14-58 15,7-9-13 1,2-9-107-16,0-27 38 0,-7-7-5 16,-10 4 64-16,-11 7 116 15,-15 15 25-15,-12 14 89 16,-4 3 73-16,-3 3-27 16,3 26 43-16,1 6-69 15,5 0-68-15,5 1-27 16,6-7-14-16,5-12-142 15,7-14-87-15,22-3-107 16,-12-23 54-16,-2-9-460 0</inkml:trace>
  <inkml:trace contextRef="#ctx0" brushRef="#br0" timeOffset="7478">2793 1944 825 0,'0'0'1102'0,"0"0"-770"16,0 0-34-16,0 0 57 15,0 0-87-15,0 0-110 16,0 0-110-16,-34 92-12 16,34 7-1-16,0 13-25 15,11 4-10-15,1-5-14 16,2-10-102-16,6-1-162 16,-4-29-499-16,-1-23-431 0</inkml:trace>
  <inkml:trace contextRef="#ctx0" brushRef="#br0" timeOffset="7719">2638 2434 1644 0,'0'0'542'0,"0"0"-381"16,0 0-47-16,0 0 1 16,0 0-20-16,0 0-52 15,197-4-35-15,-128 4-3 16,4 0-5-16,-8 0 0 15,-7 18 10-15,-8 17-9 16,-15 17 17-16,-19 4 25 16,-13-1 18-16,-3 1-19 15,0-12-42-15,0-15-8 16,0-29-95-16,0 0-252 0,0-6-406 16</inkml:trace>
  <inkml:trace contextRef="#ctx0" brushRef="#br0" timeOffset="7860">3172 2165 2148 0,'0'0'363'16,"0"0"-287"-16,0 0-76 16,0 0-64-16,0 0-466 15,0 0-1367-15</inkml:trace>
  <inkml:trace contextRef="#ctx0" brushRef="#br0" timeOffset="8181">3589 2325 1702 0,'0'0'731'16,"0"0"-506"-16,0 0 63 15,0 0-74-15,-170-13-93 16,127 13-45-16,3 6-75 15,18 21 0-15,14 3-1 16,8 5-18-16,11 2 8 16,34-1-42-16,12 1 7 15,5-5 4-15,3 0-17 16,0-5 26-16,-5-1 26 16,-12-3 6-16,-19-6 5 15,-18 5-3-15,-11-5 38 0,-11 1 29 16,-34-1-61-1,-12-1-7-15,0-5-1 0,3-5-27 16,12-6-54-16,19 0-202 16,14-27-340-16,9 1-534 0</inkml:trace>
  <inkml:trace contextRef="#ctx0" brushRef="#br0" timeOffset="8434">4190 1783 2027 0,'0'0'535'0,"0"0"-381"16,0 0 101-16,0 0-32 0,0 0-81 16,0 0-83-16,-29 201-47 15,26-105 21-15,0 11-23 16,3 1-8-16,0-3-2 15,0-10-11-15,0-15-1 16,0-21-107-16,0-29-139 16,3-17-346-16,3-13-404 0</inkml:trace>
  <inkml:trace contextRef="#ctx0" brushRef="#br0" timeOffset="8707">3889 2357 1692 0,'0'0'572'16,"0"0"-458"-16,0 0 39 16,0 0-5-16,0 0-14 15,176-23-71-15,-94 14-53 16,4 1 23-16,-4 8-11 16,-10 0 11-16,-9 10 30 15,-12 26-24-15,-14 11 34 16,-17 8 11-16,-11 9-22 15,-9-6 20-15,0-2-60 16,0-13-22-16,0-10 10 16,0-12-10-16,0-15-42 15,0-6-98-15,13-21-133 0,4-18-221 16,-2-1-375-16</inkml:trace>
  <inkml:trace contextRef="#ctx0" brushRef="#br0" timeOffset="8850">4600 2101 2000 0,'0'0'569'15,"0"0"-454"-15,0 0 24 16,0 0-139-16,0 0-109 16,0 0-539-16,0 0-577 0</inkml:trace>
  <inkml:trace contextRef="#ctx0" brushRef="#br0" timeOffset="9127">5077 2269 1906 0,'0'0'568'0,"0"0"-426"16,0 0 129-16,0 0-84 15,-173-9-60-15,141 29-29 16,9 18-55-16,3 15 0 16,10 10-14-16,7 2-14 15,3 2 18-15,0-8-33 16,19-9 0-16,15-12-12 0,8-13 6 16,4-21-17-16,9-4-50 15,24-26-129-15,-14-17-280 16,-9-5-260-16</inkml:trace>
  <inkml:trace contextRef="#ctx0" brushRef="#br0" timeOffset="9563">5625 2165 1570 0,'0'0'780'0,"0"0"-533"16,0 0 97-16,0 0-65 15,0 0-127-15,0 0-59 16,0 0-66-16,-158-91-13 16,116 91-7-16,2 3 5 15,1 27-12-15,10 2 0 16,9 9-4-16,14-3-5 15,6 0 7-15,0-2 1 16,15-3-17-16,19-7 14 16,5-2-10-16,7-5 4 15,-1 0 10-15,-2 2-3 16,-1 2 3-16,-5 3 0 16,-8 4 1-16,-2 3 7 15,-15-1 26-15,-4 1-19 0,-8-1 2 16,-8-2 34-16,-24-7-18 15,-15-3-15-15,-1-7-18 16,-1-13-9-16,3 0-9 16,-1-13-93-16,15-17-229 15,10-4-868-15</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1-05T06:10:30.225"/>
    </inkml:context>
    <inkml:brush xml:id="br0">
      <inkml:brushProperty name="width" value="0.07938" units="cm"/>
      <inkml:brushProperty name="height" value="0.07938" units="cm"/>
      <inkml:brushProperty name="fitToCurve" value="1"/>
    </inkml:brush>
  </inkml:definitions>
  <inkml:trace contextRef="#ctx0" brushRef="#br0">490 594 1657 0,'0'0'519'16,"0"0"-366"-16,0 0 34 15,0 0 62-15,0 0-17 16,-184-113-80-16,138 113-30 0,-2 0-64 16,-1 23-19-1,2 19 9-15,4 14-33 0,8 7-3 16,13 1-7-16,11-5-4 16,11-6-2-16,0-16-34 15,40-13-68-15,11-21 12 16,11-3-62-16,4-20-76 15,-4-22 32-15,-6-5 56 16,-13 2 108-16,-13 11 33 16,-15 10 5-16,-7 11 106 15,-8 13 44-15,0 0-1 16,3 25-88-16,3 11-14 16,8 7-7-16,8 2-39 15,7-6-6-15,11-13-28 0,2-12-43 16,1-14-17-16,-1 0 4 15,-5-14-7-15,-5-25 72 16,-5-2-3-16,-7-1 22 16,-5 8 7-16,-4 3 50 15,-5 17 41-15,-3 11 2 16,0 3-49-16,1 6-18 16,-1 29-31-16,0 4-2 15,3 5 0-15,-3-3-4 16,5-7-14-16,-5-9 0 15,-3-16-73-15,0-9 52 16,0 0 22-16,0-21-20 0,0-20 37 16,0-9-6-1,3-3 6-15,17 0 0 0,9 6 1 16,4 10 9-16,4 18-9 16,1 17 18-16,-2 2 53 15,4 8-1-15,-7 30-9 16,-4 6-16-16,-6 8-18 15,-7 2 14-15,-2-7-42 16,-2-5-15-16,8-13-34 16,19-23-223-16,-2-6-430 15,-2 0-1162-15</inkml:trace>
  <inkml:trace contextRef="#ctx0" brushRef="#br0" timeOffset="444">1875 594 2246 0,'0'0'498'15,"0"0"-278"-15,0 0 18 16,0 0-87-16,-204-10-69 16,149 10-23-16,-1 18-22 15,11 5-14-15,8 4-18 16,14 5-4-16,14 3-2 15,9 1-4-15,0 2-22 16,15-7-12-16,19 0-28 16,2-10-14-16,7-12-19 0,2-9-11 15,-2-4 8-15,3-36-11 16,-4-17 39-16,-6-16 45 16,-4-19 13-16,-9-11 17 15,-9-6 8-15,-8 0 61 16,2 7 70-16,-8 15-20 15,0 27-5-15,0 20 30 16,0 26-26-16,0 14-7 16,0 8-43-16,0 46-49 15,0 22 23-15,0 24-19 16,0 15-1-16,0 5-4 16,0-1-17-16,3-5-1 15,19-8-27-15,18 1-101 0,-8-30-106 16,-2-24-657-16</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1-05T06:14:23.288"/>
    </inkml:context>
    <inkml:brush xml:id="br0">
      <inkml:brushProperty name="width" value="0.07938" units="cm"/>
      <inkml:brushProperty name="height" value="0.07938" units="cm"/>
      <inkml:brushProperty name="fitToCurve" value="1"/>
    </inkml:brush>
  </inkml:definitions>
  <inkml:trace contextRef="#ctx0" brushRef="#br0">1263 433 1513 0,'0'0'287'15,"0"0"-178"-15,0 0 96 16,0 0 99-16,0 0-40 16,0 0-105-16,0 0-47 15,0 0-1-15,0 0 10 0,0 0-56 16,0 8-32-16,0 32 0 15,0 26-17-15,0 29 35 16,0 20-23-16,0 13 1 16,-6 1 14-16,3-11-29 15,-1-16-14-15,4-17 9 16,0-23-9-16,0-16 0 16,0-25-48-16,0-15-86 15,0-12-215-15,4-28-294 16,-1-9-355-16</inkml:trace>
  <inkml:trace contextRef="#ctx0" brushRef="#br0" timeOffset="339">1125 512 355 0,'0'0'1448'0,"0"0"-1115"15,0 0-91-15,0 0 9 16,0 0-19-16,0 0-111 15,14-168-45-15,25 139-28 16,10 2 15-16,7 5 18 16,6 3-32-16,4 10-19 15,9 9 1-15,-3 3-14 16,-1 33 10-16,-1 11-27 16,-18 15 1-16,-10 9 20 15,-19 2-20-15,-23 5 4 16,0 0 1-16,-35-5-5 15,-24-4 24-15,-9-12-16 0,-5-17 4 16,7-15 31-16,7-17-35 16,7-8-9-16,13 0-6 15,9-25-69-15,27-22-84 16,3 9-404-16,0 3-465 0</inkml:trace>
  <inkml:trace contextRef="#ctx0" brushRef="#br0" timeOffset="676">1878 886 1861 0,'0'0'333'0,"0"0"-95"16,0 0-52-16,0 0 32 15,53 208-81-15,-46-143-101 16,-1-7 0-16,1-5-33 15,-4-15 6-15,-3-17-4 16,0-13-4-16,0-8 17 16,0 0 11-16,0-20-16 15,-6-19 31-15,6-7-44 16,0-10 1-16,3-5 26 16,23 1-27-16,10 3 0 15,4 4-1-15,6 10 2 16,-1 13 11-16,-2 15-12 0,-4 15-16 15,1 0 15 1,2 29-107-16,33 18-136 0,-10-9-382 16,-3-11-723-16</inkml:trace>
  <inkml:trace contextRef="#ctx0" brushRef="#br0" timeOffset="991">2793 971 1891 0,'0'0'599'16,"0"0"-404"-16,0 0 74 16,0 0-30-16,0 0-65 15,0 0-131-15,-184 62-22 0,158-5 18 16,12 8-10-16,14 4-10 16,0-3-14-16,23-4-4 15,23-12-2-15,16-12-33 16,14-21-23-16,9-17-11 15,0 0 7-15,-14-30-2 16,-14-18 32-16,-32-2 31 16,-25-6 40-16,0 0 17 15,-42 0 9-15,-16 6-2 16,-9 6-20-16,2 6-44 16,13 7-3-16,33-9-116 15,19 7-466-15,0 1-744 0</inkml:trace>
  <inkml:trace contextRef="#ctx0" brushRef="#br0" timeOffset="1456">3374 235 2490 0,'0'0'491'0,"0"0"-382"16,0 0-42-16,0 0 46 15,0 0-10-15,0 0-66 16,-12 174-29-16,12-38 11 16,6 44-7-16,0-12 0 15,-6-15-12-15,5-27-1 16,-2-37 0-16,3-10-41 0,0-8-6 16,-1-36-17-16,-2-28-1 15,0-7 52-15,-3-39 13 16,3-23 1-16,0-12 8 15,7-11-8-15,2-1 1 16,8 11 3-16,11 11-4 16,0 24-1-16,6 18-5 15,5 22 6-15,4 0 4 16,3 44 10-16,-2 14 1 16,-5 9 21-16,-10 4-23 15,-9 0-2-15,-20-12 2 16,-3-10-7-16,-6-12 27 15,-34-15-18-15,-2-12-14 0,-10-10 32 16,-1 0-32-16,4-22-1 16,7-10-30-16,12-6-82 15,27-19-135-15,3 14-457 16,0 2-596-16</inkml:trace>
  <inkml:trace contextRef="#ctx0" brushRef="#br0" timeOffset="1870">4288 971 2087 0,'0'0'565'0,"0"0"-460"0,0 0 41 15,0 0 83-15,0 0-30 16,0 0-133-16,0 0-50 15,-186-85 46-15,157 101-41 16,6 21 1-16,9 14-14 16,11 9-8-16,3 4 2 15,13-6-2-15,29-10-47 16,17-16 7-16,10-20-70 16,3-12-36-16,-3-3-10 15,-10-26 20-15,-13-1 118 16,-16 8 18-16,-18 12 12 15,-9 7 160-15,-3 3-25 16,0 3-60-16,0 20-34 0,0 4-30 16,0 2-23-16,3-8 0 15,28-10-84-15,0-11-10 16,9 0-40-16,-1-23-36 16,-5-24-180-16,-5-50-153 15,-10 12 290-15,-5-7-353 0</inkml:trace>
  <inkml:trace contextRef="#ctx0" brushRef="#br0" timeOffset="2273">4694 135 1662 0,'0'0'551'15,"0"0"-253"-15,0 0 21 16,0 0-82-16,0 0-91 16,0 0-10-16,0 0-52 0,43 259 6 15,-33-125-53-15,-4 4-13 16,-3-20 0-16,3 8-24 15,5-11-1-15,-2-20-29 16,2-22-45-16,-2-23 41 16,-2-29-62-16,-1-21 18 15,1-12 51-15,3-41-15 16,-1-20-16-16,8-11-10 16,3 2 23-16,3 8 29 15,5 16-27-15,9 16 28 16,5 24 15-16,1 18 7 15,2 6 60-15,-2 41-4 16,-4 17 0-16,-5 9 8 0,-11 7-47 16,-14-4 1-1,-9-10 8-15,-3-5-12 0,-40-15 13 16,-16-14-4-16,-15-8-21 16,-5-18 15-16,-3-6-24 15,10-9 0-15,16-29-33 16,17-6-45-16,39-29-68 15,0 10-236-15,13 4-819 0</inkml:trace>
  <inkml:trace contextRef="#ctx0" brushRef="#br0" timeOffset="2593">5575 778 2181 0,'0'0'494'0,"0"0"-442"15,0 0 66-15,-3 218 133 16,-8-139-80-16,5-5-92 16,0-9-53-16,6-12-25 0,0-18-2 15,0-18-100 1,0-17-189-16,9-9-365 0,-1-20-371 0</inkml:trace>
  <inkml:trace contextRef="#ctx0" brushRef="#br0" timeOffset="2722">5538 407 2798 0,'0'0'509'0,"0"0"-509"16,0 0-18-16,0 0-159 16,0 0-659-16</inkml:trace>
  <inkml:trace contextRef="#ctx0" brushRef="#br0" timeOffset="3403">6141 1073 2076 0,'0'0'370'0,"0"0"-348"16,0 0 8-16,0 0-15 15,0 0 80-15,0 0-65 16,170-142-30-16,-97 71-2 16,-1-11-47-16,-1-13 9 0,-1-7-10 15,-15-10-2 1,-13-2 50-16,-19 12 2 0,-16 14 10 15,-7 17 108-15,0 18 29 16,-30 24 41-16,-2 17 10 16,-7 12-42-16,-7 36-62 15,1 34-52-15,-2 30 22 16,4 42-8-16,11 34-19 16,12-10 20-16,10-23-45 15,10-18-6-15,0-37-6 16,30 0-13-16,10-11-43 15,11-27-34-15,8-33-7 16,4-17-14-16,-1-17-75 16,-6-30 14-16,-7-12 59 15,-10 2 67-15,-10 9 46 16,-12 21 23-16,-11 18 78 16,-6 9 84-16,0 24-71 0,0 22-16 15,0 10-38-15,0 3-49 16,11-9-11-16,31-23-139 15,-2-16-359-15,-6-11-527 0</inkml:trace>
  <inkml:trace contextRef="#ctx0" brushRef="#br0" timeOffset="3559">6872 560 2659 0,'0'0'557'0,"0"0"-468"15,0 0-31-15,0 0 14 16,0 0-72-16,0 0-23 0,0 0-153 16,59-15-209-16,-16 15-520 15</inkml:trace>
  <inkml:trace contextRef="#ctx0" brushRef="#br0" timeOffset="3874">7569 59 2259 0,'0'0'604'16,"0"0"-539"-16,0 0 13 15,0 0 45-15,0 0 31 16,-3 182-58-16,3-68-48 16,0 37 36-16,0-9-26 15,0 5 1-15,0-9-7 16,0-31-42-16,3-1-10 16,11-26-42-16,4-28-48 15,12-31-54-15,-7-18-395 16,-3-3-350-16</inkml:trace>
  <inkml:trace contextRef="#ctx0" brushRef="#br0" timeOffset="4443">7255 778 2429 0,'0'0'539'0,"0"0"-413"15,0 0-51-15,0 0 42 16,0 0 7-16,0 0-94 15,246-45-12-15,-155 31-18 16,4 8 9-16,-10 6 4 16,-13 0-13-16,-13 26 0 15,-16 21 5-15,-12 15-5 16,-8 12 12-16,-6 6 4 0,0 2-15 16,2-5 21-1,4-12-22-15,11-21-12 0,11-24 6 16,7-20-46-16,7-3-4 15,6-41-20-15,-2-19-45 16,-4-3 49-16,-14-6-2 16,-8 1 61-16,-14 6 13 15,-17 13 43-15,-6 11 89 16,0 12 3-16,-3 10-42 16,-14 11 40-16,5 8-50 15,1 0-35-15,2 38-12 16,9 24-24-16,0 20-3 15,0 19 0-15,9 18-2 16,28 30-5-16,5-11-2 0,4 7 0 16,10 2 1-16,-8-24-1 15,1 11 0-15,-6-17 0 16,-16-22 1-16,-21-21 18 16,-6-27-19-16,-29-19 0 15,-30-15 11-15,-17-13-11 16,-6-3 19-16,8-33 4 15,11-18-1-15,21-11 19 16,25-11-41-16,17-18-9 16,36-17-9-16,115-78-57 15,-7 28-144-15,0 12-596 0</inkml:trace>
  <inkml:trace contextRef="#ctx0" brushRef="#br0" timeOffset="5198">0 3363 2227 0,'0'0'460'15,"0"0"-403"-15,0 0 102 16,0 0 16-16,0 0-46 15,0 0-46-15,186 0-62 16,-94-4 14-16,9-8-35 16,-2 6-85-16,15 6-80 15,-26 0-396-15,-26 6-287 0</inkml:trace>
  <inkml:trace contextRef="#ctx0" brushRef="#br0" timeOffset="5392">16 3736 2179 0,'0'0'725'15,"0"0"-522"-15,0 0-65 16,0 0-3-16,0 0 10 16,0 0-80-16,0 0-32 15,196 27 6-15,-77-27-39 16,66 0-59-16,-24-6-152 15,-23-15-625-15</inkml:trace>
  <inkml:trace contextRef="#ctx0" brushRef="#br0" timeOffset="6404">2566 3158 2041 0,'0'0'359'0,"0"0"-254"16,0 0-23-16,0 0 125 15,0 0-39-15,-180-100-74 16,125 100-45-16,-4 20-32 0,2 25 17 16,6 7-34-16,14 4 0 15,21 1-1-15,16-1-10 16,7-5-13-16,42-10-9 15,19-3-29-15,8-8 8 16,3-7-9-16,-4-3 18 16,-13 1 38-16,-20-1-11 15,-25 1 18-15,-17 5 9 16,-11 4 53-16,-37 3 1 16,-21-1-31-16,-6-3-5 15,-3-1 20-15,8-11-30 16,11-3-12-16,24-14-5 15,35-14-143-15,0-25-312 0,26-13-570 16</inkml:trace>
  <inkml:trace contextRef="#ctx0" brushRef="#br0" timeOffset="6625">2910 2734 1976 0,'0'0'543'0,"0"0"-454"16,0 0-19-16,0 0 139 16,0 0-45-16,16 189-69 15,-16-84-44-15,0 16-36 16,0 7 24-16,0-5-39 16,6-13 0-16,8-22-45 15,15-21-135-15,1-23-274 0,-7-27-237 0</inkml:trace>
  <inkml:trace contextRef="#ctx0" brushRef="#br0" timeOffset="7021">2717 3301 1572 0,'0'0'570'16,"0"0"-423"-16,0 0-96 15,0 0 125-15,0 0 7 16,0 0-63-16,223 0-54 15,-141 0-53-15,0-9-1 16,-11 2 30-16,-11 7-41 16,-12 3 14-16,-14 33-4 0,-15 16-5 15,-10 15 33-15,-6 4-29 16,0-2-9-16,8-12 20 16,6-17-21-16,12-15-15 15,10-24-3-15,13-1-106 16,4-35 30-16,6-18-33 15,-6-9-7-15,-10 10 67 16,-14 6 67-16,-15 18 12 16,-11 16 120-16,-6 12 73 15,0 3-27-15,0 29-117 16,-12 16-15-16,-2 1 43 16,8 1-44-16,6-6-24 0,0-8-21 15,0-11-41 1,23-13-61-16,36-12-191 0,-8-1-171 15,3-23-451-15</inkml:trace>
  <inkml:trace contextRef="#ctx0" brushRef="#br0" timeOffset="7977">4430 3344 2020 0,'0'0'542'15,"0"0"-302"-15,0 0-20 16,0 0-14-16,-190-8-68 0,134 31-77 16,7 9 7-1,10 7-47-15,8 2 0 0,19 2-13 16,9 5-8-16,3-4 0 16,15 1-17-16,28-10-32 15,10-12 23-15,6-10-58 16,3-13-37-16,4-5-18 15,-9-32-75-15,-3-19 36 16,-9-18 4-16,-8-20 20 16,-12-18 74-16,-5-13 47 15,-9-5 33-15,-5 0 119 16,0 17 59-16,-6 18 48 16,0 29-13-16,0 21-37 15,0 20-22-15,0 23-61 16,0 2-33-16,0 36-19 15,0 31-34-15,0 29 14 16,0 38-13-16,-3 37 1 0,0-11 3 16,3-19-12-16,0-24-1 15,0-34-52-15,0-7-49 16,20-11-55-16,8-33-90 16,12-28-14-16,2-10 53 15,1-44 85-15,-4-21-120 16,-5-5 78-16,-5-4 117 15,-6 7 48-15,-10 12 103 16,-7 19 129-16,-3 11 69 16,-3 18-6-16,0 13-93 0,0 0-86 15,0 17-67-15,0 27 0 16,3 15-25-16,11 6-15 16,6 5-6-16,12-5-3 15,18-12-30-15,9-12 23 16,12-23-68-16,5-18 17 15,-4-2-11-15,-7-40 0 16,-9-11 11-16,-13-8-13 16,-11-4 67-16,-10 3 4 15,-11 6 51-15,-11 14 91 16,0 14 3-16,0 16-34 16,0 5-5-16,-6 7-61 15,-5 0 2-15,8 26-31 0,3 19-15 16,0 14 20-1,0 11-21-15,0 13 0 0,9 11-8 16,5 9 8-16,3 6 0 16,-5 6 0-16,2 0 1 15,-1 0 8-15,-10-5-9 16,-3-14 0-16,0-10 9 16,-3-16-9-16,-27-17 21 15,-10-8 11-15,-11-13-19 16,-8-10 22-16,-7-14-13 15,-2-8-4-15,-2 0 35 16,12-30-31-16,11-18-8 16,24-16-2-16,23-24-11 15,8-18-2-15,57-18-8 16,26-6-76-16,70-43-53 0,-21 31-134 16,-15 21-799-16</inkml:trace>
  <inkml:trace contextRef="#ctx0" brushRef="#br0" timeOffset="9221">6969 3527 1565 0,'0'0'260'0,"0"0"-184"16,0 0-21-16,0 0 108 16,0 0 37-16,0 0-64 15,0 0-71-15,220-74 5 16,-141 21 6-16,6-15-27 15,6-5-10-15,-6-11-39 16,-9 2 5-16,-21 0-7 16,-22 2 4-16,-26 10 8 15,-7 5 33-15,-10 12 51 16,-29 14 34-16,-7 13-30 0,-10 16-36 16,-3 10 13-1,0 17-33-15,-4 41 8 0,12 26-29 16,5 23-1-16,13 17 10 15,13 9-20-15,17 0-9 16,3-8 8-16,6-8-8 16,28-26-2-16,11-22-11 15,14-24-29-15,13-27-38 16,40-20-214-16,-21-32-380 16,-6-6-843-16</inkml:trace>
  <inkml:trace contextRef="#ctx0" brushRef="#br0" timeOffset="10030">8263 3378 730 0,'0'0'1536'0,"0"0"-1212"0,0 0-95 16,0 0-7-16,-173-42 7 15,103 42-110-15,2 17-66 16,-1 21 10-16,10 12-20 15,10 13-20-15,19 3-11 16,18 4-5-16,12-10-14 16,12-3-10-16,41-23-43 15,16-13 15-15,13-21-67 16,3-6-38-16,-3-37 11 16,-14-14-15-16,-15-5 94 0,-13 10 39 15,-22 10 21 1,-11 13 97-16,-7 20 53 0,0 9 27 15,0 2-79-15,-16 37-60 16,7 8 13-16,9 5-50 16,0 1 14-16,6-13-30 15,26-14-13-15,10-15-38 16,5-11-27-16,5-4-18 16,-4-35 75-16,-1-8 2 15,-15-5-3-15,-9 0 37 16,-9 5 0-16,-11 12 48 15,-3 9 51-15,0 11 6 16,0 8 1-16,0 7-55 0,0 0-42 16,3 33 6-1,11 9-14-15,2 8-2 0,10 0-4 16,6-9-45-16,4-6 35 16,7-18-13-16,-4-17-57 15,4 0 13-15,-7-21-6 16,-7-25 19-16,2-10 27 15,-9-3 17-15,-9 0 15 16,-3 10 7-16,-7 10 60 16,-3 16 70-16,0 12-24 15,0 11-44-15,0 2-45 16,3 33-18-16,11 14 16 16,6 14-22-16,9 4 0 15,10 2-9-15,10-11 9 16,7-7 0-16,0-19 0 0,2-17 6 15,-5-15-17-15,-5 0 11 16,-8-34-1-16,-7-19 0 16,-10-12 1-16,0-8 0 15,-6-9 5-15,-2 0-4 16,-1-1 32-16,-5 10-32 16,-5 14 9-16,-1 14 24 15,-3 16-34-15,0 13-1 16,0 12-27-16,12-1-101 15,38 5-368-15,-4 0-308 16,6 0-527-16</inkml:trace>
  <inkml:trace contextRef="#ctx0" brushRef="#br0" timeOffset="10444">10240 3182 2067 0,'0'0'502'16,"0"0"-281"-16,0 0 32 16,0 0-24-16,0 0-120 15,-187 0-63-15,151 9-16 0,10 12-1 16,10 4-2-16,9 9-27 15,7 4 0-15,0 6-9 16,26 3 1-16,8 0-14 16,11 0 10-16,1 0 9 15,4-2-9-15,-5-2 12 16,-5 2-11-16,-8-3 11 16,-15-5 1-16,-14-3 0 15,-3-3 17-15,-26-2-1 16,-33-5 22-16,-13-3-18 15,-7-5-15-15,3-14 21 16,14-2-22-16,16 0-5 16,24-12-37-16,22-47-92 15,36 7-436-15,13-5-1509 0</inkml:trace>
  <inkml:trace contextRef="#ctx0" brushRef="#br0" timeOffset="11360">11818 3273 1947 0,'0'0'474'15,"0"0"-300"-15,0 0 87 16,0 0-58-16,0 0-67 16,0 0-53-16,-193 36-43 15,148 18 5-15,-1 9 21 0,2 12-20 16,15 1-5 0,16-5-29-16,13-6-12 0,7-13 0 15,42-16-7-15,19-21-25 16,17-15-1-16,5-4-39 15,-5-34-16-15,-11-12-21 16,-18-9 32-16,-24-3 61 16,-18-6 7-16,-14 1 9 15,-6 2 46-15,-30 9 8 16,-7 11 35-16,0 20-16 16,7 13-31-16,13 12 7 15,11 0-49-15,12 20 0 16,0 13 0-16,35 6-6 0,18-5-20 15,16-7-43 1,2-9-34-16,8-18-11 0,-3 0-85 16,-8-12 41-16,-9-21 45 15,-13-5 80-15,-13-4 33 16,-13-2 85-16,-14 4 96 16,-6 1 25-16,0 9-40 15,-20 9-34-15,-8 13-29 16,-9 8-41-16,1 0 4 15,7 18-39-15,6 26-26 16,9 20 35-16,14 19-36 16,0 20 0-16,26 35 0 15,24 34 6-15,16 34-16 16,-4-18 10-16,-10-37-5 16,-13-44-5-16,-16-41 10 0,-3 6 0 15,-11-5-1-15,-9-3 2 16,0-16 13-16,-43-18-14 15,-18-17 0-15,-15-13 33 16,-9 0-26-16,0-19 17 16,3-29-4-16,17-11-19 15,23-14 8-15,19-13-9 16,23-8-36-16,19-6 3 16,89-39-111-16,-3 25-220 15,-3 12-925-15</inkml:trace>
  <inkml:trace contextRef="#ctx0" brushRef="#br0" timeOffset="12178">13577 3305 1646 0,'0'0'329'0,"0"0"-133"15,0 0 31-15,35 183-48 0,-22-101-43 16,-3 5-84-1,0 1-22-15,-4-11-17 0,2-10-5 16,-5-20 7-16,-3-14-15 16,0-19 0-16,0-14 13 15,0 0 20-15,0-35 0 16,0-21-32-16,0-18 6 16,0-8 37-16,0-6-34 15,3 2 5-15,26 12 29 16,10 10-22-16,7 14-2 15,10 12-20-15,9 15 0 16,11 12-34-16,44 11-192 0,-15 0-337 16,-9 0-308-16</inkml:trace>
  <inkml:trace contextRef="#ctx0" brushRef="#br0" timeOffset="12877">14614 3378 1054 0,'0'0'1043'0,"0"0"-789"16,0 0-34-16,0 0 38 15,0 0-62-15,-212-40-44 16,163 69-93-16,2 19 14 16,9 14-27-16,4 8-25 15,15 4 8-15,16-3-28 16,3-10 3-16,9-10-4 0,30-19-39 15,17-21-16-15,7-11-49 16,5-19-14-16,0-31-12 16,-8-12 4-16,-15-6 75 15,-11-1 32-15,-15 11 19 16,-13 8 70-16,-6 15 35 16,0 20 26-16,0 15 7 15,0 3-70-15,0 35-37 16,0 17-26-16,0 11 1 15,7-1-8-15,17-8 2 16,-1-17-30-16,5-14-16 16,6-19-16-16,4-7 23 15,-2-21 27-15,4-27-43 0,-4-9 28 16,-4-3-19-16,-2 7 20 16,-10 8 19-16,-8 25 7 15,-1 20 6-15,-5 0 16 16,-3 40 8-16,0 23 6 15,2 8-31-15,1 5-4 16,0-5 18-16,8-14-19 16,-2-20 4-16,-2-12-4 15,-7-23-15-15,-3-2 9 16,0-21-3-16,0-27 9 16,0-12 6-16,0-10-4 15,0 1 20-15,0 4-20 0,0 11 20 16,23 13 17-1,11 15-25-15,8 11 26 0,7 15-2 16,4 0 1-16,-2 30 20 16,-2 16-18-16,-6 10-17 15,-4 6 9-15,-9 2-32 16,-4-6-2-16,0-5-3 16,4-13-70-16,5-15-66 15,28-25-158-15,-7-4-334 16,-8-26-418-16</inkml:trace>
  <inkml:trace contextRef="#ctx0" brushRef="#br0" timeOffset="14144">16326 3383 1817 0,'0'0'597'0,"0"0"-487"15,0 0 100-15,0 0 38 16,0 0-34-16,-190 1-117 16,135 30-22-16,5 7 24 15,5 6-48-15,13 0-18 16,12 3-29-16,12-6 7 16,8-2-22-16,0-2 4 15,31-9-38-15,8-8 21 16,4-10-57-16,2-10-15 15,1-4-33-15,-1-31-5 16,1-21 30-16,1-14-20 16,-8-24 29-16,-1-36 52 0,-4 6 14 15,-5-9 29-15,-6 4 11 16,-10 37 67-16,1 8 65 16,-8 26-11-16,-3 35 11 15,-3 23 13-15,0 12-81 16,0 44-36-16,0 24 3 15,0 13-27-15,-6 11 21 16,0 5-36-16,6 0 0 16,0-6 3-16,0-3-3 15,0-11-28-15,6-16-25 0,17-19-78 16,6-28 3-16,10-26-54 16,4-9-20-16,2-41 60 15,2-18 2-15,-4-9 4 16,-4-2 84-16,-7 14 45 15,-12 18 7-15,-11 21 78 16,-9 19 72-16,0 7 24 16,0 33-105-16,-12 23 30 15,-8 15-2-15,9 8-36 16,11 4 17-16,0-10-69 16,20-9-3-16,27-22-12 15,5-21-12-15,7-21-24 16,-4-9-12-16,-5-41 23 15,-14-15 31-15,-13-11 0 16,-20-4 0-16,-3 4 50 0,-14 8-18 16,-28 16 33-16,-7 19 8 15,-1 18-20-15,8 11-1 16,10 4-18-16,15 0-32 16,17 8 7-16,0 9-9 15,20-6-24-15,22-2 0 16,15-2-25-16,5-7 26 15,6 0-20-15,1 0 2 16,-1 0 35-16,-1 0 2 16,-13 0-6-16,-8 13 9 15,-7 17-1-15,-11 6-10 16,-10 10 7-16,-1 1 5 16,-7 1 6-16,-7-7-6 0,-3-11 0 15,0-10-1-15,0-14 2 16,0-6 5-16,0 0-6 15,0-23 0-15,0-13 3 16,0-11-3-16,3-4-6 16,20-1 6-16,11 5 0 15,1 12-6-15,7 11 6 16,-2 15 0-16,-7 9 15 16,-10 24 3-16,-10 32 6 15,-7 11 1-15,-6 13-25 16,0-5 23-16,0-3-23 15,0-22-12-15,0-14 11 16,0-24-30-16,0-12 13 0,0 0 17 16,0-40-5-1,-3-9-3-15,0-13 9 0,3-9 0 16,0-2 7-16,6-1-7 16,26 10 0-16,8 11-1 15,5 13 1-15,6 15 20 16,-3 13-19-16,1 12 14 15,-5 0 25-15,-9 14-4 16,-10 24 17-16,-5 14-18 16,-9 6-24-16,-5 9 19 15,-6 7-30-15,0-3 0 16,3 1 15-16,8-7-9 0,-2-13-1 16,7-11-5-1,4-17-8-15,3-13 7 0,3-11-78 16,16-3-89-16,-5-28-176 15,-4-3-425-15</inkml:trace>
  <inkml:trace contextRef="#ctx0" brushRef="#br0" timeOffset="15001">18546 3350 2320 0,'0'0'319'15,"0"0"-288"-15,0 0 68 0,0 0 119 16,0 0-111-1,0 0-68-15,49 189-22 0,-49-119-1 16,0 4 10-16,0-6-26 16,0-13-8-16,-6-14-4 15,-4-17-10-15,6-20 13 16,1-4 3-16,0-22-35 16,3-25 34-16,0-8-20 15,0-13 12-15,17-3-10 16,14-6-19-16,13 7 35 15,8 11-12-15,0 12 21 16,1 20 0-16,-4 19 1 0,-2 8 36 16,-12 14 35-1,-2 32-5-15,-7 13 13 0,-7 12-34 16,-5 7-19-16,-5 1 6 16,-3-5-33-16,5-9-1 15,1-12-9-15,12-15-31 16,5-14-10-16,14-22-52 15,5-2 6-15,15-23 11 16,2-28-24-16,8-7 5 16,-2-11 7-16,-2-5 4 15,-7 5 75-15,-12 0 19 16,-15 11 10-16,-18 5 135 16,-14 13 70-16,-3 7-5 15,-13 8-49-15,-23 8-64 16,-10 8-13-16,-2 9-35 0,-2 0-13 15,1 30 23 1,10 24-49-16,10 9-8 0,12 12-2 16,11 7 1-16,6 0 6 15,3-8-7-15,29-9-29 16,14-16 17-16,13-15-49 16,17-23-17-16,12-11-27 15,53-27-202-15,-24-22-241 16,-9-3-203-16</inkml:trace>
  <inkml:trace contextRef="#ctx0" brushRef="#br0" timeOffset="15338">20350 3214 1277 0,'0'0'857'0,"0"0"-625"0,0 0 76 15,0 0 150-15,0 0-278 16,0 0-94-16,0 0-32 15,-196-60-45-15,157 88-8 16,9 10-1-16,10 3 1 16,11 7 5-16,9-4-6 15,0 0-26-15,25-9 25 16,12-2-24-16,8-7-2 16,1-7 15-16,4-2 12 15,-1-3-9-15,-7 4 9 16,-10 0 0-16,-8 3 12 15,-20 2-11-15,-4 7 9 0,-17-1 15 16,-29 4-23-16,-16-4 5 16,-8-6-7-16,5-6-33 15,10-8 2-15,25-9-146 16,18-13-200-16,12-14-433 0</inkml:trace>
  <inkml:trace contextRef="#ctx0" brushRef="#br0" timeOffset="15647">20792 3255 1888 0,'0'0'1054'0,"0"0"-852"0,0 0-95 16,0 0 39-16,0 0-56 15,0 0-58-15,0 0-2 16,-184-84-30-16,178 127-2 15,6 10-4-15,6 12 6 16,37 3-7-16,13-3 7 16,6-3-3-16,4-3-6 15,-7-10 10-15,-10-4-1 16,-21-9 0-16,-17-7 8 16,-11-9 19-16,-20-3-20 15,-36-8-7-15,-18-5 0 16,-14-4-49-16,-37-4-80 15,23-22-426-15,17-3-957 0</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1-05T06:17:16.815"/>
    </inkml:context>
    <inkml:brush xml:id="br0">
      <inkml:brushProperty name="width" value="0.07938" units="cm"/>
      <inkml:brushProperty name="height" value="0.07938" units="cm"/>
      <inkml:brushProperty name="fitToCurve" value="1"/>
    </inkml:brush>
  </inkml:definitions>
  <inkml:trace contextRef="#ctx0" brushRef="#br0">91 260 155 0,'0'0'930'16,"0"0"-678"-16,0 0-89 16,0 0 74-16,0 0-42 0,0 0 36 15,-23 0 24-15,11 0-66 16,-2 0 7-16,1 0 3 16,1 0-97-16,1 0-6 15,8 2-12-15,0-2-45 16,3 4 26-16,0-4-65 15,26 0 0-15,19 0 3 16,21 0 5-16,13 0-7 16,16 0-1-16,10 0 0 15,12 0 0-15,8-4 0 16,10-1 0-16,-8 5-21 16,-7 0 21-16,-18 0-10 15,-26 0-1-15,-24 0 11 16,-19 0-10-16,-21 0 10 15,-12 3 0-15,0-3 34 0,-26 0-32 16,-16-6 14-16,-13-19 17 16,-12-3-18-16,-1-5 45 15,-3-5-58-15,1-1 7 16,12 7 66-16,12 6-48 16,19 9 7-16,15 5-10 15,12 8-22-15,0 4-4 16,39 0-10-16,22 6 12 15,18 18-10-15,9 3 10 16,5-2-1-16,-8 6 0 0,-14-5 1 16,-14 1-12-1,-18-1 12-15,-27 3 0 0,-12 4 10 16,-12 7-10-16,-41 10-6 16,-15-4 5-16,-4-4-17 15,5-5 9-15,19-11-57 16,25-18-42-16,23-8-86 15,39-25-668-15,10-16-1149 0</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1-05T06:17:17.466"/>
    </inkml:context>
    <inkml:brush xml:id="br0">
      <inkml:brushProperty name="width" value="0.07938" units="cm"/>
      <inkml:brushProperty name="height" value="0.07938" units="cm"/>
      <inkml:brushProperty name="fitToCurve" value="1"/>
    </inkml:brush>
  </inkml:definitions>
  <inkml:trace contextRef="#ctx0" brushRef="#br0">31 288 1625 0,'0'0'918'16,"0"0"-782"-16,0 0-111 16,0 0 54-16,0 0 166 15,-34 235-160-15,34-78-65 16,0-2 41-16,5-10-41 15,-2-20 4-15,0-32 7 16,3-4-31-16,0-7 23 16,-1-32-23-16,1-26 0 15,-3-24 28-15,3-17-16 16,5-73-5-16,-5-54-7 16,-6-56 0-16,0-18-20 0,0 32 11 15,-9 45 0-15,5 52 0 16,4 15 9-16,0 1-2 15,29-5-9-15,14 12 11 16,19 21 45-16,10 26-43 16,17 19-2-16,5 25 52 15,5 34-36-15,-11 24 2 16,-20 16-6-16,-28 10-3 16,-29 7 29-16,-11-8-38 15,-43-7 0-15,-24-22 22 16,-7-17-21-16,-8-23 16 15,6-26-17-15,4-13 0 16,13-8 32-16,17-33-32 0,13-5 0 16,18-2 9-16,11 4-9 15,11 8-11-15,31 16 11 16,10 20 0-16,10 10 0 16,1 42 0-16,-4 30 0 15,-8 21 37-15,-4 10-19 16,-1-2 0-16,-3-10-16 15,2-22-1-15,4-18-1 16,10-25-47-16,26-30-151 16,-12-6-379-16,-11-3-563 0</inkml:trace>
  <inkml:trace contextRef="#ctx0" brushRef="#br0" timeOffset="429">1370 952 1280 0,'0'0'860'16,"0"0"-624"-16,0 0-55 16,0 0 109-16,0 0-36 15,0 0-88-15,-203-60-67 16,150 62-45-16,-2 31 0 15,-1 11 27-15,10 15-80 0,10 6 0 16,21 6 9-16,15-2-10 16,0-6 0-1,45-13-29-15,13-14-11 0,18-25 2 16,3-11-74-16,-5-9 9 16,-1-29 14-16,-14-12 31 15,-13 0 43-15,-20 6 3 16,-13 15 12-16,-10 14 144 15,-3 15-20-15,0 0-46 16,-6 26-32-16,-7 23-16 16,10 8 21-16,3-1-48 15,0-6 3-15,28-14-12 16,21-19-81-16,18-14-19 16,38-10-47-16,-17-27-431 15,-14-5-381-15</inkml:trace>
  <inkml:trace contextRef="#ctx0" brushRef="#br0" timeOffset="1061">1966 952 1676 0,'0'0'364'0,"0"0"-275"15,0 0 133 1,0 0 1-16,36 160-82 0,-30-86-85 15,-3 3-56-15,0-4 27 16,-3-11-21-16,0-13 4 16,0-16-10-16,0-18 24 15,0-15-22-15,0 0 44 16,0-41-45-16,0-15 6 16,0-17 1-16,0-8-8 15,14-3 16-15,9 8-2 16,10 11-14-16,5 17 22 15,5 23 14-15,4 25 60 16,-5 6-23-16,-2 55 14 0,-5 19 3 16,-2 13-77-1,-1 10-5-15,-5-8-7 0,2-13 5 16,0-20-12-16,1-17-100 16,16-35-138-16,-7-10-414 15,-7 0-948-15</inkml:trace>
  <inkml:trace contextRef="#ctx0" brushRef="#br0" timeOffset="2306">3150 980 1945 0,'0'0'396'0,"0"0"-293"16,0 0 59-16,0 0 78 15,-182-39-55-15,123 39-31 16,-4 9-110-16,1 24 14 16,6 14 38-16,14 10-63 15,10 8-23-15,15 5-10 16,17-5 8-16,0-4-17 15,20-11 9-15,22-14-57 16,10-16 33-16,1-14-60 16,2-6-22-16,1-17 38 0,-8-34-11 15,0-19 37-15,-14-21-38 16,-3-18 60-16,-8-39 7 16,-14 9 19-16,-2 1-6 15,-4 6 28-15,-3 38 20 16,0 7 58-16,0 28-51 15,0 30 31-15,0 21 55 16,-3 8-80-16,3 20-46 16,0 36-15-16,0 21 0 15,0 18 15-15,0 10-15 16,0 7 0-16,15 5-9 16,5 1 10-16,3-2-2 15,10-16-29-15,10-15-48 0,6-22 14 16,7-29-65-1,6-31-92-15,0-3 100 0,1-44-24 16,-7-14 4-16,-11-11 1 16,-10 4 53-16,-12 16 86 15,-9 19 2-15,-14 21 98 16,0 9 122-16,-3 30-135 16,-17 28 26-16,0 16 37 15,6 6-45-15,14 2-3 16,0-5-87-16,14-15-13 15,32-16-2-15,7-18-2 16,9-22-34-16,0-6-33 16,-7-35 7-16,-8-26 25 15,-18-17-9-15,-15-11 47 16,-14-5 16-16,-8 5 18 0,-34 15 34 16,-10 25 18-1,-4 21-15-15,0 17 8 0,7 11-72 16,17 0-6-16,15 13-2 15,17 4-2-15,0-2-27 16,40 3-9-16,15-7-3 16,10-1 28-16,8-6-51 15,-2 1-18-15,5-3 56 16,-5-2-9-16,-5 2 17 16,-7 5 19-16,-17 11 0 15,-8 12 20-15,-14 10-19 16,-14 10 5-16,-3 6 21 0,-3-6-18 15,0-12-18-15,0-7 9 16,0-18-3-16,0-7-7 16,0-6-9-16,0 0 19 15,0-29 7-15,0-9-5 16,6-12-4-16,7-6-7 16,13 3 9-16,5 5 3 15,4 19-3-15,4 18 0 16,-2 11 72-16,-1 23 10 15,-10 36-4-15,-3 17-30 16,-7 9-42-16,-7-5 21 16,-1-6-27-16,-8-20 0 15,0-17-2-15,0-18 2 0,0-19 0 16,0-4-7-16,0-38 1 16,0-19-8-16,0-18-2 15,0-10 8-15,6-2-8 16,20 5 13-16,4 14-6 15,2 24 9-15,-6 23 0 16,1 25 88-16,-4 7-34 16,-3 41 10-16,-5 18 13 15,5 15-68-15,-4-2-9 16,7-6-14-16,11-12-97 16,28-13-97-16,-7-15-458 15,-2-22-527-15</inkml:trace>
  <inkml:trace contextRef="#ctx0" brushRef="#br0" timeOffset="2928">5453 965 2261 0,'0'0'542'15,"0"0"-517"-15,0 0-16 16,0 0 55-16,0 0 55 15,65 218-72-15,-42-135-17 16,-4-7-30-16,1-11 0 16,-6-12-6-16,-8-18 0 15,-6-14-49-15,0-18 10 16,-6-3 17-16,-22-20 11 0,6-32-22 16,5-9-7-16,8-12 45 15,9-9-25-15,0 4-2 16,17 5 3-16,18 16 25 15,12 14-2-15,1 20 15 16,1 16-7-16,4 7 97 16,-1 24 5-16,-7 25-24 15,-2 16-45-15,-7 13-18 16,-2 4 9-16,-6-3-30 16,-2-2 0-16,5-12 14 15,0-9-14-15,3-15-1 16,5-15-39-16,1-16-1 15,2-10 35-15,4-15-65 0,6-27-15 16,4-12 24-16,3-16 0 16,0-3 26-16,-1-9 20 15,-5 2 16-15,-13 4-1 16,-21 13 7-16,-19 16 71 16,0 12 80-16,-33 16-60 15,-19 8-19-15,-10 11-22 16,0 0 14-16,3 30 48 15,5 18-74-15,12 10-10 16,16 13 4-16,20 9-26 16,6-4 0-16,9-2-7 15,37-10-4-15,13-14-2 16,14-17-62-16,15-13-81 0,42-20-188 16,-19-8-399-1,-12-22-1429-15</inkml:trace>
  <inkml:trace contextRef="#ctx0" brushRef="#br0" timeOffset="3266">7325 883 2138 0,'0'0'682'0,"0"0"-546"16,0 0-58-16,0 0 49 15,-200-54-10-15,151 54-57 16,0 24-27-16,7 17-33 15,6 13-14-15,13 4 13 16,12 10 2-16,11-3-7 0,5 0 6 16,33-9 0-16,12-9-6 15,4-12 6-15,13-8-25 16,-6-10 25-16,-2 1-6 16,-13-1 4-16,-13 5 4 15,-16 1 4-15,-17 3 29 16,-14 1-27-16,-34-1 2 15,-18 2-10-15,-10-5-12 16,-3-3-15-16,8-5-73 16,9-7-74-16,22-8-149 15,21 0-353-15,15-10-1268 0</inkml:trace>
  <inkml:trace contextRef="#ctx0" brushRef="#br0" timeOffset="3620">7931 862 1883 0,'0'0'289'0,"0"0"-214"15,0 0 134-15,0 0-10 16,0 0 40-16,-209-24-118 15,163 56-73-15,10 13 7 16,16 8-40-16,17 1-1 0,3 4-8 16,35-5-6-1,24 0 0-15,17-4 0 0,3-1 7 16,-2-6 7-16,-7-4 14 16,-21-6 19-16,-20 0 22 15,-26-2-11-15,-6-1 14 16,-52-3-38-16,-24 1-28 15,-20-2-6-15,-3-8-6 16,-14-8-135-16,23-7-165 16,25-2-766-16</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1-05T06:17:23.278"/>
    </inkml:context>
    <inkml:brush xml:id="br0">
      <inkml:brushProperty name="width" value="0.07938" units="cm"/>
      <inkml:brushProperty name="height" value="0.07938" units="cm"/>
      <inkml:brushProperty name="fitToCurve" value="1"/>
    </inkml:brush>
  </inkml:definitions>
  <inkml:trace contextRef="#ctx0" brushRef="#br0">0 748 1822 0,'0'0'244'16,"0"0"-166"-16,0 0-26 15,0 0 105-15,0 0 65 16,0 0-122-16,190-65-78 0,-125 13 15 16,10-13-37-1,1-9-1-15,-5-3 1 0,-9-2 0 16,-12 1-5-16,-24 5 5 15,-20 12 0-15,-6 11 48 16,-20 11 52-16,-25 16-7 16,-10 17-21-16,-7 6-13 15,0 6 43-15,5 41-72 16,9 18-7-16,8 26 37 16,18 14-43-16,14 21 0 15,8 6-17-15,0 0 0 16,0-2 15-16,14-6-15 15,-5-13-12-15,-2-19-1 16,-4-19 11-16,-3-26-8 16,0-20-2-16,0-15 12 15,0-12 14-15,0-9-14 16,0-30-17-16,0-17 7 0,7-11 4 16,23 0-15-16,12-3-8 15,7 12 29-15,4 16-18 16,2 8 18-16,1 15-15 15,-1 19 6-15,-5 0 6 16,-8 46 3-16,-2 13 9 16,-14 14 15-16,-4 4 15 15,-5-1-39-15,0-7 0 16,-2-17 8-16,5-13-8 16,7-19-13-16,41-20-112 0,-5 0-222 15,2-29-369-15</inkml:trace>
  <inkml:trace contextRef="#ctx0" brushRef="#br0" timeOffset="398">1535 801 1844 0,'0'0'558'0,"0"0"-350"15,0 0 31-15,0 0-18 16,-173-70-80-16,120 70-77 16,-3 0 15-16,1 23-73 15,10 21 11-15,5 19 20 0,17 4-28 16,13 5-1-16,10-6-8 16,14-9 0-16,28-16-15 15,10-17-34-15,13-22-26 16,5-2-7-16,-5-29-10 15,-6-18 23-15,-10-1 35 16,-20 7 34-16,-16 13 27 16,-13 13 36-16,0 15 34 15,0 0-25-15,-19 28-48 16,-1 20 13-16,3 5-12 16,14-3-24-16,3-6-2 15,3-11 0-15,34-19-126 16,34-14-132-16,-4-12-445 0,-12-15-710 0</inkml:trace>
  <inkml:trace contextRef="#ctx0" brushRef="#br0" timeOffset="751">2137 716 2016 0,'0'0'544'15,"0"0"-281"-15,0 0-55 16,0 0-8-16,0 0-135 16,0 0-56-16,-199-6 5 0,170 36-13 15,9 5-2-15,20 6-3 16,0 4 4-16,20 1-11 16,26 5 11-16,13-3-31 15,9-5 1-15,4 2-21 16,7-8 30-16,-8 2 19 15,-12-9 2-15,-19-4 27 16,-24-3-12-16,-16-2 38 16,-25 0 48-16,-38-1-32 15,-19 1 8-15,-10 3-28 16,7-7-29-16,13-5-5 16,24-9-15-16,48-3-62 15,0-9-147-15,22-12-661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AutoShape 1">
            <a:extLst>
              <a:ext uri="{FF2B5EF4-FFF2-40B4-BE49-F238E27FC236}">
                <a16:creationId xmlns:a16="http://schemas.microsoft.com/office/drawing/2014/main" id="{5B5C8E7A-AC94-4C4F-81F9-EBB2B1599BEE}"/>
              </a:ext>
            </a:extLst>
          </p:cNvPr>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360" cap="flat">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2050" name="AutoShape 2">
            <a:extLst>
              <a:ext uri="{FF2B5EF4-FFF2-40B4-BE49-F238E27FC236}">
                <a16:creationId xmlns:a16="http://schemas.microsoft.com/office/drawing/2014/main" id="{09C9F55A-31AB-4BAE-8C6B-791C574AAF28}"/>
              </a:ext>
            </a:extLst>
          </p:cNvPr>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2051" name="Rectangle 3">
            <a:extLst>
              <a:ext uri="{FF2B5EF4-FFF2-40B4-BE49-F238E27FC236}">
                <a16:creationId xmlns:a16="http://schemas.microsoft.com/office/drawing/2014/main" id="{2627BFCD-6D8F-44AA-8093-0E97C9F0556C}"/>
              </a:ext>
            </a:extLst>
          </p:cNvPr>
          <p:cNvSpPr>
            <a:spLocks noGrp="1" noRot="1" noChangeAspect="1" noChangeArrowheads="1"/>
          </p:cNvSpPr>
          <p:nvPr>
            <p:ph type="sldImg"/>
          </p:nvPr>
        </p:nvSpPr>
        <p:spPr bwMode="auto">
          <a:xfrm>
            <a:off x="0" y="695325"/>
            <a:ext cx="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052" name="Rectangle 4">
            <a:extLst>
              <a:ext uri="{FF2B5EF4-FFF2-40B4-BE49-F238E27FC236}">
                <a16:creationId xmlns:a16="http://schemas.microsoft.com/office/drawing/2014/main" id="{AA5C0CBC-4335-4523-882E-FCBBD833BBFE}"/>
              </a:ext>
            </a:extLst>
          </p:cNvPr>
          <p:cNvSpPr>
            <a:spLocks noGrp="1" noChangeArrowheads="1"/>
          </p:cNvSpPr>
          <p:nvPr>
            <p:ph type="body"/>
          </p:nvPr>
        </p:nvSpPr>
        <p:spPr bwMode="auto">
          <a:xfrm>
            <a:off x="685800" y="4343400"/>
            <a:ext cx="5481638" cy="4110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altLang="en-US"/>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7" name="Rectangle 1">
            <a:extLst>
              <a:ext uri="{FF2B5EF4-FFF2-40B4-BE49-F238E27FC236}">
                <a16:creationId xmlns:a16="http://schemas.microsoft.com/office/drawing/2014/main" id="{5AF5D84D-0E68-4AA6-85E8-616E4BD0F64E}"/>
              </a:ext>
            </a:extLst>
          </p:cNvPr>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458" name="Rectangle 2">
            <a:extLst>
              <a:ext uri="{FF2B5EF4-FFF2-40B4-BE49-F238E27FC236}">
                <a16:creationId xmlns:a16="http://schemas.microsoft.com/office/drawing/2014/main" id="{D99A3824-59B2-4F41-B4BB-CBEE6805CA2F}"/>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3" name="Rectangle 1">
            <a:extLst>
              <a:ext uri="{FF2B5EF4-FFF2-40B4-BE49-F238E27FC236}">
                <a16:creationId xmlns:a16="http://schemas.microsoft.com/office/drawing/2014/main" id="{A9D28824-D995-47B9-B407-6DD7200F6018}"/>
              </a:ext>
            </a:extLst>
          </p:cNvPr>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674" name="Rectangle 2">
            <a:extLst>
              <a:ext uri="{FF2B5EF4-FFF2-40B4-BE49-F238E27FC236}">
                <a16:creationId xmlns:a16="http://schemas.microsoft.com/office/drawing/2014/main" id="{6A17930F-E68A-4CB6-B1D7-05CD13055013}"/>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7" name="Rectangle 1">
            <a:extLst>
              <a:ext uri="{FF2B5EF4-FFF2-40B4-BE49-F238E27FC236}">
                <a16:creationId xmlns:a16="http://schemas.microsoft.com/office/drawing/2014/main" id="{B427BA2C-14C3-44AC-9717-756451B922DD}"/>
              </a:ext>
            </a:extLst>
          </p:cNvPr>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9698" name="Rectangle 2">
            <a:extLst>
              <a:ext uri="{FF2B5EF4-FFF2-40B4-BE49-F238E27FC236}">
                <a16:creationId xmlns:a16="http://schemas.microsoft.com/office/drawing/2014/main" id="{CCDC2131-69B6-4BCF-822D-FC3FAF8B4244}"/>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1" name="Rectangle 1">
            <a:extLst>
              <a:ext uri="{FF2B5EF4-FFF2-40B4-BE49-F238E27FC236}">
                <a16:creationId xmlns:a16="http://schemas.microsoft.com/office/drawing/2014/main" id="{E6CF87F0-4229-41E3-B5FD-002FF1BA5B96}"/>
              </a:ext>
            </a:extLst>
          </p:cNvPr>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0722" name="Rectangle 2">
            <a:extLst>
              <a:ext uri="{FF2B5EF4-FFF2-40B4-BE49-F238E27FC236}">
                <a16:creationId xmlns:a16="http://schemas.microsoft.com/office/drawing/2014/main" id="{44A15064-61A3-48AA-8BDC-7A4938901A88}"/>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5" name="Rectangle 1">
            <a:extLst>
              <a:ext uri="{FF2B5EF4-FFF2-40B4-BE49-F238E27FC236}">
                <a16:creationId xmlns:a16="http://schemas.microsoft.com/office/drawing/2014/main" id="{F9F4CD36-D3EC-43AC-9B0F-D548F0705F92}"/>
              </a:ext>
            </a:extLst>
          </p:cNvPr>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1746" name="Rectangle 2">
            <a:extLst>
              <a:ext uri="{FF2B5EF4-FFF2-40B4-BE49-F238E27FC236}">
                <a16:creationId xmlns:a16="http://schemas.microsoft.com/office/drawing/2014/main" id="{AEE5380D-B9D6-426F-B420-AB377F783E16}"/>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69" name="Rectangle 1">
            <a:extLst>
              <a:ext uri="{FF2B5EF4-FFF2-40B4-BE49-F238E27FC236}">
                <a16:creationId xmlns:a16="http://schemas.microsoft.com/office/drawing/2014/main" id="{EA6E4B84-8E95-4F51-921D-1546D057BC46}"/>
              </a:ext>
            </a:extLst>
          </p:cNvPr>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2770" name="Rectangle 2">
            <a:extLst>
              <a:ext uri="{FF2B5EF4-FFF2-40B4-BE49-F238E27FC236}">
                <a16:creationId xmlns:a16="http://schemas.microsoft.com/office/drawing/2014/main" id="{DBD68204-E891-43EC-B9C4-BD0589BF6F0C}"/>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3" name="Rectangle 1">
            <a:extLst>
              <a:ext uri="{FF2B5EF4-FFF2-40B4-BE49-F238E27FC236}">
                <a16:creationId xmlns:a16="http://schemas.microsoft.com/office/drawing/2014/main" id="{36641AD6-42F3-4151-9FAF-6A644A8A4FD7}"/>
              </a:ext>
            </a:extLst>
          </p:cNvPr>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3794" name="Rectangle 2">
            <a:extLst>
              <a:ext uri="{FF2B5EF4-FFF2-40B4-BE49-F238E27FC236}">
                <a16:creationId xmlns:a16="http://schemas.microsoft.com/office/drawing/2014/main" id="{3F0C24A5-187E-4C04-838D-713C5E53D8D5}"/>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7" name="Rectangle 1">
            <a:extLst>
              <a:ext uri="{FF2B5EF4-FFF2-40B4-BE49-F238E27FC236}">
                <a16:creationId xmlns:a16="http://schemas.microsoft.com/office/drawing/2014/main" id="{D7321417-A9F8-41CC-AA05-CC2706AFAC40}"/>
              </a:ext>
            </a:extLst>
          </p:cNvPr>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4818" name="Rectangle 2">
            <a:extLst>
              <a:ext uri="{FF2B5EF4-FFF2-40B4-BE49-F238E27FC236}">
                <a16:creationId xmlns:a16="http://schemas.microsoft.com/office/drawing/2014/main" id="{01F97090-723C-4BE5-86E9-94CE0887F11B}"/>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1" name="Rectangle 1">
            <a:extLst>
              <a:ext uri="{FF2B5EF4-FFF2-40B4-BE49-F238E27FC236}">
                <a16:creationId xmlns:a16="http://schemas.microsoft.com/office/drawing/2014/main" id="{2F285760-4594-4282-9C75-AB9B67DEC92D}"/>
              </a:ext>
            </a:extLst>
          </p:cNvPr>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482" name="Rectangle 2">
            <a:extLst>
              <a:ext uri="{FF2B5EF4-FFF2-40B4-BE49-F238E27FC236}">
                <a16:creationId xmlns:a16="http://schemas.microsoft.com/office/drawing/2014/main" id="{12630B36-49A3-4ACC-B087-7F80A9BFF232}"/>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5" name="Rectangle 1">
            <a:extLst>
              <a:ext uri="{FF2B5EF4-FFF2-40B4-BE49-F238E27FC236}">
                <a16:creationId xmlns:a16="http://schemas.microsoft.com/office/drawing/2014/main" id="{960F229E-EC95-4A85-AB09-883B6B0A6BA0}"/>
              </a:ext>
            </a:extLst>
          </p:cNvPr>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06" name="Rectangle 2">
            <a:extLst>
              <a:ext uri="{FF2B5EF4-FFF2-40B4-BE49-F238E27FC236}">
                <a16:creationId xmlns:a16="http://schemas.microsoft.com/office/drawing/2014/main" id="{98B43E76-6D53-48A3-AD12-1FE6A559ED03}"/>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29" name="Rectangle 1">
            <a:extLst>
              <a:ext uri="{FF2B5EF4-FFF2-40B4-BE49-F238E27FC236}">
                <a16:creationId xmlns:a16="http://schemas.microsoft.com/office/drawing/2014/main" id="{8CD38DEB-5CEC-417D-B47F-ADABDEA572F8}"/>
              </a:ext>
            </a:extLst>
          </p:cNvPr>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0" name="Rectangle 2">
            <a:extLst>
              <a:ext uri="{FF2B5EF4-FFF2-40B4-BE49-F238E27FC236}">
                <a16:creationId xmlns:a16="http://schemas.microsoft.com/office/drawing/2014/main" id="{C0B8FCBD-115A-43E1-92FB-76C403D6C686}"/>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3" name="Rectangle 1">
            <a:extLst>
              <a:ext uri="{FF2B5EF4-FFF2-40B4-BE49-F238E27FC236}">
                <a16:creationId xmlns:a16="http://schemas.microsoft.com/office/drawing/2014/main" id="{2DB0222B-9F12-4E45-91BD-A6E338A5E60C}"/>
              </a:ext>
            </a:extLst>
          </p:cNvPr>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3554" name="Rectangle 2">
            <a:extLst>
              <a:ext uri="{FF2B5EF4-FFF2-40B4-BE49-F238E27FC236}">
                <a16:creationId xmlns:a16="http://schemas.microsoft.com/office/drawing/2014/main" id="{C240E8D6-4DB3-4BE3-842F-8BDA40C96254}"/>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Rectangle 1">
            <a:extLst>
              <a:ext uri="{FF2B5EF4-FFF2-40B4-BE49-F238E27FC236}">
                <a16:creationId xmlns:a16="http://schemas.microsoft.com/office/drawing/2014/main" id="{78C97C92-AF44-4A8C-AFF4-D8B8BAABCA66}"/>
              </a:ext>
            </a:extLst>
          </p:cNvPr>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4578" name="Rectangle 2">
            <a:extLst>
              <a:ext uri="{FF2B5EF4-FFF2-40B4-BE49-F238E27FC236}">
                <a16:creationId xmlns:a16="http://schemas.microsoft.com/office/drawing/2014/main" id="{BEB095AA-B251-48D4-90F8-FAB24D2AB2ED}"/>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1" name="Rectangle 1">
            <a:extLst>
              <a:ext uri="{FF2B5EF4-FFF2-40B4-BE49-F238E27FC236}">
                <a16:creationId xmlns:a16="http://schemas.microsoft.com/office/drawing/2014/main" id="{1E1E53BF-C9FD-4470-A59C-05B8E429A3F2}"/>
              </a:ext>
            </a:extLst>
          </p:cNvPr>
          <p:cNvSpPr txBox="1">
            <a:spLocks noGrp="1" noRot="1" noChangeAspect="1" noChangeArrowheads="1"/>
          </p:cNvSpPr>
          <p:nvPr>
            <p:ph type="sldImg"/>
          </p:nvPr>
        </p:nvSpPr>
        <p:spPr bwMode="auto">
          <a:xfrm>
            <a:off x="0" y="695325"/>
            <a:ext cx="1588" cy="15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5602" name="Rectangle 2">
            <a:extLst>
              <a:ext uri="{FF2B5EF4-FFF2-40B4-BE49-F238E27FC236}">
                <a16:creationId xmlns:a16="http://schemas.microsoft.com/office/drawing/2014/main" id="{77173FAB-DD9A-4EBA-9A3B-CB7E9B4CC6C9}"/>
              </a:ext>
            </a:extLst>
          </p:cNvPr>
          <p:cNvSpPr txBox="1">
            <a:spLocks noGrp="1" noChangeArrowheads="1"/>
          </p:cNvSpPr>
          <p:nvPr>
            <p:ph type="body" idx="1"/>
          </p:nvPr>
        </p:nvSpPr>
        <p:spPr bwMode="auto">
          <a:xfrm>
            <a:off x="685800" y="4343400"/>
            <a:ext cx="5483225" cy="41116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5" name="Rectangle 1">
            <a:extLst>
              <a:ext uri="{FF2B5EF4-FFF2-40B4-BE49-F238E27FC236}">
                <a16:creationId xmlns:a16="http://schemas.microsoft.com/office/drawing/2014/main" id="{2D649A99-2341-4E64-A77C-ED7FB7310FD6}"/>
              </a:ext>
            </a:extLst>
          </p:cNvPr>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6626" name="Rectangle 2">
            <a:extLst>
              <a:ext uri="{FF2B5EF4-FFF2-40B4-BE49-F238E27FC236}">
                <a16:creationId xmlns:a16="http://schemas.microsoft.com/office/drawing/2014/main" id="{3244E1F7-50E4-4006-87D8-27AEF66559D2}"/>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49" name="Rectangle 1">
            <a:extLst>
              <a:ext uri="{FF2B5EF4-FFF2-40B4-BE49-F238E27FC236}">
                <a16:creationId xmlns:a16="http://schemas.microsoft.com/office/drawing/2014/main" id="{DF5E154A-736C-4C41-8D25-B20692913690}"/>
              </a:ext>
            </a:extLst>
          </p:cNvPr>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7650" name="Rectangle 2">
            <a:extLst>
              <a:ext uri="{FF2B5EF4-FFF2-40B4-BE49-F238E27FC236}">
                <a16:creationId xmlns:a16="http://schemas.microsoft.com/office/drawing/2014/main" id="{FB62B5E7-A905-449F-A274-52EB49ACF618}"/>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56E9E-7C04-4723-B3A2-BE79B5F87B3C}"/>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E0DB0FF-40C2-4773-B127-5C30B2A31D19}"/>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0965D20-DB7B-432C-A9AF-F2E9FE3DED83}"/>
              </a:ext>
            </a:extLst>
          </p:cNvPr>
          <p:cNvSpPr>
            <a:spLocks noGrp="1"/>
          </p:cNvSpPr>
          <p:nvPr>
            <p:ph type="dt" idx="10"/>
          </p:nvPr>
        </p:nvSpPr>
        <p:spPr/>
        <p:txBody>
          <a:bodyPr/>
          <a:lstStyle>
            <a:lvl1pPr>
              <a:defRPr/>
            </a:lvl1pPr>
          </a:lstStyle>
          <a:p>
            <a:endParaRPr lang="en-GB" altLang="en-US"/>
          </a:p>
        </p:txBody>
      </p:sp>
      <p:sp>
        <p:nvSpPr>
          <p:cNvPr id="5" name="Footer Placeholder 4">
            <a:extLst>
              <a:ext uri="{FF2B5EF4-FFF2-40B4-BE49-F238E27FC236}">
                <a16:creationId xmlns:a16="http://schemas.microsoft.com/office/drawing/2014/main" id="{B2CA59E3-1208-45DB-9B1B-E85363095139}"/>
              </a:ext>
            </a:extLst>
          </p:cNvPr>
          <p:cNvSpPr>
            <a:spLocks noGrp="1"/>
          </p:cNvSpPr>
          <p:nvPr>
            <p:ph type="ftr" idx="11"/>
          </p:nvPr>
        </p:nvSpPr>
        <p:spPr/>
        <p:txBody>
          <a:bodyPr/>
          <a:lstStyle>
            <a:lvl1pPr>
              <a:defRPr/>
            </a:lvl1pPr>
          </a:lstStyle>
          <a:p>
            <a:endParaRPr lang="en-GB" altLang="en-US"/>
          </a:p>
        </p:txBody>
      </p:sp>
      <p:sp>
        <p:nvSpPr>
          <p:cNvPr id="6" name="Slide Number Placeholder 5">
            <a:extLst>
              <a:ext uri="{FF2B5EF4-FFF2-40B4-BE49-F238E27FC236}">
                <a16:creationId xmlns:a16="http://schemas.microsoft.com/office/drawing/2014/main" id="{9ED94ABB-AAF4-4534-A8DF-CB6F2E7659AD}"/>
              </a:ext>
            </a:extLst>
          </p:cNvPr>
          <p:cNvSpPr>
            <a:spLocks noGrp="1"/>
          </p:cNvSpPr>
          <p:nvPr>
            <p:ph type="sldNum" idx="12"/>
          </p:nvPr>
        </p:nvSpPr>
        <p:spPr/>
        <p:txBody>
          <a:bodyPr/>
          <a:lstStyle>
            <a:lvl1pPr>
              <a:defRPr/>
            </a:lvl1pPr>
          </a:lstStyle>
          <a:p>
            <a:fld id="{F3FD9CC7-E30C-4D3C-B755-B4230CF8DC0E}" type="slidenum">
              <a:rPr lang="en-GB" altLang="en-US"/>
              <a:pPr/>
              <a:t>‹#›</a:t>
            </a:fld>
            <a:endParaRPr lang="en-GB" altLang="en-US"/>
          </a:p>
        </p:txBody>
      </p:sp>
    </p:spTree>
    <p:extLst>
      <p:ext uri="{BB962C8B-B14F-4D97-AF65-F5344CB8AC3E}">
        <p14:creationId xmlns:p14="http://schemas.microsoft.com/office/powerpoint/2010/main" val="1696940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37A3D-748C-417B-B48A-03CCEC041AA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84A6F53-6369-42D1-B5F8-FC794E9E5B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54E64DF-4138-42F8-A9ED-3157F84ABDFD}"/>
              </a:ext>
            </a:extLst>
          </p:cNvPr>
          <p:cNvSpPr>
            <a:spLocks noGrp="1"/>
          </p:cNvSpPr>
          <p:nvPr>
            <p:ph type="dt" idx="10"/>
          </p:nvPr>
        </p:nvSpPr>
        <p:spPr/>
        <p:txBody>
          <a:bodyPr/>
          <a:lstStyle>
            <a:lvl1pPr>
              <a:defRPr/>
            </a:lvl1pPr>
          </a:lstStyle>
          <a:p>
            <a:endParaRPr lang="en-GB" altLang="en-US"/>
          </a:p>
        </p:txBody>
      </p:sp>
      <p:sp>
        <p:nvSpPr>
          <p:cNvPr id="5" name="Footer Placeholder 4">
            <a:extLst>
              <a:ext uri="{FF2B5EF4-FFF2-40B4-BE49-F238E27FC236}">
                <a16:creationId xmlns:a16="http://schemas.microsoft.com/office/drawing/2014/main" id="{5818C9BB-9EE1-4F46-8C50-9381F14643E6}"/>
              </a:ext>
            </a:extLst>
          </p:cNvPr>
          <p:cNvSpPr>
            <a:spLocks noGrp="1"/>
          </p:cNvSpPr>
          <p:nvPr>
            <p:ph type="ftr" idx="11"/>
          </p:nvPr>
        </p:nvSpPr>
        <p:spPr/>
        <p:txBody>
          <a:bodyPr/>
          <a:lstStyle>
            <a:lvl1pPr>
              <a:defRPr/>
            </a:lvl1pPr>
          </a:lstStyle>
          <a:p>
            <a:endParaRPr lang="en-GB" altLang="en-US"/>
          </a:p>
        </p:txBody>
      </p:sp>
      <p:sp>
        <p:nvSpPr>
          <p:cNvPr id="6" name="Slide Number Placeholder 5">
            <a:extLst>
              <a:ext uri="{FF2B5EF4-FFF2-40B4-BE49-F238E27FC236}">
                <a16:creationId xmlns:a16="http://schemas.microsoft.com/office/drawing/2014/main" id="{9D02EA64-2D3A-4358-A6AB-BEEE070D1F15}"/>
              </a:ext>
            </a:extLst>
          </p:cNvPr>
          <p:cNvSpPr>
            <a:spLocks noGrp="1"/>
          </p:cNvSpPr>
          <p:nvPr>
            <p:ph type="sldNum" idx="12"/>
          </p:nvPr>
        </p:nvSpPr>
        <p:spPr/>
        <p:txBody>
          <a:bodyPr/>
          <a:lstStyle>
            <a:lvl1pPr>
              <a:defRPr/>
            </a:lvl1pPr>
          </a:lstStyle>
          <a:p>
            <a:fld id="{C373AC0C-6D02-4F58-81BA-6367B7E9DBD6}" type="slidenum">
              <a:rPr lang="en-GB" altLang="en-US"/>
              <a:pPr/>
              <a:t>‹#›</a:t>
            </a:fld>
            <a:endParaRPr lang="en-GB" altLang="en-US"/>
          </a:p>
        </p:txBody>
      </p:sp>
    </p:spTree>
    <p:extLst>
      <p:ext uri="{BB962C8B-B14F-4D97-AF65-F5344CB8AC3E}">
        <p14:creationId xmlns:p14="http://schemas.microsoft.com/office/powerpoint/2010/main" val="3003056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43D66C-132C-4730-9591-6FDBDF0E7E32}"/>
              </a:ext>
            </a:extLst>
          </p:cNvPr>
          <p:cNvSpPr>
            <a:spLocks noGrp="1"/>
          </p:cNvSpPr>
          <p:nvPr>
            <p:ph type="title" orient="vert"/>
          </p:nvPr>
        </p:nvSpPr>
        <p:spPr>
          <a:xfrm>
            <a:off x="6511925" y="609600"/>
            <a:ext cx="1941513" cy="54816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1076E85-0309-4363-9381-DF1E62197732}"/>
              </a:ext>
            </a:extLst>
          </p:cNvPr>
          <p:cNvSpPr>
            <a:spLocks noGrp="1"/>
          </p:cNvSpPr>
          <p:nvPr>
            <p:ph type="body" orient="vert" idx="1"/>
          </p:nvPr>
        </p:nvSpPr>
        <p:spPr>
          <a:xfrm>
            <a:off x="685800" y="609600"/>
            <a:ext cx="5673725" cy="54816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1F926AB-9162-4E93-AF59-C463AB73EE1A}"/>
              </a:ext>
            </a:extLst>
          </p:cNvPr>
          <p:cNvSpPr>
            <a:spLocks noGrp="1"/>
          </p:cNvSpPr>
          <p:nvPr>
            <p:ph type="dt" idx="10"/>
          </p:nvPr>
        </p:nvSpPr>
        <p:spPr/>
        <p:txBody>
          <a:bodyPr/>
          <a:lstStyle>
            <a:lvl1pPr>
              <a:defRPr/>
            </a:lvl1pPr>
          </a:lstStyle>
          <a:p>
            <a:endParaRPr lang="en-GB" altLang="en-US"/>
          </a:p>
        </p:txBody>
      </p:sp>
      <p:sp>
        <p:nvSpPr>
          <p:cNvPr id="5" name="Footer Placeholder 4">
            <a:extLst>
              <a:ext uri="{FF2B5EF4-FFF2-40B4-BE49-F238E27FC236}">
                <a16:creationId xmlns:a16="http://schemas.microsoft.com/office/drawing/2014/main" id="{22DAB8A8-976C-4399-8141-48FF29175248}"/>
              </a:ext>
            </a:extLst>
          </p:cNvPr>
          <p:cNvSpPr>
            <a:spLocks noGrp="1"/>
          </p:cNvSpPr>
          <p:nvPr>
            <p:ph type="ftr" idx="11"/>
          </p:nvPr>
        </p:nvSpPr>
        <p:spPr/>
        <p:txBody>
          <a:bodyPr/>
          <a:lstStyle>
            <a:lvl1pPr>
              <a:defRPr/>
            </a:lvl1pPr>
          </a:lstStyle>
          <a:p>
            <a:endParaRPr lang="en-GB" altLang="en-US"/>
          </a:p>
        </p:txBody>
      </p:sp>
      <p:sp>
        <p:nvSpPr>
          <p:cNvPr id="6" name="Slide Number Placeholder 5">
            <a:extLst>
              <a:ext uri="{FF2B5EF4-FFF2-40B4-BE49-F238E27FC236}">
                <a16:creationId xmlns:a16="http://schemas.microsoft.com/office/drawing/2014/main" id="{6361DADD-428F-4EE9-A838-B5024C204F9D}"/>
              </a:ext>
            </a:extLst>
          </p:cNvPr>
          <p:cNvSpPr>
            <a:spLocks noGrp="1"/>
          </p:cNvSpPr>
          <p:nvPr>
            <p:ph type="sldNum" idx="12"/>
          </p:nvPr>
        </p:nvSpPr>
        <p:spPr/>
        <p:txBody>
          <a:bodyPr/>
          <a:lstStyle>
            <a:lvl1pPr>
              <a:defRPr/>
            </a:lvl1pPr>
          </a:lstStyle>
          <a:p>
            <a:fld id="{79D021A5-8DEB-4051-BE26-E5A22D92971D}" type="slidenum">
              <a:rPr lang="en-GB" altLang="en-US"/>
              <a:pPr/>
              <a:t>‹#›</a:t>
            </a:fld>
            <a:endParaRPr lang="en-GB" altLang="en-US"/>
          </a:p>
        </p:txBody>
      </p:sp>
    </p:spTree>
    <p:extLst>
      <p:ext uri="{BB962C8B-B14F-4D97-AF65-F5344CB8AC3E}">
        <p14:creationId xmlns:p14="http://schemas.microsoft.com/office/powerpoint/2010/main" val="69874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2A4DB-0D46-4319-B0AE-FDA9FB4A9A8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D3BE072-7814-4D98-88C8-8557E9780A3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ED78D30-412F-44CB-8C7F-E949FCE6D379}"/>
              </a:ext>
            </a:extLst>
          </p:cNvPr>
          <p:cNvSpPr>
            <a:spLocks noGrp="1"/>
          </p:cNvSpPr>
          <p:nvPr>
            <p:ph type="dt" idx="10"/>
          </p:nvPr>
        </p:nvSpPr>
        <p:spPr/>
        <p:txBody>
          <a:bodyPr/>
          <a:lstStyle>
            <a:lvl1pPr>
              <a:defRPr/>
            </a:lvl1pPr>
          </a:lstStyle>
          <a:p>
            <a:endParaRPr lang="en-GB" altLang="en-US"/>
          </a:p>
        </p:txBody>
      </p:sp>
      <p:sp>
        <p:nvSpPr>
          <p:cNvPr id="5" name="Footer Placeholder 4">
            <a:extLst>
              <a:ext uri="{FF2B5EF4-FFF2-40B4-BE49-F238E27FC236}">
                <a16:creationId xmlns:a16="http://schemas.microsoft.com/office/drawing/2014/main" id="{070F6FE5-4009-4777-A8C0-1C1BF9680445}"/>
              </a:ext>
            </a:extLst>
          </p:cNvPr>
          <p:cNvSpPr>
            <a:spLocks noGrp="1"/>
          </p:cNvSpPr>
          <p:nvPr>
            <p:ph type="ftr" idx="11"/>
          </p:nvPr>
        </p:nvSpPr>
        <p:spPr/>
        <p:txBody>
          <a:bodyPr/>
          <a:lstStyle>
            <a:lvl1pPr>
              <a:defRPr/>
            </a:lvl1pPr>
          </a:lstStyle>
          <a:p>
            <a:endParaRPr lang="en-GB" altLang="en-US"/>
          </a:p>
        </p:txBody>
      </p:sp>
      <p:sp>
        <p:nvSpPr>
          <p:cNvPr id="6" name="Slide Number Placeholder 5">
            <a:extLst>
              <a:ext uri="{FF2B5EF4-FFF2-40B4-BE49-F238E27FC236}">
                <a16:creationId xmlns:a16="http://schemas.microsoft.com/office/drawing/2014/main" id="{99E302EF-79F1-47D5-86DC-25C4D42CF077}"/>
              </a:ext>
            </a:extLst>
          </p:cNvPr>
          <p:cNvSpPr>
            <a:spLocks noGrp="1"/>
          </p:cNvSpPr>
          <p:nvPr>
            <p:ph type="sldNum" idx="12"/>
          </p:nvPr>
        </p:nvSpPr>
        <p:spPr/>
        <p:txBody>
          <a:bodyPr/>
          <a:lstStyle>
            <a:lvl1pPr>
              <a:defRPr/>
            </a:lvl1pPr>
          </a:lstStyle>
          <a:p>
            <a:fld id="{BE54D4C2-6113-47E0-8896-2F6C9A0D6A93}" type="slidenum">
              <a:rPr lang="en-GB" altLang="en-US"/>
              <a:pPr/>
              <a:t>‹#›</a:t>
            </a:fld>
            <a:endParaRPr lang="en-GB" altLang="en-US"/>
          </a:p>
        </p:txBody>
      </p:sp>
    </p:spTree>
    <p:extLst>
      <p:ext uri="{BB962C8B-B14F-4D97-AF65-F5344CB8AC3E}">
        <p14:creationId xmlns:p14="http://schemas.microsoft.com/office/powerpoint/2010/main" val="1822821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F964B-2043-4686-9680-4D9B0F1B9D14}"/>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B73739B7-B4B3-4955-9577-54E6FFF53675}"/>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758C98BE-A3C6-4E9C-BC48-47D5FD669046}"/>
              </a:ext>
            </a:extLst>
          </p:cNvPr>
          <p:cNvSpPr>
            <a:spLocks noGrp="1"/>
          </p:cNvSpPr>
          <p:nvPr>
            <p:ph type="dt" idx="10"/>
          </p:nvPr>
        </p:nvSpPr>
        <p:spPr/>
        <p:txBody>
          <a:bodyPr/>
          <a:lstStyle>
            <a:lvl1pPr>
              <a:defRPr/>
            </a:lvl1pPr>
          </a:lstStyle>
          <a:p>
            <a:endParaRPr lang="en-GB" altLang="en-US"/>
          </a:p>
        </p:txBody>
      </p:sp>
      <p:sp>
        <p:nvSpPr>
          <p:cNvPr id="5" name="Footer Placeholder 4">
            <a:extLst>
              <a:ext uri="{FF2B5EF4-FFF2-40B4-BE49-F238E27FC236}">
                <a16:creationId xmlns:a16="http://schemas.microsoft.com/office/drawing/2014/main" id="{D5792C4E-E148-426B-A1FF-82B91B8BA97F}"/>
              </a:ext>
            </a:extLst>
          </p:cNvPr>
          <p:cNvSpPr>
            <a:spLocks noGrp="1"/>
          </p:cNvSpPr>
          <p:nvPr>
            <p:ph type="ftr" idx="11"/>
          </p:nvPr>
        </p:nvSpPr>
        <p:spPr/>
        <p:txBody>
          <a:bodyPr/>
          <a:lstStyle>
            <a:lvl1pPr>
              <a:defRPr/>
            </a:lvl1pPr>
          </a:lstStyle>
          <a:p>
            <a:endParaRPr lang="en-GB" altLang="en-US"/>
          </a:p>
        </p:txBody>
      </p:sp>
      <p:sp>
        <p:nvSpPr>
          <p:cNvPr id="6" name="Slide Number Placeholder 5">
            <a:extLst>
              <a:ext uri="{FF2B5EF4-FFF2-40B4-BE49-F238E27FC236}">
                <a16:creationId xmlns:a16="http://schemas.microsoft.com/office/drawing/2014/main" id="{447847E4-3544-4CF7-9876-21287881705F}"/>
              </a:ext>
            </a:extLst>
          </p:cNvPr>
          <p:cNvSpPr>
            <a:spLocks noGrp="1"/>
          </p:cNvSpPr>
          <p:nvPr>
            <p:ph type="sldNum" idx="12"/>
          </p:nvPr>
        </p:nvSpPr>
        <p:spPr/>
        <p:txBody>
          <a:bodyPr/>
          <a:lstStyle>
            <a:lvl1pPr>
              <a:defRPr/>
            </a:lvl1pPr>
          </a:lstStyle>
          <a:p>
            <a:fld id="{1FF73A94-99A9-43A6-857B-B87048B020D6}" type="slidenum">
              <a:rPr lang="en-GB" altLang="en-US"/>
              <a:pPr/>
              <a:t>‹#›</a:t>
            </a:fld>
            <a:endParaRPr lang="en-GB" altLang="en-US"/>
          </a:p>
        </p:txBody>
      </p:sp>
    </p:spTree>
    <p:extLst>
      <p:ext uri="{BB962C8B-B14F-4D97-AF65-F5344CB8AC3E}">
        <p14:creationId xmlns:p14="http://schemas.microsoft.com/office/powerpoint/2010/main" val="244188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F775-22E9-4219-A668-121E8C0FA06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B446DF7-4940-4567-B0F5-E0BB3CA8660C}"/>
              </a:ext>
            </a:extLst>
          </p:cNvPr>
          <p:cNvSpPr>
            <a:spLocks noGrp="1"/>
          </p:cNvSpPr>
          <p:nvPr>
            <p:ph sz="half" idx="1"/>
          </p:nvPr>
        </p:nvSpPr>
        <p:spPr>
          <a:xfrm>
            <a:off x="685800" y="1981200"/>
            <a:ext cx="3806825" cy="41100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5A50BA9-1AFE-4705-8D95-87466CC35681}"/>
              </a:ext>
            </a:extLst>
          </p:cNvPr>
          <p:cNvSpPr>
            <a:spLocks noGrp="1"/>
          </p:cNvSpPr>
          <p:nvPr>
            <p:ph sz="half" idx="2"/>
          </p:nvPr>
        </p:nvSpPr>
        <p:spPr>
          <a:xfrm>
            <a:off x="4645025" y="1981200"/>
            <a:ext cx="3808413" cy="41100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963E564-5924-4E58-92A6-883FDC08414A}"/>
              </a:ext>
            </a:extLst>
          </p:cNvPr>
          <p:cNvSpPr>
            <a:spLocks noGrp="1"/>
          </p:cNvSpPr>
          <p:nvPr>
            <p:ph type="dt" idx="10"/>
          </p:nvPr>
        </p:nvSpPr>
        <p:spPr/>
        <p:txBody>
          <a:bodyPr/>
          <a:lstStyle>
            <a:lvl1pPr>
              <a:defRPr/>
            </a:lvl1pPr>
          </a:lstStyle>
          <a:p>
            <a:endParaRPr lang="en-GB" altLang="en-US"/>
          </a:p>
        </p:txBody>
      </p:sp>
      <p:sp>
        <p:nvSpPr>
          <p:cNvPr id="6" name="Footer Placeholder 5">
            <a:extLst>
              <a:ext uri="{FF2B5EF4-FFF2-40B4-BE49-F238E27FC236}">
                <a16:creationId xmlns:a16="http://schemas.microsoft.com/office/drawing/2014/main" id="{D5EDA9AD-2BFC-4694-866E-D74106C8CBF5}"/>
              </a:ext>
            </a:extLst>
          </p:cNvPr>
          <p:cNvSpPr>
            <a:spLocks noGrp="1"/>
          </p:cNvSpPr>
          <p:nvPr>
            <p:ph type="ftr" idx="11"/>
          </p:nvPr>
        </p:nvSpPr>
        <p:spPr/>
        <p:txBody>
          <a:bodyPr/>
          <a:lstStyle>
            <a:lvl1pPr>
              <a:defRPr/>
            </a:lvl1pPr>
          </a:lstStyle>
          <a:p>
            <a:endParaRPr lang="en-GB" altLang="en-US"/>
          </a:p>
        </p:txBody>
      </p:sp>
      <p:sp>
        <p:nvSpPr>
          <p:cNvPr id="7" name="Slide Number Placeholder 6">
            <a:extLst>
              <a:ext uri="{FF2B5EF4-FFF2-40B4-BE49-F238E27FC236}">
                <a16:creationId xmlns:a16="http://schemas.microsoft.com/office/drawing/2014/main" id="{46C7F61D-D7BD-4B6D-9753-77A9A0D62147}"/>
              </a:ext>
            </a:extLst>
          </p:cNvPr>
          <p:cNvSpPr>
            <a:spLocks noGrp="1"/>
          </p:cNvSpPr>
          <p:nvPr>
            <p:ph type="sldNum" idx="12"/>
          </p:nvPr>
        </p:nvSpPr>
        <p:spPr/>
        <p:txBody>
          <a:bodyPr/>
          <a:lstStyle>
            <a:lvl1pPr>
              <a:defRPr/>
            </a:lvl1pPr>
          </a:lstStyle>
          <a:p>
            <a:fld id="{B875548A-A7F6-4B92-87FF-D43D9F209D7C}" type="slidenum">
              <a:rPr lang="en-GB" altLang="en-US"/>
              <a:pPr/>
              <a:t>‹#›</a:t>
            </a:fld>
            <a:endParaRPr lang="en-GB" altLang="en-US"/>
          </a:p>
        </p:txBody>
      </p:sp>
    </p:spTree>
    <p:extLst>
      <p:ext uri="{BB962C8B-B14F-4D97-AF65-F5344CB8AC3E}">
        <p14:creationId xmlns:p14="http://schemas.microsoft.com/office/powerpoint/2010/main" val="567080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A73CC-36E2-4D1E-A83D-C8BC92D357F9}"/>
              </a:ext>
            </a:extLst>
          </p:cNvPr>
          <p:cNvSpPr>
            <a:spLocks noGrp="1"/>
          </p:cNvSpPr>
          <p:nvPr>
            <p:ph type="title"/>
          </p:nvPr>
        </p:nvSpPr>
        <p:spPr>
          <a:xfrm>
            <a:off x="630238" y="365125"/>
            <a:ext cx="78867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202EE12-78E9-4F08-A197-FCEA167A201D}"/>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EA50E54-0AC7-4854-8B37-649DBE6C55A0}"/>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2DB2D17-9A1F-406F-BAD9-FE619F8443F4}"/>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4B056C-4E9D-47BB-8520-8C4CF279AF4C}"/>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430F47FD-4758-45BF-9B59-4D2A680C82A4}"/>
              </a:ext>
            </a:extLst>
          </p:cNvPr>
          <p:cNvSpPr>
            <a:spLocks noGrp="1"/>
          </p:cNvSpPr>
          <p:nvPr>
            <p:ph type="dt" idx="10"/>
          </p:nvPr>
        </p:nvSpPr>
        <p:spPr/>
        <p:txBody>
          <a:bodyPr/>
          <a:lstStyle>
            <a:lvl1pPr>
              <a:defRPr/>
            </a:lvl1pPr>
          </a:lstStyle>
          <a:p>
            <a:endParaRPr lang="en-GB" altLang="en-US"/>
          </a:p>
        </p:txBody>
      </p:sp>
      <p:sp>
        <p:nvSpPr>
          <p:cNvPr id="8" name="Footer Placeholder 7">
            <a:extLst>
              <a:ext uri="{FF2B5EF4-FFF2-40B4-BE49-F238E27FC236}">
                <a16:creationId xmlns:a16="http://schemas.microsoft.com/office/drawing/2014/main" id="{6055D563-DF83-4EDD-8BEF-66173E6F8D91}"/>
              </a:ext>
            </a:extLst>
          </p:cNvPr>
          <p:cNvSpPr>
            <a:spLocks noGrp="1"/>
          </p:cNvSpPr>
          <p:nvPr>
            <p:ph type="ftr" idx="11"/>
          </p:nvPr>
        </p:nvSpPr>
        <p:spPr/>
        <p:txBody>
          <a:bodyPr/>
          <a:lstStyle>
            <a:lvl1pPr>
              <a:defRPr/>
            </a:lvl1pPr>
          </a:lstStyle>
          <a:p>
            <a:endParaRPr lang="en-GB" altLang="en-US"/>
          </a:p>
        </p:txBody>
      </p:sp>
      <p:sp>
        <p:nvSpPr>
          <p:cNvPr id="9" name="Slide Number Placeholder 8">
            <a:extLst>
              <a:ext uri="{FF2B5EF4-FFF2-40B4-BE49-F238E27FC236}">
                <a16:creationId xmlns:a16="http://schemas.microsoft.com/office/drawing/2014/main" id="{8E434C2D-7A22-4F08-94CB-AE5E16323A3D}"/>
              </a:ext>
            </a:extLst>
          </p:cNvPr>
          <p:cNvSpPr>
            <a:spLocks noGrp="1"/>
          </p:cNvSpPr>
          <p:nvPr>
            <p:ph type="sldNum" idx="12"/>
          </p:nvPr>
        </p:nvSpPr>
        <p:spPr/>
        <p:txBody>
          <a:bodyPr/>
          <a:lstStyle>
            <a:lvl1pPr>
              <a:defRPr/>
            </a:lvl1pPr>
          </a:lstStyle>
          <a:p>
            <a:fld id="{8ED94714-C2EE-47DD-86A3-6F630E4EA9D7}" type="slidenum">
              <a:rPr lang="en-GB" altLang="en-US"/>
              <a:pPr/>
              <a:t>‹#›</a:t>
            </a:fld>
            <a:endParaRPr lang="en-GB" altLang="en-US"/>
          </a:p>
        </p:txBody>
      </p:sp>
    </p:spTree>
    <p:extLst>
      <p:ext uri="{BB962C8B-B14F-4D97-AF65-F5344CB8AC3E}">
        <p14:creationId xmlns:p14="http://schemas.microsoft.com/office/powerpoint/2010/main" val="593826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64697-6361-44AE-B271-DD13B819945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B326F21-199F-43D7-A63F-1A7727175D65}"/>
              </a:ext>
            </a:extLst>
          </p:cNvPr>
          <p:cNvSpPr>
            <a:spLocks noGrp="1"/>
          </p:cNvSpPr>
          <p:nvPr>
            <p:ph type="dt" idx="10"/>
          </p:nvPr>
        </p:nvSpPr>
        <p:spPr/>
        <p:txBody>
          <a:bodyPr/>
          <a:lstStyle>
            <a:lvl1pPr>
              <a:defRPr/>
            </a:lvl1pPr>
          </a:lstStyle>
          <a:p>
            <a:endParaRPr lang="en-GB" altLang="en-US"/>
          </a:p>
        </p:txBody>
      </p:sp>
      <p:sp>
        <p:nvSpPr>
          <p:cNvPr id="4" name="Footer Placeholder 3">
            <a:extLst>
              <a:ext uri="{FF2B5EF4-FFF2-40B4-BE49-F238E27FC236}">
                <a16:creationId xmlns:a16="http://schemas.microsoft.com/office/drawing/2014/main" id="{AC7C38A5-0997-45AD-A791-4B359FAA9A77}"/>
              </a:ext>
            </a:extLst>
          </p:cNvPr>
          <p:cNvSpPr>
            <a:spLocks noGrp="1"/>
          </p:cNvSpPr>
          <p:nvPr>
            <p:ph type="ftr" idx="11"/>
          </p:nvPr>
        </p:nvSpPr>
        <p:spPr/>
        <p:txBody>
          <a:bodyPr/>
          <a:lstStyle>
            <a:lvl1pPr>
              <a:defRPr/>
            </a:lvl1pPr>
          </a:lstStyle>
          <a:p>
            <a:endParaRPr lang="en-GB" altLang="en-US"/>
          </a:p>
        </p:txBody>
      </p:sp>
      <p:sp>
        <p:nvSpPr>
          <p:cNvPr id="5" name="Slide Number Placeholder 4">
            <a:extLst>
              <a:ext uri="{FF2B5EF4-FFF2-40B4-BE49-F238E27FC236}">
                <a16:creationId xmlns:a16="http://schemas.microsoft.com/office/drawing/2014/main" id="{B883A1F5-302A-445D-ACAD-21AEC74542E1}"/>
              </a:ext>
            </a:extLst>
          </p:cNvPr>
          <p:cNvSpPr>
            <a:spLocks noGrp="1"/>
          </p:cNvSpPr>
          <p:nvPr>
            <p:ph type="sldNum" idx="12"/>
          </p:nvPr>
        </p:nvSpPr>
        <p:spPr/>
        <p:txBody>
          <a:bodyPr/>
          <a:lstStyle>
            <a:lvl1pPr>
              <a:defRPr/>
            </a:lvl1pPr>
          </a:lstStyle>
          <a:p>
            <a:fld id="{B710F24C-B329-4CAF-A4BE-1BB5F338762A}" type="slidenum">
              <a:rPr lang="en-GB" altLang="en-US"/>
              <a:pPr/>
              <a:t>‹#›</a:t>
            </a:fld>
            <a:endParaRPr lang="en-GB" altLang="en-US"/>
          </a:p>
        </p:txBody>
      </p:sp>
    </p:spTree>
    <p:extLst>
      <p:ext uri="{BB962C8B-B14F-4D97-AF65-F5344CB8AC3E}">
        <p14:creationId xmlns:p14="http://schemas.microsoft.com/office/powerpoint/2010/main" val="755542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55E90F-C7DB-4C19-A53E-23A49F85D968}"/>
              </a:ext>
            </a:extLst>
          </p:cNvPr>
          <p:cNvSpPr>
            <a:spLocks noGrp="1"/>
          </p:cNvSpPr>
          <p:nvPr>
            <p:ph type="dt" idx="10"/>
          </p:nvPr>
        </p:nvSpPr>
        <p:spPr/>
        <p:txBody>
          <a:bodyPr/>
          <a:lstStyle>
            <a:lvl1pPr>
              <a:defRPr/>
            </a:lvl1pPr>
          </a:lstStyle>
          <a:p>
            <a:endParaRPr lang="en-GB" altLang="en-US"/>
          </a:p>
        </p:txBody>
      </p:sp>
      <p:sp>
        <p:nvSpPr>
          <p:cNvPr id="3" name="Footer Placeholder 2">
            <a:extLst>
              <a:ext uri="{FF2B5EF4-FFF2-40B4-BE49-F238E27FC236}">
                <a16:creationId xmlns:a16="http://schemas.microsoft.com/office/drawing/2014/main" id="{AA9F8438-06D7-4146-BA91-7B6E67258304}"/>
              </a:ext>
            </a:extLst>
          </p:cNvPr>
          <p:cNvSpPr>
            <a:spLocks noGrp="1"/>
          </p:cNvSpPr>
          <p:nvPr>
            <p:ph type="ftr" idx="11"/>
          </p:nvPr>
        </p:nvSpPr>
        <p:spPr/>
        <p:txBody>
          <a:bodyPr/>
          <a:lstStyle>
            <a:lvl1pPr>
              <a:defRPr/>
            </a:lvl1pPr>
          </a:lstStyle>
          <a:p>
            <a:endParaRPr lang="en-GB" altLang="en-US"/>
          </a:p>
        </p:txBody>
      </p:sp>
      <p:sp>
        <p:nvSpPr>
          <p:cNvPr id="4" name="Slide Number Placeholder 3">
            <a:extLst>
              <a:ext uri="{FF2B5EF4-FFF2-40B4-BE49-F238E27FC236}">
                <a16:creationId xmlns:a16="http://schemas.microsoft.com/office/drawing/2014/main" id="{944F91CB-F3D4-4DB5-925A-0FC44A882CB9}"/>
              </a:ext>
            </a:extLst>
          </p:cNvPr>
          <p:cNvSpPr>
            <a:spLocks noGrp="1"/>
          </p:cNvSpPr>
          <p:nvPr>
            <p:ph type="sldNum" idx="12"/>
          </p:nvPr>
        </p:nvSpPr>
        <p:spPr/>
        <p:txBody>
          <a:bodyPr/>
          <a:lstStyle>
            <a:lvl1pPr>
              <a:defRPr/>
            </a:lvl1pPr>
          </a:lstStyle>
          <a:p>
            <a:fld id="{5A2E321B-252B-4AE3-907D-0647B3F1367E}" type="slidenum">
              <a:rPr lang="en-GB" altLang="en-US"/>
              <a:pPr/>
              <a:t>‹#›</a:t>
            </a:fld>
            <a:endParaRPr lang="en-GB" altLang="en-US"/>
          </a:p>
        </p:txBody>
      </p:sp>
    </p:spTree>
    <p:extLst>
      <p:ext uri="{BB962C8B-B14F-4D97-AF65-F5344CB8AC3E}">
        <p14:creationId xmlns:p14="http://schemas.microsoft.com/office/powerpoint/2010/main" val="3236458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9FA30-F2FF-428B-BD6A-462D658969F2}"/>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3138CEE-5F19-4289-8EFD-0C20B0F5F77B}"/>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C49474D-0F58-4876-A246-B91E66DDDF16}"/>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B257A7-B4EF-4F8A-872B-3723EA374A05}"/>
              </a:ext>
            </a:extLst>
          </p:cNvPr>
          <p:cNvSpPr>
            <a:spLocks noGrp="1"/>
          </p:cNvSpPr>
          <p:nvPr>
            <p:ph type="dt" idx="10"/>
          </p:nvPr>
        </p:nvSpPr>
        <p:spPr/>
        <p:txBody>
          <a:bodyPr/>
          <a:lstStyle>
            <a:lvl1pPr>
              <a:defRPr/>
            </a:lvl1pPr>
          </a:lstStyle>
          <a:p>
            <a:endParaRPr lang="en-GB" altLang="en-US"/>
          </a:p>
        </p:txBody>
      </p:sp>
      <p:sp>
        <p:nvSpPr>
          <p:cNvPr id="6" name="Footer Placeholder 5">
            <a:extLst>
              <a:ext uri="{FF2B5EF4-FFF2-40B4-BE49-F238E27FC236}">
                <a16:creationId xmlns:a16="http://schemas.microsoft.com/office/drawing/2014/main" id="{8D5B1F39-7048-45AA-9EE9-5937D6C70603}"/>
              </a:ext>
            </a:extLst>
          </p:cNvPr>
          <p:cNvSpPr>
            <a:spLocks noGrp="1"/>
          </p:cNvSpPr>
          <p:nvPr>
            <p:ph type="ftr" idx="11"/>
          </p:nvPr>
        </p:nvSpPr>
        <p:spPr/>
        <p:txBody>
          <a:bodyPr/>
          <a:lstStyle>
            <a:lvl1pPr>
              <a:defRPr/>
            </a:lvl1pPr>
          </a:lstStyle>
          <a:p>
            <a:endParaRPr lang="en-GB" altLang="en-US"/>
          </a:p>
        </p:txBody>
      </p:sp>
      <p:sp>
        <p:nvSpPr>
          <p:cNvPr id="7" name="Slide Number Placeholder 6">
            <a:extLst>
              <a:ext uri="{FF2B5EF4-FFF2-40B4-BE49-F238E27FC236}">
                <a16:creationId xmlns:a16="http://schemas.microsoft.com/office/drawing/2014/main" id="{96F509B0-89AC-440F-860A-999546B705A9}"/>
              </a:ext>
            </a:extLst>
          </p:cNvPr>
          <p:cNvSpPr>
            <a:spLocks noGrp="1"/>
          </p:cNvSpPr>
          <p:nvPr>
            <p:ph type="sldNum" idx="12"/>
          </p:nvPr>
        </p:nvSpPr>
        <p:spPr/>
        <p:txBody>
          <a:bodyPr/>
          <a:lstStyle>
            <a:lvl1pPr>
              <a:defRPr/>
            </a:lvl1pPr>
          </a:lstStyle>
          <a:p>
            <a:fld id="{B9E7D234-564B-4364-81E0-FBE035DD279F}" type="slidenum">
              <a:rPr lang="en-GB" altLang="en-US"/>
              <a:pPr/>
              <a:t>‹#›</a:t>
            </a:fld>
            <a:endParaRPr lang="en-GB" altLang="en-US"/>
          </a:p>
        </p:txBody>
      </p:sp>
    </p:spTree>
    <p:extLst>
      <p:ext uri="{BB962C8B-B14F-4D97-AF65-F5344CB8AC3E}">
        <p14:creationId xmlns:p14="http://schemas.microsoft.com/office/powerpoint/2010/main" val="696158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FE991-B349-484C-BF62-26A593395ECB}"/>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7CD8F35-C393-47EB-B2F4-A0B1C7A6DB80}"/>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F9F5AB6-35EC-427C-AD4E-C7A0BA545316}"/>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0A346D-591F-418F-85E4-4C366E23544E}"/>
              </a:ext>
            </a:extLst>
          </p:cNvPr>
          <p:cNvSpPr>
            <a:spLocks noGrp="1"/>
          </p:cNvSpPr>
          <p:nvPr>
            <p:ph type="dt" idx="10"/>
          </p:nvPr>
        </p:nvSpPr>
        <p:spPr/>
        <p:txBody>
          <a:bodyPr/>
          <a:lstStyle>
            <a:lvl1pPr>
              <a:defRPr/>
            </a:lvl1pPr>
          </a:lstStyle>
          <a:p>
            <a:endParaRPr lang="en-GB" altLang="en-US"/>
          </a:p>
        </p:txBody>
      </p:sp>
      <p:sp>
        <p:nvSpPr>
          <p:cNvPr id="6" name="Footer Placeholder 5">
            <a:extLst>
              <a:ext uri="{FF2B5EF4-FFF2-40B4-BE49-F238E27FC236}">
                <a16:creationId xmlns:a16="http://schemas.microsoft.com/office/drawing/2014/main" id="{17331ED6-BF10-4EB9-B6DF-D5F65F47B962}"/>
              </a:ext>
            </a:extLst>
          </p:cNvPr>
          <p:cNvSpPr>
            <a:spLocks noGrp="1"/>
          </p:cNvSpPr>
          <p:nvPr>
            <p:ph type="ftr" idx="11"/>
          </p:nvPr>
        </p:nvSpPr>
        <p:spPr/>
        <p:txBody>
          <a:bodyPr/>
          <a:lstStyle>
            <a:lvl1pPr>
              <a:defRPr/>
            </a:lvl1pPr>
          </a:lstStyle>
          <a:p>
            <a:endParaRPr lang="en-GB" altLang="en-US"/>
          </a:p>
        </p:txBody>
      </p:sp>
      <p:sp>
        <p:nvSpPr>
          <p:cNvPr id="7" name="Slide Number Placeholder 6">
            <a:extLst>
              <a:ext uri="{FF2B5EF4-FFF2-40B4-BE49-F238E27FC236}">
                <a16:creationId xmlns:a16="http://schemas.microsoft.com/office/drawing/2014/main" id="{D902CF3D-49E1-445A-80DA-CF62C9D44845}"/>
              </a:ext>
            </a:extLst>
          </p:cNvPr>
          <p:cNvSpPr>
            <a:spLocks noGrp="1"/>
          </p:cNvSpPr>
          <p:nvPr>
            <p:ph type="sldNum" idx="12"/>
          </p:nvPr>
        </p:nvSpPr>
        <p:spPr/>
        <p:txBody>
          <a:bodyPr/>
          <a:lstStyle>
            <a:lvl1pPr>
              <a:defRPr/>
            </a:lvl1pPr>
          </a:lstStyle>
          <a:p>
            <a:fld id="{E05F9092-C4EA-45E5-A351-0A2BBFFBD3AE}" type="slidenum">
              <a:rPr lang="en-GB" altLang="en-US"/>
              <a:pPr/>
              <a:t>‹#›</a:t>
            </a:fld>
            <a:endParaRPr lang="en-GB" altLang="en-US"/>
          </a:p>
        </p:txBody>
      </p:sp>
    </p:spTree>
    <p:extLst>
      <p:ext uri="{BB962C8B-B14F-4D97-AF65-F5344CB8AC3E}">
        <p14:creationId xmlns:p14="http://schemas.microsoft.com/office/powerpoint/2010/main" val="2076179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a:extLst>
              <a:ext uri="{FF2B5EF4-FFF2-40B4-BE49-F238E27FC236}">
                <a16:creationId xmlns:a16="http://schemas.microsoft.com/office/drawing/2014/main" id="{9FDA8B7A-91A6-4D5E-B6B5-138662B47704}"/>
              </a:ext>
            </a:extLst>
          </p:cNvPr>
          <p:cNvSpPr>
            <a:spLocks noGrp="1" noChangeArrowheads="1"/>
          </p:cNvSpPr>
          <p:nvPr>
            <p:ph type="title"/>
          </p:nvPr>
        </p:nvSpPr>
        <p:spPr bwMode="auto">
          <a:xfrm>
            <a:off x="685800" y="609600"/>
            <a:ext cx="7767638" cy="1138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altLang="en-US"/>
              <a:t>Click to edit the title text format</a:t>
            </a:r>
          </a:p>
        </p:txBody>
      </p:sp>
      <p:sp>
        <p:nvSpPr>
          <p:cNvPr id="1026" name="Rectangle 2">
            <a:extLst>
              <a:ext uri="{FF2B5EF4-FFF2-40B4-BE49-F238E27FC236}">
                <a16:creationId xmlns:a16="http://schemas.microsoft.com/office/drawing/2014/main" id="{E73DD41F-3F50-4077-87D6-768EBF155B64}"/>
              </a:ext>
            </a:extLst>
          </p:cNvPr>
          <p:cNvSpPr>
            <a:spLocks noGrp="1" noChangeArrowheads="1"/>
          </p:cNvSpPr>
          <p:nvPr>
            <p:ph type="body" idx="1"/>
          </p:nvPr>
        </p:nvSpPr>
        <p:spPr bwMode="auto">
          <a:xfrm>
            <a:off x="685800" y="1981200"/>
            <a:ext cx="7767638" cy="4110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1027" name="Rectangle 3">
            <a:extLst>
              <a:ext uri="{FF2B5EF4-FFF2-40B4-BE49-F238E27FC236}">
                <a16:creationId xmlns:a16="http://schemas.microsoft.com/office/drawing/2014/main" id="{A3CFD23D-564C-4F96-BCBC-950839968F0B}"/>
              </a:ext>
            </a:extLst>
          </p:cNvPr>
          <p:cNvSpPr>
            <a:spLocks noGrp="1" noChangeArrowheads="1"/>
          </p:cNvSpPr>
          <p:nvPr>
            <p:ph type="dt"/>
          </p:nvPr>
        </p:nvSpPr>
        <p:spPr bwMode="auto">
          <a:xfrm>
            <a:off x="685800" y="6248400"/>
            <a:ext cx="1900238" cy="452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1400">
                <a:solidFill>
                  <a:srgbClr val="000000"/>
                </a:solidFill>
                <a:cs typeface="Segoe UI" panose="020B0502040204020203" pitchFamily="34" charset="0"/>
              </a:defRPr>
            </a:lvl1pPr>
          </a:lstStyle>
          <a:p>
            <a:endParaRPr lang="en-GB" altLang="en-US"/>
          </a:p>
        </p:txBody>
      </p:sp>
      <p:sp>
        <p:nvSpPr>
          <p:cNvPr id="1028" name="Rectangle 4">
            <a:extLst>
              <a:ext uri="{FF2B5EF4-FFF2-40B4-BE49-F238E27FC236}">
                <a16:creationId xmlns:a16="http://schemas.microsoft.com/office/drawing/2014/main" id="{BFC2FC68-16BB-4786-BBA5-396F7370F5D4}"/>
              </a:ext>
            </a:extLst>
          </p:cNvPr>
          <p:cNvSpPr>
            <a:spLocks noGrp="1" noChangeArrowheads="1"/>
          </p:cNvSpPr>
          <p:nvPr>
            <p:ph type="ftr"/>
          </p:nvPr>
        </p:nvSpPr>
        <p:spPr bwMode="auto">
          <a:xfrm>
            <a:off x="3124200" y="6248400"/>
            <a:ext cx="2890838" cy="452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1400">
                <a:solidFill>
                  <a:srgbClr val="000000"/>
                </a:solidFill>
                <a:cs typeface="Segoe UI" panose="020B0502040204020203" pitchFamily="34" charset="0"/>
              </a:defRPr>
            </a:lvl1pPr>
          </a:lstStyle>
          <a:p>
            <a:endParaRPr lang="en-GB" altLang="en-US"/>
          </a:p>
        </p:txBody>
      </p:sp>
      <p:sp>
        <p:nvSpPr>
          <p:cNvPr id="1029" name="Rectangle 5">
            <a:extLst>
              <a:ext uri="{FF2B5EF4-FFF2-40B4-BE49-F238E27FC236}">
                <a16:creationId xmlns:a16="http://schemas.microsoft.com/office/drawing/2014/main" id="{FE738B69-DD3E-46E2-9F39-173805BBF64E}"/>
              </a:ext>
            </a:extLst>
          </p:cNvPr>
          <p:cNvSpPr>
            <a:spLocks noGrp="1" noChangeArrowheads="1"/>
          </p:cNvSpPr>
          <p:nvPr>
            <p:ph type="sldNum"/>
          </p:nvPr>
        </p:nvSpPr>
        <p:spPr bwMode="auto">
          <a:xfrm>
            <a:off x="6553200" y="6248400"/>
            <a:ext cx="1900238" cy="452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1400">
                <a:solidFill>
                  <a:srgbClr val="000000"/>
                </a:solidFill>
                <a:cs typeface="Segoe UI" panose="020B0502040204020203" pitchFamily="34" charset="0"/>
              </a:defRPr>
            </a:lvl1pPr>
          </a:lstStyle>
          <a:p>
            <a:fld id="{5FB0A114-14F0-4E44-B8FE-16B17D7EEF13}" type="slidenum">
              <a:rPr lang="en-GB" altLang="en-US"/>
              <a:pPr/>
              <a:t>‹#›</a:t>
            </a:fld>
            <a:endParaRPr lang="en-GB"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49263" rtl="0" fontAlgn="base">
        <a:spcBef>
          <a:spcPct val="0"/>
        </a:spcBef>
        <a:spcAft>
          <a:spcPct val="0"/>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marL="742950" indent="-285750" algn="ctr" defTabSz="449263" rtl="0" fontAlgn="base">
        <a:spcBef>
          <a:spcPct val="0"/>
        </a:spcBef>
        <a:spcAft>
          <a:spcPct val="0"/>
        </a:spcAft>
        <a:buClr>
          <a:srgbClr val="000000"/>
        </a:buClr>
        <a:buSzPct val="100000"/>
        <a:buFont typeface="Times New Roman" panose="02020603050405020304" pitchFamily="18" charset="0"/>
        <a:defRPr sz="4400">
          <a:solidFill>
            <a:srgbClr val="000000"/>
          </a:solidFill>
          <a:latin typeface="Times New Roman" panose="02020603050405020304" pitchFamily="18" charset="0"/>
          <a:ea typeface="Microsoft YaHei" panose="020B0503020204020204" pitchFamily="34" charset="-122"/>
        </a:defRPr>
      </a:lvl2pPr>
      <a:lvl3pPr marL="1143000" indent="-228600" algn="ctr" defTabSz="449263" rtl="0" fontAlgn="base">
        <a:spcBef>
          <a:spcPct val="0"/>
        </a:spcBef>
        <a:spcAft>
          <a:spcPct val="0"/>
        </a:spcAft>
        <a:buClr>
          <a:srgbClr val="000000"/>
        </a:buClr>
        <a:buSzPct val="100000"/>
        <a:buFont typeface="Times New Roman" panose="02020603050405020304" pitchFamily="18" charset="0"/>
        <a:defRPr sz="4400">
          <a:solidFill>
            <a:srgbClr val="000000"/>
          </a:solidFill>
          <a:latin typeface="Times New Roman" panose="02020603050405020304" pitchFamily="18" charset="0"/>
          <a:ea typeface="Microsoft YaHei" panose="020B0503020204020204" pitchFamily="34" charset="-122"/>
        </a:defRPr>
      </a:lvl3pPr>
      <a:lvl4pPr marL="1600200" indent="-228600" algn="ctr" defTabSz="449263" rtl="0" fontAlgn="base">
        <a:spcBef>
          <a:spcPct val="0"/>
        </a:spcBef>
        <a:spcAft>
          <a:spcPct val="0"/>
        </a:spcAft>
        <a:buClr>
          <a:srgbClr val="000000"/>
        </a:buClr>
        <a:buSzPct val="100000"/>
        <a:buFont typeface="Times New Roman" panose="02020603050405020304" pitchFamily="18" charset="0"/>
        <a:defRPr sz="4400">
          <a:solidFill>
            <a:srgbClr val="000000"/>
          </a:solidFill>
          <a:latin typeface="Times New Roman" panose="02020603050405020304" pitchFamily="18" charset="0"/>
          <a:ea typeface="Microsoft YaHei" panose="020B0503020204020204" pitchFamily="34" charset="-122"/>
        </a:defRPr>
      </a:lvl4pPr>
      <a:lvl5pPr marL="2057400" indent="-228600" algn="ctr" defTabSz="449263" rtl="0" fontAlgn="base">
        <a:spcBef>
          <a:spcPct val="0"/>
        </a:spcBef>
        <a:spcAft>
          <a:spcPct val="0"/>
        </a:spcAft>
        <a:buClr>
          <a:srgbClr val="000000"/>
        </a:buClr>
        <a:buSzPct val="100000"/>
        <a:buFont typeface="Times New Roman" panose="02020603050405020304" pitchFamily="18" charset="0"/>
        <a:defRPr sz="4400">
          <a:solidFill>
            <a:srgbClr val="000000"/>
          </a:solidFill>
          <a:latin typeface="Times New Roman" panose="02020603050405020304" pitchFamily="18" charset="0"/>
          <a:ea typeface="Microsoft YaHei" panose="020B0503020204020204" pitchFamily="34" charset="-122"/>
        </a:defRPr>
      </a:lvl5pPr>
      <a:lvl6pPr marL="2514600" indent="-228600" algn="ctr" defTabSz="449263" rtl="0" fontAlgn="base">
        <a:spcBef>
          <a:spcPct val="0"/>
        </a:spcBef>
        <a:spcAft>
          <a:spcPct val="0"/>
        </a:spcAft>
        <a:buClr>
          <a:srgbClr val="000000"/>
        </a:buClr>
        <a:buSzPct val="100000"/>
        <a:buFont typeface="Times New Roman" panose="02020603050405020304" pitchFamily="18" charset="0"/>
        <a:defRPr sz="4400">
          <a:solidFill>
            <a:srgbClr val="000000"/>
          </a:solidFill>
          <a:latin typeface="Times New Roman" panose="02020603050405020304" pitchFamily="18" charset="0"/>
          <a:ea typeface="Microsoft YaHei" panose="020B0503020204020204" pitchFamily="34" charset="-122"/>
        </a:defRPr>
      </a:lvl6pPr>
      <a:lvl7pPr marL="2971800" indent="-228600" algn="ctr" defTabSz="449263" rtl="0" fontAlgn="base">
        <a:spcBef>
          <a:spcPct val="0"/>
        </a:spcBef>
        <a:spcAft>
          <a:spcPct val="0"/>
        </a:spcAft>
        <a:buClr>
          <a:srgbClr val="000000"/>
        </a:buClr>
        <a:buSzPct val="100000"/>
        <a:buFont typeface="Times New Roman" panose="02020603050405020304" pitchFamily="18" charset="0"/>
        <a:defRPr sz="4400">
          <a:solidFill>
            <a:srgbClr val="000000"/>
          </a:solidFill>
          <a:latin typeface="Times New Roman" panose="02020603050405020304" pitchFamily="18" charset="0"/>
          <a:ea typeface="Microsoft YaHei" panose="020B0503020204020204" pitchFamily="34" charset="-122"/>
        </a:defRPr>
      </a:lvl7pPr>
      <a:lvl8pPr marL="3429000" indent="-228600" algn="ctr" defTabSz="449263" rtl="0" fontAlgn="base">
        <a:spcBef>
          <a:spcPct val="0"/>
        </a:spcBef>
        <a:spcAft>
          <a:spcPct val="0"/>
        </a:spcAft>
        <a:buClr>
          <a:srgbClr val="000000"/>
        </a:buClr>
        <a:buSzPct val="100000"/>
        <a:buFont typeface="Times New Roman" panose="02020603050405020304" pitchFamily="18" charset="0"/>
        <a:defRPr sz="4400">
          <a:solidFill>
            <a:srgbClr val="000000"/>
          </a:solidFill>
          <a:latin typeface="Times New Roman" panose="02020603050405020304" pitchFamily="18" charset="0"/>
          <a:ea typeface="Microsoft YaHei" panose="020B0503020204020204" pitchFamily="34" charset="-122"/>
        </a:defRPr>
      </a:lvl8pPr>
      <a:lvl9pPr marL="3886200" indent="-228600" algn="ctr" defTabSz="449263" rtl="0" fontAlgn="base">
        <a:spcBef>
          <a:spcPct val="0"/>
        </a:spcBef>
        <a:spcAft>
          <a:spcPct val="0"/>
        </a:spcAft>
        <a:buClr>
          <a:srgbClr val="000000"/>
        </a:buClr>
        <a:buSzPct val="100000"/>
        <a:buFont typeface="Times New Roman" panose="02020603050405020304" pitchFamily="18" charset="0"/>
        <a:defRPr sz="4400">
          <a:solidFill>
            <a:srgbClr val="000000"/>
          </a:solidFill>
          <a:latin typeface="Times New Roman" panose="02020603050405020304" pitchFamily="18" charset="0"/>
          <a:ea typeface="Microsoft YaHei" panose="020B0503020204020204" pitchFamily="34" charset="-122"/>
        </a:defRPr>
      </a:lvl9pPr>
    </p:titleStyle>
    <p:bodyStyle>
      <a:lvl1pPr marL="342900" indent="-342900" algn="l" defTabSz="449263" rtl="0" fontAlgn="base">
        <a:spcBef>
          <a:spcPts val="800"/>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49263" rtl="0" fontAlgn="base">
        <a:spcBef>
          <a:spcPts val="700"/>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49263" rtl="0" fontAlgn="base">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49263" rtl="0" fontAlgn="base">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fontAlgn="base">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6.emf"/><Relationship Id="rId3" Type="http://schemas.openxmlformats.org/officeDocument/2006/relationships/image" Target="../media/image1.png"/><Relationship Id="rId7" Type="http://schemas.openxmlformats.org/officeDocument/2006/relationships/image" Target="../media/image3.emf"/><Relationship Id="rId12" Type="http://schemas.openxmlformats.org/officeDocument/2006/relationships/customXml" Target="../ink/ink5.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customXml" Target="../ink/ink2.xml"/><Relationship Id="rId11" Type="http://schemas.openxmlformats.org/officeDocument/2006/relationships/image" Target="../media/image5.emf"/><Relationship Id="rId5" Type="http://schemas.openxmlformats.org/officeDocument/2006/relationships/image" Target="../media/image2.emf"/><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4.em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customXml" Target="../ink/ink9.xml"/><Relationship Id="rId13" Type="http://schemas.openxmlformats.org/officeDocument/2006/relationships/image" Target="../media/image13.emf"/><Relationship Id="rId18" Type="http://schemas.openxmlformats.org/officeDocument/2006/relationships/customXml" Target="../ink/ink14.xml"/><Relationship Id="rId26" Type="http://schemas.openxmlformats.org/officeDocument/2006/relationships/customXml" Target="../ink/ink18.xml"/><Relationship Id="rId3" Type="http://schemas.openxmlformats.org/officeDocument/2006/relationships/image" Target="../media/image8.emf"/><Relationship Id="rId21" Type="http://schemas.openxmlformats.org/officeDocument/2006/relationships/image" Target="../media/image17.emf"/><Relationship Id="rId7" Type="http://schemas.openxmlformats.org/officeDocument/2006/relationships/image" Target="../media/image10.emf"/><Relationship Id="rId12" Type="http://schemas.openxmlformats.org/officeDocument/2006/relationships/customXml" Target="../ink/ink11.xml"/><Relationship Id="rId17" Type="http://schemas.openxmlformats.org/officeDocument/2006/relationships/image" Target="../media/image15.emf"/><Relationship Id="rId25" Type="http://schemas.openxmlformats.org/officeDocument/2006/relationships/image" Target="../media/image19.emf"/><Relationship Id="rId33" Type="http://schemas.openxmlformats.org/officeDocument/2006/relationships/image" Target="../media/image23.emf"/><Relationship Id="rId2" Type="http://schemas.openxmlformats.org/officeDocument/2006/relationships/customXml" Target="../ink/ink6.xml"/><Relationship Id="rId16" Type="http://schemas.openxmlformats.org/officeDocument/2006/relationships/customXml" Target="../ink/ink13.xml"/><Relationship Id="rId20" Type="http://schemas.openxmlformats.org/officeDocument/2006/relationships/customXml" Target="../ink/ink15.xml"/><Relationship Id="rId29" Type="http://schemas.openxmlformats.org/officeDocument/2006/relationships/image" Target="../media/image21.emf"/><Relationship Id="rId1" Type="http://schemas.openxmlformats.org/officeDocument/2006/relationships/slideLayout" Target="../slideLayouts/slideLayout7.xml"/><Relationship Id="rId6" Type="http://schemas.openxmlformats.org/officeDocument/2006/relationships/customXml" Target="../ink/ink8.xml"/><Relationship Id="rId11" Type="http://schemas.openxmlformats.org/officeDocument/2006/relationships/image" Target="../media/image12.emf"/><Relationship Id="rId24" Type="http://schemas.openxmlformats.org/officeDocument/2006/relationships/customXml" Target="../ink/ink17.xml"/><Relationship Id="rId32" Type="http://schemas.openxmlformats.org/officeDocument/2006/relationships/customXml" Target="../ink/ink21.xml"/><Relationship Id="rId5" Type="http://schemas.openxmlformats.org/officeDocument/2006/relationships/image" Target="../media/image9.emf"/><Relationship Id="rId15" Type="http://schemas.openxmlformats.org/officeDocument/2006/relationships/image" Target="../media/image14.emf"/><Relationship Id="rId23" Type="http://schemas.openxmlformats.org/officeDocument/2006/relationships/image" Target="../media/image18.emf"/><Relationship Id="rId28" Type="http://schemas.openxmlformats.org/officeDocument/2006/relationships/customXml" Target="../ink/ink19.xml"/><Relationship Id="rId10" Type="http://schemas.openxmlformats.org/officeDocument/2006/relationships/customXml" Target="../ink/ink10.xml"/><Relationship Id="rId19" Type="http://schemas.openxmlformats.org/officeDocument/2006/relationships/image" Target="../media/image16.emf"/><Relationship Id="rId31" Type="http://schemas.openxmlformats.org/officeDocument/2006/relationships/image" Target="../media/image22.emf"/><Relationship Id="rId4" Type="http://schemas.openxmlformats.org/officeDocument/2006/relationships/customXml" Target="../ink/ink7.xml"/><Relationship Id="rId9" Type="http://schemas.openxmlformats.org/officeDocument/2006/relationships/image" Target="../media/image11.emf"/><Relationship Id="rId14" Type="http://schemas.openxmlformats.org/officeDocument/2006/relationships/customXml" Target="../ink/ink12.xml"/><Relationship Id="rId22" Type="http://schemas.openxmlformats.org/officeDocument/2006/relationships/customXml" Target="../ink/ink16.xml"/><Relationship Id="rId27" Type="http://schemas.openxmlformats.org/officeDocument/2006/relationships/image" Target="../media/image20.emf"/><Relationship Id="rId30" Type="http://schemas.openxmlformats.org/officeDocument/2006/relationships/customXml" Target="../ink/ink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27.emf"/><Relationship Id="rId13" Type="http://schemas.openxmlformats.org/officeDocument/2006/relationships/customXml" Target="../ink/ink27.xml"/><Relationship Id="rId3" Type="http://schemas.openxmlformats.org/officeDocument/2006/relationships/customXml" Target="../ink/ink22.xml"/><Relationship Id="rId7" Type="http://schemas.openxmlformats.org/officeDocument/2006/relationships/customXml" Target="../ink/ink24.xml"/><Relationship Id="rId12" Type="http://schemas.openxmlformats.org/officeDocument/2006/relationships/image" Target="../media/image29.emf"/><Relationship Id="rId2" Type="http://schemas.openxmlformats.org/officeDocument/2006/relationships/notesSlide" Target="../notesSlides/notesSlide6.xml"/><Relationship Id="rId16" Type="http://schemas.openxmlformats.org/officeDocument/2006/relationships/image" Target="../media/image31.emf"/><Relationship Id="rId1" Type="http://schemas.openxmlformats.org/officeDocument/2006/relationships/slideLayout" Target="../slideLayouts/slideLayout7.xml"/><Relationship Id="rId6" Type="http://schemas.openxmlformats.org/officeDocument/2006/relationships/image" Target="../media/image26.emf"/><Relationship Id="rId11" Type="http://schemas.openxmlformats.org/officeDocument/2006/relationships/customXml" Target="../ink/ink26.xml"/><Relationship Id="rId5" Type="http://schemas.openxmlformats.org/officeDocument/2006/relationships/customXml" Target="../ink/ink23.xml"/><Relationship Id="rId15" Type="http://schemas.openxmlformats.org/officeDocument/2006/relationships/customXml" Target="../ink/ink28.xml"/><Relationship Id="rId10" Type="http://schemas.openxmlformats.org/officeDocument/2006/relationships/image" Target="../media/image28.emf"/><Relationship Id="rId4" Type="http://schemas.openxmlformats.org/officeDocument/2006/relationships/image" Target="../media/image25.emf"/><Relationship Id="rId9" Type="http://schemas.openxmlformats.org/officeDocument/2006/relationships/customXml" Target="../ink/ink25.xml"/><Relationship Id="rId14" Type="http://schemas.openxmlformats.org/officeDocument/2006/relationships/image" Target="../media/image30.emf"/></Relationships>
</file>

<file path=ppt/slides/_rels/slide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073" name="Picture 1">
            <a:extLst>
              <a:ext uri="{FF2B5EF4-FFF2-40B4-BE49-F238E27FC236}">
                <a16:creationId xmlns:a16="http://schemas.microsoft.com/office/drawing/2014/main" id="{5E3EB241-164F-44ED-9C34-632D547E3C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457200"/>
            <a:ext cx="7848600" cy="58674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mc:AlternateContent xmlns:mc="http://schemas.openxmlformats.org/markup-compatibility/2006">
        <mc:Choice xmlns:p14="http://schemas.microsoft.com/office/powerpoint/2010/main" Requires="p14">
          <p:contentPart p14:bwMode="auto" r:id="rId4">
            <p14:nvContentPartPr>
              <p14:cNvPr id="9" name="Ink 8">
                <a:extLst>
                  <a:ext uri="{FF2B5EF4-FFF2-40B4-BE49-F238E27FC236}">
                    <a16:creationId xmlns:a16="http://schemas.microsoft.com/office/drawing/2014/main" id="{9AEC0456-5C5C-46E2-823F-1494BD0A6F5D}"/>
                  </a:ext>
                </a:extLst>
              </p14:cNvPr>
              <p14:cNvContentPartPr/>
              <p14:nvPr/>
            </p14:nvContentPartPr>
            <p14:xfrm>
              <a:off x="4261746" y="394193"/>
              <a:ext cx="360" cy="360"/>
            </p14:xfrm>
          </p:contentPart>
        </mc:Choice>
        <mc:Fallback>
          <p:pic>
            <p:nvPicPr>
              <p:cNvPr id="9" name="Ink 8">
                <a:extLst>
                  <a:ext uri="{FF2B5EF4-FFF2-40B4-BE49-F238E27FC236}">
                    <a16:creationId xmlns:a16="http://schemas.microsoft.com/office/drawing/2014/main" id="{9AEC0456-5C5C-46E2-823F-1494BD0A6F5D}"/>
                  </a:ext>
                </a:extLst>
              </p:cNvPr>
              <p:cNvPicPr/>
              <p:nvPr/>
            </p:nvPicPr>
            <p:blipFill>
              <a:blip r:embed="rId5"/>
              <a:stretch>
                <a:fillRect/>
              </a:stretch>
            </p:blipFill>
            <p:spPr>
              <a:xfrm>
                <a:off x="4247346" y="379793"/>
                <a:ext cx="28440" cy="284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0" name="Ink 9">
                <a:extLst>
                  <a:ext uri="{FF2B5EF4-FFF2-40B4-BE49-F238E27FC236}">
                    <a16:creationId xmlns:a16="http://schemas.microsoft.com/office/drawing/2014/main" id="{C9D8A8D3-FF7D-474D-BFBB-F4527318D416}"/>
                  </a:ext>
                </a:extLst>
              </p14:cNvPr>
              <p14:cNvContentPartPr/>
              <p14:nvPr/>
            </p14:nvContentPartPr>
            <p14:xfrm>
              <a:off x="4276866" y="537113"/>
              <a:ext cx="360" cy="360"/>
            </p14:xfrm>
          </p:contentPart>
        </mc:Choice>
        <mc:Fallback>
          <p:pic>
            <p:nvPicPr>
              <p:cNvPr id="10" name="Ink 9">
                <a:extLst>
                  <a:ext uri="{FF2B5EF4-FFF2-40B4-BE49-F238E27FC236}">
                    <a16:creationId xmlns:a16="http://schemas.microsoft.com/office/drawing/2014/main" id="{C9D8A8D3-FF7D-474D-BFBB-F4527318D416}"/>
                  </a:ext>
                </a:extLst>
              </p:cNvPr>
              <p:cNvPicPr/>
              <p:nvPr/>
            </p:nvPicPr>
            <p:blipFill>
              <a:blip r:embed="rId7"/>
              <a:stretch>
                <a:fillRect/>
              </a:stretch>
            </p:blipFill>
            <p:spPr>
              <a:xfrm>
                <a:off x="4262466" y="522713"/>
                <a:ext cx="28440" cy="284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1" name="Ink 10">
                <a:extLst>
                  <a:ext uri="{FF2B5EF4-FFF2-40B4-BE49-F238E27FC236}">
                    <a16:creationId xmlns:a16="http://schemas.microsoft.com/office/drawing/2014/main" id="{28FA23D2-8800-413C-89F8-31792DD8951D}"/>
                  </a:ext>
                </a:extLst>
              </p14:cNvPr>
              <p14:cNvContentPartPr/>
              <p14:nvPr/>
            </p14:nvContentPartPr>
            <p14:xfrm>
              <a:off x="2608266" y="248753"/>
              <a:ext cx="1405080" cy="320760"/>
            </p14:xfrm>
          </p:contentPart>
        </mc:Choice>
        <mc:Fallback>
          <p:pic>
            <p:nvPicPr>
              <p:cNvPr id="11" name="Ink 10">
                <a:extLst>
                  <a:ext uri="{FF2B5EF4-FFF2-40B4-BE49-F238E27FC236}">
                    <a16:creationId xmlns:a16="http://schemas.microsoft.com/office/drawing/2014/main" id="{28FA23D2-8800-413C-89F8-31792DD8951D}"/>
                  </a:ext>
                </a:extLst>
              </p:cNvPr>
              <p:cNvPicPr/>
              <p:nvPr/>
            </p:nvPicPr>
            <p:blipFill>
              <a:blip r:embed="rId9"/>
              <a:stretch>
                <a:fillRect/>
              </a:stretch>
            </p:blipFill>
            <p:spPr>
              <a:xfrm>
                <a:off x="2593866" y="234353"/>
                <a:ext cx="1433160" cy="3488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3082" name="Ink 3081">
                <a:extLst>
                  <a:ext uri="{FF2B5EF4-FFF2-40B4-BE49-F238E27FC236}">
                    <a16:creationId xmlns:a16="http://schemas.microsoft.com/office/drawing/2014/main" id="{AD341410-03E5-4F2D-8A35-F93EE844DECE}"/>
                  </a:ext>
                </a:extLst>
              </p14:cNvPr>
              <p14:cNvContentPartPr/>
              <p14:nvPr/>
            </p14:nvContentPartPr>
            <p14:xfrm>
              <a:off x="4562346" y="128873"/>
              <a:ext cx="2243880" cy="1059840"/>
            </p14:xfrm>
          </p:contentPart>
        </mc:Choice>
        <mc:Fallback>
          <p:pic>
            <p:nvPicPr>
              <p:cNvPr id="3082" name="Ink 3081">
                <a:extLst>
                  <a:ext uri="{FF2B5EF4-FFF2-40B4-BE49-F238E27FC236}">
                    <a16:creationId xmlns:a16="http://schemas.microsoft.com/office/drawing/2014/main" id="{AD341410-03E5-4F2D-8A35-F93EE844DECE}"/>
                  </a:ext>
                </a:extLst>
              </p:cNvPr>
              <p:cNvPicPr/>
              <p:nvPr/>
            </p:nvPicPr>
            <p:blipFill>
              <a:blip r:embed="rId11"/>
              <a:stretch>
                <a:fillRect/>
              </a:stretch>
            </p:blipFill>
            <p:spPr>
              <a:xfrm>
                <a:off x="4547946" y="114473"/>
                <a:ext cx="2271960" cy="10879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3083" name="Ink 3082">
                <a:extLst>
                  <a:ext uri="{FF2B5EF4-FFF2-40B4-BE49-F238E27FC236}">
                    <a16:creationId xmlns:a16="http://schemas.microsoft.com/office/drawing/2014/main" id="{CC1DEBC8-59C2-4287-8B57-5835DD6CE86F}"/>
                  </a:ext>
                </a:extLst>
              </p14:cNvPr>
              <p14:cNvContentPartPr/>
              <p14:nvPr/>
            </p14:nvContentPartPr>
            <p14:xfrm>
              <a:off x="7225266" y="154073"/>
              <a:ext cx="718920" cy="376200"/>
            </p14:xfrm>
          </p:contentPart>
        </mc:Choice>
        <mc:Fallback>
          <p:pic>
            <p:nvPicPr>
              <p:cNvPr id="3083" name="Ink 3082">
                <a:extLst>
                  <a:ext uri="{FF2B5EF4-FFF2-40B4-BE49-F238E27FC236}">
                    <a16:creationId xmlns:a16="http://schemas.microsoft.com/office/drawing/2014/main" id="{CC1DEBC8-59C2-4287-8B57-5835DD6CE86F}"/>
                  </a:ext>
                </a:extLst>
              </p:cNvPr>
              <p:cNvPicPr/>
              <p:nvPr/>
            </p:nvPicPr>
            <p:blipFill>
              <a:blip r:embed="rId13"/>
              <a:stretch>
                <a:fillRect/>
              </a:stretch>
            </p:blipFill>
            <p:spPr>
              <a:xfrm>
                <a:off x="7210866" y="139673"/>
                <a:ext cx="747000" cy="404280"/>
              </a:xfrm>
              <a:prstGeom prst="rect">
                <a:avLst/>
              </a:prstGeom>
            </p:spPr>
          </p:pic>
        </mc:Fallback>
      </mc:AlternateContent>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5" name="Line 1">
            <a:extLst>
              <a:ext uri="{FF2B5EF4-FFF2-40B4-BE49-F238E27FC236}">
                <a16:creationId xmlns:a16="http://schemas.microsoft.com/office/drawing/2014/main" id="{874AAFDD-6316-4A1A-9265-B727FE2485BF}"/>
              </a:ext>
            </a:extLst>
          </p:cNvPr>
          <p:cNvSpPr>
            <a:spLocks noChangeShapeType="1"/>
          </p:cNvSpPr>
          <p:nvPr/>
        </p:nvSpPr>
        <p:spPr bwMode="auto">
          <a:xfrm>
            <a:off x="381000" y="1143000"/>
            <a:ext cx="8153400" cy="1588"/>
          </a:xfrm>
          <a:prstGeom prst="line">
            <a:avLst/>
          </a:prstGeom>
          <a:noFill/>
          <a:ln w="3816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11266" name="Text Box 2">
            <a:extLst>
              <a:ext uri="{FF2B5EF4-FFF2-40B4-BE49-F238E27FC236}">
                <a16:creationId xmlns:a16="http://schemas.microsoft.com/office/drawing/2014/main" id="{0A9ACCEF-016D-415C-B97B-5113EC0A246B}"/>
              </a:ext>
            </a:extLst>
          </p:cNvPr>
          <p:cNvSpPr txBox="1">
            <a:spLocks noChangeArrowheads="1"/>
          </p:cNvSpPr>
          <p:nvPr/>
        </p:nvSpPr>
        <p:spPr bwMode="auto">
          <a:xfrm>
            <a:off x="457200" y="1828800"/>
            <a:ext cx="8229600" cy="3636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9pPr>
          </a:lstStyle>
          <a:p>
            <a:pPr>
              <a:spcBef>
                <a:spcPts val="1750"/>
              </a:spcBef>
              <a:buClrTx/>
              <a:buFontTx/>
              <a:buNone/>
            </a:pPr>
            <a:r>
              <a:rPr lang="en-GB" altLang="en-US" sz="2800"/>
              <a:t> </a:t>
            </a:r>
            <a:r>
              <a:rPr lang="en-GB" altLang="en-US" sz="2800" u="sng"/>
              <a:t>Example</a:t>
            </a:r>
          </a:p>
          <a:p>
            <a:pPr eaLnBrk="0" hangingPunct="0">
              <a:buClrTx/>
              <a:buFontTx/>
              <a:buNone/>
            </a:pPr>
            <a:endParaRPr lang="en-GB" altLang="en-US"/>
          </a:p>
          <a:p>
            <a:pPr eaLnBrk="0" hangingPunct="0">
              <a:buClrTx/>
              <a:buFontTx/>
              <a:buNone/>
            </a:pPr>
            <a:r>
              <a:rPr lang="en-GB" altLang="en-US"/>
              <a:t>A programmer has two different clever algorithms for one problem. He is not super strong in mathematics, and his algorithms are very complicated, so he cannot analyse theoretically their complexity (as in your MAD101 course). How can he decide which algorithm is better? What’s variability in this problem?</a:t>
            </a:r>
          </a:p>
          <a:p>
            <a:pPr>
              <a:spcBef>
                <a:spcPts val="1500"/>
              </a:spcBef>
              <a:buClrTx/>
              <a:buFontTx/>
              <a:buNone/>
            </a:pPr>
            <a:endParaRPr lang="en-GB" altLang="en-US"/>
          </a:p>
        </p:txBody>
      </p:sp>
      <p:sp>
        <p:nvSpPr>
          <p:cNvPr id="11267" name="Text Box 3">
            <a:extLst>
              <a:ext uri="{FF2B5EF4-FFF2-40B4-BE49-F238E27FC236}">
                <a16:creationId xmlns:a16="http://schemas.microsoft.com/office/drawing/2014/main" id="{880966FE-0AB4-456D-BA87-F265186FCFEC}"/>
              </a:ext>
            </a:extLst>
          </p:cNvPr>
          <p:cNvSpPr txBox="1">
            <a:spLocks noChangeArrowheads="1"/>
          </p:cNvSpPr>
          <p:nvPr/>
        </p:nvSpPr>
        <p:spPr bwMode="auto">
          <a:xfrm>
            <a:off x="304800" y="0"/>
            <a:ext cx="8153400" cy="67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9pPr>
          </a:lstStyle>
          <a:p>
            <a:pPr>
              <a:spcBef>
                <a:spcPts val="2375"/>
              </a:spcBef>
            </a:pPr>
            <a:r>
              <a:rPr lang="en-GB" altLang="en-US" sz="3600" b="1"/>
              <a:t>1-1 </a:t>
            </a:r>
            <a:r>
              <a:rPr lang="en-GB" altLang="en-US" sz="3800" b="1"/>
              <a:t>Statistics in Applications</a:t>
            </a:r>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89" name="Line 1">
            <a:extLst>
              <a:ext uri="{FF2B5EF4-FFF2-40B4-BE49-F238E27FC236}">
                <a16:creationId xmlns:a16="http://schemas.microsoft.com/office/drawing/2014/main" id="{B02C6813-6595-4567-B490-211BCB140D47}"/>
              </a:ext>
            </a:extLst>
          </p:cNvPr>
          <p:cNvSpPr>
            <a:spLocks noChangeShapeType="1"/>
          </p:cNvSpPr>
          <p:nvPr/>
        </p:nvSpPr>
        <p:spPr bwMode="auto">
          <a:xfrm>
            <a:off x="381000" y="1143000"/>
            <a:ext cx="8153400" cy="1588"/>
          </a:xfrm>
          <a:prstGeom prst="line">
            <a:avLst/>
          </a:prstGeom>
          <a:noFill/>
          <a:ln w="3816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12290" name="Text Box 2">
            <a:extLst>
              <a:ext uri="{FF2B5EF4-FFF2-40B4-BE49-F238E27FC236}">
                <a16:creationId xmlns:a16="http://schemas.microsoft.com/office/drawing/2014/main" id="{C7F915C8-47AC-4836-AFE5-F3D5092DB40D}"/>
              </a:ext>
            </a:extLst>
          </p:cNvPr>
          <p:cNvSpPr txBox="1">
            <a:spLocks noChangeArrowheads="1"/>
          </p:cNvSpPr>
          <p:nvPr/>
        </p:nvSpPr>
        <p:spPr bwMode="auto">
          <a:xfrm>
            <a:off x="457200" y="1828800"/>
            <a:ext cx="8229600" cy="290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9pPr>
          </a:lstStyle>
          <a:p>
            <a:pPr>
              <a:spcBef>
                <a:spcPts val="1750"/>
              </a:spcBef>
              <a:buClrTx/>
              <a:buFontTx/>
              <a:buNone/>
            </a:pPr>
            <a:r>
              <a:rPr lang="en-GB" altLang="en-US" sz="2800"/>
              <a:t> </a:t>
            </a:r>
            <a:r>
              <a:rPr lang="en-GB" altLang="en-US" sz="2800" u="sng"/>
              <a:t>Example</a:t>
            </a:r>
          </a:p>
          <a:p>
            <a:pPr eaLnBrk="0" hangingPunct="0">
              <a:buClrTx/>
              <a:buFontTx/>
              <a:buNone/>
            </a:pPr>
            <a:endParaRPr lang="en-GB" altLang="en-US"/>
          </a:p>
          <a:p>
            <a:pPr eaLnBrk="0" hangingPunct="0">
              <a:buClrTx/>
              <a:buFontTx/>
              <a:buNone/>
            </a:pPr>
            <a:r>
              <a:rPr lang="en-GB" altLang="en-US"/>
              <a:t>You want to understand the relationship between having high grades in advanced mathematics and being successful in jobs that do not explicitly use advanced mathematics. How will you find it out? What is the variability here?</a:t>
            </a:r>
          </a:p>
          <a:p>
            <a:pPr>
              <a:spcBef>
                <a:spcPts val="1500"/>
              </a:spcBef>
              <a:buClrTx/>
              <a:buFontTx/>
              <a:buNone/>
            </a:pPr>
            <a:endParaRPr lang="en-GB" altLang="en-US"/>
          </a:p>
        </p:txBody>
      </p:sp>
      <p:sp>
        <p:nvSpPr>
          <p:cNvPr id="12291" name="Text Box 3">
            <a:extLst>
              <a:ext uri="{FF2B5EF4-FFF2-40B4-BE49-F238E27FC236}">
                <a16:creationId xmlns:a16="http://schemas.microsoft.com/office/drawing/2014/main" id="{FBEEBF6D-D90F-4D9D-9832-7E54EC0CC8BE}"/>
              </a:ext>
            </a:extLst>
          </p:cNvPr>
          <p:cNvSpPr txBox="1">
            <a:spLocks noChangeArrowheads="1"/>
          </p:cNvSpPr>
          <p:nvPr/>
        </p:nvSpPr>
        <p:spPr bwMode="auto">
          <a:xfrm>
            <a:off x="304800" y="0"/>
            <a:ext cx="8153400" cy="67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9pPr>
          </a:lstStyle>
          <a:p>
            <a:pPr>
              <a:spcBef>
                <a:spcPts val="2375"/>
              </a:spcBef>
            </a:pPr>
            <a:r>
              <a:rPr lang="en-GB" altLang="en-US" sz="3600" b="1"/>
              <a:t>1-1 </a:t>
            </a:r>
            <a:r>
              <a:rPr lang="en-GB" altLang="en-US" sz="3800" b="1"/>
              <a:t>Statistics in Applications</a:t>
            </a:r>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3" name="Rectangle 1">
            <a:extLst>
              <a:ext uri="{FF2B5EF4-FFF2-40B4-BE49-F238E27FC236}">
                <a16:creationId xmlns:a16="http://schemas.microsoft.com/office/drawing/2014/main" id="{102591FA-A17A-47B9-8885-8331B4F4A089}"/>
              </a:ext>
            </a:extLst>
          </p:cNvPr>
          <p:cNvSpPr>
            <a:spLocks noGrp="1" noChangeArrowheads="1"/>
          </p:cNvSpPr>
          <p:nvPr>
            <p:ph type="body"/>
          </p:nvPr>
        </p:nvSpPr>
        <p:spPr>
          <a:xfrm>
            <a:off x="685800" y="1981200"/>
            <a:ext cx="7772400" cy="4114800"/>
          </a:xfrm>
          <a:ln/>
        </p:spPr>
        <p:txBody>
          <a:bodyPr anchor="t"/>
          <a:lstStyle/>
          <a:p>
            <a:pPr marL="609600" indent="-604838" algn="l">
              <a:spcBef>
                <a:spcPts val="8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pPr>
            <a:r>
              <a:rPr lang="en-GB" altLang="en-US" sz="3200"/>
              <a:t>Three basic methods for collecting data:</a:t>
            </a:r>
          </a:p>
          <a:p>
            <a:pPr marL="985838" lvl="1" indent="-528638" algn="l">
              <a:spcBef>
                <a:spcPts val="700"/>
              </a:spcBef>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pPr>
            <a:r>
              <a:rPr lang="en-GB" altLang="en-US" sz="2800"/>
              <a:t>A </a:t>
            </a:r>
            <a:r>
              <a:rPr lang="en-GB" altLang="en-US" sz="2800" b="1"/>
              <a:t>retrospective</a:t>
            </a:r>
            <a:r>
              <a:rPr lang="en-GB" altLang="en-US" sz="2800"/>
              <a:t> study using historical data</a:t>
            </a:r>
          </a:p>
          <a:p>
            <a:pPr marL="985838" lvl="1" indent="-528638" algn="l">
              <a:spcBef>
                <a:spcPts val="700"/>
              </a:spcBef>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pPr>
            <a:r>
              <a:rPr lang="en-GB" altLang="en-US" sz="2800"/>
              <a:t>An </a:t>
            </a:r>
            <a:r>
              <a:rPr lang="en-GB" altLang="en-US" sz="2800" b="1"/>
              <a:t>observational </a:t>
            </a:r>
            <a:r>
              <a:rPr lang="en-GB" altLang="en-US" sz="2800"/>
              <a:t>study</a:t>
            </a:r>
          </a:p>
          <a:p>
            <a:pPr marL="985838" lvl="1" indent="-528638" algn="l">
              <a:spcBef>
                <a:spcPts val="700"/>
              </a:spcBef>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pPr>
            <a:r>
              <a:rPr lang="en-GB" altLang="en-US" sz="2800"/>
              <a:t>A </a:t>
            </a:r>
            <a:r>
              <a:rPr lang="en-GB" altLang="en-US" sz="2800" b="1"/>
              <a:t>designed experiment</a:t>
            </a:r>
          </a:p>
        </p:txBody>
      </p:sp>
      <p:sp>
        <p:nvSpPr>
          <p:cNvPr id="13314" name="Text Box 2">
            <a:extLst>
              <a:ext uri="{FF2B5EF4-FFF2-40B4-BE49-F238E27FC236}">
                <a16:creationId xmlns:a16="http://schemas.microsoft.com/office/drawing/2014/main" id="{E231F72A-FBBE-418F-8E28-505CBBEAAFDE}"/>
              </a:ext>
            </a:extLst>
          </p:cNvPr>
          <p:cNvSpPr txBox="1">
            <a:spLocks noChangeArrowheads="1"/>
          </p:cNvSpPr>
          <p:nvPr/>
        </p:nvSpPr>
        <p:spPr bwMode="auto">
          <a:xfrm>
            <a:off x="304800" y="533400"/>
            <a:ext cx="8839200" cy="642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9pPr>
          </a:lstStyle>
          <a:p>
            <a:pPr>
              <a:spcBef>
                <a:spcPts val="2250"/>
              </a:spcBef>
              <a:buClrTx/>
              <a:buFontTx/>
              <a:buNone/>
            </a:pPr>
            <a:r>
              <a:rPr lang="en-GB" altLang="en-US" sz="3600" b="1"/>
              <a:t>1-2 Collecting Engineering Data</a:t>
            </a:r>
          </a:p>
        </p:txBody>
      </p:sp>
      <p:sp>
        <p:nvSpPr>
          <p:cNvPr id="13315" name="Line 3">
            <a:extLst>
              <a:ext uri="{FF2B5EF4-FFF2-40B4-BE49-F238E27FC236}">
                <a16:creationId xmlns:a16="http://schemas.microsoft.com/office/drawing/2014/main" id="{77446DD5-EC17-431A-B9E2-79E935093E2C}"/>
              </a:ext>
            </a:extLst>
          </p:cNvPr>
          <p:cNvSpPr>
            <a:spLocks noChangeShapeType="1"/>
          </p:cNvSpPr>
          <p:nvPr/>
        </p:nvSpPr>
        <p:spPr bwMode="auto">
          <a:xfrm>
            <a:off x="381000" y="1143000"/>
            <a:ext cx="6324600" cy="1588"/>
          </a:xfrm>
          <a:prstGeom prst="line">
            <a:avLst/>
          </a:prstGeom>
          <a:noFill/>
          <a:ln w="3816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7" name="Rectangle 1">
            <a:extLst>
              <a:ext uri="{FF2B5EF4-FFF2-40B4-BE49-F238E27FC236}">
                <a16:creationId xmlns:a16="http://schemas.microsoft.com/office/drawing/2014/main" id="{8045B351-C5A2-49A0-80F6-F87104B4A655}"/>
              </a:ext>
            </a:extLst>
          </p:cNvPr>
          <p:cNvSpPr>
            <a:spLocks noGrp="1" noChangeArrowheads="1"/>
          </p:cNvSpPr>
          <p:nvPr>
            <p:ph type="body"/>
          </p:nvPr>
        </p:nvSpPr>
        <p:spPr>
          <a:xfrm>
            <a:off x="685800" y="1981200"/>
            <a:ext cx="7772400" cy="4114800"/>
          </a:xfrm>
          <a:ln/>
        </p:spPr>
        <p:txBody>
          <a:bodyPr anchor="t"/>
          <a:lstStyle/>
          <a:p>
            <a:pPr marL="609600" indent="-604838" algn="l">
              <a:spcBef>
                <a:spcPts val="8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pPr>
            <a:r>
              <a:rPr lang="en-GB" altLang="en-US" sz="3200"/>
              <a:t>Historical data:</a:t>
            </a:r>
          </a:p>
          <a:p>
            <a:pPr marL="985838" lvl="1" indent="-528638" algn="l">
              <a:spcBef>
                <a:spcPts val="700"/>
              </a:spcBef>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pPr>
            <a:r>
              <a:rPr lang="en-GB" altLang="en-US" sz="2800"/>
              <a:t>Economy of countries in the past</a:t>
            </a:r>
          </a:p>
          <a:p>
            <a:pPr marL="985838" lvl="1" indent="-528638" algn="l">
              <a:spcBef>
                <a:spcPts val="700"/>
              </a:spcBef>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pPr>
            <a:r>
              <a:rPr lang="en-GB" altLang="en-US" sz="2800"/>
              <a:t>Average age of people over the years</a:t>
            </a:r>
          </a:p>
          <a:p>
            <a:pPr marL="985838" lvl="1" indent="-528638" algn="l">
              <a:spcBef>
                <a:spcPts val="700"/>
              </a:spcBef>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pPr>
            <a:r>
              <a:rPr lang="en-GB" altLang="en-US" sz="2800"/>
              <a:t>Proportion of students who obtained grade at least 6 in this course in previous years</a:t>
            </a:r>
          </a:p>
        </p:txBody>
      </p:sp>
      <p:sp>
        <p:nvSpPr>
          <p:cNvPr id="14338" name="Text Box 2">
            <a:extLst>
              <a:ext uri="{FF2B5EF4-FFF2-40B4-BE49-F238E27FC236}">
                <a16:creationId xmlns:a16="http://schemas.microsoft.com/office/drawing/2014/main" id="{006D57C7-18E0-41C5-8BEF-1EF74BF6F590}"/>
              </a:ext>
            </a:extLst>
          </p:cNvPr>
          <p:cNvSpPr txBox="1">
            <a:spLocks noChangeArrowheads="1"/>
          </p:cNvSpPr>
          <p:nvPr/>
        </p:nvSpPr>
        <p:spPr bwMode="auto">
          <a:xfrm>
            <a:off x="304800" y="533400"/>
            <a:ext cx="8839200" cy="642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9pPr>
          </a:lstStyle>
          <a:p>
            <a:pPr>
              <a:spcBef>
                <a:spcPts val="2250"/>
              </a:spcBef>
              <a:buClrTx/>
              <a:buFontTx/>
              <a:buNone/>
            </a:pPr>
            <a:r>
              <a:rPr lang="en-GB" altLang="en-US" sz="3600" b="1"/>
              <a:t>1-2 Collecting Engineering Data</a:t>
            </a:r>
          </a:p>
        </p:txBody>
      </p:sp>
      <p:sp>
        <p:nvSpPr>
          <p:cNvPr id="14339" name="Line 3">
            <a:extLst>
              <a:ext uri="{FF2B5EF4-FFF2-40B4-BE49-F238E27FC236}">
                <a16:creationId xmlns:a16="http://schemas.microsoft.com/office/drawing/2014/main" id="{7DE70461-5378-4576-8DA7-49CB3264800D}"/>
              </a:ext>
            </a:extLst>
          </p:cNvPr>
          <p:cNvSpPr>
            <a:spLocks noChangeShapeType="1"/>
          </p:cNvSpPr>
          <p:nvPr/>
        </p:nvSpPr>
        <p:spPr bwMode="auto">
          <a:xfrm>
            <a:off x="381000" y="1143000"/>
            <a:ext cx="6324600" cy="1588"/>
          </a:xfrm>
          <a:prstGeom prst="line">
            <a:avLst/>
          </a:prstGeom>
          <a:noFill/>
          <a:ln w="3816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1" name="Rectangle 1">
            <a:extLst>
              <a:ext uri="{FF2B5EF4-FFF2-40B4-BE49-F238E27FC236}">
                <a16:creationId xmlns:a16="http://schemas.microsoft.com/office/drawing/2014/main" id="{85D18727-B340-46D2-9848-894356194BA6}"/>
              </a:ext>
            </a:extLst>
          </p:cNvPr>
          <p:cNvSpPr>
            <a:spLocks noGrp="1" noChangeArrowheads="1"/>
          </p:cNvSpPr>
          <p:nvPr>
            <p:ph type="body"/>
          </p:nvPr>
        </p:nvSpPr>
        <p:spPr>
          <a:xfrm>
            <a:off x="685800" y="1981200"/>
            <a:ext cx="7772400" cy="4114800"/>
          </a:xfrm>
          <a:ln/>
        </p:spPr>
        <p:txBody>
          <a:bodyPr anchor="t"/>
          <a:lstStyle/>
          <a:p>
            <a:pPr marL="609600" indent="-604838" algn="l">
              <a:spcBef>
                <a:spcPts val="8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pPr>
            <a:r>
              <a:rPr lang="en-GB" altLang="en-US" sz="3200"/>
              <a:t>Observational study:</a:t>
            </a:r>
          </a:p>
          <a:p>
            <a:pPr marL="985838" lvl="1" indent="-528638" algn="l">
              <a:spcBef>
                <a:spcPts val="700"/>
              </a:spcBef>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pPr>
            <a:r>
              <a:rPr lang="en-GB" altLang="en-US" sz="2800"/>
              <a:t>Number of species on the Earth</a:t>
            </a:r>
          </a:p>
          <a:p>
            <a:pPr marL="985838" lvl="1" indent="-528638" algn="l">
              <a:spcBef>
                <a:spcPts val="700"/>
              </a:spcBef>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pPr>
            <a:r>
              <a:rPr lang="en-GB" altLang="en-US" sz="2800"/>
              <a:t>Number of customers who buy your product</a:t>
            </a:r>
          </a:p>
          <a:p>
            <a:pPr marL="985838" lvl="1" indent="-528638" algn="l">
              <a:spcBef>
                <a:spcPts val="700"/>
              </a:spcBef>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pPr>
            <a:r>
              <a:rPr lang="en-GB" altLang="en-US" sz="2800"/>
              <a:t>Stock market</a:t>
            </a:r>
          </a:p>
        </p:txBody>
      </p:sp>
      <p:sp>
        <p:nvSpPr>
          <p:cNvPr id="15362" name="Text Box 2">
            <a:extLst>
              <a:ext uri="{FF2B5EF4-FFF2-40B4-BE49-F238E27FC236}">
                <a16:creationId xmlns:a16="http://schemas.microsoft.com/office/drawing/2014/main" id="{FDD5B16B-ED30-4289-BCB1-62E888C6ED3E}"/>
              </a:ext>
            </a:extLst>
          </p:cNvPr>
          <p:cNvSpPr txBox="1">
            <a:spLocks noChangeArrowheads="1"/>
          </p:cNvSpPr>
          <p:nvPr/>
        </p:nvSpPr>
        <p:spPr bwMode="auto">
          <a:xfrm>
            <a:off x="304800" y="533400"/>
            <a:ext cx="8839200" cy="642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9pPr>
          </a:lstStyle>
          <a:p>
            <a:pPr>
              <a:spcBef>
                <a:spcPts val="2250"/>
              </a:spcBef>
              <a:buClrTx/>
              <a:buFontTx/>
              <a:buNone/>
            </a:pPr>
            <a:r>
              <a:rPr lang="en-GB" altLang="en-US" sz="3600" b="1"/>
              <a:t>1-2 Collecting Engineering Data</a:t>
            </a:r>
          </a:p>
        </p:txBody>
      </p:sp>
      <p:sp>
        <p:nvSpPr>
          <p:cNvPr id="15363" name="Line 3">
            <a:extLst>
              <a:ext uri="{FF2B5EF4-FFF2-40B4-BE49-F238E27FC236}">
                <a16:creationId xmlns:a16="http://schemas.microsoft.com/office/drawing/2014/main" id="{29B71208-8F81-4483-8BA7-35E9E6923437}"/>
              </a:ext>
            </a:extLst>
          </p:cNvPr>
          <p:cNvSpPr>
            <a:spLocks noChangeShapeType="1"/>
          </p:cNvSpPr>
          <p:nvPr/>
        </p:nvSpPr>
        <p:spPr bwMode="auto">
          <a:xfrm>
            <a:off x="381000" y="1143000"/>
            <a:ext cx="6324600" cy="1588"/>
          </a:xfrm>
          <a:prstGeom prst="line">
            <a:avLst/>
          </a:prstGeom>
          <a:noFill/>
          <a:ln w="3816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5" name="Rectangle 1">
            <a:extLst>
              <a:ext uri="{FF2B5EF4-FFF2-40B4-BE49-F238E27FC236}">
                <a16:creationId xmlns:a16="http://schemas.microsoft.com/office/drawing/2014/main" id="{C93E04C2-F06F-4F71-A7A3-613B06D2B6D5}"/>
              </a:ext>
            </a:extLst>
          </p:cNvPr>
          <p:cNvSpPr>
            <a:spLocks noGrp="1" noChangeArrowheads="1"/>
          </p:cNvSpPr>
          <p:nvPr>
            <p:ph type="body"/>
          </p:nvPr>
        </p:nvSpPr>
        <p:spPr>
          <a:xfrm>
            <a:off x="685800" y="1981200"/>
            <a:ext cx="7772400" cy="4114800"/>
          </a:xfrm>
          <a:ln/>
        </p:spPr>
        <p:txBody>
          <a:bodyPr anchor="t"/>
          <a:lstStyle/>
          <a:p>
            <a:pPr marL="609600" indent="-604838" algn="l">
              <a:spcBef>
                <a:spcPts val="8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pPr>
            <a:r>
              <a:rPr lang="en-GB" altLang="en-US" sz="3200"/>
              <a:t>Designed experiments:</a:t>
            </a:r>
          </a:p>
          <a:p>
            <a:pPr marL="985838" lvl="1" indent="-528638" algn="l">
              <a:spcBef>
                <a:spcPts val="700"/>
              </a:spcBef>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pPr>
            <a:r>
              <a:rPr lang="en-GB" altLang="en-US" sz="2800"/>
              <a:t>Facebook tries to suggest something to you</a:t>
            </a:r>
          </a:p>
          <a:p>
            <a:pPr marL="985838" lvl="1" indent="-528638" algn="l">
              <a:spcBef>
                <a:spcPts val="700"/>
              </a:spcBef>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pPr>
            <a:r>
              <a:rPr lang="en-GB" altLang="en-US" sz="2800"/>
              <a:t>Studying the runtime of algorithms </a:t>
            </a:r>
          </a:p>
          <a:p>
            <a:pPr marL="985838" lvl="1" indent="-528638" algn="l">
              <a:spcBef>
                <a:spcPts val="700"/>
              </a:spcBef>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pPr>
            <a:r>
              <a:rPr lang="en-GB" altLang="en-US" sz="2800"/>
              <a:t>Marketing strategies</a:t>
            </a:r>
          </a:p>
          <a:p>
            <a:pPr marL="985838" lvl="1" indent="-528638" algn="l">
              <a:spcBef>
                <a:spcPts val="700"/>
              </a:spcBef>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pPr>
            <a:r>
              <a:rPr lang="en-GB" altLang="en-US" sz="2800"/>
              <a:t>Physics, Chemistry,...</a:t>
            </a:r>
          </a:p>
        </p:txBody>
      </p:sp>
      <p:sp>
        <p:nvSpPr>
          <p:cNvPr id="16386" name="Text Box 2">
            <a:extLst>
              <a:ext uri="{FF2B5EF4-FFF2-40B4-BE49-F238E27FC236}">
                <a16:creationId xmlns:a16="http://schemas.microsoft.com/office/drawing/2014/main" id="{204136E1-5503-4C98-ABCE-6C00CAB63C79}"/>
              </a:ext>
            </a:extLst>
          </p:cNvPr>
          <p:cNvSpPr txBox="1">
            <a:spLocks noChangeArrowheads="1"/>
          </p:cNvSpPr>
          <p:nvPr/>
        </p:nvSpPr>
        <p:spPr bwMode="auto">
          <a:xfrm>
            <a:off x="304800" y="533400"/>
            <a:ext cx="8839200" cy="642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9pPr>
          </a:lstStyle>
          <a:p>
            <a:pPr>
              <a:spcBef>
                <a:spcPts val="2250"/>
              </a:spcBef>
              <a:buClrTx/>
              <a:buFontTx/>
              <a:buNone/>
            </a:pPr>
            <a:r>
              <a:rPr lang="en-GB" altLang="en-US" sz="3600" b="1"/>
              <a:t>1-2 Collecting Engineering Data</a:t>
            </a:r>
          </a:p>
        </p:txBody>
      </p:sp>
      <p:sp>
        <p:nvSpPr>
          <p:cNvPr id="16387" name="Line 3">
            <a:extLst>
              <a:ext uri="{FF2B5EF4-FFF2-40B4-BE49-F238E27FC236}">
                <a16:creationId xmlns:a16="http://schemas.microsoft.com/office/drawing/2014/main" id="{4EA59551-46C8-40FA-8E06-6ECBB1DC60D9}"/>
              </a:ext>
            </a:extLst>
          </p:cNvPr>
          <p:cNvSpPr>
            <a:spLocks noChangeShapeType="1"/>
          </p:cNvSpPr>
          <p:nvPr/>
        </p:nvSpPr>
        <p:spPr bwMode="auto">
          <a:xfrm>
            <a:off x="381000" y="1143000"/>
            <a:ext cx="6324600" cy="1588"/>
          </a:xfrm>
          <a:prstGeom prst="line">
            <a:avLst/>
          </a:prstGeom>
          <a:noFill/>
          <a:ln w="3816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09" name="Text Box 1">
            <a:extLst>
              <a:ext uri="{FF2B5EF4-FFF2-40B4-BE49-F238E27FC236}">
                <a16:creationId xmlns:a16="http://schemas.microsoft.com/office/drawing/2014/main" id="{A18E2224-C73C-4505-A4E7-BDEB187B80C4}"/>
              </a:ext>
            </a:extLst>
          </p:cNvPr>
          <p:cNvSpPr txBox="1">
            <a:spLocks noChangeArrowheads="1"/>
          </p:cNvSpPr>
          <p:nvPr/>
        </p:nvSpPr>
        <p:spPr bwMode="auto">
          <a:xfrm>
            <a:off x="304800" y="381000"/>
            <a:ext cx="8839200" cy="642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9pPr>
          </a:lstStyle>
          <a:p>
            <a:pPr>
              <a:spcBef>
                <a:spcPts val="2250"/>
              </a:spcBef>
              <a:buClrTx/>
              <a:buFontTx/>
              <a:buNone/>
            </a:pPr>
            <a:r>
              <a:rPr lang="en-GB" altLang="en-US" sz="3600" b="1"/>
              <a:t>1-4 Probability and Probability Models</a:t>
            </a:r>
          </a:p>
        </p:txBody>
      </p:sp>
      <p:sp>
        <p:nvSpPr>
          <p:cNvPr id="17410" name="Line 2">
            <a:extLst>
              <a:ext uri="{FF2B5EF4-FFF2-40B4-BE49-F238E27FC236}">
                <a16:creationId xmlns:a16="http://schemas.microsoft.com/office/drawing/2014/main" id="{6EBBC7F4-6D68-4CA9-B65F-A4DB01D7FF82}"/>
              </a:ext>
            </a:extLst>
          </p:cNvPr>
          <p:cNvSpPr>
            <a:spLocks noChangeShapeType="1"/>
          </p:cNvSpPr>
          <p:nvPr/>
        </p:nvSpPr>
        <p:spPr bwMode="auto">
          <a:xfrm>
            <a:off x="381000" y="1143000"/>
            <a:ext cx="7620000" cy="1588"/>
          </a:xfrm>
          <a:prstGeom prst="line">
            <a:avLst/>
          </a:prstGeom>
          <a:noFill/>
          <a:ln w="3816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17411" name="Text Box 3">
            <a:extLst>
              <a:ext uri="{FF2B5EF4-FFF2-40B4-BE49-F238E27FC236}">
                <a16:creationId xmlns:a16="http://schemas.microsoft.com/office/drawing/2014/main" id="{EAA5B949-9B56-43F1-B315-672647106D96}"/>
              </a:ext>
            </a:extLst>
          </p:cNvPr>
          <p:cNvSpPr txBox="1">
            <a:spLocks noChangeArrowheads="1"/>
          </p:cNvSpPr>
          <p:nvPr/>
        </p:nvSpPr>
        <p:spPr bwMode="auto">
          <a:xfrm>
            <a:off x="609600" y="1524000"/>
            <a:ext cx="82296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17412" name="Text Box 4">
            <a:extLst>
              <a:ext uri="{FF2B5EF4-FFF2-40B4-BE49-F238E27FC236}">
                <a16:creationId xmlns:a16="http://schemas.microsoft.com/office/drawing/2014/main" id="{F9BCE4E2-DCCA-4019-8A58-F6BCF303BE09}"/>
              </a:ext>
            </a:extLst>
          </p:cNvPr>
          <p:cNvSpPr txBox="1">
            <a:spLocks noChangeArrowheads="1"/>
          </p:cNvSpPr>
          <p:nvPr/>
        </p:nvSpPr>
        <p:spPr bwMode="auto">
          <a:xfrm>
            <a:off x="685800" y="1828800"/>
            <a:ext cx="7391400" cy="3271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1pPr>
            <a:lvl2pPr>
              <a:tabLst>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9pPr>
          </a:lstStyle>
          <a:p>
            <a:pPr>
              <a:spcBef>
                <a:spcPts val="2000"/>
              </a:spcBef>
              <a:buClr>
                <a:srgbClr val="FF3399"/>
              </a:buClr>
              <a:buFont typeface="Times New Roman" panose="02020603050405020304" pitchFamily="18" charset="0"/>
              <a:buChar char="•"/>
            </a:pPr>
            <a:r>
              <a:rPr lang="en-GB" altLang="en-US" sz="2800" b="1">
                <a:solidFill>
                  <a:srgbClr val="FF3399"/>
                </a:solidFill>
              </a:rPr>
              <a:t> </a:t>
            </a:r>
            <a:r>
              <a:rPr lang="en-GB" altLang="en-US" sz="3200" b="1">
                <a:solidFill>
                  <a:srgbClr val="FF3399"/>
                </a:solidFill>
              </a:rPr>
              <a:t>Probability models</a:t>
            </a:r>
            <a:r>
              <a:rPr lang="en-GB" altLang="en-US" sz="3200"/>
              <a:t> help quantify the risks involved in statistical inference, that is, risks involved in decisions made every day.</a:t>
            </a:r>
          </a:p>
          <a:p>
            <a:pPr>
              <a:spcBef>
                <a:spcPts val="2000"/>
              </a:spcBef>
              <a:buFont typeface="Times New Roman" panose="02020603050405020304" pitchFamily="18" charset="0"/>
              <a:buChar char="•"/>
            </a:pPr>
            <a:r>
              <a:rPr lang="en-GB" altLang="en-US" sz="3200"/>
              <a:t> Probability provides the </a:t>
            </a:r>
            <a:r>
              <a:rPr lang="en-GB" altLang="en-US" sz="3200" b="1">
                <a:solidFill>
                  <a:srgbClr val="3366FF"/>
                </a:solidFill>
              </a:rPr>
              <a:t>framework</a:t>
            </a:r>
            <a:r>
              <a:rPr lang="en-GB" altLang="en-US" sz="3200"/>
              <a:t> for the study and application of statistics.</a:t>
            </a:r>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8433" name="Picture 1">
            <a:extLst>
              <a:ext uri="{FF2B5EF4-FFF2-40B4-BE49-F238E27FC236}">
                <a16:creationId xmlns:a16="http://schemas.microsoft.com/office/drawing/2014/main" id="{068102A8-713B-4189-BDBE-F77159004C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828800"/>
            <a:ext cx="8382000" cy="24384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097" name="Picture 1">
            <a:extLst>
              <a:ext uri="{FF2B5EF4-FFF2-40B4-BE49-F238E27FC236}">
                <a16:creationId xmlns:a16="http://schemas.microsoft.com/office/drawing/2014/main" id="{D8B6775A-958A-4CDF-846F-4CE5B3F302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219200"/>
            <a:ext cx="8229600" cy="33528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39" name="Ink 38">
                <a:extLst>
                  <a:ext uri="{FF2B5EF4-FFF2-40B4-BE49-F238E27FC236}">
                    <a16:creationId xmlns:a16="http://schemas.microsoft.com/office/drawing/2014/main" id="{D77C3DD5-3834-45F1-B1DA-6029527E4314}"/>
                  </a:ext>
                </a:extLst>
              </p14:cNvPr>
              <p14:cNvContentPartPr/>
              <p14:nvPr/>
            </p14:nvContentPartPr>
            <p14:xfrm>
              <a:off x="550506" y="247673"/>
              <a:ext cx="7553880" cy="1716840"/>
            </p14:xfrm>
          </p:contentPart>
        </mc:Choice>
        <mc:Fallback>
          <p:pic>
            <p:nvPicPr>
              <p:cNvPr id="39" name="Ink 38">
                <a:extLst>
                  <a:ext uri="{FF2B5EF4-FFF2-40B4-BE49-F238E27FC236}">
                    <a16:creationId xmlns:a16="http://schemas.microsoft.com/office/drawing/2014/main" id="{D77C3DD5-3834-45F1-B1DA-6029527E4314}"/>
                  </a:ext>
                </a:extLst>
              </p:cNvPr>
              <p:cNvPicPr/>
              <p:nvPr/>
            </p:nvPicPr>
            <p:blipFill>
              <a:blip r:embed="rId3"/>
              <a:stretch>
                <a:fillRect/>
              </a:stretch>
            </p:blipFill>
            <p:spPr>
              <a:xfrm>
                <a:off x="536106" y="233273"/>
                <a:ext cx="7581960" cy="17449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40" name="Ink 39">
                <a:extLst>
                  <a:ext uri="{FF2B5EF4-FFF2-40B4-BE49-F238E27FC236}">
                    <a16:creationId xmlns:a16="http://schemas.microsoft.com/office/drawing/2014/main" id="{829A9887-E2C9-416E-977D-F21D0D379CE3}"/>
                  </a:ext>
                </a:extLst>
              </p14:cNvPr>
              <p14:cNvContentPartPr/>
              <p14:nvPr/>
            </p14:nvContentPartPr>
            <p14:xfrm>
              <a:off x="353586" y="2472833"/>
              <a:ext cx="504720" cy="179280"/>
            </p14:xfrm>
          </p:contentPart>
        </mc:Choice>
        <mc:Fallback>
          <p:pic>
            <p:nvPicPr>
              <p:cNvPr id="40" name="Ink 39">
                <a:extLst>
                  <a:ext uri="{FF2B5EF4-FFF2-40B4-BE49-F238E27FC236}">
                    <a16:creationId xmlns:a16="http://schemas.microsoft.com/office/drawing/2014/main" id="{829A9887-E2C9-416E-977D-F21D0D379CE3}"/>
                  </a:ext>
                </a:extLst>
              </p:cNvPr>
              <p:cNvPicPr/>
              <p:nvPr/>
            </p:nvPicPr>
            <p:blipFill>
              <a:blip r:embed="rId5"/>
              <a:stretch>
                <a:fillRect/>
              </a:stretch>
            </p:blipFill>
            <p:spPr>
              <a:xfrm>
                <a:off x="339186" y="2458433"/>
                <a:ext cx="532800" cy="2073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0" name="Ink 49">
                <a:extLst>
                  <a:ext uri="{FF2B5EF4-FFF2-40B4-BE49-F238E27FC236}">
                    <a16:creationId xmlns:a16="http://schemas.microsoft.com/office/drawing/2014/main" id="{CF9ACEB1-3154-4A49-9C58-632868CB16F1}"/>
                  </a:ext>
                </a:extLst>
              </p14:cNvPr>
              <p14:cNvContentPartPr/>
              <p14:nvPr/>
            </p14:nvContentPartPr>
            <p14:xfrm>
              <a:off x="1288866" y="2232713"/>
              <a:ext cx="2913120" cy="590760"/>
            </p14:xfrm>
          </p:contentPart>
        </mc:Choice>
        <mc:Fallback>
          <p:pic>
            <p:nvPicPr>
              <p:cNvPr id="50" name="Ink 49">
                <a:extLst>
                  <a:ext uri="{FF2B5EF4-FFF2-40B4-BE49-F238E27FC236}">
                    <a16:creationId xmlns:a16="http://schemas.microsoft.com/office/drawing/2014/main" id="{CF9ACEB1-3154-4A49-9C58-632868CB16F1}"/>
                  </a:ext>
                </a:extLst>
              </p:cNvPr>
              <p:cNvPicPr/>
              <p:nvPr/>
            </p:nvPicPr>
            <p:blipFill>
              <a:blip r:embed="rId7"/>
              <a:stretch>
                <a:fillRect/>
              </a:stretch>
            </p:blipFill>
            <p:spPr>
              <a:xfrm>
                <a:off x="1274466" y="2218313"/>
                <a:ext cx="2941200" cy="6188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4" name="Ink 53">
                <a:extLst>
                  <a:ext uri="{FF2B5EF4-FFF2-40B4-BE49-F238E27FC236}">
                    <a16:creationId xmlns:a16="http://schemas.microsoft.com/office/drawing/2014/main" id="{38440427-E0E3-4CE1-9E66-EF7E1F23457B}"/>
                  </a:ext>
                </a:extLst>
              </p14:cNvPr>
              <p14:cNvContentPartPr/>
              <p14:nvPr/>
            </p14:nvContentPartPr>
            <p14:xfrm>
              <a:off x="4712106" y="2264033"/>
              <a:ext cx="871200" cy="500040"/>
            </p14:xfrm>
          </p:contentPart>
        </mc:Choice>
        <mc:Fallback>
          <p:pic>
            <p:nvPicPr>
              <p:cNvPr id="54" name="Ink 53">
                <a:extLst>
                  <a:ext uri="{FF2B5EF4-FFF2-40B4-BE49-F238E27FC236}">
                    <a16:creationId xmlns:a16="http://schemas.microsoft.com/office/drawing/2014/main" id="{38440427-E0E3-4CE1-9E66-EF7E1F23457B}"/>
                  </a:ext>
                </a:extLst>
              </p:cNvPr>
              <p:cNvPicPr/>
              <p:nvPr/>
            </p:nvPicPr>
            <p:blipFill>
              <a:blip r:embed="rId9"/>
              <a:stretch>
                <a:fillRect/>
              </a:stretch>
            </p:blipFill>
            <p:spPr>
              <a:xfrm>
                <a:off x="4697706" y="2249633"/>
                <a:ext cx="899280" cy="5281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58" name="Ink 57">
                <a:extLst>
                  <a:ext uri="{FF2B5EF4-FFF2-40B4-BE49-F238E27FC236}">
                    <a16:creationId xmlns:a16="http://schemas.microsoft.com/office/drawing/2014/main" id="{3039CA9D-09EF-4BA1-A8C7-E142590BDF9F}"/>
                  </a:ext>
                </a:extLst>
              </p14:cNvPr>
              <p14:cNvContentPartPr/>
              <p14:nvPr/>
            </p14:nvContentPartPr>
            <p14:xfrm>
              <a:off x="7836186" y="2275913"/>
              <a:ext cx="10080" cy="272520"/>
            </p14:xfrm>
          </p:contentPart>
        </mc:Choice>
        <mc:Fallback>
          <p:pic>
            <p:nvPicPr>
              <p:cNvPr id="58" name="Ink 57">
                <a:extLst>
                  <a:ext uri="{FF2B5EF4-FFF2-40B4-BE49-F238E27FC236}">
                    <a16:creationId xmlns:a16="http://schemas.microsoft.com/office/drawing/2014/main" id="{3039CA9D-09EF-4BA1-A8C7-E142590BDF9F}"/>
                  </a:ext>
                </a:extLst>
              </p:cNvPr>
              <p:cNvPicPr/>
              <p:nvPr/>
            </p:nvPicPr>
            <p:blipFill>
              <a:blip r:embed="rId11"/>
              <a:stretch>
                <a:fillRect/>
              </a:stretch>
            </p:blipFill>
            <p:spPr>
              <a:xfrm>
                <a:off x="7821786" y="2261513"/>
                <a:ext cx="38160" cy="3006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59" name="Ink 58">
                <a:extLst>
                  <a:ext uri="{FF2B5EF4-FFF2-40B4-BE49-F238E27FC236}">
                    <a16:creationId xmlns:a16="http://schemas.microsoft.com/office/drawing/2014/main" id="{B689CF61-A1E0-44A8-A355-8BFCC2E6B08D}"/>
                  </a:ext>
                </a:extLst>
              </p14:cNvPr>
              <p14:cNvContentPartPr/>
              <p14:nvPr/>
            </p14:nvContentPartPr>
            <p14:xfrm>
              <a:off x="7925826" y="2801873"/>
              <a:ext cx="360" cy="360"/>
            </p14:xfrm>
          </p:contentPart>
        </mc:Choice>
        <mc:Fallback>
          <p:pic>
            <p:nvPicPr>
              <p:cNvPr id="59" name="Ink 58">
                <a:extLst>
                  <a:ext uri="{FF2B5EF4-FFF2-40B4-BE49-F238E27FC236}">
                    <a16:creationId xmlns:a16="http://schemas.microsoft.com/office/drawing/2014/main" id="{B689CF61-A1E0-44A8-A355-8BFCC2E6B08D}"/>
                  </a:ext>
                </a:extLst>
              </p:cNvPr>
              <p:cNvPicPr/>
              <p:nvPr/>
            </p:nvPicPr>
            <p:blipFill>
              <a:blip r:embed="rId13"/>
              <a:stretch>
                <a:fillRect/>
              </a:stretch>
            </p:blipFill>
            <p:spPr>
              <a:xfrm>
                <a:off x="7911426" y="2787473"/>
                <a:ext cx="28440" cy="284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60" name="Ink 59">
                <a:extLst>
                  <a:ext uri="{FF2B5EF4-FFF2-40B4-BE49-F238E27FC236}">
                    <a16:creationId xmlns:a16="http://schemas.microsoft.com/office/drawing/2014/main" id="{8B36F20B-0AB9-41AC-A9B1-E2151613F224}"/>
                  </a:ext>
                </a:extLst>
              </p14:cNvPr>
              <p14:cNvContentPartPr/>
              <p14:nvPr/>
            </p14:nvContentPartPr>
            <p14:xfrm>
              <a:off x="6073626" y="2280593"/>
              <a:ext cx="1313280" cy="487440"/>
            </p14:xfrm>
          </p:contentPart>
        </mc:Choice>
        <mc:Fallback>
          <p:pic>
            <p:nvPicPr>
              <p:cNvPr id="60" name="Ink 59">
                <a:extLst>
                  <a:ext uri="{FF2B5EF4-FFF2-40B4-BE49-F238E27FC236}">
                    <a16:creationId xmlns:a16="http://schemas.microsoft.com/office/drawing/2014/main" id="{8B36F20B-0AB9-41AC-A9B1-E2151613F224}"/>
                  </a:ext>
                </a:extLst>
              </p:cNvPr>
              <p:cNvPicPr/>
              <p:nvPr/>
            </p:nvPicPr>
            <p:blipFill>
              <a:blip r:embed="rId15"/>
              <a:stretch>
                <a:fillRect/>
              </a:stretch>
            </p:blipFill>
            <p:spPr>
              <a:xfrm>
                <a:off x="6059226" y="2266193"/>
                <a:ext cx="1341360" cy="5155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63" name="Ink 62">
                <a:extLst>
                  <a:ext uri="{FF2B5EF4-FFF2-40B4-BE49-F238E27FC236}">
                    <a16:creationId xmlns:a16="http://schemas.microsoft.com/office/drawing/2014/main" id="{29F81F7E-88FF-42DC-B648-38DD4203E07F}"/>
                  </a:ext>
                </a:extLst>
              </p14:cNvPr>
              <p14:cNvContentPartPr/>
              <p14:nvPr/>
            </p14:nvContentPartPr>
            <p14:xfrm>
              <a:off x="213186" y="444593"/>
              <a:ext cx="284400" cy="411120"/>
            </p14:xfrm>
          </p:contentPart>
        </mc:Choice>
        <mc:Fallback>
          <p:pic>
            <p:nvPicPr>
              <p:cNvPr id="63" name="Ink 62">
                <a:extLst>
                  <a:ext uri="{FF2B5EF4-FFF2-40B4-BE49-F238E27FC236}">
                    <a16:creationId xmlns:a16="http://schemas.microsoft.com/office/drawing/2014/main" id="{29F81F7E-88FF-42DC-B648-38DD4203E07F}"/>
                  </a:ext>
                </a:extLst>
              </p:cNvPr>
              <p:cNvPicPr/>
              <p:nvPr/>
            </p:nvPicPr>
            <p:blipFill>
              <a:blip r:embed="rId17"/>
              <a:stretch>
                <a:fillRect/>
              </a:stretch>
            </p:blipFill>
            <p:spPr>
              <a:xfrm>
                <a:off x="198786" y="430193"/>
                <a:ext cx="312480" cy="4392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66" name="Ink 65">
                <a:extLst>
                  <a:ext uri="{FF2B5EF4-FFF2-40B4-BE49-F238E27FC236}">
                    <a16:creationId xmlns:a16="http://schemas.microsoft.com/office/drawing/2014/main" id="{F95CDF2E-20CB-46EF-A682-1F7D6F1FC23D}"/>
                  </a:ext>
                </a:extLst>
              </p14:cNvPr>
              <p14:cNvContentPartPr/>
              <p14:nvPr/>
            </p14:nvContentPartPr>
            <p14:xfrm>
              <a:off x="143706" y="3556073"/>
              <a:ext cx="506880" cy="501840"/>
            </p14:xfrm>
          </p:contentPart>
        </mc:Choice>
        <mc:Fallback>
          <p:pic>
            <p:nvPicPr>
              <p:cNvPr id="66" name="Ink 65">
                <a:extLst>
                  <a:ext uri="{FF2B5EF4-FFF2-40B4-BE49-F238E27FC236}">
                    <a16:creationId xmlns:a16="http://schemas.microsoft.com/office/drawing/2014/main" id="{F95CDF2E-20CB-46EF-A682-1F7D6F1FC23D}"/>
                  </a:ext>
                </a:extLst>
              </p:cNvPr>
              <p:cNvPicPr/>
              <p:nvPr/>
            </p:nvPicPr>
            <p:blipFill>
              <a:blip r:embed="rId19"/>
              <a:stretch>
                <a:fillRect/>
              </a:stretch>
            </p:blipFill>
            <p:spPr>
              <a:xfrm>
                <a:off x="129306" y="3541673"/>
                <a:ext cx="534960" cy="5299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80" name="Ink 79">
                <a:extLst>
                  <a:ext uri="{FF2B5EF4-FFF2-40B4-BE49-F238E27FC236}">
                    <a16:creationId xmlns:a16="http://schemas.microsoft.com/office/drawing/2014/main" id="{53D798CD-9836-4251-AAA5-04EEDE9D6BB5}"/>
                  </a:ext>
                </a:extLst>
              </p14:cNvPr>
              <p14:cNvContentPartPr/>
              <p14:nvPr/>
            </p14:nvContentPartPr>
            <p14:xfrm>
              <a:off x="1068906" y="3520793"/>
              <a:ext cx="1941480" cy="554400"/>
            </p14:xfrm>
          </p:contentPart>
        </mc:Choice>
        <mc:Fallback>
          <p:pic>
            <p:nvPicPr>
              <p:cNvPr id="80" name="Ink 79">
                <a:extLst>
                  <a:ext uri="{FF2B5EF4-FFF2-40B4-BE49-F238E27FC236}">
                    <a16:creationId xmlns:a16="http://schemas.microsoft.com/office/drawing/2014/main" id="{53D798CD-9836-4251-AAA5-04EEDE9D6BB5}"/>
                  </a:ext>
                </a:extLst>
              </p:cNvPr>
              <p:cNvPicPr/>
              <p:nvPr/>
            </p:nvPicPr>
            <p:blipFill>
              <a:blip r:embed="rId21"/>
              <a:stretch>
                <a:fillRect/>
              </a:stretch>
            </p:blipFill>
            <p:spPr>
              <a:xfrm>
                <a:off x="1054506" y="3506393"/>
                <a:ext cx="1969560" cy="5824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83" name="Ink 82">
                <a:extLst>
                  <a:ext uri="{FF2B5EF4-FFF2-40B4-BE49-F238E27FC236}">
                    <a16:creationId xmlns:a16="http://schemas.microsoft.com/office/drawing/2014/main" id="{E99243F2-CC52-45FE-99A6-2BFAF356493C}"/>
                  </a:ext>
                </a:extLst>
              </p14:cNvPr>
              <p14:cNvContentPartPr/>
              <p14:nvPr/>
            </p14:nvContentPartPr>
            <p14:xfrm>
              <a:off x="409746" y="4688633"/>
              <a:ext cx="202320" cy="135720"/>
            </p14:xfrm>
          </p:contentPart>
        </mc:Choice>
        <mc:Fallback>
          <p:pic>
            <p:nvPicPr>
              <p:cNvPr id="83" name="Ink 82">
                <a:extLst>
                  <a:ext uri="{FF2B5EF4-FFF2-40B4-BE49-F238E27FC236}">
                    <a16:creationId xmlns:a16="http://schemas.microsoft.com/office/drawing/2014/main" id="{E99243F2-CC52-45FE-99A6-2BFAF356493C}"/>
                  </a:ext>
                </a:extLst>
              </p:cNvPr>
              <p:cNvPicPr/>
              <p:nvPr/>
            </p:nvPicPr>
            <p:blipFill>
              <a:blip r:embed="rId23"/>
              <a:stretch>
                <a:fillRect/>
              </a:stretch>
            </p:blipFill>
            <p:spPr>
              <a:xfrm>
                <a:off x="395346" y="4674233"/>
                <a:ext cx="230400" cy="1638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88" name="Ink 87">
                <a:extLst>
                  <a:ext uri="{FF2B5EF4-FFF2-40B4-BE49-F238E27FC236}">
                    <a16:creationId xmlns:a16="http://schemas.microsoft.com/office/drawing/2014/main" id="{73AEB860-EF21-4652-B1A4-5247F495C92C}"/>
                  </a:ext>
                </a:extLst>
              </p14:cNvPr>
              <p14:cNvContentPartPr/>
              <p14:nvPr/>
            </p14:nvContentPartPr>
            <p14:xfrm>
              <a:off x="1059186" y="4405673"/>
              <a:ext cx="1279080" cy="896040"/>
            </p14:xfrm>
          </p:contentPart>
        </mc:Choice>
        <mc:Fallback>
          <p:pic>
            <p:nvPicPr>
              <p:cNvPr id="88" name="Ink 87">
                <a:extLst>
                  <a:ext uri="{FF2B5EF4-FFF2-40B4-BE49-F238E27FC236}">
                    <a16:creationId xmlns:a16="http://schemas.microsoft.com/office/drawing/2014/main" id="{73AEB860-EF21-4652-B1A4-5247F495C92C}"/>
                  </a:ext>
                </a:extLst>
              </p:cNvPr>
              <p:cNvPicPr/>
              <p:nvPr/>
            </p:nvPicPr>
            <p:blipFill>
              <a:blip r:embed="rId25"/>
              <a:stretch>
                <a:fillRect/>
              </a:stretch>
            </p:blipFill>
            <p:spPr>
              <a:xfrm>
                <a:off x="1044786" y="4391273"/>
                <a:ext cx="1307160" cy="9241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03" name="Ink 102">
                <a:extLst>
                  <a:ext uri="{FF2B5EF4-FFF2-40B4-BE49-F238E27FC236}">
                    <a16:creationId xmlns:a16="http://schemas.microsoft.com/office/drawing/2014/main" id="{ABE35BBA-D0AA-407C-AA88-AC235104096D}"/>
                  </a:ext>
                </a:extLst>
              </p14:cNvPr>
              <p14:cNvContentPartPr/>
              <p14:nvPr/>
            </p14:nvContentPartPr>
            <p14:xfrm>
              <a:off x="5999106" y="4510433"/>
              <a:ext cx="376920" cy="372960"/>
            </p14:xfrm>
          </p:contentPart>
        </mc:Choice>
        <mc:Fallback>
          <p:pic>
            <p:nvPicPr>
              <p:cNvPr id="103" name="Ink 102">
                <a:extLst>
                  <a:ext uri="{FF2B5EF4-FFF2-40B4-BE49-F238E27FC236}">
                    <a16:creationId xmlns:a16="http://schemas.microsoft.com/office/drawing/2014/main" id="{ABE35BBA-D0AA-407C-AA88-AC235104096D}"/>
                  </a:ext>
                </a:extLst>
              </p:cNvPr>
              <p:cNvPicPr/>
              <p:nvPr/>
            </p:nvPicPr>
            <p:blipFill>
              <a:blip r:embed="rId27"/>
              <a:stretch>
                <a:fillRect/>
              </a:stretch>
            </p:blipFill>
            <p:spPr>
              <a:xfrm>
                <a:off x="5984706" y="4496033"/>
                <a:ext cx="405000" cy="40104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10" name="Ink 109">
                <a:extLst>
                  <a:ext uri="{FF2B5EF4-FFF2-40B4-BE49-F238E27FC236}">
                    <a16:creationId xmlns:a16="http://schemas.microsoft.com/office/drawing/2014/main" id="{480BB98B-5FBB-45D5-9B46-591E64BC6945}"/>
                  </a:ext>
                </a:extLst>
              </p14:cNvPr>
              <p14:cNvContentPartPr/>
              <p14:nvPr/>
            </p14:nvContentPartPr>
            <p14:xfrm>
              <a:off x="6783906" y="4432673"/>
              <a:ext cx="947520" cy="431640"/>
            </p14:xfrm>
          </p:contentPart>
        </mc:Choice>
        <mc:Fallback>
          <p:pic>
            <p:nvPicPr>
              <p:cNvPr id="110" name="Ink 109">
                <a:extLst>
                  <a:ext uri="{FF2B5EF4-FFF2-40B4-BE49-F238E27FC236}">
                    <a16:creationId xmlns:a16="http://schemas.microsoft.com/office/drawing/2014/main" id="{480BB98B-5FBB-45D5-9B46-591E64BC6945}"/>
                  </a:ext>
                </a:extLst>
              </p:cNvPr>
              <p:cNvPicPr/>
              <p:nvPr/>
            </p:nvPicPr>
            <p:blipFill>
              <a:blip r:embed="rId29"/>
              <a:stretch>
                <a:fillRect/>
              </a:stretch>
            </p:blipFill>
            <p:spPr>
              <a:xfrm>
                <a:off x="6769506" y="4418273"/>
                <a:ext cx="975600" cy="4597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14" name="Ink 113">
                <a:extLst>
                  <a:ext uri="{FF2B5EF4-FFF2-40B4-BE49-F238E27FC236}">
                    <a16:creationId xmlns:a16="http://schemas.microsoft.com/office/drawing/2014/main" id="{6AB2C8A6-3EF9-4292-ABF3-B1080E52CE5F}"/>
                  </a:ext>
                </a:extLst>
              </p14:cNvPr>
              <p14:cNvContentPartPr/>
              <p14:nvPr/>
            </p14:nvContentPartPr>
            <p14:xfrm>
              <a:off x="7815306" y="4413233"/>
              <a:ext cx="462240" cy="454320"/>
            </p14:xfrm>
          </p:contentPart>
        </mc:Choice>
        <mc:Fallback>
          <p:pic>
            <p:nvPicPr>
              <p:cNvPr id="114" name="Ink 113">
                <a:extLst>
                  <a:ext uri="{FF2B5EF4-FFF2-40B4-BE49-F238E27FC236}">
                    <a16:creationId xmlns:a16="http://schemas.microsoft.com/office/drawing/2014/main" id="{6AB2C8A6-3EF9-4292-ABF3-B1080E52CE5F}"/>
                  </a:ext>
                </a:extLst>
              </p:cNvPr>
              <p:cNvPicPr/>
              <p:nvPr/>
            </p:nvPicPr>
            <p:blipFill>
              <a:blip r:embed="rId31"/>
              <a:stretch>
                <a:fillRect/>
              </a:stretch>
            </p:blipFill>
            <p:spPr>
              <a:xfrm>
                <a:off x="7800906" y="4398833"/>
                <a:ext cx="490320" cy="4824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29" name="Ink 128">
                <a:extLst>
                  <a:ext uri="{FF2B5EF4-FFF2-40B4-BE49-F238E27FC236}">
                    <a16:creationId xmlns:a16="http://schemas.microsoft.com/office/drawing/2014/main" id="{E7158C7A-4D94-4005-A46E-73732C42100C}"/>
                  </a:ext>
                </a:extLst>
              </p14:cNvPr>
              <p14:cNvContentPartPr/>
              <p14:nvPr/>
            </p14:nvContentPartPr>
            <p14:xfrm>
              <a:off x="863706" y="4398473"/>
              <a:ext cx="4695120" cy="1424880"/>
            </p14:xfrm>
          </p:contentPart>
        </mc:Choice>
        <mc:Fallback>
          <p:pic>
            <p:nvPicPr>
              <p:cNvPr id="129" name="Ink 128">
                <a:extLst>
                  <a:ext uri="{FF2B5EF4-FFF2-40B4-BE49-F238E27FC236}">
                    <a16:creationId xmlns:a16="http://schemas.microsoft.com/office/drawing/2014/main" id="{E7158C7A-4D94-4005-A46E-73732C42100C}"/>
                  </a:ext>
                </a:extLst>
              </p:cNvPr>
              <p:cNvPicPr/>
              <p:nvPr/>
            </p:nvPicPr>
            <p:blipFill>
              <a:blip r:embed="rId33"/>
              <a:stretch>
                <a:fillRect/>
              </a:stretch>
            </p:blipFill>
            <p:spPr>
              <a:xfrm>
                <a:off x="849306" y="4384073"/>
                <a:ext cx="4723200" cy="1452960"/>
              </a:xfrm>
              <a:prstGeom prst="rect">
                <a:avLst/>
              </a:prstGeom>
            </p:spPr>
          </p:pic>
        </mc:Fallback>
      </mc:AlternateContent>
    </p:spTree>
    <p:extLst>
      <p:ext uri="{BB962C8B-B14F-4D97-AF65-F5344CB8AC3E}">
        <p14:creationId xmlns:p14="http://schemas.microsoft.com/office/powerpoint/2010/main" val="2281129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1" name="Line 1">
            <a:extLst>
              <a:ext uri="{FF2B5EF4-FFF2-40B4-BE49-F238E27FC236}">
                <a16:creationId xmlns:a16="http://schemas.microsoft.com/office/drawing/2014/main" id="{90EF2337-9937-4D99-B3A4-95D3ED378B0D}"/>
              </a:ext>
            </a:extLst>
          </p:cNvPr>
          <p:cNvSpPr>
            <a:spLocks noChangeShapeType="1"/>
          </p:cNvSpPr>
          <p:nvPr/>
        </p:nvSpPr>
        <p:spPr bwMode="auto">
          <a:xfrm>
            <a:off x="381000" y="1524000"/>
            <a:ext cx="8153400" cy="1588"/>
          </a:xfrm>
          <a:prstGeom prst="line">
            <a:avLst/>
          </a:prstGeom>
          <a:noFill/>
          <a:ln w="3816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5122" name="Text Box 2">
            <a:extLst>
              <a:ext uri="{FF2B5EF4-FFF2-40B4-BE49-F238E27FC236}">
                <a16:creationId xmlns:a16="http://schemas.microsoft.com/office/drawing/2014/main" id="{5843A3C6-FC5D-4E62-857A-A721F1C202B9}"/>
              </a:ext>
            </a:extLst>
          </p:cNvPr>
          <p:cNvSpPr txBox="1">
            <a:spLocks noChangeArrowheads="1"/>
          </p:cNvSpPr>
          <p:nvPr/>
        </p:nvSpPr>
        <p:spPr bwMode="auto">
          <a:xfrm>
            <a:off x="685800" y="2286000"/>
            <a:ext cx="7924800" cy="2671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1pPr>
            <a:lvl2pPr marL="45720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9pPr>
          </a:lstStyle>
          <a:p>
            <a:pPr>
              <a:spcBef>
                <a:spcPts val="1750"/>
              </a:spcBef>
              <a:buClrTx/>
              <a:buFontTx/>
              <a:buNone/>
            </a:pPr>
            <a:r>
              <a:rPr lang="en-GB" altLang="en-US" sz="2800"/>
              <a:t>An </a:t>
            </a:r>
            <a:r>
              <a:rPr lang="en-GB" altLang="en-US" sz="2800">
                <a:solidFill>
                  <a:srgbClr val="3333CC"/>
                </a:solidFill>
              </a:rPr>
              <a:t>engineer</a:t>
            </a:r>
            <a:r>
              <a:rPr lang="en-GB" altLang="en-US" sz="2800"/>
              <a:t> is someone who solves problems of interest to society by the efficient application of scientific principles by</a:t>
            </a:r>
          </a:p>
          <a:p>
            <a:pPr lvl="1" indent="0">
              <a:spcBef>
                <a:spcPts val="1750"/>
              </a:spcBef>
              <a:buFont typeface="Times New Roman" panose="02020603050405020304" pitchFamily="18" charset="0"/>
              <a:buChar char="•"/>
            </a:pPr>
            <a:r>
              <a:rPr lang="en-GB" altLang="en-US" sz="2800"/>
              <a:t> Refining existing products</a:t>
            </a:r>
          </a:p>
          <a:p>
            <a:pPr lvl="1" indent="0">
              <a:spcBef>
                <a:spcPts val="1750"/>
              </a:spcBef>
              <a:buFont typeface="Times New Roman" panose="02020603050405020304" pitchFamily="18" charset="0"/>
              <a:buChar char="•"/>
            </a:pPr>
            <a:r>
              <a:rPr lang="en-GB" altLang="en-US" sz="2800"/>
              <a:t> Designing new products or processes</a:t>
            </a:r>
          </a:p>
        </p:txBody>
      </p:sp>
      <p:sp>
        <p:nvSpPr>
          <p:cNvPr id="5123" name="Text Box 3">
            <a:extLst>
              <a:ext uri="{FF2B5EF4-FFF2-40B4-BE49-F238E27FC236}">
                <a16:creationId xmlns:a16="http://schemas.microsoft.com/office/drawing/2014/main" id="{DEF81B69-E216-467E-8B3A-AA91C8801FC3}"/>
              </a:ext>
            </a:extLst>
          </p:cNvPr>
          <p:cNvSpPr txBox="1">
            <a:spLocks noChangeArrowheads="1"/>
          </p:cNvSpPr>
          <p:nvPr/>
        </p:nvSpPr>
        <p:spPr bwMode="auto">
          <a:xfrm>
            <a:off x="381000" y="228600"/>
            <a:ext cx="8153400" cy="67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9pPr>
          </a:lstStyle>
          <a:p>
            <a:pPr>
              <a:spcBef>
                <a:spcPts val="1750"/>
              </a:spcBef>
              <a:buClrTx/>
              <a:buFontTx/>
              <a:buNone/>
            </a:pPr>
            <a:r>
              <a:rPr lang="en-GB" altLang="en-US" sz="3600" b="1"/>
              <a:t>1-1 </a:t>
            </a:r>
            <a:r>
              <a:rPr lang="en-GB" altLang="en-US" sz="3800" b="1"/>
              <a:t>Statistics in Engineering</a:t>
            </a:r>
            <a:r>
              <a:rPr lang="en-GB" altLang="en-US" sz="2800"/>
              <a:t> </a:t>
            </a:r>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5" name="Line 1">
            <a:extLst>
              <a:ext uri="{FF2B5EF4-FFF2-40B4-BE49-F238E27FC236}">
                <a16:creationId xmlns:a16="http://schemas.microsoft.com/office/drawing/2014/main" id="{B5B80F5B-8677-416C-899E-87722A0E7E37}"/>
              </a:ext>
            </a:extLst>
          </p:cNvPr>
          <p:cNvSpPr>
            <a:spLocks noChangeShapeType="1"/>
          </p:cNvSpPr>
          <p:nvPr/>
        </p:nvSpPr>
        <p:spPr bwMode="auto">
          <a:xfrm>
            <a:off x="381000" y="1143000"/>
            <a:ext cx="8153400" cy="1588"/>
          </a:xfrm>
          <a:prstGeom prst="line">
            <a:avLst/>
          </a:prstGeom>
          <a:noFill/>
          <a:ln w="3816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6146" name="Text Box 2">
            <a:extLst>
              <a:ext uri="{FF2B5EF4-FFF2-40B4-BE49-F238E27FC236}">
                <a16:creationId xmlns:a16="http://schemas.microsoft.com/office/drawing/2014/main" id="{ADD0CA8C-24AA-457A-9B47-3594B8B53133}"/>
              </a:ext>
            </a:extLst>
          </p:cNvPr>
          <p:cNvSpPr txBox="1">
            <a:spLocks noChangeArrowheads="1"/>
          </p:cNvSpPr>
          <p:nvPr/>
        </p:nvSpPr>
        <p:spPr bwMode="auto">
          <a:xfrm>
            <a:off x="304800" y="0"/>
            <a:ext cx="8153400" cy="67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9pPr>
          </a:lstStyle>
          <a:p>
            <a:pPr>
              <a:spcBef>
                <a:spcPts val="1750"/>
              </a:spcBef>
              <a:buClrTx/>
              <a:buFontTx/>
              <a:buNone/>
            </a:pPr>
            <a:r>
              <a:rPr lang="en-GB" altLang="en-US" sz="3600" b="1"/>
              <a:t>1-1 </a:t>
            </a:r>
            <a:r>
              <a:rPr lang="en-GB" altLang="en-US" sz="3800" b="1"/>
              <a:t>Statistics in Engineering</a:t>
            </a:r>
            <a:r>
              <a:rPr lang="en-GB" altLang="en-US" sz="2800"/>
              <a:t> </a:t>
            </a:r>
          </a:p>
        </p:txBody>
      </p:sp>
      <p:pic>
        <p:nvPicPr>
          <p:cNvPr id="6147" name="Picture 3">
            <a:extLst>
              <a:ext uri="{FF2B5EF4-FFF2-40B4-BE49-F238E27FC236}">
                <a16:creationId xmlns:a16="http://schemas.microsoft.com/office/drawing/2014/main" id="{0112D831-6B68-4B55-BBAA-81D76EB5D9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676400"/>
            <a:ext cx="7924800" cy="24447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148" name="Text Box 4">
            <a:extLst>
              <a:ext uri="{FF2B5EF4-FFF2-40B4-BE49-F238E27FC236}">
                <a16:creationId xmlns:a16="http://schemas.microsoft.com/office/drawing/2014/main" id="{5DABE0A2-EB54-43C1-BE42-204E4535C62C}"/>
              </a:ext>
            </a:extLst>
          </p:cNvPr>
          <p:cNvSpPr txBox="1">
            <a:spLocks noChangeArrowheads="1"/>
          </p:cNvSpPr>
          <p:nvPr/>
        </p:nvSpPr>
        <p:spPr bwMode="auto">
          <a:xfrm>
            <a:off x="1981200" y="4572000"/>
            <a:ext cx="46482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9pPr>
          </a:lstStyle>
          <a:p>
            <a:pPr>
              <a:spcBef>
                <a:spcPts val="1500"/>
              </a:spcBef>
              <a:buClrTx/>
              <a:buFontTx/>
              <a:buNone/>
            </a:pPr>
            <a:r>
              <a:rPr lang="en-GB" altLang="en-US" b="1">
                <a:solidFill>
                  <a:srgbClr val="006600"/>
                </a:solidFill>
              </a:rPr>
              <a:t>Figure 1.1</a:t>
            </a:r>
            <a:r>
              <a:rPr lang="en-GB" altLang="en-US"/>
              <a:t> The engineering method</a:t>
            </a:r>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9" name="Line 1">
            <a:extLst>
              <a:ext uri="{FF2B5EF4-FFF2-40B4-BE49-F238E27FC236}">
                <a16:creationId xmlns:a16="http://schemas.microsoft.com/office/drawing/2014/main" id="{579F78B8-E424-4C5D-BB5E-C280C24724C6}"/>
              </a:ext>
            </a:extLst>
          </p:cNvPr>
          <p:cNvSpPr>
            <a:spLocks noChangeShapeType="1"/>
          </p:cNvSpPr>
          <p:nvPr/>
        </p:nvSpPr>
        <p:spPr bwMode="auto">
          <a:xfrm>
            <a:off x="381000" y="1143000"/>
            <a:ext cx="8153400" cy="1588"/>
          </a:xfrm>
          <a:prstGeom prst="line">
            <a:avLst/>
          </a:prstGeom>
          <a:noFill/>
          <a:ln w="3816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7170" name="Text Box 2">
            <a:extLst>
              <a:ext uri="{FF2B5EF4-FFF2-40B4-BE49-F238E27FC236}">
                <a16:creationId xmlns:a16="http://schemas.microsoft.com/office/drawing/2014/main" id="{9FB9F877-7C60-40B8-8423-9817D823DEAC}"/>
              </a:ext>
            </a:extLst>
          </p:cNvPr>
          <p:cNvSpPr txBox="1">
            <a:spLocks noChangeArrowheads="1"/>
          </p:cNvSpPr>
          <p:nvPr/>
        </p:nvSpPr>
        <p:spPr bwMode="auto">
          <a:xfrm>
            <a:off x="457200" y="1828800"/>
            <a:ext cx="8229600" cy="2894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1pPr>
            <a:lvl2pPr marL="45720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9pPr>
          </a:lstStyle>
          <a:p>
            <a:pPr>
              <a:spcBef>
                <a:spcPts val="1750"/>
              </a:spcBef>
              <a:buClrTx/>
              <a:buFontTx/>
              <a:buNone/>
            </a:pPr>
            <a:r>
              <a:rPr lang="en-GB" altLang="en-US" sz="2800"/>
              <a:t>The field of </a:t>
            </a:r>
            <a:r>
              <a:rPr lang="en-GB" altLang="en-US" sz="2800">
                <a:solidFill>
                  <a:srgbClr val="3333CC"/>
                </a:solidFill>
              </a:rPr>
              <a:t>statistics</a:t>
            </a:r>
            <a:r>
              <a:rPr lang="en-GB" altLang="en-US" sz="2800"/>
              <a:t> deals with the collection, presentation, analysis, and use of data to</a:t>
            </a:r>
          </a:p>
          <a:p>
            <a:pPr lvl="1" indent="0">
              <a:spcBef>
                <a:spcPts val="1750"/>
              </a:spcBef>
              <a:buFont typeface="Times New Roman" panose="02020603050405020304" pitchFamily="18" charset="0"/>
              <a:buChar char="•"/>
            </a:pPr>
            <a:r>
              <a:rPr lang="en-GB" altLang="en-US" sz="2800"/>
              <a:t> Make decisions</a:t>
            </a:r>
          </a:p>
          <a:p>
            <a:pPr lvl="1" indent="0">
              <a:spcBef>
                <a:spcPts val="1750"/>
              </a:spcBef>
              <a:buFont typeface="Times New Roman" panose="02020603050405020304" pitchFamily="18" charset="0"/>
              <a:buChar char="•"/>
            </a:pPr>
            <a:r>
              <a:rPr lang="en-GB" altLang="en-US" sz="2800"/>
              <a:t> Solve problems</a:t>
            </a:r>
          </a:p>
          <a:p>
            <a:pPr lvl="1" indent="0">
              <a:spcBef>
                <a:spcPts val="1750"/>
              </a:spcBef>
              <a:buFont typeface="Times New Roman" panose="02020603050405020304" pitchFamily="18" charset="0"/>
              <a:buChar char="•"/>
            </a:pPr>
            <a:r>
              <a:rPr lang="en-GB" altLang="en-US" sz="2800"/>
              <a:t> Design products and processes</a:t>
            </a:r>
          </a:p>
        </p:txBody>
      </p:sp>
      <p:sp>
        <p:nvSpPr>
          <p:cNvPr id="7171" name="Text Box 3">
            <a:extLst>
              <a:ext uri="{FF2B5EF4-FFF2-40B4-BE49-F238E27FC236}">
                <a16:creationId xmlns:a16="http://schemas.microsoft.com/office/drawing/2014/main" id="{775A44A8-4973-43C6-A92D-8DF0D327B661}"/>
              </a:ext>
            </a:extLst>
          </p:cNvPr>
          <p:cNvSpPr txBox="1">
            <a:spLocks noChangeArrowheads="1"/>
          </p:cNvSpPr>
          <p:nvPr/>
        </p:nvSpPr>
        <p:spPr bwMode="auto">
          <a:xfrm>
            <a:off x="304800" y="0"/>
            <a:ext cx="8153400" cy="67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9pPr>
          </a:lstStyle>
          <a:p>
            <a:pPr>
              <a:spcBef>
                <a:spcPts val="2375"/>
              </a:spcBef>
              <a:buClrTx/>
              <a:buFontTx/>
              <a:buNone/>
            </a:pPr>
            <a:r>
              <a:rPr lang="en-GB" altLang="en-US" sz="3600" b="1"/>
              <a:t>1-1 </a:t>
            </a:r>
            <a:r>
              <a:rPr lang="en-GB" altLang="en-US" sz="3800" b="1"/>
              <a:t>Statistics in Engineering</a:t>
            </a:r>
            <a:r>
              <a:rPr lang="en-GB" altLang="en-US" sz="3800"/>
              <a:t> </a:t>
            </a:r>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3" name="Line 1">
            <a:extLst>
              <a:ext uri="{FF2B5EF4-FFF2-40B4-BE49-F238E27FC236}">
                <a16:creationId xmlns:a16="http://schemas.microsoft.com/office/drawing/2014/main" id="{B886A58B-E789-4A5F-802E-8F922562737F}"/>
              </a:ext>
            </a:extLst>
          </p:cNvPr>
          <p:cNvSpPr>
            <a:spLocks noChangeShapeType="1"/>
          </p:cNvSpPr>
          <p:nvPr/>
        </p:nvSpPr>
        <p:spPr bwMode="auto">
          <a:xfrm>
            <a:off x="381000" y="1143000"/>
            <a:ext cx="8153400" cy="1588"/>
          </a:xfrm>
          <a:prstGeom prst="line">
            <a:avLst/>
          </a:prstGeom>
          <a:noFill/>
          <a:ln w="3816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8194" name="Text Box 2">
            <a:extLst>
              <a:ext uri="{FF2B5EF4-FFF2-40B4-BE49-F238E27FC236}">
                <a16:creationId xmlns:a16="http://schemas.microsoft.com/office/drawing/2014/main" id="{1C4EB545-7440-4ED1-B70D-06F8A06F6E89}"/>
              </a:ext>
            </a:extLst>
          </p:cNvPr>
          <p:cNvSpPr txBox="1">
            <a:spLocks noChangeArrowheads="1"/>
          </p:cNvSpPr>
          <p:nvPr/>
        </p:nvSpPr>
        <p:spPr bwMode="auto">
          <a:xfrm>
            <a:off x="457200" y="1828800"/>
            <a:ext cx="8229600" cy="4598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1pPr>
            <a:lvl2pPr>
              <a:tabLst>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9pPr>
          </a:lstStyle>
          <a:p>
            <a:pPr>
              <a:spcBef>
                <a:spcPts val="1750"/>
              </a:spcBef>
              <a:buFont typeface="Times New Roman" panose="02020603050405020304" pitchFamily="18" charset="0"/>
              <a:buChar char="•"/>
            </a:pPr>
            <a:r>
              <a:rPr lang="en-GB" altLang="en-US" sz="2800"/>
              <a:t> Statistical techniques are useful for describing and   understanding </a:t>
            </a:r>
            <a:r>
              <a:rPr lang="en-GB" altLang="en-US" sz="2800">
                <a:solidFill>
                  <a:srgbClr val="3333CC"/>
                </a:solidFill>
              </a:rPr>
              <a:t>variability</a:t>
            </a:r>
            <a:r>
              <a:rPr lang="en-GB" altLang="en-US" sz="2800"/>
              <a:t>.</a:t>
            </a:r>
          </a:p>
          <a:p>
            <a:pPr>
              <a:spcBef>
                <a:spcPts val="1750"/>
              </a:spcBef>
              <a:buFont typeface="Times New Roman" panose="02020603050405020304" pitchFamily="18" charset="0"/>
              <a:buChar char="•"/>
            </a:pPr>
            <a:r>
              <a:rPr lang="en-GB" altLang="en-US" sz="2800"/>
              <a:t> By variability, we mean successive observations of a system or phenomenon do </a:t>
            </a:r>
            <a:r>
              <a:rPr lang="en-GB" altLang="en-US" sz="2800" i="1"/>
              <a:t>not</a:t>
            </a:r>
            <a:r>
              <a:rPr lang="en-GB" altLang="en-US" sz="2800"/>
              <a:t> produce exactly the same result.</a:t>
            </a:r>
          </a:p>
          <a:p>
            <a:pPr>
              <a:spcBef>
                <a:spcPts val="1750"/>
              </a:spcBef>
              <a:buFont typeface="Times New Roman" panose="02020603050405020304" pitchFamily="18" charset="0"/>
              <a:buChar char="•"/>
            </a:pPr>
            <a:r>
              <a:rPr lang="en-GB" altLang="en-US" sz="2800"/>
              <a:t> Statistics gives us a framework for describing this variability and for learning about potential </a:t>
            </a:r>
            <a:r>
              <a:rPr lang="en-GB" altLang="en-US" sz="2800">
                <a:solidFill>
                  <a:srgbClr val="FF3399"/>
                </a:solidFill>
              </a:rPr>
              <a:t>sources of variability</a:t>
            </a:r>
            <a:r>
              <a:rPr lang="en-GB" altLang="en-US" sz="2800"/>
              <a:t>.</a:t>
            </a:r>
          </a:p>
          <a:p>
            <a:pPr>
              <a:spcBef>
                <a:spcPts val="1750"/>
              </a:spcBef>
              <a:buClrTx/>
              <a:buFontTx/>
              <a:buNone/>
            </a:pPr>
            <a:endParaRPr lang="en-GB" altLang="en-US" sz="2800"/>
          </a:p>
        </p:txBody>
      </p:sp>
      <p:sp>
        <p:nvSpPr>
          <p:cNvPr id="8195" name="Text Box 3">
            <a:extLst>
              <a:ext uri="{FF2B5EF4-FFF2-40B4-BE49-F238E27FC236}">
                <a16:creationId xmlns:a16="http://schemas.microsoft.com/office/drawing/2014/main" id="{040D17C3-4257-4162-B223-0E963E3E0530}"/>
              </a:ext>
            </a:extLst>
          </p:cNvPr>
          <p:cNvSpPr txBox="1">
            <a:spLocks noChangeArrowheads="1"/>
          </p:cNvSpPr>
          <p:nvPr/>
        </p:nvSpPr>
        <p:spPr bwMode="auto">
          <a:xfrm>
            <a:off x="304800" y="0"/>
            <a:ext cx="8153400" cy="67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9pPr>
          </a:lstStyle>
          <a:p>
            <a:pPr>
              <a:spcBef>
                <a:spcPts val="2375"/>
              </a:spcBef>
              <a:buClrTx/>
              <a:buFontTx/>
              <a:buNone/>
            </a:pPr>
            <a:r>
              <a:rPr lang="en-GB" altLang="en-US" sz="3600" b="1"/>
              <a:t>1-1 </a:t>
            </a:r>
            <a:r>
              <a:rPr lang="en-GB" altLang="en-US" sz="3800" b="1"/>
              <a:t>Statistics in Engineering</a:t>
            </a:r>
            <a:r>
              <a:rPr lang="en-GB" altLang="en-US" sz="3800"/>
              <a:t> </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22FFDCB0-3634-40E5-B0FA-40E837B89068}"/>
                  </a:ext>
                </a:extLst>
              </p14:cNvPr>
              <p14:cNvContentPartPr/>
              <p14:nvPr/>
            </p14:nvContentPartPr>
            <p14:xfrm>
              <a:off x="2750826" y="2699662"/>
              <a:ext cx="1287360" cy="97560"/>
            </p14:xfrm>
          </p:contentPart>
        </mc:Choice>
        <mc:Fallback>
          <p:pic>
            <p:nvPicPr>
              <p:cNvPr id="2" name="Ink 1">
                <a:extLst>
                  <a:ext uri="{FF2B5EF4-FFF2-40B4-BE49-F238E27FC236}">
                    <a16:creationId xmlns:a16="http://schemas.microsoft.com/office/drawing/2014/main" id="{22FFDCB0-3634-40E5-B0FA-40E837B89068}"/>
                  </a:ext>
                </a:extLst>
              </p:cNvPr>
              <p:cNvPicPr/>
              <p:nvPr/>
            </p:nvPicPr>
            <p:blipFill>
              <a:blip r:embed="rId4"/>
              <a:stretch>
                <a:fillRect/>
              </a:stretch>
            </p:blipFill>
            <p:spPr>
              <a:xfrm>
                <a:off x="2736426" y="2685262"/>
                <a:ext cx="1315440" cy="1256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6" name="Ink 5">
                <a:extLst>
                  <a:ext uri="{FF2B5EF4-FFF2-40B4-BE49-F238E27FC236}">
                    <a16:creationId xmlns:a16="http://schemas.microsoft.com/office/drawing/2014/main" id="{7CD1CCE2-99D0-45AE-AD61-3A4EF491848A}"/>
                  </a:ext>
                </a:extLst>
              </p14:cNvPr>
              <p14:cNvContentPartPr/>
              <p14:nvPr/>
            </p14:nvContentPartPr>
            <p14:xfrm>
              <a:off x="4827306" y="2819542"/>
              <a:ext cx="360" cy="360"/>
            </p14:xfrm>
          </p:contentPart>
        </mc:Choice>
        <mc:Fallback>
          <p:pic>
            <p:nvPicPr>
              <p:cNvPr id="6" name="Ink 5">
                <a:extLst>
                  <a:ext uri="{FF2B5EF4-FFF2-40B4-BE49-F238E27FC236}">
                    <a16:creationId xmlns:a16="http://schemas.microsoft.com/office/drawing/2014/main" id="{7CD1CCE2-99D0-45AE-AD61-3A4EF491848A}"/>
                  </a:ext>
                </a:extLst>
              </p:cNvPr>
              <p:cNvPicPr/>
              <p:nvPr/>
            </p:nvPicPr>
            <p:blipFill>
              <a:blip r:embed="rId6"/>
              <a:stretch>
                <a:fillRect/>
              </a:stretch>
            </p:blipFill>
            <p:spPr>
              <a:xfrm>
                <a:off x="4812906" y="2805142"/>
                <a:ext cx="28440" cy="2844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7" name="Ink 6">
                <a:extLst>
                  <a:ext uri="{FF2B5EF4-FFF2-40B4-BE49-F238E27FC236}">
                    <a16:creationId xmlns:a16="http://schemas.microsoft.com/office/drawing/2014/main" id="{0B93F06F-2630-4DBB-9E8F-6996DE124AA9}"/>
                  </a:ext>
                </a:extLst>
              </p14:cNvPr>
              <p14:cNvContentPartPr/>
              <p14:nvPr/>
            </p14:nvContentPartPr>
            <p14:xfrm>
              <a:off x="4482426" y="2406262"/>
              <a:ext cx="429120" cy="279360"/>
            </p14:xfrm>
          </p:contentPart>
        </mc:Choice>
        <mc:Fallback>
          <p:pic>
            <p:nvPicPr>
              <p:cNvPr id="7" name="Ink 6">
                <a:extLst>
                  <a:ext uri="{FF2B5EF4-FFF2-40B4-BE49-F238E27FC236}">
                    <a16:creationId xmlns:a16="http://schemas.microsoft.com/office/drawing/2014/main" id="{0B93F06F-2630-4DBB-9E8F-6996DE124AA9}"/>
                  </a:ext>
                </a:extLst>
              </p:cNvPr>
              <p:cNvPicPr/>
              <p:nvPr/>
            </p:nvPicPr>
            <p:blipFill>
              <a:blip r:embed="rId8"/>
              <a:stretch>
                <a:fillRect/>
              </a:stretch>
            </p:blipFill>
            <p:spPr>
              <a:xfrm>
                <a:off x="4468026" y="2391862"/>
                <a:ext cx="457200" cy="30744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8199" name="Ink 8198">
                <a:extLst>
                  <a:ext uri="{FF2B5EF4-FFF2-40B4-BE49-F238E27FC236}">
                    <a16:creationId xmlns:a16="http://schemas.microsoft.com/office/drawing/2014/main" id="{8875F4ED-96E7-48A5-8B41-244E1B49CE42}"/>
                  </a:ext>
                </a:extLst>
              </p14:cNvPr>
              <p14:cNvContentPartPr/>
              <p14:nvPr/>
            </p14:nvContentPartPr>
            <p14:xfrm>
              <a:off x="7579146" y="2285662"/>
              <a:ext cx="496800" cy="389520"/>
            </p14:xfrm>
          </p:contentPart>
        </mc:Choice>
        <mc:Fallback>
          <p:pic>
            <p:nvPicPr>
              <p:cNvPr id="8199" name="Ink 8198">
                <a:extLst>
                  <a:ext uri="{FF2B5EF4-FFF2-40B4-BE49-F238E27FC236}">
                    <a16:creationId xmlns:a16="http://schemas.microsoft.com/office/drawing/2014/main" id="{8875F4ED-96E7-48A5-8B41-244E1B49CE42}"/>
                  </a:ext>
                </a:extLst>
              </p:cNvPr>
              <p:cNvPicPr/>
              <p:nvPr/>
            </p:nvPicPr>
            <p:blipFill>
              <a:blip r:embed="rId10"/>
              <a:stretch>
                <a:fillRect/>
              </a:stretch>
            </p:blipFill>
            <p:spPr>
              <a:xfrm>
                <a:off x="7564746" y="2271262"/>
                <a:ext cx="524880" cy="4176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8200" name="Ink 8199">
                <a:extLst>
                  <a:ext uri="{FF2B5EF4-FFF2-40B4-BE49-F238E27FC236}">
                    <a16:creationId xmlns:a16="http://schemas.microsoft.com/office/drawing/2014/main" id="{6B97E95B-5E66-4B0E-96EB-08B32B793203}"/>
                  </a:ext>
                </a:extLst>
              </p14:cNvPr>
              <p14:cNvContentPartPr/>
              <p14:nvPr/>
            </p14:nvContentPartPr>
            <p14:xfrm>
              <a:off x="5204946" y="2323462"/>
              <a:ext cx="2132280" cy="486720"/>
            </p14:xfrm>
          </p:contentPart>
        </mc:Choice>
        <mc:Fallback>
          <p:pic>
            <p:nvPicPr>
              <p:cNvPr id="8200" name="Ink 8199">
                <a:extLst>
                  <a:ext uri="{FF2B5EF4-FFF2-40B4-BE49-F238E27FC236}">
                    <a16:creationId xmlns:a16="http://schemas.microsoft.com/office/drawing/2014/main" id="{6B97E95B-5E66-4B0E-96EB-08B32B793203}"/>
                  </a:ext>
                </a:extLst>
              </p:cNvPr>
              <p:cNvPicPr/>
              <p:nvPr/>
            </p:nvPicPr>
            <p:blipFill>
              <a:blip r:embed="rId12"/>
              <a:stretch>
                <a:fillRect/>
              </a:stretch>
            </p:blipFill>
            <p:spPr>
              <a:xfrm>
                <a:off x="5190546" y="2309062"/>
                <a:ext cx="2160360" cy="5148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8202" name="Ink 8201">
                <a:extLst>
                  <a:ext uri="{FF2B5EF4-FFF2-40B4-BE49-F238E27FC236}">
                    <a16:creationId xmlns:a16="http://schemas.microsoft.com/office/drawing/2014/main" id="{FB59036C-95AA-4762-A6D4-E73C55DDD2E5}"/>
                  </a:ext>
                </a:extLst>
              </p14:cNvPr>
              <p14:cNvContentPartPr/>
              <p14:nvPr/>
            </p14:nvContentPartPr>
            <p14:xfrm>
              <a:off x="8608746" y="2811982"/>
              <a:ext cx="360" cy="360"/>
            </p14:xfrm>
          </p:contentPart>
        </mc:Choice>
        <mc:Fallback>
          <p:pic>
            <p:nvPicPr>
              <p:cNvPr id="8202" name="Ink 8201">
                <a:extLst>
                  <a:ext uri="{FF2B5EF4-FFF2-40B4-BE49-F238E27FC236}">
                    <a16:creationId xmlns:a16="http://schemas.microsoft.com/office/drawing/2014/main" id="{FB59036C-95AA-4762-A6D4-E73C55DDD2E5}"/>
                  </a:ext>
                </a:extLst>
              </p:cNvPr>
              <p:cNvPicPr/>
              <p:nvPr/>
            </p:nvPicPr>
            <p:blipFill>
              <a:blip r:embed="rId14"/>
              <a:stretch>
                <a:fillRect/>
              </a:stretch>
            </p:blipFill>
            <p:spPr>
              <a:xfrm>
                <a:off x="8594346" y="2797582"/>
                <a:ext cx="28440" cy="2844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8203" name="Ink 8202">
                <a:extLst>
                  <a:ext uri="{FF2B5EF4-FFF2-40B4-BE49-F238E27FC236}">
                    <a16:creationId xmlns:a16="http://schemas.microsoft.com/office/drawing/2014/main" id="{88BB1C3F-8E6F-441F-BFAC-FF5FC59ABD0F}"/>
                  </a:ext>
                </a:extLst>
              </p14:cNvPr>
              <p14:cNvContentPartPr/>
              <p14:nvPr/>
            </p14:nvContentPartPr>
            <p14:xfrm>
              <a:off x="8344506" y="2303302"/>
              <a:ext cx="706320" cy="358200"/>
            </p14:xfrm>
          </p:contentPart>
        </mc:Choice>
        <mc:Fallback>
          <p:pic>
            <p:nvPicPr>
              <p:cNvPr id="8203" name="Ink 8202">
                <a:extLst>
                  <a:ext uri="{FF2B5EF4-FFF2-40B4-BE49-F238E27FC236}">
                    <a16:creationId xmlns:a16="http://schemas.microsoft.com/office/drawing/2014/main" id="{88BB1C3F-8E6F-441F-BFAC-FF5FC59ABD0F}"/>
                  </a:ext>
                </a:extLst>
              </p:cNvPr>
              <p:cNvPicPr/>
              <p:nvPr/>
            </p:nvPicPr>
            <p:blipFill>
              <a:blip r:embed="rId16"/>
              <a:stretch>
                <a:fillRect/>
              </a:stretch>
            </p:blipFill>
            <p:spPr>
              <a:xfrm>
                <a:off x="8330106" y="2288902"/>
                <a:ext cx="734400" cy="386280"/>
              </a:xfrm>
              <a:prstGeom prst="rect">
                <a:avLst/>
              </a:prstGeom>
            </p:spPr>
          </p:pic>
        </mc:Fallback>
      </mc:AlternateContent>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7" name="Picture 1">
            <a:extLst>
              <a:ext uri="{FF2B5EF4-FFF2-40B4-BE49-F238E27FC236}">
                <a16:creationId xmlns:a16="http://schemas.microsoft.com/office/drawing/2014/main" id="{3546B68A-A6FE-4E77-B8F8-C1EE04387B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38125"/>
            <a:ext cx="9144000" cy="63642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1" name="Line 1">
            <a:extLst>
              <a:ext uri="{FF2B5EF4-FFF2-40B4-BE49-F238E27FC236}">
                <a16:creationId xmlns:a16="http://schemas.microsoft.com/office/drawing/2014/main" id="{8A7F165A-FE3A-4B33-821A-F49436677BCF}"/>
              </a:ext>
            </a:extLst>
          </p:cNvPr>
          <p:cNvSpPr>
            <a:spLocks noChangeShapeType="1"/>
          </p:cNvSpPr>
          <p:nvPr/>
        </p:nvSpPr>
        <p:spPr bwMode="auto">
          <a:xfrm>
            <a:off x="381000" y="1143000"/>
            <a:ext cx="8153400" cy="1588"/>
          </a:xfrm>
          <a:prstGeom prst="line">
            <a:avLst/>
          </a:prstGeom>
          <a:noFill/>
          <a:ln w="3816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pic>
        <p:nvPicPr>
          <p:cNvPr id="10242" name="Picture 2">
            <a:extLst>
              <a:ext uri="{FF2B5EF4-FFF2-40B4-BE49-F238E27FC236}">
                <a16:creationId xmlns:a16="http://schemas.microsoft.com/office/drawing/2014/main" id="{58A5064D-2151-4F4D-B8D8-A1ECC6B34A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524000"/>
            <a:ext cx="7620000" cy="48958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243" name="Text Box 3">
            <a:extLst>
              <a:ext uri="{FF2B5EF4-FFF2-40B4-BE49-F238E27FC236}">
                <a16:creationId xmlns:a16="http://schemas.microsoft.com/office/drawing/2014/main" id="{99FC5834-0E3B-42FF-B148-B49063D9E66A}"/>
              </a:ext>
            </a:extLst>
          </p:cNvPr>
          <p:cNvSpPr txBox="1">
            <a:spLocks noChangeArrowheads="1"/>
          </p:cNvSpPr>
          <p:nvPr/>
        </p:nvSpPr>
        <p:spPr bwMode="auto">
          <a:xfrm>
            <a:off x="304800" y="0"/>
            <a:ext cx="8153400" cy="67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9pPr>
          </a:lstStyle>
          <a:p>
            <a:pPr>
              <a:spcBef>
                <a:spcPts val="1750"/>
              </a:spcBef>
              <a:buClrTx/>
              <a:buFontTx/>
              <a:buNone/>
            </a:pPr>
            <a:r>
              <a:rPr lang="en-GB" altLang="en-US" sz="3600" b="1"/>
              <a:t>1-1 </a:t>
            </a:r>
            <a:r>
              <a:rPr lang="en-GB" altLang="en-US" sz="3800" b="1"/>
              <a:t>Statistics in Engineering</a:t>
            </a:r>
            <a:r>
              <a:rPr lang="en-GB" altLang="en-US" sz="2800"/>
              <a:t> </a:t>
            </a:r>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imes New Roman"/>
        <a:ea typeface="Microsoft YaHei"/>
        <a:cs typeface=""/>
      </a:majorFont>
      <a:minorFont>
        <a:latin typeface="Times New Roman"/>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2400" b="0" i="0" u="none" strike="noStrike" cap="none" normalizeH="0" baseline="0" smtClean="0">
            <a:ln>
              <a:noFill/>
            </a:ln>
            <a:solidFill>
              <a:schemeClr val="bg1"/>
            </a:solidFill>
            <a:effectLst/>
            <a:latin typeface="Times New Roman" panose="02020603050405020304" pitchFamily="18" charset="0"/>
            <a:ea typeface="Microsoft YaHei" panose="020B0503020204020204" pitchFamily="34"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2400" b="0" i="0" u="none" strike="noStrike" cap="none" normalizeH="0" baseline="0" smtClean="0">
            <a:ln>
              <a:noFill/>
            </a:ln>
            <a:solidFill>
              <a:schemeClr val="bg1"/>
            </a:solidFill>
            <a:effectLst/>
            <a:latin typeface="Times New Roman" panose="02020603050405020304" pitchFamily="18" charset="0"/>
            <a:ea typeface="Microsoft YaHei" panose="020B0503020204020204" pitchFamily="34"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302</TotalTime>
  <Words>386</Words>
  <Application>Microsoft Office PowerPoint</Application>
  <PresentationFormat>On-screen Show (4:3)</PresentationFormat>
  <Paragraphs>48</Paragraphs>
  <Slides>17</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Connie Borror</dc:creator>
  <cp:lastModifiedBy>Viet Anh Nguyen</cp:lastModifiedBy>
  <cp:revision>47</cp:revision>
  <cp:lastPrinted>1601-01-01T00:00:00Z</cp:lastPrinted>
  <dcterms:created xsi:type="dcterms:W3CDTF">2002-09-13T02:00:39Z</dcterms:created>
  <dcterms:modified xsi:type="dcterms:W3CDTF">2022-01-05T06:42:12Z</dcterms:modified>
</cp:coreProperties>
</file>