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1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524.xml" ContentType="application/inkml+xml"/>
  <Override PartName="/ppt/ink/ink525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1" r:id="rId13"/>
    <p:sldId id="268" r:id="rId14"/>
    <p:sldId id="269" r:id="rId15"/>
    <p:sldId id="270" r:id="rId16"/>
    <p:sldId id="271" r:id="rId17"/>
    <p:sldId id="272" r:id="rId18"/>
    <p:sldId id="302" r:id="rId19"/>
    <p:sldId id="273" r:id="rId20"/>
    <p:sldId id="274" r:id="rId21"/>
    <p:sldId id="275" r:id="rId22"/>
    <p:sldId id="276" r:id="rId23"/>
    <p:sldId id="277" r:id="rId24"/>
    <p:sldId id="311" r:id="rId25"/>
    <p:sldId id="312" r:id="rId26"/>
    <p:sldId id="313" r:id="rId27"/>
    <p:sldId id="314" r:id="rId28"/>
    <p:sldId id="315" r:id="rId29"/>
    <p:sldId id="317" r:id="rId30"/>
    <p:sldId id="316" r:id="rId31"/>
    <p:sldId id="307" r:id="rId32"/>
    <p:sldId id="308" r:id="rId33"/>
    <p:sldId id="303" r:id="rId34"/>
    <p:sldId id="304" r:id="rId35"/>
    <p:sldId id="305" r:id="rId36"/>
    <p:sldId id="306" r:id="rId37"/>
    <p:sldId id="278" r:id="rId38"/>
    <p:sldId id="279" r:id="rId39"/>
    <p:sldId id="319" r:id="rId40"/>
    <p:sldId id="320" r:id="rId41"/>
    <p:sldId id="309" r:id="rId42"/>
    <p:sldId id="318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310" r:id="rId52"/>
    <p:sldId id="288" r:id="rId53"/>
    <p:sldId id="289" r:id="rId54"/>
    <p:sldId id="290" r:id="rId55"/>
    <p:sldId id="291" r:id="rId56"/>
    <p:sldId id="292" r:id="rId57"/>
    <p:sldId id="293" r:id="rId58"/>
    <p:sldId id="300" r:id="rId5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486E7BDF-B288-46CF-9FDD-5CCBC2208065}"/>
    <pc:docChg chg="custSel addSld modSld">
      <pc:chgData name="Viet Anh Nguyen" userId="b95f61ff061388d5" providerId="LiveId" clId="{486E7BDF-B288-46CF-9FDD-5CCBC2208065}" dt="2022-02-18T09:44:39.801" v="2939"/>
      <pc:docMkLst>
        <pc:docMk/>
      </pc:docMkLst>
      <pc:sldChg chg="addSp delSp mod">
        <pc:chgData name="Viet Anh Nguyen" userId="b95f61ff061388d5" providerId="LiveId" clId="{486E7BDF-B288-46CF-9FDD-5CCBC2208065}" dt="2022-02-16T09:53:45.866" v="361"/>
        <pc:sldMkLst>
          <pc:docMk/>
          <pc:sldMk cId="0" sldId="258"/>
        </pc:sldMkLst>
        <pc:inkChg chg="add del">
          <ac:chgData name="Viet Anh Nguyen" userId="b95f61ff061388d5" providerId="LiveId" clId="{486E7BDF-B288-46CF-9FDD-5CCBC2208065}" dt="2022-02-16T08:44:37.597" v="2"/>
          <ac:inkMkLst>
            <pc:docMk/>
            <pc:sldMk cId="0" sldId="258"/>
            <ac:inkMk id="2" creationId="{2367A0EB-67F4-43F7-B72F-E8391969FFCF}"/>
          </ac:inkMkLst>
        </pc:inkChg>
        <pc:inkChg chg="add del">
          <ac:chgData name="Viet Anh Nguyen" userId="b95f61ff061388d5" providerId="LiveId" clId="{486E7BDF-B288-46CF-9FDD-5CCBC2208065}" dt="2022-02-16T08:44:37.597" v="2"/>
          <ac:inkMkLst>
            <pc:docMk/>
            <pc:sldMk cId="0" sldId="258"/>
            <ac:inkMk id="3" creationId="{0435E2FF-2ABB-495C-B0E2-98344A82F27B}"/>
          </ac:inkMkLst>
        </pc:inkChg>
        <pc:inkChg chg="add del">
          <ac:chgData name="Viet Anh Nguyen" userId="b95f61ff061388d5" providerId="LiveId" clId="{486E7BDF-B288-46CF-9FDD-5CCBC2208065}" dt="2022-02-16T08:44:38.537" v="4"/>
          <ac:inkMkLst>
            <pc:docMk/>
            <pc:sldMk cId="0" sldId="258"/>
            <ac:inkMk id="4" creationId="{89B2C3E3-014B-4A0D-89BB-0643E485E2FA}"/>
          </ac:inkMkLst>
        </pc:inkChg>
        <pc:inkChg chg="add del">
          <ac:chgData name="Viet Anh Nguyen" userId="b95f61ff061388d5" providerId="LiveId" clId="{486E7BDF-B288-46CF-9FDD-5CCBC2208065}" dt="2022-02-16T08:44:38.537" v="4"/>
          <ac:inkMkLst>
            <pc:docMk/>
            <pc:sldMk cId="0" sldId="258"/>
            <ac:inkMk id="5" creationId="{C10D4261-D60B-47B4-AFED-581492915FE3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6" creationId="{E15FC2E8-7199-4E34-A985-1FD75379C87B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7" creationId="{76AB707C-7476-4E72-820E-E66959E52B98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8" creationId="{0F17D9EE-AB53-4A34-B37C-0617E1B57C92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9" creationId="{5C9CF54C-E28D-4127-A31E-9B0C20568C26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10" creationId="{84F5BBF8-B846-4EEA-922F-68A74564AB05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11" creationId="{5BEE4FE3-297C-4E72-B079-673AE67E3ACC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12" creationId="{D618EA0D-925D-403B-B71C-F7BD6ACF01C7}"/>
          </ac:inkMkLst>
        </pc:inkChg>
        <pc:inkChg chg="add del">
          <ac:chgData name="Viet Anh Nguyen" userId="b95f61ff061388d5" providerId="LiveId" clId="{486E7BDF-B288-46CF-9FDD-5CCBC2208065}" dt="2022-02-16T08:44:41.642" v="12"/>
          <ac:inkMkLst>
            <pc:docMk/>
            <pc:sldMk cId="0" sldId="258"/>
            <ac:inkMk id="13" creationId="{F8B84F4F-75DA-4B78-9AAE-323154F05CE2}"/>
          </ac:inkMkLst>
        </pc:inkChg>
        <pc:inkChg chg="add del">
          <ac:chgData name="Viet Anh Nguyen" userId="b95f61ff061388d5" providerId="LiveId" clId="{486E7BDF-B288-46CF-9FDD-5CCBC2208065}" dt="2022-02-16T08:44:43.359" v="15"/>
          <ac:inkMkLst>
            <pc:docMk/>
            <pc:sldMk cId="0" sldId="258"/>
            <ac:inkMk id="14" creationId="{5AEC094E-F5F4-4C08-A351-5D4C5510D796}"/>
          </ac:inkMkLst>
        </pc:inkChg>
        <pc:inkChg chg="add del">
          <ac:chgData name="Viet Anh Nguyen" userId="b95f61ff061388d5" providerId="LiveId" clId="{486E7BDF-B288-46CF-9FDD-5CCBC2208065}" dt="2022-02-16T08:44:43.359" v="15"/>
          <ac:inkMkLst>
            <pc:docMk/>
            <pc:sldMk cId="0" sldId="258"/>
            <ac:inkMk id="15" creationId="{91F20BCB-3564-4F57-80E9-BCED4173737F}"/>
          </ac:inkMkLst>
        </pc:inkChg>
        <pc:inkChg chg="add del">
          <ac:chgData name="Viet Anh Nguyen" userId="b95f61ff061388d5" providerId="LiveId" clId="{486E7BDF-B288-46CF-9FDD-5CCBC2208065}" dt="2022-02-16T08:44:43.359" v="15"/>
          <ac:inkMkLst>
            <pc:docMk/>
            <pc:sldMk cId="0" sldId="258"/>
            <ac:inkMk id="16" creationId="{494538FD-17EB-45DB-ABF0-5A016504DC3B}"/>
          </ac:inkMkLst>
        </pc:inkChg>
        <pc:inkChg chg="add del">
          <ac:chgData name="Viet Anh Nguyen" userId="b95f61ff061388d5" providerId="LiveId" clId="{486E7BDF-B288-46CF-9FDD-5CCBC2208065}" dt="2022-02-16T08:44:44.351" v="19"/>
          <ac:inkMkLst>
            <pc:docMk/>
            <pc:sldMk cId="0" sldId="258"/>
            <ac:inkMk id="17" creationId="{708F5723-4D43-4A54-9EE4-2667D43EBA70}"/>
          </ac:inkMkLst>
        </pc:inkChg>
        <pc:inkChg chg="add del">
          <ac:chgData name="Viet Anh Nguyen" userId="b95f61ff061388d5" providerId="LiveId" clId="{486E7BDF-B288-46CF-9FDD-5CCBC2208065}" dt="2022-02-16T08:44:44.351" v="19"/>
          <ac:inkMkLst>
            <pc:docMk/>
            <pc:sldMk cId="0" sldId="258"/>
            <ac:inkMk id="18" creationId="{7CBB2C2A-64F8-4878-AA19-196A3F5C0E8E}"/>
          </ac:inkMkLst>
        </pc:inkChg>
        <pc:inkChg chg="add del">
          <ac:chgData name="Viet Anh Nguyen" userId="b95f61ff061388d5" providerId="LiveId" clId="{486E7BDF-B288-46CF-9FDD-5CCBC2208065}" dt="2022-02-16T08:44:44.351" v="19"/>
          <ac:inkMkLst>
            <pc:docMk/>
            <pc:sldMk cId="0" sldId="258"/>
            <ac:inkMk id="19" creationId="{34ACAFF6-905D-4578-A412-09C08035CBEF}"/>
          </ac:inkMkLst>
        </pc:inkChg>
        <pc:inkChg chg="add del">
          <ac:chgData name="Viet Anh Nguyen" userId="b95f61ff061388d5" providerId="LiveId" clId="{486E7BDF-B288-46CF-9FDD-5CCBC2208065}" dt="2022-02-16T08:44:44.351" v="19"/>
          <ac:inkMkLst>
            <pc:docMk/>
            <pc:sldMk cId="0" sldId="258"/>
            <ac:inkMk id="20" creationId="{3403849B-EBE7-475B-A189-BB63D117119B}"/>
          </ac:inkMkLst>
        </pc:inkChg>
        <pc:inkChg chg="add">
          <ac:chgData name="Viet Anh Nguyen" userId="b95f61ff061388d5" providerId="LiveId" clId="{486E7BDF-B288-46CF-9FDD-5CCBC2208065}" dt="2022-02-16T08:44:44.351" v="19"/>
          <ac:inkMkLst>
            <pc:docMk/>
            <pc:sldMk cId="0" sldId="258"/>
            <ac:inkMk id="21" creationId="{D60E826E-719B-48C4-98F6-1F648D413265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2" creationId="{01B0DFEF-02D8-4152-9746-EFD4C55CC60E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3" creationId="{43E05AB1-7A87-42E4-9E5E-2DD84B72E6E3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4" creationId="{E5D110D8-3FA2-42D1-BBA6-0A686E6DB5C0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5" creationId="{0785B61B-2239-4DD4-B6B2-42011D91AA78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6" creationId="{462532BE-2D66-4A7E-8A19-3048B391B632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7" creationId="{1FC00E8F-A04A-4022-9F48-9E388CEAD938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8" creationId="{696AC79B-CB8E-4DE4-957C-7DB76BC72D06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29" creationId="{1CE8610E-CDC7-4354-AD5F-C69F27734FB1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30" creationId="{6553C56A-45EE-44DD-99F4-FDD059D4A526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31" creationId="{2F81A0ED-A751-44D8-9FDE-EA28B5600121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5120" creationId="{F8609631-A6FA-435E-8C72-CF75A886CD5F}"/>
          </ac:inkMkLst>
        </pc:inkChg>
        <pc:inkChg chg="add del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5126" creationId="{13B8CC65-E239-4865-8D7B-588FD622D2F2}"/>
          </ac:inkMkLst>
        </pc:inkChg>
        <pc:inkChg chg="add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5127" creationId="{938168E1-367C-4053-9B36-4603DD8625D4}"/>
          </ac:inkMkLst>
        </pc:inkChg>
        <pc:inkChg chg="add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5128" creationId="{0DDD3CF9-DDEE-49BE-9ADF-E5D73DF361D5}"/>
          </ac:inkMkLst>
        </pc:inkChg>
        <pc:inkChg chg="add">
          <ac:chgData name="Viet Anh Nguyen" userId="b95f61ff061388d5" providerId="LiveId" clId="{486E7BDF-B288-46CF-9FDD-5CCBC2208065}" dt="2022-02-16T08:44:49.161" v="32"/>
          <ac:inkMkLst>
            <pc:docMk/>
            <pc:sldMk cId="0" sldId="258"/>
            <ac:inkMk id="5129" creationId="{F9A93CFE-A38E-433C-9163-3B1EA6C015DD}"/>
          </ac:inkMkLst>
        </pc:inkChg>
        <pc:inkChg chg="add del">
          <ac:chgData name="Viet Anh Nguyen" userId="b95f61ff061388d5" providerId="LiveId" clId="{486E7BDF-B288-46CF-9FDD-5CCBC2208065}" dt="2022-02-16T08:44:50.713" v="37"/>
          <ac:inkMkLst>
            <pc:docMk/>
            <pc:sldMk cId="0" sldId="258"/>
            <ac:inkMk id="5130" creationId="{15E517CC-A3BF-4156-9EE0-D71321A4AC0B}"/>
          </ac:inkMkLst>
        </pc:inkChg>
        <pc:inkChg chg="add del">
          <ac:chgData name="Viet Anh Nguyen" userId="b95f61ff061388d5" providerId="LiveId" clId="{486E7BDF-B288-46CF-9FDD-5CCBC2208065}" dt="2022-02-16T08:44:50.713" v="37"/>
          <ac:inkMkLst>
            <pc:docMk/>
            <pc:sldMk cId="0" sldId="258"/>
            <ac:inkMk id="5131" creationId="{C8865514-02C0-4D52-8213-75AAE0F9A308}"/>
          </ac:inkMkLst>
        </pc:inkChg>
        <pc:inkChg chg="add del">
          <ac:chgData name="Viet Anh Nguyen" userId="b95f61ff061388d5" providerId="LiveId" clId="{486E7BDF-B288-46CF-9FDD-5CCBC2208065}" dt="2022-02-16T08:44:50.713" v="37"/>
          <ac:inkMkLst>
            <pc:docMk/>
            <pc:sldMk cId="0" sldId="258"/>
            <ac:inkMk id="5132" creationId="{7CAB5F8E-931E-4287-8C81-304222ADD41A}"/>
          </ac:inkMkLst>
        </pc:inkChg>
        <pc:inkChg chg="add del">
          <ac:chgData name="Viet Anh Nguyen" userId="b95f61ff061388d5" providerId="LiveId" clId="{486E7BDF-B288-46CF-9FDD-5CCBC2208065}" dt="2022-02-16T08:44:50.713" v="37"/>
          <ac:inkMkLst>
            <pc:docMk/>
            <pc:sldMk cId="0" sldId="258"/>
            <ac:inkMk id="5133" creationId="{A3A4EAC7-048E-4862-A71E-BF85BD60BCCD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4" creationId="{38315F6D-2196-41DA-B84A-5E2FAFC61A76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5" creationId="{F427DCB4-0467-458C-A816-8A5F066954CD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6" creationId="{6207099F-8BEE-45FD-80BB-B3F976B027ED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7" creationId="{3C4E4A92-28D6-424C-9AB6-5DCB069397C7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8" creationId="{82911099-C992-4585-AE92-E64546011535}"/>
          </ac:inkMkLst>
        </pc:inkChg>
        <pc:inkChg chg="add del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39" creationId="{73C5D5C8-3A1F-4FBD-946A-27413AE6AE82}"/>
          </ac:inkMkLst>
        </pc:inkChg>
        <pc:inkChg chg="add">
          <ac:chgData name="Viet Anh Nguyen" userId="b95f61ff061388d5" providerId="LiveId" clId="{486E7BDF-B288-46CF-9FDD-5CCBC2208065}" dt="2022-02-16T08:44:53.133" v="43"/>
          <ac:inkMkLst>
            <pc:docMk/>
            <pc:sldMk cId="0" sldId="258"/>
            <ac:inkMk id="5140" creationId="{1FC36460-D50E-4999-929F-BA6739190551}"/>
          </ac:inkMkLst>
        </pc:inkChg>
        <pc:inkChg chg="add del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1" creationId="{4D2BCE76-7060-4038-97A5-0C9B5A3E546C}"/>
          </ac:inkMkLst>
        </pc:inkChg>
        <pc:inkChg chg="add del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2" creationId="{9B4761BE-67A4-480A-9CDA-144618FE3B6C}"/>
          </ac:inkMkLst>
        </pc:inkChg>
        <pc:inkChg chg="add del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3" creationId="{E6873C1C-129A-4806-8565-1C09D8258C9F}"/>
          </ac:inkMkLst>
        </pc:inkChg>
        <pc:inkChg chg="add del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4" creationId="{F7BABAD8-B4D1-47D7-B97D-88AB698F3C5C}"/>
          </ac:inkMkLst>
        </pc:inkChg>
        <pc:inkChg chg="add del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5" creationId="{8FB24EF0-E355-4CF0-A271-DE86ECE6EB20}"/>
          </ac:inkMkLst>
        </pc:inkChg>
        <pc:inkChg chg="add del">
          <ac:chgData name="Viet Anh Nguyen" userId="b95f61ff061388d5" providerId="LiveId" clId="{486E7BDF-B288-46CF-9FDD-5CCBC2208065}" dt="2022-02-16T08:44:56.935" v="53"/>
          <ac:inkMkLst>
            <pc:docMk/>
            <pc:sldMk cId="0" sldId="258"/>
            <ac:inkMk id="5146" creationId="{3AD0888E-D964-41C2-97E4-EE2B6A0263DF}"/>
          </ac:inkMkLst>
        </pc:inkChg>
        <pc:inkChg chg="add">
          <ac:chgData name="Viet Anh Nguyen" userId="b95f61ff061388d5" providerId="LiveId" clId="{486E7BDF-B288-46CF-9FDD-5CCBC2208065}" dt="2022-02-16T08:44:55.218" v="49"/>
          <ac:inkMkLst>
            <pc:docMk/>
            <pc:sldMk cId="0" sldId="258"/>
            <ac:inkMk id="5147" creationId="{672909F7-082B-4CC5-8CB6-7AFFE5E9F860}"/>
          </ac:inkMkLst>
        </pc:inkChg>
        <pc:inkChg chg="add del">
          <ac:chgData name="Viet Anh Nguyen" userId="b95f61ff061388d5" providerId="LiveId" clId="{486E7BDF-B288-46CF-9FDD-5CCBC2208065}" dt="2022-02-16T08:44:56.935" v="53"/>
          <ac:inkMkLst>
            <pc:docMk/>
            <pc:sldMk cId="0" sldId="258"/>
            <ac:inkMk id="5148" creationId="{84267778-3AF6-48C6-A230-1F0A81D1823B}"/>
          </ac:inkMkLst>
        </pc:inkChg>
        <pc:inkChg chg="add del">
          <ac:chgData name="Viet Anh Nguyen" userId="b95f61ff061388d5" providerId="LiveId" clId="{486E7BDF-B288-46CF-9FDD-5CCBC2208065}" dt="2022-02-16T08:44:56.935" v="53"/>
          <ac:inkMkLst>
            <pc:docMk/>
            <pc:sldMk cId="0" sldId="258"/>
            <ac:inkMk id="5149" creationId="{ECFB9B90-0203-4B87-BDB1-90159BCAFF08}"/>
          </ac:inkMkLst>
        </pc:inkChg>
        <pc:inkChg chg="add del">
          <ac:chgData name="Viet Anh Nguyen" userId="b95f61ff061388d5" providerId="LiveId" clId="{486E7BDF-B288-46CF-9FDD-5CCBC2208065}" dt="2022-02-16T08:44:56.935" v="53"/>
          <ac:inkMkLst>
            <pc:docMk/>
            <pc:sldMk cId="0" sldId="258"/>
            <ac:inkMk id="5150" creationId="{25203112-4674-462D-B620-9C9C8D1ACED2}"/>
          </ac:inkMkLst>
        </pc:inkChg>
        <pc:inkChg chg="add del">
          <ac:chgData name="Viet Anh Nguyen" userId="b95f61ff061388d5" providerId="LiveId" clId="{486E7BDF-B288-46CF-9FDD-5CCBC2208065}" dt="2022-02-16T08:44:58.319" v="56"/>
          <ac:inkMkLst>
            <pc:docMk/>
            <pc:sldMk cId="0" sldId="258"/>
            <ac:inkMk id="5151" creationId="{78E60309-37A3-4EE4-B9B1-35B8DD66A8E5}"/>
          </ac:inkMkLst>
        </pc:inkChg>
        <pc:inkChg chg="add">
          <ac:chgData name="Viet Anh Nguyen" userId="b95f61ff061388d5" providerId="LiveId" clId="{486E7BDF-B288-46CF-9FDD-5CCBC2208065}" dt="2022-02-16T08:44:56.935" v="53"/>
          <ac:inkMkLst>
            <pc:docMk/>
            <pc:sldMk cId="0" sldId="258"/>
            <ac:inkMk id="5152" creationId="{67AFDEAD-7CC2-40DD-9589-F0B9B42FC93E}"/>
          </ac:inkMkLst>
        </pc:inkChg>
        <pc:inkChg chg="add del">
          <ac:chgData name="Viet Anh Nguyen" userId="b95f61ff061388d5" providerId="LiveId" clId="{486E7BDF-B288-46CF-9FDD-5CCBC2208065}" dt="2022-02-16T08:44:58.319" v="56"/>
          <ac:inkMkLst>
            <pc:docMk/>
            <pc:sldMk cId="0" sldId="258"/>
            <ac:inkMk id="5153" creationId="{5F59B191-736E-43F8-B111-FE1697D6F44C}"/>
          </ac:inkMkLst>
        </pc:inkChg>
        <pc:inkChg chg="add del">
          <ac:chgData name="Viet Anh Nguyen" userId="b95f61ff061388d5" providerId="LiveId" clId="{486E7BDF-B288-46CF-9FDD-5CCBC2208065}" dt="2022-02-16T08:44:58.319" v="56"/>
          <ac:inkMkLst>
            <pc:docMk/>
            <pc:sldMk cId="0" sldId="258"/>
            <ac:inkMk id="5154" creationId="{3F8A0F64-38DD-4CF2-9A98-374471894B22}"/>
          </ac:inkMkLst>
        </pc:inkChg>
        <pc:inkChg chg="add">
          <ac:chgData name="Viet Anh Nguyen" userId="b95f61ff061388d5" providerId="LiveId" clId="{486E7BDF-B288-46CF-9FDD-5CCBC2208065}" dt="2022-02-16T08:44:58.319" v="56"/>
          <ac:inkMkLst>
            <pc:docMk/>
            <pc:sldMk cId="0" sldId="258"/>
            <ac:inkMk id="5155" creationId="{E15B85D6-656D-40E3-ACF4-354A7FF17BB4}"/>
          </ac:inkMkLst>
        </pc:inkChg>
        <pc:inkChg chg="add del">
          <ac:chgData name="Viet Anh Nguyen" userId="b95f61ff061388d5" providerId="LiveId" clId="{486E7BDF-B288-46CF-9FDD-5CCBC2208065}" dt="2022-02-16T08:45:05.810" v="61"/>
          <ac:inkMkLst>
            <pc:docMk/>
            <pc:sldMk cId="0" sldId="258"/>
            <ac:inkMk id="5156" creationId="{9717E375-5497-4E51-8F3B-40CF89DF0AF0}"/>
          </ac:inkMkLst>
        </pc:inkChg>
        <pc:inkChg chg="add del">
          <ac:chgData name="Viet Anh Nguyen" userId="b95f61ff061388d5" providerId="LiveId" clId="{486E7BDF-B288-46CF-9FDD-5CCBC2208065}" dt="2022-02-16T08:45:05.810" v="61"/>
          <ac:inkMkLst>
            <pc:docMk/>
            <pc:sldMk cId="0" sldId="258"/>
            <ac:inkMk id="5157" creationId="{959258A7-4F50-4D21-8273-DDEC8217716F}"/>
          </ac:inkMkLst>
        </pc:inkChg>
        <pc:inkChg chg="add del">
          <ac:chgData name="Viet Anh Nguyen" userId="b95f61ff061388d5" providerId="LiveId" clId="{486E7BDF-B288-46CF-9FDD-5CCBC2208065}" dt="2022-02-16T08:45:05.810" v="61"/>
          <ac:inkMkLst>
            <pc:docMk/>
            <pc:sldMk cId="0" sldId="258"/>
            <ac:inkMk id="5158" creationId="{7C5A65E4-987E-4340-BDFC-02C42E51AB38}"/>
          </ac:inkMkLst>
        </pc:inkChg>
        <pc:inkChg chg="add del">
          <ac:chgData name="Viet Anh Nguyen" userId="b95f61ff061388d5" providerId="LiveId" clId="{486E7BDF-B288-46CF-9FDD-5CCBC2208065}" dt="2022-02-16T08:45:05.810" v="61"/>
          <ac:inkMkLst>
            <pc:docMk/>
            <pc:sldMk cId="0" sldId="258"/>
            <ac:inkMk id="5159" creationId="{5751003A-9BCB-44D4-837A-FDC4DF570748}"/>
          </ac:inkMkLst>
        </pc:inkChg>
        <pc:inkChg chg="add">
          <ac:chgData name="Viet Anh Nguyen" userId="b95f61ff061388d5" providerId="LiveId" clId="{486E7BDF-B288-46CF-9FDD-5CCBC2208065}" dt="2022-02-16T08:45:05.810" v="61"/>
          <ac:inkMkLst>
            <pc:docMk/>
            <pc:sldMk cId="0" sldId="258"/>
            <ac:inkMk id="5160" creationId="{AF93CAE8-85BF-4811-8F99-29BC228FF18E}"/>
          </ac:inkMkLst>
        </pc:inkChg>
        <pc:inkChg chg="add del">
          <ac:chgData name="Viet Anh Nguyen" userId="b95f61ff061388d5" providerId="LiveId" clId="{486E7BDF-B288-46CF-9FDD-5CCBC2208065}" dt="2022-02-16T08:45:08.014" v="67"/>
          <ac:inkMkLst>
            <pc:docMk/>
            <pc:sldMk cId="0" sldId="258"/>
            <ac:inkMk id="5161" creationId="{0CAD65B1-C889-41CC-A0E3-25744CFFB315}"/>
          </ac:inkMkLst>
        </pc:inkChg>
        <pc:inkChg chg="add del">
          <ac:chgData name="Viet Anh Nguyen" userId="b95f61ff061388d5" providerId="LiveId" clId="{486E7BDF-B288-46CF-9FDD-5CCBC2208065}" dt="2022-02-16T08:45:08.014" v="67"/>
          <ac:inkMkLst>
            <pc:docMk/>
            <pc:sldMk cId="0" sldId="258"/>
            <ac:inkMk id="5162" creationId="{E136414E-0879-4C4B-AFD5-B1ADA227E027}"/>
          </ac:inkMkLst>
        </pc:inkChg>
        <pc:inkChg chg="add del">
          <ac:chgData name="Viet Anh Nguyen" userId="b95f61ff061388d5" providerId="LiveId" clId="{486E7BDF-B288-46CF-9FDD-5CCBC2208065}" dt="2022-02-16T08:45:08.014" v="67"/>
          <ac:inkMkLst>
            <pc:docMk/>
            <pc:sldMk cId="0" sldId="258"/>
            <ac:inkMk id="5163" creationId="{D0236B6E-5274-4BE7-A2F6-1B5FE8EF3B9F}"/>
          </ac:inkMkLst>
        </pc:inkChg>
        <pc:inkChg chg="add del">
          <ac:chgData name="Viet Anh Nguyen" userId="b95f61ff061388d5" providerId="LiveId" clId="{486E7BDF-B288-46CF-9FDD-5CCBC2208065}" dt="2022-02-16T08:45:08.014" v="67"/>
          <ac:inkMkLst>
            <pc:docMk/>
            <pc:sldMk cId="0" sldId="258"/>
            <ac:inkMk id="5164" creationId="{1C505629-CA0F-48F0-A77B-2F76605ABF09}"/>
          </ac:inkMkLst>
        </pc:inkChg>
        <pc:inkChg chg="add del">
          <ac:chgData name="Viet Anh Nguyen" userId="b95f61ff061388d5" providerId="LiveId" clId="{486E7BDF-B288-46CF-9FDD-5CCBC2208065}" dt="2022-02-16T08:45:08.014" v="67"/>
          <ac:inkMkLst>
            <pc:docMk/>
            <pc:sldMk cId="0" sldId="258"/>
            <ac:inkMk id="5165" creationId="{45870C0D-D6F7-445C-BCD3-CC6EDE2D667E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66" creationId="{0EF88E14-CE96-4085-AF7C-EB2E6B854091}"/>
          </ac:inkMkLst>
        </pc:inkChg>
        <pc:inkChg chg="add del">
          <ac:chgData name="Viet Anh Nguyen" userId="b95f61ff061388d5" providerId="LiveId" clId="{486E7BDF-B288-46CF-9FDD-5CCBC2208065}" dt="2022-02-16T08:45:10.018" v="73"/>
          <ac:inkMkLst>
            <pc:docMk/>
            <pc:sldMk cId="0" sldId="258"/>
            <ac:inkMk id="5167" creationId="{6CDEAEB3-6F95-48C5-A8D5-4F9DDA44D7C7}"/>
          </ac:inkMkLst>
        </pc:inkChg>
        <pc:inkChg chg="add del">
          <ac:chgData name="Viet Anh Nguyen" userId="b95f61ff061388d5" providerId="LiveId" clId="{486E7BDF-B288-46CF-9FDD-5CCBC2208065}" dt="2022-02-16T08:45:10.018" v="73"/>
          <ac:inkMkLst>
            <pc:docMk/>
            <pc:sldMk cId="0" sldId="258"/>
            <ac:inkMk id="5168" creationId="{E6EA6677-6B31-4E76-89E4-0923A191B34F}"/>
          </ac:inkMkLst>
        </pc:inkChg>
        <pc:inkChg chg="add del">
          <ac:chgData name="Viet Anh Nguyen" userId="b95f61ff061388d5" providerId="LiveId" clId="{486E7BDF-B288-46CF-9FDD-5CCBC2208065}" dt="2022-02-16T08:45:10.018" v="73"/>
          <ac:inkMkLst>
            <pc:docMk/>
            <pc:sldMk cId="0" sldId="258"/>
            <ac:inkMk id="5169" creationId="{0609AE45-DE5B-4270-A543-98805FB44BC6}"/>
          </ac:inkMkLst>
        </pc:inkChg>
        <pc:inkChg chg="add del">
          <ac:chgData name="Viet Anh Nguyen" userId="b95f61ff061388d5" providerId="LiveId" clId="{486E7BDF-B288-46CF-9FDD-5CCBC2208065}" dt="2022-02-16T08:45:10.018" v="73"/>
          <ac:inkMkLst>
            <pc:docMk/>
            <pc:sldMk cId="0" sldId="258"/>
            <ac:inkMk id="5170" creationId="{DD9F5F8C-7FEA-48FC-8FE2-BF0EB663ECDE}"/>
          </ac:inkMkLst>
        </pc:inkChg>
        <pc:inkChg chg="add del">
          <ac:chgData name="Viet Anh Nguyen" userId="b95f61ff061388d5" providerId="LiveId" clId="{486E7BDF-B288-46CF-9FDD-5CCBC2208065}" dt="2022-02-16T08:45:10.018" v="73"/>
          <ac:inkMkLst>
            <pc:docMk/>
            <pc:sldMk cId="0" sldId="258"/>
            <ac:inkMk id="5171" creationId="{115563F1-919F-4784-9DC9-8CB7F058A95D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72" creationId="{44B940F2-B4C6-4013-BB00-34A09681976D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73" creationId="{4570B2D7-4F5E-403E-BB07-64A3A2BEFF38}"/>
          </ac:inkMkLst>
        </pc:inkChg>
        <pc:inkChg chg="add del">
          <ac:chgData name="Viet Anh Nguyen" userId="b95f61ff061388d5" providerId="LiveId" clId="{486E7BDF-B288-46CF-9FDD-5CCBC2208065}" dt="2022-02-16T08:45:13.303" v="79"/>
          <ac:inkMkLst>
            <pc:docMk/>
            <pc:sldMk cId="0" sldId="258"/>
            <ac:inkMk id="5174" creationId="{5A552714-5C58-407F-BF0C-C94B0777D4F0}"/>
          </ac:inkMkLst>
        </pc:inkChg>
        <pc:inkChg chg="add del">
          <ac:chgData name="Viet Anh Nguyen" userId="b95f61ff061388d5" providerId="LiveId" clId="{486E7BDF-B288-46CF-9FDD-5CCBC2208065}" dt="2022-02-16T08:45:13.303" v="79"/>
          <ac:inkMkLst>
            <pc:docMk/>
            <pc:sldMk cId="0" sldId="258"/>
            <ac:inkMk id="5175" creationId="{C7B112DB-D02D-4E09-9423-113002494232}"/>
          </ac:inkMkLst>
        </pc:inkChg>
        <pc:inkChg chg="add del">
          <ac:chgData name="Viet Anh Nguyen" userId="b95f61ff061388d5" providerId="LiveId" clId="{486E7BDF-B288-46CF-9FDD-5CCBC2208065}" dt="2022-02-16T08:45:13.303" v="79"/>
          <ac:inkMkLst>
            <pc:docMk/>
            <pc:sldMk cId="0" sldId="258"/>
            <ac:inkMk id="5176" creationId="{9825846A-E928-4973-BCF0-E4270AD0A74D}"/>
          </ac:inkMkLst>
        </pc:inkChg>
        <pc:inkChg chg="add del">
          <ac:chgData name="Viet Anh Nguyen" userId="b95f61ff061388d5" providerId="LiveId" clId="{486E7BDF-B288-46CF-9FDD-5CCBC2208065}" dt="2022-02-16T08:45:14.959" v="82"/>
          <ac:inkMkLst>
            <pc:docMk/>
            <pc:sldMk cId="0" sldId="258"/>
            <ac:inkMk id="5177" creationId="{5A0D19B7-6FFB-4D97-AE25-73AC5953FEC6}"/>
          </ac:inkMkLst>
        </pc:inkChg>
        <pc:inkChg chg="add">
          <ac:chgData name="Viet Anh Nguyen" userId="b95f61ff061388d5" providerId="LiveId" clId="{486E7BDF-B288-46CF-9FDD-5CCBC2208065}" dt="2022-02-16T08:45:13.303" v="79"/>
          <ac:inkMkLst>
            <pc:docMk/>
            <pc:sldMk cId="0" sldId="258"/>
            <ac:inkMk id="5178" creationId="{D0D7FB6D-FC90-47E6-9077-B3EF36162679}"/>
          </ac:inkMkLst>
        </pc:inkChg>
        <pc:inkChg chg="add del">
          <ac:chgData name="Viet Anh Nguyen" userId="b95f61ff061388d5" providerId="LiveId" clId="{486E7BDF-B288-46CF-9FDD-5CCBC2208065}" dt="2022-02-16T08:45:14.959" v="82"/>
          <ac:inkMkLst>
            <pc:docMk/>
            <pc:sldMk cId="0" sldId="258"/>
            <ac:inkMk id="5179" creationId="{2D9E9659-717B-43B5-9021-BDDAF035842B}"/>
          </ac:inkMkLst>
        </pc:inkChg>
        <pc:inkChg chg="add del">
          <ac:chgData name="Viet Anh Nguyen" userId="b95f61ff061388d5" providerId="LiveId" clId="{486E7BDF-B288-46CF-9FDD-5CCBC2208065}" dt="2022-02-16T08:45:14.959" v="82"/>
          <ac:inkMkLst>
            <pc:docMk/>
            <pc:sldMk cId="0" sldId="258"/>
            <ac:inkMk id="5180" creationId="{CEFD3D2E-4E9A-4108-9859-278ED6EE2880}"/>
          </ac:inkMkLst>
        </pc:inkChg>
        <pc:inkChg chg="add del">
          <ac:chgData name="Viet Anh Nguyen" userId="b95f61ff061388d5" providerId="LiveId" clId="{486E7BDF-B288-46CF-9FDD-5CCBC2208065}" dt="2022-02-16T08:45:15.942" v="86"/>
          <ac:inkMkLst>
            <pc:docMk/>
            <pc:sldMk cId="0" sldId="258"/>
            <ac:inkMk id="5181" creationId="{FED52D1D-1C11-443A-BD6D-896287D331F5}"/>
          </ac:inkMkLst>
        </pc:inkChg>
        <pc:inkChg chg="add del">
          <ac:chgData name="Viet Anh Nguyen" userId="b95f61ff061388d5" providerId="LiveId" clId="{486E7BDF-B288-46CF-9FDD-5CCBC2208065}" dt="2022-02-16T08:45:15.942" v="86"/>
          <ac:inkMkLst>
            <pc:docMk/>
            <pc:sldMk cId="0" sldId="258"/>
            <ac:inkMk id="5182" creationId="{E3E8C2F7-CB25-47FE-BA1F-EBD282871B88}"/>
          </ac:inkMkLst>
        </pc:inkChg>
        <pc:inkChg chg="add del">
          <ac:chgData name="Viet Anh Nguyen" userId="b95f61ff061388d5" providerId="LiveId" clId="{486E7BDF-B288-46CF-9FDD-5CCBC2208065}" dt="2022-02-16T08:45:15.942" v="86"/>
          <ac:inkMkLst>
            <pc:docMk/>
            <pc:sldMk cId="0" sldId="258"/>
            <ac:inkMk id="5183" creationId="{32273F8A-8FB7-4617-ABB6-092CCBDB2723}"/>
          </ac:inkMkLst>
        </pc:inkChg>
        <pc:inkChg chg="add del">
          <ac:chgData name="Viet Anh Nguyen" userId="b95f61ff061388d5" providerId="LiveId" clId="{486E7BDF-B288-46CF-9FDD-5CCBC2208065}" dt="2022-02-16T08:45:15.942" v="86"/>
          <ac:inkMkLst>
            <pc:docMk/>
            <pc:sldMk cId="0" sldId="258"/>
            <ac:inkMk id="5184" creationId="{F397914C-BF5B-4A9F-9165-2FBD8575B5DE}"/>
          </ac:inkMkLst>
        </pc:inkChg>
        <pc:inkChg chg="add del">
          <ac:chgData name="Viet Anh Nguyen" userId="b95f61ff061388d5" providerId="LiveId" clId="{486E7BDF-B288-46CF-9FDD-5CCBC2208065}" dt="2022-02-16T08:45:17.026" v="88"/>
          <ac:inkMkLst>
            <pc:docMk/>
            <pc:sldMk cId="0" sldId="258"/>
            <ac:inkMk id="5185" creationId="{CBC4586A-C676-43CB-977F-19E4FF8FF30B}"/>
          </ac:inkMkLst>
        </pc:inkChg>
        <pc:inkChg chg="add del">
          <ac:chgData name="Viet Anh Nguyen" userId="b95f61ff061388d5" providerId="LiveId" clId="{486E7BDF-B288-46CF-9FDD-5CCBC2208065}" dt="2022-02-16T08:45:17.026" v="88"/>
          <ac:inkMkLst>
            <pc:docMk/>
            <pc:sldMk cId="0" sldId="258"/>
            <ac:inkMk id="5186" creationId="{A5DE74B5-3738-489F-968D-67E63D7B3C1F}"/>
          </ac:inkMkLst>
        </pc:inkChg>
        <pc:inkChg chg="add">
          <ac:chgData name="Viet Anh Nguyen" userId="b95f61ff061388d5" providerId="LiveId" clId="{486E7BDF-B288-46CF-9FDD-5CCBC2208065}" dt="2022-02-16T08:45:17.026" v="88"/>
          <ac:inkMkLst>
            <pc:docMk/>
            <pc:sldMk cId="0" sldId="258"/>
            <ac:inkMk id="5187" creationId="{0A436ECD-DC27-41B8-98BC-B61FD876111D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88" creationId="{B56DE425-A98E-4C05-A359-4F2E4F3117DC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89" creationId="{34247134-1F14-4149-9596-D067BA89E4AC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0" creationId="{07CBDBFD-FB60-492D-B6AC-DBD11085FCBB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1" creationId="{5BB89CEA-B1E7-4A40-B50C-1E3E0DCBD3D7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2" creationId="{719400E2-DF7A-49D3-B2A3-383E30BE12DF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3" creationId="{898F4450-FDAD-4BCE-AE19-074D9AF3C49E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4" creationId="{D43B84AF-CF81-4BD7-A712-AC5345A67489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5" creationId="{34FC47C4-38B2-49D0-A031-716ED7DA9295}"/>
          </ac:inkMkLst>
        </pc:inkChg>
        <pc:inkChg chg="add del">
          <ac:chgData name="Viet Anh Nguyen" userId="b95f61ff061388d5" providerId="LiveId" clId="{486E7BDF-B288-46CF-9FDD-5CCBC2208065}" dt="2022-02-16T08:45:20.350" v="97"/>
          <ac:inkMkLst>
            <pc:docMk/>
            <pc:sldMk cId="0" sldId="258"/>
            <ac:inkMk id="5196" creationId="{3B99E4D3-4353-4038-B8B0-F0C90A0FD244}"/>
          </ac:inkMkLst>
        </pc:inkChg>
        <pc:inkChg chg="add del">
          <ac:chgData name="Viet Anh Nguyen" userId="b95f61ff061388d5" providerId="LiveId" clId="{486E7BDF-B288-46CF-9FDD-5CCBC2208065}" dt="2022-02-16T08:45:21.995" v="101"/>
          <ac:inkMkLst>
            <pc:docMk/>
            <pc:sldMk cId="0" sldId="258"/>
            <ac:inkMk id="5197" creationId="{92654F91-A739-48B7-9503-6A3F72C1A75C}"/>
          </ac:inkMkLst>
        </pc:inkChg>
        <pc:inkChg chg="add del">
          <ac:chgData name="Viet Anh Nguyen" userId="b95f61ff061388d5" providerId="LiveId" clId="{486E7BDF-B288-46CF-9FDD-5CCBC2208065}" dt="2022-02-16T08:45:21.995" v="101"/>
          <ac:inkMkLst>
            <pc:docMk/>
            <pc:sldMk cId="0" sldId="258"/>
            <ac:inkMk id="5198" creationId="{0456853B-51B3-42DE-85E6-0BF1E5A7D70B}"/>
          </ac:inkMkLst>
        </pc:inkChg>
        <pc:inkChg chg="add del">
          <ac:chgData name="Viet Anh Nguyen" userId="b95f61ff061388d5" providerId="LiveId" clId="{486E7BDF-B288-46CF-9FDD-5CCBC2208065}" dt="2022-02-16T08:45:21.995" v="101"/>
          <ac:inkMkLst>
            <pc:docMk/>
            <pc:sldMk cId="0" sldId="258"/>
            <ac:inkMk id="5199" creationId="{82A5FE84-6AEF-4486-B4F8-FBE9AE9EB79F}"/>
          </ac:inkMkLst>
        </pc:inkChg>
        <pc:inkChg chg="add del">
          <ac:chgData name="Viet Anh Nguyen" userId="b95f61ff061388d5" providerId="LiveId" clId="{486E7BDF-B288-46CF-9FDD-5CCBC2208065}" dt="2022-02-16T08:45:21.995" v="101"/>
          <ac:inkMkLst>
            <pc:docMk/>
            <pc:sldMk cId="0" sldId="258"/>
            <ac:inkMk id="5200" creationId="{6DDB518A-096A-4358-B526-392F70D3952C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1" creationId="{14251FF0-3A77-4E79-AFBB-AF4A52F6B443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2" creationId="{8FF41F38-8CB4-49AB-AACB-A3697FF90373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3" creationId="{64031E58-951F-40F1-BAE8-23B039F0551C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4" creationId="{D70AC633-3C08-4C49-BED7-0715B9F998B6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5" creationId="{ABF22963-6EC6-4BA7-822F-A328357CAE4F}"/>
          </ac:inkMkLst>
        </pc:inkChg>
        <pc:inkChg chg="add del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6" creationId="{02D4D846-DCD1-459A-845D-8F0BCF288704}"/>
          </ac:inkMkLst>
        </pc:inkChg>
        <pc:inkChg chg="add">
          <ac:chgData name="Viet Anh Nguyen" userId="b95f61ff061388d5" providerId="LiveId" clId="{486E7BDF-B288-46CF-9FDD-5CCBC2208065}" dt="2022-02-16T08:45:24.261" v="107"/>
          <ac:inkMkLst>
            <pc:docMk/>
            <pc:sldMk cId="0" sldId="258"/>
            <ac:inkMk id="5207" creationId="{9969BD0B-B78F-44E3-AAB0-AB197A658DB9}"/>
          </ac:inkMkLst>
        </pc:inkChg>
        <pc:inkChg chg="add">
          <ac:chgData name="Viet Anh Nguyen" userId="b95f61ff061388d5" providerId="LiveId" clId="{486E7BDF-B288-46CF-9FDD-5CCBC2208065}" dt="2022-02-16T08:46:31.120" v="108" actId="9405"/>
          <ac:inkMkLst>
            <pc:docMk/>
            <pc:sldMk cId="0" sldId="258"/>
            <ac:inkMk id="5208" creationId="{3E71DD46-3943-46B9-AC45-25805B7E69AD}"/>
          </ac:inkMkLst>
        </pc:inkChg>
        <pc:inkChg chg="add del">
          <ac:chgData name="Viet Anh Nguyen" userId="b95f61ff061388d5" providerId="LiveId" clId="{486E7BDF-B288-46CF-9FDD-5CCBC2208065}" dt="2022-02-16T08:46:34.128" v="111"/>
          <ac:inkMkLst>
            <pc:docMk/>
            <pc:sldMk cId="0" sldId="258"/>
            <ac:inkMk id="5209" creationId="{728E63F3-7818-42EA-83F1-B0E6C4201BD1}"/>
          </ac:inkMkLst>
        </pc:inkChg>
        <pc:inkChg chg="add del">
          <ac:chgData name="Viet Anh Nguyen" userId="b95f61ff061388d5" providerId="LiveId" clId="{486E7BDF-B288-46CF-9FDD-5CCBC2208065}" dt="2022-02-16T08:46:34.128" v="111"/>
          <ac:inkMkLst>
            <pc:docMk/>
            <pc:sldMk cId="0" sldId="258"/>
            <ac:inkMk id="5210" creationId="{BF1C615B-142D-4762-A0A1-676768726450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1" creationId="{3665BE47-EFDF-4D22-B7F4-E4E8D8E00BF9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2" creationId="{A3F62BFF-F4A2-4CFF-B81E-2D0AC5AE3B76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3" creationId="{FC9C7585-3C9B-4AEB-8053-58BD9D0DE479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4" creationId="{F03B24AE-6164-45F8-89E1-83DCC0F82ABD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5" creationId="{32162FDE-45AF-474C-817B-8EBA5227C335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6" creationId="{25B69C4B-3DD3-4B46-A4CB-CBA8B221E563}"/>
          </ac:inkMkLst>
        </pc:inkChg>
        <pc:inkChg chg="add del">
          <ac:chgData name="Viet Anh Nguyen" userId="b95f61ff061388d5" providerId="LiveId" clId="{486E7BDF-B288-46CF-9FDD-5CCBC2208065}" dt="2022-02-16T08:46:36.808" v="118"/>
          <ac:inkMkLst>
            <pc:docMk/>
            <pc:sldMk cId="0" sldId="258"/>
            <ac:inkMk id="5217" creationId="{A48D4797-FA8C-4928-9164-81FA355B2D50}"/>
          </ac:inkMkLst>
        </pc:inkChg>
        <pc:inkChg chg="add del">
          <ac:chgData name="Viet Anh Nguyen" userId="b95f61ff061388d5" providerId="LiveId" clId="{486E7BDF-B288-46CF-9FDD-5CCBC2208065}" dt="2022-02-16T08:46:39.828" v="120"/>
          <ac:inkMkLst>
            <pc:docMk/>
            <pc:sldMk cId="0" sldId="258"/>
            <ac:inkMk id="5218" creationId="{0E9C1728-BC03-49F7-A761-73ECFF76BB11}"/>
          </ac:inkMkLst>
        </pc:inkChg>
        <pc:inkChg chg="add del">
          <ac:chgData name="Viet Anh Nguyen" userId="b95f61ff061388d5" providerId="LiveId" clId="{486E7BDF-B288-46CF-9FDD-5CCBC2208065}" dt="2022-02-16T08:46:39.828" v="120"/>
          <ac:inkMkLst>
            <pc:docMk/>
            <pc:sldMk cId="0" sldId="258"/>
            <ac:inkMk id="5219" creationId="{BB9CFC03-C391-4B4A-84CE-DB9440CBCAFC}"/>
          </ac:inkMkLst>
        </pc:inkChg>
        <pc:inkChg chg="add">
          <ac:chgData name="Viet Anh Nguyen" userId="b95f61ff061388d5" providerId="LiveId" clId="{486E7BDF-B288-46CF-9FDD-5CCBC2208065}" dt="2022-02-16T08:46:39.828" v="120"/>
          <ac:inkMkLst>
            <pc:docMk/>
            <pc:sldMk cId="0" sldId="258"/>
            <ac:inkMk id="5220" creationId="{2A41E6C2-8093-4CB2-A6B5-A33B8C143DEC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1" creationId="{904803C5-8CE0-48BB-9BE5-E02B5536C11A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2" creationId="{700201BE-00BF-4925-B719-9CE0F2AA5B5D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3" creationId="{5DD8BA6C-017C-4773-A98A-98C23DAED09E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4" creationId="{02EFCDD9-EB4C-41E1-95E0-43B569485C3B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5" creationId="{4C1875A2-FB82-4519-8B77-368A9C5BDDEA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6" creationId="{B33AFC58-60EA-439F-9730-9C9A26708869}"/>
          </ac:inkMkLst>
        </pc:inkChg>
        <pc:inkChg chg="add del">
          <ac:chgData name="Viet Anh Nguyen" userId="b95f61ff061388d5" providerId="LiveId" clId="{486E7BDF-B288-46CF-9FDD-5CCBC2208065}" dt="2022-02-16T09:53:42.574" v="353"/>
          <ac:inkMkLst>
            <pc:docMk/>
            <pc:sldMk cId="0" sldId="258"/>
            <ac:inkMk id="5227" creationId="{C60DB4CD-648A-4DA4-8BC7-8938166B53A8}"/>
          </ac:inkMkLst>
        </pc:inkChg>
        <pc:inkChg chg="add del">
          <ac:chgData name="Viet Anh Nguyen" userId="b95f61ff061388d5" providerId="LiveId" clId="{486E7BDF-B288-46CF-9FDD-5CCBC2208065}" dt="2022-02-16T09:53:43.676" v="356"/>
          <ac:inkMkLst>
            <pc:docMk/>
            <pc:sldMk cId="0" sldId="258"/>
            <ac:inkMk id="5228" creationId="{83B513EC-B31B-4152-BF0D-A4122282212B}"/>
          </ac:inkMkLst>
        </pc:inkChg>
        <pc:inkChg chg="add del">
          <ac:chgData name="Viet Anh Nguyen" userId="b95f61ff061388d5" providerId="LiveId" clId="{486E7BDF-B288-46CF-9FDD-5CCBC2208065}" dt="2022-02-16T09:53:43.676" v="356"/>
          <ac:inkMkLst>
            <pc:docMk/>
            <pc:sldMk cId="0" sldId="258"/>
            <ac:inkMk id="5229" creationId="{0A211938-3911-4799-AFBC-9BEF9A6BA5F0}"/>
          </ac:inkMkLst>
        </pc:inkChg>
        <pc:inkChg chg="add del">
          <ac:chgData name="Viet Anh Nguyen" userId="b95f61ff061388d5" providerId="LiveId" clId="{486E7BDF-B288-46CF-9FDD-5CCBC2208065}" dt="2022-02-16T09:53:43.676" v="356"/>
          <ac:inkMkLst>
            <pc:docMk/>
            <pc:sldMk cId="0" sldId="258"/>
            <ac:inkMk id="5230" creationId="{D7E501A2-BE9F-4364-A29D-37172C60EB96}"/>
          </ac:inkMkLst>
        </pc:inkChg>
        <pc:inkChg chg="add del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1" creationId="{123C27BC-8B29-48CB-AE7F-28C542B5B218}"/>
          </ac:inkMkLst>
        </pc:inkChg>
        <pc:inkChg chg="add del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2" creationId="{0CA8C44E-D794-4307-B211-F2A7A4C61100}"/>
          </ac:inkMkLst>
        </pc:inkChg>
        <pc:inkChg chg="add del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3" creationId="{B17EC6A2-DEEC-467C-8BCB-2D05AD4FC37E}"/>
          </ac:inkMkLst>
        </pc:inkChg>
        <pc:inkChg chg="add del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4" creationId="{72434E40-B4BF-4A1D-8A4E-29D7A7C6F3C5}"/>
          </ac:inkMkLst>
        </pc:inkChg>
        <pc:inkChg chg="add del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5" creationId="{1213654F-A795-4F9A-85BD-12F9C1C37921}"/>
          </ac:inkMkLst>
        </pc:inkChg>
        <pc:inkChg chg="add">
          <ac:chgData name="Viet Anh Nguyen" userId="b95f61ff061388d5" providerId="LiveId" clId="{486E7BDF-B288-46CF-9FDD-5CCBC2208065}" dt="2022-02-16T09:53:45.866" v="361"/>
          <ac:inkMkLst>
            <pc:docMk/>
            <pc:sldMk cId="0" sldId="258"/>
            <ac:inkMk id="5236" creationId="{5B55F784-4875-47C2-9540-6DCAB166E9BE}"/>
          </ac:inkMkLst>
        </pc:inkChg>
      </pc:sldChg>
      <pc:sldChg chg="addSp delSp mod">
        <pc:chgData name="Viet Anh Nguyen" userId="b95f61ff061388d5" providerId="LiveId" clId="{486E7BDF-B288-46CF-9FDD-5CCBC2208065}" dt="2022-02-16T08:49:35.786" v="161"/>
        <pc:sldMkLst>
          <pc:docMk/>
          <pc:sldMk cId="0" sldId="261"/>
        </pc:sldMkLst>
        <pc:inkChg chg="add">
          <ac:chgData name="Viet Anh Nguyen" userId="b95f61ff061388d5" providerId="LiveId" clId="{486E7BDF-B288-46CF-9FDD-5CCBC2208065}" dt="2022-02-16T08:47:53.359" v="121" actId="9405"/>
          <ac:inkMkLst>
            <pc:docMk/>
            <pc:sldMk cId="0" sldId="261"/>
            <ac:inkMk id="2" creationId="{C5841B3C-379A-43DC-A360-8EC127699686}"/>
          </ac:inkMkLst>
        </pc:inkChg>
        <pc:inkChg chg="add del">
          <ac:chgData name="Viet Anh Nguyen" userId="b95f61ff061388d5" providerId="LiveId" clId="{486E7BDF-B288-46CF-9FDD-5CCBC2208065}" dt="2022-02-16T08:48:28.377" v="125"/>
          <ac:inkMkLst>
            <pc:docMk/>
            <pc:sldMk cId="0" sldId="261"/>
            <ac:inkMk id="3" creationId="{EF4ADB7F-0E4A-4748-9A6E-A542FB9CBD60}"/>
          </ac:inkMkLst>
        </pc:inkChg>
        <pc:inkChg chg="add del">
          <ac:chgData name="Viet Anh Nguyen" userId="b95f61ff061388d5" providerId="LiveId" clId="{486E7BDF-B288-46CF-9FDD-5CCBC2208065}" dt="2022-02-16T08:48:28.377" v="125"/>
          <ac:inkMkLst>
            <pc:docMk/>
            <pc:sldMk cId="0" sldId="261"/>
            <ac:inkMk id="4" creationId="{4F0D9FDB-9998-4EDF-988B-4F35D5712FB2}"/>
          </ac:inkMkLst>
        </pc:inkChg>
        <pc:inkChg chg="add">
          <ac:chgData name="Viet Anh Nguyen" userId="b95f61ff061388d5" providerId="LiveId" clId="{486E7BDF-B288-46CF-9FDD-5CCBC2208065}" dt="2022-02-16T08:48:27.672" v="124" actId="9405"/>
          <ac:inkMkLst>
            <pc:docMk/>
            <pc:sldMk cId="0" sldId="261"/>
            <ac:inkMk id="5" creationId="{A1D68A0A-8C60-46C1-A843-A6C2C763B6DC}"/>
          </ac:inkMkLst>
        </pc:inkChg>
        <pc:inkChg chg="add">
          <ac:chgData name="Viet Anh Nguyen" userId="b95f61ff061388d5" providerId="LiveId" clId="{486E7BDF-B288-46CF-9FDD-5CCBC2208065}" dt="2022-02-16T08:48:28.377" v="125"/>
          <ac:inkMkLst>
            <pc:docMk/>
            <pc:sldMk cId="0" sldId="261"/>
            <ac:inkMk id="6" creationId="{186D56EB-D2FE-4E60-AC45-B0509C700A01}"/>
          </ac:inkMkLst>
        </pc:inkChg>
        <pc:inkChg chg="add del">
          <ac:chgData name="Viet Anh Nguyen" userId="b95f61ff061388d5" providerId="LiveId" clId="{486E7BDF-B288-46CF-9FDD-5CCBC2208065}" dt="2022-02-16T08:48:40.068" v="128"/>
          <ac:inkMkLst>
            <pc:docMk/>
            <pc:sldMk cId="0" sldId="261"/>
            <ac:inkMk id="7" creationId="{21172A7A-85A9-4818-ABB7-DCB8AC0F9D64}"/>
          </ac:inkMkLst>
        </pc:inkChg>
        <pc:inkChg chg="add del">
          <ac:chgData name="Viet Anh Nguyen" userId="b95f61ff061388d5" providerId="LiveId" clId="{486E7BDF-B288-46CF-9FDD-5CCBC2208065}" dt="2022-02-16T08:48:40.068" v="128"/>
          <ac:inkMkLst>
            <pc:docMk/>
            <pc:sldMk cId="0" sldId="261"/>
            <ac:inkMk id="8" creationId="{557E464C-CF26-42AB-8967-205BF241436B}"/>
          </ac:inkMkLst>
        </pc:inkChg>
        <pc:inkChg chg="add">
          <ac:chgData name="Viet Anh Nguyen" userId="b95f61ff061388d5" providerId="LiveId" clId="{486E7BDF-B288-46CF-9FDD-5CCBC2208065}" dt="2022-02-16T08:48:40.068" v="128"/>
          <ac:inkMkLst>
            <pc:docMk/>
            <pc:sldMk cId="0" sldId="261"/>
            <ac:inkMk id="9" creationId="{29EBD3F6-49B2-491D-9524-AF6760511806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0" creationId="{E099FBAD-9357-4AB8-8D0C-AF422D9EF449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1" creationId="{7BD6B46A-C42E-46F3-AB5B-927DB3DCC00E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2" creationId="{C883D431-DDDB-4109-BD55-5F384657F5C6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3" creationId="{BD55FAFA-38BA-4B4B-9C85-0D81F3B10F6E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4" creationId="{B7696BA7-C2CC-419F-9998-16CDEB27F243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5" creationId="{D5F064B9-55BE-4EFE-9998-7762460FF2BD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6" creationId="{B27AC500-CECD-4D39-A083-037C27C9E76C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7" creationId="{0030A380-F5F5-4AE2-8CEF-04962D8112F3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8" creationId="{70B42AA1-B365-4F9F-BD50-956EC35C3BCD}"/>
          </ac:inkMkLst>
        </pc:inkChg>
        <pc:inkChg chg="add del">
          <ac:chgData name="Viet Anh Nguyen" userId="b95f61ff061388d5" providerId="LiveId" clId="{486E7BDF-B288-46CF-9FDD-5CCBC2208065}" dt="2022-02-16T08:48:47.784" v="139"/>
          <ac:inkMkLst>
            <pc:docMk/>
            <pc:sldMk cId="0" sldId="261"/>
            <ac:inkMk id="19" creationId="{13B07D49-AFCB-4348-84B4-1F6AF2EE894C}"/>
          </ac:inkMkLst>
        </pc:inkChg>
        <pc:inkChg chg="add del">
          <ac:chgData name="Viet Anh Nguyen" userId="b95f61ff061388d5" providerId="LiveId" clId="{486E7BDF-B288-46CF-9FDD-5CCBC2208065}" dt="2022-02-16T08:48:49.271" v="142"/>
          <ac:inkMkLst>
            <pc:docMk/>
            <pc:sldMk cId="0" sldId="261"/>
            <ac:inkMk id="20" creationId="{EB25025C-A008-4905-9D46-60A95F8D8983}"/>
          </ac:inkMkLst>
        </pc:inkChg>
        <pc:inkChg chg="add del">
          <ac:chgData name="Viet Anh Nguyen" userId="b95f61ff061388d5" providerId="LiveId" clId="{486E7BDF-B288-46CF-9FDD-5CCBC2208065}" dt="2022-02-16T08:48:49.271" v="142"/>
          <ac:inkMkLst>
            <pc:docMk/>
            <pc:sldMk cId="0" sldId="261"/>
            <ac:inkMk id="21" creationId="{C5DA0F36-98A1-442D-9D72-2CDA544E52C7}"/>
          </ac:inkMkLst>
        </pc:inkChg>
        <pc:inkChg chg="add del">
          <ac:chgData name="Viet Anh Nguyen" userId="b95f61ff061388d5" providerId="LiveId" clId="{486E7BDF-B288-46CF-9FDD-5CCBC2208065}" dt="2022-02-16T08:48:49.271" v="142"/>
          <ac:inkMkLst>
            <pc:docMk/>
            <pc:sldMk cId="0" sldId="261"/>
            <ac:inkMk id="22" creationId="{B50F997E-D6BD-4C3A-A82C-E26324D5FA13}"/>
          </ac:inkMkLst>
        </pc:inkChg>
        <pc:inkChg chg="add">
          <ac:chgData name="Viet Anh Nguyen" userId="b95f61ff061388d5" providerId="LiveId" clId="{486E7BDF-B288-46CF-9FDD-5CCBC2208065}" dt="2022-02-16T08:48:49.271" v="142"/>
          <ac:inkMkLst>
            <pc:docMk/>
            <pc:sldMk cId="0" sldId="261"/>
            <ac:inkMk id="23" creationId="{B20BB5D5-7344-4CCE-8EBE-B83B5E20580F}"/>
          </ac:inkMkLst>
        </pc:inkChg>
        <pc:inkChg chg="add del">
          <ac:chgData name="Viet Anh Nguyen" userId="b95f61ff061388d5" providerId="LiveId" clId="{486E7BDF-B288-46CF-9FDD-5CCBC2208065}" dt="2022-02-16T08:49:29.683" v="148"/>
          <ac:inkMkLst>
            <pc:docMk/>
            <pc:sldMk cId="0" sldId="261"/>
            <ac:inkMk id="24" creationId="{9009F125-35BE-4DFD-9EAB-8D78BB518FDF}"/>
          </ac:inkMkLst>
        </pc:inkChg>
        <pc:inkChg chg="add del">
          <ac:chgData name="Viet Anh Nguyen" userId="b95f61ff061388d5" providerId="LiveId" clId="{486E7BDF-B288-46CF-9FDD-5CCBC2208065}" dt="2022-02-16T08:49:29.683" v="148"/>
          <ac:inkMkLst>
            <pc:docMk/>
            <pc:sldMk cId="0" sldId="261"/>
            <ac:inkMk id="25" creationId="{A8775EED-F1E4-477B-B244-B12FA1F456B8}"/>
          </ac:inkMkLst>
        </pc:inkChg>
        <pc:inkChg chg="add del">
          <ac:chgData name="Viet Anh Nguyen" userId="b95f61ff061388d5" providerId="LiveId" clId="{486E7BDF-B288-46CF-9FDD-5CCBC2208065}" dt="2022-02-16T08:49:29.683" v="148"/>
          <ac:inkMkLst>
            <pc:docMk/>
            <pc:sldMk cId="0" sldId="261"/>
            <ac:inkMk id="26" creationId="{25111B48-EF2A-4D41-AEA4-43106BB5B891}"/>
          </ac:inkMkLst>
        </pc:inkChg>
        <pc:inkChg chg="add del">
          <ac:chgData name="Viet Anh Nguyen" userId="b95f61ff061388d5" providerId="LiveId" clId="{486E7BDF-B288-46CF-9FDD-5CCBC2208065}" dt="2022-02-16T08:49:29.683" v="148"/>
          <ac:inkMkLst>
            <pc:docMk/>
            <pc:sldMk cId="0" sldId="261"/>
            <ac:inkMk id="27" creationId="{7243BDDF-DBD0-4E81-8192-6A727EFDEC93}"/>
          </ac:inkMkLst>
        </pc:inkChg>
        <pc:inkChg chg="add del">
          <ac:chgData name="Viet Anh Nguyen" userId="b95f61ff061388d5" providerId="LiveId" clId="{486E7BDF-B288-46CF-9FDD-5CCBC2208065}" dt="2022-02-16T08:49:29.683" v="148"/>
          <ac:inkMkLst>
            <pc:docMk/>
            <pc:sldMk cId="0" sldId="261"/>
            <ac:inkMk id="28" creationId="{C69B87F8-0D1F-4088-91F7-C1DDD83EDA8A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29" creationId="{89081C0C-8116-4E8E-8259-A0A151C31617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30" creationId="{43FD41F0-2A72-43B1-900B-2D913C78266C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31" creationId="{93D5EABC-847E-4E3A-B0AC-0D41BE3BFF87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8192" creationId="{9446525E-231B-4252-9D50-EBB288F17FDE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8199" creationId="{C3371A00-4780-434B-A29C-31CD5DB35DC6}"/>
          </ac:inkMkLst>
        </pc:inkChg>
        <pc:inkChg chg="add del">
          <ac:chgData name="Viet Anh Nguyen" userId="b95f61ff061388d5" providerId="LiveId" clId="{486E7BDF-B288-46CF-9FDD-5CCBC2208065}" dt="2022-02-16T08:49:32.169" v="154"/>
          <ac:inkMkLst>
            <pc:docMk/>
            <pc:sldMk cId="0" sldId="261"/>
            <ac:inkMk id="8200" creationId="{A54A767C-6531-4168-A3FD-650792AA08B1}"/>
          </ac:inkMkLst>
        </pc:inkChg>
        <pc:inkChg chg="add del">
          <ac:chgData name="Viet Anh Nguyen" userId="b95f61ff061388d5" providerId="LiveId" clId="{486E7BDF-B288-46CF-9FDD-5CCBC2208065}" dt="2022-02-16T08:49:34.079" v="158"/>
          <ac:inkMkLst>
            <pc:docMk/>
            <pc:sldMk cId="0" sldId="261"/>
            <ac:inkMk id="8201" creationId="{10B3A1C7-DD59-4A70-82D0-8C1FB3DFA676}"/>
          </ac:inkMkLst>
        </pc:inkChg>
        <pc:inkChg chg="add del">
          <ac:chgData name="Viet Anh Nguyen" userId="b95f61ff061388d5" providerId="LiveId" clId="{486E7BDF-B288-46CF-9FDD-5CCBC2208065}" dt="2022-02-16T08:49:34.079" v="158"/>
          <ac:inkMkLst>
            <pc:docMk/>
            <pc:sldMk cId="0" sldId="261"/>
            <ac:inkMk id="8202" creationId="{47A1CCF1-099C-4E9D-9749-482DA9A5A6E2}"/>
          </ac:inkMkLst>
        </pc:inkChg>
        <pc:inkChg chg="add del">
          <ac:chgData name="Viet Anh Nguyen" userId="b95f61ff061388d5" providerId="LiveId" clId="{486E7BDF-B288-46CF-9FDD-5CCBC2208065}" dt="2022-02-16T08:49:34.079" v="158"/>
          <ac:inkMkLst>
            <pc:docMk/>
            <pc:sldMk cId="0" sldId="261"/>
            <ac:inkMk id="8203" creationId="{8B18FD34-20EA-4A15-91A2-B4A398F0C045}"/>
          </ac:inkMkLst>
        </pc:inkChg>
        <pc:inkChg chg="add del">
          <ac:chgData name="Viet Anh Nguyen" userId="b95f61ff061388d5" providerId="LiveId" clId="{486E7BDF-B288-46CF-9FDD-5CCBC2208065}" dt="2022-02-16T08:49:34.079" v="158"/>
          <ac:inkMkLst>
            <pc:docMk/>
            <pc:sldMk cId="0" sldId="261"/>
            <ac:inkMk id="8204" creationId="{CC6CDC13-DB95-4949-9A08-6114016B1CA7}"/>
          </ac:inkMkLst>
        </pc:inkChg>
        <pc:inkChg chg="add del">
          <ac:chgData name="Viet Anh Nguyen" userId="b95f61ff061388d5" providerId="LiveId" clId="{486E7BDF-B288-46CF-9FDD-5CCBC2208065}" dt="2022-02-16T08:49:35.786" v="161"/>
          <ac:inkMkLst>
            <pc:docMk/>
            <pc:sldMk cId="0" sldId="261"/>
            <ac:inkMk id="8205" creationId="{187756ED-765F-4825-89BC-BC5586144B7C}"/>
          </ac:inkMkLst>
        </pc:inkChg>
        <pc:inkChg chg="add del">
          <ac:chgData name="Viet Anh Nguyen" userId="b95f61ff061388d5" providerId="LiveId" clId="{486E7BDF-B288-46CF-9FDD-5CCBC2208065}" dt="2022-02-16T08:49:35.786" v="161"/>
          <ac:inkMkLst>
            <pc:docMk/>
            <pc:sldMk cId="0" sldId="261"/>
            <ac:inkMk id="8206" creationId="{C17079B1-F06F-4CA5-AFC6-D2378559559F}"/>
          </ac:inkMkLst>
        </pc:inkChg>
        <pc:inkChg chg="add del">
          <ac:chgData name="Viet Anh Nguyen" userId="b95f61ff061388d5" providerId="LiveId" clId="{486E7BDF-B288-46CF-9FDD-5CCBC2208065}" dt="2022-02-16T08:49:35.786" v="161"/>
          <ac:inkMkLst>
            <pc:docMk/>
            <pc:sldMk cId="0" sldId="261"/>
            <ac:inkMk id="8207" creationId="{0CB9ACF8-CF93-4FE2-AD87-0140299FAC7E}"/>
          </ac:inkMkLst>
        </pc:inkChg>
        <pc:inkChg chg="add">
          <ac:chgData name="Viet Anh Nguyen" userId="b95f61ff061388d5" providerId="LiveId" clId="{486E7BDF-B288-46CF-9FDD-5CCBC2208065}" dt="2022-02-16T08:49:35.786" v="161"/>
          <ac:inkMkLst>
            <pc:docMk/>
            <pc:sldMk cId="0" sldId="261"/>
            <ac:inkMk id="8208" creationId="{C9D0E57E-6850-40A5-9CF5-2DF879902E45}"/>
          </ac:inkMkLst>
        </pc:inkChg>
      </pc:sldChg>
      <pc:sldChg chg="addSp delSp mod">
        <pc:chgData name="Viet Anh Nguyen" userId="b95f61ff061388d5" providerId="LiveId" clId="{486E7BDF-B288-46CF-9FDD-5CCBC2208065}" dt="2022-02-16T08:53:10.418" v="251"/>
        <pc:sldMkLst>
          <pc:docMk/>
          <pc:sldMk cId="0" sldId="262"/>
        </pc:sldMkLst>
        <pc:inkChg chg="add del">
          <ac:chgData name="Viet Anh Nguyen" userId="b95f61ff061388d5" providerId="LiveId" clId="{486E7BDF-B288-46CF-9FDD-5CCBC2208065}" dt="2022-02-16T08:51:28.255" v="165"/>
          <ac:inkMkLst>
            <pc:docMk/>
            <pc:sldMk cId="0" sldId="262"/>
            <ac:inkMk id="2" creationId="{B9DDFBD0-2EDE-4632-B54F-DEB066169D6C}"/>
          </ac:inkMkLst>
        </pc:inkChg>
        <pc:inkChg chg="add del">
          <ac:chgData name="Viet Anh Nguyen" userId="b95f61ff061388d5" providerId="LiveId" clId="{486E7BDF-B288-46CF-9FDD-5CCBC2208065}" dt="2022-02-16T08:51:28.255" v="165"/>
          <ac:inkMkLst>
            <pc:docMk/>
            <pc:sldMk cId="0" sldId="262"/>
            <ac:inkMk id="3" creationId="{093F4659-9D22-4781-9A72-379CFAFDC5C9}"/>
          </ac:inkMkLst>
        </pc:inkChg>
        <pc:inkChg chg="add del">
          <ac:chgData name="Viet Anh Nguyen" userId="b95f61ff061388d5" providerId="LiveId" clId="{486E7BDF-B288-46CF-9FDD-5CCBC2208065}" dt="2022-02-16T08:51:28.255" v="165"/>
          <ac:inkMkLst>
            <pc:docMk/>
            <pc:sldMk cId="0" sldId="262"/>
            <ac:inkMk id="4" creationId="{86F8799E-CAB8-4543-9FB4-298623D392E2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5" creationId="{38DA441D-12AC-49B3-B87E-51854237C5A6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6" creationId="{5CA5B614-7591-4E76-BB9C-7B8899B424DD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7" creationId="{3A852061-3572-4F62-ABA3-03077136A516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8" creationId="{8D9FF99F-E038-4498-A271-DA95900BCE06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9" creationId="{C5D8F523-3B85-4DFD-B764-C94619415D88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10" creationId="{33AFE49D-CFD7-4742-BF91-EE969079EEA8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11" creationId="{91EDEFD7-1080-4EE2-8881-9C6012964F0E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12" creationId="{744F4F2B-A74D-48FA-9CAC-A5217AB7F26B}"/>
          </ac:inkMkLst>
        </pc:inkChg>
        <pc:inkChg chg="add del">
          <ac:chgData name="Viet Anh Nguyen" userId="b95f61ff061388d5" providerId="LiveId" clId="{486E7BDF-B288-46CF-9FDD-5CCBC2208065}" dt="2022-02-16T08:51:33.271" v="174"/>
          <ac:inkMkLst>
            <pc:docMk/>
            <pc:sldMk cId="0" sldId="262"/>
            <ac:inkMk id="13" creationId="{4A0FB282-2F7B-4494-A774-B3D676017DF7}"/>
          </ac:inkMkLst>
        </pc:inkChg>
        <pc:inkChg chg="add del">
          <ac:chgData name="Viet Anh Nguyen" userId="b95f61ff061388d5" providerId="LiveId" clId="{486E7BDF-B288-46CF-9FDD-5CCBC2208065}" dt="2022-02-16T08:51:34.374" v="177"/>
          <ac:inkMkLst>
            <pc:docMk/>
            <pc:sldMk cId="0" sldId="262"/>
            <ac:inkMk id="14" creationId="{2138ECAA-ADA9-4449-96E2-8CE8A7D8DFCB}"/>
          </ac:inkMkLst>
        </pc:inkChg>
        <pc:inkChg chg="add del">
          <ac:chgData name="Viet Anh Nguyen" userId="b95f61ff061388d5" providerId="LiveId" clId="{486E7BDF-B288-46CF-9FDD-5CCBC2208065}" dt="2022-02-16T08:51:34.374" v="177"/>
          <ac:inkMkLst>
            <pc:docMk/>
            <pc:sldMk cId="0" sldId="262"/>
            <ac:inkMk id="15" creationId="{8318DAF1-9C04-4058-A949-92D309DD32C6}"/>
          </ac:inkMkLst>
        </pc:inkChg>
        <pc:inkChg chg="add del">
          <ac:chgData name="Viet Anh Nguyen" userId="b95f61ff061388d5" providerId="LiveId" clId="{486E7BDF-B288-46CF-9FDD-5CCBC2208065}" dt="2022-02-16T08:51:34.374" v="177"/>
          <ac:inkMkLst>
            <pc:docMk/>
            <pc:sldMk cId="0" sldId="262"/>
            <ac:inkMk id="16" creationId="{BEE27B83-E2B4-4213-86F0-5610E82F3632}"/>
          </ac:inkMkLst>
        </pc:inkChg>
        <pc:inkChg chg="add">
          <ac:chgData name="Viet Anh Nguyen" userId="b95f61ff061388d5" providerId="LiveId" clId="{486E7BDF-B288-46CF-9FDD-5CCBC2208065}" dt="2022-02-16T08:51:34.374" v="177"/>
          <ac:inkMkLst>
            <pc:docMk/>
            <pc:sldMk cId="0" sldId="262"/>
            <ac:inkMk id="17" creationId="{906841F3-1148-4313-AA95-8C8484D5B4EE}"/>
          </ac:inkMkLst>
        </pc:inkChg>
        <pc:inkChg chg="add del">
          <ac:chgData name="Viet Anh Nguyen" userId="b95f61ff061388d5" providerId="LiveId" clId="{486E7BDF-B288-46CF-9FDD-5CCBC2208065}" dt="2022-02-16T08:51:50.627" v="183"/>
          <ac:inkMkLst>
            <pc:docMk/>
            <pc:sldMk cId="0" sldId="262"/>
            <ac:inkMk id="18" creationId="{298FB0F1-9FBD-40C2-825F-DB9112895261}"/>
          </ac:inkMkLst>
        </pc:inkChg>
        <pc:inkChg chg="add del">
          <ac:chgData name="Viet Anh Nguyen" userId="b95f61ff061388d5" providerId="LiveId" clId="{486E7BDF-B288-46CF-9FDD-5CCBC2208065}" dt="2022-02-16T08:51:50.627" v="183"/>
          <ac:inkMkLst>
            <pc:docMk/>
            <pc:sldMk cId="0" sldId="262"/>
            <ac:inkMk id="19" creationId="{481DAB58-1582-45F0-A53E-B7B41B3CA163}"/>
          </ac:inkMkLst>
        </pc:inkChg>
        <pc:inkChg chg="add del">
          <ac:chgData name="Viet Anh Nguyen" userId="b95f61ff061388d5" providerId="LiveId" clId="{486E7BDF-B288-46CF-9FDD-5CCBC2208065}" dt="2022-02-16T08:51:50.627" v="183"/>
          <ac:inkMkLst>
            <pc:docMk/>
            <pc:sldMk cId="0" sldId="262"/>
            <ac:inkMk id="20" creationId="{CF69A0D4-ED0B-4C0A-A245-E93D3D995FE7}"/>
          </ac:inkMkLst>
        </pc:inkChg>
        <pc:inkChg chg="add del">
          <ac:chgData name="Viet Anh Nguyen" userId="b95f61ff061388d5" providerId="LiveId" clId="{486E7BDF-B288-46CF-9FDD-5CCBC2208065}" dt="2022-02-16T08:51:50.627" v="183"/>
          <ac:inkMkLst>
            <pc:docMk/>
            <pc:sldMk cId="0" sldId="262"/>
            <ac:inkMk id="21" creationId="{220941BE-42D6-48CC-8E76-EF766371AF26}"/>
          </ac:inkMkLst>
        </pc:inkChg>
        <pc:inkChg chg="add">
          <ac:chgData name="Viet Anh Nguyen" userId="b95f61ff061388d5" providerId="LiveId" clId="{486E7BDF-B288-46CF-9FDD-5CCBC2208065}" dt="2022-02-16T08:51:49.922" v="182" actId="9405"/>
          <ac:inkMkLst>
            <pc:docMk/>
            <pc:sldMk cId="0" sldId="262"/>
            <ac:inkMk id="22" creationId="{8BEFE4DE-18C9-4DD9-9458-358F9EB5E46B}"/>
          </ac:inkMkLst>
        </pc:inkChg>
        <pc:inkChg chg="add">
          <ac:chgData name="Viet Anh Nguyen" userId="b95f61ff061388d5" providerId="LiveId" clId="{486E7BDF-B288-46CF-9FDD-5CCBC2208065}" dt="2022-02-16T08:51:50.627" v="183"/>
          <ac:inkMkLst>
            <pc:docMk/>
            <pc:sldMk cId="0" sldId="262"/>
            <ac:inkMk id="23" creationId="{E237471B-D24F-4D89-9D55-4863CF8BFB1F}"/>
          </ac:inkMkLst>
        </pc:inkChg>
        <pc:inkChg chg="add del">
          <ac:chgData name="Viet Anh Nguyen" userId="b95f61ff061388d5" providerId="LiveId" clId="{486E7BDF-B288-46CF-9FDD-5CCBC2208065}" dt="2022-02-16T08:51:52.652" v="186"/>
          <ac:inkMkLst>
            <pc:docMk/>
            <pc:sldMk cId="0" sldId="262"/>
            <ac:inkMk id="24" creationId="{7D295E83-96F7-4628-B484-1DC3FB3B9B43}"/>
          </ac:inkMkLst>
        </pc:inkChg>
        <pc:inkChg chg="add del">
          <ac:chgData name="Viet Anh Nguyen" userId="b95f61ff061388d5" providerId="LiveId" clId="{486E7BDF-B288-46CF-9FDD-5CCBC2208065}" dt="2022-02-16T08:51:52.652" v="186"/>
          <ac:inkMkLst>
            <pc:docMk/>
            <pc:sldMk cId="0" sldId="262"/>
            <ac:inkMk id="25" creationId="{243E0722-FBBF-44E4-A3A2-8B9C192AB736}"/>
          </ac:inkMkLst>
        </pc:inkChg>
        <pc:inkChg chg="add">
          <ac:chgData name="Viet Anh Nguyen" userId="b95f61ff061388d5" providerId="LiveId" clId="{486E7BDF-B288-46CF-9FDD-5CCBC2208065}" dt="2022-02-16T08:51:52.652" v="186"/>
          <ac:inkMkLst>
            <pc:docMk/>
            <pc:sldMk cId="0" sldId="262"/>
            <ac:inkMk id="26" creationId="{A74DF4BF-A96E-4A3D-BB0E-D7C0B47C5745}"/>
          </ac:inkMkLst>
        </pc:inkChg>
        <pc:inkChg chg="add del">
          <ac:chgData name="Viet Anh Nguyen" userId="b95f61ff061388d5" providerId="LiveId" clId="{486E7BDF-B288-46CF-9FDD-5CCBC2208065}" dt="2022-02-16T08:51:55.086" v="190"/>
          <ac:inkMkLst>
            <pc:docMk/>
            <pc:sldMk cId="0" sldId="262"/>
            <ac:inkMk id="27" creationId="{F5A0EF8B-76B4-4CBC-9142-A3ABE2D853C8}"/>
          </ac:inkMkLst>
        </pc:inkChg>
        <pc:inkChg chg="add del">
          <ac:chgData name="Viet Anh Nguyen" userId="b95f61ff061388d5" providerId="LiveId" clId="{486E7BDF-B288-46CF-9FDD-5CCBC2208065}" dt="2022-02-16T08:51:55.086" v="190"/>
          <ac:inkMkLst>
            <pc:docMk/>
            <pc:sldMk cId="0" sldId="262"/>
            <ac:inkMk id="28" creationId="{D0C8C72E-0F7C-420C-BA53-E06FC4AB03BD}"/>
          </ac:inkMkLst>
        </pc:inkChg>
        <pc:inkChg chg="add del">
          <ac:chgData name="Viet Anh Nguyen" userId="b95f61ff061388d5" providerId="LiveId" clId="{486E7BDF-B288-46CF-9FDD-5CCBC2208065}" dt="2022-02-16T08:51:55.086" v="190"/>
          <ac:inkMkLst>
            <pc:docMk/>
            <pc:sldMk cId="0" sldId="262"/>
            <ac:inkMk id="29" creationId="{1DF494DA-70FC-4FD4-A6DD-DB6ACF851993}"/>
          </ac:inkMkLst>
        </pc:inkChg>
        <pc:inkChg chg="add del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30" creationId="{6EAD7C18-5C2F-43F5-8698-13E750D52F8D}"/>
          </ac:inkMkLst>
        </pc:inkChg>
        <pc:inkChg chg="add del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31" creationId="{D23CC038-7161-43E9-82F2-9F9CB358C88F}"/>
          </ac:inkMkLst>
        </pc:inkChg>
        <pc:inkChg chg="add del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9216" creationId="{67CA464B-62DD-4D9B-BD3D-CA0241AE0D5F}"/>
          </ac:inkMkLst>
        </pc:inkChg>
        <pc:inkChg chg="add del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9222" creationId="{52B389E4-30D1-4442-B77A-9A28F140B59D}"/>
          </ac:inkMkLst>
        </pc:inkChg>
        <pc:inkChg chg="add del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9223" creationId="{FFB3621F-45D0-40CC-BE96-17AD8097BBC9}"/>
          </ac:inkMkLst>
        </pc:inkChg>
        <pc:inkChg chg="add">
          <ac:chgData name="Viet Anh Nguyen" userId="b95f61ff061388d5" providerId="LiveId" clId="{486E7BDF-B288-46CF-9FDD-5CCBC2208065}" dt="2022-02-16T08:51:56.835" v="195"/>
          <ac:inkMkLst>
            <pc:docMk/>
            <pc:sldMk cId="0" sldId="262"/>
            <ac:inkMk id="9224" creationId="{43DEE6DF-7893-437A-8D6E-2C09065D0D83}"/>
          </ac:inkMkLst>
        </pc:inkChg>
        <pc:inkChg chg="add del">
          <ac:chgData name="Viet Anh Nguyen" userId="b95f61ff061388d5" providerId="LiveId" clId="{486E7BDF-B288-46CF-9FDD-5CCBC2208065}" dt="2022-02-16T08:51:58.628" v="199"/>
          <ac:inkMkLst>
            <pc:docMk/>
            <pc:sldMk cId="0" sldId="262"/>
            <ac:inkMk id="9225" creationId="{22542DBD-76A9-4743-AF5C-A26B9BCEDB8D}"/>
          </ac:inkMkLst>
        </pc:inkChg>
        <pc:inkChg chg="add del">
          <ac:chgData name="Viet Anh Nguyen" userId="b95f61ff061388d5" providerId="LiveId" clId="{486E7BDF-B288-46CF-9FDD-5CCBC2208065}" dt="2022-02-16T08:51:58.628" v="199"/>
          <ac:inkMkLst>
            <pc:docMk/>
            <pc:sldMk cId="0" sldId="262"/>
            <ac:inkMk id="9226" creationId="{E6C5D361-995E-48F1-9B2A-B7BA79E4C549}"/>
          </ac:inkMkLst>
        </pc:inkChg>
        <pc:inkChg chg="add del">
          <ac:chgData name="Viet Anh Nguyen" userId="b95f61ff061388d5" providerId="LiveId" clId="{486E7BDF-B288-46CF-9FDD-5CCBC2208065}" dt="2022-02-16T08:51:58.628" v="199"/>
          <ac:inkMkLst>
            <pc:docMk/>
            <pc:sldMk cId="0" sldId="262"/>
            <ac:inkMk id="9227" creationId="{FCA37C2B-2567-40C3-974A-2FC25BE2C39E}"/>
          </ac:inkMkLst>
        </pc:inkChg>
        <pc:inkChg chg="add del">
          <ac:chgData name="Viet Anh Nguyen" userId="b95f61ff061388d5" providerId="LiveId" clId="{486E7BDF-B288-46CF-9FDD-5CCBC2208065}" dt="2022-02-16T08:52:00.705" v="204"/>
          <ac:inkMkLst>
            <pc:docMk/>
            <pc:sldMk cId="0" sldId="262"/>
            <ac:inkMk id="9228" creationId="{D3D1BFF4-EF63-441B-9C2B-7429F0F99609}"/>
          </ac:inkMkLst>
        </pc:inkChg>
        <pc:inkChg chg="add del">
          <ac:chgData name="Viet Anh Nguyen" userId="b95f61ff061388d5" providerId="LiveId" clId="{486E7BDF-B288-46CF-9FDD-5CCBC2208065}" dt="2022-02-16T08:52:00.705" v="204"/>
          <ac:inkMkLst>
            <pc:docMk/>
            <pc:sldMk cId="0" sldId="262"/>
            <ac:inkMk id="9229" creationId="{E7767D79-EF66-47D5-B356-F8456EB12F0E}"/>
          </ac:inkMkLst>
        </pc:inkChg>
        <pc:inkChg chg="add del">
          <ac:chgData name="Viet Anh Nguyen" userId="b95f61ff061388d5" providerId="LiveId" clId="{486E7BDF-B288-46CF-9FDD-5CCBC2208065}" dt="2022-02-16T08:52:00.705" v="204"/>
          <ac:inkMkLst>
            <pc:docMk/>
            <pc:sldMk cId="0" sldId="262"/>
            <ac:inkMk id="9230" creationId="{488FEEDC-ABBC-48CB-8DD7-A3D899FC48D0}"/>
          </ac:inkMkLst>
        </pc:inkChg>
        <pc:inkChg chg="add del">
          <ac:chgData name="Viet Anh Nguyen" userId="b95f61ff061388d5" providerId="LiveId" clId="{486E7BDF-B288-46CF-9FDD-5CCBC2208065}" dt="2022-02-16T08:52:00.705" v="204"/>
          <ac:inkMkLst>
            <pc:docMk/>
            <pc:sldMk cId="0" sldId="262"/>
            <ac:inkMk id="9231" creationId="{89FB80CB-D3F7-48A0-87B7-92A1B0FBFCE1}"/>
          </ac:inkMkLst>
        </pc:inkChg>
        <pc:inkChg chg="add del">
          <ac:chgData name="Viet Anh Nguyen" userId="b95f61ff061388d5" providerId="LiveId" clId="{486E7BDF-B288-46CF-9FDD-5CCBC2208065}" dt="2022-02-16T08:52:00.705" v="204"/>
          <ac:inkMkLst>
            <pc:docMk/>
            <pc:sldMk cId="0" sldId="262"/>
            <ac:inkMk id="9232" creationId="{D64D467A-0E55-4538-A84D-45EB80DE6257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3" creationId="{D50517E9-B891-4C63-82D8-7FB8654B7C4E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4" creationId="{20595BAB-EB66-426E-BED2-969898E91F1E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5" creationId="{700F5034-0E63-4DFB-9A99-EB8CB058636B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6" creationId="{44B1481F-5A6F-4031-918B-C767F390AFEE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7" creationId="{B857B7FA-3FA4-4DEF-B13A-51508D9D58F7}"/>
          </ac:inkMkLst>
        </pc:inkChg>
        <pc:inkChg chg="add del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8" creationId="{95063F7F-E0CA-44BE-BAC4-6121E6A7B3DD}"/>
          </ac:inkMkLst>
        </pc:inkChg>
        <pc:inkChg chg="add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39" creationId="{37F654DC-2F08-42B4-AAEC-FB97D4C39B6C}"/>
          </ac:inkMkLst>
        </pc:inkChg>
        <pc:inkChg chg="add">
          <ac:chgData name="Viet Anh Nguyen" userId="b95f61ff061388d5" providerId="LiveId" clId="{486E7BDF-B288-46CF-9FDD-5CCBC2208065}" dt="2022-02-16T08:52:02.776" v="210"/>
          <ac:inkMkLst>
            <pc:docMk/>
            <pc:sldMk cId="0" sldId="262"/>
            <ac:inkMk id="9240" creationId="{08094BD3-70F3-4E8E-9DF4-95DFFBA6E29A}"/>
          </ac:inkMkLst>
        </pc:inkChg>
        <pc:inkChg chg="add del">
          <ac:chgData name="Viet Anh Nguyen" userId="b95f61ff061388d5" providerId="LiveId" clId="{486E7BDF-B288-46CF-9FDD-5CCBC2208065}" dt="2022-02-16T08:52:06.030" v="214"/>
          <ac:inkMkLst>
            <pc:docMk/>
            <pc:sldMk cId="0" sldId="262"/>
            <ac:inkMk id="9241" creationId="{65F9A015-01C1-41A0-81CE-E84AF0D20846}"/>
          </ac:inkMkLst>
        </pc:inkChg>
        <pc:inkChg chg="add del">
          <ac:chgData name="Viet Anh Nguyen" userId="b95f61ff061388d5" providerId="LiveId" clId="{486E7BDF-B288-46CF-9FDD-5CCBC2208065}" dt="2022-02-16T08:52:06.030" v="214"/>
          <ac:inkMkLst>
            <pc:docMk/>
            <pc:sldMk cId="0" sldId="262"/>
            <ac:inkMk id="9242" creationId="{A8CA8005-E3BC-493C-A89F-EDC80E2936A4}"/>
          </ac:inkMkLst>
        </pc:inkChg>
        <pc:inkChg chg="add del">
          <ac:chgData name="Viet Anh Nguyen" userId="b95f61ff061388d5" providerId="LiveId" clId="{486E7BDF-B288-46CF-9FDD-5CCBC2208065}" dt="2022-02-16T08:52:06.030" v="214"/>
          <ac:inkMkLst>
            <pc:docMk/>
            <pc:sldMk cId="0" sldId="262"/>
            <ac:inkMk id="9243" creationId="{6F518C6E-6721-48C6-AF03-157828D23D47}"/>
          </ac:inkMkLst>
        </pc:inkChg>
        <pc:inkChg chg="add">
          <ac:chgData name="Viet Anh Nguyen" userId="b95f61ff061388d5" providerId="LiveId" clId="{486E7BDF-B288-46CF-9FDD-5CCBC2208065}" dt="2022-02-16T08:52:06.030" v="214"/>
          <ac:inkMkLst>
            <pc:docMk/>
            <pc:sldMk cId="0" sldId="262"/>
            <ac:inkMk id="9244" creationId="{3C292F84-C790-42F5-B3F9-FC3F94375165}"/>
          </ac:inkMkLst>
        </pc:inkChg>
        <pc:inkChg chg="add del">
          <ac:chgData name="Viet Anh Nguyen" userId="b95f61ff061388d5" providerId="LiveId" clId="{486E7BDF-B288-46CF-9FDD-5CCBC2208065}" dt="2022-02-16T08:52:08.117" v="220"/>
          <ac:inkMkLst>
            <pc:docMk/>
            <pc:sldMk cId="0" sldId="262"/>
            <ac:inkMk id="9245" creationId="{0D7205B7-AECC-4565-BC91-8F7CD1D9F74A}"/>
          </ac:inkMkLst>
        </pc:inkChg>
        <pc:inkChg chg="add del">
          <ac:chgData name="Viet Anh Nguyen" userId="b95f61ff061388d5" providerId="LiveId" clId="{486E7BDF-B288-46CF-9FDD-5CCBC2208065}" dt="2022-02-16T08:52:08.117" v="220"/>
          <ac:inkMkLst>
            <pc:docMk/>
            <pc:sldMk cId="0" sldId="262"/>
            <ac:inkMk id="9246" creationId="{EB3E020C-EA76-449C-8FFC-3106B06C994B}"/>
          </ac:inkMkLst>
        </pc:inkChg>
        <pc:inkChg chg="add del">
          <ac:chgData name="Viet Anh Nguyen" userId="b95f61ff061388d5" providerId="LiveId" clId="{486E7BDF-B288-46CF-9FDD-5CCBC2208065}" dt="2022-02-16T08:52:08.117" v="220"/>
          <ac:inkMkLst>
            <pc:docMk/>
            <pc:sldMk cId="0" sldId="262"/>
            <ac:inkMk id="9247" creationId="{83127E99-2BFA-495E-B272-581AD4D8AFA6}"/>
          </ac:inkMkLst>
        </pc:inkChg>
        <pc:inkChg chg="add del">
          <ac:chgData name="Viet Anh Nguyen" userId="b95f61ff061388d5" providerId="LiveId" clId="{486E7BDF-B288-46CF-9FDD-5CCBC2208065}" dt="2022-02-16T08:52:08.117" v="220"/>
          <ac:inkMkLst>
            <pc:docMk/>
            <pc:sldMk cId="0" sldId="262"/>
            <ac:inkMk id="9248" creationId="{DB885160-BA18-4392-880A-A795E78BB0BE}"/>
          </ac:inkMkLst>
        </pc:inkChg>
        <pc:inkChg chg="add del">
          <ac:chgData name="Viet Anh Nguyen" userId="b95f61ff061388d5" providerId="LiveId" clId="{486E7BDF-B288-46CF-9FDD-5CCBC2208065}" dt="2022-02-16T08:52:08.117" v="220"/>
          <ac:inkMkLst>
            <pc:docMk/>
            <pc:sldMk cId="0" sldId="262"/>
            <ac:inkMk id="9249" creationId="{A8769F69-D156-43D6-93FE-874AE92B0FE0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0" creationId="{CBDEACEF-8972-4921-A5BC-C3771A7BF184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1" creationId="{9B4427DB-878D-41AA-80B5-0F636BAFC871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2" creationId="{62BC380C-C0BF-4826-AD9E-B1CC78B81F17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3" creationId="{00FF337D-8506-43BF-BA2A-FB8716D81E4D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4" creationId="{BD9B6149-061A-48B0-993B-DA8B9A3F3CA4}"/>
          </ac:inkMkLst>
        </pc:inkChg>
        <pc:inkChg chg="add del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5" creationId="{D9923941-DA89-4DEB-ADD2-01493B8A9A43}"/>
          </ac:inkMkLst>
        </pc:inkChg>
        <pc:inkChg chg="add">
          <ac:chgData name="Viet Anh Nguyen" userId="b95f61ff061388d5" providerId="LiveId" clId="{486E7BDF-B288-46CF-9FDD-5CCBC2208065}" dt="2022-02-16T08:52:10.317" v="226"/>
          <ac:inkMkLst>
            <pc:docMk/>
            <pc:sldMk cId="0" sldId="262"/>
            <ac:inkMk id="9256" creationId="{92B1F43D-7802-4D0E-9D32-472B22A5A53B}"/>
          </ac:inkMkLst>
        </pc:inkChg>
        <pc:inkChg chg="add del">
          <ac:chgData name="Viet Anh Nguyen" userId="b95f61ff061388d5" providerId="LiveId" clId="{486E7BDF-B288-46CF-9FDD-5CCBC2208065}" dt="2022-02-16T08:52:12.642" v="230"/>
          <ac:inkMkLst>
            <pc:docMk/>
            <pc:sldMk cId="0" sldId="262"/>
            <ac:inkMk id="9257" creationId="{A0C17C19-42B4-42CA-8C5C-16FFA42C768B}"/>
          </ac:inkMkLst>
        </pc:inkChg>
        <pc:inkChg chg="add del">
          <ac:chgData name="Viet Anh Nguyen" userId="b95f61ff061388d5" providerId="LiveId" clId="{486E7BDF-B288-46CF-9FDD-5CCBC2208065}" dt="2022-02-16T08:52:12.642" v="230"/>
          <ac:inkMkLst>
            <pc:docMk/>
            <pc:sldMk cId="0" sldId="262"/>
            <ac:inkMk id="9258" creationId="{1943F306-4695-4EE2-9DE6-EB3DEFC9AE16}"/>
          </ac:inkMkLst>
        </pc:inkChg>
        <pc:inkChg chg="add">
          <ac:chgData name="Viet Anh Nguyen" userId="b95f61ff061388d5" providerId="LiveId" clId="{486E7BDF-B288-46CF-9FDD-5CCBC2208065}" dt="2022-02-16T08:52:11.880" v="229" actId="9405"/>
          <ac:inkMkLst>
            <pc:docMk/>
            <pc:sldMk cId="0" sldId="262"/>
            <ac:inkMk id="9259" creationId="{FF11A8FE-1471-45B0-BFD2-3FB823DE1AB8}"/>
          </ac:inkMkLst>
        </pc:inkChg>
        <pc:inkChg chg="add">
          <ac:chgData name="Viet Anh Nguyen" userId="b95f61ff061388d5" providerId="LiveId" clId="{486E7BDF-B288-46CF-9FDD-5CCBC2208065}" dt="2022-02-16T08:52:12.642" v="230"/>
          <ac:inkMkLst>
            <pc:docMk/>
            <pc:sldMk cId="0" sldId="262"/>
            <ac:inkMk id="9260" creationId="{33F954D9-647C-4086-8178-02EDD56C9E6F}"/>
          </ac:inkMkLst>
        </pc:inkChg>
        <pc:inkChg chg="add del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1" creationId="{5D422B7A-94E3-45FD-9449-9EF2FA467755}"/>
          </ac:inkMkLst>
        </pc:inkChg>
        <pc:inkChg chg="add del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2" creationId="{FB30F126-8F0F-40AD-9AE4-72F4CDE5FFAD}"/>
          </ac:inkMkLst>
        </pc:inkChg>
        <pc:inkChg chg="add del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3" creationId="{1798AB0E-466A-4EDF-8037-44DC5AE6C4FF}"/>
          </ac:inkMkLst>
        </pc:inkChg>
        <pc:inkChg chg="add del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4" creationId="{8441BEAE-9DFD-4080-91AA-5083F7C17182}"/>
          </ac:inkMkLst>
        </pc:inkChg>
        <pc:inkChg chg="add del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5" creationId="{B17494F3-F06B-4CFE-9CF3-4B54D500A1A7}"/>
          </ac:inkMkLst>
        </pc:inkChg>
        <pc:inkChg chg="add del">
          <ac:chgData name="Viet Anh Nguyen" userId="b95f61ff061388d5" providerId="LiveId" clId="{486E7BDF-B288-46CF-9FDD-5CCBC2208065}" dt="2022-02-16T08:53:05.304" v="241"/>
          <ac:inkMkLst>
            <pc:docMk/>
            <pc:sldMk cId="0" sldId="262"/>
            <ac:inkMk id="9266" creationId="{DA6A86C5-3700-4F75-8B72-9688BE14C525}"/>
          </ac:inkMkLst>
        </pc:inkChg>
        <pc:inkChg chg="add">
          <ac:chgData name="Viet Anh Nguyen" userId="b95f61ff061388d5" providerId="LiveId" clId="{486E7BDF-B288-46CF-9FDD-5CCBC2208065}" dt="2022-02-16T08:53:04.174" v="237"/>
          <ac:inkMkLst>
            <pc:docMk/>
            <pc:sldMk cId="0" sldId="262"/>
            <ac:inkMk id="9267" creationId="{80E19395-9E28-485A-8457-053E9D702655}"/>
          </ac:inkMkLst>
        </pc:inkChg>
        <pc:inkChg chg="add del">
          <ac:chgData name="Viet Anh Nguyen" userId="b95f61ff061388d5" providerId="LiveId" clId="{486E7BDF-B288-46CF-9FDD-5CCBC2208065}" dt="2022-02-16T08:53:05.304" v="241"/>
          <ac:inkMkLst>
            <pc:docMk/>
            <pc:sldMk cId="0" sldId="262"/>
            <ac:inkMk id="9268" creationId="{F9889A08-F372-49C9-95AA-4F13F5AA9943}"/>
          </ac:inkMkLst>
        </pc:inkChg>
        <pc:inkChg chg="add del">
          <ac:chgData name="Viet Anh Nguyen" userId="b95f61ff061388d5" providerId="LiveId" clId="{486E7BDF-B288-46CF-9FDD-5CCBC2208065}" dt="2022-02-16T08:53:05.304" v="241"/>
          <ac:inkMkLst>
            <pc:docMk/>
            <pc:sldMk cId="0" sldId="262"/>
            <ac:inkMk id="9269" creationId="{E6E6558D-446C-4AA0-9809-2EDBF5AE04BC}"/>
          </ac:inkMkLst>
        </pc:inkChg>
        <pc:inkChg chg="add">
          <ac:chgData name="Viet Anh Nguyen" userId="b95f61ff061388d5" providerId="LiveId" clId="{486E7BDF-B288-46CF-9FDD-5CCBC2208065}" dt="2022-02-16T08:53:04.771" v="240" actId="9405"/>
          <ac:inkMkLst>
            <pc:docMk/>
            <pc:sldMk cId="0" sldId="262"/>
            <ac:inkMk id="9270" creationId="{C4EB8F43-1212-439B-9ABA-D4B36941EFC6}"/>
          </ac:inkMkLst>
        </pc:inkChg>
        <pc:inkChg chg="add">
          <ac:chgData name="Viet Anh Nguyen" userId="b95f61ff061388d5" providerId="LiveId" clId="{486E7BDF-B288-46CF-9FDD-5CCBC2208065}" dt="2022-02-16T08:53:05.304" v="241"/>
          <ac:inkMkLst>
            <pc:docMk/>
            <pc:sldMk cId="0" sldId="262"/>
            <ac:inkMk id="9271" creationId="{D2731D1D-5ADF-44C4-B8C6-639FA0B92461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2" creationId="{D650F846-E1C4-46DB-821D-74EA72A87422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3" creationId="{DDDE3E1D-687B-4B2E-BF3A-BB2465AA4B54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4" creationId="{FCAC3FA6-3D03-4CB4-B48E-958828974AD1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5" creationId="{0C5F1D28-40D6-45B1-9A92-EF53A7769C12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6" creationId="{ECAC65D2-AFA0-4ACC-8335-4B414CF6DD95}"/>
          </ac:inkMkLst>
        </pc:inkChg>
        <pc:inkChg chg="add del">
          <ac:chgData name="Viet Anh Nguyen" userId="b95f61ff061388d5" providerId="LiveId" clId="{486E7BDF-B288-46CF-9FDD-5CCBC2208065}" dt="2022-02-16T08:53:09.257" v="248"/>
          <ac:inkMkLst>
            <pc:docMk/>
            <pc:sldMk cId="0" sldId="262"/>
            <ac:inkMk id="9277" creationId="{10D9F890-671A-404B-9DCA-30DCCB612BC7}"/>
          </ac:inkMkLst>
        </pc:inkChg>
        <pc:inkChg chg="add del">
          <ac:chgData name="Viet Anh Nguyen" userId="b95f61ff061388d5" providerId="LiveId" clId="{486E7BDF-B288-46CF-9FDD-5CCBC2208065}" dt="2022-02-16T08:53:10.418" v="251"/>
          <ac:inkMkLst>
            <pc:docMk/>
            <pc:sldMk cId="0" sldId="262"/>
            <ac:inkMk id="9278" creationId="{44954A59-B236-47B2-AD7F-3FD2C8438EE3}"/>
          </ac:inkMkLst>
        </pc:inkChg>
        <pc:inkChg chg="add del">
          <ac:chgData name="Viet Anh Nguyen" userId="b95f61ff061388d5" providerId="LiveId" clId="{486E7BDF-B288-46CF-9FDD-5CCBC2208065}" dt="2022-02-16T08:53:10.418" v="251"/>
          <ac:inkMkLst>
            <pc:docMk/>
            <pc:sldMk cId="0" sldId="262"/>
            <ac:inkMk id="9279" creationId="{9829F4DF-AD67-4C92-ADC6-43E69F4D7717}"/>
          </ac:inkMkLst>
        </pc:inkChg>
        <pc:inkChg chg="add del">
          <ac:chgData name="Viet Anh Nguyen" userId="b95f61ff061388d5" providerId="LiveId" clId="{486E7BDF-B288-46CF-9FDD-5CCBC2208065}" dt="2022-02-16T08:53:10.418" v="251"/>
          <ac:inkMkLst>
            <pc:docMk/>
            <pc:sldMk cId="0" sldId="262"/>
            <ac:inkMk id="9280" creationId="{9A221622-5280-4FA2-921C-501FE3C618AE}"/>
          </ac:inkMkLst>
        </pc:inkChg>
        <pc:inkChg chg="add">
          <ac:chgData name="Viet Anh Nguyen" userId="b95f61ff061388d5" providerId="LiveId" clId="{486E7BDF-B288-46CF-9FDD-5CCBC2208065}" dt="2022-02-16T08:53:10.418" v="251"/>
          <ac:inkMkLst>
            <pc:docMk/>
            <pc:sldMk cId="0" sldId="262"/>
            <ac:inkMk id="9281" creationId="{AD76327A-B193-45A3-9556-5DED568E7E56}"/>
          </ac:inkMkLst>
        </pc:inkChg>
      </pc:sldChg>
      <pc:sldChg chg="addSp delSp modSp mod">
        <pc:chgData name="Viet Anh Nguyen" userId="b95f61ff061388d5" providerId="LiveId" clId="{486E7BDF-B288-46CF-9FDD-5CCBC2208065}" dt="2022-02-16T08:55:05.118" v="323"/>
        <pc:sldMkLst>
          <pc:docMk/>
          <pc:sldMk cId="0" sldId="266"/>
        </pc:sldMkLst>
        <pc:inkChg chg="add">
          <ac:chgData name="Viet Anh Nguyen" userId="b95f61ff061388d5" providerId="LiveId" clId="{486E7BDF-B288-46CF-9FDD-5CCBC2208065}" dt="2022-02-16T08:54:10.914" v="252" actId="9405"/>
          <ac:inkMkLst>
            <pc:docMk/>
            <pc:sldMk cId="0" sldId="266"/>
            <ac:inkMk id="2" creationId="{C9B46640-29C9-4CD8-A133-75CF659D3B5D}"/>
          </ac:inkMkLst>
        </pc:inkChg>
        <pc:inkChg chg="add del">
          <ac:chgData name="Viet Anh Nguyen" userId="b95f61ff061388d5" providerId="LiveId" clId="{486E7BDF-B288-46CF-9FDD-5CCBC2208065}" dt="2022-02-16T08:54:19.976" v="257"/>
          <ac:inkMkLst>
            <pc:docMk/>
            <pc:sldMk cId="0" sldId="266"/>
            <ac:inkMk id="3" creationId="{88C63FA1-F219-46C9-B23E-D25147C1C65B}"/>
          </ac:inkMkLst>
        </pc:inkChg>
        <pc:inkChg chg="add del">
          <ac:chgData name="Viet Anh Nguyen" userId="b95f61ff061388d5" providerId="LiveId" clId="{486E7BDF-B288-46CF-9FDD-5CCBC2208065}" dt="2022-02-16T08:54:19.976" v="257"/>
          <ac:inkMkLst>
            <pc:docMk/>
            <pc:sldMk cId="0" sldId="266"/>
            <ac:inkMk id="4" creationId="{17EC3656-8251-41D8-B2B3-B9330A21202B}"/>
          </ac:inkMkLst>
        </pc:inkChg>
        <pc:inkChg chg="add del">
          <ac:chgData name="Viet Anh Nguyen" userId="b95f61ff061388d5" providerId="LiveId" clId="{486E7BDF-B288-46CF-9FDD-5CCBC2208065}" dt="2022-02-16T08:54:19.976" v="257"/>
          <ac:inkMkLst>
            <pc:docMk/>
            <pc:sldMk cId="0" sldId="266"/>
            <ac:inkMk id="5" creationId="{EC2E69FA-AB86-4A7A-84BB-969619791007}"/>
          </ac:inkMkLst>
        </pc:inkChg>
        <pc:inkChg chg="add del">
          <ac:chgData name="Viet Anh Nguyen" userId="b95f61ff061388d5" providerId="LiveId" clId="{486E7BDF-B288-46CF-9FDD-5CCBC2208065}" dt="2022-02-16T08:54:19.976" v="257"/>
          <ac:inkMkLst>
            <pc:docMk/>
            <pc:sldMk cId="0" sldId="266"/>
            <ac:inkMk id="6" creationId="{355DDD1A-7E18-46E4-A48E-F539E33402C6}"/>
          </ac:inkMkLst>
        </pc:inkChg>
        <pc:inkChg chg="add">
          <ac:chgData name="Viet Anh Nguyen" userId="b95f61ff061388d5" providerId="LiveId" clId="{486E7BDF-B288-46CF-9FDD-5CCBC2208065}" dt="2022-02-16T08:54:19.976" v="257"/>
          <ac:inkMkLst>
            <pc:docMk/>
            <pc:sldMk cId="0" sldId="266"/>
            <ac:inkMk id="7" creationId="{AF426294-3313-47D1-A7AA-D09571C1B5BC}"/>
          </ac:inkMkLst>
        </pc:inkChg>
        <pc:inkChg chg="add del">
          <ac:chgData name="Viet Anh Nguyen" userId="b95f61ff061388d5" providerId="LiveId" clId="{486E7BDF-B288-46CF-9FDD-5CCBC2208065}" dt="2022-02-16T08:54:29.029" v="261"/>
          <ac:inkMkLst>
            <pc:docMk/>
            <pc:sldMk cId="0" sldId="266"/>
            <ac:inkMk id="8" creationId="{61DDD898-D805-4124-B5CE-C13D7DB337B8}"/>
          </ac:inkMkLst>
        </pc:inkChg>
        <pc:inkChg chg="add del">
          <ac:chgData name="Viet Anh Nguyen" userId="b95f61ff061388d5" providerId="LiveId" clId="{486E7BDF-B288-46CF-9FDD-5CCBC2208065}" dt="2022-02-16T08:54:29.029" v="261"/>
          <ac:inkMkLst>
            <pc:docMk/>
            <pc:sldMk cId="0" sldId="266"/>
            <ac:inkMk id="9" creationId="{42B08716-BBD6-4AD4-901F-D4A8787762C9}"/>
          </ac:inkMkLst>
        </pc:inkChg>
        <pc:inkChg chg="add del">
          <ac:chgData name="Viet Anh Nguyen" userId="b95f61ff061388d5" providerId="LiveId" clId="{486E7BDF-B288-46CF-9FDD-5CCBC2208065}" dt="2022-02-16T08:54:29.029" v="261"/>
          <ac:inkMkLst>
            <pc:docMk/>
            <pc:sldMk cId="0" sldId="266"/>
            <ac:inkMk id="10" creationId="{7EB058B8-D42E-4CFF-9EC6-4C469A61EBD5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1" creationId="{110BEF4E-FE6F-4A55-9FBB-251F008EFB22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2" creationId="{BCAFA3BE-475C-44AA-8831-8299B45DBAF9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3" creationId="{98B789B9-EEAA-4DF1-8223-D034134269CA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4" creationId="{205D43ED-0D49-488B-B991-419F40194035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5" creationId="{B8ED1D20-BF55-4C47-BC64-3EA884DB4C5D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6" creationId="{5828D5E5-23EF-45E7-AC01-964B0D56EF54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7" creationId="{9BDEE3DE-3F5B-4CDF-A4DE-30F93621695D}"/>
          </ac:inkMkLst>
        </pc:inkChg>
        <pc:inkChg chg="add del">
          <ac:chgData name="Viet Anh Nguyen" userId="b95f61ff061388d5" providerId="LiveId" clId="{486E7BDF-B288-46CF-9FDD-5CCBC2208065}" dt="2022-02-16T08:54:31.596" v="269"/>
          <ac:inkMkLst>
            <pc:docMk/>
            <pc:sldMk cId="0" sldId="266"/>
            <ac:inkMk id="18" creationId="{DC0D9743-D68A-4F9E-B747-CE1A46577BF7}"/>
          </ac:inkMkLst>
        </pc:inkChg>
        <pc:inkChg chg="add del">
          <ac:chgData name="Viet Anh Nguyen" userId="b95f61ff061388d5" providerId="LiveId" clId="{486E7BDF-B288-46CF-9FDD-5CCBC2208065}" dt="2022-02-16T08:54:33.108" v="272"/>
          <ac:inkMkLst>
            <pc:docMk/>
            <pc:sldMk cId="0" sldId="266"/>
            <ac:inkMk id="19" creationId="{4FFE4C65-A842-46B2-98F8-AEDD2855B72F}"/>
          </ac:inkMkLst>
        </pc:inkChg>
        <pc:inkChg chg="add del">
          <ac:chgData name="Viet Anh Nguyen" userId="b95f61ff061388d5" providerId="LiveId" clId="{486E7BDF-B288-46CF-9FDD-5CCBC2208065}" dt="2022-02-16T08:54:33.108" v="272"/>
          <ac:inkMkLst>
            <pc:docMk/>
            <pc:sldMk cId="0" sldId="266"/>
            <ac:inkMk id="20" creationId="{3956E3E0-A84C-4D48-9D4D-E6E5BD32D2C4}"/>
          </ac:inkMkLst>
        </pc:inkChg>
        <pc:inkChg chg="add del">
          <ac:chgData name="Viet Anh Nguyen" userId="b95f61ff061388d5" providerId="LiveId" clId="{486E7BDF-B288-46CF-9FDD-5CCBC2208065}" dt="2022-02-16T08:54:33.108" v="272"/>
          <ac:inkMkLst>
            <pc:docMk/>
            <pc:sldMk cId="0" sldId="266"/>
            <ac:inkMk id="21" creationId="{6DCB7D40-5CED-4A2F-9D76-4957C6B76D4E}"/>
          </ac:inkMkLst>
        </pc:inkChg>
        <pc:inkChg chg="add">
          <ac:chgData name="Viet Anh Nguyen" userId="b95f61ff061388d5" providerId="LiveId" clId="{486E7BDF-B288-46CF-9FDD-5CCBC2208065}" dt="2022-02-16T08:54:33.108" v="272"/>
          <ac:inkMkLst>
            <pc:docMk/>
            <pc:sldMk cId="0" sldId="266"/>
            <ac:inkMk id="22" creationId="{BA49088D-1262-4009-B2A9-FDBFE26A3ADD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3" creationId="{959C2641-8214-4FB0-934A-BCE128FFA7BB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4" creationId="{B75FF837-A642-41B4-9026-5D06E843D67E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5" creationId="{75D3EED2-FB54-4FFE-8DEB-BF6DBCE415A0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6" creationId="{194BEC63-D3B7-4B98-8328-4086C68FC00C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7" creationId="{657299B6-B508-4EA3-A958-A24DB2252D80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8" creationId="{F6DA0D2D-2D6D-47C2-9E13-F1B7B183915A}"/>
          </ac:inkMkLst>
        </pc:inkChg>
        <pc:inkChg chg="add del">
          <ac:chgData name="Viet Anh Nguyen" userId="b95f61ff061388d5" providerId="LiveId" clId="{486E7BDF-B288-46CF-9FDD-5CCBC2208065}" dt="2022-02-16T08:54:35.777" v="280"/>
          <ac:inkMkLst>
            <pc:docMk/>
            <pc:sldMk cId="0" sldId="266"/>
            <ac:inkMk id="29" creationId="{F1DB6394-7304-4F83-A1D9-14681A98257F}"/>
          </ac:inkMkLst>
        </pc:inkChg>
        <pc:inkChg chg="add mod">
          <ac:chgData name="Viet Anh Nguyen" userId="b95f61ff061388d5" providerId="LiveId" clId="{486E7BDF-B288-46CF-9FDD-5CCBC2208065}" dt="2022-02-16T08:54:38.420" v="281"/>
          <ac:inkMkLst>
            <pc:docMk/>
            <pc:sldMk cId="0" sldId="266"/>
            <ac:inkMk id="30" creationId="{77F6B083-E075-4E15-AC45-54FC30BEE8F7}"/>
          </ac:inkMkLst>
        </pc:inkChg>
        <pc:inkChg chg="add">
          <ac:chgData name="Viet Anh Nguyen" userId="b95f61ff061388d5" providerId="LiveId" clId="{486E7BDF-B288-46CF-9FDD-5CCBC2208065}" dt="2022-02-16T08:54:48.818" v="282" actId="9405"/>
          <ac:inkMkLst>
            <pc:docMk/>
            <pc:sldMk cId="0" sldId="266"/>
            <ac:inkMk id="31" creationId="{F06A773F-32A8-4B0C-95FB-F6F5BBEC0219}"/>
          </ac:inkMkLst>
        </pc:inkChg>
        <pc:inkChg chg="add">
          <ac:chgData name="Viet Anh Nguyen" userId="b95f61ff061388d5" providerId="LiveId" clId="{486E7BDF-B288-46CF-9FDD-5CCBC2208065}" dt="2022-02-16T08:54:48.985" v="283" actId="9405"/>
          <ac:inkMkLst>
            <pc:docMk/>
            <pc:sldMk cId="0" sldId="266"/>
            <ac:inkMk id="13312" creationId="{B6B32DC3-1E87-4D69-BEA0-2FEBA4F7B574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18" creationId="{749446C3-A8BF-421C-8D1A-55C14B24E254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19" creationId="{2DDDB467-F862-4A5B-8DA9-AF759363342F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20" creationId="{422C725D-99D3-4532-897D-6B5D0E3321C4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21" creationId="{87285FD1-499C-4004-8FA5-DAEB31255C7A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22" creationId="{0723D004-C89A-41A1-AE49-12B7380F9228}"/>
          </ac:inkMkLst>
        </pc:inkChg>
        <pc:inkChg chg="add del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23" creationId="{9C094251-B0A9-458E-9147-42F35A9D76FD}"/>
          </ac:inkMkLst>
        </pc:inkChg>
        <pc:inkChg chg="add">
          <ac:chgData name="Viet Anh Nguyen" userId="b95f61ff061388d5" providerId="LiveId" clId="{486E7BDF-B288-46CF-9FDD-5CCBC2208065}" dt="2022-02-16T08:54:51.464" v="290" actId="9405"/>
          <ac:inkMkLst>
            <pc:docMk/>
            <pc:sldMk cId="0" sldId="266"/>
            <ac:inkMk id="13324" creationId="{EE93BF8D-1B13-45D0-8B0C-92FB291D27A3}"/>
          </ac:inkMkLst>
        </pc:inkChg>
        <pc:inkChg chg="add">
          <ac:chgData name="Viet Anh Nguyen" userId="b95f61ff061388d5" providerId="LiveId" clId="{486E7BDF-B288-46CF-9FDD-5CCBC2208065}" dt="2022-02-16T08:54:51.608" v="291" actId="9405"/>
          <ac:inkMkLst>
            <pc:docMk/>
            <pc:sldMk cId="0" sldId="266"/>
            <ac:inkMk id="13325" creationId="{35822D0E-9EEA-4D79-B5FF-7CA914871383}"/>
          </ac:inkMkLst>
        </pc:inkChg>
        <pc:inkChg chg="add">
          <ac:chgData name="Viet Anh Nguyen" userId="b95f61ff061388d5" providerId="LiveId" clId="{486E7BDF-B288-46CF-9FDD-5CCBC2208065}" dt="2022-02-16T08:54:52.406" v="292"/>
          <ac:inkMkLst>
            <pc:docMk/>
            <pc:sldMk cId="0" sldId="266"/>
            <ac:inkMk id="13326" creationId="{D7D9FB60-DC01-45D5-9D56-31593C93C285}"/>
          </ac:inkMkLst>
        </pc:inkChg>
        <pc:inkChg chg="add del">
          <ac:chgData name="Viet Anh Nguyen" userId="b95f61ff061388d5" providerId="LiveId" clId="{486E7BDF-B288-46CF-9FDD-5CCBC2208065}" dt="2022-02-16T08:54:55.352" v="297"/>
          <ac:inkMkLst>
            <pc:docMk/>
            <pc:sldMk cId="0" sldId="266"/>
            <ac:inkMk id="13327" creationId="{1E484144-E6BB-422C-BF57-69A0A3716DE0}"/>
          </ac:inkMkLst>
        </pc:inkChg>
        <pc:inkChg chg="add del">
          <ac:chgData name="Viet Anh Nguyen" userId="b95f61ff061388d5" providerId="LiveId" clId="{486E7BDF-B288-46CF-9FDD-5CCBC2208065}" dt="2022-02-16T08:54:55.352" v="297"/>
          <ac:inkMkLst>
            <pc:docMk/>
            <pc:sldMk cId="0" sldId="266"/>
            <ac:inkMk id="13328" creationId="{089C4160-AF52-4B31-BFB6-CEDAB509F168}"/>
          </ac:inkMkLst>
        </pc:inkChg>
        <pc:inkChg chg="add del">
          <ac:chgData name="Viet Anh Nguyen" userId="b95f61ff061388d5" providerId="LiveId" clId="{486E7BDF-B288-46CF-9FDD-5CCBC2208065}" dt="2022-02-16T08:54:55.352" v="297"/>
          <ac:inkMkLst>
            <pc:docMk/>
            <pc:sldMk cId="0" sldId="266"/>
            <ac:inkMk id="13329" creationId="{896AE509-A8C2-4943-B669-02D03BB9EE25}"/>
          </ac:inkMkLst>
        </pc:inkChg>
        <pc:inkChg chg="add del">
          <ac:chgData name="Viet Anh Nguyen" userId="b95f61ff061388d5" providerId="LiveId" clId="{486E7BDF-B288-46CF-9FDD-5CCBC2208065}" dt="2022-02-16T08:54:55.352" v="297"/>
          <ac:inkMkLst>
            <pc:docMk/>
            <pc:sldMk cId="0" sldId="266"/>
            <ac:inkMk id="13330" creationId="{2AA2ACE2-0D5C-45F5-8937-D2F73D195721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1" creationId="{A13E7887-6BA6-4C3A-8E53-88EE760AE9FE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2" creationId="{AC92FFD9-514A-424E-8119-9F588BA7128C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3" creationId="{06E77679-077A-4F66-B8DC-90E7D53DF7B6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4" creationId="{B6A2B99C-0AFB-4D77-9CC8-DB87C0C5B7AF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5" creationId="{8808DB45-90AF-4C46-AA50-07A8A3C1A37E}"/>
          </ac:inkMkLst>
        </pc:inkChg>
        <pc:inkChg chg="add del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6" creationId="{622498C1-8682-46AF-9F6F-AB072AAFAF90}"/>
          </ac:inkMkLst>
        </pc:inkChg>
        <pc:inkChg chg="add">
          <ac:chgData name="Viet Anh Nguyen" userId="b95f61ff061388d5" providerId="LiveId" clId="{486E7BDF-B288-46CF-9FDD-5CCBC2208065}" dt="2022-02-16T08:54:57.897" v="303"/>
          <ac:inkMkLst>
            <pc:docMk/>
            <pc:sldMk cId="0" sldId="266"/>
            <ac:inkMk id="13337" creationId="{F96784DF-429F-4F18-99B4-FD2F251FED87}"/>
          </ac:inkMkLst>
        </pc:inkChg>
        <pc:inkChg chg="add">
          <ac:chgData name="Viet Anh Nguyen" userId="b95f61ff061388d5" providerId="LiveId" clId="{486E7BDF-B288-46CF-9FDD-5CCBC2208065}" dt="2022-02-16T08:54:58.057" v="304" actId="9405"/>
          <ac:inkMkLst>
            <pc:docMk/>
            <pc:sldMk cId="0" sldId="266"/>
            <ac:inkMk id="13338" creationId="{3E5AA983-6B83-49E8-B96E-B7B2406EC40B}"/>
          </ac:inkMkLst>
        </pc:inkChg>
        <pc:inkChg chg="add del">
          <ac:chgData name="Viet Anh Nguyen" userId="b95f61ff061388d5" providerId="LiveId" clId="{486E7BDF-B288-46CF-9FDD-5CCBC2208065}" dt="2022-02-16T08:54:59.499" v="308"/>
          <ac:inkMkLst>
            <pc:docMk/>
            <pc:sldMk cId="0" sldId="266"/>
            <ac:inkMk id="13339" creationId="{B983F5D4-C5B4-4DCB-A561-5C167D8A0505}"/>
          </ac:inkMkLst>
        </pc:inkChg>
        <pc:inkChg chg="add del">
          <ac:chgData name="Viet Anh Nguyen" userId="b95f61ff061388d5" providerId="LiveId" clId="{486E7BDF-B288-46CF-9FDD-5CCBC2208065}" dt="2022-02-16T08:54:59.499" v="308"/>
          <ac:inkMkLst>
            <pc:docMk/>
            <pc:sldMk cId="0" sldId="266"/>
            <ac:inkMk id="13340" creationId="{C8EABE91-D8A1-4291-A1FD-67D10068F428}"/>
          </ac:inkMkLst>
        </pc:inkChg>
        <pc:inkChg chg="add del">
          <ac:chgData name="Viet Anh Nguyen" userId="b95f61ff061388d5" providerId="LiveId" clId="{486E7BDF-B288-46CF-9FDD-5CCBC2208065}" dt="2022-02-16T08:54:59.499" v="308"/>
          <ac:inkMkLst>
            <pc:docMk/>
            <pc:sldMk cId="0" sldId="266"/>
            <ac:inkMk id="13341" creationId="{D8A7F5B8-30F1-48D9-BB23-D22216A2CFAB}"/>
          </ac:inkMkLst>
        </pc:inkChg>
        <pc:inkChg chg="add del">
          <ac:chgData name="Viet Anh Nguyen" userId="b95f61ff061388d5" providerId="LiveId" clId="{486E7BDF-B288-46CF-9FDD-5CCBC2208065}" dt="2022-02-16T08:55:00.577" v="311"/>
          <ac:inkMkLst>
            <pc:docMk/>
            <pc:sldMk cId="0" sldId="266"/>
            <ac:inkMk id="13342" creationId="{B0034EDC-8184-4857-B3E5-10B87DBD5F71}"/>
          </ac:inkMkLst>
        </pc:inkChg>
        <pc:inkChg chg="add del">
          <ac:chgData name="Viet Anh Nguyen" userId="b95f61ff061388d5" providerId="LiveId" clId="{486E7BDF-B288-46CF-9FDD-5CCBC2208065}" dt="2022-02-16T08:55:00.577" v="311"/>
          <ac:inkMkLst>
            <pc:docMk/>
            <pc:sldMk cId="0" sldId="266"/>
            <ac:inkMk id="13343" creationId="{32A23420-FA19-4C54-BDCE-44B4F24BB8A9}"/>
          </ac:inkMkLst>
        </pc:inkChg>
        <pc:inkChg chg="add del">
          <ac:chgData name="Viet Anh Nguyen" userId="b95f61ff061388d5" providerId="LiveId" clId="{486E7BDF-B288-46CF-9FDD-5CCBC2208065}" dt="2022-02-16T08:55:00.577" v="311"/>
          <ac:inkMkLst>
            <pc:docMk/>
            <pc:sldMk cId="0" sldId="266"/>
            <ac:inkMk id="13344" creationId="{8C1EEED8-F5CA-422A-B54F-04435391D3B3}"/>
          </ac:inkMkLst>
        </pc:inkChg>
        <pc:inkChg chg="add">
          <ac:chgData name="Viet Anh Nguyen" userId="b95f61ff061388d5" providerId="LiveId" clId="{486E7BDF-B288-46CF-9FDD-5CCBC2208065}" dt="2022-02-16T08:55:00.577" v="311"/>
          <ac:inkMkLst>
            <pc:docMk/>
            <pc:sldMk cId="0" sldId="266"/>
            <ac:inkMk id="13345" creationId="{13DD823B-AE3B-469D-BE10-F6B3B42DD2E1}"/>
          </ac:inkMkLst>
        </pc:inkChg>
        <pc:inkChg chg="add del">
          <ac:chgData name="Viet Anh Nguyen" userId="b95f61ff061388d5" providerId="LiveId" clId="{486E7BDF-B288-46CF-9FDD-5CCBC2208065}" dt="2022-02-16T08:55:02.556" v="316"/>
          <ac:inkMkLst>
            <pc:docMk/>
            <pc:sldMk cId="0" sldId="266"/>
            <ac:inkMk id="13346" creationId="{104372A6-F57E-4FC2-95B9-E21096AE6B33}"/>
          </ac:inkMkLst>
        </pc:inkChg>
        <pc:inkChg chg="add del">
          <ac:chgData name="Viet Anh Nguyen" userId="b95f61ff061388d5" providerId="LiveId" clId="{486E7BDF-B288-46CF-9FDD-5CCBC2208065}" dt="2022-02-16T08:55:02.556" v="316"/>
          <ac:inkMkLst>
            <pc:docMk/>
            <pc:sldMk cId="0" sldId="266"/>
            <ac:inkMk id="13347" creationId="{C51499A6-6703-4598-894B-65DED98C91A1}"/>
          </ac:inkMkLst>
        </pc:inkChg>
        <pc:inkChg chg="add del">
          <ac:chgData name="Viet Anh Nguyen" userId="b95f61ff061388d5" providerId="LiveId" clId="{486E7BDF-B288-46CF-9FDD-5CCBC2208065}" dt="2022-02-16T08:55:02.556" v="316"/>
          <ac:inkMkLst>
            <pc:docMk/>
            <pc:sldMk cId="0" sldId="266"/>
            <ac:inkMk id="13348" creationId="{8CEE4511-18D7-42C9-A5DB-7DDA6FDE1703}"/>
          </ac:inkMkLst>
        </pc:inkChg>
        <pc:inkChg chg="add">
          <ac:chgData name="Viet Anh Nguyen" userId="b95f61ff061388d5" providerId="LiveId" clId="{486E7BDF-B288-46CF-9FDD-5CCBC2208065}" dt="2022-02-16T08:55:01.585" v="315" actId="9405"/>
          <ac:inkMkLst>
            <pc:docMk/>
            <pc:sldMk cId="0" sldId="266"/>
            <ac:inkMk id="13349" creationId="{7749E9C5-68B7-4148-A488-252D54099E24}"/>
          </ac:inkMkLst>
        </pc:inkChg>
        <pc:inkChg chg="add">
          <ac:chgData name="Viet Anh Nguyen" userId="b95f61ff061388d5" providerId="LiveId" clId="{486E7BDF-B288-46CF-9FDD-5CCBC2208065}" dt="2022-02-16T08:55:02.556" v="316"/>
          <ac:inkMkLst>
            <pc:docMk/>
            <pc:sldMk cId="0" sldId="266"/>
            <ac:inkMk id="13350" creationId="{2642091C-9379-41F5-9C20-9469750F3435}"/>
          </ac:inkMkLst>
        </pc:inkChg>
        <pc:inkChg chg="add">
          <ac:chgData name="Viet Anh Nguyen" userId="b95f61ff061388d5" providerId="LiveId" clId="{486E7BDF-B288-46CF-9FDD-5CCBC2208065}" dt="2022-02-16T08:55:02.568" v="317" actId="9405"/>
          <ac:inkMkLst>
            <pc:docMk/>
            <pc:sldMk cId="0" sldId="266"/>
            <ac:inkMk id="13351" creationId="{CE42DAB9-34D2-4420-9189-C1AD41B83334}"/>
          </ac:inkMkLst>
        </pc:inkChg>
        <pc:inkChg chg="add">
          <ac:chgData name="Viet Anh Nguyen" userId="b95f61ff061388d5" providerId="LiveId" clId="{486E7BDF-B288-46CF-9FDD-5CCBC2208065}" dt="2022-02-16T08:55:02.777" v="318" actId="9405"/>
          <ac:inkMkLst>
            <pc:docMk/>
            <pc:sldMk cId="0" sldId="266"/>
            <ac:inkMk id="13352" creationId="{9196FCE8-C0B5-4464-BEEA-73B390805221}"/>
          </ac:inkMkLst>
        </pc:inkChg>
        <pc:inkChg chg="add del">
          <ac:chgData name="Viet Anh Nguyen" userId="b95f61ff061388d5" providerId="LiveId" clId="{486E7BDF-B288-46CF-9FDD-5CCBC2208065}" dt="2022-02-16T08:55:05.118" v="323"/>
          <ac:inkMkLst>
            <pc:docMk/>
            <pc:sldMk cId="0" sldId="266"/>
            <ac:inkMk id="13353" creationId="{FAEFF1BF-2DF0-462E-ADD9-DB4154D7E6BA}"/>
          </ac:inkMkLst>
        </pc:inkChg>
        <pc:inkChg chg="add del">
          <ac:chgData name="Viet Anh Nguyen" userId="b95f61ff061388d5" providerId="LiveId" clId="{486E7BDF-B288-46CF-9FDD-5CCBC2208065}" dt="2022-02-16T08:55:05.118" v="323"/>
          <ac:inkMkLst>
            <pc:docMk/>
            <pc:sldMk cId="0" sldId="266"/>
            <ac:inkMk id="13354" creationId="{E995E045-76B4-4B00-BF00-47ADADE9ECD3}"/>
          </ac:inkMkLst>
        </pc:inkChg>
        <pc:inkChg chg="add del">
          <ac:chgData name="Viet Anh Nguyen" userId="b95f61ff061388d5" providerId="LiveId" clId="{486E7BDF-B288-46CF-9FDD-5CCBC2208065}" dt="2022-02-16T08:55:05.118" v="323"/>
          <ac:inkMkLst>
            <pc:docMk/>
            <pc:sldMk cId="0" sldId="266"/>
            <ac:inkMk id="13355" creationId="{EE7CA4F2-5EED-442F-8320-05CAAACDC217}"/>
          </ac:inkMkLst>
        </pc:inkChg>
        <pc:inkChg chg="add">
          <ac:chgData name="Viet Anh Nguyen" userId="b95f61ff061388d5" providerId="LiveId" clId="{486E7BDF-B288-46CF-9FDD-5CCBC2208065}" dt="2022-02-16T08:55:04.211" v="322" actId="9405"/>
          <ac:inkMkLst>
            <pc:docMk/>
            <pc:sldMk cId="0" sldId="266"/>
            <ac:inkMk id="13356" creationId="{F12E0617-2D55-4ECF-84EC-A287FEBFD32F}"/>
          </ac:inkMkLst>
        </pc:inkChg>
        <pc:inkChg chg="add">
          <ac:chgData name="Viet Anh Nguyen" userId="b95f61ff061388d5" providerId="LiveId" clId="{486E7BDF-B288-46CF-9FDD-5CCBC2208065}" dt="2022-02-16T08:55:05.118" v="323"/>
          <ac:inkMkLst>
            <pc:docMk/>
            <pc:sldMk cId="0" sldId="266"/>
            <ac:inkMk id="13357" creationId="{F496A010-D703-4DB4-91E9-53848BF42BE1}"/>
          </ac:inkMkLst>
        </pc:inkChg>
      </pc:sldChg>
      <pc:sldChg chg="addSp delSp mod">
        <pc:chgData name="Viet Anh Nguyen" userId="b95f61ff061388d5" providerId="LiveId" clId="{486E7BDF-B288-46CF-9FDD-5CCBC2208065}" dt="2022-02-16T08:55:57.570" v="345"/>
        <pc:sldMkLst>
          <pc:docMk/>
          <pc:sldMk cId="0" sldId="267"/>
        </pc:sldMkLst>
        <pc:inkChg chg="add del">
          <ac:chgData name="Viet Anh Nguyen" userId="b95f61ff061388d5" providerId="LiveId" clId="{486E7BDF-B288-46CF-9FDD-5CCBC2208065}" dt="2022-02-16T08:55:52.532" v="332"/>
          <ac:inkMkLst>
            <pc:docMk/>
            <pc:sldMk cId="0" sldId="267"/>
            <ac:inkMk id="2" creationId="{5C2B0743-92C4-4478-B036-AB5DA214DC6C}"/>
          </ac:inkMkLst>
        </pc:inkChg>
        <pc:inkChg chg="add del">
          <ac:chgData name="Viet Anh Nguyen" userId="b95f61ff061388d5" providerId="LiveId" clId="{486E7BDF-B288-46CF-9FDD-5CCBC2208065}" dt="2022-02-16T08:55:50.894" v="328"/>
          <ac:inkMkLst>
            <pc:docMk/>
            <pc:sldMk cId="0" sldId="267"/>
            <ac:inkMk id="3" creationId="{189CFDD7-23FA-4E6E-AB66-A3F0EA4DDE61}"/>
          </ac:inkMkLst>
        </pc:inkChg>
        <pc:inkChg chg="add del">
          <ac:chgData name="Viet Anh Nguyen" userId="b95f61ff061388d5" providerId="LiveId" clId="{486E7BDF-B288-46CF-9FDD-5CCBC2208065}" dt="2022-02-16T08:55:50.894" v="328"/>
          <ac:inkMkLst>
            <pc:docMk/>
            <pc:sldMk cId="0" sldId="267"/>
            <ac:inkMk id="4" creationId="{F0AAD31F-ED22-4BF0-BB17-DC2AABBA22FC}"/>
          </ac:inkMkLst>
        </pc:inkChg>
        <pc:inkChg chg="add del">
          <ac:chgData name="Viet Anh Nguyen" userId="b95f61ff061388d5" providerId="LiveId" clId="{486E7BDF-B288-46CF-9FDD-5CCBC2208065}" dt="2022-02-16T08:55:50.894" v="328"/>
          <ac:inkMkLst>
            <pc:docMk/>
            <pc:sldMk cId="0" sldId="267"/>
            <ac:inkMk id="5" creationId="{7FBF38E7-AB25-4BD1-9C69-C099027685D7}"/>
          </ac:inkMkLst>
        </pc:inkChg>
        <pc:inkChg chg="add del">
          <ac:chgData name="Viet Anh Nguyen" userId="b95f61ff061388d5" providerId="LiveId" clId="{486E7BDF-B288-46CF-9FDD-5CCBC2208065}" dt="2022-02-16T08:55:52.532" v="332"/>
          <ac:inkMkLst>
            <pc:docMk/>
            <pc:sldMk cId="0" sldId="267"/>
            <ac:inkMk id="6" creationId="{270DE767-5A08-4431-A539-436C23E72D70}"/>
          </ac:inkMkLst>
        </pc:inkChg>
        <pc:inkChg chg="add del">
          <ac:chgData name="Viet Anh Nguyen" userId="b95f61ff061388d5" providerId="LiveId" clId="{486E7BDF-B288-46CF-9FDD-5CCBC2208065}" dt="2022-02-16T08:55:52.532" v="332"/>
          <ac:inkMkLst>
            <pc:docMk/>
            <pc:sldMk cId="0" sldId="267"/>
            <ac:inkMk id="7" creationId="{1F15760B-50E8-4447-AB57-4F884D788192}"/>
          </ac:inkMkLst>
        </pc:inkChg>
        <pc:inkChg chg="add del">
          <ac:chgData name="Viet Anh Nguyen" userId="b95f61ff061388d5" providerId="LiveId" clId="{486E7BDF-B288-46CF-9FDD-5CCBC2208065}" dt="2022-02-16T08:55:52.532" v="332"/>
          <ac:inkMkLst>
            <pc:docMk/>
            <pc:sldMk cId="0" sldId="267"/>
            <ac:inkMk id="8" creationId="{AB4A8F90-2D75-4155-AC88-36E2E48D536F}"/>
          </ac:inkMkLst>
        </pc:inkChg>
        <pc:inkChg chg="add del">
          <ac:chgData name="Viet Anh Nguyen" userId="b95f61ff061388d5" providerId="LiveId" clId="{486E7BDF-B288-46CF-9FDD-5CCBC2208065}" dt="2022-02-16T08:55:52.532" v="332"/>
          <ac:inkMkLst>
            <pc:docMk/>
            <pc:sldMk cId="0" sldId="267"/>
            <ac:inkMk id="9" creationId="{463E96C8-2516-446A-9D49-EAEB72BF3EE4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0" creationId="{0A385804-3B62-4276-A58D-5BBD7F2E7A64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1" creationId="{9BEDB0A3-983A-407B-967C-6384D864A9AA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2" creationId="{2F877C93-8E19-47BB-A766-EDE610E2E88F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3" creationId="{4E56AC3D-0322-40F6-88F0-AAD06B8EB20C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4" creationId="{0132C468-655D-49BB-AFEF-E58B6ECA52CA}"/>
          </ac:inkMkLst>
        </pc:inkChg>
        <pc:inkChg chg="add del">
          <ac:chgData name="Viet Anh Nguyen" userId="b95f61ff061388d5" providerId="LiveId" clId="{486E7BDF-B288-46CF-9FDD-5CCBC2208065}" dt="2022-02-16T08:55:54.925" v="338"/>
          <ac:inkMkLst>
            <pc:docMk/>
            <pc:sldMk cId="0" sldId="267"/>
            <ac:inkMk id="15" creationId="{5CBE2117-BBF1-486E-B53D-8CEB76BA01CA}"/>
          </ac:inkMkLst>
        </pc:inkChg>
        <pc:inkChg chg="add del">
          <ac:chgData name="Viet Anh Nguyen" userId="b95f61ff061388d5" providerId="LiveId" clId="{486E7BDF-B288-46CF-9FDD-5CCBC2208065}" dt="2022-02-16T08:55:56.068" v="341"/>
          <ac:inkMkLst>
            <pc:docMk/>
            <pc:sldMk cId="0" sldId="267"/>
            <ac:inkMk id="16" creationId="{799C9FE8-3E21-4414-9689-07F9BFA7C69C}"/>
          </ac:inkMkLst>
        </pc:inkChg>
        <pc:inkChg chg="add del">
          <ac:chgData name="Viet Anh Nguyen" userId="b95f61ff061388d5" providerId="LiveId" clId="{486E7BDF-B288-46CF-9FDD-5CCBC2208065}" dt="2022-02-16T08:55:56.068" v="341"/>
          <ac:inkMkLst>
            <pc:docMk/>
            <pc:sldMk cId="0" sldId="267"/>
            <ac:inkMk id="17" creationId="{4FE3ACD7-57DA-4EA9-BB1B-8F02D6785BFD}"/>
          </ac:inkMkLst>
        </pc:inkChg>
        <pc:inkChg chg="add del">
          <ac:chgData name="Viet Anh Nguyen" userId="b95f61ff061388d5" providerId="LiveId" clId="{486E7BDF-B288-46CF-9FDD-5CCBC2208065}" dt="2022-02-16T08:55:56.068" v="341"/>
          <ac:inkMkLst>
            <pc:docMk/>
            <pc:sldMk cId="0" sldId="267"/>
            <ac:inkMk id="18" creationId="{AAEA7761-A637-45A1-A6C2-09B97C26EE7C}"/>
          </ac:inkMkLst>
        </pc:inkChg>
        <pc:inkChg chg="add del">
          <ac:chgData name="Viet Anh Nguyen" userId="b95f61ff061388d5" providerId="LiveId" clId="{486E7BDF-B288-46CF-9FDD-5CCBC2208065}" dt="2022-02-16T08:55:57.570" v="345"/>
          <ac:inkMkLst>
            <pc:docMk/>
            <pc:sldMk cId="0" sldId="267"/>
            <ac:inkMk id="19" creationId="{91A772E3-CAA3-45C5-970C-7638BA0145FE}"/>
          </ac:inkMkLst>
        </pc:inkChg>
        <pc:inkChg chg="add del">
          <ac:chgData name="Viet Anh Nguyen" userId="b95f61ff061388d5" providerId="LiveId" clId="{486E7BDF-B288-46CF-9FDD-5CCBC2208065}" dt="2022-02-16T08:55:57.570" v="345"/>
          <ac:inkMkLst>
            <pc:docMk/>
            <pc:sldMk cId="0" sldId="267"/>
            <ac:inkMk id="20" creationId="{7D118E52-D929-4DFA-AB26-1415EA238B3A}"/>
          </ac:inkMkLst>
        </pc:inkChg>
        <pc:inkChg chg="add del">
          <ac:chgData name="Viet Anh Nguyen" userId="b95f61ff061388d5" providerId="LiveId" clId="{486E7BDF-B288-46CF-9FDD-5CCBC2208065}" dt="2022-02-16T08:55:57.570" v="345"/>
          <ac:inkMkLst>
            <pc:docMk/>
            <pc:sldMk cId="0" sldId="267"/>
            <ac:inkMk id="21" creationId="{E8B32F5B-91FF-4388-B973-F6E93065F7AC}"/>
          </ac:inkMkLst>
        </pc:inkChg>
        <pc:inkChg chg="add del">
          <ac:chgData name="Viet Anh Nguyen" userId="b95f61ff061388d5" providerId="LiveId" clId="{486E7BDF-B288-46CF-9FDD-5CCBC2208065}" dt="2022-02-16T08:55:57.570" v="345"/>
          <ac:inkMkLst>
            <pc:docMk/>
            <pc:sldMk cId="0" sldId="267"/>
            <ac:inkMk id="22" creationId="{A877B375-25BA-4606-BF41-E4A3D564A8E2}"/>
          </ac:inkMkLst>
        </pc:inkChg>
        <pc:inkChg chg="add">
          <ac:chgData name="Viet Anh Nguyen" userId="b95f61ff061388d5" providerId="LiveId" clId="{486E7BDF-B288-46CF-9FDD-5CCBC2208065}" dt="2022-02-16T08:55:57.570" v="345"/>
          <ac:inkMkLst>
            <pc:docMk/>
            <pc:sldMk cId="0" sldId="267"/>
            <ac:inkMk id="23" creationId="{65DB3583-307B-4840-A70E-4B4690E1624E}"/>
          </ac:inkMkLst>
        </pc:inkChg>
      </pc:sldChg>
      <pc:sldChg chg="addSp delSp mod">
        <pc:chgData name="Viet Anh Nguyen" userId="b95f61ff061388d5" providerId="LiveId" clId="{486E7BDF-B288-46CF-9FDD-5CCBC2208065}" dt="2022-02-16T10:30:00.553" v="711"/>
        <pc:sldMkLst>
          <pc:docMk/>
          <pc:sldMk cId="0" sldId="277"/>
        </pc:sldMkLst>
        <pc:inkChg chg="add del">
          <ac:chgData name="Viet Anh Nguyen" userId="b95f61ff061388d5" providerId="LiveId" clId="{486E7BDF-B288-46CF-9FDD-5CCBC2208065}" dt="2022-02-16T10:29:57.982" v="704"/>
          <ac:inkMkLst>
            <pc:docMk/>
            <pc:sldMk cId="0" sldId="277"/>
            <ac:inkMk id="2" creationId="{588A25DD-D673-432E-93DB-66E15BDCDF36}"/>
          </ac:inkMkLst>
        </pc:inkChg>
        <pc:inkChg chg="add del">
          <ac:chgData name="Viet Anh Nguyen" userId="b95f61ff061388d5" providerId="LiveId" clId="{486E7BDF-B288-46CF-9FDD-5CCBC2208065}" dt="2022-02-16T10:29:57.982" v="704"/>
          <ac:inkMkLst>
            <pc:docMk/>
            <pc:sldMk cId="0" sldId="277"/>
            <ac:inkMk id="3" creationId="{3E75638E-EE59-41A2-803D-70A7D80C27FF}"/>
          </ac:inkMkLst>
        </pc:inkChg>
        <pc:inkChg chg="add del">
          <ac:chgData name="Viet Anh Nguyen" userId="b95f61ff061388d5" providerId="LiveId" clId="{486E7BDF-B288-46CF-9FDD-5CCBC2208065}" dt="2022-02-16T10:29:57.982" v="704"/>
          <ac:inkMkLst>
            <pc:docMk/>
            <pc:sldMk cId="0" sldId="277"/>
            <ac:inkMk id="4" creationId="{1E529707-509D-4338-A5A0-427D3BBA930F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5" creationId="{5CA3B4F3-9652-45A6-9B5D-21B91D94E7B4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6" creationId="{265C919A-85BF-4FE2-885D-0ABF172108CC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7" creationId="{6A655344-3FD5-40B6-802F-5EF5FF0C55BB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8" creationId="{5FCF5AFD-2198-435A-9DE3-56C46C8308AC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9" creationId="{74BDB6F2-1794-4728-B454-93361A3EE30E}"/>
          </ac:inkMkLst>
        </pc:inkChg>
        <pc:inkChg chg="add del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10" creationId="{F2139157-0A59-4862-A970-04D4DA7F048A}"/>
          </ac:inkMkLst>
        </pc:inkChg>
        <pc:inkChg chg="add">
          <ac:chgData name="Viet Anh Nguyen" userId="b95f61ff061388d5" providerId="LiveId" clId="{486E7BDF-B288-46CF-9FDD-5CCBC2208065}" dt="2022-02-16T10:29:59.647" v="710" actId="9405"/>
          <ac:inkMkLst>
            <pc:docMk/>
            <pc:sldMk cId="0" sldId="277"/>
            <ac:inkMk id="11" creationId="{6B047DA2-833D-412F-9C0A-4820DBD34676}"/>
          </ac:inkMkLst>
        </pc:inkChg>
        <pc:inkChg chg="add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12" creationId="{73ED32FA-AB13-434B-9615-C082EA593727}"/>
          </ac:inkMkLst>
        </pc:inkChg>
        <pc:inkChg chg="add">
          <ac:chgData name="Viet Anh Nguyen" userId="b95f61ff061388d5" providerId="LiveId" clId="{486E7BDF-B288-46CF-9FDD-5CCBC2208065}" dt="2022-02-16T10:30:00.553" v="711"/>
          <ac:inkMkLst>
            <pc:docMk/>
            <pc:sldMk cId="0" sldId="277"/>
            <ac:inkMk id="13" creationId="{9BAAAFC7-F518-4FCD-9A5F-CE684A7DE8B0}"/>
          </ac:inkMkLst>
        </pc:inkChg>
      </pc:sldChg>
      <pc:sldChg chg="addSp delSp modSp mod">
        <pc:chgData name="Viet Anh Nguyen" userId="b95f61ff061388d5" providerId="LiveId" clId="{486E7BDF-B288-46CF-9FDD-5CCBC2208065}" dt="2022-02-18T08:24:57.878" v="2618"/>
        <pc:sldMkLst>
          <pc:docMk/>
          <pc:sldMk cId="0" sldId="279"/>
        </pc:sldMkLst>
        <pc:inkChg chg="add del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2" creationId="{3CBDCFAD-656F-498B-BC59-5DCD3280A239}"/>
          </ac:inkMkLst>
        </pc:inkChg>
        <pc:inkChg chg="add del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3" creationId="{E0DAA6F0-833F-4182-9052-FECF6D53DD8C}"/>
          </ac:inkMkLst>
        </pc:inkChg>
        <pc:inkChg chg="add del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4" creationId="{9A79A5E1-8984-4F52-9282-F8FF36B28579}"/>
          </ac:inkMkLst>
        </pc:inkChg>
        <pc:inkChg chg="add del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5" creationId="{BECE20CF-77F0-4545-9FAE-7F3B96579509}"/>
          </ac:inkMkLst>
        </pc:inkChg>
        <pc:inkChg chg="add del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6" creationId="{A26011A4-6CF7-4D89-943D-AF27C3F5A389}"/>
          </ac:inkMkLst>
        </pc:inkChg>
        <pc:inkChg chg="add">
          <ac:chgData name="Viet Anh Nguyen" userId="b95f61ff061388d5" providerId="LiveId" clId="{486E7BDF-B288-46CF-9FDD-5CCBC2208065}" dt="2022-02-18T06:32:34.978" v="1397"/>
          <ac:inkMkLst>
            <pc:docMk/>
            <pc:sldMk cId="0" sldId="279"/>
            <ac:inkMk id="7" creationId="{1FE3D2C6-21FB-4F11-9C58-9F13F27B098A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8" creationId="{5B4ED63D-32D3-46CE-B471-36DB8D820E1A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9" creationId="{B16166EF-2338-476E-BE3D-52C42BBA2CC4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10" creationId="{15A4F4B8-9F83-4458-B72F-BD90A4D7FA3E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11" creationId="{6FFFA5E3-4A71-42AE-91FE-01FE470930FA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12" creationId="{54E346D0-9A80-418E-BD88-B3E762F2667B}"/>
          </ac:inkMkLst>
        </pc:inkChg>
        <pc:inkChg chg="add del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13" creationId="{06C01DCF-B6D1-4F2D-8CD2-947BDDC86D90}"/>
          </ac:inkMkLst>
        </pc:inkChg>
        <pc:inkChg chg="add mod">
          <ac:chgData name="Viet Anh Nguyen" userId="b95f61ff061388d5" providerId="LiveId" clId="{486E7BDF-B288-46CF-9FDD-5CCBC2208065}" dt="2022-02-18T07:10:33.772" v="1697"/>
          <ac:inkMkLst>
            <pc:docMk/>
            <pc:sldMk cId="0" sldId="279"/>
            <ac:inkMk id="14" creationId="{3F545B98-81BC-4A6E-AB48-1C0E67B45374}"/>
          </ac:inkMkLst>
        </pc:inkChg>
        <pc:inkChg chg="add">
          <ac:chgData name="Viet Anh Nguyen" userId="b95f61ff061388d5" providerId="LiveId" clId="{486E7BDF-B288-46CF-9FDD-5CCBC2208065}" dt="2022-02-18T06:32:39.896" v="1404"/>
          <ac:inkMkLst>
            <pc:docMk/>
            <pc:sldMk cId="0" sldId="279"/>
            <ac:inkMk id="15" creationId="{7402DECB-2B06-4F47-8A0F-C290347F4F05}"/>
          </ac:inkMkLst>
        </pc:inkChg>
        <pc:inkChg chg="add del">
          <ac:chgData name="Viet Anh Nguyen" userId="b95f61ff061388d5" providerId="LiveId" clId="{486E7BDF-B288-46CF-9FDD-5CCBC2208065}" dt="2022-02-18T06:33:08.480" v="1407"/>
          <ac:inkMkLst>
            <pc:docMk/>
            <pc:sldMk cId="0" sldId="279"/>
            <ac:inkMk id="16" creationId="{020D9D8B-3172-42A3-AF72-0D45A3354329}"/>
          </ac:inkMkLst>
        </pc:inkChg>
        <pc:inkChg chg="add del">
          <ac:chgData name="Viet Anh Nguyen" userId="b95f61ff061388d5" providerId="LiveId" clId="{486E7BDF-B288-46CF-9FDD-5CCBC2208065}" dt="2022-02-18T06:33:08.480" v="1407"/>
          <ac:inkMkLst>
            <pc:docMk/>
            <pc:sldMk cId="0" sldId="279"/>
            <ac:inkMk id="17" creationId="{9D411FE6-002D-474A-AED9-5FFC8A9A7524}"/>
          </ac:inkMkLst>
        </pc:inkChg>
        <pc:inkChg chg="add del">
          <ac:chgData name="Viet Anh Nguyen" userId="b95f61ff061388d5" providerId="LiveId" clId="{486E7BDF-B288-46CF-9FDD-5CCBC2208065}" dt="2022-02-18T06:33:09.471" v="1410"/>
          <ac:inkMkLst>
            <pc:docMk/>
            <pc:sldMk cId="0" sldId="279"/>
            <ac:inkMk id="18" creationId="{4AC888EF-E6D0-490C-8929-755FC3F15F73}"/>
          </ac:inkMkLst>
        </pc:inkChg>
        <pc:inkChg chg="add del">
          <ac:chgData name="Viet Anh Nguyen" userId="b95f61ff061388d5" providerId="LiveId" clId="{486E7BDF-B288-46CF-9FDD-5CCBC2208065}" dt="2022-02-18T06:33:09.471" v="1410"/>
          <ac:inkMkLst>
            <pc:docMk/>
            <pc:sldMk cId="0" sldId="279"/>
            <ac:inkMk id="19" creationId="{AF49DBB3-4B4D-46B9-86B4-1B0EFC72CD7D}"/>
          </ac:inkMkLst>
        </pc:inkChg>
        <pc:inkChg chg="add del">
          <ac:chgData name="Viet Anh Nguyen" userId="b95f61ff061388d5" providerId="LiveId" clId="{486E7BDF-B288-46CF-9FDD-5CCBC2208065}" dt="2022-02-18T06:33:09.471" v="1410"/>
          <ac:inkMkLst>
            <pc:docMk/>
            <pc:sldMk cId="0" sldId="279"/>
            <ac:inkMk id="20" creationId="{8A148978-8CB8-4E6F-925C-6F7F9915A0FD}"/>
          </ac:inkMkLst>
        </pc:inkChg>
        <pc:inkChg chg="add del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1" creationId="{545D99CA-6DF7-4884-B5A8-7581ABC9578E}"/>
          </ac:inkMkLst>
        </pc:inkChg>
        <pc:inkChg chg="add del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2" creationId="{D6E1C544-196A-4C74-8174-182325425265}"/>
          </ac:inkMkLst>
        </pc:inkChg>
        <pc:inkChg chg="add del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3" creationId="{A7ABC33A-9CE9-45B1-BA5B-ADBDED601125}"/>
          </ac:inkMkLst>
        </pc:inkChg>
        <pc:inkChg chg="add del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4" creationId="{4EF7CC63-79B1-4110-AAF2-32FEA6031946}"/>
          </ac:inkMkLst>
        </pc:inkChg>
        <pc:inkChg chg="add del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5" creationId="{033DBDCF-2283-4219-A54F-E3821EECDFDA}"/>
          </ac:inkMkLst>
        </pc:inkChg>
        <pc:inkChg chg="add del">
          <ac:chgData name="Viet Anh Nguyen" userId="b95f61ff061388d5" providerId="LiveId" clId="{486E7BDF-B288-46CF-9FDD-5CCBC2208065}" dt="2022-02-18T06:33:12.541" v="1418"/>
          <ac:inkMkLst>
            <pc:docMk/>
            <pc:sldMk cId="0" sldId="279"/>
            <ac:inkMk id="26" creationId="{23831D88-21EC-4B69-8887-99FF2669840B}"/>
          </ac:inkMkLst>
        </pc:inkChg>
        <pc:inkChg chg="add">
          <ac:chgData name="Viet Anh Nguyen" userId="b95f61ff061388d5" providerId="LiveId" clId="{486E7BDF-B288-46CF-9FDD-5CCBC2208065}" dt="2022-02-18T06:33:11.528" v="1415"/>
          <ac:inkMkLst>
            <pc:docMk/>
            <pc:sldMk cId="0" sldId="279"/>
            <ac:inkMk id="27" creationId="{F5A63AE4-107C-4A0A-946C-D9A73FA13474}"/>
          </ac:inkMkLst>
        </pc:inkChg>
        <pc:inkChg chg="add del">
          <ac:chgData name="Viet Anh Nguyen" userId="b95f61ff061388d5" providerId="LiveId" clId="{486E7BDF-B288-46CF-9FDD-5CCBC2208065}" dt="2022-02-18T06:33:12.541" v="1418"/>
          <ac:inkMkLst>
            <pc:docMk/>
            <pc:sldMk cId="0" sldId="279"/>
            <ac:inkMk id="28" creationId="{32BAF085-79AE-4051-B4DE-501EEECBBCC1}"/>
          </ac:inkMkLst>
        </pc:inkChg>
        <pc:inkChg chg="add del">
          <ac:chgData name="Viet Anh Nguyen" userId="b95f61ff061388d5" providerId="LiveId" clId="{486E7BDF-B288-46CF-9FDD-5CCBC2208065}" dt="2022-02-18T06:33:12.541" v="1418"/>
          <ac:inkMkLst>
            <pc:docMk/>
            <pc:sldMk cId="0" sldId="279"/>
            <ac:inkMk id="29" creationId="{337566D2-E034-48AE-A7A6-95C7A3109413}"/>
          </ac:inkMkLst>
        </pc:inkChg>
        <pc:inkChg chg="add">
          <ac:chgData name="Viet Anh Nguyen" userId="b95f61ff061388d5" providerId="LiveId" clId="{486E7BDF-B288-46CF-9FDD-5CCBC2208065}" dt="2022-02-18T06:33:12.541" v="1418"/>
          <ac:inkMkLst>
            <pc:docMk/>
            <pc:sldMk cId="0" sldId="279"/>
            <ac:inkMk id="30" creationId="{B037D98F-5E63-43E4-8902-5591E093F149}"/>
          </ac:inkMkLst>
        </pc:inkChg>
        <pc:inkChg chg="add del">
          <ac:chgData name="Viet Anh Nguyen" userId="b95f61ff061388d5" providerId="LiveId" clId="{486E7BDF-B288-46CF-9FDD-5CCBC2208065}" dt="2022-02-18T06:33:49" v="1421"/>
          <ac:inkMkLst>
            <pc:docMk/>
            <pc:sldMk cId="0" sldId="279"/>
            <ac:inkMk id="31" creationId="{52C67CAD-6E3A-4015-8B7E-9CFACAE3FD86}"/>
          </ac:inkMkLst>
        </pc:inkChg>
        <pc:inkChg chg="add del">
          <ac:chgData name="Viet Anh Nguyen" userId="b95f61ff061388d5" providerId="LiveId" clId="{486E7BDF-B288-46CF-9FDD-5CCBC2208065}" dt="2022-02-18T06:33:49" v="1421"/>
          <ac:inkMkLst>
            <pc:docMk/>
            <pc:sldMk cId="0" sldId="279"/>
            <ac:inkMk id="26624" creationId="{84632EC4-CFFF-4046-BDCA-BFE256D79558}"/>
          </ac:inkMkLst>
        </pc:inkChg>
        <pc:inkChg chg="add del">
          <ac:chgData name="Viet Anh Nguyen" userId="b95f61ff061388d5" providerId="LiveId" clId="{486E7BDF-B288-46CF-9FDD-5CCBC2208065}" dt="2022-02-18T06:33:50.132" v="1424"/>
          <ac:inkMkLst>
            <pc:docMk/>
            <pc:sldMk cId="0" sldId="279"/>
            <ac:inkMk id="26628" creationId="{C2CF61F5-AEBF-4936-83FB-07F463D5B0EC}"/>
          </ac:inkMkLst>
        </pc:inkChg>
        <pc:inkChg chg="add del">
          <ac:chgData name="Viet Anh Nguyen" userId="b95f61ff061388d5" providerId="LiveId" clId="{486E7BDF-B288-46CF-9FDD-5CCBC2208065}" dt="2022-02-18T06:33:50.132" v="1424"/>
          <ac:inkMkLst>
            <pc:docMk/>
            <pc:sldMk cId="0" sldId="279"/>
            <ac:inkMk id="26629" creationId="{94175B87-46F6-4F27-8E88-B264812FDCCA}"/>
          </ac:inkMkLst>
        </pc:inkChg>
        <pc:inkChg chg="add del">
          <ac:chgData name="Viet Anh Nguyen" userId="b95f61ff061388d5" providerId="LiveId" clId="{486E7BDF-B288-46CF-9FDD-5CCBC2208065}" dt="2022-02-18T06:33:50.132" v="1424"/>
          <ac:inkMkLst>
            <pc:docMk/>
            <pc:sldMk cId="0" sldId="279"/>
            <ac:inkMk id="26630" creationId="{99F4B144-B41C-4211-B544-2B6BADFB58F4}"/>
          </ac:inkMkLst>
        </pc:inkChg>
        <pc:inkChg chg="add mod">
          <ac:chgData name="Viet Anh Nguyen" userId="b95f61ff061388d5" providerId="LiveId" clId="{486E7BDF-B288-46CF-9FDD-5CCBC2208065}" dt="2022-02-18T08:24:53.732" v="2615"/>
          <ac:inkMkLst>
            <pc:docMk/>
            <pc:sldMk cId="0" sldId="279"/>
            <ac:inkMk id="26631" creationId="{A4225453-87A3-4C06-80D1-92B05AA29CE5}"/>
          </ac:inkMkLst>
        </pc:inkChg>
        <pc:inkChg chg="add del">
          <ac:chgData name="Viet Anh Nguyen" userId="b95f61ff061388d5" providerId="LiveId" clId="{486E7BDF-B288-46CF-9FDD-5CCBC2208065}" dt="2022-02-18T06:33:52.975" v="1427"/>
          <ac:inkMkLst>
            <pc:docMk/>
            <pc:sldMk cId="0" sldId="279"/>
            <ac:inkMk id="26632" creationId="{2430AB51-BBE1-4766-BA06-4E69DE004D12}"/>
          </ac:inkMkLst>
        </pc:inkChg>
        <pc:inkChg chg="add del">
          <ac:chgData name="Viet Anh Nguyen" userId="b95f61ff061388d5" providerId="LiveId" clId="{486E7BDF-B288-46CF-9FDD-5CCBC2208065}" dt="2022-02-18T06:33:52.975" v="1427"/>
          <ac:inkMkLst>
            <pc:docMk/>
            <pc:sldMk cId="0" sldId="279"/>
            <ac:inkMk id="26633" creationId="{8E7E34CD-5DE7-475F-8729-2EA52C14A1C5}"/>
          </ac:inkMkLst>
        </pc:inkChg>
        <pc:inkChg chg="add del">
          <ac:chgData name="Viet Anh Nguyen" userId="b95f61ff061388d5" providerId="LiveId" clId="{486E7BDF-B288-46CF-9FDD-5CCBC2208065}" dt="2022-02-18T06:33:54.100" v="1431"/>
          <ac:inkMkLst>
            <pc:docMk/>
            <pc:sldMk cId="0" sldId="279"/>
            <ac:inkMk id="26634" creationId="{5C7A79C8-BE6F-4E86-9343-D28196444CBE}"/>
          </ac:inkMkLst>
        </pc:inkChg>
        <pc:inkChg chg="add del">
          <ac:chgData name="Viet Anh Nguyen" userId="b95f61ff061388d5" providerId="LiveId" clId="{486E7BDF-B288-46CF-9FDD-5CCBC2208065}" dt="2022-02-18T06:33:54.100" v="1431"/>
          <ac:inkMkLst>
            <pc:docMk/>
            <pc:sldMk cId="0" sldId="279"/>
            <ac:inkMk id="26635" creationId="{84879D77-0862-4883-9B6E-FB334ADEF028}"/>
          </ac:inkMkLst>
        </pc:inkChg>
        <pc:inkChg chg="add del">
          <ac:chgData name="Viet Anh Nguyen" userId="b95f61ff061388d5" providerId="LiveId" clId="{486E7BDF-B288-46CF-9FDD-5CCBC2208065}" dt="2022-02-18T06:33:54.100" v="1431"/>
          <ac:inkMkLst>
            <pc:docMk/>
            <pc:sldMk cId="0" sldId="279"/>
            <ac:inkMk id="26636" creationId="{F40D3772-B9B9-4BBE-9B2A-1426FD0F0552}"/>
          </ac:inkMkLst>
        </pc:inkChg>
        <pc:inkChg chg="add del">
          <ac:chgData name="Viet Anh Nguyen" userId="b95f61ff061388d5" providerId="LiveId" clId="{486E7BDF-B288-46CF-9FDD-5CCBC2208065}" dt="2022-02-18T06:33:54.100" v="1431"/>
          <ac:inkMkLst>
            <pc:docMk/>
            <pc:sldMk cId="0" sldId="279"/>
            <ac:inkMk id="26637" creationId="{AC5C72E5-2429-438C-AF9D-E60451DC78D5}"/>
          </ac:inkMkLst>
        </pc:inkChg>
        <pc:inkChg chg="add del">
          <ac:chgData name="Viet Anh Nguyen" userId="b95f61ff061388d5" providerId="LiveId" clId="{486E7BDF-B288-46CF-9FDD-5CCBC2208065}" dt="2022-02-18T06:33:55.256" v="1435"/>
          <ac:inkMkLst>
            <pc:docMk/>
            <pc:sldMk cId="0" sldId="279"/>
            <ac:inkMk id="26638" creationId="{2C409BD0-65EC-4CBF-BF96-8724AA8BDFAE}"/>
          </ac:inkMkLst>
        </pc:inkChg>
        <pc:inkChg chg="add del">
          <ac:chgData name="Viet Anh Nguyen" userId="b95f61ff061388d5" providerId="LiveId" clId="{486E7BDF-B288-46CF-9FDD-5CCBC2208065}" dt="2022-02-18T06:33:55.256" v="1435"/>
          <ac:inkMkLst>
            <pc:docMk/>
            <pc:sldMk cId="0" sldId="279"/>
            <ac:inkMk id="26639" creationId="{B95482CE-BA99-43C7-8251-43D0E8EB3CCD}"/>
          </ac:inkMkLst>
        </pc:inkChg>
        <pc:inkChg chg="add del">
          <ac:chgData name="Viet Anh Nguyen" userId="b95f61ff061388d5" providerId="LiveId" clId="{486E7BDF-B288-46CF-9FDD-5CCBC2208065}" dt="2022-02-18T06:33:55.256" v="1435"/>
          <ac:inkMkLst>
            <pc:docMk/>
            <pc:sldMk cId="0" sldId="279"/>
            <ac:inkMk id="26640" creationId="{D3C5840B-CB6C-4B1E-B744-58A468BA21DF}"/>
          </ac:inkMkLst>
        </pc:inkChg>
        <pc:inkChg chg="add del">
          <ac:chgData name="Viet Anh Nguyen" userId="b95f61ff061388d5" providerId="LiveId" clId="{486E7BDF-B288-46CF-9FDD-5CCBC2208065}" dt="2022-02-18T06:33:55.256" v="1435"/>
          <ac:inkMkLst>
            <pc:docMk/>
            <pc:sldMk cId="0" sldId="279"/>
            <ac:inkMk id="26641" creationId="{96A6AE12-F3C2-4B24-BF0C-EEC0C7F7AF46}"/>
          </ac:inkMkLst>
        </pc:inkChg>
        <pc:inkChg chg="add">
          <ac:chgData name="Viet Anh Nguyen" userId="b95f61ff061388d5" providerId="LiveId" clId="{486E7BDF-B288-46CF-9FDD-5CCBC2208065}" dt="2022-02-18T06:33:55.256" v="1435"/>
          <ac:inkMkLst>
            <pc:docMk/>
            <pc:sldMk cId="0" sldId="279"/>
            <ac:inkMk id="26642" creationId="{C08A349A-BDBE-45FC-967F-71027EC226EF}"/>
          </ac:inkMkLst>
        </pc:inkChg>
        <pc:inkChg chg="add">
          <ac:chgData name="Viet Anh Nguyen" userId="b95f61ff061388d5" providerId="LiveId" clId="{486E7BDF-B288-46CF-9FDD-5CCBC2208065}" dt="2022-02-18T06:33:56.362" v="1436" actId="9405"/>
          <ac:inkMkLst>
            <pc:docMk/>
            <pc:sldMk cId="0" sldId="279"/>
            <ac:inkMk id="26643" creationId="{A3AAFF30-6FCA-4E5B-A88B-E7A4EA37699A}"/>
          </ac:inkMkLst>
        </pc:inkChg>
        <pc:inkChg chg="add del">
          <ac:chgData name="Viet Anh Nguyen" userId="b95f61ff061388d5" providerId="LiveId" clId="{486E7BDF-B288-46CF-9FDD-5CCBC2208065}" dt="2022-02-18T06:34:01.155" v="1441"/>
          <ac:inkMkLst>
            <pc:docMk/>
            <pc:sldMk cId="0" sldId="279"/>
            <ac:inkMk id="26644" creationId="{7D43D82E-A4B3-4A89-AFC9-79092FAF2F03}"/>
          </ac:inkMkLst>
        </pc:inkChg>
        <pc:inkChg chg="add">
          <ac:chgData name="Viet Anh Nguyen" userId="b95f61ff061388d5" providerId="LiveId" clId="{486E7BDF-B288-46CF-9FDD-5CCBC2208065}" dt="2022-02-18T06:33:58.579" v="1438" actId="9405"/>
          <ac:inkMkLst>
            <pc:docMk/>
            <pc:sldMk cId="0" sldId="279"/>
            <ac:inkMk id="26645" creationId="{5DC0AFDB-9B9D-45BF-92EB-DFBDAA515E86}"/>
          </ac:inkMkLst>
        </pc:inkChg>
        <pc:inkChg chg="add del">
          <ac:chgData name="Viet Anh Nguyen" userId="b95f61ff061388d5" providerId="LiveId" clId="{486E7BDF-B288-46CF-9FDD-5CCBC2208065}" dt="2022-02-18T06:34:01.155" v="1441"/>
          <ac:inkMkLst>
            <pc:docMk/>
            <pc:sldMk cId="0" sldId="279"/>
            <ac:inkMk id="26646" creationId="{E029D900-6332-4FEF-AF0E-9782D74745CA}"/>
          </ac:inkMkLst>
        </pc:inkChg>
        <pc:inkChg chg="add del">
          <ac:chgData name="Viet Anh Nguyen" userId="b95f61ff061388d5" providerId="LiveId" clId="{486E7BDF-B288-46CF-9FDD-5CCBC2208065}" dt="2022-02-18T06:34:01.155" v="1441"/>
          <ac:inkMkLst>
            <pc:docMk/>
            <pc:sldMk cId="0" sldId="279"/>
            <ac:inkMk id="26647" creationId="{98BB0E6A-CF73-4F66-958C-0FD30FEAE7E9}"/>
          </ac:inkMkLst>
        </pc:inkChg>
        <pc:inkChg chg="add del">
          <ac:chgData name="Viet Anh Nguyen" userId="b95f61ff061388d5" providerId="LiveId" clId="{486E7BDF-B288-46CF-9FDD-5CCBC2208065}" dt="2022-02-18T06:34:02.201" v="1443"/>
          <ac:inkMkLst>
            <pc:docMk/>
            <pc:sldMk cId="0" sldId="279"/>
            <ac:inkMk id="26648" creationId="{0ABCC230-5AC7-4D94-A9D8-747762166CEE}"/>
          </ac:inkMkLst>
        </pc:inkChg>
        <pc:inkChg chg="add del">
          <ac:chgData name="Viet Anh Nguyen" userId="b95f61ff061388d5" providerId="LiveId" clId="{486E7BDF-B288-46CF-9FDD-5CCBC2208065}" dt="2022-02-18T06:34:02.201" v="1443"/>
          <ac:inkMkLst>
            <pc:docMk/>
            <pc:sldMk cId="0" sldId="279"/>
            <ac:inkMk id="26649" creationId="{582832A8-7791-4528-8D80-490ED76FC93D}"/>
          </ac:inkMkLst>
        </pc:inkChg>
        <pc:inkChg chg="add del">
          <ac:chgData name="Viet Anh Nguyen" userId="b95f61ff061388d5" providerId="LiveId" clId="{486E7BDF-B288-46CF-9FDD-5CCBC2208065}" dt="2022-02-18T06:34:04.465" v="1447"/>
          <ac:inkMkLst>
            <pc:docMk/>
            <pc:sldMk cId="0" sldId="279"/>
            <ac:inkMk id="26650" creationId="{E46D565D-8DE5-49EA-8F55-8D78A2A0FFCF}"/>
          </ac:inkMkLst>
        </pc:inkChg>
        <pc:inkChg chg="add del">
          <ac:chgData name="Viet Anh Nguyen" userId="b95f61ff061388d5" providerId="LiveId" clId="{486E7BDF-B288-46CF-9FDD-5CCBC2208065}" dt="2022-02-18T06:34:04.465" v="1447"/>
          <ac:inkMkLst>
            <pc:docMk/>
            <pc:sldMk cId="0" sldId="279"/>
            <ac:inkMk id="26651" creationId="{A0CC6689-8721-4B39-8F58-ECB4DE6A4DAE}"/>
          </ac:inkMkLst>
        </pc:inkChg>
        <pc:inkChg chg="add del">
          <ac:chgData name="Viet Anh Nguyen" userId="b95f61ff061388d5" providerId="LiveId" clId="{486E7BDF-B288-46CF-9FDD-5CCBC2208065}" dt="2022-02-18T06:34:04.465" v="1447"/>
          <ac:inkMkLst>
            <pc:docMk/>
            <pc:sldMk cId="0" sldId="279"/>
            <ac:inkMk id="26652" creationId="{B986E54F-4ECF-4851-B3D1-7476F9C714DB}"/>
          </ac:inkMkLst>
        </pc:inkChg>
        <pc:inkChg chg="add del">
          <ac:chgData name="Viet Anh Nguyen" userId="b95f61ff061388d5" providerId="LiveId" clId="{486E7BDF-B288-46CF-9FDD-5CCBC2208065}" dt="2022-02-18T06:34:04.465" v="1447"/>
          <ac:inkMkLst>
            <pc:docMk/>
            <pc:sldMk cId="0" sldId="279"/>
            <ac:inkMk id="26653" creationId="{8341C5BD-0F2A-468D-8296-1337B8D6F02A}"/>
          </ac:inkMkLst>
        </pc:inkChg>
        <pc:inkChg chg="add">
          <ac:chgData name="Viet Anh Nguyen" userId="b95f61ff061388d5" providerId="LiveId" clId="{486E7BDF-B288-46CF-9FDD-5CCBC2208065}" dt="2022-02-18T06:34:04.465" v="1447"/>
          <ac:inkMkLst>
            <pc:docMk/>
            <pc:sldMk cId="0" sldId="279"/>
            <ac:inkMk id="26654" creationId="{00D6A3D8-BC18-46C3-AC6D-31A2A4D31460}"/>
          </ac:inkMkLst>
        </pc:inkChg>
        <pc:inkChg chg="add del">
          <ac:chgData name="Viet Anh Nguyen" userId="b95f61ff061388d5" providerId="LiveId" clId="{486E7BDF-B288-46CF-9FDD-5CCBC2208065}" dt="2022-02-18T06:34:05.951" v="1450"/>
          <ac:inkMkLst>
            <pc:docMk/>
            <pc:sldMk cId="0" sldId="279"/>
            <ac:inkMk id="26655" creationId="{4D926D77-8C29-40E9-B276-C1EA4C030969}"/>
          </ac:inkMkLst>
        </pc:inkChg>
        <pc:inkChg chg="add del">
          <ac:chgData name="Viet Anh Nguyen" userId="b95f61ff061388d5" providerId="LiveId" clId="{486E7BDF-B288-46CF-9FDD-5CCBC2208065}" dt="2022-02-18T06:34:05.951" v="1450"/>
          <ac:inkMkLst>
            <pc:docMk/>
            <pc:sldMk cId="0" sldId="279"/>
            <ac:inkMk id="26656" creationId="{3775616F-FF34-4896-BF83-A171AB8A64E8}"/>
          </ac:inkMkLst>
        </pc:inkChg>
        <pc:inkChg chg="add">
          <ac:chgData name="Viet Anh Nguyen" userId="b95f61ff061388d5" providerId="LiveId" clId="{486E7BDF-B288-46CF-9FDD-5CCBC2208065}" dt="2022-02-18T06:34:05.951" v="1450"/>
          <ac:inkMkLst>
            <pc:docMk/>
            <pc:sldMk cId="0" sldId="279"/>
            <ac:inkMk id="26657" creationId="{383AB49A-F2BF-4DE6-852A-CF72DEA3A8BE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58" creationId="{9E6D0EB8-E976-437C-B916-65C6D3A97C19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59" creationId="{0F48B9D8-ADA7-4DF8-A7E6-DEF952758518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0" creationId="{968819A0-6EFE-4EC3-9818-17E7EBBEFA73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1" creationId="{923E3D13-8B16-422E-A8A4-99CBD9D857DB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2" creationId="{BC86187A-4402-4666-8A10-9ABAC7A1EF6B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3" creationId="{DD34C1FA-3FE5-4DF9-B5D0-E894163F58FA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4" creationId="{D34478CC-8A4D-4C34-871B-3DF5D94E1326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5" creationId="{529B3C30-381A-4507-A814-457AE5A28D6A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6" creationId="{EBFA4833-96A0-4901-A77F-E35B3A76745E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7" creationId="{56B324C3-DE45-4855-B5A9-33E8AF69E0F9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8" creationId="{73244B35-264D-425C-891E-2E14752F4007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69" creationId="{88FDED2C-7716-4267-AD65-EB8C52BB9A39}"/>
          </ac:inkMkLst>
        </pc:inkChg>
        <pc:inkChg chg="add del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70" creationId="{4C20E810-8EE9-4CA0-A06D-78882B9F6E3C}"/>
          </ac:inkMkLst>
        </pc:inkChg>
        <pc:inkChg chg="add">
          <ac:chgData name="Viet Anh Nguyen" userId="b95f61ff061388d5" providerId="LiveId" clId="{486E7BDF-B288-46CF-9FDD-5CCBC2208065}" dt="2022-02-18T06:34:13.522" v="1464"/>
          <ac:inkMkLst>
            <pc:docMk/>
            <pc:sldMk cId="0" sldId="279"/>
            <ac:inkMk id="26671" creationId="{0DDB4A69-5212-4FB6-BE9A-B167A57FC19E}"/>
          </ac:inkMkLst>
        </pc:inkChg>
        <pc:inkChg chg="add del">
          <ac:chgData name="Viet Anh Nguyen" userId="b95f61ff061388d5" providerId="LiveId" clId="{486E7BDF-B288-46CF-9FDD-5CCBC2208065}" dt="2022-02-18T07:10:39.435" v="1701"/>
          <ac:inkMkLst>
            <pc:docMk/>
            <pc:sldMk cId="0" sldId="279"/>
            <ac:inkMk id="26672" creationId="{7BE07FBD-4E44-42BE-BF7E-B57F93F08B27}"/>
          </ac:inkMkLst>
        </pc:inkChg>
        <pc:inkChg chg="add del">
          <ac:chgData name="Viet Anh Nguyen" userId="b95f61ff061388d5" providerId="LiveId" clId="{486E7BDF-B288-46CF-9FDD-5CCBC2208065}" dt="2022-02-18T07:10:39.435" v="1701"/>
          <ac:inkMkLst>
            <pc:docMk/>
            <pc:sldMk cId="0" sldId="279"/>
            <ac:inkMk id="26673" creationId="{10B0E339-19B6-4B25-A8C6-C1E7E421A872}"/>
          </ac:inkMkLst>
        </pc:inkChg>
        <pc:inkChg chg="add del">
          <ac:chgData name="Viet Anh Nguyen" userId="b95f61ff061388d5" providerId="LiveId" clId="{486E7BDF-B288-46CF-9FDD-5CCBC2208065}" dt="2022-02-18T07:10:39.435" v="1701"/>
          <ac:inkMkLst>
            <pc:docMk/>
            <pc:sldMk cId="0" sldId="279"/>
            <ac:inkMk id="26674" creationId="{6C5B8DA6-3DD7-4A90-9050-4B2F9311347F}"/>
          </ac:inkMkLst>
        </pc:inkChg>
        <pc:inkChg chg="add">
          <ac:chgData name="Viet Anh Nguyen" userId="b95f61ff061388d5" providerId="LiveId" clId="{486E7BDF-B288-46CF-9FDD-5CCBC2208065}" dt="2022-02-18T07:10:39.435" v="1701"/>
          <ac:inkMkLst>
            <pc:docMk/>
            <pc:sldMk cId="0" sldId="279"/>
            <ac:inkMk id="26675" creationId="{7831E509-E346-43A2-92BC-3483DEC3EC44}"/>
          </ac:inkMkLst>
        </pc:inkChg>
        <pc:inkChg chg="add del">
          <ac:chgData name="Viet Anh Nguyen" userId="b95f61ff061388d5" providerId="LiveId" clId="{486E7BDF-B288-46CF-9FDD-5CCBC2208065}" dt="2022-02-18T08:19:50.729" v="2556"/>
          <ac:inkMkLst>
            <pc:docMk/>
            <pc:sldMk cId="0" sldId="279"/>
            <ac:inkMk id="26676" creationId="{E44E8347-41DE-4659-9FB2-E0DC56B596DD}"/>
          </ac:inkMkLst>
        </pc:inkChg>
        <pc:inkChg chg="add del">
          <ac:chgData name="Viet Anh Nguyen" userId="b95f61ff061388d5" providerId="LiveId" clId="{486E7BDF-B288-46CF-9FDD-5CCBC2208065}" dt="2022-02-18T08:19:50.729" v="2556"/>
          <ac:inkMkLst>
            <pc:docMk/>
            <pc:sldMk cId="0" sldId="279"/>
            <ac:inkMk id="26677" creationId="{0ADD6E4A-0E2B-45EA-BAA6-4D72367AC8DD}"/>
          </ac:inkMkLst>
        </pc:inkChg>
        <pc:inkChg chg="add del">
          <ac:chgData name="Viet Anh Nguyen" userId="b95f61ff061388d5" providerId="LiveId" clId="{486E7BDF-B288-46CF-9FDD-5CCBC2208065}" dt="2022-02-18T08:19:50.729" v="2556"/>
          <ac:inkMkLst>
            <pc:docMk/>
            <pc:sldMk cId="0" sldId="279"/>
            <ac:inkMk id="26678" creationId="{A4165A4B-E4BC-4C31-895A-71D41DCEAF53}"/>
          </ac:inkMkLst>
        </pc:inkChg>
        <pc:inkChg chg="add del">
          <ac:chgData name="Viet Anh Nguyen" userId="b95f61ff061388d5" providerId="LiveId" clId="{486E7BDF-B288-46CF-9FDD-5CCBC2208065}" dt="2022-02-18T08:19:50.729" v="2556"/>
          <ac:inkMkLst>
            <pc:docMk/>
            <pc:sldMk cId="0" sldId="279"/>
            <ac:inkMk id="26679" creationId="{17E22828-CA83-469D-99B6-EB3A4DFAC8AA}"/>
          </ac:inkMkLst>
        </pc:inkChg>
        <pc:inkChg chg="add">
          <ac:chgData name="Viet Anh Nguyen" userId="b95f61ff061388d5" providerId="LiveId" clId="{486E7BDF-B288-46CF-9FDD-5CCBC2208065}" dt="2022-02-18T08:19:50.729" v="2556"/>
          <ac:inkMkLst>
            <pc:docMk/>
            <pc:sldMk cId="0" sldId="279"/>
            <ac:inkMk id="26680" creationId="{DFD19798-5E22-4FB6-8FDF-DFD57176BBE4}"/>
          </ac:inkMkLst>
        </pc:inkChg>
        <pc:inkChg chg="add del">
          <ac:chgData name="Viet Anh Nguyen" userId="b95f61ff061388d5" providerId="LiveId" clId="{486E7BDF-B288-46CF-9FDD-5CCBC2208065}" dt="2022-02-18T08:19:53.756" v="2562"/>
          <ac:inkMkLst>
            <pc:docMk/>
            <pc:sldMk cId="0" sldId="279"/>
            <ac:inkMk id="26681" creationId="{E545440D-EE33-4E6D-BD31-BEFD3CB72C0F}"/>
          </ac:inkMkLst>
        </pc:inkChg>
        <pc:inkChg chg="add del">
          <ac:chgData name="Viet Anh Nguyen" userId="b95f61ff061388d5" providerId="LiveId" clId="{486E7BDF-B288-46CF-9FDD-5CCBC2208065}" dt="2022-02-18T08:19:53.756" v="2562"/>
          <ac:inkMkLst>
            <pc:docMk/>
            <pc:sldMk cId="0" sldId="279"/>
            <ac:inkMk id="26682" creationId="{423310DB-488C-4D6B-8CD9-0FF13F80347E}"/>
          </ac:inkMkLst>
        </pc:inkChg>
        <pc:inkChg chg="add del">
          <ac:chgData name="Viet Anh Nguyen" userId="b95f61ff061388d5" providerId="LiveId" clId="{486E7BDF-B288-46CF-9FDD-5CCBC2208065}" dt="2022-02-18T08:19:53.756" v="2562"/>
          <ac:inkMkLst>
            <pc:docMk/>
            <pc:sldMk cId="0" sldId="279"/>
            <ac:inkMk id="26683" creationId="{6D740FC9-2592-4DBF-98DF-7B88EAE2D927}"/>
          </ac:inkMkLst>
        </pc:inkChg>
        <pc:inkChg chg="add del">
          <ac:chgData name="Viet Anh Nguyen" userId="b95f61ff061388d5" providerId="LiveId" clId="{486E7BDF-B288-46CF-9FDD-5CCBC2208065}" dt="2022-02-18T08:19:53.756" v="2562"/>
          <ac:inkMkLst>
            <pc:docMk/>
            <pc:sldMk cId="0" sldId="279"/>
            <ac:inkMk id="26684" creationId="{0133A83F-C72C-402E-9294-FE3C0E54FFBB}"/>
          </ac:inkMkLst>
        </pc:inkChg>
        <pc:inkChg chg="add del">
          <ac:chgData name="Viet Anh Nguyen" userId="b95f61ff061388d5" providerId="LiveId" clId="{486E7BDF-B288-46CF-9FDD-5CCBC2208065}" dt="2022-02-18T08:19:54.821" v="2564"/>
          <ac:inkMkLst>
            <pc:docMk/>
            <pc:sldMk cId="0" sldId="279"/>
            <ac:inkMk id="26685" creationId="{A92D79D1-7F2A-43AD-9BBC-0DDCBEA1A9EE}"/>
          </ac:inkMkLst>
        </pc:inkChg>
        <pc:inkChg chg="add">
          <ac:chgData name="Viet Anh Nguyen" userId="b95f61ff061388d5" providerId="LiveId" clId="{486E7BDF-B288-46CF-9FDD-5CCBC2208065}" dt="2022-02-18T08:19:53.756" v="2562"/>
          <ac:inkMkLst>
            <pc:docMk/>
            <pc:sldMk cId="0" sldId="279"/>
            <ac:inkMk id="26686" creationId="{E3E1F401-8072-44EC-A634-B118C2A1C224}"/>
          </ac:inkMkLst>
        </pc:inkChg>
        <pc:inkChg chg="add del">
          <ac:chgData name="Viet Anh Nguyen" userId="b95f61ff061388d5" providerId="LiveId" clId="{486E7BDF-B288-46CF-9FDD-5CCBC2208065}" dt="2022-02-18T08:19:54.821" v="2564"/>
          <ac:inkMkLst>
            <pc:docMk/>
            <pc:sldMk cId="0" sldId="279"/>
            <ac:inkMk id="26687" creationId="{E52918A3-0A6D-44B0-BD83-B662C5FAFB06}"/>
          </ac:inkMkLst>
        </pc:inkChg>
        <pc:inkChg chg="add del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88" creationId="{E38FD8AE-AF11-4578-A59D-C8D56BDCD7DD}"/>
          </ac:inkMkLst>
        </pc:inkChg>
        <pc:inkChg chg="add del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89" creationId="{35351DF5-4349-4155-A1F5-A40030D78ECB}"/>
          </ac:inkMkLst>
        </pc:inkChg>
        <pc:inkChg chg="add del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90" creationId="{7ED8B49D-D599-422E-8DA3-C86A2C03AD3D}"/>
          </ac:inkMkLst>
        </pc:inkChg>
        <pc:inkChg chg="add del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91" creationId="{1242E34B-684B-46F6-8D19-CD9DCD35B005}"/>
          </ac:inkMkLst>
        </pc:inkChg>
        <pc:inkChg chg="add del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92" creationId="{885FC014-F88B-4181-A4BC-D074BFDF63F2}"/>
          </ac:inkMkLst>
        </pc:inkChg>
        <pc:inkChg chg="add">
          <ac:chgData name="Viet Anh Nguyen" userId="b95f61ff061388d5" providerId="LiveId" clId="{486E7BDF-B288-46CF-9FDD-5CCBC2208065}" dt="2022-02-18T08:19:57.010" v="2569"/>
          <ac:inkMkLst>
            <pc:docMk/>
            <pc:sldMk cId="0" sldId="279"/>
            <ac:inkMk id="26693" creationId="{A21BC401-D4A8-4C34-A1D7-D3F05921C455}"/>
          </ac:inkMkLst>
        </pc:inkChg>
        <pc:inkChg chg="add del">
          <ac:chgData name="Viet Anh Nguyen" userId="b95f61ff061388d5" providerId="LiveId" clId="{486E7BDF-B288-46CF-9FDD-5CCBC2208065}" dt="2022-02-18T08:24:57.878" v="2618"/>
          <ac:inkMkLst>
            <pc:docMk/>
            <pc:sldMk cId="0" sldId="279"/>
            <ac:inkMk id="26694" creationId="{F5F3FA38-3742-4600-8C41-8059FE241A08}"/>
          </ac:inkMkLst>
        </pc:inkChg>
        <pc:inkChg chg="add del">
          <ac:chgData name="Viet Anh Nguyen" userId="b95f61ff061388d5" providerId="LiveId" clId="{486E7BDF-B288-46CF-9FDD-5CCBC2208065}" dt="2022-02-18T08:24:57.878" v="2618"/>
          <ac:inkMkLst>
            <pc:docMk/>
            <pc:sldMk cId="0" sldId="279"/>
            <ac:inkMk id="26695" creationId="{5EC82637-C236-4AB9-AE7D-93889372BCDE}"/>
          </ac:inkMkLst>
        </pc:inkChg>
        <pc:inkChg chg="add">
          <ac:chgData name="Viet Anh Nguyen" userId="b95f61ff061388d5" providerId="LiveId" clId="{486E7BDF-B288-46CF-9FDD-5CCBC2208065}" dt="2022-02-18T08:24:57.878" v="2618"/>
          <ac:inkMkLst>
            <pc:docMk/>
            <pc:sldMk cId="0" sldId="279"/>
            <ac:inkMk id="26696" creationId="{F8D823EF-BA6D-4D68-A439-6D0A1C1B178D}"/>
          </ac:inkMkLst>
        </pc:inkChg>
      </pc:sldChg>
      <pc:sldChg chg="addSp delSp mod">
        <pc:chgData name="Viet Anh Nguyen" userId="b95f61ff061388d5" providerId="LiveId" clId="{486E7BDF-B288-46CF-9FDD-5CCBC2208065}" dt="2022-02-18T06:53:18.172" v="1590"/>
        <pc:sldMkLst>
          <pc:docMk/>
          <pc:sldMk cId="0" sldId="285"/>
        </pc:sldMkLst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2" creationId="{8944ABE1-3867-429B-AD6C-417FA5AA41A1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3" creationId="{D60CFDA5-464E-462A-BFF6-0BAAD14877F6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4" creationId="{2DAEB1ED-5F22-4A29-83F4-82370E28391B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5" creationId="{DC90FB94-6B91-4432-A3E4-EF9211533D2A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6" creationId="{7F4685F7-555A-4F5A-BF34-290C9DEC1120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7" creationId="{CDDBFA81-3974-4BD0-B752-600F6BB22D17}"/>
          </ac:inkMkLst>
        </pc:inkChg>
        <pc:inkChg chg="add del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8" creationId="{6291EB43-3545-447A-960A-E9D815510143}"/>
          </ac:inkMkLst>
        </pc:inkChg>
        <pc:inkChg chg="add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9" creationId="{9D8DC998-85B2-4F1F-8CAD-6A37AB917369}"/>
          </ac:inkMkLst>
        </pc:inkChg>
        <pc:inkChg chg="add">
          <ac:chgData name="Viet Anh Nguyen" userId="b95f61ff061388d5" providerId="LiveId" clId="{486E7BDF-B288-46CF-9FDD-5CCBC2208065}" dt="2022-02-18T06:53:18.172" v="1590"/>
          <ac:inkMkLst>
            <pc:docMk/>
            <pc:sldMk cId="0" sldId="285"/>
            <ac:inkMk id="10" creationId="{9A63DAFD-3379-45B8-B081-DDB6AEA1B828}"/>
          </ac:inkMkLst>
        </pc:inkChg>
      </pc:sldChg>
      <pc:sldChg chg="addSp delSp mod">
        <pc:chgData name="Viet Anh Nguyen" userId="b95f61ff061388d5" providerId="LiveId" clId="{486E7BDF-B288-46CF-9FDD-5CCBC2208065}" dt="2022-02-18T09:44:39.801" v="2939"/>
        <pc:sldMkLst>
          <pc:docMk/>
          <pc:sldMk cId="0" sldId="287"/>
        </pc:sldMkLst>
        <pc:inkChg chg="add del">
          <ac:chgData name="Viet Anh Nguyen" userId="b95f61ff061388d5" providerId="LiveId" clId="{486E7BDF-B288-46CF-9FDD-5CCBC2208065}" dt="2022-02-18T09:41:04.873" v="2880"/>
          <ac:inkMkLst>
            <pc:docMk/>
            <pc:sldMk cId="0" sldId="287"/>
            <ac:inkMk id="2" creationId="{C0D6533B-AB3C-4E54-9C3A-A5093EADD62A}"/>
          </ac:inkMkLst>
        </pc:inkChg>
        <pc:inkChg chg="add del">
          <ac:chgData name="Viet Anh Nguyen" userId="b95f61ff061388d5" providerId="LiveId" clId="{486E7BDF-B288-46CF-9FDD-5CCBC2208065}" dt="2022-02-18T09:41:04.873" v="2880"/>
          <ac:inkMkLst>
            <pc:docMk/>
            <pc:sldMk cId="0" sldId="287"/>
            <ac:inkMk id="3" creationId="{9751C59A-861E-4B51-A9F6-2C7E0F254257}"/>
          </ac:inkMkLst>
        </pc:inkChg>
        <pc:inkChg chg="add">
          <ac:chgData name="Viet Anh Nguyen" userId="b95f61ff061388d5" providerId="LiveId" clId="{486E7BDF-B288-46CF-9FDD-5CCBC2208065}" dt="2022-02-18T09:41:04.163" v="2878" actId="9405"/>
          <ac:inkMkLst>
            <pc:docMk/>
            <pc:sldMk cId="0" sldId="287"/>
            <ac:inkMk id="4" creationId="{990E568B-F989-4ABF-ACB2-555042371421}"/>
          </ac:inkMkLst>
        </pc:inkChg>
        <pc:inkChg chg="add">
          <ac:chgData name="Viet Anh Nguyen" userId="b95f61ff061388d5" providerId="LiveId" clId="{486E7BDF-B288-46CF-9FDD-5CCBC2208065}" dt="2022-02-18T09:41:04.297" v="2879" actId="9405"/>
          <ac:inkMkLst>
            <pc:docMk/>
            <pc:sldMk cId="0" sldId="287"/>
            <ac:inkMk id="5" creationId="{3E06A056-5048-4289-A8A3-0732EC2D1BD4}"/>
          </ac:inkMkLst>
        </pc:inkChg>
        <pc:inkChg chg="add">
          <ac:chgData name="Viet Anh Nguyen" userId="b95f61ff061388d5" providerId="LiveId" clId="{486E7BDF-B288-46CF-9FDD-5CCBC2208065}" dt="2022-02-18T09:41:04.873" v="2880"/>
          <ac:inkMkLst>
            <pc:docMk/>
            <pc:sldMk cId="0" sldId="287"/>
            <ac:inkMk id="6" creationId="{80C5F2C8-9E5C-41F3-BE74-E3EED1F62147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7" creationId="{5F3BA40C-1AA8-4859-B4E7-A224CD28DC1A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8" creationId="{BA035084-31C4-4083-8D8C-431484FD8519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9" creationId="{B1DF41D4-3DC0-4350-9D44-02D8BC595D25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0" creationId="{7805A144-54C1-4A03-9FB1-CC86B15BBAE0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1" creationId="{7F7A9474-4B70-4E28-8C40-6DD274F4E765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2" creationId="{F4A0C3A6-DB71-4096-AF22-BFACFFD73514}"/>
          </ac:inkMkLst>
        </pc:inkChg>
        <pc:inkChg chg="add del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3" creationId="{3E194ACF-C31B-4A10-91B6-077E9216E39D}"/>
          </ac:inkMkLst>
        </pc:inkChg>
        <pc:inkChg chg="add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4" creationId="{87AEA161-73F0-40BC-99D1-85C9A846BEAA}"/>
          </ac:inkMkLst>
        </pc:inkChg>
        <pc:inkChg chg="add">
          <ac:chgData name="Viet Anh Nguyen" userId="b95f61ff061388d5" providerId="LiveId" clId="{486E7BDF-B288-46CF-9FDD-5CCBC2208065}" dt="2022-02-18T09:41:07.887" v="2888"/>
          <ac:inkMkLst>
            <pc:docMk/>
            <pc:sldMk cId="0" sldId="287"/>
            <ac:inkMk id="15" creationId="{6827E4B1-7431-4054-8517-C5E0927FE2C0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16" creationId="{68BD7BC5-AD47-4055-9CD2-0F578CE7F809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17" creationId="{4E2DED81-2A46-4A73-905F-A867801B48EF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18" creationId="{193D2759-E350-47EF-99F0-043EB84B2483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19" creationId="{7106AA2B-F26D-45EF-8FC0-DCF091917AD5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20" creationId="{DCDB3506-1C6A-4C42-B387-B7ED778B7D6B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21" creationId="{13B6991A-2736-42E5-A5F6-91E4F9371B9D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22" creationId="{5C3E930C-083D-46AC-B210-11515B13260A}"/>
          </ac:inkMkLst>
        </pc:inkChg>
        <pc:inkChg chg="add del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23" creationId="{00756A4E-FD4F-469F-929D-93466E431132}"/>
          </ac:inkMkLst>
        </pc:inkChg>
        <pc:inkChg chg="add">
          <ac:chgData name="Viet Anh Nguyen" userId="b95f61ff061388d5" providerId="LiveId" clId="{486E7BDF-B288-46CF-9FDD-5CCBC2208065}" dt="2022-02-18T09:41:10.901" v="2897"/>
          <ac:inkMkLst>
            <pc:docMk/>
            <pc:sldMk cId="0" sldId="287"/>
            <ac:inkMk id="24" creationId="{19819430-3BE3-4448-8574-7098163E84F7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25" creationId="{A423B28E-8EE3-4307-A60B-F086A64D1850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26" creationId="{35D5C1F1-5023-4A50-B0E9-918F378442F6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27" creationId="{1F9AAB9A-9733-4AC0-B6AD-5061216B455B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28" creationId="{53D8AABA-94A2-40D2-94FD-789CB889DD52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29" creationId="{4EEE7CA9-3D45-4CBA-9366-19F4DDD6916E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0" creationId="{79EE5DCD-2EFF-4515-B7F6-73E578CEE0AB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1" creationId="{F241D785-3625-4C04-8904-B38D94D76C44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16" creationId="{51D1D4AE-F813-49EA-A3BE-D1A1F2494B84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1" creationId="{BA0AB503-2D1F-4CB8-BD4A-7B31C1E6CCA8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2" creationId="{F385F12C-AD9C-4EAD-A7F3-A91389114F9C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3" creationId="{6B94C34E-30B5-4463-9660-38BAAD480D83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4" creationId="{1E3C02D3-D120-4299-B190-A3A685B212C5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5" creationId="{7EADDC20-3ACD-4868-821D-5DAC57E9445F}"/>
          </ac:inkMkLst>
        </pc:inkChg>
        <pc:inkChg chg="add del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6" creationId="{87E4DEA4-4B66-431A-9A67-4D86B0A13BCB}"/>
          </ac:inkMkLst>
        </pc:inkChg>
        <pc:inkChg chg="add del">
          <ac:chgData name="Viet Anh Nguyen" userId="b95f61ff061388d5" providerId="LiveId" clId="{486E7BDF-B288-46CF-9FDD-5CCBC2208065}" dt="2022-02-18T09:41:16.968" v="2916"/>
          <ac:inkMkLst>
            <pc:docMk/>
            <pc:sldMk cId="0" sldId="287"/>
            <ac:inkMk id="34827" creationId="{615998BF-A230-49CF-B212-58002203E278}"/>
          </ac:inkMkLst>
        </pc:inkChg>
        <pc:inkChg chg="add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8" creationId="{0EDAEA0A-B5A4-430A-ADD3-482F781ECA56}"/>
          </ac:inkMkLst>
        </pc:inkChg>
        <pc:inkChg chg="add">
          <ac:chgData name="Viet Anh Nguyen" userId="b95f61ff061388d5" providerId="LiveId" clId="{486E7BDF-B288-46CF-9FDD-5CCBC2208065}" dt="2022-02-18T09:41:15.881" v="2912"/>
          <ac:inkMkLst>
            <pc:docMk/>
            <pc:sldMk cId="0" sldId="287"/>
            <ac:inkMk id="34829" creationId="{FFE587D1-D833-493D-A511-7F08DBC16FDD}"/>
          </ac:inkMkLst>
        </pc:inkChg>
        <pc:inkChg chg="add del">
          <ac:chgData name="Viet Anh Nguyen" userId="b95f61ff061388d5" providerId="LiveId" clId="{486E7BDF-B288-46CF-9FDD-5CCBC2208065}" dt="2022-02-18T09:41:16.968" v="2916"/>
          <ac:inkMkLst>
            <pc:docMk/>
            <pc:sldMk cId="0" sldId="287"/>
            <ac:inkMk id="34830" creationId="{2AB5C793-FCBC-4106-85C1-F76980E68822}"/>
          </ac:inkMkLst>
        </pc:inkChg>
        <pc:inkChg chg="add del">
          <ac:chgData name="Viet Anh Nguyen" userId="b95f61ff061388d5" providerId="LiveId" clId="{486E7BDF-B288-46CF-9FDD-5CCBC2208065}" dt="2022-02-18T09:41:16.968" v="2916"/>
          <ac:inkMkLst>
            <pc:docMk/>
            <pc:sldMk cId="0" sldId="287"/>
            <ac:inkMk id="34831" creationId="{0A93188B-6F22-4270-9574-B61D3095099F}"/>
          </ac:inkMkLst>
        </pc:inkChg>
        <pc:inkChg chg="add del">
          <ac:chgData name="Viet Anh Nguyen" userId="b95f61ff061388d5" providerId="LiveId" clId="{486E7BDF-B288-46CF-9FDD-5CCBC2208065}" dt="2022-02-18T09:41:16.968" v="2916"/>
          <ac:inkMkLst>
            <pc:docMk/>
            <pc:sldMk cId="0" sldId="287"/>
            <ac:inkMk id="34832" creationId="{450BA859-1869-48CF-B250-92ABFCA9043D}"/>
          </ac:inkMkLst>
        </pc:inkChg>
        <pc:inkChg chg="add">
          <ac:chgData name="Viet Anh Nguyen" userId="b95f61ff061388d5" providerId="LiveId" clId="{486E7BDF-B288-46CF-9FDD-5CCBC2208065}" dt="2022-02-18T09:41:16.968" v="2916"/>
          <ac:inkMkLst>
            <pc:docMk/>
            <pc:sldMk cId="0" sldId="287"/>
            <ac:inkMk id="34833" creationId="{84E6AB51-9751-45B8-928B-45B5292B9384}"/>
          </ac:inkMkLst>
        </pc:inkChg>
        <pc:inkChg chg="add del">
          <ac:chgData name="Viet Anh Nguyen" userId="b95f61ff061388d5" providerId="LiveId" clId="{486E7BDF-B288-46CF-9FDD-5CCBC2208065}" dt="2022-02-18T09:41:19.137" v="2919"/>
          <ac:inkMkLst>
            <pc:docMk/>
            <pc:sldMk cId="0" sldId="287"/>
            <ac:inkMk id="34834" creationId="{097F8BAA-8855-48C5-B756-F6A3F768D881}"/>
          </ac:inkMkLst>
        </pc:inkChg>
        <pc:inkChg chg="add del">
          <ac:chgData name="Viet Anh Nguyen" userId="b95f61ff061388d5" providerId="LiveId" clId="{486E7BDF-B288-46CF-9FDD-5CCBC2208065}" dt="2022-02-18T09:41:19.137" v="2919"/>
          <ac:inkMkLst>
            <pc:docMk/>
            <pc:sldMk cId="0" sldId="287"/>
            <ac:inkMk id="34835" creationId="{638AABBC-E78F-4E6D-A42C-FF1D86001F73}"/>
          </ac:inkMkLst>
        </pc:inkChg>
        <pc:inkChg chg="add">
          <ac:chgData name="Viet Anh Nguyen" userId="b95f61ff061388d5" providerId="LiveId" clId="{486E7BDF-B288-46CF-9FDD-5CCBC2208065}" dt="2022-02-18T09:41:19.137" v="2919"/>
          <ac:inkMkLst>
            <pc:docMk/>
            <pc:sldMk cId="0" sldId="287"/>
            <ac:inkMk id="34836" creationId="{3EB977C6-87DE-41F4-989D-172C27169DA2}"/>
          </ac:inkMkLst>
        </pc:inkChg>
        <pc:inkChg chg="add del">
          <ac:chgData name="Viet Anh Nguyen" userId="b95f61ff061388d5" providerId="LiveId" clId="{486E7BDF-B288-46CF-9FDD-5CCBC2208065}" dt="2022-02-18T09:42:23.752" v="2923"/>
          <ac:inkMkLst>
            <pc:docMk/>
            <pc:sldMk cId="0" sldId="287"/>
            <ac:inkMk id="34837" creationId="{AD0614D2-1F80-4C83-BA44-F824830C4A45}"/>
          </ac:inkMkLst>
        </pc:inkChg>
        <pc:inkChg chg="add del">
          <ac:chgData name="Viet Anh Nguyen" userId="b95f61ff061388d5" providerId="LiveId" clId="{486E7BDF-B288-46CF-9FDD-5CCBC2208065}" dt="2022-02-18T09:42:23.752" v="2923"/>
          <ac:inkMkLst>
            <pc:docMk/>
            <pc:sldMk cId="0" sldId="287"/>
            <ac:inkMk id="34838" creationId="{EEDEC25D-AEAA-4FF3-8C9E-9391ACBE2C57}"/>
          </ac:inkMkLst>
        </pc:inkChg>
        <pc:inkChg chg="add del">
          <ac:chgData name="Viet Anh Nguyen" userId="b95f61ff061388d5" providerId="LiveId" clId="{486E7BDF-B288-46CF-9FDD-5CCBC2208065}" dt="2022-02-18T09:42:23.752" v="2923"/>
          <ac:inkMkLst>
            <pc:docMk/>
            <pc:sldMk cId="0" sldId="287"/>
            <ac:inkMk id="34839" creationId="{0EDEA5F4-A25F-4C73-B62A-52AA77CEB5EF}"/>
          </ac:inkMkLst>
        </pc:inkChg>
        <pc:inkChg chg="add">
          <ac:chgData name="Viet Anh Nguyen" userId="b95f61ff061388d5" providerId="LiveId" clId="{486E7BDF-B288-46CF-9FDD-5CCBC2208065}" dt="2022-02-18T09:42:23.752" v="2923"/>
          <ac:inkMkLst>
            <pc:docMk/>
            <pc:sldMk cId="0" sldId="287"/>
            <ac:inkMk id="34840" creationId="{D0736977-5F4B-4B7F-B04A-2D4A37E9A4E9}"/>
          </ac:inkMkLst>
        </pc:inkChg>
        <pc:inkChg chg="add del">
          <ac:chgData name="Viet Anh Nguyen" userId="b95f61ff061388d5" providerId="LiveId" clId="{486E7BDF-B288-46CF-9FDD-5CCBC2208065}" dt="2022-02-18T09:42:28.498" v="2927"/>
          <ac:inkMkLst>
            <pc:docMk/>
            <pc:sldMk cId="0" sldId="287"/>
            <ac:inkMk id="34841" creationId="{BB3E5202-C03B-4415-B43A-FA8CEEC7A257}"/>
          </ac:inkMkLst>
        </pc:inkChg>
        <pc:inkChg chg="add del">
          <ac:chgData name="Viet Anh Nguyen" userId="b95f61ff061388d5" providerId="LiveId" clId="{486E7BDF-B288-46CF-9FDD-5CCBC2208065}" dt="2022-02-18T09:42:28.498" v="2927"/>
          <ac:inkMkLst>
            <pc:docMk/>
            <pc:sldMk cId="0" sldId="287"/>
            <ac:inkMk id="34842" creationId="{59BE37EA-C8D4-455B-8A05-6A9C6DFBAD5B}"/>
          </ac:inkMkLst>
        </pc:inkChg>
        <pc:inkChg chg="add del">
          <ac:chgData name="Viet Anh Nguyen" userId="b95f61ff061388d5" providerId="LiveId" clId="{486E7BDF-B288-46CF-9FDD-5CCBC2208065}" dt="2022-02-18T09:42:28.498" v="2927"/>
          <ac:inkMkLst>
            <pc:docMk/>
            <pc:sldMk cId="0" sldId="287"/>
            <ac:inkMk id="34843" creationId="{4B720443-AEEE-4402-B49D-42773E27C898}"/>
          </ac:inkMkLst>
        </pc:inkChg>
        <pc:inkChg chg="add">
          <ac:chgData name="Viet Anh Nguyen" userId="b95f61ff061388d5" providerId="LiveId" clId="{486E7BDF-B288-46CF-9FDD-5CCBC2208065}" dt="2022-02-18T09:42:28.498" v="2927"/>
          <ac:inkMkLst>
            <pc:docMk/>
            <pc:sldMk cId="0" sldId="287"/>
            <ac:inkMk id="34844" creationId="{08FEC416-6EA9-4D80-8E0E-83F26906E7ED}"/>
          </ac:inkMkLst>
        </pc:inkChg>
        <pc:inkChg chg="add del">
          <ac:chgData name="Viet Anh Nguyen" userId="b95f61ff061388d5" providerId="LiveId" clId="{486E7BDF-B288-46CF-9FDD-5CCBC2208065}" dt="2022-02-18T09:42:29.594" v="2930"/>
          <ac:inkMkLst>
            <pc:docMk/>
            <pc:sldMk cId="0" sldId="287"/>
            <ac:inkMk id="34845" creationId="{35468D24-462B-4BC1-9D6D-27C7EFAC5E04}"/>
          </ac:inkMkLst>
        </pc:inkChg>
        <pc:inkChg chg="add del">
          <ac:chgData name="Viet Anh Nguyen" userId="b95f61ff061388d5" providerId="LiveId" clId="{486E7BDF-B288-46CF-9FDD-5CCBC2208065}" dt="2022-02-18T09:42:29.594" v="2930"/>
          <ac:inkMkLst>
            <pc:docMk/>
            <pc:sldMk cId="0" sldId="287"/>
            <ac:inkMk id="34846" creationId="{F8B9E32D-1A4A-4FE0-B61A-6525B0A6B4B0}"/>
          </ac:inkMkLst>
        </pc:inkChg>
        <pc:inkChg chg="add">
          <ac:chgData name="Viet Anh Nguyen" userId="b95f61ff061388d5" providerId="LiveId" clId="{486E7BDF-B288-46CF-9FDD-5CCBC2208065}" dt="2022-02-18T09:42:29.594" v="2930"/>
          <ac:inkMkLst>
            <pc:docMk/>
            <pc:sldMk cId="0" sldId="287"/>
            <ac:inkMk id="34847" creationId="{1C7874F4-6980-4794-AD32-82D3421165F1}"/>
          </ac:inkMkLst>
        </pc:inkChg>
        <pc:inkChg chg="add del">
          <ac:chgData name="Viet Anh Nguyen" userId="b95f61ff061388d5" providerId="LiveId" clId="{486E7BDF-B288-46CF-9FDD-5CCBC2208065}" dt="2022-02-18T09:42:34.108" v="2935"/>
          <ac:inkMkLst>
            <pc:docMk/>
            <pc:sldMk cId="0" sldId="287"/>
            <ac:inkMk id="34848" creationId="{449D3C45-E69D-4B0A-854A-9A20E5F01FB2}"/>
          </ac:inkMkLst>
        </pc:inkChg>
        <pc:inkChg chg="add del">
          <ac:chgData name="Viet Anh Nguyen" userId="b95f61ff061388d5" providerId="LiveId" clId="{486E7BDF-B288-46CF-9FDD-5CCBC2208065}" dt="2022-02-18T09:42:34.108" v="2935"/>
          <ac:inkMkLst>
            <pc:docMk/>
            <pc:sldMk cId="0" sldId="287"/>
            <ac:inkMk id="34849" creationId="{6576F131-B64F-436B-AD63-5C3D1724AA59}"/>
          </ac:inkMkLst>
        </pc:inkChg>
        <pc:inkChg chg="add del">
          <ac:chgData name="Viet Anh Nguyen" userId="b95f61ff061388d5" providerId="LiveId" clId="{486E7BDF-B288-46CF-9FDD-5CCBC2208065}" dt="2022-02-18T09:42:34.108" v="2935"/>
          <ac:inkMkLst>
            <pc:docMk/>
            <pc:sldMk cId="0" sldId="287"/>
            <ac:inkMk id="34850" creationId="{A9857DDC-A66C-4145-BF8C-8CA729277CF5}"/>
          </ac:inkMkLst>
        </pc:inkChg>
        <pc:inkChg chg="add del">
          <ac:chgData name="Viet Anh Nguyen" userId="b95f61ff061388d5" providerId="LiveId" clId="{486E7BDF-B288-46CF-9FDD-5CCBC2208065}" dt="2022-02-18T09:42:34.108" v="2935"/>
          <ac:inkMkLst>
            <pc:docMk/>
            <pc:sldMk cId="0" sldId="287"/>
            <ac:inkMk id="34851" creationId="{E2417889-8A6F-442F-B504-742FADC9344D}"/>
          </ac:inkMkLst>
        </pc:inkChg>
        <pc:inkChg chg="add">
          <ac:chgData name="Viet Anh Nguyen" userId="b95f61ff061388d5" providerId="LiveId" clId="{486E7BDF-B288-46CF-9FDD-5CCBC2208065}" dt="2022-02-18T09:42:34.108" v="2935"/>
          <ac:inkMkLst>
            <pc:docMk/>
            <pc:sldMk cId="0" sldId="287"/>
            <ac:inkMk id="34852" creationId="{E490B28D-CA8D-4A88-91E0-9991C6010606}"/>
          </ac:inkMkLst>
        </pc:inkChg>
        <pc:inkChg chg="add del">
          <ac:chgData name="Viet Anh Nguyen" userId="b95f61ff061388d5" providerId="LiveId" clId="{486E7BDF-B288-46CF-9FDD-5CCBC2208065}" dt="2022-02-18T09:44:39.801" v="2939"/>
          <ac:inkMkLst>
            <pc:docMk/>
            <pc:sldMk cId="0" sldId="287"/>
            <ac:inkMk id="34853" creationId="{60A1CFDC-E5F9-42DC-92C7-C8CD31B296EF}"/>
          </ac:inkMkLst>
        </pc:inkChg>
        <pc:inkChg chg="add del">
          <ac:chgData name="Viet Anh Nguyen" userId="b95f61ff061388d5" providerId="LiveId" clId="{486E7BDF-B288-46CF-9FDD-5CCBC2208065}" dt="2022-02-18T09:44:39.801" v="2939"/>
          <ac:inkMkLst>
            <pc:docMk/>
            <pc:sldMk cId="0" sldId="287"/>
            <ac:inkMk id="34854" creationId="{D019066D-843F-4645-97BB-B9046EC8263D}"/>
          </ac:inkMkLst>
        </pc:inkChg>
        <pc:inkChg chg="add del">
          <ac:chgData name="Viet Anh Nguyen" userId="b95f61ff061388d5" providerId="LiveId" clId="{486E7BDF-B288-46CF-9FDD-5CCBC2208065}" dt="2022-02-18T09:44:39.801" v="2939"/>
          <ac:inkMkLst>
            <pc:docMk/>
            <pc:sldMk cId="0" sldId="287"/>
            <ac:inkMk id="34855" creationId="{D604379A-CA70-49DE-A567-5F0C6E770DC6}"/>
          </ac:inkMkLst>
        </pc:inkChg>
        <pc:inkChg chg="add">
          <ac:chgData name="Viet Anh Nguyen" userId="b95f61ff061388d5" providerId="LiveId" clId="{486E7BDF-B288-46CF-9FDD-5CCBC2208065}" dt="2022-02-18T09:44:39.801" v="2939"/>
          <ac:inkMkLst>
            <pc:docMk/>
            <pc:sldMk cId="0" sldId="287"/>
            <ac:inkMk id="34856" creationId="{19091CC3-BFD8-4D95-8BFC-EB556EADEA00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6T10:08:36.464" v="479"/>
        <pc:sldMkLst>
          <pc:docMk/>
          <pc:sldMk cId="2042082930" sldId="301"/>
        </pc:sldMkLst>
        <pc:spChg chg="del">
          <ac:chgData name="Viet Anh Nguyen" userId="b95f61ff061388d5" providerId="LiveId" clId="{486E7BDF-B288-46CF-9FDD-5CCBC2208065}" dt="2022-02-16T10:06:55.327" v="363" actId="700"/>
          <ac:spMkLst>
            <pc:docMk/>
            <pc:sldMk cId="2042082930" sldId="301"/>
            <ac:spMk id="2" creationId="{6B2DFE36-7DB8-4921-8A78-4876EA0E2724}"/>
          </ac:spMkLst>
        </pc:spChg>
        <pc:spChg chg="del">
          <ac:chgData name="Viet Anh Nguyen" userId="b95f61ff061388d5" providerId="LiveId" clId="{486E7BDF-B288-46CF-9FDD-5CCBC2208065}" dt="2022-02-16T10:06:55.327" v="363" actId="700"/>
          <ac:spMkLst>
            <pc:docMk/>
            <pc:sldMk cId="2042082930" sldId="301"/>
            <ac:spMk id="3" creationId="{7D1DBC62-F6FC-4143-90CE-2ADDAB8F7153}"/>
          </ac:spMkLst>
        </pc:spChg>
        <pc:inkChg chg="add del">
          <ac:chgData name="Viet Anh Nguyen" userId="b95f61ff061388d5" providerId="LiveId" clId="{486E7BDF-B288-46CF-9FDD-5CCBC2208065}" dt="2022-02-16T10:07:01.380" v="366"/>
          <ac:inkMkLst>
            <pc:docMk/>
            <pc:sldMk cId="2042082930" sldId="301"/>
            <ac:inkMk id="4" creationId="{0B2A750C-34D8-4C4C-B979-73EC95C6FF13}"/>
          </ac:inkMkLst>
        </pc:inkChg>
        <pc:inkChg chg="add del">
          <ac:chgData name="Viet Anh Nguyen" userId="b95f61ff061388d5" providerId="LiveId" clId="{486E7BDF-B288-46CF-9FDD-5CCBC2208065}" dt="2022-02-16T10:07:01.380" v="366"/>
          <ac:inkMkLst>
            <pc:docMk/>
            <pc:sldMk cId="2042082930" sldId="301"/>
            <ac:inkMk id="5" creationId="{6F46204B-6EB6-4BA5-A936-7F4586C0D5A4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6" creationId="{0949F160-F9BC-4A53-A892-3747A8E1CB3A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7" creationId="{5506471D-7E15-4F17-985F-263EC4FB984E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8" creationId="{8404D7EE-3360-44ED-B88B-7476BA132E62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9" creationId="{59556BA1-640C-45B4-AC58-0D48C0337A66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10" creationId="{E6664D5F-D2A7-4E0E-AE59-D5443566E276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11" creationId="{11752223-6AB7-4728-B2E7-1D687184156B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12" creationId="{A6181189-8C4F-4306-A0F5-A0385D5581A0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13" creationId="{8E490BCE-2C66-4CBF-8B58-5D9918EE98A4}"/>
          </ac:inkMkLst>
        </pc:inkChg>
        <pc:inkChg chg="add del">
          <ac:chgData name="Viet Anh Nguyen" userId="b95f61ff061388d5" providerId="LiveId" clId="{486E7BDF-B288-46CF-9FDD-5CCBC2208065}" dt="2022-02-16T10:07:04.973" v="375"/>
          <ac:inkMkLst>
            <pc:docMk/>
            <pc:sldMk cId="2042082930" sldId="301"/>
            <ac:inkMk id="14" creationId="{73827198-6E6C-4C3D-B37E-97A706680C40}"/>
          </ac:inkMkLst>
        </pc:inkChg>
        <pc:inkChg chg="add del">
          <ac:chgData name="Viet Anh Nguyen" userId="b95f61ff061388d5" providerId="LiveId" clId="{486E7BDF-B288-46CF-9FDD-5CCBC2208065}" dt="2022-02-16T10:07:05.970" v="377"/>
          <ac:inkMkLst>
            <pc:docMk/>
            <pc:sldMk cId="2042082930" sldId="301"/>
            <ac:inkMk id="15" creationId="{A2BDADB3-2B2F-4A26-A7FF-C55C790FE488}"/>
          </ac:inkMkLst>
        </pc:inkChg>
        <pc:inkChg chg="add del">
          <ac:chgData name="Viet Anh Nguyen" userId="b95f61ff061388d5" providerId="LiveId" clId="{486E7BDF-B288-46CF-9FDD-5CCBC2208065}" dt="2022-02-16T10:07:05.970" v="377"/>
          <ac:inkMkLst>
            <pc:docMk/>
            <pc:sldMk cId="2042082930" sldId="301"/>
            <ac:inkMk id="16" creationId="{3357269B-50EB-4744-83CC-BB079B120648}"/>
          </ac:inkMkLst>
        </pc:inkChg>
        <pc:inkChg chg="add del">
          <ac:chgData name="Viet Anh Nguyen" userId="b95f61ff061388d5" providerId="LiveId" clId="{486E7BDF-B288-46CF-9FDD-5CCBC2208065}" dt="2022-02-16T10:07:05.970" v="377"/>
          <ac:inkMkLst>
            <pc:docMk/>
            <pc:sldMk cId="2042082930" sldId="301"/>
            <ac:inkMk id="17" creationId="{138600FB-F126-4B72-9391-1A6DC2213888}"/>
          </ac:inkMkLst>
        </pc:inkChg>
        <pc:inkChg chg="add">
          <ac:chgData name="Viet Anh Nguyen" userId="b95f61ff061388d5" providerId="LiveId" clId="{486E7BDF-B288-46CF-9FDD-5CCBC2208065}" dt="2022-02-16T10:07:05.970" v="377"/>
          <ac:inkMkLst>
            <pc:docMk/>
            <pc:sldMk cId="2042082930" sldId="301"/>
            <ac:inkMk id="18" creationId="{7DF79C26-9282-4014-9873-773F02E13894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19" creationId="{79B7B5FF-B57E-433E-BDFF-74D988B50E76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0" creationId="{695FB5B2-8BD4-414C-8B5B-95922528D621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1" creationId="{04CADD06-E2C2-4048-95B7-56C3D1D8327D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2" creationId="{600D82FD-A80C-4F51-BA02-7BA2B47D8BFA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3" creationId="{EB14067A-4C30-44E0-97D3-A9E203054D22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4" creationId="{A96D6109-389E-4D00-9338-655FEF34864B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5" creationId="{BF265B47-6D5E-425C-B112-2AA6E5069FDC}"/>
          </ac:inkMkLst>
        </pc:inkChg>
        <pc:inkChg chg="add del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6" creationId="{3B7C5F52-897B-4300-964E-25FB0B99B8BF}"/>
          </ac:inkMkLst>
        </pc:inkChg>
        <pc:inkChg chg="add">
          <ac:chgData name="Viet Anh Nguyen" userId="b95f61ff061388d5" providerId="LiveId" clId="{486E7BDF-B288-46CF-9FDD-5CCBC2208065}" dt="2022-02-16T10:07:30.677" v="386"/>
          <ac:inkMkLst>
            <pc:docMk/>
            <pc:sldMk cId="2042082930" sldId="301"/>
            <ac:inkMk id="27" creationId="{16065E6C-6A73-419A-9BCD-AB32FFD17388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28" creationId="{6468282F-8288-47B4-A099-6A96FBB3EB8A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29" creationId="{11E653F5-1C5A-41B9-B596-1506A2A6D815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30" creationId="{B393AA53-6D7D-46B8-BBAC-42E1E54616F6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31" creationId="{E321C9A7-4A82-41A9-A95A-F04ACBB6AFA1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32" creationId="{A57EDEF6-46A5-4918-BEE0-EAE1967A5194}"/>
          </ac:inkMkLst>
        </pc:inkChg>
        <pc:inkChg chg="add del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33" creationId="{F5A4A8D7-D60C-4C7D-9C43-C8EFD40784D4}"/>
          </ac:inkMkLst>
        </pc:inkChg>
        <pc:inkChg chg="add">
          <ac:chgData name="Viet Anh Nguyen" userId="b95f61ff061388d5" providerId="LiveId" clId="{486E7BDF-B288-46CF-9FDD-5CCBC2208065}" dt="2022-02-16T10:07:32.800" v="393"/>
          <ac:inkMkLst>
            <pc:docMk/>
            <pc:sldMk cId="2042082930" sldId="301"/>
            <ac:inkMk id="34" creationId="{E422C371-797E-4180-B1CC-CE73D91CEEE1}"/>
          </ac:inkMkLst>
        </pc:inkChg>
        <pc:inkChg chg="add del">
          <ac:chgData name="Viet Anh Nguyen" userId="b95f61ff061388d5" providerId="LiveId" clId="{486E7BDF-B288-46CF-9FDD-5CCBC2208065}" dt="2022-02-16T10:07:34.550" v="399"/>
          <ac:inkMkLst>
            <pc:docMk/>
            <pc:sldMk cId="2042082930" sldId="301"/>
            <ac:inkMk id="35" creationId="{0CEE3EA3-ECBB-41B0-A833-6CA286FB45F2}"/>
          </ac:inkMkLst>
        </pc:inkChg>
        <pc:inkChg chg="add del">
          <ac:chgData name="Viet Anh Nguyen" userId="b95f61ff061388d5" providerId="LiveId" clId="{486E7BDF-B288-46CF-9FDD-5CCBC2208065}" dt="2022-02-16T10:07:34.550" v="399"/>
          <ac:inkMkLst>
            <pc:docMk/>
            <pc:sldMk cId="2042082930" sldId="301"/>
            <ac:inkMk id="36" creationId="{DDFAE349-1EC1-444E-9E1C-DD0ADCE8C730}"/>
          </ac:inkMkLst>
        </pc:inkChg>
        <pc:inkChg chg="add del">
          <ac:chgData name="Viet Anh Nguyen" userId="b95f61ff061388d5" providerId="LiveId" clId="{486E7BDF-B288-46CF-9FDD-5CCBC2208065}" dt="2022-02-16T10:07:34.550" v="399"/>
          <ac:inkMkLst>
            <pc:docMk/>
            <pc:sldMk cId="2042082930" sldId="301"/>
            <ac:inkMk id="37" creationId="{35E89DCC-F623-4426-AEBA-13B6BFCBC0AE}"/>
          </ac:inkMkLst>
        </pc:inkChg>
        <pc:inkChg chg="add del">
          <ac:chgData name="Viet Anh Nguyen" userId="b95f61ff061388d5" providerId="LiveId" clId="{486E7BDF-B288-46CF-9FDD-5CCBC2208065}" dt="2022-02-16T10:07:34.550" v="399"/>
          <ac:inkMkLst>
            <pc:docMk/>
            <pc:sldMk cId="2042082930" sldId="301"/>
            <ac:inkMk id="38" creationId="{F065C39C-493D-459A-84EE-9BFB67D5FBAF}"/>
          </ac:inkMkLst>
        </pc:inkChg>
        <pc:inkChg chg="add del">
          <ac:chgData name="Viet Anh Nguyen" userId="b95f61ff061388d5" providerId="LiveId" clId="{486E7BDF-B288-46CF-9FDD-5CCBC2208065}" dt="2022-02-16T10:07:34.550" v="399"/>
          <ac:inkMkLst>
            <pc:docMk/>
            <pc:sldMk cId="2042082930" sldId="301"/>
            <ac:inkMk id="39" creationId="{77E76212-D2CC-4755-B232-2D5710BB1D1E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0" creationId="{5023BFE0-E598-4D05-B4CE-80F124916513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1" creationId="{67DD69D4-F200-4D6B-82C8-77A03322BB0C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2" creationId="{3B999DAD-DD34-4918-8821-3440C8E82C28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3" creationId="{FFCCF665-1396-4997-A11B-9ABAEABD8204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4" creationId="{04FA3A0A-14D7-469E-B3F9-B53EFBC8E9F2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5" creationId="{7E1E8FFB-794C-4533-A388-29D7D94DA6E4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6" creationId="{0655D802-AABD-42A8-A8BD-BADBDFC85705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7" creationId="{7FF3A4E2-80AE-42E0-B0E4-AC603A81E4F7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8" creationId="{7E333635-906A-424D-96EF-1C1AF573E7A5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49" creationId="{156F2DF7-187B-4A3B-B57F-BD52850C8165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0" creationId="{80DAF895-D1E1-4D2F-8C0E-15AF688B964D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1" creationId="{5C6967EC-2E2C-4161-880F-0D7A7A7B281A}"/>
          </ac:inkMkLst>
        </pc:inkChg>
        <pc:inkChg chg="add">
          <ac:chgData name="Viet Anh Nguyen" userId="b95f61ff061388d5" providerId="LiveId" clId="{486E7BDF-B288-46CF-9FDD-5CCBC2208065}" dt="2022-02-16T10:07:39" v="411" actId="9405"/>
          <ac:inkMkLst>
            <pc:docMk/>
            <pc:sldMk cId="2042082930" sldId="301"/>
            <ac:inkMk id="52" creationId="{96AEECB4-BDEC-40BE-BEF1-091A6377E118}"/>
          </ac:inkMkLst>
        </pc:inkChg>
        <pc:inkChg chg="add">
          <ac:chgData name="Viet Anh Nguyen" userId="b95f61ff061388d5" providerId="LiveId" clId="{486E7BDF-B288-46CF-9FDD-5CCBC2208065}" dt="2022-02-16T10:07:39.194" v="412" actId="9405"/>
          <ac:inkMkLst>
            <pc:docMk/>
            <pc:sldMk cId="2042082930" sldId="301"/>
            <ac:inkMk id="53" creationId="{2C75242C-5588-42D5-9BA1-E6551C390EAF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4" creationId="{3F1270F0-53B2-4E6E-9558-5231274CFA31}"/>
          </ac:inkMkLst>
        </pc:inkChg>
        <pc:inkChg chg="add del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5" creationId="{2770C17E-903C-4FF7-A647-790C46D15A90}"/>
          </ac:inkMkLst>
        </pc:inkChg>
        <pc:inkChg chg="add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6" creationId="{BC947358-D66C-4349-97C8-CE8F7289BA5D}"/>
          </ac:inkMkLst>
        </pc:inkChg>
        <pc:inkChg chg="add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7" creationId="{86DDC23B-AE3E-46BC-8114-F17E7DE3FBFD}"/>
          </ac:inkMkLst>
        </pc:inkChg>
        <pc:inkChg chg="add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8" creationId="{AD33DA76-1387-4A5F-A97E-CEEA8C1D7489}"/>
          </ac:inkMkLst>
        </pc:inkChg>
        <pc:inkChg chg="add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59" creationId="{6994BF23-BDC5-4FE6-8867-6279A3724CD7}"/>
          </ac:inkMkLst>
        </pc:inkChg>
        <pc:inkChg chg="add">
          <ac:chgData name="Viet Anh Nguyen" userId="b95f61ff061388d5" providerId="LiveId" clId="{486E7BDF-B288-46CF-9FDD-5CCBC2208065}" dt="2022-02-16T10:07:41.068" v="415"/>
          <ac:inkMkLst>
            <pc:docMk/>
            <pc:sldMk cId="2042082930" sldId="301"/>
            <ac:inkMk id="60" creationId="{A966366F-6082-4E23-B422-2297F6EBA26E}"/>
          </ac:inkMkLst>
        </pc:inkChg>
        <pc:inkChg chg="add del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1" creationId="{04CB6E37-FC41-496F-91C9-BDFF4C2B595A}"/>
          </ac:inkMkLst>
        </pc:inkChg>
        <pc:inkChg chg="add del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2" creationId="{D7EF4A4A-DB0E-4626-8FC9-B1B4F95A0C71}"/>
          </ac:inkMkLst>
        </pc:inkChg>
        <pc:inkChg chg="add del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3" creationId="{E1CD63F1-EA3E-4FEC-B7B3-5F792FE45984}"/>
          </ac:inkMkLst>
        </pc:inkChg>
        <pc:inkChg chg="add">
          <ac:chgData name="Viet Anh Nguyen" userId="b95f61ff061388d5" providerId="LiveId" clId="{486E7BDF-B288-46CF-9FDD-5CCBC2208065}" dt="2022-02-16T10:07:42.125" v="419" actId="9405"/>
          <ac:inkMkLst>
            <pc:docMk/>
            <pc:sldMk cId="2042082930" sldId="301"/>
            <ac:inkMk id="64" creationId="{6836644B-4324-4814-9299-85FF7BBE5A84}"/>
          </ac:inkMkLst>
        </pc:inkChg>
        <pc:inkChg chg="add">
          <ac:chgData name="Viet Anh Nguyen" userId="b95f61ff061388d5" providerId="LiveId" clId="{486E7BDF-B288-46CF-9FDD-5CCBC2208065}" dt="2022-02-16T10:07:42.325" v="420" actId="9405"/>
          <ac:inkMkLst>
            <pc:docMk/>
            <pc:sldMk cId="2042082930" sldId="301"/>
            <ac:inkMk id="65" creationId="{7D7511D4-1761-4DA2-9CAE-679B5F121970}"/>
          </ac:inkMkLst>
        </pc:inkChg>
        <pc:inkChg chg="add del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6" creationId="{ECC4E95E-602D-4B5B-BD38-56EE4CB02AD3}"/>
          </ac:inkMkLst>
        </pc:inkChg>
        <pc:inkChg chg="add del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7" creationId="{3C842911-9AB7-4B92-A00C-DC7CDB960F1B}"/>
          </ac:inkMkLst>
        </pc:inkChg>
        <pc:inkChg chg="add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8" creationId="{BF8244C1-E626-4857-9118-2360521311EC}"/>
          </ac:inkMkLst>
        </pc:inkChg>
        <pc:inkChg chg="add">
          <ac:chgData name="Viet Anh Nguyen" userId="b95f61ff061388d5" providerId="LiveId" clId="{486E7BDF-B288-46CF-9FDD-5CCBC2208065}" dt="2022-02-16T10:07:43.748" v="423"/>
          <ac:inkMkLst>
            <pc:docMk/>
            <pc:sldMk cId="2042082930" sldId="301"/>
            <ac:inkMk id="69" creationId="{41E5CBA8-AAA9-460F-A798-40D7CC89AE21}"/>
          </ac:inkMkLst>
        </pc:inkChg>
        <pc:inkChg chg="add del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0" creationId="{97D5B011-2E70-4273-9AB7-182BF2E4A307}"/>
          </ac:inkMkLst>
        </pc:inkChg>
        <pc:inkChg chg="add del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1" creationId="{E1260205-3764-48DB-8397-94CC402AC1D9}"/>
          </ac:inkMkLst>
        </pc:inkChg>
        <pc:inkChg chg="add del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2" creationId="{718B1BF0-EA2D-4DAB-8650-94B40E0BF1D3}"/>
          </ac:inkMkLst>
        </pc:inkChg>
        <pc:inkChg chg="add del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3" creationId="{EF018F95-087B-44C6-8985-5456ED6E0B22}"/>
          </ac:inkMkLst>
        </pc:inkChg>
        <pc:inkChg chg="add del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4" creationId="{70480FA6-7DA0-4363-AFBE-C48F84A42D90}"/>
          </ac:inkMkLst>
        </pc:inkChg>
        <pc:inkChg chg="add">
          <ac:chgData name="Viet Anh Nguyen" userId="b95f61ff061388d5" providerId="LiveId" clId="{486E7BDF-B288-46CF-9FDD-5CCBC2208065}" dt="2022-02-16T10:07:51.054" v="429"/>
          <ac:inkMkLst>
            <pc:docMk/>
            <pc:sldMk cId="2042082930" sldId="301"/>
            <ac:inkMk id="75" creationId="{4A2D5F70-69F6-4030-ACFF-FE634DD6152E}"/>
          </ac:inkMkLst>
        </pc:inkChg>
        <pc:inkChg chg="add">
          <ac:chgData name="Viet Anh Nguyen" userId="b95f61ff061388d5" providerId="LiveId" clId="{486E7BDF-B288-46CF-9FDD-5CCBC2208065}" dt="2022-02-16T10:07:54.404" v="430" actId="9405"/>
          <ac:inkMkLst>
            <pc:docMk/>
            <pc:sldMk cId="2042082930" sldId="301"/>
            <ac:inkMk id="76" creationId="{7E831FD1-5132-4E0A-BBCA-EC7DA2F57312}"/>
          </ac:inkMkLst>
        </pc:inkChg>
        <pc:inkChg chg="add">
          <ac:chgData name="Viet Anh Nguyen" userId="b95f61ff061388d5" providerId="LiveId" clId="{486E7BDF-B288-46CF-9FDD-5CCBC2208065}" dt="2022-02-16T10:07:54.807" v="431" actId="9405"/>
          <ac:inkMkLst>
            <pc:docMk/>
            <pc:sldMk cId="2042082930" sldId="301"/>
            <ac:inkMk id="77" creationId="{DCCE278E-4CE8-4437-9F58-7B86F211510A}"/>
          </ac:inkMkLst>
        </pc:inkChg>
        <pc:inkChg chg="add">
          <ac:chgData name="Viet Anh Nguyen" userId="b95f61ff061388d5" providerId="LiveId" clId="{486E7BDF-B288-46CF-9FDD-5CCBC2208065}" dt="2022-02-16T10:07:55.185" v="432" actId="9405"/>
          <ac:inkMkLst>
            <pc:docMk/>
            <pc:sldMk cId="2042082930" sldId="301"/>
            <ac:inkMk id="78" creationId="{B2EEBBCE-EF71-46D4-9B87-EAE7849D3171}"/>
          </ac:inkMkLst>
        </pc:inkChg>
        <pc:inkChg chg="add del">
          <ac:chgData name="Viet Anh Nguyen" userId="b95f61ff061388d5" providerId="LiveId" clId="{486E7BDF-B288-46CF-9FDD-5CCBC2208065}" dt="2022-02-16T10:08:02.512" v="435"/>
          <ac:inkMkLst>
            <pc:docMk/>
            <pc:sldMk cId="2042082930" sldId="301"/>
            <ac:inkMk id="79" creationId="{D8844F99-FCDF-4D94-AD45-13D5303B26B6}"/>
          </ac:inkMkLst>
        </pc:inkChg>
        <pc:inkChg chg="add del">
          <ac:chgData name="Viet Anh Nguyen" userId="b95f61ff061388d5" providerId="LiveId" clId="{486E7BDF-B288-46CF-9FDD-5CCBC2208065}" dt="2022-02-16T10:08:02.512" v="435"/>
          <ac:inkMkLst>
            <pc:docMk/>
            <pc:sldMk cId="2042082930" sldId="301"/>
            <ac:inkMk id="80" creationId="{BAAACA33-5B9D-41E9-9525-6DBD7A53BEB5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1" creationId="{747A331A-13F1-4944-B573-014D5D239B3A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2" creationId="{60957571-C839-4D8A-9E44-6407A7003609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3" creationId="{E98C5C6F-5A9F-43EE-A79E-9ED72D9AAD6E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4" creationId="{268B93C2-A9B5-495A-AC97-D7B03235AF9C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5" creationId="{08C5466B-D6D6-4D9A-85DC-8E368804FDA9}"/>
          </ac:inkMkLst>
        </pc:inkChg>
        <pc:inkChg chg="add del">
          <ac:chgData name="Viet Anh Nguyen" userId="b95f61ff061388d5" providerId="LiveId" clId="{486E7BDF-B288-46CF-9FDD-5CCBC2208065}" dt="2022-02-16T10:08:04.929" v="441"/>
          <ac:inkMkLst>
            <pc:docMk/>
            <pc:sldMk cId="2042082930" sldId="301"/>
            <ac:inkMk id="86" creationId="{C0F323D1-74DE-49E2-B271-D996237700E9}"/>
          </ac:inkMkLst>
        </pc:inkChg>
        <pc:inkChg chg="add del">
          <ac:chgData name="Viet Anh Nguyen" userId="b95f61ff061388d5" providerId="LiveId" clId="{486E7BDF-B288-46CF-9FDD-5CCBC2208065}" dt="2022-02-16T10:08:07.650" v="444"/>
          <ac:inkMkLst>
            <pc:docMk/>
            <pc:sldMk cId="2042082930" sldId="301"/>
            <ac:inkMk id="87" creationId="{DE669016-E7D7-4004-83DC-44D0829EE9AC}"/>
          </ac:inkMkLst>
        </pc:inkChg>
        <pc:inkChg chg="add del">
          <ac:chgData name="Viet Anh Nguyen" userId="b95f61ff061388d5" providerId="LiveId" clId="{486E7BDF-B288-46CF-9FDD-5CCBC2208065}" dt="2022-02-16T10:08:07.650" v="444"/>
          <ac:inkMkLst>
            <pc:docMk/>
            <pc:sldMk cId="2042082930" sldId="301"/>
            <ac:inkMk id="88" creationId="{B9F83217-7CEE-4065-8B12-1D6EC3080760}"/>
          </ac:inkMkLst>
        </pc:inkChg>
        <pc:inkChg chg="add del">
          <ac:chgData name="Viet Anh Nguyen" userId="b95f61ff061388d5" providerId="LiveId" clId="{486E7BDF-B288-46CF-9FDD-5CCBC2208065}" dt="2022-02-16T10:08:07.650" v="444"/>
          <ac:inkMkLst>
            <pc:docMk/>
            <pc:sldMk cId="2042082930" sldId="301"/>
            <ac:inkMk id="89" creationId="{6F0B2CF3-D21E-43BA-A7D5-A14B53FE66DA}"/>
          </ac:inkMkLst>
        </pc:inkChg>
        <pc:inkChg chg="add del">
          <ac:chgData name="Viet Anh Nguyen" userId="b95f61ff061388d5" providerId="LiveId" clId="{486E7BDF-B288-46CF-9FDD-5CCBC2208065}" dt="2022-02-16T10:08:08.727" v="447"/>
          <ac:inkMkLst>
            <pc:docMk/>
            <pc:sldMk cId="2042082930" sldId="301"/>
            <ac:inkMk id="90" creationId="{B1A8C939-4096-493E-9C06-5004176FBDD7}"/>
          </ac:inkMkLst>
        </pc:inkChg>
        <pc:inkChg chg="add del">
          <ac:chgData name="Viet Anh Nguyen" userId="b95f61ff061388d5" providerId="LiveId" clId="{486E7BDF-B288-46CF-9FDD-5CCBC2208065}" dt="2022-02-16T10:08:08.727" v="447"/>
          <ac:inkMkLst>
            <pc:docMk/>
            <pc:sldMk cId="2042082930" sldId="301"/>
            <ac:inkMk id="91" creationId="{DB532E25-DDDF-4046-A6CA-F571F248B151}"/>
          </ac:inkMkLst>
        </pc:inkChg>
        <pc:inkChg chg="add del">
          <ac:chgData name="Viet Anh Nguyen" userId="b95f61ff061388d5" providerId="LiveId" clId="{486E7BDF-B288-46CF-9FDD-5CCBC2208065}" dt="2022-02-16T10:08:08.727" v="447"/>
          <ac:inkMkLst>
            <pc:docMk/>
            <pc:sldMk cId="2042082930" sldId="301"/>
            <ac:inkMk id="92" creationId="{C94BF417-6066-4A8C-BC6F-50CA40B9AED6}"/>
          </ac:inkMkLst>
        </pc:inkChg>
        <pc:inkChg chg="add del">
          <ac:chgData name="Viet Anh Nguyen" userId="b95f61ff061388d5" providerId="LiveId" clId="{486E7BDF-B288-46CF-9FDD-5CCBC2208065}" dt="2022-02-16T10:08:13.367" v="452"/>
          <ac:inkMkLst>
            <pc:docMk/>
            <pc:sldMk cId="2042082930" sldId="301"/>
            <ac:inkMk id="93" creationId="{4025B0C5-2B61-47B5-A09C-49C9507149E1}"/>
          </ac:inkMkLst>
        </pc:inkChg>
        <pc:inkChg chg="add del">
          <ac:chgData name="Viet Anh Nguyen" userId="b95f61ff061388d5" providerId="LiveId" clId="{486E7BDF-B288-46CF-9FDD-5CCBC2208065}" dt="2022-02-16T10:08:12.442" v="450"/>
          <ac:inkMkLst>
            <pc:docMk/>
            <pc:sldMk cId="2042082930" sldId="301"/>
            <ac:inkMk id="94" creationId="{AF8D8CE0-8B36-4A5A-A7E6-CCA199E7A9D9}"/>
          </ac:inkMkLst>
        </pc:inkChg>
        <pc:inkChg chg="add del">
          <ac:chgData name="Viet Anh Nguyen" userId="b95f61ff061388d5" providerId="LiveId" clId="{486E7BDF-B288-46CF-9FDD-5CCBC2208065}" dt="2022-02-16T10:08:12.442" v="450"/>
          <ac:inkMkLst>
            <pc:docMk/>
            <pc:sldMk cId="2042082930" sldId="301"/>
            <ac:inkMk id="95" creationId="{CCC47278-D152-433D-B731-8241403E1A3D}"/>
          </ac:inkMkLst>
        </pc:inkChg>
        <pc:inkChg chg="add del">
          <ac:chgData name="Viet Anh Nguyen" userId="b95f61ff061388d5" providerId="LiveId" clId="{486E7BDF-B288-46CF-9FDD-5CCBC2208065}" dt="2022-02-16T10:08:13.367" v="452"/>
          <ac:inkMkLst>
            <pc:docMk/>
            <pc:sldMk cId="2042082930" sldId="301"/>
            <ac:inkMk id="96" creationId="{115254B7-3F55-45C6-AF93-F469A9DA7AA0}"/>
          </ac:inkMkLst>
        </pc:inkChg>
        <pc:inkChg chg="add del">
          <ac:chgData name="Viet Anh Nguyen" userId="b95f61ff061388d5" providerId="LiveId" clId="{486E7BDF-B288-46CF-9FDD-5CCBC2208065}" dt="2022-02-16T10:08:13.367" v="452"/>
          <ac:inkMkLst>
            <pc:docMk/>
            <pc:sldMk cId="2042082930" sldId="301"/>
            <ac:inkMk id="97" creationId="{809789A7-BECF-433C-A042-812101F20D69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98" creationId="{810D7972-A6F7-4AA3-81FF-B861ECCC50E9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99" creationId="{3E3FF701-24DC-4191-84A7-219D271910DD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100" creationId="{C54961BA-3B73-45C7-B797-E5AD8215EFBB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101" creationId="{37760C5C-B70D-418E-90D0-8239DDACC4B4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102" creationId="{D294A81A-0115-4D86-9419-841419C7477D}"/>
          </ac:inkMkLst>
        </pc:inkChg>
        <pc:inkChg chg="add del">
          <ac:chgData name="Viet Anh Nguyen" userId="b95f61ff061388d5" providerId="LiveId" clId="{486E7BDF-B288-46CF-9FDD-5CCBC2208065}" dt="2022-02-16T10:08:16.266" v="458"/>
          <ac:inkMkLst>
            <pc:docMk/>
            <pc:sldMk cId="2042082930" sldId="301"/>
            <ac:inkMk id="103" creationId="{FE14D4DA-BC88-4DC0-85E6-8EC267A4020B}"/>
          </ac:inkMkLst>
        </pc:inkChg>
        <pc:inkChg chg="add del">
          <ac:chgData name="Viet Anh Nguyen" userId="b95f61ff061388d5" providerId="LiveId" clId="{486E7BDF-B288-46CF-9FDD-5CCBC2208065}" dt="2022-02-16T10:08:18.267" v="462"/>
          <ac:inkMkLst>
            <pc:docMk/>
            <pc:sldMk cId="2042082930" sldId="301"/>
            <ac:inkMk id="104" creationId="{53D602E9-B5B5-466D-97E3-07CFB81E61FA}"/>
          </ac:inkMkLst>
        </pc:inkChg>
        <pc:inkChg chg="add del">
          <ac:chgData name="Viet Anh Nguyen" userId="b95f61ff061388d5" providerId="LiveId" clId="{486E7BDF-B288-46CF-9FDD-5CCBC2208065}" dt="2022-02-16T10:08:18.267" v="462"/>
          <ac:inkMkLst>
            <pc:docMk/>
            <pc:sldMk cId="2042082930" sldId="301"/>
            <ac:inkMk id="105" creationId="{04EF50C4-A9D5-486F-A118-201D87F59A35}"/>
          </ac:inkMkLst>
        </pc:inkChg>
        <pc:inkChg chg="add del">
          <ac:chgData name="Viet Anh Nguyen" userId="b95f61ff061388d5" providerId="LiveId" clId="{486E7BDF-B288-46CF-9FDD-5CCBC2208065}" dt="2022-02-16T10:08:18.267" v="462"/>
          <ac:inkMkLst>
            <pc:docMk/>
            <pc:sldMk cId="2042082930" sldId="301"/>
            <ac:inkMk id="106" creationId="{27DB05CE-A3FD-4BA0-BEAD-EAFEF272F76C}"/>
          </ac:inkMkLst>
        </pc:inkChg>
        <pc:inkChg chg="add del">
          <ac:chgData name="Viet Anh Nguyen" userId="b95f61ff061388d5" providerId="LiveId" clId="{486E7BDF-B288-46CF-9FDD-5CCBC2208065}" dt="2022-02-16T10:08:18.267" v="462"/>
          <ac:inkMkLst>
            <pc:docMk/>
            <pc:sldMk cId="2042082930" sldId="301"/>
            <ac:inkMk id="107" creationId="{0A4B640E-E7B3-429B-90CC-E13D31FEAB18}"/>
          </ac:inkMkLst>
        </pc:inkChg>
        <pc:inkChg chg="add">
          <ac:chgData name="Viet Anh Nguyen" userId="b95f61ff061388d5" providerId="LiveId" clId="{486E7BDF-B288-46CF-9FDD-5CCBC2208065}" dt="2022-02-16T10:08:18.267" v="462"/>
          <ac:inkMkLst>
            <pc:docMk/>
            <pc:sldMk cId="2042082930" sldId="301"/>
            <ac:inkMk id="108" creationId="{654C8F90-0086-4F6E-A4D5-617815E18418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09" creationId="{97305F01-81D4-4890-A7DB-7947A8472B7B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0" creationId="{914E6ADE-3228-4D55-A258-E868DF596486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1" creationId="{A3F1B3B2-9C4D-4BB5-8914-6DB780043DA9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2" creationId="{1FCAAC2E-4723-4FF5-B000-67C0B7B8C934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3" creationId="{9EABA646-570F-4714-A382-41992717FF8C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4" creationId="{27E153B6-5208-452E-8731-5F3629E81030}"/>
          </ac:inkMkLst>
        </pc:inkChg>
        <pc:inkChg chg="add del">
          <ac:chgData name="Viet Anh Nguyen" userId="b95f61ff061388d5" providerId="LiveId" clId="{486E7BDF-B288-46CF-9FDD-5CCBC2208065}" dt="2022-02-16T10:08:33.854" v="470"/>
          <ac:inkMkLst>
            <pc:docMk/>
            <pc:sldMk cId="2042082930" sldId="301"/>
            <ac:inkMk id="115" creationId="{6D7B1B34-7087-42DC-9561-06A0E58EB2E7}"/>
          </ac:inkMkLst>
        </pc:inkChg>
        <pc:inkChg chg="add del">
          <ac:chgData name="Viet Anh Nguyen" userId="b95f61ff061388d5" providerId="LiveId" clId="{486E7BDF-B288-46CF-9FDD-5CCBC2208065}" dt="2022-02-16T10:08:34.425" v="472"/>
          <ac:inkMkLst>
            <pc:docMk/>
            <pc:sldMk cId="2042082930" sldId="301"/>
            <ac:inkMk id="116" creationId="{A3F3C2B7-67F4-4819-AFAC-10FEC6093251}"/>
          </ac:inkMkLst>
        </pc:inkChg>
        <pc:inkChg chg="add del">
          <ac:chgData name="Viet Anh Nguyen" userId="b95f61ff061388d5" providerId="LiveId" clId="{486E7BDF-B288-46CF-9FDD-5CCBC2208065}" dt="2022-02-16T10:08:34.425" v="472"/>
          <ac:inkMkLst>
            <pc:docMk/>
            <pc:sldMk cId="2042082930" sldId="301"/>
            <ac:inkMk id="117" creationId="{3F615CCA-50BE-497B-A826-C4F48AD50FAC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18" creationId="{FCD6B1F3-CF8A-41FA-B8DC-3E8CF0B1F237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19" creationId="{A6481FD8-DE37-4C58-A762-11D11ACA0C65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0" creationId="{98F0CB88-883B-4670-B3AE-56C603213524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1" creationId="{8FC24602-1552-4A0A-B78F-9BD5210E8BEA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2" creationId="{EC5354AC-CECA-4AB2-8C27-199BC516672F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3" creationId="{535511F6-D9DD-45A9-87ED-2E642E3D8D12}"/>
          </ac:inkMkLst>
        </pc:inkChg>
        <pc:inkChg chg="add del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4" creationId="{2B6A2951-17C0-4576-A96B-E321188E31F4}"/>
          </ac:inkMkLst>
        </pc:inkChg>
        <pc:inkChg chg="add">
          <ac:chgData name="Viet Anh Nguyen" userId="b95f61ff061388d5" providerId="LiveId" clId="{486E7BDF-B288-46CF-9FDD-5CCBC2208065}" dt="2022-02-16T10:08:36.464" v="479"/>
          <ac:inkMkLst>
            <pc:docMk/>
            <pc:sldMk cId="2042082930" sldId="301"/>
            <ac:inkMk id="125" creationId="{CA5EE4C7-7436-49DF-A204-A1544E28D8F2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6T10:26:33.228" v="585"/>
        <pc:sldMkLst>
          <pc:docMk/>
          <pc:sldMk cId="2578194914" sldId="302"/>
        </pc:sldMkLst>
        <pc:spChg chg="del">
          <ac:chgData name="Viet Anh Nguyen" userId="b95f61ff061388d5" providerId="LiveId" clId="{486E7BDF-B288-46CF-9FDD-5CCBC2208065}" dt="2022-02-16T10:23:44.242" v="481" actId="700"/>
          <ac:spMkLst>
            <pc:docMk/>
            <pc:sldMk cId="2578194914" sldId="302"/>
            <ac:spMk id="2" creationId="{3F03B319-AF7C-45C7-97DD-8D6C2D2852BE}"/>
          </ac:spMkLst>
        </pc:spChg>
        <pc:spChg chg="del">
          <ac:chgData name="Viet Anh Nguyen" userId="b95f61ff061388d5" providerId="LiveId" clId="{486E7BDF-B288-46CF-9FDD-5CCBC2208065}" dt="2022-02-16T10:23:44.242" v="481" actId="700"/>
          <ac:spMkLst>
            <pc:docMk/>
            <pc:sldMk cId="2578194914" sldId="302"/>
            <ac:spMk id="3" creationId="{175FBCCB-161E-4632-ADE2-BCAEB521B086}"/>
          </ac:spMkLst>
        </pc:sp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4" creationId="{767E2440-585F-488B-BC65-23935F834BB9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5" creationId="{949ED950-084E-44B7-A399-4981C6BCAE57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6" creationId="{696ACFCC-8E5B-4E4E-B523-37B2A9AD506F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7" creationId="{C0668642-2471-472A-8D5E-E10E1B364373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8" creationId="{8D3498A8-D9E5-454E-9F1A-35E4731AB659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9" creationId="{2F8C066D-B413-4D29-B463-8FD828CE23CA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0" creationId="{B1B5DA22-7F71-46DE-B795-9926A1D7E98E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1" creationId="{A9B07A4E-8F0B-45B1-922D-3268F800D221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2" creationId="{F45A98EB-A558-401C-9234-4977017AE4C8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3" creationId="{031DDEA4-F4EF-48E5-B997-23693DB089D5}"/>
          </ac:inkMkLst>
        </pc:inkChg>
        <pc:inkChg chg="add del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4" creationId="{BD6E6A5C-07E5-443E-B5B4-3CCE906E1E24}"/>
          </ac:inkMkLst>
        </pc:inkChg>
        <pc:inkChg chg="add del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15" creationId="{7F82AE89-F665-4D81-B1AF-4219B0DEA33B}"/>
          </ac:inkMkLst>
        </pc:inkChg>
        <pc:inkChg chg="add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6" creationId="{C13397B3-975B-4082-B310-3E5EA5F1BF1D}"/>
          </ac:inkMkLst>
        </pc:inkChg>
        <pc:inkChg chg="add">
          <ac:chgData name="Viet Anh Nguyen" userId="b95f61ff061388d5" providerId="LiveId" clId="{486E7BDF-B288-46CF-9FDD-5CCBC2208065}" dt="2022-02-16T10:24:01.268" v="493"/>
          <ac:inkMkLst>
            <pc:docMk/>
            <pc:sldMk cId="2578194914" sldId="302"/>
            <ac:inkMk id="17" creationId="{74774297-652E-43A5-A56A-F1AAB121A282}"/>
          </ac:inkMkLst>
        </pc:inkChg>
        <pc:inkChg chg="add del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18" creationId="{515C3739-58DA-4B16-9903-3C349AEA71BA}"/>
          </ac:inkMkLst>
        </pc:inkChg>
        <pc:inkChg chg="add del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19" creationId="{29FDA469-FB9D-49A3-9295-F6E3B2FBC389}"/>
          </ac:inkMkLst>
        </pc:inkChg>
        <pc:inkChg chg="add del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20" creationId="{FD9D5D8F-1617-4259-9364-1BB5C3551253}"/>
          </ac:inkMkLst>
        </pc:inkChg>
        <pc:inkChg chg="add del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21" creationId="{8117A3F5-50CA-470C-AE1D-799961A21BAB}"/>
          </ac:inkMkLst>
        </pc:inkChg>
        <pc:inkChg chg="add">
          <ac:chgData name="Viet Anh Nguyen" userId="b95f61ff061388d5" providerId="LiveId" clId="{486E7BDF-B288-46CF-9FDD-5CCBC2208065}" dt="2022-02-16T10:24:03.489" v="498"/>
          <ac:inkMkLst>
            <pc:docMk/>
            <pc:sldMk cId="2578194914" sldId="302"/>
            <ac:inkMk id="22" creationId="{74489DFA-75E6-4590-A475-2389AB8794B1}"/>
          </ac:inkMkLst>
        </pc:inkChg>
        <pc:inkChg chg="add del">
          <ac:chgData name="Viet Anh Nguyen" userId="b95f61ff061388d5" providerId="LiveId" clId="{486E7BDF-B288-46CF-9FDD-5CCBC2208065}" dt="2022-02-16T10:24:05.824" v="501"/>
          <ac:inkMkLst>
            <pc:docMk/>
            <pc:sldMk cId="2578194914" sldId="302"/>
            <ac:inkMk id="23" creationId="{F424CBAA-8EA9-4041-B012-596992DA8E15}"/>
          </ac:inkMkLst>
        </pc:inkChg>
        <pc:inkChg chg="add del">
          <ac:chgData name="Viet Anh Nguyen" userId="b95f61ff061388d5" providerId="LiveId" clId="{486E7BDF-B288-46CF-9FDD-5CCBC2208065}" dt="2022-02-16T10:24:05.824" v="501"/>
          <ac:inkMkLst>
            <pc:docMk/>
            <pc:sldMk cId="2578194914" sldId="302"/>
            <ac:inkMk id="24" creationId="{A5067D52-9DEF-461E-AF1F-03461E848B30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25" creationId="{90D907C4-917C-4030-BCD4-578966DF40B8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26" creationId="{E7F6AD11-85B0-4B70-AFB1-03FE190B89E2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27" creationId="{63E17D64-7748-410A-9632-23E6A3860ED1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28" creationId="{5F9E587F-E663-4FC1-AB52-8AE7015C5F2B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29" creationId="{61FDD725-3B69-41DC-BEC9-30E74D8A9897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30" creationId="{81880D5B-AF30-44FF-8057-41194F0C3D24}"/>
          </ac:inkMkLst>
        </pc:inkChg>
        <pc:inkChg chg="add del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31" creationId="{1491799E-DF5D-4C1A-8FF4-18618B3D9A90}"/>
          </ac:inkMkLst>
        </pc:inkChg>
        <pc:inkChg chg="add del">
          <ac:chgData name="Viet Anh Nguyen" userId="b95f61ff061388d5" providerId="LiveId" clId="{486E7BDF-B288-46CF-9FDD-5CCBC2208065}" dt="2022-02-16T10:24:11.344" v="512"/>
          <ac:inkMkLst>
            <pc:docMk/>
            <pc:sldMk cId="2578194914" sldId="302"/>
            <ac:inkMk id="32" creationId="{525549E2-3146-489E-942C-A3BDFF56F8AB}"/>
          </ac:inkMkLst>
        </pc:inkChg>
        <pc:inkChg chg="add">
          <ac:chgData name="Viet Anh Nguyen" userId="b95f61ff061388d5" providerId="LiveId" clId="{486E7BDF-B288-46CF-9FDD-5CCBC2208065}" dt="2022-02-16T10:24:10.193" v="508"/>
          <ac:inkMkLst>
            <pc:docMk/>
            <pc:sldMk cId="2578194914" sldId="302"/>
            <ac:inkMk id="33" creationId="{1DA0AE2B-673D-4002-B094-3D59FBCEE2AE}"/>
          </ac:inkMkLst>
        </pc:inkChg>
        <pc:inkChg chg="add del">
          <ac:chgData name="Viet Anh Nguyen" userId="b95f61ff061388d5" providerId="LiveId" clId="{486E7BDF-B288-46CF-9FDD-5CCBC2208065}" dt="2022-02-16T10:24:11.344" v="512"/>
          <ac:inkMkLst>
            <pc:docMk/>
            <pc:sldMk cId="2578194914" sldId="302"/>
            <ac:inkMk id="34" creationId="{BB56E990-A22F-42D0-9297-AADA58D89311}"/>
          </ac:inkMkLst>
        </pc:inkChg>
        <pc:inkChg chg="add del">
          <ac:chgData name="Viet Anh Nguyen" userId="b95f61ff061388d5" providerId="LiveId" clId="{486E7BDF-B288-46CF-9FDD-5CCBC2208065}" dt="2022-02-16T10:24:11.344" v="512"/>
          <ac:inkMkLst>
            <pc:docMk/>
            <pc:sldMk cId="2578194914" sldId="302"/>
            <ac:inkMk id="35" creationId="{1BF6EBA1-BFF3-43B9-81BB-167BD011BFA2}"/>
          </ac:inkMkLst>
        </pc:inkChg>
        <pc:inkChg chg="add del">
          <ac:chgData name="Viet Anh Nguyen" userId="b95f61ff061388d5" providerId="LiveId" clId="{486E7BDF-B288-46CF-9FDD-5CCBC2208065}" dt="2022-02-16T10:24:11.344" v="512"/>
          <ac:inkMkLst>
            <pc:docMk/>
            <pc:sldMk cId="2578194914" sldId="302"/>
            <ac:inkMk id="36" creationId="{ECFB332A-9DE4-4CF9-BEEA-FA2700023B12}"/>
          </ac:inkMkLst>
        </pc:inkChg>
        <pc:inkChg chg="add">
          <ac:chgData name="Viet Anh Nguyen" userId="b95f61ff061388d5" providerId="LiveId" clId="{486E7BDF-B288-46CF-9FDD-5CCBC2208065}" dt="2022-02-16T10:24:11.344" v="512"/>
          <ac:inkMkLst>
            <pc:docMk/>
            <pc:sldMk cId="2578194914" sldId="302"/>
            <ac:inkMk id="37" creationId="{F4E40566-183F-4372-921B-A5D4CF4C0CE6}"/>
          </ac:inkMkLst>
        </pc:inkChg>
        <pc:inkChg chg="add del">
          <ac:chgData name="Viet Anh Nguyen" userId="b95f61ff061388d5" providerId="LiveId" clId="{486E7BDF-B288-46CF-9FDD-5CCBC2208065}" dt="2022-02-16T10:24:13.174" v="517"/>
          <ac:inkMkLst>
            <pc:docMk/>
            <pc:sldMk cId="2578194914" sldId="302"/>
            <ac:inkMk id="38" creationId="{F16A352E-1DE6-47A9-856F-C13479121610}"/>
          </ac:inkMkLst>
        </pc:inkChg>
        <pc:inkChg chg="add del">
          <ac:chgData name="Viet Anh Nguyen" userId="b95f61ff061388d5" providerId="LiveId" clId="{486E7BDF-B288-46CF-9FDD-5CCBC2208065}" dt="2022-02-16T10:24:13.174" v="517"/>
          <ac:inkMkLst>
            <pc:docMk/>
            <pc:sldMk cId="2578194914" sldId="302"/>
            <ac:inkMk id="39" creationId="{C6D27CE4-907D-4C1C-BFD0-D1F3F41C9D5B}"/>
          </ac:inkMkLst>
        </pc:inkChg>
        <pc:inkChg chg="add del">
          <ac:chgData name="Viet Anh Nguyen" userId="b95f61ff061388d5" providerId="LiveId" clId="{486E7BDF-B288-46CF-9FDD-5CCBC2208065}" dt="2022-02-16T10:24:13.174" v="517"/>
          <ac:inkMkLst>
            <pc:docMk/>
            <pc:sldMk cId="2578194914" sldId="302"/>
            <ac:inkMk id="40" creationId="{9A3BCC55-AFDA-4D09-AA03-7BA8651E55AC}"/>
          </ac:inkMkLst>
        </pc:inkChg>
        <pc:inkChg chg="add del">
          <ac:chgData name="Viet Anh Nguyen" userId="b95f61ff061388d5" providerId="LiveId" clId="{486E7BDF-B288-46CF-9FDD-5CCBC2208065}" dt="2022-02-16T10:24:13.174" v="517"/>
          <ac:inkMkLst>
            <pc:docMk/>
            <pc:sldMk cId="2578194914" sldId="302"/>
            <ac:inkMk id="41" creationId="{F212EE0B-4A68-4805-AD22-BA35151E9E3E}"/>
          </ac:inkMkLst>
        </pc:inkChg>
        <pc:inkChg chg="add del">
          <ac:chgData name="Viet Anh Nguyen" userId="b95f61ff061388d5" providerId="LiveId" clId="{486E7BDF-B288-46CF-9FDD-5CCBC2208065}" dt="2022-02-16T10:24:14.488" v="520"/>
          <ac:inkMkLst>
            <pc:docMk/>
            <pc:sldMk cId="2578194914" sldId="302"/>
            <ac:inkMk id="42" creationId="{A107CBF1-3ECF-4CAC-86DA-01C85E3830AB}"/>
          </ac:inkMkLst>
        </pc:inkChg>
        <pc:inkChg chg="add del">
          <ac:chgData name="Viet Anh Nguyen" userId="b95f61ff061388d5" providerId="LiveId" clId="{486E7BDF-B288-46CF-9FDD-5CCBC2208065}" dt="2022-02-16T10:24:14.488" v="520"/>
          <ac:inkMkLst>
            <pc:docMk/>
            <pc:sldMk cId="2578194914" sldId="302"/>
            <ac:inkMk id="43" creationId="{548EE26E-D0AC-4036-8D9B-49CDDDD1E8EC}"/>
          </ac:inkMkLst>
        </pc:inkChg>
        <pc:inkChg chg="add del">
          <ac:chgData name="Viet Anh Nguyen" userId="b95f61ff061388d5" providerId="LiveId" clId="{486E7BDF-B288-46CF-9FDD-5CCBC2208065}" dt="2022-02-16T10:24:14.488" v="520"/>
          <ac:inkMkLst>
            <pc:docMk/>
            <pc:sldMk cId="2578194914" sldId="302"/>
            <ac:inkMk id="44" creationId="{348CB26D-B793-4762-A562-E4250FB496A5}"/>
          </ac:inkMkLst>
        </pc:inkChg>
        <pc:inkChg chg="add del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45" creationId="{72AD883F-83E9-4650-8529-2A004AE34F9D}"/>
          </ac:inkMkLst>
        </pc:inkChg>
        <pc:inkChg chg="add del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46" creationId="{D7366BA3-B092-4AE0-BCAE-8F9337DC0F5D}"/>
          </ac:inkMkLst>
        </pc:inkChg>
        <pc:inkChg chg="add del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47" creationId="{69A1E72D-31C5-410C-9152-4883E00D1451}"/>
          </ac:inkMkLst>
        </pc:inkChg>
        <pc:inkChg chg="add del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48" creationId="{968271FA-5A9C-4784-AEF8-AF808D7593C8}"/>
          </ac:inkMkLst>
        </pc:inkChg>
        <pc:inkChg chg="add del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49" creationId="{02C779C9-E254-4940-AF8E-709C2D39376F}"/>
          </ac:inkMkLst>
        </pc:inkChg>
        <pc:inkChg chg="add">
          <ac:chgData name="Viet Anh Nguyen" userId="b95f61ff061388d5" providerId="LiveId" clId="{486E7BDF-B288-46CF-9FDD-5CCBC2208065}" dt="2022-02-16T10:24:16.313" v="525"/>
          <ac:inkMkLst>
            <pc:docMk/>
            <pc:sldMk cId="2578194914" sldId="302"/>
            <ac:inkMk id="50" creationId="{BC276114-3CA1-49B7-9825-794EF757EB04}"/>
          </ac:inkMkLst>
        </pc:inkChg>
        <pc:inkChg chg="add del">
          <ac:chgData name="Viet Anh Nguyen" userId="b95f61ff061388d5" providerId="LiveId" clId="{486E7BDF-B288-46CF-9FDD-5CCBC2208065}" dt="2022-02-16T10:24:19.878" v="534"/>
          <ac:inkMkLst>
            <pc:docMk/>
            <pc:sldMk cId="2578194914" sldId="302"/>
            <ac:inkMk id="51" creationId="{B54144FA-7E47-4A9B-AE0E-AC35638F6867}"/>
          </ac:inkMkLst>
        </pc:inkChg>
        <pc:inkChg chg="add del">
          <ac:chgData name="Viet Anh Nguyen" userId="b95f61ff061388d5" providerId="LiveId" clId="{486E7BDF-B288-46CF-9FDD-5CCBC2208065}" dt="2022-02-16T10:24:19.878" v="534"/>
          <ac:inkMkLst>
            <pc:docMk/>
            <pc:sldMk cId="2578194914" sldId="302"/>
            <ac:inkMk id="52" creationId="{F3146B30-C14F-4F40-9C31-E88558AE05CC}"/>
          </ac:inkMkLst>
        </pc:inkChg>
        <pc:inkChg chg="add del">
          <ac:chgData name="Viet Anh Nguyen" userId="b95f61ff061388d5" providerId="LiveId" clId="{486E7BDF-B288-46CF-9FDD-5CCBC2208065}" dt="2022-02-16T10:24:19.878" v="534"/>
          <ac:inkMkLst>
            <pc:docMk/>
            <pc:sldMk cId="2578194914" sldId="302"/>
            <ac:inkMk id="53" creationId="{8AAA6154-0B8C-4BBD-84F6-CC6C2D57EA47}"/>
          </ac:inkMkLst>
        </pc:inkChg>
        <pc:inkChg chg="add del">
          <ac:chgData name="Viet Anh Nguyen" userId="b95f61ff061388d5" providerId="LiveId" clId="{486E7BDF-B288-46CF-9FDD-5CCBC2208065}" dt="2022-02-16T10:24:19.878" v="534"/>
          <ac:inkMkLst>
            <pc:docMk/>
            <pc:sldMk cId="2578194914" sldId="302"/>
            <ac:inkMk id="54" creationId="{BE42901F-2476-4841-A448-C5C3FE7989F0}"/>
          </ac:inkMkLst>
        </pc:inkChg>
        <pc:inkChg chg="add">
          <ac:chgData name="Viet Anh Nguyen" userId="b95f61ff061388d5" providerId="LiveId" clId="{486E7BDF-B288-46CF-9FDD-5CCBC2208065}" dt="2022-02-16T10:24:17.895" v="530" actId="9405"/>
          <ac:inkMkLst>
            <pc:docMk/>
            <pc:sldMk cId="2578194914" sldId="302"/>
            <ac:inkMk id="55" creationId="{82184B64-9499-49E3-9B82-727D8413B817}"/>
          </ac:inkMkLst>
        </pc:inkChg>
        <pc:inkChg chg="add">
          <ac:chgData name="Viet Anh Nguyen" userId="b95f61ff061388d5" providerId="LiveId" clId="{486E7BDF-B288-46CF-9FDD-5CCBC2208065}" dt="2022-02-16T10:24:18.114" v="531" actId="9405"/>
          <ac:inkMkLst>
            <pc:docMk/>
            <pc:sldMk cId="2578194914" sldId="302"/>
            <ac:inkMk id="56" creationId="{C78228CD-0499-420A-BA21-0F2D59E685D0}"/>
          </ac:inkMkLst>
        </pc:inkChg>
        <pc:inkChg chg="add">
          <ac:chgData name="Viet Anh Nguyen" userId="b95f61ff061388d5" providerId="LiveId" clId="{486E7BDF-B288-46CF-9FDD-5CCBC2208065}" dt="2022-02-16T10:24:18.704" v="532" actId="9405"/>
          <ac:inkMkLst>
            <pc:docMk/>
            <pc:sldMk cId="2578194914" sldId="302"/>
            <ac:inkMk id="57" creationId="{85B95FDF-5F31-44B8-9F65-3EFB7688BE78}"/>
          </ac:inkMkLst>
        </pc:inkChg>
        <pc:inkChg chg="add">
          <ac:chgData name="Viet Anh Nguyen" userId="b95f61ff061388d5" providerId="LiveId" clId="{486E7BDF-B288-46CF-9FDD-5CCBC2208065}" dt="2022-02-16T10:24:18.880" v="533" actId="9405"/>
          <ac:inkMkLst>
            <pc:docMk/>
            <pc:sldMk cId="2578194914" sldId="302"/>
            <ac:inkMk id="58" creationId="{98A5A2BE-78D3-4D58-8BDB-D69946D6D794}"/>
          </ac:inkMkLst>
        </pc:inkChg>
        <pc:inkChg chg="add">
          <ac:chgData name="Viet Anh Nguyen" userId="b95f61ff061388d5" providerId="LiveId" clId="{486E7BDF-B288-46CF-9FDD-5CCBC2208065}" dt="2022-02-16T10:24:19.878" v="534"/>
          <ac:inkMkLst>
            <pc:docMk/>
            <pc:sldMk cId="2578194914" sldId="302"/>
            <ac:inkMk id="59" creationId="{15290E62-39C5-4BD8-B9A4-A1D26AD911CD}"/>
          </ac:inkMkLst>
        </pc:inkChg>
        <pc:inkChg chg="add del">
          <ac:chgData name="Viet Anh Nguyen" userId="b95f61ff061388d5" providerId="LiveId" clId="{486E7BDF-B288-46CF-9FDD-5CCBC2208065}" dt="2022-02-16T10:24:30.053" v="537"/>
          <ac:inkMkLst>
            <pc:docMk/>
            <pc:sldMk cId="2578194914" sldId="302"/>
            <ac:inkMk id="60" creationId="{04B16375-1404-4384-9AAF-5E3E61D04481}"/>
          </ac:inkMkLst>
        </pc:inkChg>
        <pc:inkChg chg="add del">
          <ac:chgData name="Viet Anh Nguyen" userId="b95f61ff061388d5" providerId="LiveId" clId="{486E7BDF-B288-46CF-9FDD-5CCBC2208065}" dt="2022-02-16T10:24:30.053" v="537"/>
          <ac:inkMkLst>
            <pc:docMk/>
            <pc:sldMk cId="2578194914" sldId="302"/>
            <ac:inkMk id="61" creationId="{716B6EBA-FDED-4FC4-956C-F27C5F116847}"/>
          </ac:inkMkLst>
        </pc:inkChg>
        <pc:inkChg chg="add">
          <ac:chgData name="Viet Anh Nguyen" userId="b95f61ff061388d5" providerId="LiveId" clId="{486E7BDF-B288-46CF-9FDD-5CCBC2208065}" dt="2022-02-16T10:24:30.053" v="537"/>
          <ac:inkMkLst>
            <pc:docMk/>
            <pc:sldMk cId="2578194914" sldId="302"/>
            <ac:inkMk id="62" creationId="{0FA28B9F-8F76-40B9-980B-3C2755EDBDC4}"/>
          </ac:inkMkLst>
        </pc:inkChg>
        <pc:inkChg chg="add del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3" creationId="{CF6175E6-3616-4DAF-A2F7-B329FEC0B261}"/>
          </ac:inkMkLst>
        </pc:inkChg>
        <pc:inkChg chg="add del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4" creationId="{3B7A8143-C735-4D43-9D03-69C9CF79190B}"/>
          </ac:inkMkLst>
        </pc:inkChg>
        <pc:inkChg chg="add del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5" creationId="{1C2F7F41-0524-4581-A950-AD18142C3CA7}"/>
          </ac:inkMkLst>
        </pc:inkChg>
        <pc:inkChg chg="add del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6" creationId="{51B9DF24-01B4-416E-91D2-F963E036E0FF}"/>
          </ac:inkMkLst>
        </pc:inkChg>
        <pc:inkChg chg="add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7" creationId="{564AA3AE-F311-48E2-BEBD-E80B5315CD61}"/>
          </ac:inkMkLst>
        </pc:inkChg>
        <pc:inkChg chg="add">
          <ac:chgData name="Viet Anh Nguyen" userId="b95f61ff061388d5" providerId="LiveId" clId="{486E7BDF-B288-46CF-9FDD-5CCBC2208065}" dt="2022-02-16T10:24:32.612" v="542"/>
          <ac:inkMkLst>
            <pc:docMk/>
            <pc:sldMk cId="2578194914" sldId="302"/>
            <ac:inkMk id="68" creationId="{BF219B9C-2F51-4D2F-9E6F-4AB9AD02FA79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69" creationId="{7940ED98-82FD-4EAF-9410-4F2B7993D6BF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0" creationId="{B8CF0390-B2FB-4BE6-B113-69CE7811EAE6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1" creationId="{1D28E42B-2CC6-400E-87D1-AA5B6C514C00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2" creationId="{EEFD4E47-F793-45BC-B4B8-C7714863EFDF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3" creationId="{B0499BAC-AF72-4CEA-B943-E14F6BA3B78F}"/>
          </ac:inkMkLst>
        </pc:inkChg>
        <pc:inkChg chg="add del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4" creationId="{B574640E-5246-4B05-A843-33EF8616D973}"/>
          </ac:inkMkLst>
        </pc:inkChg>
        <pc:inkChg chg="add">
          <ac:chgData name="Viet Anh Nguyen" userId="b95f61ff061388d5" providerId="LiveId" clId="{486E7BDF-B288-46CF-9FDD-5CCBC2208065}" dt="2022-02-16T10:24:36.775" v="549"/>
          <ac:inkMkLst>
            <pc:docMk/>
            <pc:sldMk cId="2578194914" sldId="302"/>
            <ac:inkMk id="75" creationId="{C43D0B25-F02C-4F62-8C86-232571641996}"/>
          </ac:inkMkLst>
        </pc:inkChg>
        <pc:inkChg chg="add del">
          <ac:chgData name="Viet Anh Nguyen" userId="b95f61ff061388d5" providerId="LiveId" clId="{486E7BDF-B288-46CF-9FDD-5CCBC2208065}" dt="2022-02-16T10:24:39.277" v="552"/>
          <ac:inkMkLst>
            <pc:docMk/>
            <pc:sldMk cId="2578194914" sldId="302"/>
            <ac:inkMk id="76" creationId="{72D8CCE5-B62A-4CFF-8AFA-F9D644197ECB}"/>
          </ac:inkMkLst>
        </pc:inkChg>
        <pc:inkChg chg="add del">
          <ac:chgData name="Viet Anh Nguyen" userId="b95f61ff061388d5" providerId="LiveId" clId="{486E7BDF-B288-46CF-9FDD-5CCBC2208065}" dt="2022-02-16T10:24:39.277" v="552"/>
          <ac:inkMkLst>
            <pc:docMk/>
            <pc:sldMk cId="2578194914" sldId="302"/>
            <ac:inkMk id="77" creationId="{2DA336D1-D3D7-4473-A207-CA036BCD81D8}"/>
          </ac:inkMkLst>
        </pc:inkChg>
        <pc:inkChg chg="add">
          <ac:chgData name="Viet Anh Nguyen" userId="b95f61ff061388d5" providerId="LiveId" clId="{486E7BDF-B288-46CF-9FDD-5CCBC2208065}" dt="2022-02-16T10:24:39.277" v="552"/>
          <ac:inkMkLst>
            <pc:docMk/>
            <pc:sldMk cId="2578194914" sldId="302"/>
            <ac:inkMk id="78" creationId="{93D6A900-A881-4A32-BF3C-463742BC7B0C}"/>
          </ac:inkMkLst>
        </pc:inkChg>
        <pc:inkChg chg="add del">
          <ac:chgData name="Viet Anh Nguyen" userId="b95f61ff061388d5" providerId="LiveId" clId="{486E7BDF-B288-46CF-9FDD-5CCBC2208065}" dt="2022-02-16T10:24:41.117" v="555"/>
          <ac:inkMkLst>
            <pc:docMk/>
            <pc:sldMk cId="2578194914" sldId="302"/>
            <ac:inkMk id="79" creationId="{43CE427F-4CBA-488E-9592-F800519969B1}"/>
          </ac:inkMkLst>
        </pc:inkChg>
        <pc:inkChg chg="add del">
          <ac:chgData name="Viet Anh Nguyen" userId="b95f61ff061388d5" providerId="LiveId" clId="{486E7BDF-B288-46CF-9FDD-5CCBC2208065}" dt="2022-02-16T10:24:41.117" v="555"/>
          <ac:inkMkLst>
            <pc:docMk/>
            <pc:sldMk cId="2578194914" sldId="302"/>
            <ac:inkMk id="80" creationId="{EBBE8D2D-2D13-4837-9BD6-8BD1101ECCD3}"/>
          </ac:inkMkLst>
        </pc:inkChg>
        <pc:inkChg chg="add del">
          <ac:chgData name="Viet Anh Nguyen" userId="b95f61ff061388d5" providerId="LiveId" clId="{486E7BDF-B288-46CF-9FDD-5CCBC2208065}" dt="2022-02-16T10:24:42.765" v="559"/>
          <ac:inkMkLst>
            <pc:docMk/>
            <pc:sldMk cId="2578194914" sldId="302"/>
            <ac:inkMk id="81" creationId="{5630B390-8119-4BAC-91A1-8958AC365ACD}"/>
          </ac:inkMkLst>
        </pc:inkChg>
        <pc:inkChg chg="add del">
          <ac:chgData name="Viet Anh Nguyen" userId="b95f61ff061388d5" providerId="LiveId" clId="{486E7BDF-B288-46CF-9FDD-5CCBC2208065}" dt="2022-02-16T10:24:42.765" v="559"/>
          <ac:inkMkLst>
            <pc:docMk/>
            <pc:sldMk cId="2578194914" sldId="302"/>
            <ac:inkMk id="82" creationId="{C4118955-54D6-4469-B709-D6BF8A42BDEB}"/>
          </ac:inkMkLst>
        </pc:inkChg>
        <pc:inkChg chg="add del">
          <ac:chgData name="Viet Anh Nguyen" userId="b95f61ff061388d5" providerId="LiveId" clId="{486E7BDF-B288-46CF-9FDD-5CCBC2208065}" dt="2022-02-16T10:24:42.765" v="559"/>
          <ac:inkMkLst>
            <pc:docMk/>
            <pc:sldMk cId="2578194914" sldId="302"/>
            <ac:inkMk id="83" creationId="{7124539B-279A-4E8A-8FD7-41C806066CF9}"/>
          </ac:inkMkLst>
        </pc:inkChg>
        <pc:inkChg chg="add del">
          <ac:chgData name="Viet Anh Nguyen" userId="b95f61ff061388d5" providerId="LiveId" clId="{486E7BDF-B288-46CF-9FDD-5CCBC2208065}" dt="2022-02-16T10:24:42.765" v="559"/>
          <ac:inkMkLst>
            <pc:docMk/>
            <pc:sldMk cId="2578194914" sldId="302"/>
            <ac:inkMk id="84" creationId="{AD992F8F-0F02-485E-958E-2C9859F0498E}"/>
          </ac:inkMkLst>
        </pc:inkChg>
        <pc:inkChg chg="add del">
          <ac:chgData name="Viet Anh Nguyen" userId="b95f61ff061388d5" providerId="LiveId" clId="{486E7BDF-B288-46CF-9FDD-5CCBC2208065}" dt="2022-02-16T10:24:43.907" v="562"/>
          <ac:inkMkLst>
            <pc:docMk/>
            <pc:sldMk cId="2578194914" sldId="302"/>
            <ac:inkMk id="85" creationId="{3035D9C3-BD10-4A40-8638-C41504F7AB15}"/>
          </ac:inkMkLst>
        </pc:inkChg>
        <pc:inkChg chg="add del">
          <ac:chgData name="Viet Anh Nguyen" userId="b95f61ff061388d5" providerId="LiveId" clId="{486E7BDF-B288-46CF-9FDD-5CCBC2208065}" dt="2022-02-16T10:24:43.907" v="562"/>
          <ac:inkMkLst>
            <pc:docMk/>
            <pc:sldMk cId="2578194914" sldId="302"/>
            <ac:inkMk id="86" creationId="{3BDBCBBB-BEF5-42CA-B297-57E66B3528B8}"/>
          </ac:inkMkLst>
        </pc:inkChg>
        <pc:inkChg chg="add del">
          <ac:chgData name="Viet Anh Nguyen" userId="b95f61ff061388d5" providerId="LiveId" clId="{486E7BDF-B288-46CF-9FDD-5CCBC2208065}" dt="2022-02-16T10:24:43.907" v="562"/>
          <ac:inkMkLst>
            <pc:docMk/>
            <pc:sldMk cId="2578194914" sldId="302"/>
            <ac:inkMk id="87" creationId="{C2B89168-C401-4664-8BEB-CEE73FD16A61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88" creationId="{965786A2-5817-4E6B-B816-BF527816F32D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89" creationId="{3409683F-A406-48F8-B429-AAEFF2A7EF30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90" creationId="{B3BA1FB7-8780-44A1-96EC-ACC1221041EC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91" creationId="{60CDB62B-D978-405B-807C-0B02ADD5AFEB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92" creationId="{D443278F-F48A-4DF4-9599-75AF2F1B1ECB}"/>
          </ac:inkMkLst>
        </pc:inkChg>
        <pc:inkChg chg="add del">
          <ac:chgData name="Viet Anh Nguyen" userId="b95f61ff061388d5" providerId="LiveId" clId="{486E7BDF-B288-46CF-9FDD-5CCBC2208065}" dt="2022-02-16T10:24:46.425" v="568"/>
          <ac:inkMkLst>
            <pc:docMk/>
            <pc:sldMk cId="2578194914" sldId="302"/>
            <ac:inkMk id="93" creationId="{120FB42D-5A7C-4EDE-89D1-F40D2F890D01}"/>
          </ac:inkMkLst>
        </pc:inkChg>
        <pc:inkChg chg="add del">
          <ac:chgData name="Viet Anh Nguyen" userId="b95f61ff061388d5" providerId="LiveId" clId="{486E7BDF-B288-46CF-9FDD-5CCBC2208065}" dt="2022-02-16T10:24:47.572" v="570"/>
          <ac:inkMkLst>
            <pc:docMk/>
            <pc:sldMk cId="2578194914" sldId="302"/>
            <ac:inkMk id="94" creationId="{A69EE05C-FE27-4EEF-A9C7-B806B700017B}"/>
          </ac:inkMkLst>
        </pc:inkChg>
        <pc:inkChg chg="add del">
          <ac:chgData name="Viet Anh Nguyen" userId="b95f61ff061388d5" providerId="LiveId" clId="{486E7BDF-B288-46CF-9FDD-5CCBC2208065}" dt="2022-02-16T10:24:47.572" v="570"/>
          <ac:inkMkLst>
            <pc:docMk/>
            <pc:sldMk cId="2578194914" sldId="302"/>
            <ac:inkMk id="95" creationId="{7E565950-D4B8-4EE5-9AB1-16670499749D}"/>
          </ac:inkMkLst>
        </pc:inkChg>
        <pc:inkChg chg="add">
          <ac:chgData name="Viet Anh Nguyen" userId="b95f61ff061388d5" providerId="LiveId" clId="{486E7BDF-B288-46CF-9FDD-5CCBC2208065}" dt="2022-02-16T10:24:47.572" v="570"/>
          <ac:inkMkLst>
            <pc:docMk/>
            <pc:sldMk cId="2578194914" sldId="302"/>
            <ac:inkMk id="96" creationId="{E9D18E60-0F6D-4A27-9BD1-9F921698EECB}"/>
          </ac:inkMkLst>
        </pc:inkChg>
        <pc:inkChg chg="add del">
          <ac:chgData name="Viet Anh Nguyen" userId="b95f61ff061388d5" providerId="LiveId" clId="{486E7BDF-B288-46CF-9FDD-5CCBC2208065}" dt="2022-02-16T10:25:22.303" v="575"/>
          <ac:inkMkLst>
            <pc:docMk/>
            <pc:sldMk cId="2578194914" sldId="302"/>
            <ac:inkMk id="97" creationId="{495949FF-DF20-4CF3-BA9F-BA94912EC9D7}"/>
          </ac:inkMkLst>
        </pc:inkChg>
        <pc:inkChg chg="add del">
          <ac:chgData name="Viet Anh Nguyen" userId="b95f61ff061388d5" providerId="LiveId" clId="{486E7BDF-B288-46CF-9FDD-5CCBC2208065}" dt="2022-02-16T10:25:22.303" v="575"/>
          <ac:inkMkLst>
            <pc:docMk/>
            <pc:sldMk cId="2578194914" sldId="302"/>
            <ac:inkMk id="98" creationId="{546C1F50-0B8B-4A58-80B9-5571A60E1B01}"/>
          </ac:inkMkLst>
        </pc:inkChg>
        <pc:inkChg chg="add del">
          <ac:chgData name="Viet Anh Nguyen" userId="b95f61ff061388d5" providerId="LiveId" clId="{486E7BDF-B288-46CF-9FDD-5CCBC2208065}" dt="2022-02-16T10:25:22.303" v="575"/>
          <ac:inkMkLst>
            <pc:docMk/>
            <pc:sldMk cId="2578194914" sldId="302"/>
            <ac:inkMk id="99" creationId="{DD3153F1-74E6-4EAF-A4CC-D4FE4322A539}"/>
          </ac:inkMkLst>
        </pc:inkChg>
        <pc:inkChg chg="add del">
          <ac:chgData name="Viet Anh Nguyen" userId="b95f61ff061388d5" providerId="LiveId" clId="{486E7BDF-B288-46CF-9FDD-5CCBC2208065}" dt="2022-02-16T10:25:22.303" v="575"/>
          <ac:inkMkLst>
            <pc:docMk/>
            <pc:sldMk cId="2578194914" sldId="302"/>
            <ac:inkMk id="100" creationId="{9DE6761D-CA64-461F-8A56-095B522DF435}"/>
          </ac:inkMkLst>
        </pc:inkChg>
        <pc:inkChg chg="add">
          <ac:chgData name="Viet Anh Nguyen" userId="b95f61ff061388d5" providerId="LiveId" clId="{486E7BDF-B288-46CF-9FDD-5CCBC2208065}" dt="2022-02-16T10:25:22.303" v="575"/>
          <ac:inkMkLst>
            <pc:docMk/>
            <pc:sldMk cId="2578194914" sldId="302"/>
            <ac:inkMk id="101" creationId="{042BCDFF-D845-4E6F-AF41-512063A02027}"/>
          </ac:inkMkLst>
        </pc:inkChg>
        <pc:inkChg chg="add del">
          <ac:chgData name="Viet Anh Nguyen" userId="b95f61ff061388d5" providerId="LiveId" clId="{486E7BDF-B288-46CF-9FDD-5CCBC2208065}" dt="2022-02-16T10:26:06.113" v="579"/>
          <ac:inkMkLst>
            <pc:docMk/>
            <pc:sldMk cId="2578194914" sldId="302"/>
            <ac:inkMk id="102" creationId="{7F3ED3D3-8C5C-4106-8526-41EFEEE58298}"/>
          </ac:inkMkLst>
        </pc:inkChg>
        <pc:inkChg chg="add del">
          <ac:chgData name="Viet Anh Nguyen" userId="b95f61ff061388d5" providerId="LiveId" clId="{486E7BDF-B288-46CF-9FDD-5CCBC2208065}" dt="2022-02-16T10:26:06.113" v="579"/>
          <ac:inkMkLst>
            <pc:docMk/>
            <pc:sldMk cId="2578194914" sldId="302"/>
            <ac:inkMk id="103" creationId="{146DC57C-0B4B-477F-8580-5FB456CD2311}"/>
          </ac:inkMkLst>
        </pc:inkChg>
        <pc:inkChg chg="add del">
          <ac:chgData name="Viet Anh Nguyen" userId="b95f61ff061388d5" providerId="LiveId" clId="{486E7BDF-B288-46CF-9FDD-5CCBC2208065}" dt="2022-02-16T10:26:06.113" v="579"/>
          <ac:inkMkLst>
            <pc:docMk/>
            <pc:sldMk cId="2578194914" sldId="302"/>
            <ac:inkMk id="104" creationId="{46A0D71C-F3DB-477C-855C-0D27059797C4}"/>
          </ac:inkMkLst>
        </pc:inkChg>
        <pc:inkChg chg="add">
          <ac:chgData name="Viet Anh Nguyen" userId="b95f61ff061388d5" providerId="LiveId" clId="{486E7BDF-B288-46CF-9FDD-5CCBC2208065}" dt="2022-02-16T10:26:06.113" v="579"/>
          <ac:inkMkLst>
            <pc:docMk/>
            <pc:sldMk cId="2578194914" sldId="302"/>
            <ac:inkMk id="105" creationId="{80B0381C-27E3-4981-85C6-490D4BFE3301}"/>
          </ac:inkMkLst>
        </pc:inkChg>
        <pc:inkChg chg="add">
          <ac:chgData name="Viet Anh Nguyen" userId="b95f61ff061388d5" providerId="LiveId" clId="{486E7BDF-B288-46CF-9FDD-5CCBC2208065}" dt="2022-02-16T10:26:30.766" v="580" actId="9405"/>
          <ac:inkMkLst>
            <pc:docMk/>
            <pc:sldMk cId="2578194914" sldId="302"/>
            <ac:inkMk id="106" creationId="{EBDF91C3-57CC-4023-B5F2-A1BB6E211212}"/>
          </ac:inkMkLst>
        </pc:inkChg>
        <pc:inkChg chg="add">
          <ac:chgData name="Viet Anh Nguyen" userId="b95f61ff061388d5" providerId="LiveId" clId="{486E7BDF-B288-46CF-9FDD-5CCBC2208065}" dt="2022-02-16T10:26:31.127" v="581" actId="9405"/>
          <ac:inkMkLst>
            <pc:docMk/>
            <pc:sldMk cId="2578194914" sldId="302"/>
            <ac:inkMk id="107" creationId="{56F17EF4-17A0-44B5-8B39-EAEC53D7E9BE}"/>
          </ac:inkMkLst>
        </pc:inkChg>
        <pc:inkChg chg="add">
          <ac:chgData name="Viet Anh Nguyen" userId="b95f61ff061388d5" providerId="LiveId" clId="{486E7BDF-B288-46CF-9FDD-5CCBC2208065}" dt="2022-02-16T10:26:31.367" v="582" actId="9405"/>
          <ac:inkMkLst>
            <pc:docMk/>
            <pc:sldMk cId="2578194914" sldId="302"/>
            <ac:inkMk id="108" creationId="{FE6B04CC-626F-4C8B-8E0D-A971432652C7}"/>
          </ac:inkMkLst>
        </pc:inkChg>
        <pc:inkChg chg="add del">
          <ac:chgData name="Viet Anh Nguyen" userId="b95f61ff061388d5" providerId="LiveId" clId="{486E7BDF-B288-46CF-9FDD-5CCBC2208065}" dt="2022-02-16T10:26:33.228" v="585"/>
          <ac:inkMkLst>
            <pc:docMk/>
            <pc:sldMk cId="2578194914" sldId="302"/>
            <ac:inkMk id="109" creationId="{A8B4B842-9341-4D96-AA32-45B8C990706B}"/>
          </ac:inkMkLst>
        </pc:inkChg>
        <pc:inkChg chg="add del">
          <ac:chgData name="Viet Anh Nguyen" userId="b95f61ff061388d5" providerId="LiveId" clId="{486E7BDF-B288-46CF-9FDD-5CCBC2208065}" dt="2022-02-16T10:26:33.228" v="585"/>
          <ac:inkMkLst>
            <pc:docMk/>
            <pc:sldMk cId="2578194914" sldId="302"/>
            <ac:inkMk id="110" creationId="{DCF1572F-A8EF-42BE-A057-BAFA230154BC}"/>
          </ac:inkMkLst>
        </pc:inkChg>
        <pc:inkChg chg="add">
          <ac:chgData name="Viet Anh Nguyen" userId="b95f61ff061388d5" providerId="LiveId" clId="{486E7BDF-B288-46CF-9FDD-5CCBC2208065}" dt="2022-02-16T10:26:33.228" v="585"/>
          <ac:inkMkLst>
            <pc:docMk/>
            <pc:sldMk cId="2578194914" sldId="302"/>
            <ac:inkMk id="111" creationId="{6F1DB565-699D-4B78-8D07-0C417102F312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6T10:29:17.230" v="679"/>
        <pc:sldMkLst>
          <pc:docMk/>
          <pc:sldMk cId="3647784768" sldId="303"/>
        </pc:sldMkLst>
        <pc:spChg chg="del">
          <ac:chgData name="Viet Anh Nguyen" userId="b95f61ff061388d5" providerId="LiveId" clId="{486E7BDF-B288-46CF-9FDD-5CCBC2208065}" dt="2022-02-16T10:27:49.046" v="587" actId="700"/>
          <ac:spMkLst>
            <pc:docMk/>
            <pc:sldMk cId="3647784768" sldId="303"/>
            <ac:spMk id="2" creationId="{3BEE3BAC-A539-4536-ACAB-B755E58414CC}"/>
          </ac:spMkLst>
        </pc:spChg>
        <pc:spChg chg="del">
          <ac:chgData name="Viet Anh Nguyen" userId="b95f61ff061388d5" providerId="LiveId" clId="{486E7BDF-B288-46CF-9FDD-5CCBC2208065}" dt="2022-02-16T10:27:49.046" v="587" actId="700"/>
          <ac:spMkLst>
            <pc:docMk/>
            <pc:sldMk cId="3647784768" sldId="303"/>
            <ac:spMk id="3" creationId="{EEEEC0FD-7265-4316-93AD-7050D35C49CB}"/>
          </ac:spMkLst>
        </pc:spChg>
        <pc:inkChg chg="add del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4" creationId="{ADB4BD68-4D01-4211-A4F1-CF5886929A19}"/>
          </ac:inkMkLst>
        </pc:inkChg>
        <pc:inkChg chg="add del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5" creationId="{9678C6EB-1AAE-48D5-B357-68763D228BF4}"/>
          </ac:inkMkLst>
        </pc:inkChg>
        <pc:inkChg chg="add">
          <ac:chgData name="Viet Anh Nguyen" userId="b95f61ff061388d5" providerId="LiveId" clId="{486E7BDF-B288-46CF-9FDD-5CCBC2208065}" dt="2022-02-16T10:27:55.168" v="590" actId="9405"/>
          <ac:inkMkLst>
            <pc:docMk/>
            <pc:sldMk cId="3647784768" sldId="303"/>
            <ac:inkMk id="6" creationId="{B74ACF7B-670E-4638-8EE3-325E2363467C}"/>
          </ac:inkMkLst>
        </pc:inkChg>
        <pc:inkChg chg="add del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7" creationId="{424C5177-B93B-418E-B5DE-9321258BDE74}"/>
          </ac:inkMkLst>
        </pc:inkChg>
        <pc:inkChg chg="add del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8" creationId="{5C9C915F-7CE3-47F8-A295-ED6C66A02520}"/>
          </ac:inkMkLst>
        </pc:inkChg>
        <pc:inkChg chg="add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9" creationId="{A8CB57AF-8351-4EFB-AC4C-E8B619158356}"/>
          </ac:inkMkLst>
        </pc:inkChg>
        <pc:inkChg chg="add">
          <ac:chgData name="Viet Anh Nguyen" userId="b95f61ff061388d5" providerId="LiveId" clId="{486E7BDF-B288-46CF-9FDD-5CCBC2208065}" dt="2022-02-16T10:27:56.511" v="593"/>
          <ac:inkMkLst>
            <pc:docMk/>
            <pc:sldMk cId="3647784768" sldId="303"/>
            <ac:inkMk id="10" creationId="{73A6D652-D51C-4A42-A762-29F4534C23E0}"/>
          </ac:inkMkLst>
        </pc:inkChg>
        <pc:inkChg chg="add del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1" creationId="{D2C58924-7A34-4A33-8483-DA1A218237E0}"/>
          </ac:inkMkLst>
        </pc:inkChg>
        <pc:inkChg chg="add del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2" creationId="{A9045D2B-C6FB-40AF-9A37-151C5B227C53}"/>
          </ac:inkMkLst>
        </pc:inkChg>
        <pc:inkChg chg="add del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3" creationId="{02D90540-F821-43C3-878C-7FAAD34886DF}"/>
          </ac:inkMkLst>
        </pc:inkChg>
        <pc:inkChg chg="add del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4" creationId="{61142401-9A35-4C88-8083-ACA47CB7F96A}"/>
          </ac:inkMkLst>
        </pc:inkChg>
        <pc:inkChg chg="add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5" creationId="{DC8467D3-7646-4C11-A7D8-ED535FC192FA}"/>
          </ac:inkMkLst>
        </pc:inkChg>
        <pc:inkChg chg="add">
          <ac:chgData name="Viet Anh Nguyen" userId="b95f61ff061388d5" providerId="LiveId" clId="{486E7BDF-B288-46CF-9FDD-5CCBC2208065}" dt="2022-02-16T10:28:00.102" v="598"/>
          <ac:inkMkLst>
            <pc:docMk/>
            <pc:sldMk cId="3647784768" sldId="303"/>
            <ac:inkMk id="16" creationId="{004CA4F4-107C-44AC-87B4-076FC1275D74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17" creationId="{383EFFDF-203B-434C-9549-510AF36137DD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18" creationId="{F84DC2B0-5666-4750-96F6-124878399DE4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19" creationId="{A18EA70A-9513-4FC7-8D12-093E6AC3F69B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0" creationId="{32A7F42F-9215-4C6E-8483-A7088D7953BD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1" creationId="{0F6CEDB6-9E3B-4397-9875-3864F5885787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2" creationId="{3A4B724E-074A-4AF7-9765-6D62AD0E6D88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3" creationId="{F50F34AA-2981-44DB-B036-AF879F4F851E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4" creationId="{B15B9446-4823-4F58-A333-3F874FA86C00}"/>
          </ac:inkMkLst>
        </pc:inkChg>
        <pc:inkChg chg="add del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5" creationId="{8055E1A7-8394-49E2-BC6E-ECE3CEFED3F6}"/>
          </ac:inkMkLst>
        </pc:inkChg>
        <pc:inkChg chg="add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6" creationId="{3C52AA61-72DF-486E-B397-BE4C8FA61DC3}"/>
          </ac:inkMkLst>
        </pc:inkChg>
        <pc:inkChg chg="add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7" creationId="{7A477F97-FC71-4BD7-9C61-154A14989C3C}"/>
          </ac:inkMkLst>
        </pc:inkChg>
        <pc:inkChg chg="add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8" creationId="{C48081FA-C1DE-43D6-AD19-968D6C7EC17C}"/>
          </ac:inkMkLst>
        </pc:inkChg>
        <pc:inkChg chg="add">
          <ac:chgData name="Viet Anh Nguyen" userId="b95f61ff061388d5" providerId="LiveId" clId="{486E7BDF-B288-46CF-9FDD-5CCBC2208065}" dt="2022-02-16T10:28:04.261" v="608"/>
          <ac:inkMkLst>
            <pc:docMk/>
            <pc:sldMk cId="3647784768" sldId="303"/>
            <ac:inkMk id="29" creationId="{D8222ED7-5630-4891-9CA2-220F2D67EE67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0" creationId="{8EC84A4F-CF54-4580-B327-87B84D44439E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1" creationId="{DF17D83B-0CA8-425A-9304-F8D150FDA436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2" creationId="{5C784A1C-F03E-49B7-9925-7E38647C1819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3" creationId="{606054D6-7321-45AF-A125-F4E5D98FE0D7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4" creationId="{CB157BE8-7F83-416D-8C80-F79E623671B4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5" creationId="{7F977608-EDC6-468A-9BF7-3BAFD019C382}"/>
          </ac:inkMkLst>
        </pc:inkChg>
        <pc:inkChg chg="add del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6" creationId="{1A64ACE1-9A53-4489-9578-BDB714853B04}"/>
          </ac:inkMkLst>
        </pc:inkChg>
        <pc:inkChg chg="add">
          <ac:chgData name="Viet Anh Nguyen" userId="b95f61ff061388d5" providerId="LiveId" clId="{486E7BDF-B288-46CF-9FDD-5CCBC2208065}" dt="2022-02-16T10:28:23.451" v="616"/>
          <ac:inkMkLst>
            <pc:docMk/>
            <pc:sldMk cId="3647784768" sldId="303"/>
            <ac:inkMk id="37" creationId="{2E01FAD0-FD05-4939-912A-674DE9EBA966}"/>
          </ac:inkMkLst>
        </pc:inkChg>
        <pc:inkChg chg="add">
          <ac:chgData name="Viet Anh Nguyen" userId="b95f61ff061388d5" providerId="LiveId" clId="{486E7BDF-B288-46CF-9FDD-5CCBC2208065}" dt="2022-02-16T10:28:24.282" v="617" actId="9405"/>
          <ac:inkMkLst>
            <pc:docMk/>
            <pc:sldMk cId="3647784768" sldId="303"/>
            <ac:inkMk id="38" creationId="{00697965-0C5D-4FEB-AE35-9472872CE410}"/>
          </ac:inkMkLst>
        </pc:inkChg>
        <pc:inkChg chg="add">
          <ac:chgData name="Viet Anh Nguyen" userId="b95f61ff061388d5" providerId="LiveId" clId="{486E7BDF-B288-46CF-9FDD-5CCBC2208065}" dt="2022-02-16T10:28:25.080" v="618" actId="9405"/>
          <ac:inkMkLst>
            <pc:docMk/>
            <pc:sldMk cId="3647784768" sldId="303"/>
            <ac:inkMk id="39" creationId="{7ACEFE71-50CD-4E18-A71E-91978D0F1315}"/>
          </ac:inkMkLst>
        </pc:inkChg>
        <pc:inkChg chg="add">
          <ac:chgData name="Viet Anh Nguyen" userId="b95f61ff061388d5" providerId="LiveId" clId="{486E7BDF-B288-46CF-9FDD-5CCBC2208065}" dt="2022-02-16T10:28:26.449" v="619" actId="9405"/>
          <ac:inkMkLst>
            <pc:docMk/>
            <pc:sldMk cId="3647784768" sldId="303"/>
            <ac:inkMk id="40" creationId="{7627F440-067D-48C9-BBE7-2A001552804F}"/>
          </ac:inkMkLst>
        </pc:inkChg>
        <pc:inkChg chg="add del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1" creationId="{24C1E9F5-B754-48CA-92F6-BA6D7630B89B}"/>
          </ac:inkMkLst>
        </pc:inkChg>
        <pc:inkChg chg="add del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2" creationId="{1A62B0BE-44C0-467C-8D6E-DFBAC698DA82}"/>
          </ac:inkMkLst>
        </pc:inkChg>
        <pc:inkChg chg="add del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3" creationId="{CBAA971D-7A66-41A4-864E-96BA3A6A2E4B}"/>
          </ac:inkMkLst>
        </pc:inkChg>
        <pc:inkChg chg="add del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4" creationId="{30A7F626-2356-400A-8992-0020CAA106D8}"/>
          </ac:inkMkLst>
        </pc:inkChg>
        <pc:inkChg chg="add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5" creationId="{84470D9E-3775-4346-9A67-32DC1C610F4D}"/>
          </ac:inkMkLst>
        </pc:inkChg>
        <pc:inkChg chg="add">
          <ac:chgData name="Viet Anh Nguyen" userId="b95f61ff061388d5" providerId="LiveId" clId="{486E7BDF-B288-46CF-9FDD-5CCBC2208065}" dt="2022-02-16T10:28:30.852" v="624"/>
          <ac:inkMkLst>
            <pc:docMk/>
            <pc:sldMk cId="3647784768" sldId="303"/>
            <ac:inkMk id="46" creationId="{638040E0-B804-4BEC-9E54-76A379C9CE69}"/>
          </ac:inkMkLst>
        </pc:inkChg>
        <pc:inkChg chg="add del">
          <ac:chgData name="Viet Anh Nguyen" userId="b95f61ff061388d5" providerId="LiveId" clId="{486E7BDF-B288-46CF-9FDD-5CCBC2208065}" dt="2022-02-16T10:28:49.395" v="627"/>
          <ac:inkMkLst>
            <pc:docMk/>
            <pc:sldMk cId="3647784768" sldId="303"/>
            <ac:inkMk id="47" creationId="{AFD9402C-97EE-4A73-A50D-AA667C937BA3}"/>
          </ac:inkMkLst>
        </pc:inkChg>
        <pc:inkChg chg="add del">
          <ac:chgData name="Viet Anh Nguyen" userId="b95f61ff061388d5" providerId="LiveId" clId="{486E7BDF-B288-46CF-9FDD-5CCBC2208065}" dt="2022-02-16T10:28:49.395" v="627"/>
          <ac:inkMkLst>
            <pc:docMk/>
            <pc:sldMk cId="3647784768" sldId="303"/>
            <ac:inkMk id="48" creationId="{F5DB6A72-6D0C-456F-A757-8E25BC26C9A0}"/>
          </ac:inkMkLst>
        </pc:inkChg>
        <pc:inkChg chg="add del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49" creationId="{C6ED52F4-EFC8-42BD-8A7A-0100F60A48AF}"/>
          </ac:inkMkLst>
        </pc:inkChg>
        <pc:inkChg chg="add del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50" creationId="{1C6B83BE-9C8C-425D-9654-C19E1A238A79}"/>
          </ac:inkMkLst>
        </pc:inkChg>
        <pc:inkChg chg="add del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51" creationId="{B58D8812-C714-49DA-AA33-B8CCAFF68C94}"/>
          </ac:inkMkLst>
        </pc:inkChg>
        <pc:inkChg chg="add del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52" creationId="{BD2C3910-7725-4EA0-B30C-4CC6B209F8EE}"/>
          </ac:inkMkLst>
        </pc:inkChg>
        <pc:inkChg chg="add del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53" creationId="{EBB12072-0AE6-4411-B507-F99BC789A65D}"/>
          </ac:inkMkLst>
        </pc:inkChg>
        <pc:inkChg chg="add">
          <ac:chgData name="Viet Anh Nguyen" userId="b95f61ff061388d5" providerId="LiveId" clId="{486E7BDF-B288-46CF-9FDD-5CCBC2208065}" dt="2022-02-16T10:28:55.159" v="632"/>
          <ac:inkMkLst>
            <pc:docMk/>
            <pc:sldMk cId="3647784768" sldId="303"/>
            <ac:inkMk id="54" creationId="{43A38EEF-6C26-4A82-AA08-AF90B05EDBDF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55" creationId="{4521AD5D-75D5-4A1C-AF4E-5CE09147026A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56" creationId="{9CC3592A-6619-4298-9490-1FAAAE1066D8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57" creationId="{11464E56-E1F3-415C-B18D-57DA76B0557A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58" creationId="{26F7C38A-0AFC-49BC-9600-B1108B40C166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59" creationId="{1833A842-A390-444C-9852-8C80FC61D3A2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60" creationId="{C43EA43E-95D5-4240-A449-4DE5F7CA0CEA}"/>
          </ac:inkMkLst>
        </pc:inkChg>
        <pc:inkChg chg="add del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61" creationId="{589FAF3D-2AE5-42CF-8475-EF4F20B2CA2F}"/>
          </ac:inkMkLst>
        </pc:inkChg>
        <pc:inkChg chg="add del">
          <ac:chgData name="Viet Anh Nguyen" userId="b95f61ff061388d5" providerId="LiveId" clId="{486E7BDF-B288-46CF-9FDD-5CCBC2208065}" dt="2022-02-16T10:29:01.245" v="642"/>
          <ac:inkMkLst>
            <pc:docMk/>
            <pc:sldMk cId="3647784768" sldId="303"/>
            <ac:inkMk id="62" creationId="{6DF7D91D-E626-4465-8CB8-7B3167712F5B}"/>
          </ac:inkMkLst>
        </pc:inkChg>
        <pc:inkChg chg="add">
          <ac:chgData name="Viet Anh Nguyen" userId="b95f61ff061388d5" providerId="LiveId" clId="{486E7BDF-B288-46CF-9FDD-5CCBC2208065}" dt="2022-02-16T10:29:00.110" v="640"/>
          <ac:inkMkLst>
            <pc:docMk/>
            <pc:sldMk cId="3647784768" sldId="303"/>
            <ac:inkMk id="63" creationId="{6F6DD089-A74C-4000-B78C-8BA1DE612AB1}"/>
          </ac:inkMkLst>
        </pc:inkChg>
        <pc:inkChg chg="add del">
          <ac:chgData name="Viet Anh Nguyen" userId="b95f61ff061388d5" providerId="LiveId" clId="{486E7BDF-B288-46CF-9FDD-5CCBC2208065}" dt="2022-02-16T10:29:01.245" v="642"/>
          <ac:inkMkLst>
            <pc:docMk/>
            <pc:sldMk cId="3647784768" sldId="303"/>
            <ac:inkMk id="64" creationId="{668AF08D-AC0E-4FC4-A1F7-AC5945D1EAFD}"/>
          </ac:inkMkLst>
        </pc:inkChg>
        <pc:inkChg chg="add">
          <ac:chgData name="Viet Anh Nguyen" userId="b95f61ff061388d5" providerId="LiveId" clId="{486E7BDF-B288-46CF-9FDD-5CCBC2208065}" dt="2022-02-16T10:29:01.245" v="642"/>
          <ac:inkMkLst>
            <pc:docMk/>
            <pc:sldMk cId="3647784768" sldId="303"/>
            <ac:inkMk id="65" creationId="{798805FE-E75B-4697-8219-F092BA9A49F1}"/>
          </ac:inkMkLst>
        </pc:inkChg>
        <pc:inkChg chg="add del">
          <ac:chgData name="Viet Anh Nguyen" userId="b95f61ff061388d5" providerId="LiveId" clId="{486E7BDF-B288-46CF-9FDD-5CCBC2208065}" dt="2022-02-16T10:29:03.020" v="647"/>
          <ac:inkMkLst>
            <pc:docMk/>
            <pc:sldMk cId="3647784768" sldId="303"/>
            <ac:inkMk id="66" creationId="{908157DA-D49E-4940-8E76-D1B7811C2988}"/>
          </ac:inkMkLst>
        </pc:inkChg>
        <pc:inkChg chg="add del">
          <ac:chgData name="Viet Anh Nguyen" userId="b95f61ff061388d5" providerId="LiveId" clId="{486E7BDF-B288-46CF-9FDD-5CCBC2208065}" dt="2022-02-16T10:29:03.020" v="647"/>
          <ac:inkMkLst>
            <pc:docMk/>
            <pc:sldMk cId="3647784768" sldId="303"/>
            <ac:inkMk id="67" creationId="{9B440B92-2263-4D7F-B475-9CB6A42A5E89}"/>
          </ac:inkMkLst>
        </pc:inkChg>
        <pc:inkChg chg="add del">
          <ac:chgData name="Viet Anh Nguyen" userId="b95f61ff061388d5" providerId="LiveId" clId="{486E7BDF-B288-46CF-9FDD-5CCBC2208065}" dt="2022-02-16T10:29:03.020" v="647"/>
          <ac:inkMkLst>
            <pc:docMk/>
            <pc:sldMk cId="3647784768" sldId="303"/>
            <ac:inkMk id="68" creationId="{6593A429-42F1-4E51-B607-F8D5657735BA}"/>
          </ac:inkMkLst>
        </pc:inkChg>
        <pc:inkChg chg="add del">
          <ac:chgData name="Viet Anh Nguyen" userId="b95f61ff061388d5" providerId="LiveId" clId="{486E7BDF-B288-46CF-9FDD-5CCBC2208065}" dt="2022-02-16T10:29:03.020" v="647"/>
          <ac:inkMkLst>
            <pc:docMk/>
            <pc:sldMk cId="3647784768" sldId="303"/>
            <ac:inkMk id="69" creationId="{D327FC28-9CE7-4F4B-BA6A-228ECFD51FFF}"/>
          </ac:inkMkLst>
        </pc:inkChg>
        <pc:inkChg chg="add">
          <ac:chgData name="Viet Anh Nguyen" userId="b95f61ff061388d5" providerId="LiveId" clId="{486E7BDF-B288-46CF-9FDD-5CCBC2208065}" dt="2022-02-16T10:29:03.020" v="647"/>
          <ac:inkMkLst>
            <pc:docMk/>
            <pc:sldMk cId="3647784768" sldId="303"/>
            <ac:inkMk id="70" creationId="{7FA2825A-F14A-4385-9032-5F6477BDEA60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1" creationId="{58F76B7A-C149-4380-80AC-767F9F8DC035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2" creationId="{B2510E30-5EF3-4E37-9E6C-D006DECE7BEF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3" creationId="{E10CCDB9-08E5-4841-8EE1-152A8401BBC1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4" creationId="{CC562CB2-7351-4609-B3FB-BFB75264C0CE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5" creationId="{C657EC4C-CE30-4DE0-9B65-9A7A65FBFDB8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6" creationId="{26F7DB46-0CC3-46E0-8715-647BBD46CABB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7" creationId="{87B19DAD-5A51-4A1B-98AC-ABB445644A73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8" creationId="{052EBAF3-03F0-4F4F-AB61-091D9898E267}"/>
          </ac:inkMkLst>
        </pc:inkChg>
        <pc:inkChg chg="add del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79" creationId="{900E7509-033A-4F9E-BEE8-801E5BAF4016}"/>
          </ac:inkMkLst>
        </pc:inkChg>
        <pc:inkChg chg="add">
          <ac:chgData name="Viet Anh Nguyen" userId="b95f61ff061388d5" providerId="LiveId" clId="{486E7BDF-B288-46CF-9FDD-5CCBC2208065}" dt="2022-02-16T10:29:07.006" v="657"/>
          <ac:inkMkLst>
            <pc:docMk/>
            <pc:sldMk cId="3647784768" sldId="303"/>
            <ac:inkMk id="80" creationId="{FD92E944-25F9-4E2D-9E6F-BF62A892C133}"/>
          </ac:inkMkLst>
        </pc:inkChg>
        <pc:inkChg chg="add">
          <ac:chgData name="Viet Anh Nguyen" userId="b95f61ff061388d5" providerId="LiveId" clId="{486E7BDF-B288-46CF-9FDD-5CCBC2208065}" dt="2022-02-16T10:29:08.064" v="658" actId="9405"/>
          <ac:inkMkLst>
            <pc:docMk/>
            <pc:sldMk cId="3647784768" sldId="303"/>
            <ac:inkMk id="81" creationId="{03676880-ADDA-411E-A565-742F4AFFF7DB}"/>
          </ac:inkMkLst>
        </pc:inkChg>
        <pc:inkChg chg="add del">
          <ac:chgData name="Viet Anh Nguyen" userId="b95f61ff061388d5" providerId="LiveId" clId="{486E7BDF-B288-46CF-9FDD-5CCBC2208065}" dt="2022-02-16T10:29:10.710" v="663"/>
          <ac:inkMkLst>
            <pc:docMk/>
            <pc:sldMk cId="3647784768" sldId="303"/>
            <ac:inkMk id="82" creationId="{69A66A99-057D-49C4-93DD-11DDD36BE41F}"/>
          </ac:inkMkLst>
        </pc:inkChg>
        <pc:inkChg chg="add del">
          <ac:chgData name="Viet Anh Nguyen" userId="b95f61ff061388d5" providerId="LiveId" clId="{486E7BDF-B288-46CF-9FDD-5CCBC2208065}" dt="2022-02-16T10:29:10.710" v="663"/>
          <ac:inkMkLst>
            <pc:docMk/>
            <pc:sldMk cId="3647784768" sldId="303"/>
            <ac:inkMk id="83" creationId="{30F337C0-A646-4375-89FB-E60230633AFD}"/>
          </ac:inkMkLst>
        </pc:inkChg>
        <pc:inkChg chg="add">
          <ac:chgData name="Viet Anh Nguyen" userId="b95f61ff061388d5" providerId="LiveId" clId="{486E7BDF-B288-46CF-9FDD-5CCBC2208065}" dt="2022-02-16T10:29:09.961" v="661" actId="9405"/>
          <ac:inkMkLst>
            <pc:docMk/>
            <pc:sldMk cId="3647784768" sldId="303"/>
            <ac:inkMk id="84" creationId="{507A587C-C6FB-4206-8375-7134691326B4}"/>
          </ac:inkMkLst>
        </pc:inkChg>
        <pc:inkChg chg="add">
          <ac:chgData name="Viet Anh Nguyen" userId="b95f61ff061388d5" providerId="LiveId" clId="{486E7BDF-B288-46CF-9FDD-5CCBC2208065}" dt="2022-02-16T10:29:10.146" v="662" actId="9405"/>
          <ac:inkMkLst>
            <pc:docMk/>
            <pc:sldMk cId="3647784768" sldId="303"/>
            <ac:inkMk id="85" creationId="{D211FA81-197C-460E-AF2D-F2F0B84D4407}"/>
          </ac:inkMkLst>
        </pc:inkChg>
        <pc:inkChg chg="add">
          <ac:chgData name="Viet Anh Nguyen" userId="b95f61ff061388d5" providerId="LiveId" clId="{486E7BDF-B288-46CF-9FDD-5CCBC2208065}" dt="2022-02-16T10:29:10.710" v="663"/>
          <ac:inkMkLst>
            <pc:docMk/>
            <pc:sldMk cId="3647784768" sldId="303"/>
            <ac:inkMk id="86" creationId="{73B39C96-A2CC-4021-B920-1F0CE0FD7240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87" creationId="{D9E1C5C7-CC8B-455D-BA5D-D1E2D45F9B52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88" creationId="{56393535-103A-4158-8FFA-75596670F153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89" creationId="{983E1F7B-E950-47BF-94B2-F4DF4CDE4F26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0" creationId="{24D7FB7A-1A8E-4E67-80BA-2E29A30BD665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1" creationId="{E13CD1D0-0B6D-4402-9EFB-AEBA5479C5D2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2" creationId="{3F78905C-0BCD-4138-91B1-5632414D36D1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3" creationId="{34C974F4-8724-4EDB-9C4E-B8623479D135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4" creationId="{3395EBEF-73D0-4247-95D5-02D79DA54C18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5" creationId="{505D74C5-1AC0-4672-9124-56BA7424B699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6" creationId="{CB2F83DB-2303-48AF-847A-F23BA80C1A69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7" creationId="{286F973F-4C50-4205-B5B5-F0518EC15141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8" creationId="{31CFDDF4-C617-4CF7-AEF8-E11A1A17A31F}"/>
          </ac:inkMkLst>
        </pc:inkChg>
        <pc:inkChg chg="add del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99" creationId="{B25B5E0F-5F46-4DB1-9250-F41298DAFA45}"/>
          </ac:inkMkLst>
        </pc:inkChg>
        <pc:inkChg chg="add del">
          <ac:chgData name="Viet Anh Nguyen" userId="b95f61ff061388d5" providerId="LiveId" clId="{486E7BDF-B288-46CF-9FDD-5CCBC2208065}" dt="2022-02-16T10:29:17.230" v="679"/>
          <ac:inkMkLst>
            <pc:docMk/>
            <pc:sldMk cId="3647784768" sldId="303"/>
            <ac:inkMk id="100" creationId="{D625F505-6379-4CC3-BB8A-1BFB5E6E563C}"/>
          </ac:inkMkLst>
        </pc:inkChg>
        <pc:inkChg chg="add">
          <ac:chgData name="Viet Anh Nguyen" userId="b95f61ff061388d5" providerId="LiveId" clId="{486E7BDF-B288-46CF-9FDD-5CCBC2208065}" dt="2022-02-16T10:29:16.047" v="677"/>
          <ac:inkMkLst>
            <pc:docMk/>
            <pc:sldMk cId="3647784768" sldId="303"/>
            <ac:inkMk id="101" creationId="{2C114A13-515C-4B31-8F54-38FE57588A03}"/>
          </ac:inkMkLst>
        </pc:inkChg>
        <pc:inkChg chg="add del">
          <ac:chgData name="Viet Anh Nguyen" userId="b95f61ff061388d5" providerId="LiveId" clId="{486E7BDF-B288-46CF-9FDD-5CCBC2208065}" dt="2022-02-16T10:29:17.230" v="679"/>
          <ac:inkMkLst>
            <pc:docMk/>
            <pc:sldMk cId="3647784768" sldId="303"/>
            <ac:inkMk id="102" creationId="{1F1172E0-152B-4500-86D7-74831BE1A0BD}"/>
          </ac:inkMkLst>
        </pc:inkChg>
        <pc:inkChg chg="add">
          <ac:chgData name="Viet Anh Nguyen" userId="b95f61ff061388d5" providerId="LiveId" clId="{486E7BDF-B288-46CF-9FDD-5CCBC2208065}" dt="2022-02-16T10:29:17.230" v="679"/>
          <ac:inkMkLst>
            <pc:docMk/>
            <pc:sldMk cId="3647784768" sldId="303"/>
            <ac:inkMk id="103" creationId="{112D3753-7ED8-453A-9808-3AEA0424F096}"/>
          </ac:inkMkLst>
        </pc:inkChg>
      </pc:sldChg>
      <pc:sldChg chg="addSp delSp modSp new mod">
        <pc:chgData name="Viet Anh Nguyen" userId="b95f61ff061388d5" providerId="LiveId" clId="{486E7BDF-B288-46CF-9FDD-5CCBC2208065}" dt="2022-02-16T10:31:45.927" v="841"/>
        <pc:sldMkLst>
          <pc:docMk/>
          <pc:sldMk cId="2647144115" sldId="304"/>
        </pc:sldMkLst>
        <pc:inkChg chg="add del">
          <ac:chgData name="Viet Anh Nguyen" userId="b95f61ff061388d5" providerId="LiveId" clId="{486E7BDF-B288-46CF-9FDD-5CCBC2208065}" dt="2022-02-16T10:29:29.982" v="686"/>
          <ac:inkMkLst>
            <pc:docMk/>
            <pc:sldMk cId="2647144115" sldId="304"/>
            <ac:inkMk id="2" creationId="{6A1D9E84-C6AA-401A-9B6D-90728CF1BA3F}"/>
          </ac:inkMkLst>
        </pc:inkChg>
        <pc:inkChg chg="add del">
          <ac:chgData name="Viet Anh Nguyen" userId="b95f61ff061388d5" providerId="LiveId" clId="{486E7BDF-B288-46CF-9FDD-5CCBC2208065}" dt="2022-02-16T10:29:29.982" v="686"/>
          <ac:inkMkLst>
            <pc:docMk/>
            <pc:sldMk cId="2647144115" sldId="304"/>
            <ac:inkMk id="3" creationId="{8C3226C8-F706-46C1-937C-76C0B28CE40C}"/>
          </ac:inkMkLst>
        </pc:inkChg>
        <pc:inkChg chg="add">
          <ac:chgData name="Viet Anh Nguyen" userId="b95f61ff061388d5" providerId="LiveId" clId="{486E7BDF-B288-46CF-9FDD-5CCBC2208065}" dt="2022-02-16T10:29:28.796" v="683" actId="9405"/>
          <ac:inkMkLst>
            <pc:docMk/>
            <pc:sldMk cId="2647144115" sldId="304"/>
            <ac:inkMk id="4" creationId="{5BC016CB-A8FD-49DB-B98A-0021B20BC259}"/>
          </ac:inkMkLst>
        </pc:inkChg>
        <pc:inkChg chg="add del">
          <ac:chgData name="Viet Anh Nguyen" userId="b95f61ff061388d5" providerId="LiveId" clId="{486E7BDF-B288-46CF-9FDD-5CCBC2208065}" dt="2022-02-16T10:29:29.982" v="686"/>
          <ac:inkMkLst>
            <pc:docMk/>
            <pc:sldMk cId="2647144115" sldId="304"/>
            <ac:inkMk id="5" creationId="{28500DEB-67E2-416E-AD0D-E74C18BAE4EA}"/>
          </ac:inkMkLst>
        </pc:inkChg>
        <pc:inkChg chg="add del">
          <ac:chgData name="Viet Anh Nguyen" userId="b95f61ff061388d5" providerId="LiveId" clId="{486E7BDF-B288-46CF-9FDD-5CCBC2208065}" dt="2022-02-16T10:29:29.982" v="686"/>
          <ac:inkMkLst>
            <pc:docMk/>
            <pc:sldMk cId="2647144115" sldId="304"/>
            <ac:inkMk id="6" creationId="{1B3E14EA-A36A-437F-A50B-EE95F010B5B5}"/>
          </ac:inkMkLst>
        </pc:inkChg>
        <pc:inkChg chg="add">
          <ac:chgData name="Viet Anh Nguyen" userId="b95f61ff061388d5" providerId="LiveId" clId="{486E7BDF-B288-46CF-9FDD-5CCBC2208065}" dt="2022-02-16T10:29:29.982" v="686"/>
          <ac:inkMkLst>
            <pc:docMk/>
            <pc:sldMk cId="2647144115" sldId="304"/>
            <ac:inkMk id="7" creationId="{9CCA3923-BE9E-45CA-8264-9CC5D1FA3EE9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8" creationId="{579C9E0E-78BF-4111-B627-66E1D614D6B4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9" creationId="{57C7651F-9E12-4A27-B142-7C6BC31B5C54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0" creationId="{E1D724FC-6320-4778-9E71-3B7FFA210B7F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1" creationId="{7B03397C-72CD-4057-B304-87FBF61F0F14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2" creationId="{53565AAD-6B80-4DB8-AB7E-D61E6AB00E17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3" creationId="{69FB32E9-056C-423C-9B79-7D9EA8011B7E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4" creationId="{4E19801A-E7E6-4B84-A78F-CE80D996B10C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5" creationId="{C257E506-06DA-4E97-9919-BEB6C4F1CA80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6" creationId="{A8418569-8AEF-4264-8BB5-47F814D6C451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7" creationId="{9DE8A0DC-9339-4EAE-82A5-48684520F03B}"/>
          </ac:inkMkLst>
        </pc:inkChg>
        <pc:inkChg chg="add del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18" creationId="{B1C7E4A5-0C2F-4586-8840-386F8A4EE91A}"/>
          </ac:inkMkLst>
        </pc:inkChg>
        <pc:inkChg chg="add">
          <ac:chgData name="Viet Anh Nguyen" userId="b95f61ff061388d5" providerId="LiveId" clId="{486E7BDF-B288-46CF-9FDD-5CCBC2208065}" dt="2022-02-16T10:29:34.837" v="698" actId="9405"/>
          <ac:inkMkLst>
            <pc:docMk/>
            <pc:sldMk cId="2647144115" sldId="304"/>
            <ac:inkMk id="19" creationId="{76AA46D5-0B74-4C87-B951-FF26568DCE4A}"/>
          </ac:inkMkLst>
        </pc:inkChg>
        <pc:inkChg chg="add">
          <ac:chgData name="Viet Anh Nguyen" userId="b95f61ff061388d5" providerId="LiveId" clId="{486E7BDF-B288-46CF-9FDD-5CCBC2208065}" dt="2022-02-16T10:29:35.413" v="699" actId="9405"/>
          <ac:inkMkLst>
            <pc:docMk/>
            <pc:sldMk cId="2647144115" sldId="304"/>
            <ac:inkMk id="20" creationId="{1CB38529-2625-44A1-BC28-9C3369AB66E8}"/>
          </ac:inkMkLst>
        </pc:inkChg>
        <pc:inkChg chg="add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21" creationId="{A563F1E5-9186-4719-9B1B-876207DE24F0}"/>
          </ac:inkMkLst>
        </pc:inkChg>
        <pc:inkChg chg="add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22" creationId="{FDF0FD4D-F795-4302-815D-3E5D87A75973}"/>
          </ac:inkMkLst>
        </pc:inkChg>
        <pc:inkChg chg="add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23" creationId="{CE6B3C75-49A8-4AC3-A4E0-F2D2D57FE403}"/>
          </ac:inkMkLst>
        </pc:inkChg>
        <pc:inkChg chg="add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24" creationId="{667CB3B9-F1E8-46E4-BB37-87DAC881184E}"/>
          </ac:inkMkLst>
        </pc:inkChg>
        <pc:inkChg chg="add">
          <ac:chgData name="Viet Anh Nguyen" userId="b95f61ff061388d5" providerId="LiveId" clId="{486E7BDF-B288-46CF-9FDD-5CCBC2208065}" dt="2022-02-16T10:29:36.332" v="700"/>
          <ac:inkMkLst>
            <pc:docMk/>
            <pc:sldMk cId="2647144115" sldId="304"/>
            <ac:inkMk id="25" creationId="{55893C67-B94D-4B6C-9DFD-9D79FD00E9DB}"/>
          </ac:inkMkLst>
        </pc:inkChg>
        <pc:inkChg chg="add del">
          <ac:chgData name="Viet Anh Nguyen" userId="b95f61ff061388d5" providerId="LiveId" clId="{486E7BDF-B288-46CF-9FDD-5CCBC2208065}" dt="2022-02-16T10:30:34.179" v="714"/>
          <ac:inkMkLst>
            <pc:docMk/>
            <pc:sldMk cId="2647144115" sldId="304"/>
            <ac:inkMk id="26" creationId="{C5667C91-D8C1-491B-90E0-F87358C9AB06}"/>
          </ac:inkMkLst>
        </pc:inkChg>
        <pc:inkChg chg="add del">
          <ac:chgData name="Viet Anh Nguyen" userId="b95f61ff061388d5" providerId="LiveId" clId="{486E7BDF-B288-46CF-9FDD-5CCBC2208065}" dt="2022-02-16T10:30:34.179" v="714"/>
          <ac:inkMkLst>
            <pc:docMk/>
            <pc:sldMk cId="2647144115" sldId="304"/>
            <ac:inkMk id="27" creationId="{1231EC8A-C9C0-400E-A1CD-6BD37676B988}"/>
          </ac:inkMkLst>
        </pc:inkChg>
        <pc:inkChg chg="add">
          <ac:chgData name="Viet Anh Nguyen" userId="b95f61ff061388d5" providerId="LiveId" clId="{486E7BDF-B288-46CF-9FDD-5CCBC2208065}" dt="2022-02-16T10:30:34.179" v="714"/>
          <ac:inkMkLst>
            <pc:docMk/>
            <pc:sldMk cId="2647144115" sldId="304"/>
            <ac:inkMk id="28" creationId="{D75B415D-4AB0-4610-A3B9-06E86F1A6D46}"/>
          </ac:inkMkLst>
        </pc:inkChg>
        <pc:inkChg chg="add del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29" creationId="{7FDAA870-2C9E-4262-975B-161612723082}"/>
          </ac:inkMkLst>
        </pc:inkChg>
        <pc:inkChg chg="add del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30" creationId="{FA2C3EF2-38CB-497C-BA0C-A6C96A66368C}"/>
          </ac:inkMkLst>
        </pc:inkChg>
        <pc:inkChg chg="add del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31" creationId="{DA15A02A-CE0A-490D-8AFF-D40D5AD9F0E1}"/>
          </ac:inkMkLst>
        </pc:inkChg>
        <pc:inkChg chg="add del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32" creationId="{21E2195F-9C5A-4320-A796-D74A7BF21E42}"/>
          </ac:inkMkLst>
        </pc:inkChg>
        <pc:inkChg chg="add del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33" creationId="{49BF2B88-6E97-4FE6-93D9-38EFE9157CA5}"/>
          </ac:inkMkLst>
        </pc:inkChg>
        <pc:inkChg chg="add del">
          <ac:chgData name="Viet Anh Nguyen" userId="b95f61ff061388d5" providerId="LiveId" clId="{486E7BDF-B288-46CF-9FDD-5CCBC2208065}" dt="2022-02-16T10:30:38.345" v="723"/>
          <ac:inkMkLst>
            <pc:docMk/>
            <pc:sldMk cId="2647144115" sldId="304"/>
            <ac:inkMk id="34" creationId="{97718048-B26F-49BF-B5F3-129C02C6646C}"/>
          </ac:inkMkLst>
        </pc:inkChg>
        <pc:inkChg chg="add">
          <ac:chgData name="Viet Anh Nguyen" userId="b95f61ff061388d5" providerId="LiveId" clId="{486E7BDF-B288-46CF-9FDD-5CCBC2208065}" dt="2022-02-16T10:30:36.916" v="721"/>
          <ac:inkMkLst>
            <pc:docMk/>
            <pc:sldMk cId="2647144115" sldId="304"/>
            <ac:inkMk id="35" creationId="{F3F36CB2-0E1D-48C3-92BC-A79D5949054B}"/>
          </ac:inkMkLst>
        </pc:inkChg>
        <pc:inkChg chg="add del">
          <ac:chgData name="Viet Anh Nguyen" userId="b95f61ff061388d5" providerId="LiveId" clId="{486E7BDF-B288-46CF-9FDD-5CCBC2208065}" dt="2022-02-16T10:30:38.345" v="723"/>
          <ac:inkMkLst>
            <pc:docMk/>
            <pc:sldMk cId="2647144115" sldId="304"/>
            <ac:inkMk id="36" creationId="{BACE5378-1203-4D43-A836-970A6B216820}"/>
          </ac:inkMkLst>
        </pc:inkChg>
        <pc:inkChg chg="add">
          <ac:chgData name="Viet Anh Nguyen" userId="b95f61ff061388d5" providerId="LiveId" clId="{486E7BDF-B288-46CF-9FDD-5CCBC2208065}" dt="2022-02-16T10:30:38.345" v="723"/>
          <ac:inkMkLst>
            <pc:docMk/>
            <pc:sldMk cId="2647144115" sldId="304"/>
            <ac:inkMk id="37" creationId="{E7AAA7EA-F2B1-4424-BB2A-5071A90500E5}"/>
          </ac:inkMkLst>
        </pc:inkChg>
        <pc:inkChg chg="add del">
          <ac:chgData name="Viet Anh Nguyen" userId="b95f61ff061388d5" providerId="LiveId" clId="{486E7BDF-B288-46CF-9FDD-5CCBC2208065}" dt="2022-02-16T10:30:40.113" v="728"/>
          <ac:inkMkLst>
            <pc:docMk/>
            <pc:sldMk cId="2647144115" sldId="304"/>
            <ac:inkMk id="38" creationId="{A7178934-CF61-44C1-8D24-0B84BE577018}"/>
          </ac:inkMkLst>
        </pc:inkChg>
        <pc:inkChg chg="add del">
          <ac:chgData name="Viet Anh Nguyen" userId="b95f61ff061388d5" providerId="LiveId" clId="{486E7BDF-B288-46CF-9FDD-5CCBC2208065}" dt="2022-02-16T10:30:40.113" v="728"/>
          <ac:inkMkLst>
            <pc:docMk/>
            <pc:sldMk cId="2647144115" sldId="304"/>
            <ac:inkMk id="39" creationId="{003520DF-C741-45FC-A7DC-78942439972F}"/>
          </ac:inkMkLst>
        </pc:inkChg>
        <pc:inkChg chg="add del">
          <ac:chgData name="Viet Anh Nguyen" userId="b95f61ff061388d5" providerId="LiveId" clId="{486E7BDF-B288-46CF-9FDD-5CCBC2208065}" dt="2022-02-16T10:30:40.113" v="728"/>
          <ac:inkMkLst>
            <pc:docMk/>
            <pc:sldMk cId="2647144115" sldId="304"/>
            <ac:inkMk id="40" creationId="{FB3D10DA-D6B8-4906-9D13-D0C5214050E3}"/>
          </ac:inkMkLst>
        </pc:inkChg>
        <pc:inkChg chg="add del">
          <ac:chgData name="Viet Anh Nguyen" userId="b95f61ff061388d5" providerId="LiveId" clId="{486E7BDF-B288-46CF-9FDD-5CCBC2208065}" dt="2022-02-16T10:30:40.113" v="728"/>
          <ac:inkMkLst>
            <pc:docMk/>
            <pc:sldMk cId="2647144115" sldId="304"/>
            <ac:inkMk id="41" creationId="{65BBBA74-2AA1-4984-AF2B-5F0261D9D5A8}"/>
          </ac:inkMkLst>
        </pc:inkChg>
        <pc:inkChg chg="add">
          <ac:chgData name="Viet Anh Nguyen" userId="b95f61ff061388d5" providerId="LiveId" clId="{486E7BDF-B288-46CF-9FDD-5CCBC2208065}" dt="2022-02-16T10:30:40.113" v="728"/>
          <ac:inkMkLst>
            <pc:docMk/>
            <pc:sldMk cId="2647144115" sldId="304"/>
            <ac:inkMk id="42" creationId="{078DBA4D-95C3-432B-A2B0-123B37D3FEBD}"/>
          </ac:inkMkLst>
        </pc:inkChg>
        <pc:inkChg chg="add del">
          <ac:chgData name="Viet Anh Nguyen" userId="b95f61ff061388d5" providerId="LiveId" clId="{486E7BDF-B288-46CF-9FDD-5CCBC2208065}" dt="2022-02-16T10:30:41.835" v="733"/>
          <ac:inkMkLst>
            <pc:docMk/>
            <pc:sldMk cId="2647144115" sldId="304"/>
            <ac:inkMk id="43" creationId="{AA7A158E-CD9E-4052-AB81-4733D1D75C09}"/>
          </ac:inkMkLst>
        </pc:inkChg>
        <pc:inkChg chg="add del">
          <ac:chgData name="Viet Anh Nguyen" userId="b95f61ff061388d5" providerId="LiveId" clId="{486E7BDF-B288-46CF-9FDD-5CCBC2208065}" dt="2022-02-16T10:30:41.835" v="733"/>
          <ac:inkMkLst>
            <pc:docMk/>
            <pc:sldMk cId="2647144115" sldId="304"/>
            <ac:inkMk id="44" creationId="{E33B656F-C66D-4D66-B9D3-914204A00BF2}"/>
          </ac:inkMkLst>
        </pc:inkChg>
        <pc:inkChg chg="add del">
          <ac:chgData name="Viet Anh Nguyen" userId="b95f61ff061388d5" providerId="LiveId" clId="{486E7BDF-B288-46CF-9FDD-5CCBC2208065}" dt="2022-02-16T10:30:41.835" v="733"/>
          <ac:inkMkLst>
            <pc:docMk/>
            <pc:sldMk cId="2647144115" sldId="304"/>
            <ac:inkMk id="45" creationId="{78F7A0C4-1F76-4C4A-A7F3-0F096D5B188D}"/>
          </ac:inkMkLst>
        </pc:inkChg>
        <pc:inkChg chg="add del">
          <ac:chgData name="Viet Anh Nguyen" userId="b95f61ff061388d5" providerId="LiveId" clId="{486E7BDF-B288-46CF-9FDD-5CCBC2208065}" dt="2022-02-16T10:30:41.835" v="733"/>
          <ac:inkMkLst>
            <pc:docMk/>
            <pc:sldMk cId="2647144115" sldId="304"/>
            <ac:inkMk id="46" creationId="{4E539246-31C8-40D1-B1FA-578EFD7E1AE8}"/>
          </ac:inkMkLst>
        </pc:inkChg>
        <pc:inkChg chg="add">
          <ac:chgData name="Viet Anh Nguyen" userId="b95f61ff061388d5" providerId="LiveId" clId="{486E7BDF-B288-46CF-9FDD-5CCBC2208065}" dt="2022-02-16T10:30:41.835" v="733"/>
          <ac:inkMkLst>
            <pc:docMk/>
            <pc:sldMk cId="2647144115" sldId="304"/>
            <ac:inkMk id="47" creationId="{051FA387-3C5D-4E45-B733-1131F85DCFC3}"/>
          </ac:inkMkLst>
        </pc:inkChg>
        <pc:inkChg chg="add del">
          <ac:chgData name="Viet Anh Nguyen" userId="b95f61ff061388d5" providerId="LiveId" clId="{486E7BDF-B288-46CF-9FDD-5CCBC2208065}" dt="2022-02-16T10:30:43.526" v="736"/>
          <ac:inkMkLst>
            <pc:docMk/>
            <pc:sldMk cId="2647144115" sldId="304"/>
            <ac:inkMk id="48" creationId="{A6CB5274-2030-4086-8B7D-677FBAF19F6F}"/>
          </ac:inkMkLst>
        </pc:inkChg>
        <pc:inkChg chg="add del">
          <ac:chgData name="Viet Anh Nguyen" userId="b95f61ff061388d5" providerId="LiveId" clId="{486E7BDF-B288-46CF-9FDD-5CCBC2208065}" dt="2022-02-16T10:30:43.526" v="736"/>
          <ac:inkMkLst>
            <pc:docMk/>
            <pc:sldMk cId="2647144115" sldId="304"/>
            <ac:inkMk id="49" creationId="{67BC00AA-3C90-46FC-9B5B-65C457325254}"/>
          </ac:inkMkLst>
        </pc:inkChg>
        <pc:inkChg chg="add">
          <ac:chgData name="Viet Anh Nguyen" userId="b95f61ff061388d5" providerId="LiveId" clId="{486E7BDF-B288-46CF-9FDD-5CCBC2208065}" dt="2022-02-16T10:30:43.526" v="736"/>
          <ac:inkMkLst>
            <pc:docMk/>
            <pc:sldMk cId="2647144115" sldId="304"/>
            <ac:inkMk id="50" creationId="{3888E3BC-0D01-413C-86D4-17AF4BCD2CD3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1" creationId="{06E599D7-B0DB-4473-9EC5-C1B154624903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2" creationId="{F1B370E4-4242-43A5-8291-706F40038CF6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3" creationId="{CEC415F4-091B-4F91-9AC7-F25A3E2CD64C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4" creationId="{FBF236DB-3AC5-461A-969C-A34AADCA3F7D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5" creationId="{4C471993-4FC7-46CE-8C45-0DB969C26BFC}"/>
          </ac:inkMkLst>
        </pc:inkChg>
        <pc:inkChg chg="add del">
          <ac:chgData name="Viet Anh Nguyen" userId="b95f61ff061388d5" providerId="LiveId" clId="{486E7BDF-B288-46CF-9FDD-5CCBC2208065}" dt="2022-02-16T10:30:46.149" v="742"/>
          <ac:inkMkLst>
            <pc:docMk/>
            <pc:sldMk cId="2647144115" sldId="304"/>
            <ac:inkMk id="56" creationId="{C753D945-0A17-4B2B-A26E-868D93514738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57" creationId="{6FA1C5E0-292E-4823-AB0C-E4D7DF6A3A49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58" creationId="{E70EB98D-69D4-4767-8147-49D7A935A67A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59" creationId="{AA3C1663-7CBC-4B8A-A4D3-6416FB3B333A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60" creationId="{E21FE207-96FD-4725-9E46-18B9B96B9AA0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61" creationId="{0FC73CEA-886F-4EB8-B260-521F617CC6C5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62" creationId="{04FE4A46-440D-49AF-BF50-92E51DC3A9D5}"/>
          </ac:inkMkLst>
        </pc:inkChg>
        <pc:inkChg chg="add del">
          <ac:chgData name="Viet Anh Nguyen" userId="b95f61ff061388d5" providerId="LiveId" clId="{486E7BDF-B288-46CF-9FDD-5CCBC2208065}" dt="2022-02-16T10:30:48.702" v="749"/>
          <ac:inkMkLst>
            <pc:docMk/>
            <pc:sldMk cId="2647144115" sldId="304"/>
            <ac:inkMk id="63" creationId="{701BCC80-9C99-48D4-B34C-2863625335AA}"/>
          </ac:inkMkLst>
        </pc:inkChg>
        <pc:inkChg chg="add del">
          <ac:chgData name="Viet Anh Nguyen" userId="b95f61ff061388d5" providerId="LiveId" clId="{486E7BDF-B288-46CF-9FDD-5CCBC2208065}" dt="2022-02-16T10:30:49.413" v="751"/>
          <ac:inkMkLst>
            <pc:docMk/>
            <pc:sldMk cId="2647144115" sldId="304"/>
            <ac:inkMk id="64" creationId="{5EEE54DD-DBA6-4FA2-8E11-6D4E6A6BF672}"/>
          </ac:inkMkLst>
        </pc:inkChg>
        <pc:inkChg chg="add del">
          <ac:chgData name="Viet Anh Nguyen" userId="b95f61ff061388d5" providerId="LiveId" clId="{486E7BDF-B288-46CF-9FDD-5CCBC2208065}" dt="2022-02-16T10:30:49.413" v="751"/>
          <ac:inkMkLst>
            <pc:docMk/>
            <pc:sldMk cId="2647144115" sldId="304"/>
            <ac:inkMk id="65" creationId="{7AD0460D-F05E-4958-B5F4-45AA88B71556}"/>
          </ac:inkMkLst>
        </pc:inkChg>
        <pc:inkChg chg="add">
          <ac:chgData name="Viet Anh Nguyen" userId="b95f61ff061388d5" providerId="LiveId" clId="{486E7BDF-B288-46CF-9FDD-5CCBC2208065}" dt="2022-02-16T10:30:49.413" v="751"/>
          <ac:inkMkLst>
            <pc:docMk/>
            <pc:sldMk cId="2647144115" sldId="304"/>
            <ac:inkMk id="66" creationId="{C766CBC0-8B99-4AC9-8815-31B9B492185C}"/>
          </ac:inkMkLst>
        </pc:inkChg>
        <pc:inkChg chg="add">
          <ac:chgData name="Viet Anh Nguyen" userId="b95f61ff061388d5" providerId="LiveId" clId="{486E7BDF-B288-46CF-9FDD-5CCBC2208065}" dt="2022-02-16T10:30:50.097" v="752" actId="9405"/>
          <ac:inkMkLst>
            <pc:docMk/>
            <pc:sldMk cId="2647144115" sldId="304"/>
            <ac:inkMk id="67" creationId="{DAEED0AB-1862-428C-9508-8467CE9279C3}"/>
          </ac:inkMkLst>
        </pc:inkChg>
        <pc:inkChg chg="add">
          <ac:chgData name="Viet Anh Nguyen" userId="b95f61ff061388d5" providerId="LiveId" clId="{486E7BDF-B288-46CF-9FDD-5CCBC2208065}" dt="2022-02-16T10:30:53.428" v="753" actId="9405"/>
          <ac:inkMkLst>
            <pc:docMk/>
            <pc:sldMk cId="2647144115" sldId="304"/>
            <ac:inkMk id="68" creationId="{667FC325-C9D6-4558-91FB-43491772A5A8}"/>
          </ac:inkMkLst>
        </pc:inkChg>
        <pc:inkChg chg="add del">
          <ac:chgData name="Viet Anh Nguyen" userId="b95f61ff061388d5" providerId="LiveId" clId="{486E7BDF-B288-46CF-9FDD-5CCBC2208065}" dt="2022-02-16T10:30:56.913" v="758"/>
          <ac:inkMkLst>
            <pc:docMk/>
            <pc:sldMk cId="2647144115" sldId="304"/>
            <ac:inkMk id="69" creationId="{A5A3326F-BAEC-4D17-AF35-E8A434AF5FA4}"/>
          </ac:inkMkLst>
        </pc:inkChg>
        <pc:inkChg chg="add del">
          <ac:chgData name="Viet Anh Nguyen" userId="b95f61ff061388d5" providerId="LiveId" clId="{486E7BDF-B288-46CF-9FDD-5CCBC2208065}" dt="2022-02-16T10:30:56.913" v="758"/>
          <ac:inkMkLst>
            <pc:docMk/>
            <pc:sldMk cId="2647144115" sldId="304"/>
            <ac:inkMk id="70" creationId="{17EF3E35-E257-4EAE-B0A1-C6B2CD3D631A}"/>
          </ac:inkMkLst>
        </pc:inkChg>
        <pc:inkChg chg="add del">
          <ac:chgData name="Viet Anh Nguyen" userId="b95f61ff061388d5" providerId="LiveId" clId="{486E7BDF-B288-46CF-9FDD-5CCBC2208065}" dt="2022-02-16T10:30:56.913" v="758"/>
          <ac:inkMkLst>
            <pc:docMk/>
            <pc:sldMk cId="2647144115" sldId="304"/>
            <ac:inkMk id="71" creationId="{D0281A8C-55F6-48B9-9292-4D3EC8BAE115}"/>
          </ac:inkMkLst>
        </pc:inkChg>
        <pc:inkChg chg="add del">
          <ac:chgData name="Viet Anh Nguyen" userId="b95f61ff061388d5" providerId="LiveId" clId="{486E7BDF-B288-46CF-9FDD-5CCBC2208065}" dt="2022-02-16T10:30:56.913" v="758"/>
          <ac:inkMkLst>
            <pc:docMk/>
            <pc:sldMk cId="2647144115" sldId="304"/>
            <ac:inkMk id="72" creationId="{5C2138B3-8FD6-4763-94D7-B56A801BAEF1}"/>
          </ac:inkMkLst>
        </pc:inkChg>
        <pc:inkChg chg="add">
          <ac:chgData name="Viet Anh Nguyen" userId="b95f61ff061388d5" providerId="LiveId" clId="{486E7BDF-B288-46CF-9FDD-5CCBC2208065}" dt="2022-02-16T10:30:56.913" v="758"/>
          <ac:inkMkLst>
            <pc:docMk/>
            <pc:sldMk cId="2647144115" sldId="304"/>
            <ac:inkMk id="73" creationId="{D0513471-720E-44CD-813A-716A0B5632CD}"/>
          </ac:inkMkLst>
        </pc:inkChg>
        <pc:inkChg chg="add del">
          <ac:chgData name="Viet Anh Nguyen" userId="b95f61ff061388d5" providerId="LiveId" clId="{486E7BDF-B288-46CF-9FDD-5CCBC2208065}" dt="2022-02-16T10:31:00.498" v="762"/>
          <ac:inkMkLst>
            <pc:docMk/>
            <pc:sldMk cId="2647144115" sldId="304"/>
            <ac:inkMk id="74" creationId="{F701850B-3DD4-4400-ABDF-D8E90A2553E1}"/>
          </ac:inkMkLst>
        </pc:inkChg>
        <pc:inkChg chg="add del">
          <ac:chgData name="Viet Anh Nguyen" userId="b95f61ff061388d5" providerId="LiveId" clId="{486E7BDF-B288-46CF-9FDD-5CCBC2208065}" dt="2022-02-16T10:31:00.498" v="762"/>
          <ac:inkMkLst>
            <pc:docMk/>
            <pc:sldMk cId="2647144115" sldId="304"/>
            <ac:inkMk id="75" creationId="{A93E9745-5CFB-44F0-B281-AA4A811E2B87}"/>
          </ac:inkMkLst>
        </pc:inkChg>
        <pc:inkChg chg="add del">
          <ac:chgData name="Viet Anh Nguyen" userId="b95f61ff061388d5" providerId="LiveId" clId="{486E7BDF-B288-46CF-9FDD-5CCBC2208065}" dt="2022-02-16T10:31:00.498" v="762"/>
          <ac:inkMkLst>
            <pc:docMk/>
            <pc:sldMk cId="2647144115" sldId="304"/>
            <ac:inkMk id="76" creationId="{1EC3E70E-9C99-4B8A-8BE0-9766E707C37E}"/>
          </ac:inkMkLst>
        </pc:inkChg>
        <pc:inkChg chg="add">
          <ac:chgData name="Viet Anh Nguyen" userId="b95f61ff061388d5" providerId="LiveId" clId="{486E7BDF-B288-46CF-9FDD-5CCBC2208065}" dt="2022-02-16T10:31:00.498" v="762"/>
          <ac:inkMkLst>
            <pc:docMk/>
            <pc:sldMk cId="2647144115" sldId="304"/>
            <ac:inkMk id="77" creationId="{0CC0FA8B-8F7E-4CFF-9B44-E704ECA10FF0}"/>
          </ac:inkMkLst>
        </pc:inkChg>
        <pc:inkChg chg="add del">
          <ac:chgData name="Viet Anh Nguyen" userId="b95f61ff061388d5" providerId="LiveId" clId="{486E7BDF-B288-46CF-9FDD-5CCBC2208065}" dt="2022-02-16T10:31:02.728" v="766"/>
          <ac:inkMkLst>
            <pc:docMk/>
            <pc:sldMk cId="2647144115" sldId="304"/>
            <ac:inkMk id="78" creationId="{BBBDF84E-1B06-4B47-B185-342CDFE84DD4}"/>
          </ac:inkMkLst>
        </pc:inkChg>
        <pc:inkChg chg="add del">
          <ac:chgData name="Viet Anh Nguyen" userId="b95f61ff061388d5" providerId="LiveId" clId="{486E7BDF-B288-46CF-9FDD-5CCBC2208065}" dt="2022-02-16T10:31:02.728" v="766"/>
          <ac:inkMkLst>
            <pc:docMk/>
            <pc:sldMk cId="2647144115" sldId="304"/>
            <ac:inkMk id="79" creationId="{925CC58C-9E02-4A9C-9B84-1CE5A4F6FF5B}"/>
          </ac:inkMkLst>
        </pc:inkChg>
        <pc:inkChg chg="add del">
          <ac:chgData name="Viet Anh Nguyen" userId="b95f61ff061388d5" providerId="LiveId" clId="{486E7BDF-B288-46CF-9FDD-5CCBC2208065}" dt="2022-02-16T10:31:02.728" v="766"/>
          <ac:inkMkLst>
            <pc:docMk/>
            <pc:sldMk cId="2647144115" sldId="304"/>
            <ac:inkMk id="80" creationId="{3BBA5D12-E31E-4386-B448-963D1A6A3FAB}"/>
          </ac:inkMkLst>
        </pc:inkChg>
        <pc:inkChg chg="add del">
          <ac:chgData name="Viet Anh Nguyen" userId="b95f61ff061388d5" providerId="LiveId" clId="{486E7BDF-B288-46CF-9FDD-5CCBC2208065}" dt="2022-02-16T10:31:05.657" v="770"/>
          <ac:inkMkLst>
            <pc:docMk/>
            <pc:sldMk cId="2647144115" sldId="304"/>
            <ac:inkMk id="81" creationId="{58607BD9-A54B-43B1-B335-50480E8D348B}"/>
          </ac:inkMkLst>
        </pc:inkChg>
        <pc:inkChg chg="add del">
          <ac:chgData name="Viet Anh Nguyen" userId="b95f61ff061388d5" providerId="LiveId" clId="{486E7BDF-B288-46CF-9FDD-5CCBC2208065}" dt="2022-02-16T10:31:05.657" v="770"/>
          <ac:inkMkLst>
            <pc:docMk/>
            <pc:sldMk cId="2647144115" sldId="304"/>
            <ac:inkMk id="82" creationId="{789B988D-561D-4352-AA43-53A91BBDAE3D}"/>
          </ac:inkMkLst>
        </pc:inkChg>
        <pc:inkChg chg="add del">
          <ac:chgData name="Viet Anh Nguyen" userId="b95f61ff061388d5" providerId="LiveId" clId="{486E7BDF-B288-46CF-9FDD-5CCBC2208065}" dt="2022-02-16T10:31:05.657" v="770"/>
          <ac:inkMkLst>
            <pc:docMk/>
            <pc:sldMk cId="2647144115" sldId="304"/>
            <ac:inkMk id="83" creationId="{FA0711BC-3C77-4AB4-BAF3-13A5ACCBC0FF}"/>
          </ac:inkMkLst>
        </pc:inkChg>
        <pc:inkChg chg="add del">
          <ac:chgData name="Viet Anh Nguyen" userId="b95f61ff061388d5" providerId="LiveId" clId="{486E7BDF-B288-46CF-9FDD-5CCBC2208065}" dt="2022-02-16T10:31:05.657" v="770"/>
          <ac:inkMkLst>
            <pc:docMk/>
            <pc:sldMk cId="2647144115" sldId="304"/>
            <ac:inkMk id="84" creationId="{40B02A79-81EA-4BD3-9BD9-1E0102B0733F}"/>
          </ac:inkMkLst>
        </pc:inkChg>
        <pc:inkChg chg="add">
          <ac:chgData name="Viet Anh Nguyen" userId="b95f61ff061388d5" providerId="LiveId" clId="{486E7BDF-B288-46CF-9FDD-5CCBC2208065}" dt="2022-02-16T10:31:05.657" v="770"/>
          <ac:inkMkLst>
            <pc:docMk/>
            <pc:sldMk cId="2647144115" sldId="304"/>
            <ac:inkMk id="85" creationId="{FA355D54-E34A-4E4D-A4B0-AA4A61C96000}"/>
          </ac:inkMkLst>
        </pc:inkChg>
        <pc:inkChg chg="add del">
          <ac:chgData name="Viet Anh Nguyen" userId="b95f61ff061388d5" providerId="LiveId" clId="{486E7BDF-B288-46CF-9FDD-5CCBC2208065}" dt="2022-02-16T10:31:09.787" v="775"/>
          <ac:inkMkLst>
            <pc:docMk/>
            <pc:sldMk cId="2647144115" sldId="304"/>
            <ac:inkMk id="86" creationId="{CEF7F951-BAFD-494B-8BD5-DD2FDED1C014}"/>
          </ac:inkMkLst>
        </pc:inkChg>
        <pc:inkChg chg="add del">
          <ac:chgData name="Viet Anh Nguyen" userId="b95f61ff061388d5" providerId="LiveId" clId="{486E7BDF-B288-46CF-9FDD-5CCBC2208065}" dt="2022-02-16T10:31:09.787" v="775"/>
          <ac:inkMkLst>
            <pc:docMk/>
            <pc:sldMk cId="2647144115" sldId="304"/>
            <ac:inkMk id="87" creationId="{D300AFE1-752D-4BAE-A15A-FCA808EA99AF}"/>
          </ac:inkMkLst>
        </pc:inkChg>
        <pc:inkChg chg="add del">
          <ac:chgData name="Viet Anh Nguyen" userId="b95f61ff061388d5" providerId="LiveId" clId="{486E7BDF-B288-46CF-9FDD-5CCBC2208065}" dt="2022-02-16T10:31:09.787" v="775"/>
          <ac:inkMkLst>
            <pc:docMk/>
            <pc:sldMk cId="2647144115" sldId="304"/>
            <ac:inkMk id="88" creationId="{1BC59CE0-8CE9-46A1-B904-405765BC6DCF}"/>
          </ac:inkMkLst>
        </pc:inkChg>
        <pc:inkChg chg="add del">
          <ac:chgData name="Viet Anh Nguyen" userId="b95f61ff061388d5" providerId="LiveId" clId="{486E7BDF-B288-46CF-9FDD-5CCBC2208065}" dt="2022-02-16T10:31:09.787" v="775"/>
          <ac:inkMkLst>
            <pc:docMk/>
            <pc:sldMk cId="2647144115" sldId="304"/>
            <ac:inkMk id="89" creationId="{1485BD13-252B-459E-9BAD-7015A2E00230}"/>
          </ac:inkMkLst>
        </pc:inkChg>
        <pc:inkChg chg="add del">
          <ac:chgData name="Viet Anh Nguyen" userId="b95f61ff061388d5" providerId="LiveId" clId="{486E7BDF-B288-46CF-9FDD-5CCBC2208065}" dt="2022-02-16T10:31:11.228" v="778"/>
          <ac:inkMkLst>
            <pc:docMk/>
            <pc:sldMk cId="2647144115" sldId="304"/>
            <ac:inkMk id="90" creationId="{DFE8993D-38E4-4E73-8DA5-FF43A783EA33}"/>
          </ac:inkMkLst>
        </pc:inkChg>
        <pc:inkChg chg="add del">
          <ac:chgData name="Viet Anh Nguyen" userId="b95f61ff061388d5" providerId="LiveId" clId="{486E7BDF-B288-46CF-9FDD-5CCBC2208065}" dt="2022-02-16T10:31:11.228" v="778"/>
          <ac:inkMkLst>
            <pc:docMk/>
            <pc:sldMk cId="2647144115" sldId="304"/>
            <ac:inkMk id="91" creationId="{BBE45587-7ED7-4B50-958C-D00D467D677F}"/>
          </ac:inkMkLst>
        </pc:inkChg>
        <pc:inkChg chg="add del">
          <ac:chgData name="Viet Anh Nguyen" userId="b95f61ff061388d5" providerId="LiveId" clId="{486E7BDF-B288-46CF-9FDD-5CCBC2208065}" dt="2022-02-16T10:31:11.228" v="778"/>
          <ac:inkMkLst>
            <pc:docMk/>
            <pc:sldMk cId="2647144115" sldId="304"/>
            <ac:inkMk id="92" creationId="{E5BD3658-EC47-4E92-A6C8-7743BFF5096D}"/>
          </ac:inkMkLst>
        </pc:inkChg>
        <pc:inkChg chg="add del">
          <ac:chgData name="Viet Anh Nguyen" userId="b95f61ff061388d5" providerId="LiveId" clId="{486E7BDF-B288-46CF-9FDD-5CCBC2208065}" dt="2022-02-16T10:31:14.686" v="783"/>
          <ac:inkMkLst>
            <pc:docMk/>
            <pc:sldMk cId="2647144115" sldId="304"/>
            <ac:inkMk id="93" creationId="{FA30B11A-583D-4209-AF22-94C1CBFF1C89}"/>
          </ac:inkMkLst>
        </pc:inkChg>
        <pc:inkChg chg="add del">
          <ac:chgData name="Viet Anh Nguyen" userId="b95f61ff061388d5" providerId="LiveId" clId="{486E7BDF-B288-46CF-9FDD-5CCBC2208065}" dt="2022-02-16T10:31:14.686" v="783"/>
          <ac:inkMkLst>
            <pc:docMk/>
            <pc:sldMk cId="2647144115" sldId="304"/>
            <ac:inkMk id="94" creationId="{EBB9F896-2DE3-4487-9DB8-FB058CD51E0F}"/>
          </ac:inkMkLst>
        </pc:inkChg>
        <pc:inkChg chg="add del">
          <ac:chgData name="Viet Anh Nguyen" userId="b95f61ff061388d5" providerId="LiveId" clId="{486E7BDF-B288-46CF-9FDD-5CCBC2208065}" dt="2022-02-16T10:31:14.686" v="783"/>
          <ac:inkMkLst>
            <pc:docMk/>
            <pc:sldMk cId="2647144115" sldId="304"/>
            <ac:inkMk id="95" creationId="{FE9A1C84-EA57-4B6F-B1EA-4485D50E708E}"/>
          </ac:inkMkLst>
        </pc:inkChg>
        <pc:inkChg chg="add del">
          <ac:chgData name="Viet Anh Nguyen" userId="b95f61ff061388d5" providerId="LiveId" clId="{486E7BDF-B288-46CF-9FDD-5CCBC2208065}" dt="2022-02-16T10:31:14.686" v="783"/>
          <ac:inkMkLst>
            <pc:docMk/>
            <pc:sldMk cId="2647144115" sldId="304"/>
            <ac:inkMk id="96" creationId="{1E8FF6B9-09E6-49B5-A509-4B2F480D136E}"/>
          </ac:inkMkLst>
        </pc:inkChg>
        <pc:inkChg chg="add del">
          <ac:chgData name="Viet Anh Nguyen" userId="b95f61ff061388d5" providerId="LiveId" clId="{486E7BDF-B288-46CF-9FDD-5CCBC2208065}" dt="2022-02-16T10:31:14.686" v="783"/>
          <ac:inkMkLst>
            <pc:docMk/>
            <pc:sldMk cId="2647144115" sldId="304"/>
            <ac:inkMk id="97" creationId="{E5659721-39D7-4716-81C7-90C0C6E1637D}"/>
          </ac:inkMkLst>
        </pc:inkChg>
        <pc:inkChg chg="add del">
          <ac:chgData name="Viet Anh Nguyen" userId="b95f61ff061388d5" providerId="LiveId" clId="{486E7BDF-B288-46CF-9FDD-5CCBC2208065}" dt="2022-02-16T10:31:15.602" v="785"/>
          <ac:inkMkLst>
            <pc:docMk/>
            <pc:sldMk cId="2647144115" sldId="304"/>
            <ac:inkMk id="98" creationId="{A5A476DA-6B4B-46D4-A0BF-035B4FDE74F4}"/>
          </ac:inkMkLst>
        </pc:inkChg>
        <pc:inkChg chg="add del">
          <ac:chgData name="Viet Anh Nguyen" userId="b95f61ff061388d5" providerId="LiveId" clId="{486E7BDF-B288-46CF-9FDD-5CCBC2208065}" dt="2022-02-16T10:31:15.602" v="785"/>
          <ac:inkMkLst>
            <pc:docMk/>
            <pc:sldMk cId="2647144115" sldId="304"/>
            <ac:inkMk id="99" creationId="{EF9F7CD5-BCDB-43A5-889D-483E160D5F9E}"/>
          </ac:inkMkLst>
        </pc:inkChg>
        <pc:inkChg chg="add del">
          <ac:chgData name="Viet Anh Nguyen" userId="b95f61ff061388d5" providerId="LiveId" clId="{486E7BDF-B288-46CF-9FDD-5CCBC2208065}" dt="2022-02-16T10:31:17.151" v="787"/>
          <ac:inkMkLst>
            <pc:docMk/>
            <pc:sldMk cId="2647144115" sldId="304"/>
            <ac:inkMk id="100" creationId="{C31A4CF5-00B8-4B2F-8059-238CB4426272}"/>
          </ac:inkMkLst>
        </pc:inkChg>
        <pc:inkChg chg="add del">
          <ac:chgData name="Viet Anh Nguyen" userId="b95f61ff061388d5" providerId="LiveId" clId="{486E7BDF-B288-46CF-9FDD-5CCBC2208065}" dt="2022-02-16T10:31:17.151" v="787"/>
          <ac:inkMkLst>
            <pc:docMk/>
            <pc:sldMk cId="2647144115" sldId="304"/>
            <ac:inkMk id="101" creationId="{199C89C8-68ED-465A-B586-07BFE2F1C05A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2" creationId="{E4622C8C-E09C-462B-AF34-4110DE7366E4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3" creationId="{A47A44F1-C34C-4C30-B4DB-B4BA8F610FA6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4" creationId="{537DD48E-B11C-45D2-91CE-2E1EE76F674F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5" creationId="{81B6BB9E-2924-47C7-9BCF-FF5F83295AFD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6" creationId="{A6DBDC43-4646-43E1-A8FB-E5A20A60FD67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7" creationId="{DF84701D-01EF-45CE-8877-DB2B859DF897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8" creationId="{605982B1-289D-47E7-8C69-CCFA6A29F9F2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09" creationId="{43A96C91-495F-48A1-B534-093D33F56DA1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10" creationId="{8021E1CA-B000-4792-AECE-4EAA4C1A5F87}"/>
          </ac:inkMkLst>
        </pc:inkChg>
        <pc:inkChg chg="add del">
          <ac:chgData name="Viet Anh Nguyen" userId="b95f61ff061388d5" providerId="LiveId" clId="{486E7BDF-B288-46CF-9FDD-5CCBC2208065}" dt="2022-02-16T10:31:19.881" v="797"/>
          <ac:inkMkLst>
            <pc:docMk/>
            <pc:sldMk cId="2647144115" sldId="304"/>
            <ac:inkMk id="111" creationId="{C9FA81B1-CD53-47CE-9872-BF66170A8A8D}"/>
          </ac:inkMkLst>
        </pc:inkChg>
        <pc:inkChg chg="add del">
          <ac:chgData name="Viet Anh Nguyen" userId="b95f61ff061388d5" providerId="LiveId" clId="{486E7BDF-B288-46CF-9FDD-5CCBC2208065}" dt="2022-02-16T10:31:21.045" v="800"/>
          <ac:inkMkLst>
            <pc:docMk/>
            <pc:sldMk cId="2647144115" sldId="304"/>
            <ac:inkMk id="112" creationId="{772BFFEC-DD81-448B-93F1-2A35E5844076}"/>
          </ac:inkMkLst>
        </pc:inkChg>
        <pc:inkChg chg="add del">
          <ac:chgData name="Viet Anh Nguyen" userId="b95f61ff061388d5" providerId="LiveId" clId="{486E7BDF-B288-46CF-9FDD-5CCBC2208065}" dt="2022-02-16T10:31:21.045" v="800"/>
          <ac:inkMkLst>
            <pc:docMk/>
            <pc:sldMk cId="2647144115" sldId="304"/>
            <ac:inkMk id="113" creationId="{1C39DCA7-D57D-47C7-95E9-BECE4F4FC3E0}"/>
          </ac:inkMkLst>
        </pc:inkChg>
        <pc:inkChg chg="add del">
          <ac:chgData name="Viet Anh Nguyen" userId="b95f61ff061388d5" providerId="LiveId" clId="{486E7BDF-B288-46CF-9FDD-5CCBC2208065}" dt="2022-02-16T10:31:21.045" v="800"/>
          <ac:inkMkLst>
            <pc:docMk/>
            <pc:sldMk cId="2647144115" sldId="304"/>
            <ac:inkMk id="114" creationId="{61912549-C2A6-41CE-8362-3DB8BDC67062}"/>
          </ac:inkMkLst>
        </pc:inkChg>
        <pc:inkChg chg="add del">
          <ac:chgData name="Viet Anh Nguyen" userId="b95f61ff061388d5" providerId="LiveId" clId="{486E7BDF-B288-46CF-9FDD-5CCBC2208065}" dt="2022-02-16T10:31:22.829" v="805"/>
          <ac:inkMkLst>
            <pc:docMk/>
            <pc:sldMk cId="2647144115" sldId="304"/>
            <ac:inkMk id="115" creationId="{348C908F-238B-49E0-810A-C0576BD73C7A}"/>
          </ac:inkMkLst>
        </pc:inkChg>
        <pc:inkChg chg="add del">
          <ac:chgData name="Viet Anh Nguyen" userId="b95f61ff061388d5" providerId="LiveId" clId="{486E7BDF-B288-46CF-9FDD-5CCBC2208065}" dt="2022-02-16T10:31:22.829" v="805"/>
          <ac:inkMkLst>
            <pc:docMk/>
            <pc:sldMk cId="2647144115" sldId="304"/>
            <ac:inkMk id="116" creationId="{D6F25013-E754-4750-AF77-ABBEC0911442}"/>
          </ac:inkMkLst>
        </pc:inkChg>
        <pc:inkChg chg="add del">
          <ac:chgData name="Viet Anh Nguyen" userId="b95f61ff061388d5" providerId="LiveId" clId="{486E7BDF-B288-46CF-9FDD-5CCBC2208065}" dt="2022-02-16T10:31:22.829" v="805"/>
          <ac:inkMkLst>
            <pc:docMk/>
            <pc:sldMk cId="2647144115" sldId="304"/>
            <ac:inkMk id="117" creationId="{30088F37-B437-424B-BDB5-55FC5AAD12B8}"/>
          </ac:inkMkLst>
        </pc:inkChg>
        <pc:inkChg chg="add del">
          <ac:chgData name="Viet Anh Nguyen" userId="b95f61ff061388d5" providerId="LiveId" clId="{486E7BDF-B288-46CF-9FDD-5CCBC2208065}" dt="2022-02-16T10:31:22.829" v="805"/>
          <ac:inkMkLst>
            <pc:docMk/>
            <pc:sldMk cId="2647144115" sldId="304"/>
            <ac:inkMk id="118" creationId="{181FDE98-8057-458A-8BAA-8726DB98060A}"/>
          </ac:inkMkLst>
        </pc:inkChg>
        <pc:inkChg chg="add del">
          <ac:chgData name="Viet Anh Nguyen" userId="b95f61ff061388d5" providerId="LiveId" clId="{486E7BDF-B288-46CF-9FDD-5CCBC2208065}" dt="2022-02-16T10:31:22.829" v="805"/>
          <ac:inkMkLst>
            <pc:docMk/>
            <pc:sldMk cId="2647144115" sldId="304"/>
            <ac:inkMk id="119" creationId="{06A18402-0D66-455B-8D82-628EF4345450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0" creationId="{BFFB6FBA-77B5-487D-BBB1-326A0FAD7A6D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1" creationId="{A95931BE-6F28-4654-AFD6-83CFED46D416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2" creationId="{DAFE3FC5-1F70-4C39-92F5-7CF4687B36AC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3" creationId="{24FF3AFD-EFF9-4049-8E37-87CA1337B3F9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4" creationId="{A3B54055-0AE0-4EF1-9DF5-246BE462EBD1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5" creationId="{1BB2F731-894C-4ECD-8E87-CF41794B58EF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6" creationId="{896CAD40-793A-40C2-86A3-85986017F055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7" creationId="{BE9410F3-1398-4640-94F7-B53623EAF649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8" creationId="{4055203C-F072-4A4B-B4EA-E2B83D6D5863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29" creationId="{A7231652-4DDA-42AD-8278-DD2173706D03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30" creationId="{F398C0D6-821F-42E6-84CD-B9C76D5023BA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31" creationId="{920E3DB7-E876-4C12-9164-543983D85BAD}"/>
          </ac:inkMkLst>
        </pc:inkChg>
        <pc:inkChg chg="add del">
          <ac:chgData name="Viet Anh Nguyen" userId="b95f61ff061388d5" providerId="LiveId" clId="{486E7BDF-B288-46CF-9FDD-5CCBC2208065}" dt="2022-02-16T10:31:27.799" v="818"/>
          <ac:inkMkLst>
            <pc:docMk/>
            <pc:sldMk cId="2647144115" sldId="304"/>
            <ac:inkMk id="132" creationId="{E3067A3B-30D5-4C1B-8BF7-12C782560423}"/>
          </ac:inkMkLst>
        </pc:inkChg>
        <pc:inkChg chg="add mod">
          <ac:chgData name="Viet Anh Nguyen" userId="b95f61ff061388d5" providerId="LiveId" clId="{486E7BDF-B288-46CF-9FDD-5CCBC2208065}" dt="2022-02-16T10:31:35.205" v="820"/>
          <ac:inkMkLst>
            <pc:docMk/>
            <pc:sldMk cId="2647144115" sldId="304"/>
            <ac:inkMk id="133" creationId="{22600366-96C7-4CC9-B658-89B745315B1D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4" creationId="{1B9B3B9F-9E4E-4F58-9552-0A352079D0D6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5" creationId="{74063EE1-E381-4E4F-B35D-41B7BAB097E5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6" creationId="{8A17CBDD-161D-479D-938C-00EEC3297F86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7" creationId="{0425BF08-C101-4CF2-B909-B4F39956C86F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8" creationId="{5B3A6386-3750-410C-9903-A165C41E7563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39" creationId="{0E0983C8-3514-4610-876C-890A1E6C2B67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0" creationId="{AA94F8FF-B3CA-403A-BFC6-7C35FB01A97D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1" creationId="{8DC95C65-AB60-411F-B1B4-AFD0A796516F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2" creationId="{9A16E12E-3536-47BA-A50E-03D209B17A1E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3" creationId="{4DD6371A-A03B-4BF3-84BC-02A76E274785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4" creationId="{88F2362F-92F2-4D50-892B-65F6BF03E6A6}"/>
          </ac:inkMkLst>
        </pc:inkChg>
        <pc:inkChg chg="add del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5" creationId="{E90C4273-95F3-45B2-B3A5-C77B11DEDE30}"/>
          </ac:inkMkLst>
        </pc:inkChg>
        <pc:inkChg chg="add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6" creationId="{4DC22A4F-C1A3-4813-A4AF-3A2711CC8D68}"/>
          </ac:inkMkLst>
        </pc:inkChg>
        <pc:inkChg chg="add">
          <ac:chgData name="Viet Anh Nguyen" userId="b95f61ff061388d5" providerId="LiveId" clId="{486E7BDF-B288-46CF-9FDD-5CCBC2208065}" dt="2022-02-16T10:31:42.872" v="833"/>
          <ac:inkMkLst>
            <pc:docMk/>
            <pc:sldMk cId="2647144115" sldId="304"/>
            <ac:inkMk id="147" creationId="{6D1E51E2-8DFE-4477-A3A2-51A95100433B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48" creationId="{C30449B3-2113-47BC-B765-202195C34716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49" creationId="{CBE0FFBF-A555-44CE-836B-020B29559357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0" creationId="{C5722124-F824-4DAB-8290-9E154C3E91E2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1" creationId="{DBBEB732-2FCE-4D54-ACE4-87075D1BA389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2" creationId="{244C3522-6E62-46FB-BB73-290749FF4E93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3" creationId="{A24C9482-757C-446A-941D-294CCE137CCB}"/>
          </ac:inkMkLst>
        </pc:inkChg>
        <pc:inkChg chg="add del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4" creationId="{AFACDC75-CF45-4E0A-AFA5-AE606FC9CD9A}"/>
          </ac:inkMkLst>
        </pc:inkChg>
        <pc:inkChg chg="add">
          <ac:chgData name="Viet Anh Nguyen" userId="b95f61ff061388d5" providerId="LiveId" clId="{486E7BDF-B288-46CF-9FDD-5CCBC2208065}" dt="2022-02-16T10:31:45.927" v="841"/>
          <ac:inkMkLst>
            <pc:docMk/>
            <pc:sldMk cId="2647144115" sldId="304"/>
            <ac:inkMk id="155" creationId="{427830B5-0FC0-46A8-86DF-5BF9CA604E36}"/>
          </ac:inkMkLst>
        </pc:inkChg>
      </pc:sldChg>
      <pc:sldChg chg="addSp delSp new mod">
        <pc:chgData name="Viet Anh Nguyen" userId="b95f61ff061388d5" providerId="LiveId" clId="{486E7BDF-B288-46CF-9FDD-5CCBC2208065}" dt="2022-02-16T10:35:06.047" v="959"/>
        <pc:sldMkLst>
          <pc:docMk/>
          <pc:sldMk cId="3694912416" sldId="305"/>
        </pc:sldMkLst>
        <pc:inkChg chg="add del">
          <ac:chgData name="Viet Anh Nguyen" userId="b95f61ff061388d5" providerId="LiveId" clId="{486E7BDF-B288-46CF-9FDD-5CCBC2208065}" dt="2022-02-16T10:33:25.284" v="847"/>
          <ac:inkMkLst>
            <pc:docMk/>
            <pc:sldMk cId="3694912416" sldId="305"/>
            <ac:inkMk id="2" creationId="{3A5FEBDA-BB30-45B1-BD0B-8AA401EC33C7}"/>
          </ac:inkMkLst>
        </pc:inkChg>
        <pc:inkChg chg="add del">
          <ac:chgData name="Viet Anh Nguyen" userId="b95f61ff061388d5" providerId="LiveId" clId="{486E7BDF-B288-46CF-9FDD-5CCBC2208065}" dt="2022-02-16T10:33:25.284" v="847"/>
          <ac:inkMkLst>
            <pc:docMk/>
            <pc:sldMk cId="3694912416" sldId="305"/>
            <ac:inkMk id="3" creationId="{C1D5090B-CBDB-40B4-B6DE-85B0ECD20B01}"/>
          </ac:inkMkLst>
        </pc:inkChg>
        <pc:inkChg chg="add del">
          <ac:chgData name="Viet Anh Nguyen" userId="b95f61ff061388d5" providerId="LiveId" clId="{486E7BDF-B288-46CF-9FDD-5CCBC2208065}" dt="2022-02-16T10:33:25.284" v="847"/>
          <ac:inkMkLst>
            <pc:docMk/>
            <pc:sldMk cId="3694912416" sldId="305"/>
            <ac:inkMk id="4" creationId="{91B92A9B-18E3-40BF-A763-00EE0DD6665C}"/>
          </ac:inkMkLst>
        </pc:inkChg>
        <pc:inkChg chg="add del">
          <ac:chgData name="Viet Anh Nguyen" userId="b95f61ff061388d5" providerId="LiveId" clId="{486E7BDF-B288-46CF-9FDD-5CCBC2208065}" dt="2022-02-16T10:33:25.284" v="847"/>
          <ac:inkMkLst>
            <pc:docMk/>
            <pc:sldMk cId="3694912416" sldId="305"/>
            <ac:inkMk id="5" creationId="{C11B2044-0AF5-4669-B755-B1237E8304A0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6" creationId="{085CCB0B-947D-4FF1-824E-5B09983BBF0B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7" creationId="{FA2477E9-663A-4F27-9438-8EC65ED70AFC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8" creationId="{57882742-20C7-4C63-ABB7-660371A5FE90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9" creationId="{A0F7F825-97AF-4E03-B03A-66B8DF6A5D9C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10" creationId="{FB08EB39-2ACC-4EF8-A7CF-512473E224F9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11" creationId="{00622AD9-62AA-48BA-A42F-84C3F0A431B2}"/>
          </ac:inkMkLst>
        </pc:inkChg>
        <pc:inkChg chg="add del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12" creationId="{431BD27F-342E-4BAD-80EC-2306386A89B8}"/>
          </ac:inkMkLst>
        </pc:inkChg>
        <pc:inkChg chg="add">
          <ac:chgData name="Viet Anh Nguyen" userId="b95f61ff061388d5" providerId="LiveId" clId="{486E7BDF-B288-46CF-9FDD-5CCBC2208065}" dt="2022-02-16T10:33:27.827" v="854"/>
          <ac:inkMkLst>
            <pc:docMk/>
            <pc:sldMk cId="3694912416" sldId="305"/>
            <ac:inkMk id="13" creationId="{31DA53F5-90F8-4C29-9C1D-BE74F6CF2D0E}"/>
          </ac:inkMkLst>
        </pc:inkChg>
        <pc:inkChg chg="add del">
          <ac:chgData name="Viet Anh Nguyen" userId="b95f61ff061388d5" providerId="LiveId" clId="{486E7BDF-B288-46CF-9FDD-5CCBC2208065}" dt="2022-02-16T10:33:32.696" v="857"/>
          <ac:inkMkLst>
            <pc:docMk/>
            <pc:sldMk cId="3694912416" sldId="305"/>
            <ac:inkMk id="14" creationId="{742BF154-C7B1-4A3D-934D-4BFA5315AC8A}"/>
          </ac:inkMkLst>
        </pc:inkChg>
        <pc:inkChg chg="add del">
          <ac:chgData name="Viet Anh Nguyen" userId="b95f61ff061388d5" providerId="LiveId" clId="{486E7BDF-B288-46CF-9FDD-5CCBC2208065}" dt="2022-02-16T10:33:32.696" v="857"/>
          <ac:inkMkLst>
            <pc:docMk/>
            <pc:sldMk cId="3694912416" sldId="305"/>
            <ac:inkMk id="15" creationId="{4E81EF40-C5ED-46A9-AD19-89327BB1B0DB}"/>
          </ac:inkMkLst>
        </pc:inkChg>
        <pc:inkChg chg="add del">
          <ac:chgData name="Viet Anh Nguyen" userId="b95f61ff061388d5" providerId="LiveId" clId="{486E7BDF-B288-46CF-9FDD-5CCBC2208065}" dt="2022-02-16T10:33:34.940" v="858"/>
          <ac:inkMkLst>
            <pc:docMk/>
            <pc:sldMk cId="3694912416" sldId="305"/>
            <ac:inkMk id="16" creationId="{02C3EC3B-3D00-4E91-88A4-397992931438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17" creationId="{734619CD-3754-4936-A7E9-6D3A7887CFFC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18" creationId="{2E7708DB-D635-4962-8950-6409DCBE9709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19" creationId="{2029338B-2C6F-4047-A603-35AF213863AD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0" creationId="{48BCC33E-E4DB-4C6D-91C8-3CF35FA747DD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1" creationId="{98E96586-9205-4FAF-A050-D12CD5D86B5C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2" creationId="{29AA87E2-99EF-47BF-8410-37D2DAA19D5D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3" creationId="{2E17F64C-1BFD-4F94-8B6D-E7C08B9769D7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4" creationId="{23F45E04-B65B-4742-8AF6-9766A922848D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5" creationId="{06746031-2ADC-47D1-BD5A-94F8A721326F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6" creationId="{23DBE3B7-F375-482E-A42F-FC7EC4EC0348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27" creationId="{B7BA206E-7A7C-4C5D-A600-5A0AFD3D921B}"/>
          </ac:inkMkLst>
        </pc:inkChg>
        <pc:inkChg chg="add">
          <ac:chgData name="Viet Anh Nguyen" userId="b95f61ff061388d5" providerId="LiveId" clId="{486E7BDF-B288-46CF-9FDD-5CCBC2208065}" dt="2022-02-16T10:33:42.106" v="870" actId="9405"/>
          <ac:inkMkLst>
            <pc:docMk/>
            <pc:sldMk cId="3694912416" sldId="305"/>
            <ac:inkMk id="28" creationId="{59436D00-CA8C-4DB9-80B6-D38A31459850}"/>
          </ac:inkMkLst>
        </pc:inkChg>
        <pc:inkChg chg="add">
          <ac:chgData name="Viet Anh Nguyen" userId="b95f61ff061388d5" providerId="LiveId" clId="{486E7BDF-B288-46CF-9FDD-5CCBC2208065}" dt="2022-02-16T10:33:42.304" v="871" actId="9405"/>
          <ac:inkMkLst>
            <pc:docMk/>
            <pc:sldMk cId="3694912416" sldId="305"/>
            <ac:inkMk id="29" creationId="{D9B51130-1FB3-4651-9210-9F2EDB647116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30" creationId="{5E332B21-A07E-4596-9739-F36CEA3D87B0}"/>
          </ac:inkMkLst>
        </pc:inkChg>
        <pc:inkChg chg="add del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31" creationId="{029A7F73-D597-42FB-B17F-3192EE536754}"/>
          </ac:inkMkLst>
        </pc:inkChg>
        <pc:inkChg chg="add">
          <ac:chgData name="Viet Anh Nguyen" userId="b95f61ff061388d5" providerId="LiveId" clId="{486E7BDF-B288-46CF-9FDD-5CCBC2208065}" dt="2022-02-16T10:33:42.926" v="872"/>
          <ac:inkMkLst>
            <pc:docMk/>
            <pc:sldMk cId="3694912416" sldId="305"/>
            <ac:inkMk id="32" creationId="{6D73B279-68F5-4587-A619-6AAD56E740C0}"/>
          </ac:inkMkLst>
        </pc:inkChg>
        <pc:inkChg chg="add del">
          <ac:chgData name="Viet Anh Nguyen" userId="b95f61ff061388d5" providerId="LiveId" clId="{486E7BDF-B288-46CF-9FDD-5CCBC2208065}" dt="2022-02-16T10:33:44.795" v="878"/>
          <ac:inkMkLst>
            <pc:docMk/>
            <pc:sldMk cId="3694912416" sldId="305"/>
            <ac:inkMk id="33" creationId="{CF5BD6B2-1A23-44C5-9FF7-46D91192AA02}"/>
          </ac:inkMkLst>
        </pc:inkChg>
        <pc:inkChg chg="add del">
          <ac:chgData name="Viet Anh Nguyen" userId="b95f61ff061388d5" providerId="LiveId" clId="{486E7BDF-B288-46CF-9FDD-5CCBC2208065}" dt="2022-02-16T10:33:44.795" v="878"/>
          <ac:inkMkLst>
            <pc:docMk/>
            <pc:sldMk cId="3694912416" sldId="305"/>
            <ac:inkMk id="34" creationId="{B5244695-8F01-4094-997F-9647B4CDDCAA}"/>
          </ac:inkMkLst>
        </pc:inkChg>
        <pc:inkChg chg="add del">
          <ac:chgData name="Viet Anh Nguyen" userId="b95f61ff061388d5" providerId="LiveId" clId="{486E7BDF-B288-46CF-9FDD-5CCBC2208065}" dt="2022-02-16T10:33:44.795" v="878"/>
          <ac:inkMkLst>
            <pc:docMk/>
            <pc:sldMk cId="3694912416" sldId="305"/>
            <ac:inkMk id="35" creationId="{B2598A87-A554-4628-B9FD-FF06D99DB7AC}"/>
          </ac:inkMkLst>
        </pc:inkChg>
        <pc:inkChg chg="add del">
          <ac:chgData name="Viet Anh Nguyen" userId="b95f61ff061388d5" providerId="LiveId" clId="{486E7BDF-B288-46CF-9FDD-5CCBC2208065}" dt="2022-02-16T10:33:44.795" v="878"/>
          <ac:inkMkLst>
            <pc:docMk/>
            <pc:sldMk cId="3694912416" sldId="305"/>
            <ac:inkMk id="36" creationId="{3986764C-E2D8-4A4B-BB86-CFD081E7EAC0}"/>
          </ac:inkMkLst>
        </pc:inkChg>
        <pc:inkChg chg="add del">
          <ac:chgData name="Viet Anh Nguyen" userId="b95f61ff061388d5" providerId="LiveId" clId="{486E7BDF-B288-46CF-9FDD-5CCBC2208065}" dt="2022-02-16T10:33:44.795" v="878"/>
          <ac:inkMkLst>
            <pc:docMk/>
            <pc:sldMk cId="3694912416" sldId="305"/>
            <ac:inkMk id="37" creationId="{CE53D133-6E60-4842-AF92-AB2A40B4FF19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38" creationId="{28B5DA46-AF69-4A20-A5E2-F42206FCAEDE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39" creationId="{A5B4A2CA-33DC-4481-84EF-266275DEA7E4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0" creationId="{94FA16EF-552C-4701-A9C4-1F373D31FC3A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1" creationId="{2AC12A02-131D-409E-B95D-EC9EFB2FAFBB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2" creationId="{464E5517-12B2-4F0D-BC0F-A4652C7F6314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3" creationId="{6C4A7712-B047-4FB9-96F0-786E3A0FFFCA}"/>
          </ac:inkMkLst>
        </pc:inkChg>
        <pc:inkChg chg="add">
          <ac:chgData name="Viet Anh Nguyen" userId="b95f61ff061388d5" providerId="LiveId" clId="{486E7BDF-B288-46CF-9FDD-5CCBC2208065}" dt="2022-02-16T10:33:46.257" v="883" actId="9405"/>
          <ac:inkMkLst>
            <pc:docMk/>
            <pc:sldMk cId="3694912416" sldId="305"/>
            <ac:inkMk id="44" creationId="{D62BA45B-65C0-4A83-8B3E-4F9E8767E71A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5" creationId="{57C47874-A446-4E3A-B8CA-48A516B3FCB1}"/>
          </ac:inkMkLst>
        </pc:inkChg>
        <pc:inkChg chg="add del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6" creationId="{FB52186B-1607-4768-B1BA-E23723BADB39}"/>
          </ac:inkMkLst>
        </pc:inkChg>
        <pc:inkChg chg="add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7" creationId="{35D34591-D6F4-44C4-95F8-C3F673C20437}"/>
          </ac:inkMkLst>
        </pc:inkChg>
        <pc:inkChg chg="add">
          <ac:chgData name="Viet Anh Nguyen" userId="b95f61ff061388d5" providerId="LiveId" clId="{486E7BDF-B288-46CF-9FDD-5CCBC2208065}" dt="2022-02-16T10:33:47.782" v="886"/>
          <ac:inkMkLst>
            <pc:docMk/>
            <pc:sldMk cId="3694912416" sldId="305"/>
            <ac:inkMk id="48" creationId="{D23A2EF0-D517-423A-82C0-344EADBB873A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49" creationId="{B292321E-CC6E-43A7-8D1B-BF93F0E62CE2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0" creationId="{2511B581-F38A-4E69-A31F-000293663119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1" creationId="{2A2C312A-D6FE-4087-A142-3C3324DF9FAB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2" creationId="{3BFE8094-8D8C-43A8-9612-6C64254C2DAF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3" creationId="{10DF86D5-B41A-48B3-BAC3-45D1B6606E64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4" creationId="{EEC8F140-0406-4703-9FBB-1EDCC8C27725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5" creationId="{40957620-062A-4F26-9CBA-815D5516A6FA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6" creationId="{41ACBA80-B6A9-4B78-9390-34BF277A4796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7" creationId="{AC86F2C8-8CF5-4B2A-B2DC-3A0B076047F1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8" creationId="{EC064A2B-E4BB-4D21-8CA1-0B6C62321F85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59" creationId="{E1EF69DC-4F67-4A36-857D-C57F5BEBB9AE}"/>
          </ac:inkMkLst>
        </pc:inkChg>
        <pc:inkChg chg="add del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60" creationId="{BE345CEA-5344-4A76-83EE-5F1C89208DE8}"/>
          </ac:inkMkLst>
        </pc:inkChg>
        <pc:inkChg chg="add del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61" creationId="{F9359538-D15E-4717-A8C1-4144897B125B}"/>
          </ac:inkMkLst>
        </pc:inkChg>
        <pc:inkChg chg="add">
          <ac:chgData name="Viet Anh Nguyen" userId="b95f61ff061388d5" providerId="LiveId" clId="{486E7BDF-B288-46CF-9FDD-5CCBC2208065}" dt="2022-02-16T10:33:53.307" v="899"/>
          <ac:inkMkLst>
            <pc:docMk/>
            <pc:sldMk cId="3694912416" sldId="305"/>
            <ac:inkMk id="62" creationId="{D7B9300F-E578-40C7-AAC7-DCCDFFBC8329}"/>
          </ac:inkMkLst>
        </pc:inkChg>
        <pc:inkChg chg="add del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63" creationId="{BF5E8249-15B8-4BD8-89EB-796334161522}"/>
          </ac:inkMkLst>
        </pc:inkChg>
        <pc:inkChg chg="add del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64" creationId="{9FC1518A-3DEF-4B87-915F-AB7E5C4D0C05}"/>
          </ac:inkMkLst>
        </pc:inkChg>
        <pc:inkChg chg="add del">
          <ac:chgData name="Viet Anh Nguyen" userId="b95f61ff061388d5" providerId="LiveId" clId="{486E7BDF-B288-46CF-9FDD-5CCBC2208065}" dt="2022-02-16T10:33:59.025" v="905"/>
          <ac:inkMkLst>
            <pc:docMk/>
            <pc:sldMk cId="3694912416" sldId="305"/>
            <ac:inkMk id="65" creationId="{3E95F800-0D14-454D-B531-578EED5F151C}"/>
          </ac:inkMkLst>
        </pc:inkChg>
        <pc:inkChg chg="add del">
          <ac:chgData name="Viet Anh Nguyen" userId="b95f61ff061388d5" providerId="LiveId" clId="{486E7BDF-B288-46CF-9FDD-5CCBC2208065}" dt="2022-02-16T10:33:59.025" v="905"/>
          <ac:inkMkLst>
            <pc:docMk/>
            <pc:sldMk cId="3694912416" sldId="305"/>
            <ac:inkMk id="66" creationId="{A4C58135-3A1F-49F4-B2C4-9BCB72DD2B24}"/>
          </ac:inkMkLst>
        </pc:inkChg>
        <pc:inkChg chg="add del">
          <ac:chgData name="Viet Anh Nguyen" userId="b95f61ff061388d5" providerId="LiveId" clId="{486E7BDF-B288-46CF-9FDD-5CCBC2208065}" dt="2022-02-16T10:33:59.025" v="905"/>
          <ac:inkMkLst>
            <pc:docMk/>
            <pc:sldMk cId="3694912416" sldId="305"/>
            <ac:inkMk id="67" creationId="{B3EC2B82-275D-48F1-B75B-C71CE29EA29E}"/>
          </ac:inkMkLst>
        </pc:inkChg>
        <pc:inkChg chg="add del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68" creationId="{35020D5F-4263-4D21-B7B3-B61716271F0F}"/>
          </ac:inkMkLst>
        </pc:inkChg>
        <pc:inkChg chg="add del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69" creationId="{6F7A4EC0-E9F3-4553-9B7E-913454A6559F}"/>
          </ac:inkMkLst>
        </pc:inkChg>
        <pc:inkChg chg="add">
          <ac:chgData name="Viet Anh Nguyen" userId="b95f61ff061388d5" providerId="LiveId" clId="{486E7BDF-B288-46CF-9FDD-5CCBC2208065}" dt="2022-02-16T10:34:00.827" v="907"/>
          <ac:inkMkLst>
            <pc:docMk/>
            <pc:sldMk cId="3694912416" sldId="305"/>
            <ac:inkMk id="70" creationId="{9EB99C98-5D07-41B1-93B7-2A3D2B695D86}"/>
          </ac:inkMkLst>
        </pc:inkChg>
        <pc:inkChg chg="add del">
          <ac:chgData name="Viet Anh Nguyen" userId="b95f61ff061388d5" providerId="LiveId" clId="{486E7BDF-B288-46CF-9FDD-5CCBC2208065}" dt="2022-02-16T10:34:34.242" v="910"/>
          <ac:inkMkLst>
            <pc:docMk/>
            <pc:sldMk cId="3694912416" sldId="305"/>
            <ac:inkMk id="71" creationId="{1443CF78-8F53-4F5B-8075-DC7504DE9DF4}"/>
          </ac:inkMkLst>
        </pc:inkChg>
        <pc:inkChg chg="add del">
          <ac:chgData name="Viet Anh Nguyen" userId="b95f61ff061388d5" providerId="LiveId" clId="{486E7BDF-B288-46CF-9FDD-5CCBC2208065}" dt="2022-02-16T10:34:34.242" v="910"/>
          <ac:inkMkLst>
            <pc:docMk/>
            <pc:sldMk cId="3694912416" sldId="305"/>
            <ac:inkMk id="72" creationId="{2C14DE20-2C4D-4D98-8440-B02BF235EF2A}"/>
          </ac:inkMkLst>
        </pc:inkChg>
        <pc:inkChg chg="add del">
          <ac:chgData name="Viet Anh Nguyen" userId="b95f61ff061388d5" providerId="LiveId" clId="{486E7BDF-B288-46CF-9FDD-5CCBC2208065}" dt="2022-02-16T10:34:35.355" v="914"/>
          <ac:inkMkLst>
            <pc:docMk/>
            <pc:sldMk cId="3694912416" sldId="305"/>
            <ac:inkMk id="73" creationId="{3660DDDC-69C7-4B7D-94CD-F94D77DE3D0D}"/>
          </ac:inkMkLst>
        </pc:inkChg>
        <pc:inkChg chg="add del">
          <ac:chgData name="Viet Anh Nguyen" userId="b95f61ff061388d5" providerId="LiveId" clId="{486E7BDF-B288-46CF-9FDD-5CCBC2208065}" dt="2022-02-16T10:34:35.355" v="914"/>
          <ac:inkMkLst>
            <pc:docMk/>
            <pc:sldMk cId="3694912416" sldId="305"/>
            <ac:inkMk id="74" creationId="{29AA8E62-5885-4B83-8AFA-E9586E4A1804}"/>
          </ac:inkMkLst>
        </pc:inkChg>
        <pc:inkChg chg="add">
          <ac:chgData name="Viet Anh Nguyen" userId="b95f61ff061388d5" providerId="LiveId" clId="{486E7BDF-B288-46CF-9FDD-5CCBC2208065}" dt="2022-02-16T10:34:34.678" v="912" actId="9405"/>
          <ac:inkMkLst>
            <pc:docMk/>
            <pc:sldMk cId="3694912416" sldId="305"/>
            <ac:inkMk id="75" creationId="{BD6F80E2-C470-4716-B2AC-E302D1256247}"/>
          </ac:inkMkLst>
        </pc:inkChg>
        <pc:inkChg chg="add">
          <ac:chgData name="Viet Anh Nguyen" userId="b95f61ff061388d5" providerId="LiveId" clId="{486E7BDF-B288-46CF-9FDD-5CCBC2208065}" dt="2022-02-16T10:34:34.844" v="913" actId="9405"/>
          <ac:inkMkLst>
            <pc:docMk/>
            <pc:sldMk cId="3694912416" sldId="305"/>
            <ac:inkMk id="76" creationId="{8D557C4C-3402-4E74-8270-5B170CA1914E}"/>
          </ac:inkMkLst>
        </pc:inkChg>
        <pc:inkChg chg="add">
          <ac:chgData name="Viet Anh Nguyen" userId="b95f61ff061388d5" providerId="LiveId" clId="{486E7BDF-B288-46CF-9FDD-5CCBC2208065}" dt="2022-02-16T10:34:35.355" v="914"/>
          <ac:inkMkLst>
            <pc:docMk/>
            <pc:sldMk cId="3694912416" sldId="305"/>
            <ac:inkMk id="77" creationId="{F44C11EA-34F8-4865-9E62-32B1335343C6}"/>
          </ac:inkMkLst>
        </pc:inkChg>
        <pc:inkChg chg="add del">
          <ac:chgData name="Viet Anh Nguyen" userId="b95f61ff061388d5" providerId="LiveId" clId="{486E7BDF-B288-46CF-9FDD-5CCBC2208065}" dt="2022-02-16T10:34:37.606" v="918"/>
          <ac:inkMkLst>
            <pc:docMk/>
            <pc:sldMk cId="3694912416" sldId="305"/>
            <ac:inkMk id="78" creationId="{3658F6EE-0579-44F0-859B-A16E98DD00FF}"/>
          </ac:inkMkLst>
        </pc:inkChg>
        <pc:inkChg chg="add del">
          <ac:chgData name="Viet Anh Nguyen" userId="b95f61ff061388d5" providerId="LiveId" clId="{486E7BDF-B288-46CF-9FDD-5CCBC2208065}" dt="2022-02-16T10:34:37.606" v="918"/>
          <ac:inkMkLst>
            <pc:docMk/>
            <pc:sldMk cId="3694912416" sldId="305"/>
            <ac:inkMk id="79" creationId="{44F0669F-B6AD-442A-9ABF-6C0BB69BD14E}"/>
          </ac:inkMkLst>
        </pc:inkChg>
        <pc:inkChg chg="add del">
          <ac:chgData name="Viet Anh Nguyen" userId="b95f61ff061388d5" providerId="LiveId" clId="{486E7BDF-B288-46CF-9FDD-5CCBC2208065}" dt="2022-02-16T10:34:37.606" v="918"/>
          <ac:inkMkLst>
            <pc:docMk/>
            <pc:sldMk cId="3694912416" sldId="305"/>
            <ac:inkMk id="80" creationId="{66C5CAE0-5530-4EBD-9577-ED9E2D2C24FD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1" creationId="{DED5AEED-01E0-4DED-880E-8C82B18DCCA1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2" creationId="{2F593943-23BA-4557-9F16-263049251804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3" creationId="{79AEDF57-4CE0-4364-9BBE-2944324BE5DA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4" creationId="{62B62B93-A6C9-43C3-A73E-DF21B03EF6D5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5" creationId="{D7A535BB-0076-4975-BBE6-1C88EC845E56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6" creationId="{E323979A-D5D6-4AA6-A664-44EE9EAF1538}"/>
          </ac:inkMkLst>
        </pc:inkChg>
        <pc:inkChg chg="add del">
          <ac:chgData name="Viet Anh Nguyen" userId="b95f61ff061388d5" providerId="LiveId" clId="{486E7BDF-B288-46CF-9FDD-5CCBC2208065}" dt="2022-02-16T10:34:41.909" v="924"/>
          <ac:inkMkLst>
            <pc:docMk/>
            <pc:sldMk cId="3694912416" sldId="305"/>
            <ac:inkMk id="87" creationId="{2FA04DEE-CF8A-4CA0-9231-0AE26BBFFEED}"/>
          </ac:inkMkLst>
        </pc:inkChg>
        <pc:inkChg chg="add del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88" creationId="{7770FFDB-1BA4-4A60-B95A-66748527356D}"/>
          </ac:inkMkLst>
        </pc:inkChg>
        <pc:inkChg chg="add del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89" creationId="{E1189BD0-85DA-4B5F-A5EE-583340BBBCBB}"/>
          </ac:inkMkLst>
        </pc:inkChg>
        <pc:inkChg chg="add del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90" creationId="{E2C2020E-5225-4AE9-A5FD-0009A37BC3FD}"/>
          </ac:inkMkLst>
        </pc:inkChg>
        <pc:inkChg chg="add del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91" creationId="{DF911850-ACE7-47B0-B18B-2B9CE3F26B00}"/>
          </ac:inkMkLst>
        </pc:inkChg>
        <pc:inkChg chg="add del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92" creationId="{91EC1643-A6FB-4AA5-A8F3-33C1CE9C251F}"/>
          </ac:inkMkLst>
        </pc:inkChg>
        <pc:inkChg chg="add">
          <ac:chgData name="Viet Anh Nguyen" userId="b95f61ff061388d5" providerId="LiveId" clId="{486E7BDF-B288-46CF-9FDD-5CCBC2208065}" dt="2022-02-16T10:34:45.376" v="929"/>
          <ac:inkMkLst>
            <pc:docMk/>
            <pc:sldMk cId="3694912416" sldId="305"/>
            <ac:inkMk id="93" creationId="{AB1A9182-DF65-44B7-AB82-2093CEE2D757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4" creationId="{BC8CFF6F-8655-4D2D-B993-F96A3B8A61AD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5" creationId="{6ACAA4EB-4E2A-4059-95FE-146F5112620C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6" creationId="{B253CAF4-E3D9-40BD-9163-27A5A2EA7154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7" creationId="{EEACC5DD-3277-425C-ABD2-B9E6B6DA3BDA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8" creationId="{E80265D8-065D-4D50-A9AD-82B1ECA75BFC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99" creationId="{1B87C2B0-29DB-4C3E-B2C5-3066AB7351CE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100" creationId="{A7F3388D-7FCF-430A-9511-AF23133E711D}"/>
          </ac:inkMkLst>
        </pc:inkChg>
        <pc:inkChg chg="add del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101" creationId="{8E251523-EF90-4422-B139-661DBFA016F6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2" creationId="{71F1EE5F-0402-41C3-B3A8-2BA9F3409211}"/>
          </ac:inkMkLst>
        </pc:inkChg>
        <pc:inkChg chg="add">
          <ac:chgData name="Viet Anh Nguyen" userId="b95f61ff061388d5" providerId="LiveId" clId="{486E7BDF-B288-46CF-9FDD-5CCBC2208065}" dt="2022-02-16T10:34:50.409" v="938"/>
          <ac:inkMkLst>
            <pc:docMk/>
            <pc:sldMk cId="3694912416" sldId="305"/>
            <ac:inkMk id="103" creationId="{2F53144D-5611-4DBD-B3C5-AA89F0DEFE2C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4" creationId="{D3A98173-580C-4485-801B-F8D682007186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5" creationId="{4C848338-10C9-483D-A4FF-5083442104DA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6" creationId="{C332DEFB-6591-44BE-B2C2-494B60B43CD4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7" creationId="{D520B2E8-DBF0-4C4D-861E-FC114F099199}"/>
          </ac:inkMkLst>
        </pc:inkChg>
        <pc:inkChg chg="add del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08" creationId="{47E002DA-61B0-48BC-98A3-65AE8BE61994}"/>
          </ac:inkMkLst>
        </pc:inkChg>
        <pc:inkChg chg="add">
          <ac:chgData name="Viet Anh Nguyen" userId="b95f61ff061388d5" providerId="LiveId" clId="{486E7BDF-B288-46CF-9FDD-5CCBC2208065}" dt="2022-02-16T10:34:52.395" v="944" actId="9405"/>
          <ac:inkMkLst>
            <pc:docMk/>
            <pc:sldMk cId="3694912416" sldId="305"/>
            <ac:inkMk id="109" creationId="{B49316B5-97F6-451B-A785-EE17301045AD}"/>
          </ac:inkMkLst>
        </pc:inkChg>
        <pc:inkChg chg="add">
          <ac:chgData name="Viet Anh Nguyen" userId="b95f61ff061388d5" providerId="LiveId" clId="{486E7BDF-B288-46CF-9FDD-5CCBC2208065}" dt="2022-02-16T10:34:52.573" v="945" actId="9405"/>
          <ac:inkMkLst>
            <pc:docMk/>
            <pc:sldMk cId="3694912416" sldId="305"/>
            <ac:inkMk id="110" creationId="{F9016E72-81D7-424E-B0B7-D6C6B5A0E12F}"/>
          </ac:inkMkLst>
        </pc:inkChg>
        <pc:inkChg chg="add">
          <ac:chgData name="Viet Anh Nguyen" userId="b95f61ff061388d5" providerId="LiveId" clId="{486E7BDF-B288-46CF-9FDD-5CCBC2208065}" dt="2022-02-16T10:34:53.482" v="946"/>
          <ac:inkMkLst>
            <pc:docMk/>
            <pc:sldMk cId="3694912416" sldId="305"/>
            <ac:inkMk id="111" creationId="{7A611105-4913-4B88-9A22-3108CB15A6B3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2" creationId="{5A052148-0F4A-44A6-AC0B-ADDD6B0F27ED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3" creationId="{7DF93C2B-B0E2-46E7-9A05-57C439D71C2F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4" creationId="{D52375AF-E1C3-4CCC-8593-5A157AA8A83D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5" creationId="{3D2A08F4-8C21-46F3-9142-5C850873C51A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6" creationId="{FBBCF6B3-3209-4FC5-A2CC-7C5E4651A736}"/>
          </ac:inkMkLst>
        </pc:inkChg>
        <pc:inkChg chg="add del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7" creationId="{0E73660F-7F21-49FA-BF53-48D1B340EF0B}"/>
          </ac:inkMkLst>
        </pc:inkChg>
        <pc:inkChg chg="add">
          <ac:chgData name="Viet Anh Nguyen" userId="b95f61ff061388d5" providerId="LiveId" clId="{486E7BDF-B288-46CF-9FDD-5CCBC2208065}" dt="2022-02-16T10:34:57.646" v="953"/>
          <ac:inkMkLst>
            <pc:docMk/>
            <pc:sldMk cId="3694912416" sldId="305"/>
            <ac:inkMk id="118" creationId="{8E1CF7B2-BE3B-4E44-8990-738789FD34D2}"/>
          </ac:inkMkLst>
        </pc:inkChg>
        <pc:inkChg chg="add del">
          <ac:chgData name="Viet Anh Nguyen" userId="b95f61ff061388d5" providerId="LiveId" clId="{486E7BDF-B288-46CF-9FDD-5CCBC2208065}" dt="2022-02-16T10:35:04.646" v="957"/>
          <ac:inkMkLst>
            <pc:docMk/>
            <pc:sldMk cId="3694912416" sldId="305"/>
            <ac:inkMk id="119" creationId="{CF320F6D-0401-4DA4-ADFE-1195192246AF}"/>
          </ac:inkMkLst>
        </pc:inkChg>
        <pc:inkChg chg="add del">
          <ac:chgData name="Viet Anh Nguyen" userId="b95f61ff061388d5" providerId="LiveId" clId="{486E7BDF-B288-46CF-9FDD-5CCBC2208065}" dt="2022-02-16T10:35:04.646" v="957"/>
          <ac:inkMkLst>
            <pc:docMk/>
            <pc:sldMk cId="3694912416" sldId="305"/>
            <ac:inkMk id="120" creationId="{9DB1CC92-B89B-47A3-8688-233B8A6241EB}"/>
          </ac:inkMkLst>
        </pc:inkChg>
        <pc:inkChg chg="add del">
          <ac:chgData name="Viet Anh Nguyen" userId="b95f61ff061388d5" providerId="LiveId" clId="{486E7BDF-B288-46CF-9FDD-5CCBC2208065}" dt="2022-02-16T10:35:04.646" v="957"/>
          <ac:inkMkLst>
            <pc:docMk/>
            <pc:sldMk cId="3694912416" sldId="305"/>
            <ac:inkMk id="121" creationId="{0A77EE71-9C39-4187-BD78-8A64528C5800}"/>
          </ac:inkMkLst>
        </pc:inkChg>
        <pc:inkChg chg="add del">
          <ac:chgData name="Viet Anh Nguyen" userId="b95f61ff061388d5" providerId="LiveId" clId="{486E7BDF-B288-46CF-9FDD-5CCBC2208065}" dt="2022-02-16T10:35:06.047" v="959"/>
          <ac:inkMkLst>
            <pc:docMk/>
            <pc:sldMk cId="3694912416" sldId="305"/>
            <ac:inkMk id="122" creationId="{38F233B4-5B00-4CE7-B2B4-08998049F5D2}"/>
          </ac:inkMkLst>
        </pc:inkChg>
        <pc:inkChg chg="add del">
          <ac:chgData name="Viet Anh Nguyen" userId="b95f61ff061388d5" providerId="LiveId" clId="{486E7BDF-B288-46CF-9FDD-5CCBC2208065}" dt="2022-02-16T10:35:06.047" v="959"/>
          <ac:inkMkLst>
            <pc:docMk/>
            <pc:sldMk cId="3694912416" sldId="305"/>
            <ac:inkMk id="123" creationId="{5AA42A65-3225-4087-8815-D6DCF4452224}"/>
          </ac:inkMkLst>
        </pc:inkChg>
        <pc:inkChg chg="add">
          <ac:chgData name="Viet Anh Nguyen" userId="b95f61ff061388d5" providerId="LiveId" clId="{486E7BDF-B288-46CF-9FDD-5CCBC2208065}" dt="2022-02-16T10:35:06.047" v="959"/>
          <ac:inkMkLst>
            <pc:docMk/>
            <pc:sldMk cId="3694912416" sldId="305"/>
            <ac:inkMk id="124" creationId="{FC4FC05F-AB65-40B1-81FC-09E2A2E78167}"/>
          </ac:inkMkLst>
        </pc:inkChg>
      </pc:sldChg>
      <pc:sldChg chg="addSp delSp new mod">
        <pc:chgData name="Viet Anh Nguyen" userId="b95f61ff061388d5" providerId="LiveId" clId="{486E7BDF-B288-46CF-9FDD-5CCBC2208065}" dt="2022-02-16T10:36:24.948" v="1042"/>
        <pc:sldMkLst>
          <pc:docMk/>
          <pc:sldMk cId="570823599" sldId="306"/>
        </pc:sldMkLst>
        <pc:inkChg chg="add del">
          <ac:chgData name="Viet Anh Nguyen" userId="b95f61ff061388d5" providerId="LiveId" clId="{486E7BDF-B288-46CF-9FDD-5CCBC2208065}" dt="2022-02-16T10:35:13.258" v="964"/>
          <ac:inkMkLst>
            <pc:docMk/>
            <pc:sldMk cId="570823599" sldId="306"/>
            <ac:inkMk id="2" creationId="{C8A06F3E-E7FA-46FF-9239-38732D6C476F}"/>
          </ac:inkMkLst>
        </pc:inkChg>
        <pc:inkChg chg="add del">
          <ac:chgData name="Viet Anh Nguyen" userId="b95f61ff061388d5" providerId="LiveId" clId="{486E7BDF-B288-46CF-9FDD-5CCBC2208065}" dt="2022-02-16T10:35:13.258" v="964"/>
          <ac:inkMkLst>
            <pc:docMk/>
            <pc:sldMk cId="570823599" sldId="306"/>
            <ac:inkMk id="3" creationId="{42386E7C-9B41-46F9-9D1B-E090AD5EF346}"/>
          </ac:inkMkLst>
        </pc:inkChg>
        <pc:inkChg chg="add del">
          <ac:chgData name="Viet Anh Nguyen" userId="b95f61ff061388d5" providerId="LiveId" clId="{486E7BDF-B288-46CF-9FDD-5CCBC2208065}" dt="2022-02-16T10:35:13.258" v="964"/>
          <ac:inkMkLst>
            <pc:docMk/>
            <pc:sldMk cId="570823599" sldId="306"/>
            <ac:inkMk id="4" creationId="{0369E7F9-A2A2-4B0F-86C7-1BB36C6D557F}"/>
          </ac:inkMkLst>
        </pc:inkChg>
        <pc:inkChg chg="add del">
          <ac:chgData name="Viet Anh Nguyen" userId="b95f61ff061388d5" providerId="LiveId" clId="{486E7BDF-B288-46CF-9FDD-5CCBC2208065}" dt="2022-02-16T10:35:14.568" v="968"/>
          <ac:inkMkLst>
            <pc:docMk/>
            <pc:sldMk cId="570823599" sldId="306"/>
            <ac:inkMk id="5" creationId="{C4FB1344-775C-486A-BC9F-798F8FFBF623}"/>
          </ac:inkMkLst>
        </pc:inkChg>
        <pc:inkChg chg="add del">
          <ac:chgData name="Viet Anh Nguyen" userId="b95f61ff061388d5" providerId="LiveId" clId="{486E7BDF-B288-46CF-9FDD-5CCBC2208065}" dt="2022-02-16T10:35:14.568" v="968"/>
          <ac:inkMkLst>
            <pc:docMk/>
            <pc:sldMk cId="570823599" sldId="306"/>
            <ac:inkMk id="6" creationId="{EF7F2A16-7635-4EA6-A81E-4F23F3058A48}"/>
          </ac:inkMkLst>
        </pc:inkChg>
        <pc:inkChg chg="add">
          <ac:chgData name="Viet Anh Nguyen" userId="b95f61ff061388d5" providerId="LiveId" clId="{486E7BDF-B288-46CF-9FDD-5CCBC2208065}" dt="2022-02-16T10:35:13.850" v="966" actId="9405"/>
          <ac:inkMkLst>
            <pc:docMk/>
            <pc:sldMk cId="570823599" sldId="306"/>
            <ac:inkMk id="7" creationId="{676584E7-59AD-49EA-99B9-35B702E59A03}"/>
          </ac:inkMkLst>
        </pc:inkChg>
        <pc:inkChg chg="add">
          <ac:chgData name="Viet Anh Nguyen" userId="b95f61ff061388d5" providerId="LiveId" clId="{486E7BDF-B288-46CF-9FDD-5CCBC2208065}" dt="2022-02-16T10:35:14.011" v="967" actId="9405"/>
          <ac:inkMkLst>
            <pc:docMk/>
            <pc:sldMk cId="570823599" sldId="306"/>
            <ac:inkMk id="8" creationId="{B51676B7-FD8A-436B-B3CB-C69887895EC7}"/>
          </ac:inkMkLst>
        </pc:inkChg>
        <pc:inkChg chg="add">
          <ac:chgData name="Viet Anh Nguyen" userId="b95f61ff061388d5" providerId="LiveId" clId="{486E7BDF-B288-46CF-9FDD-5CCBC2208065}" dt="2022-02-16T10:35:14.568" v="968"/>
          <ac:inkMkLst>
            <pc:docMk/>
            <pc:sldMk cId="570823599" sldId="306"/>
            <ac:inkMk id="9" creationId="{5DB2A57F-A2B9-415B-BF93-E79DDB256C34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0" creationId="{72F2B568-04C7-4830-9A53-471245DE2902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1" creationId="{63061AF9-2DF5-48BD-BEEF-E627A54E3E06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2" creationId="{B520787A-ED65-4DAE-AEC7-1049FBD50D5D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3" creationId="{8929D48A-9E7E-41FD-B119-097FE4945ECD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4" creationId="{CD169B16-2E19-4E67-8AAA-10CDD9EAC162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5" creationId="{3B568C13-C660-42A8-B1B2-0985A3A0D517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6" creationId="{E358B768-A63C-43DF-A091-CCA5826A3B86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7" creationId="{952F7C3F-B5E8-4E91-A9F3-7D281B0DFDCA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8" creationId="{DE9FF7E4-A162-4035-AACF-1CF1F191CAD4}"/>
          </ac:inkMkLst>
        </pc:inkChg>
        <pc:inkChg chg="add del">
          <ac:chgData name="Viet Anh Nguyen" userId="b95f61ff061388d5" providerId="LiveId" clId="{486E7BDF-B288-46CF-9FDD-5CCBC2208065}" dt="2022-02-16T10:35:19.547" v="979"/>
          <ac:inkMkLst>
            <pc:docMk/>
            <pc:sldMk cId="570823599" sldId="306"/>
            <ac:inkMk id="19" creationId="{90A07847-60C4-42C4-9F31-A21FE93ADB84}"/>
          </ac:inkMkLst>
        </pc:inkChg>
        <pc:inkChg chg="add del">
          <ac:chgData name="Viet Anh Nguyen" userId="b95f61ff061388d5" providerId="LiveId" clId="{486E7BDF-B288-46CF-9FDD-5CCBC2208065}" dt="2022-02-16T10:35:20.822" v="982"/>
          <ac:inkMkLst>
            <pc:docMk/>
            <pc:sldMk cId="570823599" sldId="306"/>
            <ac:inkMk id="20" creationId="{C25163CF-8F02-4CBA-B9A4-3A07B24DACB4}"/>
          </ac:inkMkLst>
        </pc:inkChg>
        <pc:inkChg chg="add del">
          <ac:chgData name="Viet Anh Nguyen" userId="b95f61ff061388d5" providerId="LiveId" clId="{486E7BDF-B288-46CF-9FDD-5CCBC2208065}" dt="2022-02-16T10:35:20.822" v="982"/>
          <ac:inkMkLst>
            <pc:docMk/>
            <pc:sldMk cId="570823599" sldId="306"/>
            <ac:inkMk id="21" creationId="{9CCCB584-22EA-4CE9-85FA-DBA9E310CEFA}"/>
          </ac:inkMkLst>
        </pc:inkChg>
        <pc:inkChg chg="add del">
          <ac:chgData name="Viet Anh Nguyen" userId="b95f61ff061388d5" providerId="LiveId" clId="{486E7BDF-B288-46CF-9FDD-5CCBC2208065}" dt="2022-02-16T10:35:20.822" v="982"/>
          <ac:inkMkLst>
            <pc:docMk/>
            <pc:sldMk cId="570823599" sldId="306"/>
            <ac:inkMk id="22" creationId="{898B94EE-AD94-4302-8EDA-B50BAC4787E0}"/>
          </ac:inkMkLst>
        </pc:inkChg>
        <pc:inkChg chg="add">
          <ac:chgData name="Viet Anh Nguyen" userId="b95f61ff061388d5" providerId="LiveId" clId="{486E7BDF-B288-46CF-9FDD-5CCBC2208065}" dt="2022-02-16T10:35:20.822" v="982"/>
          <ac:inkMkLst>
            <pc:docMk/>
            <pc:sldMk cId="570823599" sldId="306"/>
            <ac:inkMk id="23" creationId="{704D450D-8485-46F4-AB94-59135BE26B64}"/>
          </ac:inkMkLst>
        </pc:inkChg>
        <pc:inkChg chg="add del">
          <ac:chgData name="Viet Anh Nguyen" userId="b95f61ff061388d5" providerId="LiveId" clId="{486E7BDF-B288-46CF-9FDD-5CCBC2208065}" dt="2022-02-16T10:35:40.281" v="987"/>
          <ac:inkMkLst>
            <pc:docMk/>
            <pc:sldMk cId="570823599" sldId="306"/>
            <ac:inkMk id="24" creationId="{5499274E-3ED2-42A8-9A35-57CAA2CB4C68}"/>
          </ac:inkMkLst>
        </pc:inkChg>
        <pc:inkChg chg="add del">
          <ac:chgData name="Viet Anh Nguyen" userId="b95f61ff061388d5" providerId="LiveId" clId="{486E7BDF-B288-46CF-9FDD-5CCBC2208065}" dt="2022-02-16T10:35:40.281" v="987"/>
          <ac:inkMkLst>
            <pc:docMk/>
            <pc:sldMk cId="570823599" sldId="306"/>
            <ac:inkMk id="25" creationId="{C28E7E7A-B4EE-4073-84A6-3472741FFDCB}"/>
          </ac:inkMkLst>
        </pc:inkChg>
        <pc:inkChg chg="add del">
          <ac:chgData name="Viet Anh Nguyen" userId="b95f61ff061388d5" providerId="LiveId" clId="{486E7BDF-B288-46CF-9FDD-5CCBC2208065}" dt="2022-02-16T10:35:40.281" v="987"/>
          <ac:inkMkLst>
            <pc:docMk/>
            <pc:sldMk cId="570823599" sldId="306"/>
            <ac:inkMk id="26" creationId="{B8F32DF6-E02A-4F77-9446-B8B5A204DD96}"/>
          </ac:inkMkLst>
        </pc:inkChg>
        <pc:inkChg chg="add del">
          <ac:chgData name="Viet Anh Nguyen" userId="b95f61ff061388d5" providerId="LiveId" clId="{486E7BDF-B288-46CF-9FDD-5CCBC2208065}" dt="2022-02-16T10:35:40.281" v="987"/>
          <ac:inkMkLst>
            <pc:docMk/>
            <pc:sldMk cId="570823599" sldId="306"/>
            <ac:inkMk id="27" creationId="{9C1B120A-F54F-43E8-A2A4-56D2AAB52936}"/>
          </ac:inkMkLst>
        </pc:inkChg>
        <pc:inkChg chg="add">
          <ac:chgData name="Viet Anh Nguyen" userId="b95f61ff061388d5" providerId="LiveId" clId="{486E7BDF-B288-46CF-9FDD-5CCBC2208065}" dt="2022-02-16T10:35:40.281" v="987"/>
          <ac:inkMkLst>
            <pc:docMk/>
            <pc:sldMk cId="570823599" sldId="306"/>
            <ac:inkMk id="28" creationId="{5A3012FE-24F9-47A9-88D9-EE04E75992B7}"/>
          </ac:inkMkLst>
        </pc:inkChg>
        <pc:inkChg chg="add del">
          <ac:chgData name="Viet Anh Nguyen" userId="b95f61ff061388d5" providerId="LiveId" clId="{486E7BDF-B288-46CF-9FDD-5CCBC2208065}" dt="2022-02-16T10:35:42.943" v="992"/>
          <ac:inkMkLst>
            <pc:docMk/>
            <pc:sldMk cId="570823599" sldId="306"/>
            <ac:inkMk id="29" creationId="{97E91A4F-D76C-4F3A-B629-FA37678560B7}"/>
          </ac:inkMkLst>
        </pc:inkChg>
        <pc:inkChg chg="add del">
          <ac:chgData name="Viet Anh Nguyen" userId="b95f61ff061388d5" providerId="LiveId" clId="{486E7BDF-B288-46CF-9FDD-5CCBC2208065}" dt="2022-02-16T10:35:42.943" v="992"/>
          <ac:inkMkLst>
            <pc:docMk/>
            <pc:sldMk cId="570823599" sldId="306"/>
            <ac:inkMk id="30" creationId="{F19ED292-A957-4C16-93F4-692DB5A58603}"/>
          </ac:inkMkLst>
        </pc:inkChg>
        <pc:inkChg chg="add del">
          <ac:chgData name="Viet Anh Nguyen" userId="b95f61ff061388d5" providerId="LiveId" clId="{486E7BDF-B288-46CF-9FDD-5CCBC2208065}" dt="2022-02-16T10:35:42.943" v="992"/>
          <ac:inkMkLst>
            <pc:docMk/>
            <pc:sldMk cId="570823599" sldId="306"/>
            <ac:inkMk id="31" creationId="{17C8AD63-E11C-4043-AC59-101A5CC4F279}"/>
          </ac:inkMkLst>
        </pc:inkChg>
        <pc:inkChg chg="add del">
          <ac:chgData name="Viet Anh Nguyen" userId="b95f61ff061388d5" providerId="LiveId" clId="{486E7BDF-B288-46CF-9FDD-5CCBC2208065}" dt="2022-02-16T10:35:42.943" v="992"/>
          <ac:inkMkLst>
            <pc:docMk/>
            <pc:sldMk cId="570823599" sldId="306"/>
            <ac:inkMk id="32" creationId="{456A2A00-4317-4C2F-AD56-C8D53A333724}"/>
          </ac:inkMkLst>
        </pc:inkChg>
        <pc:inkChg chg="add">
          <ac:chgData name="Viet Anh Nguyen" userId="b95f61ff061388d5" providerId="LiveId" clId="{486E7BDF-B288-46CF-9FDD-5CCBC2208065}" dt="2022-02-16T10:35:42.943" v="992"/>
          <ac:inkMkLst>
            <pc:docMk/>
            <pc:sldMk cId="570823599" sldId="306"/>
            <ac:inkMk id="33" creationId="{9773DD1E-9CCD-4F8F-B182-57AABED9BF8F}"/>
          </ac:inkMkLst>
        </pc:inkChg>
        <pc:inkChg chg="add del">
          <ac:chgData name="Viet Anh Nguyen" userId="b95f61ff061388d5" providerId="LiveId" clId="{486E7BDF-B288-46CF-9FDD-5CCBC2208065}" dt="2022-02-16T10:35:50.106" v="995"/>
          <ac:inkMkLst>
            <pc:docMk/>
            <pc:sldMk cId="570823599" sldId="306"/>
            <ac:inkMk id="34" creationId="{73256BC4-C957-4AA3-BD49-BC410479D126}"/>
          </ac:inkMkLst>
        </pc:inkChg>
        <pc:inkChg chg="add del">
          <ac:chgData name="Viet Anh Nguyen" userId="b95f61ff061388d5" providerId="LiveId" clId="{486E7BDF-B288-46CF-9FDD-5CCBC2208065}" dt="2022-02-16T10:35:50.106" v="995"/>
          <ac:inkMkLst>
            <pc:docMk/>
            <pc:sldMk cId="570823599" sldId="306"/>
            <ac:inkMk id="35" creationId="{08096D90-4CCD-4A72-86A7-523CC12B0BB6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36" creationId="{8BBDF563-8FBF-42EF-B3FC-B6E0DC887996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37" creationId="{ED22B4D1-C848-4860-97A6-E545F3EE9839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38" creationId="{D8377F0C-E664-4C89-8F34-1714143F4524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39" creationId="{3BEF892F-CC7F-463C-BA34-CF376D069C1C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40" creationId="{8F7E0DE8-B10D-4143-918A-6CE8045F8E4F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41" creationId="{9A5DAA09-CD6D-4C9A-9DCD-25B75C8831E0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42" creationId="{7D929EC1-0D82-4D42-8154-9BFAEBEA23A1}"/>
          </ac:inkMkLst>
        </pc:inkChg>
        <pc:inkChg chg="add del">
          <ac:chgData name="Viet Anh Nguyen" userId="b95f61ff061388d5" providerId="LiveId" clId="{486E7BDF-B288-46CF-9FDD-5CCBC2208065}" dt="2022-02-16T10:35:53.047" v="1002"/>
          <ac:inkMkLst>
            <pc:docMk/>
            <pc:sldMk cId="570823599" sldId="306"/>
            <ac:inkMk id="43" creationId="{0A961107-12F7-47AA-B061-1BA63584B912}"/>
          </ac:inkMkLst>
        </pc:inkChg>
        <pc:inkChg chg="add del">
          <ac:chgData name="Viet Anh Nguyen" userId="b95f61ff061388d5" providerId="LiveId" clId="{486E7BDF-B288-46CF-9FDD-5CCBC2208065}" dt="2022-02-16T10:35:54.601" v="1007"/>
          <ac:inkMkLst>
            <pc:docMk/>
            <pc:sldMk cId="570823599" sldId="306"/>
            <ac:inkMk id="44" creationId="{2BE2FA0D-30D2-4CEA-8DA1-4CC4F66BBFDF}"/>
          </ac:inkMkLst>
        </pc:inkChg>
        <pc:inkChg chg="add del">
          <ac:chgData name="Viet Anh Nguyen" userId="b95f61ff061388d5" providerId="LiveId" clId="{486E7BDF-B288-46CF-9FDD-5CCBC2208065}" dt="2022-02-16T10:35:54.601" v="1007"/>
          <ac:inkMkLst>
            <pc:docMk/>
            <pc:sldMk cId="570823599" sldId="306"/>
            <ac:inkMk id="45" creationId="{0BD58ECB-B175-4C93-A877-ADB35F394682}"/>
          </ac:inkMkLst>
        </pc:inkChg>
        <pc:inkChg chg="add del">
          <ac:chgData name="Viet Anh Nguyen" userId="b95f61ff061388d5" providerId="LiveId" clId="{486E7BDF-B288-46CF-9FDD-5CCBC2208065}" dt="2022-02-16T10:35:54.601" v="1007"/>
          <ac:inkMkLst>
            <pc:docMk/>
            <pc:sldMk cId="570823599" sldId="306"/>
            <ac:inkMk id="46" creationId="{583EE65E-7E48-452B-9661-893233D537FB}"/>
          </ac:inkMkLst>
        </pc:inkChg>
        <pc:inkChg chg="add">
          <ac:chgData name="Viet Anh Nguyen" userId="b95f61ff061388d5" providerId="LiveId" clId="{486E7BDF-B288-46CF-9FDD-5CCBC2208065}" dt="2022-02-16T10:35:53.933" v="1005" actId="9405"/>
          <ac:inkMkLst>
            <pc:docMk/>
            <pc:sldMk cId="570823599" sldId="306"/>
            <ac:inkMk id="47" creationId="{47A2955B-63A7-4ACB-B893-3A0233A4FF23}"/>
          </ac:inkMkLst>
        </pc:inkChg>
        <pc:inkChg chg="add">
          <ac:chgData name="Viet Anh Nguyen" userId="b95f61ff061388d5" providerId="LiveId" clId="{486E7BDF-B288-46CF-9FDD-5CCBC2208065}" dt="2022-02-16T10:35:54.102" v="1006" actId="9405"/>
          <ac:inkMkLst>
            <pc:docMk/>
            <pc:sldMk cId="570823599" sldId="306"/>
            <ac:inkMk id="48" creationId="{838F4F95-5B3F-42DA-8975-BBDED881E965}"/>
          </ac:inkMkLst>
        </pc:inkChg>
        <pc:inkChg chg="add">
          <ac:chgData name="Viet Anh Nguyen" userId="b95f61ff061388d5" providerId="LiveId" clId="{486E7BDF-B288-46CF-9FDD-5CCBC2208065}" dt="2022-02-16T10:35:54.601" v="1007"/>
          <ac:inkMkLst>
            <pc:docMk/>
            <pc:sldMk cId="570823599" sldId="306"/>
            <ac:inkMk id="49" creationId="{AACE730F-0C8A-4B08-9D77-AC02574645AE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0" creationId="{A95997D0-A8A3-4770-8101-CAE0BC2A2927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1" creationId="{B3325C90-BE19-459C-9AF9-B968E9F69AE9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2" creationId="{63EB0976-E36A-4816-B480-30A35AAA2EC4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3" creationId="{C131C19F-82EE-42D0-9BE1-9337D8987F8C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4" creationId="{F5BAB564-8D90-4B19-BA64-659F1325EDDD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5" creationId="{F22C7C8D-2480-47BD-85DE-AA4A0E4E1769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6" creationId="{AC8CF592-9D85-4260-BA48-FED1CBF0E877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7" creationId="{E124C79A-2E9B-4B99-97B8-EF0C07C9942E}"/>
          </ac:inkMkLst>
        </pc:inkChg>
        <pc:inkChg chg="add del">
          <ac:chgData name="Viet Anh Nguyen" userId="b95f61ff061388d5" providerId="LiveId" clId="{486E7BDF-B288-46CF-9FDD-5CCBC2208065}" dt="2022-02-16T10:36:05.432" v="1017"/>
          <ac:inkMkLst>
            <pc:docMk/>
            <pc:sldMk cId="570823599" sldId="306"/>
            <ac:inkMk id="58" creationId="{CD1B73CA-8ACA-43F6-8ED0-878003CBCF46}"/>
          </ac:inkMkLst>
        </pc:inkChg>
        <pc:inkChg chg="add del">
          <ac:chgData name="Viet Anh Nguyen" userId="b95f61ff061388d5" providerId="LiveId" clId="{486E7BDF-B288-46CF-9FDD-5CCBC2208065}" dt="2022-02-16T10:36:06.612" v="1019"/>
          <ac:inkMkLst>
            <pc:docMk/>
            <pc:sldMk cId="570823599" sldId="306"/>
            <ac:inkMk id="59" creationId="{84ACA167-30FE-4B10-9F27-05622D91269A}"/>
          </ac:inkMkLst>
        </pc:inkChg>
        <pc:inkChg chg="add del">
          <ac:chgData name="Viet Anh Nguyen" userId="b95f61ff061388d5" providerId="LiveId" clId="{486E7BDF-B288-46CF-9FDD-5CCBC2208065}" dt="2022-02-16T10:36:06.612" v="1019"/>
          <ac:inkMkLst>
            <pc:docMk/>
            <pc:sldMk cId="570823599" sldId="306"/>
            <ac:inkMk id="60" creationId="{BC75BDEF-7AB3-4744-9CA0-026ACBEEF44B}"/>
          </ac:inkMkLst>
        </pc:inkChg>
        <pc:inkChg chg="add del">
          <ac:chgData name="Viet Anh Nguyen" userId="b95f61ff061388d5" providerId="LiveId" clId="{486E7BDF-B288-46CF-9FDD-5CCBC2208065}" dt="2022-02-16T10:36:06.612" v="1019"/>
          <ac:inkMkLst>
            <pc:docMk/>
            <pc:sldMk cId="570823599" sldId="306"/>
            <ac:inkMk id="61" creationId="{DE420DDE-0116-48FF-B6C1-6EACD0970BC5}"/>
          </ac:inkMkLst>
        </pc:inkChg>
        <pc:inkChg chg="add">
          <ac:chgData name="Viet Anh Nguyen" userId="b95f61ff061388d5" providerId="LiveId" clId="{486E7BDF-B288-46CF-9FDD-5CCBC2208065}" dt="2022-02-16T10:36:06.612" v="1019"/>
          <ac:inkMkLst>
            <pc:docMk/>
            <pc:sldMk cId="570823599" sldId="306"/>
            <ac:inkMk id="62" creationId="{48A915C0-5399-4783-B6A9-EDAED222AFD9}"/>
          </ac:inkMkLst>
        </pc:inkChg>
        <pc:inkChg chg="add del">
          <ac:chgData name="Viet Anh Nguyen" userId="b95f61ff061388d5" providerId="LiveId" clId="{486E7BDF-B288-46CF-9FDD-5CCBC2208065}" dt="2022-02-16T10:36:11.665" v="1024"/>
          <ac:inkMkLst>
            <pc:docMk/>
            <pc:sldMk cId="570823599" sldId="306"/>
            <ac:inkMk id="63" creationId="{63807D10-317C-48A9-B193-CDC5DC378FF7}"/>
          </ac:inkMkLst>
        </pc:inkChg>
        <pc:inkChg chg="add del">
          <ac:chgData name="Viet Anh Nguyen" userId="b95f61ff061388d5" providerId="LiveId" clId="{486E7BDF-B288-46CF-9FDD-5CCBC2208065}" dt="2022-02-16T10:36:11.665" v="1024"/>
          <ac:inkMkLst>
            <pc:docMk/>
            <pc:sldMk cId="570823599" sldId="306"/>
            <ac:inkMk id="64" creationId="{E3886883-03FA-4465-9346-A89B13163C81}"/>
          </ac:inkMkLst>
        </pc:inkChg>
        <pc:inkChg chg="add del">
          <ac:chgData name="Viet Anh Nguyen" userId="b95f61ff061388d5" providerId="LiveId" clId="{486E7BDF-B288-46CF-9FDD-5CCBC2208065}" dt="2022-02-16T10:36:11.665" v="1024"/>
          <ac:inkMkLst>
            <pc:docMk/>
            <pc:sldMk cId="570823599" sldId="306"/>
            <ac:inkMk id="65" creationId="{874436A7-32EA-49B4-844D-116130C7CF78}"/>
          </ac:inkMkLst>
        </pc:inkChg>
        <pc:inkChg chg="add del">
          <ac:chgData name="Viet Anh Nguyen" userId="b95f61ff061388d5" providerId="LiveId" clId="{486E7BDF-B288-46CF-9FDD-5CCBC2208065}" dt="2022-02-16T10:36:11.665" v="1024"/>
          <ac:inkMkLst>
            <pc:docMk/>
            <pc:sldMk cId="570823599" sldId="306"/>
            <ac:inkMk id="66" creationId="{D1298B22-5F87-4FD7-BF75-64C0614EB774}"/>
          </ac:inkMkLst>
        </pc:inkChg>
        <pc:inkChg chg="add">
          <ac:chgData name="Viet Anh Nguyen" userId="b95f61ff061388d5" providerId="LiveId" clId="{486E7BDF-B288-46CF-9FDD-5CCBC2208065}" dt="2022-02-16T10:36:11.665" v="1024"/>
          <ac:inkMkLst>
            <pc:docMk/>
            <pc:sldMk cId="570823599" sldId="306"/>
            <ac:inkMk id="67" creationId="{235BB7FD-E089-423F-9D0E-CCA02ED36FE4}"/>
          </ac:inkMkLst>
        </pc:inkChg>
        <pc:inkChg chg="add del">
          <ac:chgData name="Viet Anh Nguyen" userId="b95f61ff061388d5" providerId="LiveId" clId="{486E7BDF-B288-46CF-9FDD-5CCBC2208065}" dt="2022-02-16T10:36:12.653" v="1027"/>
          <ac:inkMkLst>
            <pc:docMk/>
            <pc:sldMk cId="570823599" sldId="306"/>
            <ac:inkMk id="68" creationId="{1CC6DC76-73C5-4547-9003-2F3BFB9C48F8}"/>
          </ac:inkMkLst>
        </pc:inkChg>
        <pc:inkChg chg="add del">
          <ac:chgData name="Viet Anh Nguyen" userId="b95f61ff061388d5" providerId="LiveId" clId="{486E7BDF-B288-46CF-9FDD-5CCBC2208065}" dt="2022-02-16T10:36:12.653" v="1027"/>
          <ac:inkMkLst>
            <pc:docMk/>
            <pc:sldMk cId="570823599" sldId="306"/>
            <ac:inkMk id="69" creationId="{B0E222D8-5215-40C9-9233-A43BA95306D2}"/>
          </ac:inkMkLst>
        </pc:inkChg>
        <pc:inkChg chg="add">
          <ac:chgData name="Viet Anh Nguyen" userId="b95f61ff061388d5" providerId="LiveId" clId="{486E7BDF-B288-46CF-9FDD-5CCBC2208065}" dt="2022-02-16T10:36:12.653" v="1027"/>
          <ac:inkMkLst>
            <pc:docMk/>
            <pc:sldMk cId="570823599" sldId="306"/>
            <ac:inkMk id="70" creationId="{841CF698-7EBF-4C2D-AE84-22ECB3AB17F2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1" creationId="{3EC553F2-5E31-4906-8870-B14D3C40F4F1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2" creationId="{877F0E2B-4C51-42C4-8167-700F989B4643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3" creationId="{AE453A9F-C719-4284-95BB-8A3949529D14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4" creationId="{DA3F28F7-353D-4174-A92F-E022A1B5D7AC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5" creationId="{112A0CFB-5FCD-46DA-BCDF-2BCA0DB24052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6" creationId="{92AC2FC7-6D48-499D-B567-83A85B3310C6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7" creationId="{FE14D687-59B6-45A4-981E-56DA3926DE46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8" creationId="{42D9CDC4-1E07-4D45-B39E-5C52798DCA91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79" creationId="{984CC775-21F7-40DF-80F3-8C61B198BA89}"/>
          </ac:inkMkLst>
        </pc:inkChg>
        <pc:inkChg chg="add del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80" creationId="{A074CB0B-F2DE-4407-8E08-706E539FD667}"/>
          </ac:inkMkLst>
        </pc:inkChg>
        <pc:inkChg chg="add">
          <ac:chgData name="Viet Anh Nguyen" userId="b95f61ff061388d5" providerId="LiveId" clId="{486E7BDF-B288-46CF-9FDD-5CCBC2208065}" dt="2022-02-16T10:36:22.860" v="1038"/>
          <ac:inkMkLst>
            <pc:docMk/>
            <pc:sldMk cId="570823599" sldId="306"/>
            <ac:inkMk id="81" creationId="{59EAB05F-2B67-4A95-93C5-4BBA5A08C804}"/>
          </ac:inkMkLst>
        </pc:inkChg>
        <pc:inkChg chg="add del">
          <ac:chgData name="Viet Anh Nguyen" userId="b95f61ff061388d5" providerId="LiveId" clId="{486E7BDF-B288-46CF-9FDD-5CCBC2208065}" dt="2022-02-16T10:36:24.948" v="1042"/>
          <ac:inkMkLst>
            <pc:docMk/>
            <pc:sldMk cId="570823599" sldId="306"/>
            <ac:inkMk id="82" creationId="{4E32AC1F-95A1-440D-AB7C-4FF5CE093271}"/>
          </ac:inkMkLst>
        </pc:inkChg>
        <pc:inkChg chg="add del">
          <ac:chgData name="Viet Anh Nguyen" userId="b95f61ff061388d5" providerId="LiveId" clId="{486E7BDF-B288-46CF-9FDD-5CCBC2208065}" dt="2022-02-16T10:36:24.948" v="1042"/>
          <ac:inkMkLst>
            <pc:docMk/>
            <pc:sldMk cId="570823599" sldId="306"/>
            <ac:inkMk id="83" creationId="{23D7024E-D868-40A7-9466-4D66FD1B9DBC}"/>
          </ac:inkMkLst>
        </pc:inkChg>
        <pc:inkChg chg="add del">
          <ac:chgData name="Viet Anh Nguyen" userId="b95f61ff061388d5" providerId="LiveId" clId="{486E7BDF-B288-46CF-9FDD-5CCBC2208065}" dt="2022-02-16T10:36:24.948" v="1042"/>
          <ac:inkMkLst>
            <pc:docMk/>
            <pc:sldMk cId="570823599" sldId="306"/>
            <ac:inkMk id="84" creationId="{1E5E59CC-361C-4AEC-8FEA-A2E436DABFE4}"/>
          </ac:inkMkLst>
        </pc:inkChg>
        <pc:inkChg chg="add">
          <ac:chgData name="Viet Anh Nguyen" userId="b95f61ff061388d5" providerId="LiveId" clId="{486E7BDF-B288-46CF-9FDD-5CCBC2208065}" dt="2022-02-16T10:36:24.948" v="1042"/>
          <ac:inkMkLst>
            <pc:docMk/>
            <pc:sldMk cId="570823599" sldId="306"/>
            <ac:inkMk id="85" creationId="{B1099BB7-DF3E-466A-8952-EFE0FBAFF9C9}"/>
          </ac:inkMkLst>
        </pc:inkChg>
      </pc:sldChg>
      <pc:sldChg chg="addSp delSp modSp new mod modClrScheme chgLayout">
        <pc:chgData name="Viet Anh Nguyen" userId="b95f61ff061388d5" providerId="LiveId" clId="{486E7BDF-B288-46CF-9FDD-5CCBC2208065}" dt="2022-02-18T08:10:58.161" v="2493"/>
        <pc:sldMkLst>
          <pc:docMk/>
          <pc:sldMk cId="2625432390" sldId="307"/>
        </pc:sldMkLst>
        <pc:spChg chg="del">
          <ac:chgData name="Viet Anh Nguyen" userId="b95f61ff061388d5" providerId="LiveId" clId="{486E7BDF-B288-46CF-9FDD-5CCBC2208065}" dt="2022-02-18T06:14:26.588" v="1044" actId="700"/>
          <ac:spMkLst>
            <pc:docMk/>
            <pc:sldMk cId="2625432390" sldId="307"/>
            <ac:spMk id="2" creationId="{0F26B21C-7D77-44F0-96A3-D6DA2B7FE7A4}"/>
          </ac:spMkLst>
        </pc:spChg>
        <pc:spChg chg="del">
          <ac:chgData name="Viet Anh Nguyen" userId="b95f61ff061388d5" providerId="LiveId" clId="{486E7BDF-B288-46CF-9FDD-5CCBC2208065}" dt="2022-02-18T06:14:26.588" v="1044" actId="700"/>
          <ac:spMkLst>
            <pc:docMk/>
            <pc:sldMk cId="2625432390" sldId="307"/>
            <ac:spMk id="3" creationId="{5F3D08EA-2F80-4DDB-97C2-980D6C52835C}"/>
          </ac:spMkLst>
        </pc:spChg>
        <pc:inkChg chg="add del">
          <ac:chgData name="Viet Anh Nguyen" userId="b95f61ff061388d5" providerId="LiveId" clId="{486E7BDF-B288-46CF-9FDD-5CCBC2208065}" dt="2022-02-18T06:14:34.122" v="1048"/>
          <ac:inkMkLst>
            <pc:docMk/>
            <pc:sldMk cId="2625432390" sldId="307"/>
            <ac:inkMk id="4" creationId="{04D6B456-B2F7-410B-9C61-125F3ABE1FA6}"/>
          </ac:inkMkLst>
        </pc:inkChg>
        <pc:inkChg chg="add del">
          <ac:chgData name="Viet Anh Nguyen" userId="b95f61ff061388d5" providerId="LiveId" clId="{486E7BDF-B288-46CF-9FDD-5CCBC2208065}" dt="2022-02-18T06:14:34.122" v="1048"/>
          <ac:inkMkLst>
            <pc:docMk/>
            <pc:sldMk cId="2625432390" sldId="307"/>
            <ac:inkMk id="5" creationId="{216389C5-A363-4E9A-ACAA-4B9B5FE72BEB}"/>
          </ac:inkMkLst>
        </pc:inkChg>
        <pc:inkChg chg="add del">
          <ac:chgData name="Viet Anh Nguyen" userId="b95f61ff061388d5" providerId="LiveId" clId="{486E7BDF-B288-46CF-9FDD-5CCBC2208065}" dt="2022-02-18T06:14:34.122" v="1048"/>
          <ac:inkMkLst>
            <pc:docMk/>
            <pc:sldMk cId="2625432390" sldId="307"/>
            <ac:inkMk id="6" creationId="{38078654-112D-43AE-8502-18C42E3E12EE}"/>
          </ac:inkMkLst>
        </pc:inkChg>
        <pc:inkChg chg="add">
          <ac:chgData name="Viet Anh Nguyen" userId="b95f61ff061388d5" providerId="LiveId" clId="{486E7BDF-B288-46CF-9FDD-5CCBC2208065}" dt="2022-02-18T06:14:34.122" v="1048"/>
          <ac:inkMkLst>
            <pc:docMk/>
            <pc:sldMk cId="2625432390" sldId="307"/>
            <ac:inkMk id="7" creationId="{C2C96CC4-CB24-4F93-91C1-F879A11BF3CB}"/>
          </ac:inkMkLst>
        </pc:inkChg>
        <pc:inkChg chg="add">
          <ac:chgData name="Viet Anh Nguyen" userId="b95f61ff061388d5" providerId="LiveId" clId="{486E7BDF-B288-46CF-9FDD-5CCBC2208065}" dt="2022-02-18T06:14:34.217" v="1049" actId="9405"/>
          <ac:inkMkLst>
            <pc:docMk/>
            <pc:sldMk cId="2625432390" sldId="307"/>
            <ac:inkMk id="8" creationId="{AC1D9BA2-4035-4ED4-BC65-A33ABDA80898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9" creationId="{D7BC05C5-0BBA-43F6-BD80-70E86E20F7D7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0" creationId="{031A73FE-E89F-4926-942B-DE33376121A9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1" creationId="{2A831037-BD31-4C60-8698-D0A6D6092A64}"/>
          </ac:inkMkLst>
        </pc:inkChg>
        <pc:inkChg chg="add">
          <ac:chgData name="Viet Anh Nguyen" userId="b95f61ff061388d5" providerId="LiveId" clId="{486E7BDF-B288-46CF-9FDD-5CCBC2208065}" dt="2022-02-18T06:14:35.051" v="1053" actId="9405"/>
          <ac:inkMkLst>
            <pc:docMk/>
            <pc:sldMk cId="2625432390" sldId="307"/>
            <ac:inkMk id="12" creationId="{C420FA09-1476-49C3-AC00-56DE15E3D380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3" creationId="{4923905F-38D1-4D41-9645-1F0189B91D29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4" creationId="{F8F67028-4A0B-4C18-BB0D-82232F730A12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5" creationId="{69C025DF-D2DB-45E9-84C6-D11C29210F6B}"/>
          </ac:inkMkLst>
        </pc:inkChg>
        <pc:inkChg chg="add">
          <ac:chgData name="Viet Anh Nguyen" userId="b95f61ff061388d5" providerId="LiveId" clId="{486E7BDF-B288-46CF-9FDD-5CCBC2208065}" dt="2022-02-18T06:14:35.925" v="1057" actId="9405"/>
          <ac:inkMkLst>
            <pc:docMk/>
            <pc:sldMk cId="2625432390" sldId="307"/>
            <ac:inkMk id="16" creationId="{5A38F716-7BB5-42C1-881C-A09DBCE1BA09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7" creationId="{F28A44BB-F288-4813-968A-4D4064542D7C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8" creationId="{C46A51B7-9A61-4651-BAAE-8D240E7CA711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19" creationId="{EA01363A-4F49-418F-9E3A-708C968C3650}"/>
          </ac:inkMkLst>
        </pc:inkChg>
        <pc:inkChg chg="add del">
          <ac:chgData name="Viet Anh Nguyen" userId="b95f61ff061388d5" providerId="LiveId" clId="{486E7BDF-B288-46CF-9FDD-5CCBC2208065}" dt="2022-02-18T06:15:06.459" v="1106"/>
          <ac:inkMkLst>
            <pc:docMk/>
            <pc:sldMk cId="2625432390" sldId="307"/>
            <ac:inkMk id="20" creationId="{4B7DA41B-65AA-4094-98C0-2E8105E591BD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1" creationId="{687C8AE2-E35C-4577-99B7-3BC5FF7DAA65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2" creationId="{B3CEAEF5-CC97-4775-907B-77D066BB125E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3" creationId="{E7064236-B683-44A4-8B7E-A0814329CBA1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4" creationId="{F93F7DA5-8345-45F6-A1F3-85C95D37B287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5" creationId="{FFD5CFDB-8DF2-46F9-83D4-664CC7C6EEFB}"/>
          </ac:inkMkLst>
        </pc:inkChg>
        <pc:inkChg chg="add del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6" creationId="{A4F0DAB3-20EF-4209-BCFA-C2BAB0F4085B}"/>
          </ac:inkMkLst>
        </pc:inkChg>
        <pc:inkChg chg="add">
          <ac:chgData name="Viet Anh Nguyen" userId="b95f61ff061388d5" providerId="LiveId" clId="{486E7BDF-B288-46CF-9FDD-5CCBC2208065}" dt="2022-02-18T06:14:38.641" v="1068" actId="9405"/>
          <ac:inkMkLst>
            <pc:docMk/>
            <pc:sldMk cId="2625432390" sldId="307"/>
            <ac:inkMk id="27" creationId="{E0FD96E8-D4E6-48EF-A254-16853F58ABEA}"/>
          </ac:inkMkLst>
        </pc:inkChg>
        <pc:inkChg chg="add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28" creationId="{F21632D4-92C9-4458-80A7-6D370D762887}"/>
          </ac:inkMkLst>
        </pc:inkChg>
        <pc:inkChg chg="add del">
          <ac:chgData name="Viet Anh Nguyen" userId="b95f61ff061388d5" providerId="LiveId" clId="{486E7BDF-B288-46CF-9FDD-5CCBC2208065}" dt="2022-02-18T06:15:06.459" v="1106"/>
          <ac:inkMkLst>
            <pc:docMk/>
            <pc:sldMk cId="2625432390" sldId="307"/>
            <ac:inkMk id="29" creationId="{EF831C60-3813-4DF7-BE12-9F474F252E18}"/>
          </ac:inkMkLst>
        </pc:inkChg>
        <pc:inkChg chg="add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30" creationId="{C1362C2B-849A-4844-B4FF-870F94B50550}"/>
          </ac:inkMkLst>
        </pc:inkChg>
        <pc:inkChg chg="add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31" creationId="{B5E581BF-48C8-42E7-A26C-22D3E2BC3C4E}"/>
          </ac:inkMkLst>
        </pc:inkChg>
        <pc:inkChg chg="add">
          <ac:chgData name="Viet Anh Nguyen" userId="b95f61ff061388d5" providerId="LiveId" clId="{486E7BDF-B288-46CF-9FDD-5CCBC2208065}" dt="2022-02-18T06:14:39.165" v="1069"/>
          <ac:inkMkLst>
            <pc:docMk/>
            <pc:sldMk cId="2625432390" sldId="307"/>
            <ac:inkMk id="32" creationId="{FF0BB696-7381-4965-B94E-AC14BD131470}"/>
          </ac:inkMkLst>
        </pc:inkChg>
        <pc:inkChg chg="add">
          <ac:chgData name="Viet Anh Nguyen" userId="b95f61ff061388d5" providerId="LiveId" clId="{486E7BDF-B288-46CF-9FDD-5CCBC2208065}" dt="2022-02-18T06:14:39.343" v="1070" actId="9405"/>
          <ac:inkMkLst>
            <pc:docMk/>
            <pc:sldMk cId="2625432390" sldId="307"/>
            <ac:inkMk id="33" creationId="{6B7A18D8-C689-464B-B012-D6612FE25120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34" creationId="{296C3FC2-E7F1-452D-8AD4-AB39F1DE4CB7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35" creationId="{E761A298-7F16-4E2B-99CA-6115A4784F2B}"/>
          </ac:inkMkLst>
        </pc:inkChg>
        <pc:inkChg chg="add">
          <ac:chgData name="Viet Anh Nguyen" userId="b95f61ff061388d5" providerId="LiveId" clId="{486E7BDF-B288-46CF-9FDD-5CCBC2208065}" dt="2022-02-18T06:14:39.861" v="1073" actId="9405"/>
          <ac:inkMkLst>
            <pc:docMk/>
            <pc:sldMk cId="2625432390" sldId="307"/>
            <ac:inkMk id="36" creationId="{DAD17075-96E1-404E-8EEB-FD99AD8FF12F}"/>
          </ac:inkMkLst>
        </pc:inkChg>
        <pc:inkChg chg="add">
          <ac:chgData name="Viet Anh Nguyen" userId="b95f61ff061388d5" providerId="LiveId" clId="{486E7BDF-B288-46CF-9FDD-5CCBC2208065}" dt="2022-02-18T06:14:40.948" v="1074" actId="9405"/>
          <ac:inkMkLst>
            <pc:docMk/>
            <pc:sldMk cId="2625432390" sldId="307"/>
            <ac:inkMk id="37" creationId="{46AC5A80-989E-403C-A950-A0D62BF2BDDD}"/>
          </ac:inkMkLst>
        </pc:inkChg>
        <pc:inkChg chg="add">
          <ac:chgData name="Viet Anh Nguyen" userId="b95f61ff061388d5" providerId="LiveId" clId="{486E7BDF-B288-46CF-9FDD-5CCBC2208065}" dt="2022-02-18T06:14:45.477" v="1075" actId="9405"/>
          <ac:inkMkLst>
            <pc:docMk/>
            <pc:sldMk cId="2625432390" sldId="307"/>
            <ac:inkMk id="38" creationId="{103D5F9B-59D3-4D7F-8B74-FC34DF987B45}"/>
          </ac:inkMkLst>
        </pc:inkChg>
        <pc:inkChg chg="add del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39" creationId="{FFEBF0A8-8544-477A-9349-18DC607FF0B7}"/>
          </ac:inkMkLst>
        </pc:inkChg>
        <pc:inkChg chg="add del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40" creationId="{A95732DD-B8A9-4649-BA6C-0B7F1F826EDC}"/>
          </ac:inkMkLst>
        </pc:inkChg>
        <pc:inkChg chg="add del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41" creationId="{8EBFDBBF-4277-4F16-92C7-7570E60D6DC7}"/>
          </ac:inkMkLst>
        </pc:inkChg>
        <pc:inkChg chg="add del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42" creationId="{766950C0-AC62-412C-9D91-01555DCB4F54}"/>
          </ac:inkMkLst>
        </pc:inkChg>
        <pc:inkChg chg="add del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43" creationId="{64638BEE-82B1-4B03-9601-4423CA121B3A}"/>
          </ac:inkMkLst>
        </pc:inkChg>
        <pc:inkChg chg="add">
          <ac:chgData name="Viet Anh Nguyen" userId="b95f61ff061388d5" providerId="LiveId" clId="{486E7BDF-B288-46CF-9FDD-5CCBC2208065}" dt="2022-02-18T06:14:48.923" v="1081"/>
          <ac:inkMkLst>
            <pc:docMk/>
            <pc:sldMk cId="2625432390" sldId="307"/>
            <ac:inkMk id="44" creationId="{0093F9BD-F8AD-4C21-B05C-616EC1B1939F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45" creationId="{56749084-0FB5-4538-B171-18901863E0F4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46" creationId="{1637AAA6-E780-41B9-AA61-E5275188B1BD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47" creationId="{9E0E1F1F-3285-443D-B701-E62D7E9A7599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48" creationId="{C6169596-7E62-4428-9FA8-C7D3257B0ED4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49" creationId="{B55DDFAD-BE36-451D-9120-55D3F41A13D1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50" creationId="{46D8EBEB-F0B8-4370-B376-F6E9497BD961}"/>
          </ac:inkMkLst>
        </pc:inkChg>
        <pc:inkChg chg="add">
          <ac:chgData name="Viet Anh Nguyen" userId="b95f61ff061388d5" providerId="LiveId" clId="{486E7BDF-B288-46CF-9FDD-5CCBC2208065}" dt="2022-02-18T06:14:53.181" v="1088" actId="9405"/>
          <ac:inkMkLst>
            <pc:docMk/>
            <pc:sldMk cId="2625432390" sldId="307"/>
            <ac:inkMk id="51" creationId="{2BA6F37D-F281-428A-A8E2-9F78C55672B9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52" creationId="{385D5A3C-777A-42F0-A0F6-533613841A81}"/>
          </ac:inkMkLst>
        </pc:inkChg>
        <pc:inkChg chg="add del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53" creationId="{D44EDB21-C340-4A3B-96C4-93A21F9D1BA4}"/>
          </ac:inkMkLst>
        </pc:inkChg>
        <pc:inkChg chg="add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54" creationId="{913BBF98-D8D9-468E-B0C0-AD68F97A6A41}"/>
          </ac:inkMkLst>
        </pc:inkChg>
        <pc:inkChg chg="add">
          <ac:chgData name="Viet Anh Nguyen" userId="b95f61ff061388d5" providerId="LiveId" clId="{486E7BDF-B288-46CF-9FDD-5CCBC2208065}" dt="2022-02-18T06:14:54.618" v="1091"/>
          <ac:inkMkLst>
            <pc:docMk/>
            <pc:sldMk cId="2625432390" sldId="307"/>
            <ac:inkMk id="55" creationId="{CB094455-FAE0-401A-9D92-D71750E57994}"/>
          </ac:inkMkLst>
        </pc:inkChg>
        <pc:inkChg chg="add">
          <ac:chgData name="Viet Anh Nguyen" userId="b95f61ff061388d5" providerId="LiveId" clId="{486E7BDF-B288-46CF-9FDD-5CCBC2208065}" dt="2022-02-18T06:14:55.584" v="1092" actId="9405"/>
          <ac:inkMkLst>
            <pc:docMk/>
            <pc:sldMk cId="2625432390" sldId="307"/>
            <ac:inkMk id="56" creationId="{E8B7399B-A36C-48C4-A9C9-E50FB15B16B4}"/>
          </ac:inkMkLst>
        </pc:inkChg>
        <pc:inkChg chg="add del">
          <ac:chgData name="Viet Anh Nguyen" userId="b95f61ff061388d5" providerId="LiveId" clId="{486E7BDF-B288-46CF-9FDD-5CCBC2208065}" dt="2022-02-18T06:14:58.038" v="1097"/>
          <ac:inkMkLst>
            <pc:docMk/>
            <pc:sldMk cId="2625432390" sldId="307"/>
            <ac:inkMk id="57" creationId="{4380AE2C-1062-49F6-BACC-7BC702EE771E}"/>
          </ac:inkMkLst>
        </pc:inkChg>
        <pc:inkChg chg="add del">
          <ac:chgData name="Viet Anh Nguyen" userId="b95f61ff061388d5" providerId="LiveId" clId="{486E7BDF-B288-46CF-9FDD-5CCBC2208065}" dt="2022-02-18T06:14:58.038" v="1097"/>
          <ac:inkMkLst>
            <pc:docMk/>
            <pc:sldMk cId="2625432390" sldId="307"/>
            <ac:inkMk id="58" creationId="{D0850933-C9DC-419E-AA26-E71B5F3FD139}"/>
          </ac:inkMkLst>
        </pc:inkChg>
        <pc:inkChg chg="add del">
          <ac:chgData name="Viet Anh Nguyen" userId="b95f61ff061388d5" providerId="LiveId" clId="{486E7BDF-B288-46CF-9FDD-5CCBC2208065}" dt="2022-02-18T06:14:58.038" v="1097"/>
          <ac:inkMkLst>
            <pc:docMk/>
            <pc:sldMk cId="2625432390" sldId="307"/>
            <ac:inkMk id="59" creationId="{C3A752E9-3E1C-4815-A0AC-FD2B17D073DC}"/>
          </ac:inkMkLst>
        </pc:inkChg>
        <pc:inkChg chg="add del">
          <ac:chgData name="Viet Anh Nguyen" userId="b95f61ff061388d5" providerId="LiveId" clId="{486E7BDF-B288-46CF-9FDD-5CCBC2208065}" dt="2022-02-18T06:14:58.038" v="1097"/>
          <ac:inkMkLst>
            <pc:docMk/>
            <pc:sldMk cId="2625432390" sldId="307"/>
            <ac:inkMk id="60" creationId="{CC8AEBED-0A79-4A6E-872C-4091BC071047}"/>
          </ac:inkMkLst>
        </pc:inkChg>
        <pc:inkChg chg="add">
          <ac:chgData name="Viet Anh Nguyen" userId="b95f61ff061388d5" providerId="LiveId" clId="{486E7BDF-B288-46CF-9FDD-5CCBC2208065}" dt="2022-02-18T06:14:58.038" v="1097"/>
          <ac:inkMkLst>
            <pc:docMk/>
            <pc:sldMk cId="2625432390" sldId="307"/>
            <ac:inkMk id="61" creationId="{6AD85D0D-D3C7-4557-82C7-BCDBA73BA34C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2" creationId="{2D7C21DE-FF04-4F4E-A1AF-FB7D03DF7257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3" creationId="{03320DEE-D107-4C5E-9325-0392A69833BF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4" creationId="{B9D95DAF-AFBE-4A99-8187-1170D6314CFD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5" creationId="{5B7B1637-3AC9-484A-81FA-BDC2CCF9233B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6" creationId="{1F51CC71-0B24-4871-9C2D-C3AF5A7282E7}"/>
          </ac:inkMkLst>
        </pc:inkChg>
        <pc:inkChg chg="add del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7" creationId="{9502CB32-7D00-41A4-AC09-416FD8ADA6D1}"/>
          </ac:inkMkLst>
        </pc:inkChg>
        <pc:inkChg chg="add">
          <ac:chgData name="Viet Anh Nguyen" userId="b95f61ff061388d5" providerId="LiveId" clId="{486E7BDF-B288-46CF-9FDD-5CCBC2208065}" dt="2022-02-18T06:15:00.170" v="1104"/>
          <ac:inkMkLst>
            <pc:docMk/>
            <pc:sldMk cId="2625432390" sldId="307"/>
            <ac:inkMk id="68" creationId="{11EDBE6A-5208-454B-9A79-D4E5659D3866}"/>
          </ac:inkMkLst>
        </pc:inkChg>
        <pc:inkChg chg="add del">
          <ac:chgData name="Viet Anh Nguyen" userId="b95f61ff061388d5" providerId="LiveId" clId="{486E7BDF-B288-46CF-9FDD-5CCBC2208065}" dt="2022-02-18T06:15:06.459" v="1106"/>
          <ac:inkMkLst>
            <pc:docMk/>
            <pc:sldMk cId="2625432390" sldId="307"/>
            <ac:inkMk id="69" creationId="{7AFE4194-484A-4EF8-9EA2-85200B4FEF6E}"/>
          </ac:inkMkLst>
        </pc:inkChg>
        <pc:inkChg chg="add del">
          <ac:chgData name="Viet Anh Nguyen" userId="b95f61ff061388d5" providerId="LiveId" clId="{486E7BDF-B288-46CF-9FDD-5CCBC2208065}" dt="2022-02-18T06:15:07.624" v="1109"/>
          <ac:inkMkLst>
            <pc:docMk/>
            <pc:sldMk cId="2625432390" sldId="307"/>
            <ac:inkMk id="70" creationId="{BDDA039B-074C-444B-82C6-CA5BA8D04376}"/>
          </ac:inkMkLst>
        </pc:inkChg>
        <pc:inkChg chg="add del">
          <ac:chgData name="Viet Anh Nguyen" userId="b95f61ff061388d5" providerId="LiveId" clId="{486E7BDF-B288-46CF-9FDD-5CCBC2208065}" dt="2022-02-18T06:15:07.624" v="1109"/>
          <ac:inkMkLst>
            <pc:docMk/>
            <pc:sldMk cId="2625432390" sldId="307"/>
            <ac:inkMk id="71" creationId="{7F6E3A26-E4FE-41DC-B07E-B42D706FD2E9}"/>
          </ac:inkMkLst>
        </pc:inkChg>
        <pc:inkChg chg="add del">
          <ac:chgData name="Viet Anh Nguyen" userId="b95f61ff061388d5" providerId="LiveId" clId="{486E7BDF-B288-46CF-9FDD-5CCBC2208065}" dt="2022-02-18T06:15:07.624" v="1109"/>
          <ac:inkMkLst>
            <pc:docMk/>
            <pc:sldMk cId="2625432390" sldId="307"/>
            <ac:inkMk id="72" creationId="{E30172A6-C89D-4521-881F-656C40E0B8B2}"/>
          </ac:inkMkLst>
        </pc:inkChg>
        <pc:inkChg chg="add">
          <ac:chgData name="Viet Anh Nguyen" userId="b95f61ff061388d5" providerId="LiveId" clId="{486E7BDF-B288-46CF-9FDD-5CCBC2208065}" dt="2022-02-18T06:15:07.624" v="1109"/>
          <ac:inkMkLst>
            <pc:docMk/>
            <pc:sldMk cId="2625432390" sldId="307"/>
            <ac:inkMk id="73" creationId="{0C388293-5920-46ED-899E-D173D9256BD5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74" creationId="{A42C108E-607B-44B7-9BAA-5DBA43F9DB12}"/>
          </ac:inkMkLst>
        </pc:inkChg>
        <pc:inkChg chg="add">
          <ac:chgData name="Viet Anh Nguyen" userId="b95f61ff061388d5" providerId="LiveId" clId="{486E7BDF-B288-46CF-9FDD-5CCBC2208065}" dt="2022-02-18T06:15:14.504" v="1111" actId="9405"/>
          <ac:inkMkLst>
            <pc:docMk/>
            <pc:sldMk cId="2625432390" sldId="307"/>
            <ac:inkMk id="75" creationId="{A8CA5091-AD91-429C-8D89-D07C6C254ACD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76" creationId="{4C8507A8-1F44-4893-BC06-629167F7FF88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77" creationId="{D81D7876-ACB9-4C27-9F99-EBDC1B87BDC1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78" creationId="{7FF9799D-6941-425D-B93D-D5B739C1DAA5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79" creationId="{97851E94-83BF-41E6-8C64-E1F8C72B62B7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80" creationId="{0858DB2F-1F6D-42CD-A566-96D30E247AAF}"/>
          </ac:inkMkLst>
        </pc:inkChg>
        <pc:inkChg chg="add del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81" creationId="{E820C6CA-8A94-4C59-A0E7-0E9F4C3569E9}"/>
          </ac:inkMkLst>
        </pc:inkChg>
        <pc:inkChg chg="add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82" creationId="{27686DD4-344F-4E77-82C8-59321BA1C536}"/>
          </ac:inkMkLst>
        </pc:inkChg>
        <pc:inkChg chg="add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83" creationId="{0E40544F-AC2D-40A8-B76F-23A1F0A43264}"/>
          </ac:inkMkLst>
        </pc:inkChg>
        <pc:inkChg chg="add">
          <ac:chgData name="Viet Anh Nguyen" userId="b95f61ff061388d5" providerId="LiveId" clId="{486E7BDF-B288-46CF-9FDD-5CCBC2208065}" dt="2022-02-18T06:15:16.707" v="1118"/>
          <ac:inkMkLst>
            <pc:docMk/>
            <pc:sldMk cId="2625432390" sldId="307"/>
            <ac:inkMk id="84" creationId="{2AD15193-7AC4-40E6-8A5C-DDA553F1C6FE}"/>
          </ac:inkMkLst>
        </pc:inkChg>
        <pc:inkChg chg="add del">
          <ac:chgData name="Viet Anh Nguyen" userId="b95f61ff061388d5" providerId="LiveId" clId="{486E7BDF-B288-46CF-9FDD-5CCBC2208065}" dt="2022-02-18T06:15:17.673" v="1121"/>
          <ac:inkMkLst>
            <pc:docMk/>
            <pc:sldMk cId="2625432390" sldId="307"/>
            <ac:inkMk id="85" creationId="{0E225228-CB1B-4DE7-9FF5-6042C97EFD78}"/>
          </ac:inkMkLst>
        </pc:inkChg>
        <pc:inkChg chg="add del">
          <ac:chgData name="Viet Anh Nguyen" userId="b95f61ff061388d5" providerId="LiveId" clId="{486E7BDF-B288-46CF-9FDD-5CCBC2208065}" dt="2022-02-18T06:15:17.673" v="1121"/>
          <ac:inkMkLst>
            <pc:docMk/>
            <pc:sldMk cId="2625432390" sldId="307"/>
            <ac:inkMk id="86" creationId="{F6D2491E-5C13-4132-B075-3CF82D32A3D0}"/>
          </ac:inkMkLst>
        </pc:inkChg>
        <pc:inkChg chg="add">
          <ac:chgData name="Viet Anh Nguyen" userId="b95f61ff061388d5" providerId="LiveId" clId="{486E7BDF-B288-46CF-9FDD-5CCBC2208065}" dt="2022-02-18T06:15:17.673" v="1121"/>
          <ac:inkMkLst>
            <pc:docMk/>
            <pc:sldMk cId="2625432390" sldId="307"/>
            <ac:inkMk id="87" creationId="{868B4576-6AA3-47C3-94EF-2DD45433418D}"/>
          </ac:inkMkLst>
        </pc:inkChg>
        <pc:inkChg chg="add del">
          <ac:chgData name="Viet Anh Nguyen" userId="b95f61ff061388d5" providerId="LiveId" clId="{486E7BDF-B288-46CF-9FDD-5CCBC2208065}" dt="2022-02-18T06:18:32.253" v="1124"/>
          <ac:inkMkLst>
            <pc:docMk/>
            <pc:sldMk cId="2625432390" sldId="307"/>
            <ac:inkMk id="88" creationId="{BF16D3B8-F385-4C5F-B26F-EE9D6C2112EF}"/>
          </ac:inkMkLst>
        </pc:inkChg>
        <pc:inkChg chg="add del">
          <ac:chgData name="Viet Anh Nguyen" userId="b95f61ff061388d5" providerId="LiveId" clId="{486E7BDF-B288-46CF-9FDD-5CCBC2208065}" dt="2022-02-18T06:18:32.253" v="1124"/>
          <ac:inkMkLst>
            <pc:docMk/>
            <pc:sldMk cId="2625432390" sldId="307"/>
            <ac:inkMk id="89" creationId="{151EB90B-228F-434C-8855-407CBFCD5407}"/>
          </ac:inkMkLst>
        </pc:inkChg>
        <pc:inkChg chg="add del">
          <ac:chgData name="Viet Anh Nguyen" userId="b95f61ff061388d5" providerId="LiveId" clId="{486E7BDF-B288-46CF-9FDD-5CCBC2208065}" dt="2022-02-18T06:18:33.051" v="1126"/>
          <ac:inkMkLst>
            <pc:docMk/>
            <pc:sldMk cId="2625432390" sldId="307"/>
            <ac:inkMk id="90" creationId="{5EDF668A-E633-4E00-908C-2A402A1EC820}"/>
          </ac:inkMkLst>
        </pc:inkChg>
        <pc:inkChg chg="add del">
          <ac:chgData name="Viet Anh Nguyen" userId="b95f61ff061388d5" providerId="LiveId" clId="{486E7BDF-B288-46CF-9FDD-5CCBC2208065}" dt="2022-02-18T06:18:33.051" v="1126"/>
          <ac:inkMkLst>
            <pc:docMk/>
            <pc:sldMk cId="2625432390" sldId="307"/>
            <ac:inkMk id="91" creationId="{F46CD82D-6256-4A2F-BF11-0F0EF9357D25}"/>
          </ac:inkMkLst>
        </pc:inkChg>
        <pc:inkChg chg="add">
          <ac:chgData name="Viet Anh Nguyen" userId="b95f61ff061388d5" providerId="LiveId" clId="{486E7BDF-B288-46CF-9FDD-5CCBC2208065}" dt="2022-02-18T06:18:33.051" v="1126"/>
          <ac:inkMkLst>
            <pc:docMk/>
            <pc:sldMk cId="2625432390" sldId="307"/>
            <ac:inkMk id="92" creationId="{6ED3E861-EA58-4660-BF7D-2717D6BF7FA1}"/>
          </ac:inkMkLst>
        </pc:inkChg>
        <pc:inkChg chg="add del">
          <ac:chgData name="Viet Anh Nguyen" userId="b95f61ff061388d5" providerId="LiveId" clId="{486E7BDF-B288-46CF-9FDD-5CCBC2208065}" dt="2022-02-18T06:23:08.718" v="1132"/>
          <ac:inkMkLst>
            <pc:docMk/>
            <pc:sldMk cId="2625432390" sldId="307"/>
            <ac:inkMk id="93" creationId="{BF6C6239-BB26-49FB-BB8B-A1175DC390F2}"/>
          </ac:inkMkLst>
        </pc:inkChg>
        <pc:inkChg chg="add del">
          <ac:chgData name="Viet Anh Nguyen" userId="b95f61ff061388d5" providerId="LiveId" clId="{486E7BDF-B288-46CF-9FDD-5CCBC2208065}" dt="2022-02-18T06:23:08.718" v="1132"/>
          <ac:inkMkLst>
            <pc:docMk/>
            <pc:sldMk cId="2625432390" sldId="307"/>
            <ac:inkMk id="94" creationId="{1279BAF3-0AF2-49D8-B619-45BE8B5DB589}"/>
          </ac:inkMkLst>
        </pc:inkChg>
        <pc:inkChg chg="add del">
          <ac:chgData name="Viet Anh Nguyen" userId="b95f61ff061388d5" providerId="LiveId" clId="{486E7BDF-B288-46CF-9FDD-5CCBC2208065}" dt="2022-02-18T06:23:08.718" v="1132"/>
          <ac:inkMkLst>
            <pc:docMk/>
            <pc:sldMk cId="2625432390" sldId="307"/>
            <ac:inkMk id="95" creationId="{5E6AB8B0-D1BF-41F8-B261-7F2076CD223D}"/>
          </ac:inkMkLst>
        </pc:inkChg>
        <pc:inkChg chg="add">
          <ac:chgData name="Viet Anh Nguyen" userId="b95f61ff061388d5" providerId="LiveId" clId="{486E7BDF-B288-46CF-9FDD-5CCBC2208065}" dt="2022-02-18T06:23:07.882" v="1130" actId="9405"/>
          <ac:inkMkLst>
            <pc:docMk/>
            <pc:sldMk cId="2625432390" sldId="307"/>
            <ac:inkMk id="96" creationId="{0107FD97-81D7-4377-A6DC-5644C9615E9F}"/>
          </ac:inkMkLst>
        </pc:inkChg>
        <pc:inkChg chg="add">
          <ac:chgData name="Viet Anh Nguyen" userId="b95f61ff061388d5" providerId="LiveId" clId="{486E7BDF-B288-46CF-9FDD-5CCBC2208065}" dt="2022-02-18T06:23:08.012" v="1131" actId="9405"/>
          <ac:inkMkLst>
            <pc:docMk/>
            <pc:sldMk cId="2625432390" sldId="307"/>
            <ac:inkMk id="97" creationId="{D69F2AF8-79E7-4708-89BC-14B79E4EE1B6}"/>
          </ac:inkMkLst>
        </pc:inkChg>
        <pc:inkChg chg="add">
          <ac:chgData name="Viet Anh Nguyen" userId="b95f61ff061388d5" providerId="LiveId" clId="{486E7BDF-B288-46CF-9FDD-5CCBC2208065}" dt="2022-02-18T06:23:08.718" v="1132"/>
          <ac:inkMkLst>
            <pc:docMk/>
            <pc:sldMk cId="2625432390" sldId="307"/>
            <ac:inkMk id="98" creationId="{5CA1F00E-3DFC-4ABF-89E6-503A0CB36AE7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99" creationId="{B1A709B0-0400-42AF-B14D-03B4C281C055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0" creationId="{C3865673-DBDD-434B-B2AE-C7A50FFB5A9D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1" creationId="{3711626E-C7C6-4960-B68B-05D2C6E7A615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2" creationId="{DBB456F1-F14E-479F-A062-0E6906F4406F}"/>
          </ac:inkMkLst>
        </pc:inkChg>
        <pc:inkChg chg="add">
          <ac:chgData name="Viet Anh Nguyen" userId="b95f61ff061388d5" providerId="LiveId" clId="{486E7BDF-B288-46CF-9FDD-5CCBC2208065}" dt="2022-02-18T06:23:19.260" v="1137" actId="9405"/>
          <ac:inkMkLst>
            <pc:docMk/>
            <pc:sldMk cId="2625432390" sldId="307"/>
            <ac:inkMk id="103" creationId="{50181C4C-9B31-47F1-878A-4B3C6EA92987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4" creationId="{CDD305EE-2B64-4397-9EC4-BF8854D91232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5" creationId="{AEE43562-593B-41D9-9E97-CD75B635A254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6" creationId="{BEB35CE2-6E57-47F8-96AF-81853A9B5B4F}"/>
          </ac:inkMkLst>
        </pc:inkChg>
        <pc:inkChg chg="add del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07" creationId="{C88EF51E-C33C-4C94-BEBE-6F54901CCBF1}"/>
          </ac:inkMkLst>
        </pc:inkChg>
        <pc:inkChg chg="add">
          <ac:chgData name="Viet Anh Nguyen" userId="b95f61ff061388d5" providerId="LiveId" clId="{486E7BDF-B288-46CF-9FDD-5CCBC2208065}" dt="2022-02-18T06:23:19.286" v="1142" actId="9405"/>
          <ac:inkMkLst>
            <pc:docMk/>
            <pc:sldMk cId="2625432390" sldId="307"/>
            <ac:inkMk id="108" creationId="{D544AC66-DCA1-4E9F-876B-5FF317462D48}"/>
          </ac:inkMkLst>
        </pc:inkChg>
        <pc:inkChg chg="add">
          <ac:chgData name="Viet Anh Nguyen" userId="b95f61ff061388d5" providerId="LiveId" clId="{486E7BDF-B288-46CF-9FDD-5CCBC2208065}" dt="2022-02-18T06:23:19.294" v="1143" actId="9405"/>
          <ac:inkMkLst>
            <pc:docMk/>
            <pc:sldMk cId="2625432390" sldId="307"/>
            <ac:inkMk id="109" creationId="{71F62A3E-C585-4E74-A25D-1D5D995E46F4}"/>
          </ac:inkMkLst>
        </pc:inkChg>
        <pc:inkChg chg="add">
          <ac:chgData name="Viet Anh Nguyen" userId="b95f61ff061388d5" providerId="LiveId" clId="{486E7BDF-B288-46CF-9FDD-5CCBC2208065}" dt="2022-02-18T06:23:19.297" v="1144" actId="9405"/>
          <ac:inkMkLst>
            <pc:docMk/>
            <pc:sldMk cId="2625432390" sldId="307"/>
            <ac:inkMk id="110" creationId="{F9CD036E-3549-41A0-9542-DCFE7C458AA0}"/>
          </ac:inkMkLst>
        </pc:inkChg>
        <pc:inkChg chg="add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11" creationId="{D7F75970-B1C7-4C17-94A6-2B111D383AC7}"/>
          </ac:inkMkLst>
        </pc:inkChg>
        <pc:inkChg chg="add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12" creationId="{5A8C969C-CAAB-458D-A53E-7A1F07E8ADB7}"/>
          </ac:inkMkLst>
        </pc:inkChg>
        <pc:inkChg chg="add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13" creationId="{67A72D8E-9AA6-4B05-8841-A8050CA046CB}"/>
          </ac:inkMkLst>
        </pc:inkChg>
        <pc:inkChg chg="add">
          <ac:chgData name="Viet Anh Nguyen" userId="b95f61ff061388d5" providerId="LiveId" clId="{486E7BDF-B288-46CF-9FDD-5CCBC2208065}" dt="2022-02-18T06:23:20.302" v="1145"/>
          <ac:inkMkLst>
            <pc:docMk/>
            <pc:sldMk cId="2625432390" sldId="307"/>
            <ac:inkMk id="114" creationId="{4580D3AA-6EAB-411E-AD78-99BC3D56C509}"/>
          </ac:inkMkLst>
        </pc:inkChg>
        <pc:inkChg chg="add">
          <ac:chgData name="Viet Anh Nguyen" userId="b95f61ff061388d5" providerId="LiveId" clId="{486E7BDF-B288-46CF-9FDD-5CCBC2208065}" dt="2022-02-18T06:23:20.595" v="1146" actId="9405"/>
          <ac:inkMkLst>
            <pc:docMk/>
            <pc:sldMk cId="2625432390" sldId="307"/>
            <ac:inkMk id="115" creationId="{2AE32DCA-FDDC-4143-93AB-52B2FE3B5C84}"/>
          </ac:inkMkLst>
        </pc:inkChg>
        <pc:inkChg chg="add del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16" creationId="{8C5EBAEF-7934-48A0-8F6B-B2D7C0479C68}"/>
          </ac:inkMkLst>
        </pc:inkChg>
        <pc:inkChg chg="add del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17" creationId="{C4B860F6-9E11-41FE-B4C8-D1A5361A4FDF}"/>
          </ac:inkMkLst>
        </pc:inkChg>
        <pc:inkChg chg="add del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18" creationId="{6B073D47-7D64-4E7A-936A-4DFE370C4148}"/>
          </ac:inkMkLst>
        </pc:inkChg>
        <pc:inkChg chg="add del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19" creationId="{083197FD-B867-41E0-93CF-3F33CEE43AE9}"/>
          </ac:inkMkLst>
        </pc:inkChg>
        <pc:inkChg chg="add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20" creationId="{676247E7-7A6C-4F25-9F60-DBD27942B2C6}"/>
          </ac:inkMkLst>
        </pc:inkChg>
        <pc:inkChg chg="add">
          <ac:chgData name="Viet Anh Nguyen" userId="b95f61ff061388d5" providerId="LiveId" clId="{486E7BDF-B288-46CF-9FDD-5CCBC2208065}" dt="2022-02-18T06:23:26.928" v="1151"/>
          <ac:inkMkLst>
            <pc:docMk/>
            <pc:sldMk cId="2625432390" sldId="307"/>
            <ac:inkMk id="121" creationId="{86213A5E-AEA0-481B-ABFB-DAFD1586F3E3}"/>
          </ac:inkMkLst>
        </pc:inkChg>
        <pc:inkChg chg="add del">
          <ac:chgData name="Viet Anh Nguyen" userId="b95f61ff061388d5" providerId="LiveId" clId="{486E7BDF-B288-46CF-9FDD-5CCBC2208065}" dt="2022-02-18T06:23:31.910" v="1156"/>
          <ac:inkMkLst>
            <pc:docMk/>
            <pc:sldMk cId="2625432390" sldId="307"/>
            <ac:inkMk id="122" creationId="{5DB5E9EF-4E5C-440E-8825-733BC2E10874}"/>
          </ac:inkMkLst>
        </pc:inkChg>
        <pc:inkChg chg="add del">
          <ac:chgData name="Viet Anh Nguyen" userId="b95f61ff061388d5" providerId="LiveId" clId="{486E7BDF-B288-46CF-9FDD-5CCBC2208065}" dt="2022-02-18T06:23:31.910" v="1156"/>
          <ac:inkMkLst>
            <pc:docMk/>
            <pc:sldMk cId="2625432390" sldId="307"/>
            <ac:inkMk id="123" creationId="{FE6441C1-F50C-4AD8-B37B-3A12CA1966AA}"/>
          </ac:inkMkLst>
        </pc:inkChg>
        <pc:inkChg chg="add del">
          <ac:chgData name="Viet Anh Nguyen" userId="b95f61ff061388d5" providerId="LiveId" clId="{486E7BDF-B288-46CF-9FDD-5CCBC2208065}" dt="2022-02-18T06:23:31.910" v="1156"/>
          <ac:inkMkLst>
            <pc:docMk/>
            <pc:sldMk cId="2625432390" sldId="307"/>
            <ac:inkMk id="124" creationId="{3B6F76B2-AD9D-449E-8DEE-1A98D2981C08}"/>
          </ac:inkMkLst>
        </pc:inkChg>
        <pc:inkChg chg="add del">
          <ac:chgData name="Viet Anh Nguyen" userId="b95f61ff061388d5" providerId="LiveId" clId="{486E7BDF-B288-46CF-9FDD-5CCBC2208065}" dt="2022-02-18T06:23:31.910" v="1156"/>
          <ac:inkMkLst>
            <pc:docMk/>
            <pc:sldMk cId="2625432390" sldId="307"/>
            <ac:inkMk id="125" creationId="{C121DCC4-D535-43A5-9815-B4CF0B4A3D83}"/>
          </ac:inkMkLst>
        </pc:inkChg>
        <pc:inkChg chg="add">
          <ac:chgData name="Viet Anh Nguyen" userId="b95f61ff061388d5" providerId="LiveId" clId="{486E7BDF-B288-46CF-9FDD-5CCBC2208065}" dt="2022-02-18T06:23:31.910" v="1156"/>
          <ac:inkMkLst>
            <pc:docMk/>
            <pc:sldMk cId="2625432390" sldId="307"/>
            <ac:inkMk id="126" creationId="{783D4473-8CE3-4FBC-974D-5E03E32C2B75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27" creationId="{2D00B566-A8EC-420C-B156-4081CCD385F3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28" creationId="{B873A1A4-D23A-44B6-A0A8-F2543AB96BAD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29" creationId="{A70F7E5D-904A-4311-9456-27ECDA405BC3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30" creationId="{45EE1F05-0558-4D50-934D-535F07AC66FB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31" creationId="{EE5E6C66-F4D0-44FB-9D0E-D663CCAAA6BD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32" creationId="{1305093E-70D6-4C85-9A00-105A3557F8E8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33" creationId="{CD87F3E4-598D-436B-A446-F0E4F81C042A}"/>
          </ac:inkMkLst>
        </pc:inkChg>
        <pc:inkChg chg="add del">
          <ac:chgData name="Viet Anh Nguyen" userId="b95f61ff061388d5" providerId="LiveId" clId="{486E7BDF-B288-46CF-9FDD-5CCBC2208065}" dt="2022-02-18T06:23:36.501" v="1165"/>
          <ac:inkMkLst>
            <pc:docMk/>
            <pc:sldMk cId="2625432390" sldId="307"/>
            <ac:inkMk id="134" creationId="{9460BA32-F2CA-4353-8BE0-67FE4D55D4AA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35" creationId="{D53C98D2-135D-4265-B487-FE65E89FC90A}"/>
          </ac:inkMkLst>
        </pc:inkChg>
        <pc:inkChg chg="add del">
          <ac:chgData name="Viet Anh Nguyen" userId="b95f61ff061388d5" providerId="LiveId" clId="{486E7BDF-B288-46CF-9FDD-5CCBC2208065}" dt="2022-02-18T06:23:52.594" v="1170"/>
          <ac:inkMkLst>
            <pc:docMk/>
            <pc:sldMk cId="2625432390" sldId="307"/>
            <ac:inkMk id="136" creationId="{2EB7DD40-D53B-4A37-893F-D05E34025A62}"/>
          </ac:inkMkLst>
        </pc:inkChg>
        <pc:inkChg chg="add del">
          <ac:chgData name="Viet Anh Nguyen" userId="b95f61ff061388d5" providerId="LiveId" clId="{486E7BDF-B288-46CF-9FDD-5CCBC2208065}" dt="2022-02-18T06:23:52.594" v="1170"/>
          <ac:inkMkLst>
            <pc:docMk/>
            <pc:sldMk cId="2625432390" sldId="307"/>
            <ac:inkMk id="137" creationId="{E9A2FECA-65C3-4BDA-BD99-61A6E9929BA9}"/>
          </ac:inkMkLst>
        </pc:inkChg>
        <pc:inkChg chg="add del">
          <ac:chgData name="Viet Anh Nguyen" userId="b95f61ff061388d5" providerId="LiveId" clId="{486E7BDF-B288-46CF-9FDD-5CCBC2208065}" dt="2022-02-18T06:23:52.594" v="1170"/>
          <ac:inkMkLst>
            <pc:docMk/>
            <pc:sldMk cId="2625432390" sldId="307"/>
            <ac:inkMk id="138" creationId="{E78897DD-E634-4708-8822-34CAE49FCB8C}"/>
          </ac:inkMkLst>
        </pc:inkChg>
        <pc:inkChg chg="add del">
          <ac:chgData name="Viet Anh Nguyen" userId="b95f61ff061388d5" providerId="LiveId" clId="{486E7BDF-B288-46CF-9FDD-5CCBC2208065}" dt="2022-02-18T06:23:52.594" v="1170"/>
          <ac:inkMkLst>
            <pc:docMk/>
            <pc:sldMk cId="2625432390" sldId="307"/>
            <ac:inkMk id="139" creationId="{723BC16C-F39F-4866-9F6E-2D2BC1F7FB4F}"/>
          </ac:inkMkLst>
        </pc:inkChg>
        <pc:inkChg chg="add del">
          <ac:chgData name="Viet Anh Nguyen" userId="b95f61ff061388d5" providerId="LiveId" clId="{486E7BDF-B288-46CF-9FDD-5CCBC2208065}" dt="2022-02-18T06:23:52.594" v="1170"/>
          <ac:inkMkLst>
            <pc:docMk/>
            <pc:sldMk cId="2625432390" sldId="307"/>
            <ac:inkMk id="140" creationId="{6FE91D64-5804-42D5-9A08-98C62D4C9D64}"/>
          </ac:inkMkLst>
        </pc:inkChg>
        <pc:inkChg chg="add del">
          <ac:chgData name="Viet Anh Nguyen" userId="b95f61ff061388d5" providerId="LiveId" clId="{486E7BDF-B288-46CF-9FDD-5CCBC2208065}" dt="2022-02-18T06:23:53.752" v="1172"/>
          <ac:inkMkLst>
            <pc:docMk/>
            <pc:sldMk cId="2625432390" sldId="307"/>
            <ac:inkMk id="141" creationId="{F4650BBB-79C8-483D-B6AC-A4007E275603}"/>
          </ac:inkMkLst>
        </pc:inkChg>
        <pc:inkChg chg="add del">
          <ac:chgData name="Viet Anh Nguyen" userId="b95f61ff061388d5" providerId="LiveId" clId="{486E7BDF-B288-46CF-9FDD-5CCBC2208065}" dt="2022-02-18T06:23:53.752" v="1172"/>
          <ac:inkMkLst>
            <pc:docMk/>
            <pc:sldMk cId="2625432390" sldId="307"/>
            <ac:inkMk id="142" creationId="{7A8E8326-11BB-42EB-A19C-785AB109F933}"/>
          </ac:inkMkLst>
        </pc:inkChg>
        <pc:inkChg chg="add">
          <ac:chgData name="Viet Anh Nguyen" userId="b95f61ff061388d5" providerId="LiveId" clId="{486E7BDF-B288-46CF-9FDD-5CCBC2208065}" dt="2022-02-18T06:23:53.752" v="1172"/>
          <ac:inkMkLst>
            <pc:docMk/>
            <pc:sldMk cId="2625432390" sldId="307"/>
            <ac:inkMk id="143" creationId="{A54807AD-338F-4B70-B3AC-E448C7E3DA43}"/>
          </ac:inkMkLst>
        </pc:inkChg>
        <pc:inkChg chg="add del">
          <ac:chgData name="Viet Anh Nguyen" userId="b95f61ff061388d5" providerId="LiveId" clId="{486E7BDF-B288-46CF-9FDD-5CCBC2208065}" dt="2022-02-18T06:23:56.309" v="1176"/>
          <ac:inkMkLst>
            <pc:docMk/>
            <pc:sldMk cId="2625432390" sldId="307"/>
            <ac:inkMk id="144" creationId="{4F76D038-7818-426A-BAB3-A48311D167B3}"/>
          </ac:inkMkLst>
        </pc:inkChg>
        <pc:inkChg chg="add del">
          <ac:chgData name="Viet Anh Nguyen" userId="b95f61ff061388d5" providerId="LiveId" clId="{486E7BDF-B288-46CF-9FDD-5CCBC2208065}" dt="2022-02-18T06:23:56.309" v="1176"/>
          <ac:inkMkLst>
            <pc:docMk/>
            <pc:sldMk cId="2625432390" sldId="307"/>
            <ac:inkMk id="145" creationId="{1589BE1A-CB58-4696-B787-3E0CA318E57A}"/>
          </ac:inkMkLst>
        </pc:inkChg>
        <pc:inkChg chg="add del">
          <ac:chgData name="Viet Anh Nguyen" userId="b95f61ff061388d5" providerId="LiveId" clId="{486E7BDF-B288-46CF-9FDD-5CCBC2208065}" dt="2022-02-18T06:23:56.309" v="1176"/>
          <ac:inkMkLst>
            <pc:docMk/>
            <pc:sldMk cId="2625432390" sldId="307"/>
            <ac:inkMk id="146" creationId="{B6861321-C89C-44BA-880C-5BF4F2A4DA35}"/>
          </ac:inkMkLst>
        </pc:inkChg>
        <pc:inkChg chg="add">
          <ac:chgData name="Viet Anh Nguyen" userId="b95f61ff061388d5" providerId="LiveId" clId="{486E7BDF-B288-46CF-9FDD-5CCBC2208065}" dt="2022-02-18T06:23:56.309" v="1176"/>
          <ac:inkMkLst>
            <pc:docMk/>
            <pc:sldMk cId="2625432390" sldId="307"/>
            <ac:inkMk id="147" creationId="{765D0123-4927-4ACB-B484-A027F73DCC73}"/>
          </ac:inkMkLst>
        </pc:inkChg>
        <pc:inkChg chg="add del">
          <ac:chgData name="Viet Anh Nguyen" userId="b95f61ff061388d5" providerId="LiveId" clId="{486E7BDF-B288-46CF-9FDD-5CCBC2208065}" dt="2022-02-18T06:23:57.894" v="1181"/>
          <ac:inkMkLst>
            <pc:docMk/>
            <pc:sldMk cId="2625432390" sldId="307"/>
            <ac:inkMk id="148" creationId="{C47E5B6C-12B2-47A2-B9A6-8BC0F6E9B4CD}"/>
          </ac:inkMkLst>
        </pc:inkChg>
        <pc:inkChg chg="add del">
          <ac:chgData name="Viet Anh Nguyen" userId="b95f61ff061388d5" providerId="LiveId" clId="{486E7BDF-B288-46CF-9FDD-5CCBC2208065}" dt="2022-02-18T06:23:57.894" v="1181"/>
          <ac:inkMkLst>
            <pc:docMk/>
            <pc:sldMk cId="2625432390" sldId="307"/>
            <ac:inkMk id="149" creationId="{C24E34E6-676E-462D-B954-27C37D13B585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50" creationId="{353B13BA-134A-4F52-8898-2D3A62187DCF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51" creationId="{50AD1AE3-9E48-4BA3-8A00-2902B4B86963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52" creationId="{F305A91B-863F-477F-A08E-B9C89FB61FC8}"/>
          </ac:inkMkLst>
        </pc:inkChg>
        <pc:inkChg chg="add del">
          <ac:chgData name="Viet Anh Nguyen" userId="b95f61ff061388d5" providerId="LiveId" clId="{486E7BDF-B288-46CF-9FDD-5CCBC2208065}" dt="2022-02-18T06:23:58.924" v="1184"/>
          <ac:inkMkLst>
            <pc:docMk/>
            <pc:sldMk cId="2625432390" sldId="307"/>
            <ac:inkMk id="153" creationId="{2177897D-0CA1-42DB-98E2-6296DBA6B1CA}"/>
          </ac:inkMkLst>
        </pc:inkChg>
        <pc:inkChg chg="add del">
          <ac:chgData name="Viet Anh Nguyen" userId="b95f61ff061388d5" providerId="LiveId" clId="{486E7BDF-B288-46CF-9FDD-5CCBC2208065}" dt="2022-02-18T06:23:58.924" v="1184"/>
          <ac:inkMkLst>
            <pc:docMk/>
            <pc:sldMk cId="2625432390" sldId="307"/>
            <ac:inkMk id="154" creationId="{92626481-76AA-42C3-B1BE-64C74AB0699D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55" creationId="{1CA6ABDC-E4A3-478C-9304-BF4C163C8602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56" creationId="{EBB78C6F-8247-4634-B365-A69D017F6A92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57" creationId="{DDA822ED-4481-4E69-91C2-04B744069696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58" creationId="{9B45AAA6-C88B-4B21-AA41-8376D8233746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59" creationId="{E6BCC895-DDE2-4309-8746-3607CCE83548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60" creationId="{C74E6C6B-BD37-4546-9B2A-ABD85B728852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61" creationId="{A1712FFC-70C7-41A4-9083-7181FB0CC484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62" creationId="{F2601A31-C8F7-4089-9596-8B6C12DDDBFC}"/>
          </ac:inkMkLst>
        </pc:inkChg>
        <pc:inkChg chg="add del">
          <ac:chgData name="Viet Anh Nguyen" userId="b95f61ff061388d5" providerId="LiveId" clId="{486E7BDF-B288-46CF-9FDD-5CCBC2208065}" dt="2022-02-18T06:24:02.175" v="1192"/>
          <ac:inkMkLst>
            <pc:docMk/>
            <pc:sldMk cId="2625432390" sldId="307"/>
            <ac:inkMk id="163" creationId="{F12FB13D-2617-4F19-A3F5-99CD8AB37876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64" creationId="{33B857E3-C4EF-49F6-8E97-103C39B466D7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65" creationId="{CB1D8EAE-A348-4155-803A-3229928A5CE1}"/>
          </ac:inkMkLst>
        </pc:inkChg>
        <pc:inkChg chg="add del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66" creationId="{F6CFBAEE-E8C0-4F89-BF23-14328EFB9BEA}"/>
          </ac:inkMkLst>
        </pc:inkChg>
        <pc:inkChg chg="add">
          <ac:chgData name="Viet Anh Nguyen" userId="b95f61ff061388d5" providerId="LiveId" clId="{486E7BDF-B288-46CF-9FDD-5CCBC2208065}" dt="2022-02-18T06:24:03.392" v="1195"/>
          <ac:inkMkLst>
            <pc:docMk/>
            <pc:sldMk cId="2625432390" sldId="307"/>
            <ac:inkMk id="167" creationId="{8550B275-CFB9-4123-AA4A-D764CF80C059}"/>
          </ac:inkMkLst>
        </pc:inkChg>
        <pc:inkChg chg="add">
          <ac:chgData name="Viet Anh Nguyen" userId="b95f61ff061388d5" providerId="LiveId" clId="{486E7BDF-B288-46CF-9FDD-5CCBC2208065}" dt="2022-02-18T06:24:14.874" v="1196" actId="9405"/>
          <ac:inkMkLst>
            <pc:docMk/>
            <pc:sldMk cId="2625432390" sldId="307"/>
            <ac:inkMk id="168" creationId="{B74F853C-956E-47A1-BFD4-892C9CA5F23D}"/>
          </ac:inkMkLst>
        </pc:inkChg>
        <pc:inkChg chg="add">
          <ac:chgData name="Viet Anh Nguyen" userId="b95f61ff061388d5" providerId="LiveId" clId="{486E7BDF-B288-46CF-9FDD-5CCBC2208065}" dt="2022-02-18T06:24:16.064" v="1197" actId="9405"/>
          <ac:inkMkLst>
            <pc:docMk/>
            <pc:sldMk cId="2625432390" sldId="307"/>
            <ac:inkMk id="169" creationId="{3F96A7FE-D276-4353-BBB0-ED49C4C424DD}"/>
          </ac:inkMkLst>
        </pc:inkChg>
        <pc:inkChg chg="add">
          <ac:chgData name="Viet Anh Nguyen" userId="b95f61ff061388d5" providerId="LiveId" clId="{486E7BDF-B288-46CF-9FDD-5CCBC2208065}" dt="2022-02-18T06:24:17.145" v="1198" actId="9405"/>
          <ac:inkMkLst>
            <pc:docMk/>
            <pc:sldMk cId="2625432390" sldId="307"/>
            <ac:inkMk id="170" creationId="{013007B9-BD82-4CB4-9AD3-6ACFC4679947}"/>
          </ac:inkMkLst>
        </pc:inkChg>
        <pc:inkChg chg="add del">
          <ac:chgData name="Viet Anh Nguyen" userId="b95f61ff061388d5" providerId="LiveId" clId="{486E7BDF-B288-46CF-9FDD-5CCBC2208065}" dt="2022-02-18T06:24:20.369" v="1202"/>
          <ac:inkMkLst>
            <pc:docMk/>
            <pc:sldMk cId="2625432390" sldId="307"/>
            <ac:inkMk id="171" creationId="{5104BA4E-BE86-4C50-BAFE-45A2A328889C}"/>
          </ac:inkMkLst>
        </pc:inkChg>
        <pc:inkChg chg="add del">
          <ac:chgData name="Viet Anh Nguyen" userId="b95f61ff061388d5" providerId="LiveId" clId="{486E7BDF-B288-46CF-9FDD-5CCBC2208065}" dt="2022-02-18T06:24:20.369" v="1202"/>
          <ac:inkMkLst>
            <pc:docMk/>
            <pc:sldMk cId="2625432390" sldId="307"/>
            <ac:inkMk id="172" creationId="{501403CD-6B80-47B5-8A47-CD5CCE63A68A}"/>
          </ac:inkMkLst>
        </pc:inkChg>
        <pc:inkChg chg="add del">
          <ac:chgData name="Viet Anh Nguyen" userId="b95f61ff061388d5" providerId="LiveId" clId="{486E7BDF-B288-46CF-9FDD-5CCBC2208065}" dt="2022-02-18T06:24:20.369" v="1202"/>
          <ac:inkMkLst>
            <pc:docMk/>
            <pc:sldMk cId="2625432390" sldId="307"/>
            <ac:inkMk id="173" creationId="{FC812FBE-603C-4136-AF96-BDD5FFDBFC56}"/>
          </ac:inkMkLst>
        </pc:inkChg>
        <pc:inkChg chg="add">
          <ac:chgData name="Viet Anh Nguyen" userId="b95f61ff061388d5" providerId="LiveId" clId="{486E7BDF-B288-46CF-9FDD-5CCBC2208065}" dt="2022-02-18T06:24:20.369" v="1202"/>
          <ac:inkMkLst>
            <pc:docMk/>
            <pc:sldMk cId="2625432390" sldId="307"/>
            <ac:inkMk id="174" creationId="{E514BFD7-216C-403C-87D8-6B2995986BC4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75" creationId="{D4858D82-8D70-4F4B-AFF0-2D13F99C6BBB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76" creationId="{0C2D577F-68FE-492A-8ACF-39AD4BC3DCAF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77" creationId="{A269E873-BA6A-4B45-8B34-AEBB8EF0721E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78" creationId="{BB3939C1-20E7-4C12-8D65-2FD2FA41EF99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79" creationId="{17933A3D-6DEF-47DE-93AB-17012DC11560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80" creationId="{8CD9D4D8-9927-4E80-81B5-18140648822D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81" creationId="{24688E2D-DD7A-4654-8983-FF10EB7BC1B6}"/>
          </ac:inkMkLst>
        </pc:inkChg>
        <pc:inkChg chg="add del">
          <ac:chgData name="Viet Anh Nguyen" userId="b95f61ff061388d5" providerId="LiveId" clId="{486E7BDF-B288-46CF-9FDD-5CCBC2208065}" dt="2022-02-18T06:24:30.841" v="1211"/>
          <ac:inkMkLst>
            <pc:docMk/>
            <pc:sldMk cId="2625432390" sldId="307"/>
            <ac:inkMk id="182" creationId="{AE865A6A-C028-416A-9597-598DF7CCF05B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3" creationId="{F3ACF95F-2E58-475D-B438-1E3216E4D190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4" creationId="{3034B12E-3DF7-4ADA-814D-E87B0821EC71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5" creationId="{2B3BBA07-9DD4-4974-A51C-53AEDC648248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6" creationId="{0660EB4B-F866-4C16-B4BE-3AE83D09396A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7" creationId="{0A120B60-C43A-47B1-A758-79CE05856C88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8" creationId="{88D42F2A-56F8-4E7D-B82F-8CEADAC404F1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89" creationId="{77CCAA71-80D6-4D0F-8906-544825955D69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0" creationId="{35C31130-E945-479F-B36D-9E98DF39833D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1" creationId="{AC9DB5E6-5787-4E08-A4D8-6FD495699934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2" creationId="{DFDC8C88-4A79-4E26-B31F-EE8BBFA72C4F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3" creationId="{65EFE11C-AA54-415E-B74E-29E8C6A472B7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4" creationId="{1A14FFD7-DF2A-4C50-836E-6718FEA6B610}"/>
          </ac:inkMkLst>
        </pc:inkChg>
        <pc:inkChg chg="add del">
          <ac:chgData name="Viet Anh Nguyen" userId="b95f61ff061388d5" providerId="LiveId" clId="{486E7BDF-B288-46CF-9FDD-5CCBC2208065}" dt="2022-02-18T06:24:34.955" v="1223"/>
          <ac:inkMkLst>
            <pc:docMk/>
            <pc:sldMk cId="2625432390" sldId="307"/>
            <ac:inkMk id="195" creationId="{E28FC94E-E8A5-4D14-BA8E-2BE60943E3A4}"/>
          </ac:inkMkLst>
        </pc:inkChg>
        <pc:inkChg chg="add mod">
          <ac:chgData name="Viet Anh Nguyen" userId="b95f61ff061388d5" providerId="LiveId" clId="{486E7BDF-B288-46CF-9FDD-5CCBC2208065}" dt="2022-02-18T06:24:46.433" v="1224"/>
          <ac:inkMkLst>
            <pc:docMk/>
            <pc:sldMk cId="2625432390" sldId="307"/>
            <ac:inkMk id="196" creationId="{D742A1FC-017B-4411-82A5-3825A6CE5B97}"/>
          </ac:inkMkLst>
        </pc:inkChg>
        <pc:inkChg chg="add del">
          <ac:chgData name="Viet Anh Nguyen" userId="b95f61ff061388d5" providerId="LiveId" clId="{486E7BDF-B288-46CF-9FDD-5CCBC2208065}" dt="2022-02-18T06:29:12.120" v="1264"/>
          <ac:inkMkLst>
            <pc:docMk/>
            <pc:sldMk cId="2625432390" sldId="307"/>
            <ac:inkMk id="197" creationId="{31092E8F-767F-4D85-8D0D-EDB829DFF1F1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198" creationId="{4849CBE6-CB53-4D1F-BAA9-29AC723491A8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199" creationId="{C2C2D6A3-32C0-4293-B4A8-26F604BA3D3B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0" creationId="{9A02BB61-7628-4FA6-B2E9-B7AA58B995AC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1" creationId="{71CD40FC-4833-43F5-857F-B20F67E771AC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2" creationId="{E5E4CF97-3337-4AD4-BB2F-A9B0D21C1C85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3" creationId="{BA90492B-E739-40BB-8E18-224030943609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4" creationId="{B20F9E1C-5331-446A-A198-466B190422C6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5" creationId="{18AEF072-2399-4792-84F6-96A95A2B48AD}"/>
          </ac:inkMkLst>
        </pc:inkChg>
        <pc:inkChg chg="add del">
          <ac:chgData name="Viet Anh Nguyen" userId="b95f61ff061388d5" providerId="LiveId" clId="{486E7BDF-B288-46CF-9FDD-5CCBC2208065}" dt="2022-02-18T06:25:04.550" v="1234"/>
          <ac:inkMkLst>
            <pc:docMk/>
            <pc:sldMk cId="2625432390" sldId="307"/>
            <ac:inkMk id="206" creationId="{559D1219-FCE6-4E41-8D9D-5BA442571982}"/>
          </ac:inkMkLst>
        </pc:inkChg>
        <pc:inkChg chg="add del">
          <ac:chgData name="Viet Anh Nguyen" userId="b95f61ff061388d5" providerId="LiveId" clId="{486E7BDF-B288-46CF-9FDD-5CCBC2208065}" dt="2022-02-18T06:25:06.201" v="1238"/>
          <ac:inkMkLst>
            <pc:docMk/>
            <pc:sldMk cId="2625432390" sldId="307"/>
            <ac:inkMk id="207" creationId="{A0E5760B-0C74-4C97-AD73-163C1693B493}"/>
          </ac:inkMkLst>
        </pc:inkChg>
        <pc:inkChg chg="add del">
          <ac:chgData name="Viet Anh Nguyen" userId="b95f61ff061388d5" providerId="LiveId" clId="{486E7BDF-B288-46CF-9FDD-5CCBC2208065}" dt="2022-02-18T06:25:06.201" v="1238"/>
          <ac:inkMkLst>
            <pc:docMk/>
            <pc:sldMk cId="2625432390" sldId="307"/>
            <ac:inkMk id="208" creationId="{3E4863DD-7522-4C99-A05C-5B4325245ABD}"/>
          </ac:inkMkLst>
        </pc:inkChg>
        <pc:inkChg chg="add del">
          <ac:chgData name="Viet Anh Nguyen" userId="b95f61ff061388d5" providerId="LiveId" clId="{486E7BDF-B288-46CF-9FDD-5CCBC2208065}" dt="2022-02-18T06:25:06.201" v="1238"/>
          <ac:inkMkLst>
            <pc:docMk/>
            <pc:sldMk cId="2625432390" sldId="307"/>
            <ac:inkMk id="209" creationId="{635E3808-13D0-48B6-B65C-C78253B0B6BB}"/>
          </ac:inkMkLst>
        </pc:inkChg>
        <pc:inkChg chg="add del">
          <ac:chgData name="Viet Anh Nguyen" userId="b95f61ff061388d5" providerId="LiveId" clId="{486E7BDF-B288-46CF-9FDD-5CCBC2208065}" dt="2022-02-18T06:25:06.201" v="1238"/>
          <ac:inkMkLst>
            <pc:docMk/>
            <pc:sldMk cId="2625432390" sldId="307"/>
            <ac:inkMk id="210" creationId="{0AA2340B-35D1-49B8-9060-69D192C79431}"/>
          </ac:inkMkLst>
        </pc:inkChg>
        <pc:inkChg chg="add">
          <ac:chgData name="Viet Anh Nguyen" userId="b95f61ff061388d5" providerId="LiveId" clId="{486E7BDF-B288-46CF-9FDD-5CCBC2208065}" dt="2022-02-18T06:25:06.201" v="1238"/>
          <ac:inkMkLst>
            <pc:docMk/>
            <pc:sldMk cId="2625432390" sldId="307"/>
            <ac:inkMk id="211" creationId="{57E9C171-C73D-4B16-8111-AB1E44A10DCA}"/>
          </ac:inkMkLst>
        </pc:inkChg>
        <pc:inkChg chg="add del">
          <ac:chgData name="Viet Anh Nguyen" userId="b95f61ff061388d5" providerId="LiveId" clId="{486E7BDF-B288-46CF-9FDD-5CCBC2208065}" dt="2022-02-18T06:25:10.048" v="1241"/>
          <ac:inkMkLst>
            <pc:docMk/>
            <pc:sldMk cId="2625432390" sldId="307"/>
            <ac:inkMk id="212" creationId="{DDA62048-C14F-4FAD-BD7E-8C0098808019}"/>
          </ac:inkMkLst>
        </pc:inkChg>
        <pc:inkChg chg="add del">
          <ac:chgData name="Viet Anh Nguyen" userId="b95f61ff061388d5" providerId="LiveId" clId="{486E7BDF-B288-46CF-9FDD-5CCBC2208065}" dt="2022-02-18T06:25:10.048" v="1241"/>
          <ac:inkMkLst>
            <pc:docMk/>
            <pc:sldMk cId="2625432390" sldId="307"/>
            <ac:inkMk id="213" creationId="{BD058F57-EA52-4A0A-8AC5-8C62591B2F0E}"/>
          </ac:inkMkLst>
        </pc:inkChg>
        <pc:inkChg chg="add">
          <ac:chgData name="Viet Anh Nguyen" userId="b95f61ff061388d5" providerId="LiveId" clId="{486E7BDF-B288-46CF-9FDD-5CCBC2208065}" dt="2022-02-18T06:25:10.048" v="1241"/>
          <ac:inkMkLst>
            <pc:docMk/>
            <pc:sldMk cId="2625432390" sldId="307"/>
            <ac:inkMk id="214" creationId="{9265CC84-8A9D-488A-AA6F-A0854E7324E1}"/>
          </ac:inkMkLst>
        </pc:inkChg>
        <pc:inkChg chg="add">
          <ac:chgData name="Viet Anh Nguyen" userId="b95f61ff061388d5" providerId="LiveId" clId="{486E7BDF-B288-46CF-9FDD-5CCBC2208065}" dt="2022-02-18T06:25:10.255" v="1242" actId="9405"/>
          <ac:inkMkLst>
            <pc:docMk/>
            <pc:sldMk cId="2625432390" sldId="307"/>
            <ac:inkMk id="215" creationId="{E4242B70-9080-4F50-A395-6E1CA909DD31}"/>
          </ac:inkMkLst>
        </pc:inkChg>
        <pc:inkChg chg="add">
          <ac:chgData name="Viet Anh Nguyen" userId="b95f61ff061388d5" providerId="LiveId" clId="{486E7BDF-B288-46CF-9FDD-5CCBC2208065}" dt="2022-02-18T06:25:10.434" v="1243" actId="9405"/>
          <ac:inkMkLst>
            <pc:docMk/>
            <pc:sldMk cId="2625432390" sldId="307"/>
            <ac:inkMk id="216" creationId="{65DC8DA1-FFD3-4584-AC27-54F5FD524DF5}"/>
          </ac:inkMkLst>
        </pc:inkChg>
        <pc:inkChg chg="add del">
          <ac:chgData name="Viet Anh Nguyen" userId="b95f61ff061388d5" providerId="LiveId" clId="{486E7BDF-B288-46CF-9FDD-5CCBC2208065}" dt="2022-02-18T06:25:12.805" v="1248"/>
          <ac:inkMkLst>
            <pc:docMk/>
            <pc:sldMk cId="2625432390" sldId="307"/>
            <ac:inkMk id="217" creationId="{0402E8FB-D11E-483A-93BC-2BC501567A15}"/>
          </ac:inkMkLst>
        </pc:inkChg>
        <pc:inkChg chg="add del">
          <ac:chgData name="Viet Anh Nguyen" userId="b95f61ff061388d5" providerId="LiveId" clId="{486E7BDF-B288-46CF-9FDD-5CCBC2208065}" dt="2022-02-18T06:25:12.805" v="1248"/>
          <ac:inkMkLst>
            <pc:docMk/>
            <pc:sldMk cId="2625432390" sldId="307"/>
            <ac:inkMk id="218" creationId="{94632BF7-1B59-4C43-85E9-3E6C800FAD6E}"/>
          </ac:inkMkLst>
        </pc:inkChg>
        <pc:inkChg chg="add del">
          <ac:chgData name="Viet Anh Nguyen" userId="b95f61ff061388d5" providerId="LiveId" clId="{486E7BDF-B288-46CF-9FDD-5CCBC2208065}" dt="2022-02-18T06:25:12.805" v="1248"/>
          <ac:inkMkLst>
            <pc:docMk/>
            <pc:sldMk cId="2625432390" sldId="307"/>
            <ac:inkMk id="219" creationId="{219D4AD4-DB1A-48FD-9DC6-F6692CC76760}"/>
          </ac:inkMkLst>
        </pc:inkChg>
        <pc:inkChg chg="add del">
          <ac:chgData name="Viet Anh Nguyen" userId="b95f61ff061388d5" providerId="LiveId" clId="{486E7BDF-B288-46CF-9FDD-5CCBC2208065}" dt="2022-02-18T06:25:12.805" v="1248"/>
          <ac:inkMkLst>
            <pc:docMk/>
            <pc:sldMk cId="2625432390" sldId="307"/>
            <ac:inkMk id="220" creationId="{5DE02160-2038-483E-998F-ACA1A3695DFF}"/>
          </ac:inkMkLst>
        </pc:inkChg>
        <pc:inkChg chg="add del">
          <ac:chgData name="Viet Anh Nguyen" userId="b95f61ff061388d5" providerId="LiveId" clId="{486E7BDF-B288-46CF-9FDD-5CCBC2208065}" dt="2022-02-18T06:25:14.564" v="1252"/>
          <ac:inkMkLst>
            <pc:docMk/>
            <pc:sldMk cId="2625432390" sldId="307"/>
            <ac:inkMk id="221" creationId="{FB166869-D799-4F17-B989-D039447F9697}"/>
          </ac:inkMkLst>
        </pc:inkChg>
        <pc:inkChg chg="add del">
          <ac:chgData name="Viet Anh Nguyen" userId="b95f61ff061388d5" providerId="LiveId" clId="{486E7BDF-B288-46CF-9FDD-5CCBC2208065}" dt="2022-02-18T06:25:14.564" v="1252"/>
          <ac:inkMkLst>
            <pc:docMk/>
            <pc:sldMk cId="2625432390" sldId="307"/>
            <ac:inkMk id="222" creationId="{B3BBC0CF-BDD8-4BC3-8B03-CF373B6DE5B2}"/>
          </ac:inkMkLst>
        </pc:inkChg>
        <pc:inkChg chg="add del">
          <ac:chgData name="Viet Anh Nguyen" userId="b95f61ff061388d5" providerId="LiveId" clId="{486E7BDF-B288-46CF-9FDD-5CCBC2208065}" dt="2022-02-18T06:25:14.564" v="1252"/>
          <ac:inkMkLst>
            <pc:docMk/>
            <pc:sldMk cId="2625432390" sldId="307"/>
            <ac:inkMk id="223" creationId="{99E7BC83-6BF1-40DC-9F88-200DDA6DDC89}"/>
          </ac:inkMkLst>
        </pc:inkChg>
        <pc:inkChg chg="add del">
          <ac:chgData name="Viet Anh Nguyen" userId="b95f61ff061388d5" providerId="LiveId" clId="{486E7BDF-B288-46CF-9FDD-5CCBC2208065}" dt="2022-02-18T06:25:14.564" v="1252"/>
          <ac:inkMkLst>
            <pc:docMk/>
            <pc:sldMk cId="2625432390" sldId="307"/>
            <ac:inkMk id="224" creationId="{3F40B5EA-AE04-4122-AC6A-E1BFFC166CE6}"/>
          </ac:inkMkLst>
        </pc:inkChg>
        <pc:inkChg chg="add">
          <ac:chgData name="Viet Anh Nguyen" userId="b95f61ff061388d5" providerId="LiveId" clId="{486E7BDF-B288-46CF-9FDD-5CCBC2208065}" dt="2022-02-18T06:25:14.564" v="1252"/>
          <ac:inkMkLst>
            <pc:docMk/>
            <pc:sldMk cId="2625432390" sldId="307"/>
            <ac:inkMk id="225" creationId="{076F2FBB-EFB3-4758-BC53-B5B790202BB8}"/>
          </ac:inkMkLst>
        </pc:inkChg>
        <pc:inkChg chg="add">
          <ac:chgData name="Viet Anh Nguyen" userId="b95f61ff061388d5" providerId="LiveId" clId="{486E7BDF-B288-46CF-9FDD-5CCBC2208065}" dt="2022-02-18T06:25:56.359" v="1253" actId="9405"/>
          <ac:inkMkLst>
            <pc:docMk/>
            <pc:sldMk cId="2625432390" sldId="307"/>
            <ac:inkMk id="226" creationId="{97B9C69A-BAB8-45FC-A51A-A6182D6FC098}"/>
          </ac:inkMkLst>
        </pc:inkChg>
        <pc:inkChg chg="add">
          <ac:chgData name="Viet Anh Nguyen" userId="b95f61ff061388d5" providerId="LiveId" clId="{486E7BDF-B288-46CF-9FDD-5CCBC2208065}" dt="2022-02-18T06:28:09.646" v="1254" actId="9405"/>
          <ac:inkMkLst>
            <pc:docMk/>
            <pc:sldMk cId="2625432390" sldId="307"/>
            <ac:inkMk id="227" creationId="{EAF56346-C177-4165-B196-FB5B3CDA888D}"/>
          </ac:inkMkLst>
        </pc:inkChg>
        <pc:inkChg chg="add">
          <ac:chgData name="Viet Anh Nguyen" userId="b95f61ff061388d5" providerId="LiveId" clId="{486E7BDF-B288-46CF-9FDD-5CCBC2208065}" dt="2022-02-18T06:28:09.967" v="1255" actId="9405"/>
          <ac:inkMkLst>
            <pc:docMk/>
            <pc:sldMk cId="2625432390" sldId="307"/>
            <ac:inkMk id="228" creationId="{C2F985E3-69E9-4D51-B2F9-C8F0DC13BCCA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29" creationId="{01BF36FB-94FC-48DC-91C3-589913717A51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0" creationId="{59CBFCE4-AE20-4B41-9A6A-419C5AD3E15E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1" creationId="{29FDEE74-CC1A-4F02-BCAE-D362D4913A22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2" creationId="{88FE54F2-B4E4-43CB-A812-5597548D6875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3" creationId="{9AC47AEC-0104-4428-83E2-1F54A5E9BDFF}"/>
          </ac:inkMkLst>
        </pc:inkChg>
        <pc:inkChg chg="add del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4" creationId="{3E898B30-3415-4142-8B86-B0D0172EBB7D}"/>
          </ac:inkMkLst>
        </pc:inkChg>
        <pc:inkChg chg="add">
          <ac:chgData name="Viet Anh Nguyen" userId="b95f61ff061388d5" providerId="LiveId" clId="{486E7BDF-B288-46CF-9FDD-5CCBC2208065}" dt="2022-02-18T06:28:13.223" v="1262"/>
          <ac:inkMkLst>
            <pc:docMk/>
            <pc:sldMk cId="2625432390" sldId="307"/>
            <ac:inkMk id="235" creationId="{C66033F9-C608-4278-A10B-6D4E7EBA0559}"/>
          </ac:inkMkLst>
        </pc:inkChg>
        <pc:inkChg chg="add del">
          <ac:chgData name="Viet Anh Nguyen" userId="b95f61ff061388d5" providerId="LiveId" clId="{486E7BDF-B288-46CF-9FDD-5CCBC2208065}" dt="2022-02-18T06:29:12.120" v="1264"/>
          <ac:inkMkLst>
            <pc:docMk/>
            <pc:sldMk cId="2625432390" sldId="307"/>
            <ac:inkMk id="236" creationId="{5D5327BC-E325-4F32-8059-F0BBE48F7B8B}"/>
          </ac:inkMkLst>
        </pc:inkChg>
        <pc:inkChg chg="add">
          <ac:chgData name="Viet Anh Nguyen" userId="b95f61ff061388d5" providerId="LiveId" clId="{486E7BDF-B288-46CF-9FDD-5CCBC2208065}" dt="2022-02-18T06:29:12.120" v="1264"/>
          <ac:inkMkLst>
            <pc:docMk/>
            <pc:sldMk cId="2625432390" sldId="307"/>
            <ac:inkMk id="237" creationId="{3AB6CDAE-F11C-497D-A597-54FAFEEC474F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38" creationId="{84AE60BE-D37B-4996-BC6B-973D9D6E639A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39" creationId="{AEE9124B-41E1-4C26-BA33-C0E6BE2985BA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0" creationId="{AB18053D-6257-461A-BC38-E511C6CBAC91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1" creationId="{9014EFDD-723D-419E-BE0B-CF2441035157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2" creationId="{10CA2182-F791-49E5-9D20-48C41932CA45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3" creationId="{7E395D5F-4CC6-44C5-90AB-F0152FAAE6F0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4" creationId="{0045A089-5D16-4741-845C-2EB63A3B33DD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5" creationId="{01EFF811-5A02-4649-89D1-F8C496FB7CDE}"/>
          </ac:inkMkLst>
        </pc:inkChg>
        <pc:inkChg chg="add del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6" creationId="{368F19CF-CD9E-4FEB-8837-53C78E12CD55}"/>
          </ac:inkMkLst>
        </pc:inkChg>
        <pc:inkChg chg="add">
          <ac:chgData name="Viet Anh Nguyen" userId="b95f61ff061388d5" providerId="LiveId" clId="{486E7BDF-B288-46CF-9FDD-5CCBC2208065}" dt="2022-02-18T08:10:58.161" v="2493"/>
          <ac:inkMkLst>
            <pc:docMk/>
            <pc:sldMk cId="2625432390" sldId="307"/>
            <ac:inkMk id="247" creationId="{99E86034-EBB0-429B-A4B8-42497ABE8AEB}"/>
          </ac:inkMkLst>
        </pc:inkChg>
      </pc:sldChg>
      <pc:sldChg chg="addSp delSp new mod">
        <pc:chgData name="Viet Anh Nguyen" userId="b95f61ff061388d5" providerId="LiveId" clId="{486E7BDF-B288-46CF-9FDD-5CCBC2208065}" dt="2022-02-18T06:32:07.897" v="1391"/>
        <pc:sldMkLst>
          <pc:docMk/>
          <pc:sldMk cId="1199967660" sldId="308"/>
        </pc:sldMkLst>
        <pc:inkChg chg="add del">
          <ac:chgData name="Viet Anh Nguyen" userId="b95f61ff061388d5" providerId="LiveId" clId="{486E7BDF-B288-46CF-9FDD-5CCBC2208065}" dt="2022-02-18T06:30:20.082" v="1270"/>
          <ac:inkMkLst>
            <pc:docMk/>
            <pc:sldMk cId="1199967660" sldId="308"/>
            <ac:inkMk id="2" creationId="{E084BAEC-6AC5-44F3-825C-6F26540A20E0}"/>
          </ac:inkMkLst>
        </pc:inkChg>
        <pc:inkChg chg="add del">
          <ac:chgData name="Viet Anh Nguyen" userId="b95f61ff061388d5" providerId="LiveId" clId="{486E7BDF-B288-46CF-9FDD-5CCBC2208065}" dt="2022-02-18T06:30:20.082" v="1270"/>
          <ac:inkMkLst>
            <pc:docMk/>
            <pc:sldMk cId="1199967660" sldId="308"/>
            <ac:inkMk id="3" creationId="{AA241713-82F3-4F45-8F21-96C375292969}"/>
          </ac:inkMkLst>
        </pc:inkChg>
        <pc:inkChg chg="add del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4" creationId="{579BA3EF-7238-47A3-951D-95E23FDD2029}"/>
          </ac:inkMkLst>
        </pc:inkChg>
        <pc:inkChg chg="add del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5" creationId="{287110AC-FAC8-4397-8B4B-2B611763F07A}"/>
          </ac:inkMkLst>
        </pc:inkChg>
        <pc:inkChg chg="add">
          <ac:chgData name="Viet Anh Nguyen" userId="b95f61ff061388d5" providerId="LiveId" clId="{486E7BDF-B288-46CF-9FDD-5CCBC2208065}" dt="2022-02-18T06:30:20.082" v="1270"/>
          <ac:inkMkLst>
            <pc:docMk/>
            <pc:sldMk cId="1199967660" sldId="308"/>
            <ac:inkMk id="6" creationId="{68DB1F58-18F2-4243-8E28-83D9467CD13D}"/>
          </ac:inkMkLst>
        </pc:inkChg>
        <pc:inkChg chg="add del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7" creationId="{307AC24A-29B6-47F8-8DAB-5BDED913B4B2}"/>
          </ac:inkMkLst>
        </pc:inkChg>
        <pc:inkChg chg="add del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8" creationId="{0EF31AED-0F21-49CD-A628-18049A3EE203}"/>
          </ac:inkMkLst>
        </pc:inkChg>
        <pc:inkChg chg="add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9" creationId="{30903DE8-D4BF-4F2A-A440-71552F5E0FE3}"/>
          </ac:inkMkLst>
        </pc:inkChg>
        <pc:inkChg chg="add">
          <ac:chgData name="Viet Anh Nguyen" userId="b95f61ff061388d5" providerId="LiveId" clId="{486E7BDF-B288-46CF-9FDD-5CCBC2208065}" dt="2022-02-18T06:30:21.634" v="1273"/>
          <ac:inkMkLst>
            <pc:docMk/>
            <pc:sldMk cId="1199967660" sldId="308"/>
            <ac:inkMk id="10" creationId="{047D0B7B-8ED3-4A01-B5F0-94AB10C5468D}"/>
          </ac:inkMkLst>
        </pc:inkChg>
        <pc:inkChg chg="add del">
          <ac:chgData name="Viet Anh Nguyen" userId="b95f61ff061388d5" providerId="LiveId" clId="{486E7BDF-B288-46CF-9FDD-5CCBC2208065}" dt="2022-02-18T06:30:22.607" v="1276"/>
          <ac:inkMkLst>
            <pc:docMk/>
            <pc:sldMk cId="1199967660" sldId="308"/>
            <ac:inkMk id="11" creationId="{D0DE2643-3584-4C1B-8BFB-6204F166CA44}"/>
          </ac:inkMkLst>
        </pc:inkChg>
        <pc:inkChg chg="add del">
          <ac:chgData name="Viet Anh Nguyen" userId="b95f61ff061388d5" providerId="LiveId" clId="{486E7BDF-B288-46CF-9FDD-5CCBC2208065}" dt="2022-02-18T06:30:22.607" v="1276"/>
          <ac:inkMkLst>
            <pc:docMk/>
            <pc:sldMk cId="1199967660" sldId="308"/>
            <ac:inkMk id="12" creationId="{ACC85D87-BBF5-4A8C-9D8C-11C1A383D4D8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13" creationId="{017B16CD-1738-4277-89DC-4A9D2321245D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14" creationId="{DDF1DD8F-C023-4EA2-8F52-FF3DFF7A9747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15" creationId="{EFEBCF5F-F064-4A94-8BD5-B4BCCAEEF359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16" creationId="{DA8A419F-5761-4E31-AD25-F8855AEB5D95}"/>
          </ac:inkMkLst>
        </pc:inkChg>
        <pc:inkChg chg="add">
          <ac:chgData name="Viet Anh Nguyen" userId="b95f61ff061388d5" providerId="LiveId" clId="{486E7BDF-B288-46CF-9FDD-5CCBC2208065}" dt="2022-02-18T06:30:23.723" v="1280" actId="9405"/>
          <ac:inkMkLst>
            <pc:docMk/>
            <pc:sldMk cId="1199967660" sldId="308"/>
            <ac:inkMk id="17" creationId="{CCDC4F4B-D5BD-483A-8E46-429B35D36284}"/>
          </ac:inkMkLst>
        </pc:inkChg>
        <pc:inkChg chg="add">
          <ac:chgData name="Viet Anh Nguyen" userId="b95f61ff061388d5" providerId="LiveId" clId="{486E7BDF-B288-46CF-9FDD-5CCBC2208065}" dt="2022-02-18T06:30:23.833" v="1281" actId="9405"/>
          <ac:inkMkLst>
            <pc:docMk/>
            <pc:sldMk cId="1199967660" sldId="308"/>
            <ac:inkMk id="18" creationId="{70A44347-01A5-4789-970F-444D0A717577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19" creationId="{A7DE18DD-4318-458B-AFC2-464BD2486461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0" creationId="{EB0811CF-0DD2-42A8-B19E-607D6FCA7095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1" creationId="{06C18830-19BA-4873-BC3A-06E42651ECD5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2" creationId="{C49D9004-BB43-4802-A75D-04101B039438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3" creationId="{CA936DFA-1612-44CE-AD00-CB66F5B5DB5D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4" creationId="{C3FA34F9-55D2-40F7-A84E-2542E34E184F}"/>
          </ac:inkMkLst>
        </pc:inkChg>
        <pc:inkChg chg="add del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5" creationId="{00F70B3A-733B-4130-AC6E-743ED38E2102}"/>
          </ac:inkMkLst>
        </pc:inkChg>
        <pc:inkChg chg="add">
          <ac:chgData name="Viet Anh Nguyen" userId="b95f61ff061388d5" providerId="LiveId" clId="{486E7BDF-B288-46CF-9FDD-5CCBC2208065}" dt="2022-02-18T06:30:26.952" v="1289" actId="9405"/>
          <ac:inkMkLst>
            <pc:docMk/>
            <pc:sldMk cId="1199967660" sldId="308"/>
            <ac:inkMk id="26" creationId="{A165849F-2794-4949-81F4-29E5AC4F7CB4}"/>
          </ac:inkMkLst>
        </pc:inkChg>
        <pc:inkChg chg="add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7" creationId="{96630311-CC35-4092-BC09-E4C1435FE0BA}"/>
          </ac:inkMkLst>
        </pc:inkChg>
        <pc:inkChg chg="add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8" creationId="{26C62036-79F5-4938-95DD-E4CF70AA1ED1}"/>
          </ac:inkMkLst>
        </pc:inkChg>
        <pc:inkChg chg="add">
          <ac:chgData name="Viet Anh Nguyen" userId="b95f61ff061388d5" providerId="LiveId" clId="{486E7BDF-B288-46CF-9FDD-5CCBC2208065}" dt="2022-02-18T06:30:27.618" v="1290"/>
          <ac:inkMkLst>
            <pc:docMk/>
            <pc:sldMk cId="1199967660" sldId="308"/>
            <ac:inkMk id="29" creationId="{1F68131E-0A5B-4414-8817-B602B881130E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0" creationId="{55E8C941-ED9D-441F-A7B6-C5B88B2B704C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1" creationId="{8C0D2F5E-51D1-40EF-B99F-5D67FB0F4314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2" creationId="{80425AB2-5722-46FC-BDEB-27F866C65D35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3" creationId="{28C48ED6-7AE7-4777-A8DA-4F19C3E583E7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4" creationId="{506E5D05-5B92-4091-8832-7E00C328220D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5" creationId="{38CDECCA-210D-4129-A161-870D6E644B63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36" creationId="{B61E881C-C112-4E21-AA56-8E46C5BC42EB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37" creationId="{297CC23D-42D2-4AE2-BFFC-147438B52FB8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8" creationId="{621DB546-71D0-4B79-B163-3653CE6A2DF8}"/>
          </ac:inkMkLst>
        </pc:inkChg>
        <pc:inkChg chg="add del">
          <ac:chgData name="Viet Anh Nguyen" userId="b95f61ff061388d5" providerId="LiveId" clId="{486E7BDF-B288-46CF-9FDD-5CCBC2208065}" dt="2022-02-18T06:30:53.170" v="1301"/>
          <ac:inkMkLst>
            <pc:docMk/>
            <pc:sldMk cId="1199967660" sldId="308"/>
            <ac:inkMk id="39" creationId="{8D48D2FB-51E1-4278-B604-20D16CA0C181}"/>
          </ac:inkMkLst>
        </pc:inkChg>
        <pc:inkChg chg="add del">
          <ac:chgData name="Viet Anh Nguyen" userId="b95f61ff061388d5" providerId="LiveId" clId="{486E7BDF-B288-46CF-9FDD-5CCBC2208065}" dt="2022-02-18T06:30:54.190" v="1303"/>
          <ac:inkMkLst>
            <pc:docMk/>
            <pc:sldMk cId="1199967660" sldId="308"/>
            <ac:inkMk id="40" creationId="{803EDBD4-1501-48B2-938C-CA36AEFCB9EB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41" creationId="{8EECD0C6-B1B2-46F0-B63E-D0579B305222}"/>
          </ac:inkMkLst>
        </pc:inkChg>
        <pc:inkChg chg="add del">
          <ac:chgData name="Viet Anh Nguyen" userId="b95f61ff061388d5" providerId="LiveId" clId="{486E7BDF-B288-46CF-9FDD-5CCBC2208065}" dt="2022-02-18T06:30:54.190" v="1303"/>
          <ac:inkMkLst>
            <pc:docMk/>
            <pc:sldMk cId="1199967660" sldId="308"/>
            <ac:inkMk id="42" creationId="{57743837-BEA4-4D9D-83C8-7F5522261C3E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43" creationId="{CC686D5F-10CD-458C-95EE-E7FA1A714472}"/>
          </ac:inkMkLst>
        </pc:inkChg>
        <pc:inkChg chg="add del">
          <ac:chgData name="Viet Anh Nguyen" userId="b95f61ff061388d5" providerId="LiveId" clId="{486E7BDF-B288-46CF-9FDD-5CCBC2208065}" dt="2022-02-18T06:30:55.702" v="1308"/>
          <ac:inkMkLst>
            <pc:docMk/>
            <pc:sldMk cId="1199967660" sldId="308"/>
            <ac:inkMk id="44" creationId="{94CACA7E-A4C1-4DA1-9050-37E1264DBB71}"/>
          </ac:inkMkLst>
        </pc:inkChg>
        <pc:inkChg chg="add del">
          <ac:chgData name="Viet Anh Nguyen" userId="b95f61ff061388d5" providerId="LiveId" clId="{486E7BDF-B288-46CF-9FDD-5CCBC2208065}" dt="2022-02-18T06:30:55.702" v="1308"/>
          <ac:inkMkLst>
            <pc:docMk/>
            <pc:sldMk cId="1199967660" sldId="308"/>
            <ac:inkMk id="45" creationId="{EE38E58D-355E-4D41-9B65-C5880FE5E086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46" creationId="{9B78A41E-36ED-42C6-A398-403ED7D518E2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47" creationId="{E9F06980-F081-47E9-91BD-A526FCA333E1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48" creationId="{3E826B85-0009-487A-9A20-299BCE9EB277}"/>
          </ac:inkMkLst>
        </pc:inkChg>
        <pc:inkChg chg="add del">
          <ac:chgData name="Viet Anh Nguyen" userId="b95f61ff061388d5" providerId="LiveId" clId="{486E7BDF-B288-46CF-9FDD-5CCBC2208065}" dt="2022-02-18T06:30:57.249" v="1311"/>
          <ac:inkMkLst>
            <pc:docMk/>
            <pc:sldMk cId="1199967660" sldId="308"/>
            <ac:inkMk id="49" creationId="{148ABCE0-E1E8-45ED-B554-BD5E0059E305}"/>
          </ac:inkMkLst>
        </pc:inkChg>
        <pc:inkChg chg="add del">
          <ac:chgData name="Viet Anh Nguyen" userId="b95f61ff061388d5" providerId="LiveId" clId="{486E7BDF-B288-46CF-9FDD-5CCBC2208065}" dt="2022-02-18T06:30:57.249" v="1311"/>
          <ac:inkMkLst>
            <pc:docMk/>
            <pc:sldMk cId="1199967660" sldId="308"/>
            <ac:inkMk id="50" creationId="{7443B003-8D34-4CB0-9414-B76829F0589C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1" creationId="{E1E63856-C1A6-4160-A8BF-ABD1717527FE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2" creationId="{5E32EEC4-6444-43C8-AA03-AA28A9C75655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3" creationId="{EA9DBE21-387E-4C3E-9AA9-1AF3ADE30FC3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4" creationId="{69B788D2-6688-4829-AD16-32BA0E27851D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5" creationId="{3C3830E6-3044-44C0-B26D-71B94D819632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6" creationId="{3307A30E-9FA8-44F3-8B5C-D1B9A1770C36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7" creationId="{35878926-E372-4B66-8DB3-C0E50ABFEAE6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8" creationId="{E48348EA-4C3B-453E-BA91-8158A956ABD0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59" creationId="{93769606-BFCA-472B-8BBE-79F8980CE192}"/>
          </ac:inkMkLst>
        </pc:inkChg>
        <pc:inkChg chg="add del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60" creationId="{E32EDB51-233D-443A-93F3-78DB8CE74A62}"/>
          </ac:inkMkLst>
        </pc:inkChg>
        <pc:inkChg chg="add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61" creationId="{96DBF294-70D4-446A-BA1B-6CE48B2096E0}"/>
          </ac:inkMkLst>
        </pc:inkChg>
        <pc:inkChg chg="add">
          <ac:chgData name="Viet Anh Nguyen" userId="b95f61ff061388d5" providerId="LiveId" clId="{486E7BDF-B288-46CF-9FDD-5CCBC2208065}" dt="2022-02-18T06:31:01.132" v="1321"/>
          <ac:inkMkLst>
            <pc:docMk/>
            <pc:sldMk cId="1199967660" sldId="308"/>
            <ac:inkMk id="62" creationId="{D312FE7D-C41B-48FE-B775-1761509D0F49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63" creationId="{C7ADDD49-555D-4C43-A7AC-1A788BF6A8AB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64" creationId="{23D893E6-637C-43ED-860B-8BE79D2A2D30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65" creationId="{0E1F03D1-FF31-400E-ABBC-F52B7F25342F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66" creationId="{FDA2D328-98FF-47D8-8EB9-22EF012BFB56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67" creationId="{C16E9E14-ED2B-4674-88AF-D85AF4C9F079}"/>
          </ac:inkMkLst>
        </pc:inkChg>
        <pc:inkChg chg="add">
          <ac:chgData name="Viet Anh Nguyen" userId="b95f61ff061388d5" providerId="LiveId" clId="{486E7BDF-B288-46CF-9FDD-5CCBC2208065}" dt="2022-02-18T06:31:06.380" v="1327" actId="9405"/>
          <ac:inkMkLst>
            <pc:docMk/>
            <pc:sldMk cId="1199967660" sldId="308"/>
            <ac:inkMk id="68" creationId="{F4550584-637B-4E1F-8E52-A9B3522A400E}"/>
          </ac:inkMkLst>
        </pc:inkChg>
        <pc:inkChg chg="add">
          <ac:chgData name="Viet Anh Nguyen" userId="b95f61ff061388d5" providerId="LiveId" clId="{486E7BDF-B288-46CF-9FDD-5CCBC2208065}" dt="2022-02-18T06:31:06.918" v="1328" actId="9405"/>
          <ac:inkMkLst>
            <pc:docMk/>
            <pc:sldMk cId="1199967660" sldId="308"/>
            <ac:inkMk id="69" creationId="{49E2110C-9F3C-4C32-8707-7AFDB22485D5}"/>
          </ac:inkMkLst>
        </pc:inkChg>
        <pc:inkChg chg="add del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70" creationId="{001CFBF6-4A9C-4C1E-BD41-E4AB9254B59B}"/>
          </ac:inkMkLst>
        </pc:inkChg>
        <pc:inkChg chg="add">
          <ac:chgData name="Viet Anh Nguyen" userId="b95f61ff061388d5" providerId="LiveId" clId="{486E7BDF-B288-46CF-9FDD-5CCBC2208065}" dt="2022-02-18T06:31:07.432" v="1330" actId="9405"/>
          <ac:inkMkLst>
            <pc:docMk/>
            <pc:sldMk cId="1199967660" sldId="308"/>
            <ac:inkMk id="71" creationId="{3EFCA90D-881D-4B87-B88E-E545D3D97B00}"/>
          </ac:inkMkLst>
        </pc:inkChg>
        <pc:inkChg chg="add">
          <ac:chgData name="Viet Anh Nguyen" userId="b95f61ff061388d5" providerId="LiveId" clId="{486E7BDF-B288-46CF-9FDD-5CCBC2208065}" dt="2022-02-18T06:31:08.194" v="1331" actId="9405"/>
          <ac:inkMkLst>
            <pc:docMk/>
            <pc:sldMk cId="1199967660" sldId="308"/>
            <ac:inkMk id="72" creationId="{21576FDD-F9A9-4926-A528-DE878318C027}"/>
          </ac:inkMkLst>
        </pc:inkChg>
        <pc:inkChg chg="add">
          <ac:chgData name="Viet Anh Nguyen" userId="b95f61ff061388d5" providerId="LiveId" clId="{486E7BDF-B288-46CF-9FDD-5CCBC2208065}" dt="2022-02-18T06:31:08.760" v="1332"/>
          <ac:inkMkLst>
            <pc:docMk/>
            <pc:sldMk cId="1199967660" sldId="308"/>
            <ac:inkMk id="73" creationId="{822BF259-008B-4F93-9E5F-6787330EC18D}"/>
          </ac:inkMkLst>
        </pc:inkChg>
        <pc:inkChg chg="add del">
          <ac:chgData name="Viet Anh Nguyen" userId="b95f61ff061388d5" providerId="LiveId" clId="{486E7BDF-B288-46CF-9FDD-5CCBC2208065}" dt="2022-02-18T06:31:22.099" v="1337"/>
          <ac:inkMkLst>
            <pc:docMk/>
            <pc:sldMk cId="1199967660" sldId="308"/>
            <ac:inkMk id="74" creationId="{6A3938A0-5A23-4BF0-A06A-9D1381650B93}"/>
          </ac:inkMkLst>
        </pc:inkChg>
        <pc:inkChg chg="add del">
          <ac:chgData name="Viet Anh Nguyen" userId="b95f61ff061388d5" providerId="LiveId" clId="{486E7BDF-B288-46CF-9FDD-5CCBC2208065}" dt="2022-02-18T06:31:22.099" v="1337"/>
          <ac:inkMkLst>
            <pc:docMk/>
            <pc:sldMk cId="1199967660" sldId="308"/>
            <ac:inkMk id="75" creationId="{DC30D0FF-C5EB-4C4A-95E7-2DB6310B0591}"/>
          </ac:inkMkLst>
        </pc:inkChg>
        <pc:inkChg chg="add">
          <ac:chgData name="Viet Anh Nguyen" userId="b95f61ff061388d5" providerId="LiveId" clId="{486E7BDF-B288-46CF-9FDD-5CCBC2208065}" dt="2022-02-18T06:31:21.052" v="1335" actId="9405"/>
          <ac:inkMkLst>
            <pc:docMk/>
            <pc:sldMk cId="1199967660" sldId="308"/>
            <ac:inkMk id="76" creationId="{A1A7C281-7A0C-4083-BEC1-529500DC7773}"/>
          </ac:inkMkLst>
        </pc:inkChg>
        <pc:inkChg chg="add">
          <ac:chgData name="Viet Anh Nguyen" userId="b95f61ff061388d5" providerId="LiveId" clId="{486E7BDF-B288-46CF-9FDD-5CCBC2208065}" dt="2022-02-18T06:31:21.209" v="1336" actId="9405"/>
          <ac:inkMkLst>
            <pc:docMk/>
            <pc:sldMk cId="1199967660" sldId="308"/>
            <ac:inkMk id="77" creationId="{A1DA4365-9024-4C51-B95E-CDFF14E00CB7}"/>
          </ac:inkMkLst>
        </pc:inkChg>
        <pc:inkChg chg="add">
          <ac:chgData name="Viet Anh Nguyen" userId="b95f61ff061388d5" providerId="LiveId" clId="{486E7BDF-B288-46CF-9FDD-5CCBC2208065}" dt="2022-02-18T06:31:22.099" v="1337"/>
          <ac:inkMkLst>
            <pc:docMk/>
            <pc:sldMk cId="1199967660" sldId="308"/>
            <ac:inkMk id="78" creationId="{BBD08A2D-82DC-4568-A10A-75F0BC33C32B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79" creationId="{09ACBB00-DBBD-4F2B-98B1-2F66B33395A4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0" creationId="{138BB76A-43D6-429A-9D00-9722A058DB57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1" creationId="{F3BA6F73-702F-4A0E-A75B-EB9C979D0551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2" creationId="{BB368FBC-29AA-4744-ABE1-7796A56EC7C3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3" creationId="{48E04478-E38F-42D8-8471-99A8336175FE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4" creationId="{8EF50AF6-FC2A-4C47-80E7-53E604F383DA}"/>
          </ac:inkMkLst>
        </pc:inkChg>
        <pc:inkChg chg="add del">
          <ac:chgData name="Viet Anh Nguyen" userId="b95f61ff061388d5" providerId="LiveId" clId="{486E7BDF-B288-46CF-9FDD-5CCBC2208065}" dt="2022-02-18T06:31:25.161" v="1345"/>
          <ac:inkMkLst>
            <pc:docMk/>
            <pc:sldMk cId="1199967660" sldId="308"/>
            <ac:inkMk id="85" creationId="{312E3DB7-CB32-4525-BF86-E76662198464}"/>
          </ac:inkMkLst>
        </pc:inkChg>
        <pc:inkChg chg="add del">
          <ac:chgData name="Viet Anh Nguyen" userId="b95f61ff061388d5" providerId="LiveId" clId="{486E7BDF-B288-46CF-9FDD-5CCBC2208065}" dt="2022-02-18T06:31:26.930" v="1349"/>
          <ac:inkMkLst>
            <pc:docMk/>
            <pc:sldMk cId="1199967660" sldId="308"/>
            <ac:inkMk id="86" creationId="{1CB7B533-1C09-4437-B661-39EC2957E62F}"/>
          </ac:inkMkLst>
        </pc:inkChg>
        <pc:inkChg chg="add del">
          <ac:chgData name="Viet Anh Nguyen" userId="b95f61ff061388d5" providerId="LiveId" clId="{486E7BDF-B288-46CF-9FDD-5CCBC2208065}" dt="2022-02-18T06:31:26.930" v="1349"/>
          <ac:inkMkLst>
            <pc:docMk/>
            <pc:sldMk cId="1199967660" sldId="308"/>
            <ac:inkMk id="87" creationId="{8118D2E5-EE29-4AE3-83E2-FD0508CA5F61}"/>
          </ac:inkMkLst>
        </pc:inkChg>
        <pc:inkChg chg="add del">
          <ac:chgData name="Viet Anh Nguyen" userId="b95f61ff061388d5" providerId="LiveId" clId="{486E7BDF-B288-46CF-9FDD-5CCBC2208065}" dt="2022-02-18T06:31:26.930" v="1349"/>
          <ac:inkMkLst>
            <pc:docMk/>
            <pc:sldMk cId="1199967660" sldId="308"/>
            <ac:inkMk id="88" creationId="{BFA7AE5E-1A0B-436A-9C25-6F9FC92C8226}"/>
          </ac:inkMkLst>
        </pc:inkChg>
        <pc:inkChg chg="add del">
          <ac:chgData name="Viet Anh Nguyen" userId="b95f61ff061388d5" providerId="LiveId" clId="{486E7BDF-B288-46CF-9FDD-5CCBC2208065}" dt="2022-02-18T06:31:26.930" v="1349"/>
          <ac:inkMkLst>
            <pc:docMk/>
            <pc:sldMk cId="1199967660" sldId="308"/>
            <ac:inkMk id="89" creationId="{95F1B017-E814-4D97-8417-49A418D3FCFB}"/>
          </ac:inkMkLst>
        </pc:inkChg>
        <pc:inkChg chg="add">
          <ac:chgData name="Viet Anh Nguyen" userId="b95f61ff061388d5" providerId="LiveId" clId="{486E7BDF-B288-46CF-9FDD-5CCBC2208065}" dt="2022-02-18T06:31:26.930" v="1349"/>
          <ac:inkMkLst>
            <pc:docMk/>
            <pc:sldMk cId="1199967660" sldId="308"/>
            <ac:inkMk id="90" creationId="{AC8EC8BA-5A86-470A-9F9C-51725E5C909C}"/>
          </ac:inkMkLst>
        </pc:inkChg>
        <pc:inkChg chg="add del">
          <ac:chgData name="Viet Anh Nguyen" userId="b95f61ff061388d5" providerId="LiveId" clId="{486E7BDF-B288-46CF-9FDD-5CCBC2208065}" dt="2022-02-18T06:31:32.691" v="1352"/>
          <ac:inkMkLst>
            <pc:docMk/>
            <pc:sldMk cId="1199967660" sldId="308"/>
            <ac:inkMk id="91" creationId="{904A1DE8-DC2D-4571-8CAE-2D8B7BD20F59}"/>
          </ac:inkMkLst>
        </pc:inkChg>
        <pc:inkChg chg="add del">
          <ac:chgData name="Viet Anh Nguyen" userId="b95f61ff061388d5" providerId="LiveId" clId="{486E7BDF-B288-46CF-9FDD-5CCBC2208065}" dt="2022-02-18T06:31:32.691" v="1352"/>
          <ac:inkMkLst>
            <pc:docMk/>
            <pc:sldMk cId="1199967660" sldId="308"/>
            <ac:inkMk id="92" creationId="{33807566-EEAE-412F-85C9-971E8CE5BE81}"/>
          </ac:inkMkLst>
        </pc:inkChg>
        <pc:inkChg chg="add">
          <ac:chgData name="Viet Anh Nguyen" userId="b95f61ff061388d5" providerId="LiveId" clId="{486E7BDF-B288-46CF-9FDD-5CCBC2208065}" dt="2022-02-18T06:31:32.691" v="1352"/>
          <ac:inkMkLst>
            <pc:docMk/>
            <pc:sldMk cId="1199967660" sldId="308"/>
            <ac:inkMk id="93" creationId="{1C7DF5DC-5D98-4570-864B-710D9660C172}"/>
          </ac:inkMkLst>
        </pc:inkChg>
        <pc:inkChg chg="add del">
          <ac:chgData name="Viet Anh Nguyen" userId="b95f61ff061388d5" providerId="LiveId" clId="{486E7BDF-B288-46CF-9FDD-5CCBC2208065}" dt="2022-02-18T06:31:49.621" v="1357"/>
          <ac:inkMkLst>
            <pc:docMk/>
            <pc:sldMk cId="1199967660" sldId="308"/>
            <ac:inkMk id="94" creationId="{E40A1FB2-00F6-443C-8D55-9DB050D1B019}"/>
          </ac:inkMkLst>
        </pc:inkChg>
        <pc:inkChg chg="add del">
          <ac:chgData name="Viet Anh Nguyen" userId="b95f61ff061388d5" providerId="LiveId" clId="{486E7BDF-B288-46CF-9FDD-5CCBC2208065}" dt="2022-02-18T06:31:49.621" v="1357"/>
          <ac:inkMkLst>
            <pc:docMk/>
            <pc:sldMk cId="1199967660" sldId="308"/>
            <ac:inkMk id="95" creationId="{F46555A0-E1AC-4657-9CFC-1826554C8347}"/>
          </ac:inkMkLst>
        </pc:inkChg>
        <pc:inkChg chg="add del">
          <ac:chgData name="Viet Anh Nguyen" userId="b95f61ff061388d5" providerId="LiveId" clId="{486E7BDF-B288-46CF-9FDD-5CCBC2208065}" dt="2022-02-18T06:31:49.621" v="1357"/>
          <ac:inkMkLst>
            <pc:docMk/>
            <pc:sldMk cId="1199967660" sldId="308"/>
            <ac:inkMk id="96" creationId="{351A154A-CCE5-4D0E-A94F-B56F02C586FD}"/>
          </ac:inkMkLst>
        </pc:inkChg>
        <pc:inkChg chg="add del">
          <ac:chgData name="Viet Anh Nguyen" userId="b95f61ff061388d5" providerId="LiveId" clId="{486E7BDF-B288-46CF-9FDD-5CCBC2208065}" dt="2022-02-18T06:31:49.621" v="1357"/>
          <ac:inkMkLst>
            <pc:docMk/>
            <pc:sldMk cId="1199967660" sldId="308"/>
            <ac:inkMk id="97" creationId="{20E4FB7D-7D79-4219-830B-7A18142AA89C}"/>
          </ac:inkMkLst>
        </pc:inkChg>
        <pc:inkChg chg="add">
          <ac:chgData name="Viet Anh Nguyen" userId="b95f61ff061388d5" providerId="LiveId" clId="{486E7BDF-B288-46CF-9FDD-5CCBC2208065}" dt="2022-02-18T06:31:49.621" v="1357"/>
          <ac:inkMkLst>
            <pc:docMk/>
            <pc:sldMk cId="1199967660" sldId="308"/>
            <ac:inkMk id="98" creationId="{AD51C1BB-7E49-40DD-BB03-45068129749B}"/>
          </ac:inkMkLst>
        </pc:inkChg>
        <pc:inkChg chg="add del">
          <ac:chgData name="Viet Anh Nguyen" userId="b95f61ff061388d5" providerId="LiveId" clId="{486E7BDF-B288-46CF-9FDD-5CCBC2208065}" dt="2022-02-18T06:31:52.194" v="1363"/>
          <ac:inkMkLst>
            <pc:docMk/>
            <pc:sldMk cId="1199967660" sldId="308"/>
            <ac:inkMk id="99" creationId="{ECAE951D-86A7-4C39-9938-31D0941A556F}"/>
          </ac:inkMkLst>
        </pc:inkChg>
        <pc:inkChg chg="add del">
          <ac:chgData name="Viet Anh Nguyen" userId="b95f61ff061388d5" providerId="LiveId" clId="{486E7BDF-B288-46CF-9FDD-5CCBC2208065}" dt="2022-02-18T06:31:52.194" v="1363"/>
          <ac:inkMkLst>
            <pc:docMk/>
            <pc:sldMk cId="1199967660" sldId="308"/>
            <ac:inkMk id="100" creationId="{6ECF12AD-5483-4D12-B747-63AC8D94EAA8}"/>
          </ac:inkMkLst>
        </pc:inkChg>
        <pc:inkChg chg="add">
          <ac:chgData name="Viet Anh Nguyen" userId="b95f61ff061388d5" providerId="LiveId" clId="{486E7BDF-B288-46CF-9FDD-5CCBC2208065}" dt="2022-02-18T06:31:50.910" v="1360" actId="9405"/>
          <ac:inkMkLst>
            <pc:docMk/>
            <pc:sldMk cId="1199967660" sldId="308"/>
            <ac:inkMk id="101" creationId="{9357E7BA-D782-4941-893F-5EB32B0150FB}"/>
          </ac:inkMkLst>
        </pc:inkChg>
        <pc:inkChg chg="add">
          <ac:chgData name="Viet Anh Nguyen" userId="b95f61ff061388d5" providerId="LiveId" clId="{486E7BDF-B288-46CF-9FDD-5CCBC2208065}" dt="2022-02-18T06:31:51.076" v="1361" actId="9405"/>
          <ac:inkMkLst>
            <pc:docMk/>
            <pc:sldMk cId="1199967660" sldId="308"/>
            <ac:inkMk id="102" creationId="{C07C0F5B-69DD-4E29-AC5E-2B8ECEF1433F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3" creationId="{731FAEBC-4166-478D-B0D0-BCEDCD64EF77}"/>
          </ac:inkMkLst>
        </pc:inkChg>
        <pc:inkChg chg="add">
          <ac:chgData name="Viet Anh Nguyen" userId="b95f61ff061388d5" providerId="LiveId" clId="{486E7BDF-B288-46CF-9FDD-5CCBC2208065}" dt="2022-02-18T06:31:52.194" v="1363"/>
          <ac:inkMkLst>
            <pc:docMk/>
            <pc:sldMk cId="1199967660" sldId="308"/>
            <ac:inkMk id="104" creationId="{A41EAB06-D6D3-4685-8468-EAAC81D1E8D8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5" creationId="{F5BEA183-C541-49AA-AA43-382E2D0FD53C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6" creationId="{BFCA2BDA-164E-43D3-9782-ACF8F7222734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7" creationId="{336119B9-66B9-4233-9030-F8BB742F431F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8" creationId="{3E950AC9-AE2B-4127-B6F3-6CDD8EC0776F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09" creationId="{FB7855C6-033A-4432-8785-ED9D7146937C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0" creationId="{FF33DCC2-6A1D-45C7-A37D-37F996B33901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1" creationId="{333059BB-7358-4DBB-8989-815DB65E72C9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2" creationId="{0C4D977D-BD9B-48E3-A730-53AEAE7B84CB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3" creationId="{46A82274-16F2-483E-B006-6B3B0077ADD5}"/>
          </ac:inkMkLst>
        </pc:inkChg>
        <pc:inkChg chg="add del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4" creationId="{8AEAF8F4-C3C8-4362-9634-C98EFDA9F758}"/>
          </ac:inkMkLst>
        </pc:inkChg>
        <pc:inkChg chg="add">
          <ac:chgData name="Viet Anh Nguyen" userId="b95f61ff061388d5" providerId="LiveId" clId="{486E7BDF-B288-46CF-9FDD-5CCBC2208065}" dt="2022-02-18T06:31:55.307" v="1372"/>
          <ac:inkMkLst>
            <pc:docMk/>
            <pc:sldMk cId="1199967660" sldId="308"/>
            <ac:inkMk id="115" creationId="{958A6BD5-4764-438C-A9C8-7EC0A839B00B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16" creationId="{00E9BA7B-3356-4216-871F-56C9586D399E}"/>
          </ac:inkMkLst>
        </pc:inkChg>
        <pc:inkChg chg="add">
          <ac:chgData name="Viet Anh Nguyen" userId="b95f61ff061388d5" providerId="LiveId" clId="{486E7BDF-B288-46CF-9FDD-5CCBC2208065}" dt="2022-02-18T06:31:56.717" v="1374" actId="9405"/>
          <ac:inkMkLst>
            <pc:docMk/>
            <pc:sldMk cId="1199967660" sldId="308"/>
            <ac:inkMk id="117" creationId="{6A2E744F-C19A-44A0-BFD2-B93E42A712D9}"/>
          </ac:inkMkLst>
        </pc:inkChg>
        <pc:inkChg chg="add">
          <ac:chgData name="Viet Anh Nguyen" userId="b95f61ff061388d5" providerId="LiveId" clId="{486E7BDF-B288-46CF-9FDD-5CCBC2208065}" dt="2022-02-18T06:31:57.391" v="1375" actId="9405"/>
          <ac:inkMkLst>
            <pc:docMk/>
            <pc:sldMk cId="1199967660" sldId="308"/>
            <ac:inkMk id="118" creationId="{2AE607E7-A101-4837-9047-EF36283E8A1F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19" creationId="{6DE60830-4C19-470D-A2D0-5ABF7CC1E395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0" creationId="{1F0F2D18-EF85-4A00-BF63-8C1E1EF59A57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1" creationId="{850FDDB5-AD74-43D1-8117-90E23DB70EBC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2" creationId="{F4ACAD41-4220-402D-AB83-B8D61382683F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3" creationId="{17E43B86-924D-4119-9DBB-5053CD853011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4" creationId="{BB1588B6-DB93-4C5F-AA0E-70FF9675DF1D}"/>
          </ac:inkMkLst>
        </pc:inkChg>
        <pc:inkChg chg="add">
          <ac:chgData name="Viet Anh Nguyen" userId="b95f61ff061388d5" providerId="LiveId" clId="{486E7BDF-B288-46CF-9FDD-5CCBC2208065}" dt="2022-02-18T06:31:59.622" v="1382" actId="9405"/>
          <ac:inkMkLst>
            <pc:docMk/>
            <pc:sldMk cId="1199967660" sldId="308"/>
            <ac:inkMk id="125" creationId="{5C7322DE-25D3-4276-8C8B-382F5F068873}"/>
          </ac:inkMkLst>
        </pc:inkChg>
        <pc:inkChg chg="add">
          <ac:chgData name="Viet Anh Nguyen" userId="b95f61ff061388d5" providerId="LiveId" clId="{486E7BDF-B288-46CF-9FDD-5CCBC2208065}" dt="2022-02-18T06:31:59.771" v="1383" actId="9405"/>
          <ac:inkMkLst>
            <pc:docMk/>
            <pc:sldMk cId="1199967660" sldId="308"/>
            <ac:inkMk id="126" creationId="{D681BEB3-A313-4F9D-B9B0-E6AF3AE0A2C6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7" creationId="{C4EFE092-E861-48E6-9734-544ACB388ADD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8" creationId="{1BDD5923-DD0D-4463-9AF0-592FCB63EF6B}"/>
          </ac:inkMkLst>
        </pc:inkChg>
        <pc:inkChg chg="add del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29" creationId="{5FEE6883-F763-42D3-AD73-9D32067C5A71}"/>
          </ac:inkMkLst>
        </pc:inkChg>
        <pc:inkChg chg="add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30" creationId="{9461E6F5-2DF4-4322-88DA-10D08524071C}"/>
          </ac:inkMkLst>
        </pc:inkChg>
        <pc:inkChg chg="add">
          <ac:chgData name="Viet Anh Nguyen" userId="b95f61ff061388d5" providerId="LiveId" clId="{486E7BDF-B288-46CF-9FDD-5CCBC2208065}" dt="2022-02-18T06:32:01.937" v="1387"/>
          <ac:inkMkLst>
            <pc:docMk/>
            <pc:sldMk cId="1199967660" sldId="308"/>
            <ac:inkMk id="131" creationId="{9BC81E02-BA34-45B8-90E3-7CFDD3F10EE5}"/>
          </ac:inkMkLst>
        </pc:inkChg>
        <pc:inkChg chg="add del">
          <ac:chgData name="Viet Anh Nguyen" userId="b95f61ff061388d5" providerId="LiveId" clId="{486E7BDF-B288-46CF-9FDD-5CCBC2208065}" dt="2022-02-18T06:32:07.897" v="1391"/>
          <ac:inkMkLst>
            <pc:docMk/>
            <pc:sldMk cId="1199967660" sldId="308"/>
            <ac:inkMk id="132" creationId="{D65704A5-76F4-4661-9FD0-2FAA2FFB02D8}"/>
          </ac:inkMkLst>
        </pc:inkChg>
        <pc:inkChg chg="add del">
          <ac:chgData name="Viet Anh Nguyen" userId="b95f61ff061388d5" providerId="LiveId" clId="{486E7BDF-B288-46CF-9FDD-5CCBC2208065}" dt="2022-02-18T06:32:07.897" v="1391"/>
          <ac:inkMkLst>
            <pc:docMk/>
            <pc:sldMk cId="1199967660" sldId="308"/>
            <ac:inkMk id="133" creationId="{8761B069-62C6-4AF4-9793-77BB6888846D}"/>
          </ac:inkMkLst>
        </pc:inkChg>
        <pc:inkChg chg="add del">
          <ac:chgData name="Viet Anh Nguyen" userId="b95f61ff061388d5" providerId="LiveId" clId="{486E7BDF-B288-46CF-9FDD-5CCBC2208065}" dt="2022-02-18T06:32:07.897" v="1391"/>
          <ac:inkMkLst>
            <pc:docMk/>
            <pc:sldMk cId="1199967660" sldId="308"/>
            <ac:inkMk id="134" creationId="{69822B47-A329-4ECB-BF95-CBF5FE568635}"/>
          </ac:inkMkLst>
        </pc:inkChg>
        <pc:inkChg chg="add">
          <ac:chgData name="Viet Anh Nguyen" userId="b95f61ff061388d5" providerId="LiveId" clId="{486E7BDF-B288-46CF-9FDD-5CCBC2208065}" dt="2022-02-18T06:32:07.897" v="1391"/>
          <ac:inkMkLst>
            <pc:docMk/>
            <pc:sldMk cId="1199967660" sldId="308"/>
            <ac:inkMk id="135" creationId="{B5A9C4EA-5387-4B23-8BEE-DB7F411CD75F}"/>
          </ac:inkMkLst>
        </pc:inkChg>
      </pc:sldChg>
      <pc:sldChg chg="addSp delSp modSp new mod modClrScheme chgLayout">
        <pc:chgData name="Viet Anh Nguyen" userId="b95f61ff061388d5" providerId="LiveId" clId="{486E7BDF-B288-46CF-9FDD-5CCBC2208065}" dt="2022-02-18T08:24:49.478" v="2614"/>
        <pc:sldMkLst>
          <pc:docMk/>
          <pc:sldMk cId="1852840325" sldId="309"/>
        </pc:sldMkLst>
        <pc:spChg chg="del">
          <ac:chgData name="Viet Anh Nguyen" userId="b95f61ff061388d5" providerId="LiveId" clId="{486E7BDF-B288-46CF-9FDD-5CCBC2208065}" dt="2022-02-18T06:34:35.264" v="1466" actId="700"/>
          <ac:spMkLst>
            <pc:docMk/>
            <pc:sldMk cId="1852840325" sldId="309"/>
            <ac:spMk id="2" creationId="{A972C74F-B59C-4D32-96A7-0A323F239E84}"/>
          </ac:spMkLst>
        </pc:spChg>
        <pc:spChg chg="del">
          <ac:chgData name="Viet Anh Nguyen" userId="b95f61ff061388d5" providerId="LiveId" clId="{486E7BDF-B288-46CF-9FDD-5CCBC2208065}" dt="2022-02-18T06:34:35.264" v="1466" actId="700"/>
          <ac:spMkLst>
            <pc:docMk/>
            <pc:sldMk cId="1852840325" sldId="309"/>
            <ac:spMk id="3" creationId="{2B2C782C-20E9-41E9-9711-2AE3B39A6A9C}"/>
          </ac:spMkLst>
        </pc:spChg>
        <pc:inkChg chg="add del">
          <ac:chgData name="Viet Anh Nguyen" userId="b95f61ff061388d5" providerId="LiveId" clId="{486E7BDF-B288-46CF-9FDD-5CCBC2208065}" dt="2022-02-18T06:34:39.401" v="1471"/>
          <ac:inkMkLst>
            <pc:docMk/>
            <pc:sldMk cId="1852840325" sldId="309"/>
            <ac:inkMk id="4" creationId="{4C5A2CDA-ED08-41A5-B98D-754594225A49}"/>
          </ac:inkMkLst>
        </pc:inkChg>
        <pc:inkChg chg="add del">
          <ac:chgData name="Viet Anh Nguyen" userId="b95f61ff061388d5" providerId="LiveId" clId="{486E7BDF-B288-46CF-9FDD-5CCBC2208065}" dt="2022-02-18T06:34:39.401" v="1471"/>
          <ac:inkMkLst>
            <pc:docMk/>
            <pc:sldMk cId="1852840325" sldId="309"/>
            <ac:inkMk id="5" creationId="{376D14FA-D627-4967-AF9E-061DE9977054}"/>
          </ac:inkMkLst>
        </pc:inkChg>
        <pc:inkChg chg="add">
          <ac:chgData name="Viet Anh Nguyen" userId="b95f61ff061388d5" providerId="LiveId" clId="{486E7BDF-B288-46CF-9FDD-5CCBC2208065}" dt="2022-02-18T06:34:38.591" v="1469" actId="9405"/>
          <ac:inkMkLst>
            <pc:docMk/>
            <pc:sldMk cId="1852840325" sldId="309"/>
            <ac:inkMk id="6" creationId="{08072A1D-1B07-47ED-BC19-1FC8656900A7}"/>
          </ac:inkMkLst>
        </pc:inkChg>
        <pc:inkChg chg="add">
          <ac:chgData name="Viet Anh Nguyen" userId="b95f61ff061388d5" providerId="LiveId" clId="{486E7BDF-B288-46CF-9FDD-5CCBC2208065}" dt="2022-02-18T06:34:38.736" v="1470" actId="9405"/>
          <ac:inkMkLst>
            <pc:docMk/>
            <pc:sldMk cId="1852840325" sldId="309"/>
            <ac:inkMk id="7" creationId="{CEBC5C71-6D53-4A3E-BFD9-2ADF468DA50D}"/>
          </ac:inkMkLst>
        </pc:inkChg>
        <pc:inkChg chg="add">
          <ac:chgData name="Viet Anh Nguyen" userId="b95f61ff061388d5" providerId="LiveId" clId="{486E7BDF-B288-46CF-9FDD-5CCBC2208065}" dt="2022-02-18T06:34:39.401" v="1471"/>
          <ac:inkMkLst>
            <pc:docMk/>
            <pc:sldMk cId="1852840325" sldId="309"/>
            <ac:inkMk id="8" creationId="{32A43784-0E4F-434F-930C-2BAB7EB2F7D7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9" creationId="{4D45C26D-DBF1-40E3-9497-1D2152F2E4EE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10" creationId="{9F397DC0-00D2-4D1C-906F-253621451578}"/>
          </ac:inkMkLst>
        </pc:inkChg>
        <pc:inkChg chg="add">
          <ac:chgData name="Viet Anh Nguyen" userId="b95f61ff061388d5" providerId="LiveId" clId="{486E7BDF-B288-46CF-9FDD-5CCBC2208065}" dt="2022-02-18T06:34:41.198" v="1474" actId="9405"/>
          <ac:inkMkLst>
            <pc:docMk/>
            <pc:sldMk cId="1852840325" sldId="309"/>
            <ac:inkMk id="11" creationId="{031381D8-C844-4602-9B1D-3B48A4ADE48B}"/>
          </ac:inkMkLst>
        </pc:inkChg>
        <pc:inkChg chg="add">
          <ac:chgData name="Viet Anh Nguyen" userId="b95f61ff061388d5" providerId="LiveId" clId="{486E7BDF-B288-46CF-9FDD-5CCBC2208065}" dt="2022-02-18T06:34:41.438" v="1475" actId="9405"/>
          <ac:inkMkLst>
            <pc:docMk/>
            <pc:sldMk cId="1852840325" sldId="309"/>
            <ac:inkMk id="12" creationId="{E6CAB4B2-92B6-4ABE-B315-E312C84F4143}"/>
          </ac:inkMkLst>
        </pc:inkChg>
        <pc:inkChg chg="add">
          <ac:chgData name="Viet Anh Nguyen" userId="b95f61ff061388d5" providerId="LiveId" clId="{486E7BDF-B288-46CF-9FDD-5CCBC2208065}" dt="2022-02-18T06:34:42.158" v="1476" actId="9405"/>
          <ac:inkMkLst>
            <pc:docMk/>
            <pc:sldMk cId="1852840325" sldId="309"/>
            <ac:inkMk id="13" creationId="{5A0ECE18-4CB7-477A-9CDB-83B3461B2183}"/>
          </ac:inkMkLst>
        </pc:inkChg>
        <pc:inkChg chg="add">
          <ac:chgData name="Viet Anh Nguyen" userId="b95f61ff061388d5" providerId="LiveId" clId="{486E7BDF-B288-46CF-9FDD-5CCBC2208065}" dt="2022-02-18T06:34:42.379" v="1477" actId="9405"/>
          <ac:inkMkLst>
            <pc:docMk/>
            <pc:sldMk cId="1852840325" sldId="309"/>
            <ac:inkMk id="14" creationId="{4091BF5A-9298-49C6-9892-2D88CC8394BC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15" creationId="{6CCA962C-F8A8-42BD-947F-065DA5012907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16" creationId="{ADD73AFB-D349-4809-B227-93841EA4997E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17" creationId="{35727C56-36BC-44F1-9934-E3F0E8EE5A89}"/>
          </ac:inkMkLst>
        </pc:inkChg>
        <pc:inkChg chg="add">
          <ac:chgData name="Viet Anh Nguyen" userId="b95f61ff061388d5" providerId="LiveId" clId="{486E7BDF-B288-46CF-9FDD-5CCBC2208065}" dt="2022-02-18T06:34:43.891" v="1481" actId="9405"/>
          <ac:inkMkLst>
            <pc:docMk/>
            <pc:sldMk cId="1852840325" sldId="309"/>
            <ac:inkMk id="18" creationId="{F6C91E8A-B4A4-4721-9B01-BBB4B6297071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19" creationId="{C6950625-6D4F-49D2-974B-37837BC99C32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0" creationId="{8335D280-EA76-4F53-9EBA-10F89D825628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1" creationId="{892562B5-CB98-40F9-9CBC-C8C8219E4A8B}"/>
          </ac:inkMkLst>
        </pc:inkChg>
        <pc:inkChg chg="add del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2" creationId="{132AEBAC-4414-4D5D-96FC-80CCA1481D59}"/>
          </ac:inkMkLst>
        </pc:inkChg>
        <pc:inkChg chg="add">
          <ac:chgData name="Viet Anh Nguyen" userId="b95f61ff061388d5" providerId="LiveId" clId="{486E7BDF-B288-46CF-9FDD-5CCBC2208065}" dt="2022-02-18T06:34:45.194" v="1486" actId="9405"/>
          <ac:inkMkLst>
            <pc:docMk/>
            <pc:sldMk cId="1852840325" sldId="309"/>
            <ac:inkMk id="23" creationId="{384EDF04-6C07-41B7-AD6D-6F0C8FD78424}"/>
          </ac:inkMkLst>
        </pc:inkChg>
        <pc:inkChg chg="add">
          <ac:chgData name="Viet Anh Nguyen" userId="b95f61ff061388d5" providerId="LiveId" clId="{486E7BDF-B288-46CF-9FDD-5CCBC2208065}" dt="2022-02-18T06:34:45.531" v="1487" actId="9405"/>
          <ac:inkMkLst>
            <pc:docMk/>
            <pc:sldMk cId="1852840325" sldId="309"/>
            <ac:inkMk id="24" creationId="{3D4A869D-E6B3-4221-94FE-273FE239962E}"/>
          </ac:inkMkLst>
        </pc:inkChg>
        <pc:inkChg chg="add">
          <ac:chgData name="Viet Anh Nguyen" userId="b95f61ff061388d5" providerId="LiveId" clId="{486E7BDF-B288-46CF-9FDD-5CCBC2208065}" dt="2022-02-18T06:34:45.976" v="1488" actId="9405"/>
          <ac:inkMkLst>
            <pc:docMk/>
            <pc:sldMk cId="1852840325" sldId="309"/>
            <ac:inkMk id="25" creationId="{7CAA7EB5-FDC6-4D41-B70E-6BD27987404E}"/>
          </ac:inkMkLst>
        </pc:inkChg>
        <pc:inkChg chg="add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6" creationId="{BFFFEC00-31B6-4D5D-A25C-D10628CC8978}"/>
          </ac:inkMkLst>
        </pc:inkChg>
        <pc:inkChg chg="add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7" creationId="{ED2B87ED-8656-4C09-BC96-E486A00AF825}"/>
          </ac:inkMkLst>
        </pc:inkChg>
        <pc:inkChg chg="add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8" creationId="{AE1A35B4-5215-41C6-82C9-ED45D54E3E3A}"/>
          </ac:inkMkLst>
        </pc:inkChg>
        <pc:inkChg chg="add">
          <ac:chgData name="Viet Anh Nguyen" userId="b95f61ff061388d5" providerId="LiveId" clId="{486E7BDF-B288-46CF-9FDD-5CCBC2208065}" dt="2022-02-18T06:34:46.708" v="1489"/>
          <ac:inkMkLst>
            <pc:docMk/>
            <pc:sldMk cId="1852840325" sldId="309"/>
            <ac:inkMk id="29" creationId="{AE916250-D070-43DA-B98B-3480E8AD33BB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0" creationId="{D52DB0DE-30F5-4D37-A4F6-E83C78EDF57B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1" creationId="{E8541A14-7419-4EDD-B611-8085F30EDFF1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2" creationId="{D455D900-26D6-44D8-BBE7-A3AB68780F0F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3" creationId="{111996DB-631A-4F10-A9AE-E0852A7506F5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4" creationId="{6CAB387A-FEB1-46F1-9405-436973801D96}"/>
          </ac:inkMkLst>
        </pc:inkChg>
        <pc:inkChg chg="add del">
          <ac:chgData name="Viet Anh Nguyen" userId="b95f61ff061388d5" providerId="LiveId" clId="{486E7BDF-B288-46CF-9FDD-5CCBC2208065}" dt="2022-02-18T06:34:54.522" v="1496"/>
          <ac:inkMkLst>
            <pc:docMk/>
            <pc:sldMk cId="1852840325" sldId="309"/>
            <ac:inkMk id="35" creationId="{60848F6C-3DA3-45B3-905C-873AC8F2983F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36" creationId="{0D8DA5D0-B1F1-4468-BE7C-8B98D2131540}"/>
          </ac:inkMkLst>
        </pc:inkChg>
        <pc:inkChg chg="add mod">
          <ac:chgData name="Viet Anh Nguyen" userId="b95f61ff061388d5" providerId="LiveId" clId="{486E7BDF-B288-46CF-9FDD-5CCBC2208065}" dt="2022-02-18T08:24:44.782" v="2611"/>
          <ac:inkMkLst>
            <pc:docMk/>
            <pc:sldMk cId="1852840325" sldId="309"/>
            <ac:inkMk id="37" creationId="{750E067F-EEC8-447D-A7DC-19529DBEB66C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38" creationId="{E6D7E706-C7C8-4DA9-BBB7-A1C5CF68FC98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39" creationId="{61E274A7-D7F8-43BC-929C-B67EC970D1CE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40" creationId="{96468CA8-5B24-4499-BBB2-FFAA83D0B7F9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41" creationId="{958E17F3-3533-43D0-8EFE-0EDE8F5337A5}"/>
          </ac:inkMkLst>
        </pc:inkChg>
        <pc:inkChg chg="add del">
          <ac:chgData name="Viet Anh Nguyen" userId="b95f61ff061388d5" providerId="LiveId" clId="{486E7BDF-B288-46CF-9FDD-5CCBC2208065}" dt="2022-02-18T06:34:56.780" v="1502"/>
          <ac:inkMkLst>
            <pc:docMk/>
            <pc:sldMk cId="1852840325" sldId="309"/>
            <ac:inkMk id="42" creationId="{5EB77EC4-F9E4-4F2F-89B5-04861ED33C47}"/>
          </ac:inkMkLst>
        </pc:inkChg>
        <pc:inkChg chg="add del">
          <ac:chgData name="Viet Anh Nguyen" userId="b95f61ff061388d5" providerId="LiveId" clId="{486E7BDF-B288-46CF-9FDD-5CCBC2208065}" dt="2022-02-18T06:34:58.425" v="1505"/>
          <ac:inkMkLst>
            <pc:docMk/>
            <pc:sldMk cId="1852840325" sldId="309"/>
            <ac:inkMk id="43" creationId="{18F9DA69-500A-4DB7-B038-33156216D444}"/>
          </ac:inkMkLst>
        </pc:inkChg>
        <pc:inkChg chg="add del">
          <ac:chgData name="Viet Anh Nguyen" userId="b95f61ff061388d5" providerId="LiveId" clId="{486E7BDF-B288-46CF-9FDD-5CCBC2208065}" dt="2022-02-18T06:34:58.425" v="1505"/>
          <ac:inkMkLst>
            <pc:docMk/>
            <pc:sldMk cId="1852840325" sldId="309"/>
            <ac:inkMk id="44" creationId="{CE805258-2C90-4B18-ADCF-1DEC4E6CA27A}"/>
          </ac:inkMkLst>
        </pc:inkChg>
        <pc:inkChg chg="add del">
          <ac:chgData name="Viet Anh Nguyen" userId="b95f61ff061388d5" providerId="LiveId" clId="{486E7BDF-B288-46CF-9FDD-5CCBC2208065}" dt="2022-02-18T06:34:58.425" v="1505"/>
          <ac:inkMkLst>
            <pc:docMk/>
            <pc:sldMk cId="1852840325" sldId="309"/>
            <ac:inkMk id="45" creationId="{C84AC1CB-5C93-4299-8F10-3A3B0A5D77E5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46" creationId="{2BBD74C5-D1D5-4188-92C8-8FC11BCDC10C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47" creationId="{2C620789-5718-4C69-8BA5-07B31F86BA88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48" creationId="{FFE333C9-FCB8-4C9C-A4EF-58DF194F8D66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49" creationId="{5B590E2A-E0B8-4F49-8DB3-B5A3E387F72A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50" creationId="{6F6A8C24-D5E7-484A-BFA1-39D6DFE56AD9}"/>
          </ac:inkMkLst>
        </pc:inkChg>
        <pc:inkChg chg="add del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51" creationId="{EB2FBCE0-8EA1-4026-BD64-71AE47243FC6}"/>
          </ac:inkMkLst>
        </pc:inkChg>
        <pc:inkChg chg="add">
          <ac:chgData name="Viet Anh Nguyen" userId="b95f61ff061388d5" providerId="LiveId" clId="{486E7BDF-B288-46CF-9FDD-5CCBC2208065}" dt="2022-02-18T06:35:01.493" v="1511"/>
          <ac:inkMkLst>
            <pc:docMk/>
            <pc:sldMk cId="1852840325" sldId="309"/>
            <ac:inkMk id="52" creationId="{658D5045-85F4-4BDB-981C-4B00C2B3B499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3" creationId="{FC5CC391-DE8D-49F2-B1B8-762C6FD3A583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4" creationId="{D981679B-78C9-43EC-BA05-69173EA053D4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5" creationId="{F4C8CBBF-D18E-4A1A-9A73-6FCE993FE888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6" creationId="{6376DD19-3D0B-40CA-A514-D6D2B6FCA2F4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7" creationId="{E71141A9-CE05-4F8F-BA4F-196030A7BD12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8" creationId="{7542476E-9CE2-4E90-9816-E19A755B0AAC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59" creationId="{7910FE26-E12A-48B5-8BC7-D16AC78526DF}"/>
          </ac:inkMkLst>
        </pc:inkChg>
        <pc:inkChg chg="add del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60" creationId="{9741F574-84DA-47F0-A123-DA93E69454AC}"/>
          </ac:inkMkLst>
        </pc:inkChg>
        <pc:inkChg chg="add">
          <ac:chgData name="Viet Anh Nguyen" userId="b95f61ff061388d5" providerId="LiveId" clId="{486E7BDF-B288-46CF-9FDD-5CCBC2208065}" dt="2022-02-18T06:35:08.449" v="1520"/>
          <ac:inkMkLst>
            <pc:docMk/>
            <pc:sldMk cId="1852840325" sldId="309"/>
            <ac:inkMk id="61" creationId="{6AB7A64C-5FF7-4B85-9039-786FFB736599}"/>
          </ac:inkMkLst>
        </pc:inkChg>
        <pc:inkChg chg="add del">
          <ac:chgData name="Viet Anh Nguyen" userId="b95f61ff061388d5" providerId="LiveId" clId="{486E7BDF-B288-46CF-9FDD-5CCBC2208065}" dt="2022-02-18T06:35:10.311" v="1526"/>
          <ac:inkMkLst>
            <pc:docMk/>
            <pc:sldMk cId="1852840325" sldId="309"/>
            <ac:inkMk id="62" creationId="{AC8D9934-85E9-493B-A75A-F4EC5525C3D0}"/>
          </ac:inkMkLst>
        </pc:inkChg>
        <pc:inkChg chg="add del">
          <ac:chgData name="Viet Anh Nguyen" userId="b95f61ff061388d5" providerId="LiveId" clId="{486E7BDF-B288-46CF-9FDD-5CCBC2208065}" dt="2022-02-18T06:35:10.311" v="1526"/>
          <ac:inkMkLst>
            <pc:docMk/>
            <pc:sldMk cId="1852840325" sldId="309"/>
            <ac:inkMk id="63" creationId="{966207AF-182F-4B1D-9235-0A27BC5F4889}"/>
          </ac:inkMkLst>
        </pc:inkChg>
        <pc:inkChg chg="add del">
          <ac:chgData name="Viet Anh Nguyen" userId="b95f61ff061388d5" providerId="LiveId" clId="{486E7BDF-B288-46CF-9FDD-5CCBC2208065}" dt="2022-02-18T06:35:10.311" v="1526"/>
          <ac:inkMkLst>
            <pc:docMk/>
            <pc:sldMk cId="1852840325" sldId="309"/>
            <ac:inkMk id="64" creationId="{5D38329E-663F-4655-BCDE-B74A6B969552}"/>
          </ac:inkMkLst>
        </pc:inkChg>
        <pc:inkChg chg="add del">
          <ac:chgData name="Viet Anh Nguyen" userId="b95f61ff061388d5" providerId="LiveId" clId="{486E7BDF-B288-46CF-9FDD-5CCBC2208065}" dt="2022-02-18T06:35:10.311" v="1526"/>
          <ac:inkMkLst>
            <pc:docMk/>
            <pc:sldMk cId="1852840325" sldId="309"/>
            <ac:inkMk id="65" creationId="{5030AC70-4C97-4A7C-9C39-542D891284C7}"/>
          </ac:inkMkLst>
        </pc:inkChg>
        <pc:inkChg chg="add del">
          <ac:chgData name="Viet Anh Nguyen" userId="b95f61ff061388d5" providerId="LiveId" clId="{486E7BDF-B288-46CF-9FDD-5CCBC2208065}" dt="2022-02-18T06:35:10.311" v="1526"/>
          <ac:inkMkLst>
            <pc:docMk/>
            <pc:sldMk cId="1852840325" sldId="309"/>
            <ac:inkMk id="66" creationId="{E4BDE34A-3FA4-4E36-9141-DD0F15A5A366}"/>
          </ac:inkMkLst>
        </pc:inkChg>
        <pc:inkChg chg="add del">
          <ac:chgData name="Viet Anh Nguyen" userId="b95f61ff061388d5" providerId="LiveId" clId="{486E7BDF-B288-46CF-9FDD-5CCBC2208065}" dt="2022-02-18T06:35:12.321" v="1528"/>
          <ac:inkMkLst>
            <pc:docMk/>
            <pc:sldMk cId="1852840325" sldId="309"/>
            <ac:inkMk id="67" creationId="{E4FECE52-3F44-4A40-A50F-3C64FBDBBF51}"/>
          </ac:inkMkLst>
        </pc:inkChg>
        <pc:inkChg chg="add del">
          <ac:chgData name="Viet Anh Nguyen" userId="b95f61ff061388d5" providerId="LiveId" clId="{486E7BDF-B288-46CF-9FDD-5CCBC2208065}" dt="2022-02-18T06:35:12.321" v="1528"/>
          <ac:inkMkLst>
            <pc:docMk/>
            <pc:sldMk cId="1852840325" sldId="309"/>
            <ac:inkMk id="68" creationId="{334DF807-3840-4DA7-834F-94447E6EA71F}"/>
          </ac:inkMkLst>
        </pc:inkChg>
        <pc:inkChg chg="add">
          <ac:chgData name="Viet Anh Nguyen" userId="b95f61ff061388d5" providerId="LiveId" clId="{486E7BDF-B288-46CF-9FDD-5CCBC2208065}" dt="2022-02-18T06:35:12.321" v="1528"/>
          <ac:inkMkLst>
            <pc:docMk/>
            <pc:sldMk cId="1852840325" sldId="309"/>
            <ac:inkMk id="69" creationId="{237EA791-DBC9-4A21-B073-93DCE9E5CC10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0" creationId="{6F7E6CAD-0A94-413C-A8AD-184008A9A856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1" creationId="{BE55A9D3-8F5B-414F-BD94-0BA8588C9DB5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2" creationId="{2F4FAD43-75A2-47D1-B2EF-C5490E008CD2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3" creationId="{29542CB4-8BA8-4BB2-8A4A-A18D8DF8CBC3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4" creationId="{92211D07-7431-402B-B3C7-E2A0AC25862A}"/>
          </ac:inkMkLst>
        </pc:inkChg>
        <pc:inkChg chg="add del">
          <ac:chgData name="Viet Anh Nguyen" userId="b95f61ff061388d5" providerId="LiveId" clId="{486E7BDF-B288-46CF-9FDD-5CCBC2208065}" dt="2022-02-18T06:35:29.420" v="1535"/>
          <ac:inkMkLst>
            <pc:docMk/>
            <pc:sldMk cId="1852840325" sldId="309"/>
            <ac:inkMk id="75" creationId="{D445B095-813D-4069-B25F-2FBE852C86FD}"/>
          </ac:inkMkLst>
        </pc:inkChg>
        <pc:inkChg chg="add del">
          <ac:chgData name="Viet Anh Nguyen" userId="b95f61ff061388d5" providerId="LiveId" clId="{486E7BDF-B288-46CF-9FDD-5CCBC2208065}" dt="2022-02-18T06:35:30.705" v="1537"/>
          <ac:inkMkLst>
            <pc:docMk/>
            <pc:sldMk cId="1852840325" sldId="309"/>
            <ac:inkMk id="76" creationId="{FE87391C-9496-4E71-99DD-9B8C04CF90CD}"/>
          </ac:inkMkLst>
        </pc:inkChg>
        <pc:inkChg chg="add del">
          <ac:chgData name="Viet Anh Nguyen" userId="b95f61ff061388d5" providerId="LiveId" clId="{486E7BDF-B288-46CF-9FDD-5CCBC2208065}" dt="2022-02-18T06:35:30.705" v="1537"/>
          <ac:inkMkLst>
            <pc:docMk/>
            <pc:sldMk cId="1852840325" sldId="309"/>
            <ac:inkMk id="77" creationId="{62E9B06B-9797-41BD-9067-616AEB7B3DCB}"/>
          </ac:inkMkLst>
        </pc:inkChg>
        <pc:inkChg chg="add del">
          <ac:chgData name="Viet Anh Nguyen" userId="b95f61ff061388d5" providerId="LiveId" clId="{486E7BDF-B288-46CF-9FDD-5CCBC2208065}" dt="2022-02-18T06:36:22.429" v="1563"/>
          <ac:inkMkLst>
            <pc:docMk/>
            <pc:sldMk cId="1852840325" sldId="309"/>
            <ac:inkMk id="78" creationId="{D7697EAF-43FD-4ECF-AA98-3603D7F353DC}"/>
          </ac:inkMkLst>
        </pc:inkChg>
        <pc:inkChg chg="add">
          <ac:chgData name="Viet Anh Nguyen" userId="b95f61ff061388d5" providerId="LiveId" clId="{486E7BDF-B288-46CF-9FDD-5CCBC2208065}" dt="2022-02-18T06:35:31.477" v="1538" actId="9405"/>
          <ac:inkMkLst>
            <pc:docMk/>
            <pc:sldMk cId="1852840325" sldId="309"/>
            <ac:inkMk id="79" creationId="{0718CBAA-E76E-43D5-A091-674D74E98F22}"/>
          </ac:inkMkLst>
        </pc:inkChg>
        <pc:inkChg chg="add del">
          <ac:chgData name="Viet Anh Nguyen" userId="b95f61ff061388d5" providerId="LiveId" clId="{486E7BDF-B288-46CF-9FDD-5CCBC2208065}" dt="2022-02-18T06:35:32.931" v="1541"/>
          <ac:inkMkLst>
            <pc:docMk/>
            <pc:sldMk cId="1852840325" sldId="309"/>
            <ac:inkMk id="80" creationId="{FCBF31BE-459A-4240-8264-D8744DB717BD}"/>
          </ac:inkMkLst>
        </pc:inkChg>
        <pc:inkChg chg="add del">
          <ac:chgData name="Viet Anh Nguyen" userId="b95f61ff061388d5" providerId="LiveId" clId="{486E7BDF-B288-46CF-9FDD-5CCBC2208065}" dt="2022-02-18T06:35:32.931" v="1541"/>
          <ac:inkMkLst>
            <pc:docMk/>
            <pc:sldMk cId="1852840325" sldId="309"/>
            <ac:inkMk id="81" creationId="{D0533DC0-3459-4063-BF43-42908D3AF21C}"/>
          </ac:inkMkLst>
        </pc:inkChg>
        <pc:inkChg chg="add">
          <ac:chgData name="Viet Anh Nguyen" userId="b95f61ff061388d5" providerId="LiveId" clId="{486E7BDF-B288-46CF-9FDD-5CCBC2208065}" dt="2022-02-18T06:35:32.931" v="1541"/>
          <ac:inkMkLst>
            <pc:docMk/>
            <pc:sldMk cId="1852840325" sldId="309"/>
            <ac:inkMk id="82" creationId="{1602521A-36A2-44B8-887E-E3B6A10784A9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3" creationId="{FC66D8DA-D294-4F95-AB29-9B30E0AD8652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4" creationId="{868CEA1E-BF8E-42D5-AED9-956EDEB91A8B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5" creationId="{1E01D7F0-A0D1-496D-8ADC-28F8F4A73252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6" creationId="{C00906F5-417C-41A0-B328-5DE96C1F003C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7" creationId="{E62ED49C-9A41-4437-8E6A-24F8CAACA1C1}"/>
          </ac:inkMkLst>
        </pc:inkChg>
        <pc:inkChg chg="add del">
          <ac:chgData name="Viet Anh Nguyen" userId="b95f61ff061388d5" providerId="LiveId" clId="{486E7BDF-B288-46CF-9FDD-5CCBC2208065}" dt="2022-02-18T06:35:38.051" v="1548"/>
          <ac:inkMkLst>
            <pc:docMk/>
            <pc:sldMk cId="1852840325" sldId="309"/>
            <ac:inkMk id="88" creationId="{D9D9BA1F-99C5-4CAF-9BC0-A7D45D143D91}"/>
          </ac:inkMkLst>
        </pc:inkChg>
        <pc:inkChg chg="add del">
          <ac:chgData name="Viet Anh Nguyen" userId="b95f61ff061388d5" providerId="LiveId" clId="{486E7BDF-B288-46CF-9FDD-5CCBC2208065}" dt="2022-02-18T06:36:25.942" v="1564"/>
          <ac:inkMkLst>
            <pc:docMk/>
            <pc:sldMk cId="1852840325" sldId="309"/>
            <ac:inkMk id="89" creationId="{F5ED3DF6-023C-4787-80CE-67F4E142DF7B}"/>
          </ac:inkMkLst>
        </pc:inkChg>
        <pc:inkChg chg="add del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0" creationId="{5B23EE20-D05E-48F3-8AE7-5C36CFA83737}"/>
          </ac:inkMkLst>
        </pc:inkChg>
        <pc:inkChg chg="add del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1" creationId="{E6723CE0-F0D6-44FC-919F-8E0BB5D257BD}"/>
          </ac:inkMkLst>
        </pc:inkChg>
        <pc:inkChg chg="add del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2" creationId="{3BC41E61-3E96-40C9-8558-141C8C85F172}"/>
          </ac:inkMkLst>
        </pc:inkChg>
        <pc:inkChg chg="add del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3" creationId="{27E6CA78-D309-45BA-BC27-E6184AF958D6}"/>
          </ac:inkMkLst>
        </pc:inkChg>
        <pc:inkChg chg="add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4" creationId="{6D750270-C50E-42F4-9490-60BED579BB0E}"/>
          </ac:inkMkLst>
        </pc:inkChg>
        <pc:inkChg chg="add">
          <ac:chgData name="Viet Anh Nguyen" userId="b95f61ff061388d5" providerId="LiveId" clId="{486E7BDF-B288-46CF-9FDD-5CCBC2208065}" dt="2022-02-18T06:35:40.117" v="1553"/>
          <ac:inkMkLst>
            <pc:docMk/>
            <pc:sldMk cId="1852840325" sldId="309"/>
            <ac:inkMk id="95" creationId="{0A56057E-848C-4151-8D13-8BF91C6E9DBF}"/>
          </ac:inkMkLst>
        </pc:inkChg>
        <pc:inkChg chg="add del">
          <ac:chgData name="Viet Anh Nguyen" userId="b95f61ff061388d5" providerId="LiveId" clId="{486E7BDF-B288-46CF-9FDD-5CCBC2208065}" dt="2022-02-18T06:35:42.003" v="1556"/>
          <ac:inkMkLst>
            <pc:docMk/>
            <pc:sldMk cId="1852840325" sldId="309"/>
            <ac:inkMk id="96" creationId="{5492CE59-F13F-42C9-9823-8822EB14AAC4}"/>
          </ac:inkMkLst>
        </pc:inkChg>
        <pc:inkChg chg="add del">
          <ac:chgData name="Viet Anh Nguyen" userId="b95f61ff061388d5" providerId="LiveId" clId="{486E7BDF-B288-46CF-9FDD-5CCBC2208065}" dt="2022-02-18T06:35:42.003" v="1556"/>
          <ac:inkMkLst>
            <pc:docMk/>
            <pc:sldMk cId="1852840325" sldId="309"/>
            <ac:inkMk id="97" creationId="{7A62F42C-C76E-4F5A-B3A5-C9BBA9B31F61}"/>
          </ac:inkMkLst>
        </pc:inkChg>
        <pc:inkChg chg="add">
          <ac:chgData name="Viet Anh Nguyen" userId="b95f61ff061388d5" providerId="LiveId" clId="{486E7BDF-B288-46CF-9FDD-5CCBC2208065}" dt="2022-02-18T06:35:42.003" v="1556"/>
          <ac:inkMkLst>
            <pc:docMk/>
            <pc:sldMk cId="1852840325" sldId="309"/>
            <ac:inkMk id="98" creationId="{8CAC5316-A5A4-4B05-BA2B-E0E1642D16DC}"/>
          </ac:inkMkLst>
        </pc:inkChg>
        <pc:inkChg chg="add del">
          <ac:chgData name="Viet Anh Nguyen" userId="b95f61ff061388d5" providerId="LiveId" clId="{486E7BDF-B288-46CF-9FDD-5CCBC2208065}" dt="2022-02-18T06:35:43.500" v="1560"/>
          <ac:inkMkLst>
            <pc:docMk/>
            <pc:sldMk cId="1852840325" sldId="309"/>
            <ac:inkMk id="99" creationId="{F1F4AB4C-4201-4AA0-A56C-3F7F4785E304}"/>
          </ac:inkMkLst>
        </pc:inkChg>
        <pc:inkChg chg="add del">
          <ac:chgData name="Viet Anh Nguyen" userId="b95f61ff061388d5" providerId="LiveId" clId="{486E7BDF-B288-46CF-9FDD-5CCBC2208065}" dt="2022-02-18T06:35:43.500" v="1560"/>
          <ac:inkMkLst>
            <pc:docMk/>
            <pc:sldMk cId="1852840325" sldId="309"/>
            <ac:inkMk id="100" creationId="{D22EFFEC-D090-427A-ABF1-CEEE6195B41E}"/>
          </ac:inkMkLst>
        </pc:inkChg>
        <pc:inkChg chg="add del">
          <ac:chgData name="Viet Anh Nguyen" userId="b95f61ff061388d5" providerId="LiveId" clId="{486E7BDF-B288-46CF-9FDD-5CCBC2208065}" dt="2022-02-18T06:35:43.500" v="1560"/>
          <ac:inkMkLst>
            <pc:docMk/>
            <pc:sldMk cId="1852840325" sldId="309"/>
            <ac:inkMk id="101" creationId="{F162A9C4-06DD-4CE6-9718-210A1FD50528}"/>
          </ac:inkMkLst>
        </pc:inkChg>
        <pc:inkChg chg="add del">
          <ac:chgData name="Viet Anh Nguyen" userId="b95f61ff061388d5" providerId="LiveId" clId="{486E7BDF-B288-46CF-9FDD-5CCBC2208065}" dt="2022-02-18T06:36:38.067" v="1576"/>
          <ac:inkMkLst>
            <pc:docMk/>
            <pc:sldMk cId="1852840325" sldId="309"/>
            <ac:inkMk id="102" creationId="{45BB4A29-D4AE-450A-9C46-437D05ABABBD}"/>
          </ac:inkMkLst>
        </pc:inkChg>
        <pc:inkChg chg="add del">
          <ac:chgData name="Viet Anh Nguyen" userId="b95f61ff061388d5" providerId="LiveId" clId="{486E7BDF-B288-46CF-9FDD-5CCBC2208065}" dt="2022-02-18T06:36:38.067" v="1575"/>
          <ac:inkMkLst>
            <pc:docMk/>
            <pc:sldMk cId="1852840325" sldId="309"/>
            <ac:inkMk id="103" creationId="{0D89F08A-CA47-4D27-8C26-CF4A2F3722A2}"/>
          </ac:inkMkLst>
        </pc:inkChg>
        <pc:inkChg chg="add del">
          <ac:chgData name="Viet Anh Nguyen" userId="b95f61ff061388d5" providerId="LiveId" clId="{486E7BDF-B288-46CF-9FDD-5CCBC2208065}" dt="2022-02-18T06:36:38.068" v="1577"/>
          <ac:inkMkLst>
            <pc:docMk/>
            <pc:sldMk cId="1852840325" sldId="309"/>
            <ac:inkMk id="104" creationId="{FBFFF4A8-5CEA-4EB0-A7D8-50F79E9A4F29}"/>
          </ac:inkMkLst>
        </pc:inkChg>
        <pc:inkChg chg="add del">
          <ac:chgData name="Viet Anh Nguyen" userId="b95f61ff061388d5" providerId="LiveId" clId="{486E7BDF-B288-46CF-9FDD-5CCBC2208065}" dt="2022-02-18T06:36:30.753" v="1569"/>
          <ac:inkMkLst>
            <pc:docMk/>
            <pc:sldMk cId="1852840325" sldId="309"/>
            <ac:inkMk id="105" creationId="{F4201C36-0EF6-4E5A-8EDB-05BD7FF64EC4}"/>
          </ac:inkMkLst>
        </pc:inkChg>
        <pc:inkChg chg="add del">
          <ac:chgData name="Viet Anh Nguyen" userId="b95f61ff061388d5" providerId="LiveId" clId="{486E7BDF-B288-46CF-9FDD-5CCBC2208065}" dt="2022-02-18T06:36:30.753" v="1569"/>
          <ac:inkMkLst>
            <pc:docMk/>
            <pc:sldMk cId="1852840325" sldId="309"/>
            <ac:inkMk id="106" creationId="{B904CF5D-FA80-45F0-89A8-D3D352199D23}"/>
          </ac:inkMkLst>
        </pc:inkChg>
        <pc:inkChg chg="add del">
          <ac:chgData name="Viet Anh Nguyen" userId="b95f61ff061388d5" providerId="LiveId" clId="{486E7BDF-B288-46CF-9FDD-5CCBC2208065}" dt="2022-02-18T06:36:30.753" v="1569"/>
          <ac:inkMkLst>
            <pc:docMk/>
            <pc:sldMk cId="1852840325" sldId="309"/>
            <ac:inkMk id="107" creationId="{7CDB708E-8F83-412E-AB4B-9C695C162A99}"/>
          </ac:inkMkLst>
        </pc:inkChg>
        <pc:inkChg chg="add del">
          <ac:chgData name="Viet Anh Nguyen" userId="b95f61ff061388d5" providerId="LiveId" clId="{486E7BDF-B288-46CF-9FDD-5CCBC2208065}" dt="2022-02-18T06:36:30.753" v="1569"/>
          <ac:inkMkLst>
            <pc:docMk/>
            <pc:sldMk cId="1852840325" sldId="309"/>
            <ac:inkMk id="108" creationId="{040178A7-CD9E-454B-9387-FE406911FF16}"/>
          </ac:inkMkLst>
        </pc:inkChg>
        <pc:inkChg chg="add">
          <ac:chgData name="Viet Anh Nguyen" userId="b95f61ff061388d5" providerId="LiveId" clId="{486E7BDF-B288-46CF-9FDD-5CCBC2208065}" dt="2022-02-18T06:36:30.753" v="1569"/>
          <ac:inkMkLst>
            <pc:docMk/>
            <pc:sldMk cId="1852840325" sldId="309"/>
            <ac:inkMk id="109" creationId="{94D9335C-405C-4D05-840A-FDEA24FDEE0F}"/>
          </ac:inkMkLst>
        </pc:inkChg>
        <pc:inkChg chg="add del">
          <ac:chgData name="Viet Anh Nguyen" userId="b95f61ff061388d5" providerId="LiveId" clId="{486E7BDF-B288-46CF-9FDD-5CCBC2208065}" dt="2022-02-18T06:36:33.022" v="1574"/>
          <ac:inkMkLst>
            <pc:docMk/>
            <pc:sldMk cId="1852840325" sldId="309"/>
            <ac:inkMk id="110" creationId="{DA0482F2-3809-4133-93B3-925F3312B847}"/>
          </ac:inkMkLst>
        </pc:inkChg>
        <pc:inkChg chg="add del">
          <ac:chgData name="Viet Anh Nguyen" userId="b95f61ff061388d5" providerId="LiveId" clId="{486E7BDF-B288-46CF-9FDD-5CCBC2208065}" dt="2022-02-18T06:36:33.022" v="1574"/>
          <ac:inkMkLst>
            <pc:docMk/>
            <pc:sldMk cId="1852840325" sldId="309"/>
            <ac:inkMk id="111" creationId="{CB4155AF-525C-4117-932A-57E5D6179A8A}"/>
          </ac:inkMkLst>
        </pc:inkChg>
        <pc:inkChg chg="add del">
          <ac:chgData name="Viet Anh Nguyen" userId="b95f61ff061388d5" providerId="LiveId" clId="{486E7BDF-B288-46CF-9FDD-5CCBC2208065}" dt="2022-02-18T06:36:33.022" v="1574"/>
          <ac:inkMkLst>
            <pc:docMk/>
            <pc:sldMk cId="1852840325" sldId="309"/>
            <ac:inkMk id="112" creationId="{55A7CBE7-10A6-4318-AE7B-6AF28B7C9C2E}"/>
          </ac:inkMkLst>
        </pc:inkChg>
        <pc:inkChg chg="add del">
          <ac:chgData name="Viet Anh Nguyen" userId="b95f61ff061388d5" providerId="LiveId" clId="{486E7BDF-B288-46CF-9FDD-5CCBC2208065}" dt="2022-02-18T06:36:33.022" v="1574"/>
          <ac:inkMkLst>
            <pc:docMk/>
            <pc:sldMk cId="1852840325" sldId="309"/>
            <ac:inkMk id="113" creationId="{37E82CB8-A2BB-4561-A8A5-BF2BAADE6B60}"/>
          </ac:inkMkLst>
        </pc:inkChg>
        <pc:inkChg chg="add">
          <ac:chgData name="Viet Anh Nguyen" userId="b95f61ff061388d5" providerId="LiveId" clId="{486E7BDF-B288-46CF-9FDD-5CCBC2208065}" dt="2022-02-18T06:36:33.022" v="1574"/>
          <ac:inkMkLst>
            <pc:docMk/>
            <pc:sldMk cId="1852840325" sldId="309"/>
            <ac:inkMk id="114" creationId="{05040169-DAC6-4AF9-84A3-2C0BEE199BF8}"/>
          </ac:inkMkLst>
        </pc:inkChg>
        <pc:inkChg chg="add del">
          <ac:chgData name="Viet Anh Nguyen" userId="b95f61ff061388d5" providerId="LiveId" clId="{486E7BDF-B288-46CF-9FDD-5CCBC2208065}" dt="2022-02-18T06:36:43.547" v="1582"/>
          <ac:inkMkLst>
            <pc:docMk/>
            <pc:sldMk cId="1852840325" sldId="309"/>
            <ac:inkMk id="115" creationId="{9A0023DF-D19F-4ED4-83E6-775FBBACA3BE}"/>
          </ac:inkMkLst>
        </pc:inkChg>
        <pc:inkChg chg="add del">
          <ac:chgData name="Viet Anh Nguyen" userId="b95f61ff061388d5" providerId="LiveId" clId="{486E7BDF-B288-46CF-9FDD-5CCBC2208065}" dt="2022-02-18T06:36:43.547" v="1582"/>
          <ac:inkMkLst>
            <pc:docMk/>
            <pc:sldMk cId="1852840325" sldId="309"/>
            <ac:inkMk id="116" creationId="{46F607EC-77E0-4C95-8C72-C488427C380A}"/>
          </ac:inkMkLst>
        </pc:inkChg>
        <pc:inkChg chg="add del">
          <ac:chgData name="Viet Anh Nguyen" userId="b95f61ff061388d5" providerId="LiveId" clId="{486E7BDF-B288-46CF-9FDD-5CCBC2208065}" dt="2022-02-18T06:36:43.547" v="1582"/>
          <ac:inkMkLst>
            <pc:docMk/>
            <pc:sldMk cId="1852840325" sldId="309"/>
            <ac:inkMk id="117" creationId="{360942A9-6DB1-4FB9-B4D6-371E56465816}"/>
          </ac:inkMkLst>
        </pc:inkChg>
        <pc:inkChg chg="add del">
          <ac:chgData name="Viet Anh Nguyen" userId="b95f61ff061388d5" providerId="LiveId" clId="{486E7BDF-B288-46CF-9FDD-5CCBC2208065}" dt="2022-02-18T06:36:43.547" v="1582"/>
          <ac:inkMkLst>
            <pc:docMk/>
            <pc:sldMk cId="1852840325" sldId="309"/>
            <ac:inkMk id="118" creationId="{B1EBD452-FC39-4965-B8CC-EC9990FC7117}"/>
          </ac:inkMkLst>
        </pc:inkChg>
        <pc:inkChg chg="add">
          <ac:chgData name="Viet Anh Nguyen" userId="b95f61ff061388d5" providerId="LiveId" clId="{486E7BDF-B288-46CF-9FDD-5CCBC2208065}" dt="2022-02-18T06:36:43.547" v="1582"/>
          <ac:inkMkLst>
            <pc:docMk/>
            <pc:sldMk cId="1852840325" sldId="309"/>
            <ac:inkMk id="119" creationId="{2056B517-A1D4-40B9-84FB-32276D56B4BA}"/>
          </ac:inkMkLst>
        </pc:inkChg>
        <pc:inkChg chg="add del">
          <ac:chgData name="Viet Anh Nguyen" userId="b95f61ff061388d5" providerId="LiveId" clId="{486E7BDF-B288-46CF-9FDD-5CCBC2208065}" dt="2022-02-18T08:24:49.478" v="2614"/>
          <ac:inkMkLst>
            <pc:docMk/>
            <pc:sldMk cId="1852840325" sldId="309"/>
            <ac:inkMk id="120" creationId="{0D02BD50-4286-480C-9203-9C591203D3A8}"/>
          </ac:inkMkLst>
        </pc:inkChg>
        <pc:inkChg chg="add del">
          <ac:chgData name="Viet Anh Nguyen" userId="b95f61ff061388d5" providerId="LiveId" clId="{486E7BDF-B288-46CF-9FDD-5CCBC2208065}" dt="2022-02-18T08:24:49.478" v="2614"/>
          <ac:inkMkLst>
            <pc:docMk/>
            <pc:sldMk cId="1852840325" sldId="309"/>
            <ac:inkMk id="121" creationId="{306B3850-AB40-4C53-A1FC-83B42CE92A5A}"/>
          </ac:inkMkLst>
        </pc:inkChg>
        <pc:inkChg chg="add">
          <ac:chgData name="Viet Anh Nguyen" userId="b95f61ff061388d5" providerId="LiveId" clId="{486E7BDF-B288-46CF-9FDD-5CCBC2208065}" dt="2022-02-18T08:24:49.478" v="2614"/>
          <ac:inkMkLst>
            <pc:docMk/>
            <pc:sldMk cId="1852840325" sldId="309"/>
            <ac:inkMk id="122" creationId="{CFC074AC-F7F5-48ED-ACD2-F3600ED37D5D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8T07:05:32.403" v="1696"/>
        <pc:sldMkLst>
          <pc:docMk/>
          <pc:sldMk cId="2931042752" sldId="310"/>
        </pc:sldMkLst>
        <pc:spChg chg="del">
          <ac:chgData name="Viet Anh Nguyen" userId="b95f61ff061388d5" providerId="LiveId" clId="{486E7BDF-B288-46CF-9FDD-5CCBC2208065}" dt="2022-02-18T07:04:25.257" v="1592" actId="700"/>
          <ac:spMkLst>
            <pc:docMk/>
            <pc:sldMk cId="2931042752" sldId="310"/>
            <ac:spMk id="2" creationId="{1DF9DC8F-E0E5-4834-8AF7-213C55637CFF}"/>
          </ac:spMkLst>
        </pc:spChg>
        <pc:spChg chg="del">
          <ac:chgData name="Viet Anh Nguyen" userId="b95f61ff061388d5" providerId="LiveId" clId="{486E7BDF-B288-46CF-9FDD-5CCBC2208065}" dt="2022-02-18T07:04:25.257" v="1592" actId="700"/>
          <ac:spMkLst>
            <pc:docMk/>
            <pc:sldMk cId="2931042752" sldId="310"/>
            <ac:spMk id="3" creationId="{3601D3A3-3D82-4947-A895-7E139E35CDD0}"/>
          </ac:spMkLst>
        </pc:sp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4" creationId="{288A607A-17F8-4596-B3FE-3F3629390BD3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5" creationId="{B549C465-6D62-45F8-8908-E43261E231DA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6" creationId="{BC76A51F-436F-4B01-B5A0-24F7D52FCCF2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7" creationId="{2EA31BE4-FFC2-4902-B56B-B12E99C3040D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8" creationId="{D06C16EA-AA75-4D24-8E0D-EC4FF83E91F9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9" creationId="{A1A1D066-3A38-484B-8A01-3E06864D6455}"/>
          </ac:inkMkLst>
        </pc:inkChg>
        <pc:inkChg chg="add del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10" creationId="{A6D6F94C-6471-4C62-AD35-65B5FE6438A1}"/>
          </ac:inkMkLst>
        </pc:inkChg>
        <pc:inkChg chg="add">
          <ac:chgData name="Viet Anh Nguyen" userId="b95f61ff061388d5" providerId="LiveId" clId="{486E7BDF-B288-46CF-9FDD-5CCBC2208065}" dt="2022-02-18T07:04:32.340" v="1600" actId="9405"/>
          <ac:inkMkLst>
            <pc:docMk/>
            <pc:sldMk cId="2931042752" sldId="310"/>
            <ac:inkMk id="11" creationId="{A89F7C27-0F86-4756-A5EA-C87EB47FD4F1}"/>
          </ac:inkMkLst>
        </pc:inkChg>
        <pc:inkChg chg="add">
          <ac:chgData name="Viet Anh Nguyen" userId="b95f61ff061388d5" providerId="LiveId" clId="{486E7BDF-B288-46CF-9FDD-5CCBC2208065}" dt="2022-02-18T07:04:32.472" v="1601" actId="9405"/>
          <ac:inkMkLst>
            <pc:docMk/>
            <pc:sldMk cId="2931042752" sldId="310"/>
            <ac:inkMk id="12" creationId="{4ADC171F-5E7C-436E-9128-CAC73DDA63AB}"/>
          </ac:inkMkLst>
        </pc:inkChg>
        <pc:inkChg chg="add">
          <ac:chgData name="Viet Anh Nguyen" userId="b95f61ff061388d5" providerId="LiveId" clId="{486E7BDF-B288-46CF-9FDD-5CCBC2208065}" dt="2022-02-18T07:04:33.468" v="1602"/>
          <ac:inkMkLst>
            <pc:docMk/>
            <pc:sldMk cId="2931042752" sldId="310"/>
            <ac:inkMk id="13" creationId="{A82AD168-F80F-4FA8-B44F-8F94E5386342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14" creationId="{F7CB9741-8CDD-42EE-AF79-2BC31372E59F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15" creationId="{B2690B86-885B-4088-AA26-91FC2F8419AF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16" creationId="{0B317446-A517-4F97-A625-3AC7398E3D3B}"/>
          </ac:inkMkLst>
        </pc:inkChg>
        <pc:inkChg chg="add">
          <ac:chgData name="Viet Anh Nguyen" userId="b95f61ff061388d5" providerId="LiveId" clId="{486E7BDF-B288-46CF-9FDD-5CCBC2208065}" dt="2022-02-18T07:04:37.291" v="1606" actId="9405"/>
          <ac:inkMkLst>
            <pc:docMk/>
            <pc:sldMk cId="2931042752" sldId="310"/>
            <ac:inkMk id="17" creationId="{D472524A-D2D6-4DCA-B070-4D15B2B910F5}"/>
          </ac:inkMkLst>
        </pc:inkChg>
        <pc:inkChg chg="add">
          <ac:chgData name="Viet Anh Nguyen" userId="b95f61ff061388d5" providerId="LiveId" clId="{486E7BDF-B288-46CF-9FDD-5CCBC2208065}" dt="2022-02-18T07:04:37.511" v="1607" actId="9405"/>
          <ac:inkMkLst>
            <pc:docMk/>
            <pc:sldMk cId="2931042752" sldId="310"/>
            <ac:inkMk id="18" creationId="{51A6DDD2-92CC-4710-B255-A1A02270276A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19" creationId="{7F1653A7-4BCC-4CCD-B43F-B71EF46B4AA0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0" creationId="{CAFD2E43-7C26-4C38-A633-E9065AA616C5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1" creationId="{737C114C-27B2-4460-9570-90EB972D896D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2" creationId="{D25C23BA-3B58-4E68-895B-DF032BEB2AAD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3" creationId="{4C69567F-C65F-4E60-BA05-6BBC23289333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4" creationId="{DF017398-FD23-41FC-948B-89B4B3CC4423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5" creationId="{0034C5AD-4019-42E1-9551-7315B4386594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6" creationId="{CD82C848-DCDA-4137-AA06-ABC2E4D842C9}"/>
          </ac:inkMkLst>
        </pc:inkChg>
        <pc:inkChg chg="add del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7" creationId="{24FF1DE5-5FD4-45AD-8E29-ECE230D68146}"/>
          </ac:inkMkLst>
        </pc:inkChg>
        <pc:inkChg chg="add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8" creationId="{50EAE128-8DA2-42A1-A990-21C4CC4C9757}"/>
          </ac:inkMkLst>
        </pc:inkChg>
        <pc:inkChg chg="add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29" creationId="{A143342C-9483-4E03-8A7A-599FCBF5B5BE}"/>
          </ac:inkMkLst>
        </pc:inkChg>
        <pc:inkChg chg="add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30" creationId="{70E1F667-9301-4989-B068-E1E39E3061DF}"/>
          </ac:inkMkLst>
        </pc:inkChg>
        <pc:inkChg chg="add">
          <ac:chgData name="Viet Anh Nguyen" userId="b95f61ff061388d5" providerId="LiveId" clId="{486E7BDF-B288-46CF-9FDD-5CCBC2208065}" dt="2022-02-18T07:04:41.392" v="1617"/>
          <ac:inkMkLst>
            <pc:docMk/>
            <pc:sldMk cId="2931042752" sldId="310"/>
            <ac:inkMk id="31" creationId="{03A0D8BD-5589-432A-BE48-5E6AD8582C9B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2" creationId="{F83CDAFD-3E6C-4FEE-8C61-B519FAC14A96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3" creationId="{8F1AADD0-B8DD-400B-AC20-9C5BDCF36FC8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4" creationId="{176964CB-0442-4FFE-9FDA-348DBF7220D8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5" creationId="{68235A00-1FCB-4876-930A-6E2623C4E9DA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6" creationId="{430143D5-2EC0-45EB-BFD4-E79D1D58824F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7" creationId="{1F5C81DD-0589-43A9-AFA1-C17346CB4024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8" creationId="{47C71C26-071B-4919-AE18-2925C2B9A1C8}"/>
          </ac:inkMkLst>
        </pc:inkChg>
        <pc:inkChg chg="add del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39" creationId="{7EA88299-E1A8-4FA4-814D-65498B192530}"/>
          </ac:inkMkLst>
        </pc:inkChg>
        <pc:inkChg chg="add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40" creationId="{98A20769-DB38-4EEB-B350-D6169BF91BE9}"/>
          </ac:inkMkLst>
        </pc:inkChg>
        <pc:inkChg chg="add">
          <ac:chgData name="Viet Anh Nguyen" userId="b95f61ff061388d5" providerId="LiveId" clId="{486E7BDF-B288-46CF-9FDD-5CCBC2208065}" dt="2022-02-18T07:04:44.779" v="1626"/>
          <ac:inkMkLst>
            <pc:docMk/>
            <pc:sldMk cId="2931042752" sldId="310"/>
            <ac:inkMk id="41" creationId="{AAAC31E4-B5D9-4FE8-8409-1A21EDB75847}"/>
          </ac:inkMkLst>
        </pc:inkChg>
        <pc:inkChg chg="add">
          <ac:chgData name="Viet Anh Nguyen" userId="b95f61ff061388d5" providerId="LiveId" clId="{486E7BDF-B288-46CF-9FDD-5CCBC2208065}" dt="2022-02-18T07:04:47.336" v="1627" actId="9405"/>
          <ac:inkMkLst>
            <pc:docMk/>
            <pc:sldMk cId="2931042752" sldId="310"/>
            <ac:inkMk id="42" creationId="{3DA6B7F5-72D8-4A84-8630-1041318339DC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3" creationId="{E62FE5AE-DE1D-4220-9B20-9869CA5D2C0E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4" creationId="{02D3B8BA-CE01-487C-A67B-01F4DA959D22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5" creationId="{0B851634-9099-4BFB-9E6A-F3FF28620241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6" creationId="{9602275A-2975-400A-85A0-8E4526F36FF7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7" creationId="{17A35EDC-9D1B-4B87-9D99-4D515C2186A7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8" creationId="{677ED67E-6146-4265-9A4D-820DE3E1A2C9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49" creationId="{F27C79E9-1E48-4237-8B60-8C48A4BA53B6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0" creationId="{79DAD034-7EE3-4F89-B7E1-74FB1345F2F2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1" creationId="{8EF1911B-2F0E-430F-ADFF-0C920ACA345A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2" creationId="{9A821832-1741-4940-8647-CE6E2D1AA7FB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3" creationId="{300D5EEF-F4CC-4981-AE3F-760F36DD5B6F}"/>
          </ac:inkMkLst>
        </pc:inkChg>
        <pc:inkChg chg="add del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4" creationId="{878784F7-8E1B-40A9-A7D6-E30F72367FCC}"/>
          </ac:inkMkLst>
        </pc:inkChg>
        <pc:inkChg chg="add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5" creationId="{16A704A2-3479-4EA0-93B4-53CD35239F0A}"/>
          </ac:inkMkLst>
        </pc:inkChg>
        <pc:inkChg chg="add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6" creationId="{7BE51298-645A-47A8-9B27-82A04B774721}"/>
          </ac:inkMkLst>
        </pc:inkChg>
        <pc:inkChg chg="add">
          <ac:chgData name="Viet Anh Nguyen" userId="b95f61ff061388d5" providerId="LiveId" clId="{486E7BDF-B288-46CF-9FDD-5CCBC2208065}" dt="2022-02-18T07:04:52.997" v="1640"/>
          <ac:inkMkLst>
            <pc:docMk/>
            <pc:sldMk cId="2931042752" sldId="310"/>
            <ac:inkMk id="57" creationId="{6BA153DE-2990-4A06-AAB3-2E9078AC8F6B}"/>
          </ac:inkMkLst>
        </pc:inkChg>
        <pc:inkChg chg="add del">
          <ac:chgData name="Viet Anh Nguyen" userId="b95f61ff061388d5" providerId="LiveId" clId="{486E7BDF-B288-46CF-9FDD-5CCBC2208065}" dt="2022-02-18T07:04:54.774" v="1645"/>
          <ac:inkMkLst>
            <pc:docMk/>
            <pc:sldMk cId="2931042752" sldId="310"/>
            <ac:inkMk id="58" creationId="{B9133A29-99DB-4CAD-86E7-61225042F82A}"/>
          </ac:inkMkLst>
        </pc:inkChg>
        <pc:inkChg chg="add del">
          <ac:chgData name="Viet Anh Nguyen" userId="b95f61ff061388d5" providerId="LiveId" clId="{486E7BDF-B288-46CF-9FDD-5CCBC2208065}" dt="2022-02-18T07:04:54.774" v="1645"/>
          <ac:inkMkLst>
            <pc:docMk/>
            <pc:sldMk cId="2931042752" sldId="310"/>
            <ac:inkMk id="59" creationId="{EE19272A-58C9-4A5C-8806-0D33719BA951}"/>
          </ac:inkMkLst>
        </pc:inkChg>
        <pc:inkChg chg="add del">
          <ac:chgData name="Viet Anh Nguyen" userId="b95f61ff061388d5" providerId="LiveId" clId="{486E7BDF-B288-46CF-9FDD-5CCBC2208065}" dt="2022-02-18T07:04:54.774" v="1645"/>
          <ac:inkMkLst>
            <pc:docMk/>
            <pc:sldMk cId="2931042752" sldId="310"/>
            <ac:inkMk id="60" creationId="{A2E0FD88-E75F-442D-8032-5A6BCBAD51B7}"/>
          </ac:inkMkLst>
        </pc:inkChg>
        <pc:inkChg chg="add del">
          <ac:chgData name="Viet Anh Nguyen" userId="b95f61ff061388d5" providerId="LiveId" clId="{486E7BDF-B288-46CF-9FDD-5CCBC2208065}" dt="2022-02-18T07:04:54.774" v="1645"/>
          <ac:inkMkLst>
            <pc:docMk/>
            <pc:sldMk cId="2931042752" sldId="310"/>
            <ac:inkMk id="61" creationId="{02ED677C-BF5D-4390-ABC3-E74FA1E971B0}"/>
          </ac:inkMkLst>
        </pc:inkChg>
        <pc:inkChg chg="add del">
          <ac:chgData name="Viet Anh Nguyen" userId="b95f61ff061388d5" providerId="LiveId" clId="{486E7BDF-B288-46CF-9FDD-5CCBC2208065}" dt="2022-02-18T07:04:56.339" v="1649"/>
          <ac:inkMkLst>
            <pc:docMk/>
            <pc:sldMk cId="2931042752" sldId="310"/>
            <ac:inkMk id="62" creationId="{BA34F190-F203-4CDC-A38E-258CA5CD3FDF}"/>
          </ac:inkMkLst>
        </pc:inkChg>
        <pc:inkChg chg="add del">
          <ac:chgData name="Viet Anh Nguyen" userId="b95f61ff061388d5" providerId="LiveId" clId="{486E7BDF-B288-46CF-9FDD-5CCBC2208065}" dt="2022-02-18T07:04:56.339" v="1649"/>
          <ac:inkMkLst>
            <pc:docMk/>
            <pc:sldMk cId="2931042752" sldId="310"/>
            <ac:inkMk id="63" creationId="{E580CA88-1B83-428F-8D77-693BE1FF82C8}"/>
          </ac:inkMkLst>
        </pc:inkChg>
        <pc:inkChg chg="add">
          <ac:chgData name="Viet Anh Nguyen" userId="b95f61ff061388d5" providerId="LiveId" clId="{486E7BDF-B288-46CF-9FDD-5CCBC2208065}" dt="2022-02-18T07:04:55.175" v="1647" actId="9405"/>
          <ac:inkMkLst>
            <pc:docMk/>
            <pc:sldMk cId="2931042752" sldId="310"/>
            <ac:inkMk id="64" creationId="{17A85C34-FF91-4519-9149-DDF8F172B95E}"/>
          </ac:inkMkLst>
        </pc:inkChg>
        <pc:inkChg chg="add">
          <ac:chgData name="Viet Anh Nguyen" userId="b95f61ff061388d5" providerId="LiveId" clId="{486E7BDF-B288-46CF-9FDD-5CCBC2208065}" dt="2022-02-18T07:04:55.331" v="1648" actId="9405"/>
          <ac:inkMkLst>
            <pc:docMk/>
            <pc:sldMk cId="2931042752" sldId="310"/>
            <ac:inkMk id="65" creationId="{C3CFFEEA-E323-4767-9266-C517A4670EDD}"/>
          </ac:inkMkLst>
        </pc:inkChg>
        <pc:inkChg chg="add">
          <ac:chgData name="Viet Anh Nguyen" userId="b95f61ff061388d5" providerId="LiveId" clId="{486E7BDF-B288-46CF-9FDD-5CCBC2208065}" dt="2022-02-18T07:04:56.339" v="1649"/>
          <ac:inkMkLst>
            <pc:docMk/>
            <pc:sldMk cId="2931042752" sldId="310"/>
            <ac:inkMk id="66" creationId="{5D779486-63F5-40CD-B39C-1AA6A04F25B8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67" creationId="{4FCCC717-132A-4F8C-A87C-A3EEF946C0EF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68" creationId="{4C13034F-5256-41C0-A114-CDBEF57FC2FC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69" creationId="{4AFB0397-6FB3-4506-87E1-A9B6F0F641E9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0" creationId="{956ED3BF-FD99-4770-83FF-D039ABECB53F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1" creationId="{E78A7EB6-9BE1-4389-9551-A0BFE57600D8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2" creationId="{A12C72C7-288B-451B-BF99-3C6DC117762F}"/>
          </ac:inkMkLst>
        </pc:inkChg>
        <pc:inkChg chg="add">
          <ac:chgData name="Viet Anh Nguyen" userId="b95f61ff061388d5" providerId="LiveId" clId="{486E7BDF-B288-46CF-9FDD-5CCBC2208065}" dt="2022-02-18T07:04:59.967" v="1656" actId="9405"/>
          <ac:inkMkLst>
            <pc:docMk/>
            <pc:sldMk cId="2931042752" sldId="310"/>
            <ac:inkMk id="73" creationId="{F042122F-83B8-4E13-9937-E0B3C0A53FFA}"/>
          </ac:inkMkLst>
        </pc:inkChg>
        <pc:inkChg chg="add">
          <ac:chgData name="Viet Anh Nguyen" userId="b95f61ff061388d5" providerId="LiveId" clId="{486E7BDF-B288-46CF-9FDD-5CCBC2208065}" dt="2022-02-18T07:05:00.171" v="1657" actId="9405"/>
          <ac:inkMkLst>
            <pc:docMk/>
            <pc:sldMk cId="2931042752" sldId="310"/>
            <ac:inkMk id="74" creationId="{5DA190BE-CD49-4CB7-930C-BB32D145EBEA}"/>
          </ac:inkMkLst>
        </pc:inkChg>
        <pc:inkChg chg="add">
          <ac:chgData name="Viet Anh Nguyen" userId="b95f61ff061388d5" providerId="LiveId" clId="{486E7BDF-B288-46CF-9FDD-5CCBC2208065}" dt="2022-02-18T07:05:00.290" v="1658" actId="9405"/>
          <ac:inkMkLst>
            <pc:docMk/>
            <pc:sldMk cId="2931042752" sldId="310"/>
            <ac:inkMk id="75" creationId="{134DC8A6-2DD5-4086-A373-9350BD5F0029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6" creationId="{83177211-1F50-40FB-821E-882594580CCB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7" creationId="{5F6940CE-8080-4A82-B6A6-246B3A039B3B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8" creationId="{FACBDBF9-614E-465B-BEB2-8C556A7573D2}"/>
          </ac:inkMkLst>
        </pc:inkChg>
        <pc:inkChg chg="add del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79" creationId="{8EBB8054-FEAA-4098-87CA-F222D2B3BECD}"/>
          </ac:inkMkLst>
        </pc:inkChg>
        <pc:inkChg chg="add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80" creationId="{F59E6A18-F872-4433-8999-D9666C2E5E8B}"/>
          </ac:inkMkLst>
        </pc:inkChg>
        <pc:inkChg chg="add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81" creationId="{53510172-3683-476A-913F-937E67014F1E}"/>
          </ac:inkMkLst>
        </pc:inkChg>
        <pc:inkChg chg="add">
          <ac:chgData name="Viet Anh Nguyen" userId="b95f61ff061388d5" providerId="LiveId" clId="{486E7BDF-B288-46CF-9FDD-5CCBC2208065}" dt="2022-02-18T07:05:02.764" v="1663"/>
          <ac:inkMkLst>
            <pc:docMk/>
            <pc:sldMk cId="2931042752" sldId="310"/>
            <ac:inkMk id="82" creationId="{D3658156-FDED-466F-93C2-6BA4D03F4E75}"/>
          </ac:inkMkLst>
        </pc:inkChg>
        <pc:inkChg chg="add del">
          <ac:chgData name="Viet Anh Nguyen" userId="b95f61ff061388d5" providerId="LiveId" clId="{486E7BDF-B288-46CF-9FDD-5CCBC2208065}" dt="2022-02-18T07:05:05.205" v="1668"/>
          <ac:inkMkLst>
            <pc:docMk/>
            <pc:sldMk cId="2931042752" sldId="310"/>
            <ac:inkMk id="83" creationId="{9A7A4394-2B2E-4522-9142-004BE80A7FFB}"/>
          </ac:inkMkLst>
        </pc:inkChg>
        <pc:inkChg chg="add del">
          <ac:chgData name="Viet Anh Nguyen" userId="b95f61ff061388d5" providerId="LiveId" clId="{486E7BDF-B288-46CF-9FDD-5CCBC2208065}" dt="2022-02-18T07:05:05.205" v="1668"/>
          <ac:inkMkLst>
            <pc:docMk/>
            <pc:sldMk cId="2931042752" sldId="310"/>
            <ac:inkMk id="84" creationId="{C6F79097-3974-41BB-BD0B-2BB2A5E3AB69}"/>
          </ac:inkMkLst>
        </pc:inkChg>
        <pc:inkChg chg="add">
          <ac:chgData name="Viet Anh Nguyen" userId="b95f61ff061388d5" providerId="LiveId" clId="{486E7BDF-B288-46CF-9FDD-5CCBC2208065}" dt="2022-02-18T07:05:04.014" v="1666" actId="9405"/>
          <ac:inkMkLst>
            <pc:docMk/>
            <pc:sldMk cId="2931042752" sldId="310"/>
            <ac:inkMk id="85" creationId="{7EFE7C14-312F-4277-9D70-6F4D9CFA348F}"/>
          </ac:inkMkLst>
        </pc:inkChg>
        <pc:inkChg chg="add">
          <ac:chgData name="Viet Anh Nguyen" userId="b95f61ff061388d5" providerId="LiveId" clId="{486E7BDF-B288-46CF-9FDD-5CCBC2208065}" dt="2022-02-18T07:05:04.195" v="1667" actId="9405"/>
          <ac:inkMkLst>
            <pc:docMk/>
            <pc:sldMk cId="2931042752" sldId="310"/>
            <ac:inkMk id="86" creationId="{0C4BBF5D-381B-493C-854D-40012F6DDE24}"/>
          </ac:inkMkLst>
        </pc:inkChg>
        <pc:inkChg chg="add">
          <ac:chgData name="Viet Anh Nguyen" userId="b95f61ff061388d5" providerId="LiveId" clId="{486E7BDF-B288-46CF-9FDD-5CCBC2208065}" dt="2022-02-18T07:05:05.205" v="1668"/>
          <ac:inkMkLst>
            <pc:docMk/>
            <pc:sldMk cId="2931042752" sldId="310"/>
            <ac:inkMk id="87" creationId="{3FD5CDD4-28CD-4771-9441-A964D392A03C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88" creationId="{0F78B536-3D36-4E40-B10F-DDEED275F25B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89" creationId="{788A852D-5697-4C32-91EA-BFBBE517980E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90" creationId="{50E67DC3-B5C7-4E7C-A5EA-6FAB77439B67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91" creationId="{B0D6B734-8DF8-4E5D-9E35-01396A608D33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92" creationId="{733D29AF-0C3A-4E66-BDDB-F1F2C9B84254}"/>
          </ac:inkMkLst>
        </pc:inkChg>
        <pc:inkChg chg="add del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93" creationId="{3B2C30A2-94FA-4375-B6EE-1B3F544F8101}"/>
          </ac:inkMkLst>
        </pc:inkChg>
        <pc:inkChg chg="add del">
          <ac:chgData name="Viet Anh Nguyen" userId="b95f61ff061388d5" providerId="LiveId" clId="{486E7BDF-B288-46CF-9FDD-5CCBC2208065}" dt="2022-02-18T07:05:19.668" v="1677"/>
          <ac:inkMkLst>
            <pc:docMk/>
            <pc:sldMk cId="2931042752" sldId="310"/>
            <ac:inkMk id="94" creationId="{F4B8BF34-1B52-4B18-AC01-85E0032087CC}"/>
          </ac:inkMkLst>
        </pc:inkChg>
        <pc:inkChg chg="add">
          <ac:chgData name="Viet Anh Nguyen" userId="b95f61ff061388d5" providerId="LiveId" clId="{486E7BDF-B288-46CF-9FDD-5CCBC2208065}" dt="2022-02-18T07:05:18.667" v="1675"/>
          <ac:inkMkLst>
            <pc:docMk/>
            <pc:sldMk cId="2931042752" sldId="310"/>
            <ac:inkMk id="95" creationId="{6AA45E28-5F17-4A28-A365-E4D46DC207BD}"/>
          </ac:inkMkLst>
        </pc:inkChg>
        <pc:inkChg chg="add del">
          <ac:chgData name="Viet Anh Nguyen" userId="b95f61ff061388d5" providerId="LiveId" clId="{486E7BDF-B288-46CF-9FDD-5CCBC2208065}" dt="2022-02-18T07:05:19.668" v="1677"/>
          <ac:inkMkLst>
            <pc:docMk/>
            <pc:sldMk cId="2931042752" sldId="310"/>
            <ac:inkMk id="96" creationId="{F53F6D13-3CFF-4258-961D-210FD8C0239E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97" creationId="{D7840BCE-DF88-4BB3-997E-FB0106E8601D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98" creationId="{D274B165-98E8-49FF-900B-2B5DD00BCAF9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99" creationId="{A8CD3027-0513-4E3F-AFA7-C4A02E05CEFC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0" creationId="{11B4622A-F79E-4938-B8E4-92726C2C804F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1" creationId="{0905BC8C-00F6-490B-8A41-D5AFE7073A76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2" creationId="{C17F9BD6-9991-4271-89E1-49A4E5367380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3" creationId="{23CDC8F5-9273-490A-9324-CBA45FD74FBF}"/>
          </ac:inkMkLst>
        </pc:inkChg>
        <pc:inkChg chg="add del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4" creationId="{08D4B976-1F63-4015-854D-CBE422AB6601}"/>
          </ac:inkMkLst>
        </pc:inkChg>
        <pc:inkChg chg="add">
          <ac:chgData name="Viet Anh Nguyen" userId="b95f61ff061388d5" providerId="LiveId" clId="{486E7BDF-B288-46CF-9FDD-5CCBC2208065}" dt="2022-02-18T07:05:23.223" v="1685"/>
          <ac:inkMkLst>
            <pc:docMk/>
            <pc:sldMk cId="2931042752" sldId="310"/>
            <ac:inkMk id="105" creationId="{143A8861-3DE5-4A20-9469-D3933A9B5E7C}"/>
          </ac:inkMkLst>
        </pc:inkChg>
        <pc:inkChg chg="add">
          <ac:chgData name="Viet Anh Nguyen" userId="b95f61ff061388d5" providerId="LiveId" clId="{486E7BDF-B288-46CF-9FDD-5CCBC2208065}" dt="2022-02-18T07:05:23.943" v="1686" actId="9405"/>
          <ac:inkMkLst>
            <pc:docMk/>
            <pc:sldMk cId="2931042752" sldId="310"/>
            <ac:inkMk id="106" creationId="{AE8B2151-05DD-4190-946F-5C4206A7D61F}"/>
          </ac:inkMkLst>
        </pc:inkChg>
        <pc:inkChg chg="add">
          <ac:chgData name="Viet Anh Nguyen" userId="b95f61ff061388d5" providerId="LiveId" clId="{486E7BDF-B288-46CF-9FDD-5CCBC2208065}" dt="2022-02-18T07:05:24.132" v="1687" actId="9405"/>
          <ac:inkMkLst>
            <pc:docMk/>
            <pc:sldMk cId="2931042752" sldId="310"/>
            <ac:inkMk id="107" creationId="{1205530F-0FAC-407D-9C3E-2B624C577091}"/>
          </ac:inkMkLst>
        </pc:inkChg>
        <pc:inkChg chg="add">
          <ac:chgData name="Viet Anh Nguyen" userId="b95f61ff061388d5" providerId="LiveId" clId="{486E7BDF-B288-46CF-9FDD-5CCBC2208065}" dt="2022-02-18T07:05:24.621" v="1688" actId="9405"/>
          <ac:inkMkLst>
            <pc:docMk/>
            <pc:sldMk cId="2931042752" sldId="310"/>
            <ac:inkMk id="108" creationId="{8E91593D-B166-4E69-B6EA-9E89AD5598C1}"/>
          </ac:inkMkLst>
        </pc:inkChg>
        <pc:inkChg chg="add">
          <ac:chgData name="Viet Anh Nguyen" userId="b95f61ff061388d5" providerId="LiveId" clId="{486E7BDF-B288-46CF-9FDD-5CCBC2208065}" dt="2022-02-18T07:05:24.797" v="1689" actId="9405"/>
          <ac:inkMkLst>
            <pc:docMk/>
            <pc:sldMk cId="2931042752" sldId="310"/>
            <ac:inkMk id="109" creationId="{E37CC0B1-D8D2-40B3-B104-1E41C5538CB9}"/>
          </ac:inkMkLst>
        </pc:inkChg>
        <pc:inkChg chg="add del">
          <ac:chgData name="Viet Anh Nguyen" userId="b95f61ff061388d5" providerId="LiveId" clId="{486E7BDF-B288-46CF-9FDD-5CCBC2208065}" dt="2022-02-18T07:05:28.391" v="1693"/>
          <ac:inkMkLst>
            <pc:docMk/>
            <pc:sldMk cId="2931042752" sldId="310"/>
            <ac:inkMk id="110" creationId="{6DCD811F-B5D2-4307-B4E9-DE652BF1905A}"/>
          </ac:inkMkLst>
        </pc:inkChg>
        <pc:inkChg chg="add del">
          <ac:chgData name="Viet Anh Nguyen" userId="b95f61ff061388d5" providerId="LiveId" clId="{486E7BDF-B288-46CF-9FDD-5CCBC2208065}" dt="2022-02-18T07:05:28.391" v="1693"/>
          <ac:inkMkLst>
            <pc:docMk/>
            <pc:sldMk cId="2931042752" sldId="310"/>
            <ac:inkMk id="111" creationId="{1A93B093-018F-44CE-A0F5-F49582DEACB8}"/>
          </ac:inkMkLst>
        </pc:inkChg>
        <pc:inkChg chg="add del">
          <ac:chgData name="Viet Anh Nguyen" userId="b95f61ff061388d5" providerId="LiveId" clId="{486E7BDF-B288-46CF-9FDD-5CCBC2208065}" dt="2022-02-18T07:05:28.391" v="1693"/>
          <ac:inkMkLst>
            <pc:docMk/>
            <pc:sldMk cId="2931042752" sldId="310"/>
            <ac:inkMk id="112" creationId="{3063B83B-D58F-4D14-82E7-33A432063A23}"/>
          </ac:inkMkLst>
        </pc:inkChg>
        <pc:inkChg chg="add">
          <ac:chgData name="Viet Anh Nguyen" userId="b95f61ff061388d5" providerId="LiveId" clId="{486E7BDF-B288-46CF-9FDD-5CCBC2208065}" dt="2022-02-18T07:05:28.391" v="1693"/>
          <ac:inkMkLst>
            <pc:docMk/>
            <pc:sldMk cId="2931042752" sldId="310"/>
            <ac:inkMk id="113" creationId="{706A4AE9-B1EB-4908-B8EC-095AD1D7D459}"/>
          </ac:inkMkLst>
        </pc:inkChg>
        <pc:inkChg chg="add del">
          <ac:chgData name="Viet Anh Nguyen" userId="b95f61ff061388d5" providerId="LiveId" clId="{486E7BDF-B288-46CF-9FDD-5CCBC2208065}" dt="2022-02-18T07:05:32.403" v="1696"/>
          <ac:inkMkLst>
            <pc:docMk/>
            <pc:sldMk cId="2931042752" sldId="310"/>
            <ac:inkMk id="114" creationId="{7E929150-7DA3-49B3-8150-00BBC9F66915}"/>
          </ac:inkMkLst>
        </pc:inkChg>
        <pc:inkChg chg="add del">
          <ac:chgData name="Viet Anh Nguyen" userId="b95f61ff061388d5" providerId="LiveId" clId="{486E7BDF-B288-46CF-9FDD-5CCBC2208065}" dt="2022-02-18T07:05:32.403" v="1696"/>
          <ac:inkMkLst>
            <pc:docMk/>
            <pc:sldMk cId="2931042752" sldId="310"/>
            <ac:inkMk id="115" creationId="{2591D2DE-8406-494D-A53D-8C12DA056535}"/>
          </ac:inkMkLst>
        </pc:inkChg>
        <pc:inkChg chg="add">
          <ac:chgData name="Viet Anh Nguyen" userId="b95f61ff061388d5" providerId="LiveId" clId="{486E7BDF-B288-46CF-9FDD-5CCBC2208065}" dt="2022-02-18T07:05:32.403" v="1696"/>
          <ac:inkMkLst>
            <pc:docMk/>
            <pc:sldMk cId="2931042752" sldId="310"/>
            <ac:inkMk id="116" creationId="{EFC73526-1076-4659-BFBB-D775662DC8E9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8T07:49:42.799" v="1836"/>
        <pc:sldMkLst>
          <pc:docMk/>
          <pc:sldMk cId="3541061621" sldId="311"/>
        </pc:sldMkLst>
        <pc:spChg chg="del">
          <ac:chgData name="Viet Anh Nguyen" userId="b95f61ff061388d5" providerId="LiveId" clId="{486E7BDF-B288-46CF-9FDD-5CCBC2208065}" dt="2022-02-18T07:48:39.073" v="1703" actId="700"/>
          <ac:spMkLst>
            <pc:docMk/>
            <pc:sldMk cId="3541061621" sldId="311"/>
            <ac:spMk id="2" creationId="{B0B5C372-99CA-421B-A253-146B192E8701}"/>
          </ac:spMkLst>
        </pc:spChg>
        <pc:spChg chg="del">
          <ac:chgData name="Viet Anh Nguyen" userId="b95f61ff061388d5" providerId="LiveId" clId="{486E7BDF-B288-46CF-9FDD-5CCBC2208065}" dt="2022-02-18T07:48:39.073" v="1703" actId="700"/>
          <ac:spMkLst>
            <pc:docMk/>
            <pc:sldMk cId="3541061621" sldId="311"/>
            <ac:spMk id="3" creationId="{802BAEB4-CC42-477A-BB22-B2966B4C39AD}"/>
          </ac:spMkLst>
        </pc:spChg>
        <pc:inkChg chg="add del">
          <ac:chgData name="Viet Anh Nguyen" userId="b95f61ff061388d5" providerId="LiveId" clId="{486E7BDF-B288-46CF-9FDD-5CCBC2208065}" dt="2022-02-18T07:48:47.159" v="1710"/>
          <ac:inkMkLst>
            <pc:docMk/>
            <pc:sldMk cId="3541061621" sldId="311"/>
            <ac:inkMk id="4" creationId="{BB4BFF1F-7482-4049-997F-EC4AC4CBD524}"/>
          </ac:inkMkLst>
        </pc:inkChg>
        <pc:inkChg chg="add del">
          <ac:chgData name="Viet Anh Nguyen" userId="b95f61ff061388d5" providerId="LiveId" clId="{486E7BDF-B288-46CF-9FDD-5CCBC2208065}" dt="2022-02-18T07:48:47.159" v="1710"/>
          <ac:inkMkLst>
            <pc:docMk/>
            <pc:sldMk cId="3541061621" sldId="311"/>
            <ac:inkMk id="5" creationId="{445E6221-EBB6-4B31-AB22-4B3C06B09D82}"/>
          </ac:inkMkLst>
        </pc:inkChg>
        <pc:inkChg chg="add del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6" creationId="{A6EAB5A5-A0AC-42D2-BC14-1504166A8D79}"/>
          </ac:inkMkLst>
        </pc:inkChg>
        <pc:inkChg chg="add del">
          <ac:chgData name="Viet Anh Nguyen" userId="b95f61ff061388d5" providerId="LiveId" clId="{486E7BDF-B288-46CF-9FDD-5CCBC2208065}" dt="2022-02-18T07:48:47.159" v="1710"/>
          <ac:inkMkLst>
            <pc:docMk/>
            <pc:sldMk cId="3541061621" sldId="311"/>
            <ac:inkMk id="7" creationId="{6203FC8C-C9B1-45E0-83B1-695AEB4B468C}"/>
          </ac:inkMkLst>
        </pc:inkChg>
        <pc:inkChg chg="add del">
          <ac:chgData name="Viet Anh Nguyen" userId="b95f61ff061388d5" providerId="LiveId" clId="{486E7BDF-B288-46CF-9FDD-5CCBC2208065}" dt="2022-02-18T07:48:47.159" v="1710"/>
          <ac:inkMkLst>
            <pc:docMk/>
            <pc:sldMk cId="3541061621" sldId="311"/>
            <ac:inkMk id="8" creationId="{980785B5-1102-4EC5-B7A4-436A0F9F891B}"/>
          </ac:inkMkLst>
        </pc:inkChg>
        <pc:inkChg chg="add del">
          <ac:chgData name="Viet Anh Nguyen" userId="b95f61ff061388d5" providerId="LiveId" clId="{486E7BDF-B288-46CF-9FDD-5CCBC2208065}" dt="2022-02-18T07:48:48.804" v="1713"/>
          <ac:inkMkLst>
            <pc:docMk/>
            <pc:sldMk cId="3541061621" sldId="311"/>
            <ac:inkMk id="9" creationId="{93AAC68B-9E8A-41FF-8C98-A320623A8FE1}"/>
          </ac:inkMkLst>
        </pc:inkChg>
        <pc:inkChg chg="add del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10" creationId="{0D3222B4-9E2B-4D6B-BBF0-BFAA1AFE9660}"/>
          </ac:inkMkLst>
        </pc:inkChg>
        <pc:inkChg chg="add del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11" creationId="{727E865E-4CF7-428B-800E-72C8D0A261AA}"/>
          </ac:inkMkLst>
        </pc:inkChg>
        <pc:inkChg chg="add del">
          <ac:chgData name="Viet Anh Nguyen" userId="b95f61ff061388d5" providerId="LiveId" clId="{486E7BDF-B288-46CF-9FDD-5CCBC2208065}" dt="2022-02-18T07:48:48.804" v="1713"/>
          <ac:inkMkLst>
            <pc:docMk/>
            <pc:sldMk cId="3541061621" sldId="311"/>
            <ac:inkMk id="12" creationId="{60FAD93D-9FC4-43DB-81AB-992F5B70DA98}"/>
          </ac:inkMkLst>
        </pc:inkChg>
        <pc:inkChg chg="add del">
          <ac:chgData name="Viet Anh Nguyen" userId="b95f61ff061388d5" providerId="LiveId" clId="{486E7BDF-B288-46CF-9FDD-5CCBC2208065}" dt="2022-02-18T07:48:48.804" v="1713"/>
          <ac:inkMkLst>
            <pc:docMk/>
            <pc:sldMk cId="3541061621" sldId="311"/>
            <ac:inkMk id="13" creationId="{E605B75A-9E9A-4D7B-ADFE-31381D31D634}"/>
          </ac:inkMkLst>
        </pc:inkChg>
        <pc:inkChg chg="add del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14" creationId="{C05D97A8-E14E-4CE3-830D-54E85FAC368D}"/>
          </ac:inkMkLst>
        </pc:inkChg>
        <pc:inkChg chg="add del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15" creationId="{E0AF9B68-9DCA-46E1-BFBF-E7D079174760}"/>
          </ac:inkMkLst>
        </pc:inkChg>
        <pc:inkChg chg="add">
          <ac:chgData name="Viet Anh Nguyen" userId="b95f61ff061388d5" providerId="LiveId" clId="{486E7BDF-B288-46CF-9FDD-5CCBC2208065}" dt="2022-02-18T07:48:49.848" v="1715"/>
          <ac:inkMkLst>
            <pc:docMk/>
            <pc:sldMk cId="3541061621" sldId="311"/>
            <ac:inkMk id="16" creationId="{AB8BE865-40AF-4996-B66D-9D9FC8EEBD73}"/>
          </ac:inkMkLst>
        </pc:inkChg>
        <pc:inkChg chg="add del">
          <ac:chgData name="Viet Anh Nguyen" userId="b95f61ff061388d5" providerId="LiveId" clId="{486E7BDF-B288-46CF-9FDD-5CCBC2208065}" dt="2022-02-18T07:48:52.269" v="1719"/>
          <ac:inkMkLst>
            <pc:docMk/>
            <pc:sldMk cId="3541061621" sldId="311"/>
            <ac:inkMk id="17" creationId="{76A40327-8529-407D-8D80-0A00CA7E3EC9}"/>
          </ac:inkMkLst>
        </pc:inkChg>
        <pc:inkChg chg="add del">
          <ac:chgData name="Viet Anh Nguyen" userId="b95f61ff061388d5" providerId="LiveId" clId="{486E7BDF-B288-46CF-9FDD-5CCBC2208065}" dt="2022-02-18T07:48:52.269" v="1719"/>
          <ac:inkMkLst>
            <pc:docMk/>
            <pc:sldMk cId="3541061621" sldId="311"/>
            <ac:inkMk id="18" creationId="{3B076F6B-1786-49B6-99C2-3A1F8139D827}"/>
          </ac:inkMkLst>
        </pc:inkChg>
        <pc:inkChg chg="add del">
          <ac:chgData name="Viet Anh Nguyen" userId="b95f61ff061388d5" providerId="LiveId" clId="{486E7BDF-B288-46CF-9FDD-5CCBC2208065}" dt="2022-02-18T07:48:53.472" v="1722"/>
          <ac:inkMkLst>
            <pc:docMk/>
            <pc:sldMk cId="3541061621" sldId="311"/>
            <ac:inkMk id="19" creationId="{A31FCCFE-9F74-421C-855E-43766DF85A73}"/>
          </ac:inkMkLst>
        </pc:inkChg>
        <pc:inkChg chg="add">
          <ac:chgData name="Viet Anh Nguyen" userId="b95f61ff061388d5" providerId="LiveId" clId="{486E7BDF-B288-46CF-9FDD-5CCBC2208065}" dt="2022-02-18T07:48:52.269" v="1719"/>
          <ac:inkMkLst>
            <pc:docMk/>
            <pc:sldMk cId="3541061621" sldId="311"/>
            <ac:inkMk id="20" creationId="{64AF793D-1A16-4ABF-B0B6-CD1DACFDBAAA}"/>
          </ac:inkMkLst>
        </pc:inkChg>
        <pc:inkChg chg="add del">
          <ac:chgData name="Viet Anh Nguyen" userId="b95f61ff061388d5" providerId="LiveId" clId="{486E7BDF-B288-46CF-9FDD-5CCBC2208065}" dt="2022-02-18T07:48:53.472" v="1722"/>
          <ac:inkMkLst>
            <pc:docMk/>
            <pc:sldMk cId="3541061621" sldId="311"/>
            <ac:inkMk id="21" creationId="{80CC6A12-DE51-41DF-AF25-8022B80E98A2}"/>
          </ac:inkMkLst>
        </pc:inkChg>
        <pc:inkChg chg="add del">
          <ac:chgData name="Viet Anh Nguyen" userId="b95f61ff061388d5" providerId="LiveId" clId="{486E7BDF-B288-46CF-9FDD-5CCBC2208065}" dt="2022-02-18T07:48:53.472" v="1722"/>
          <ac:inkMkLst>
            <pc:docMk/>
            <pc:sldMk cId="3541061621" sldId="311"/>
            <ac:inkMk id="22" creationId="{F2B052CF-0B80-4ED3-82E3-DD71F658F08E}"/>
          </ac:inkMkLst>
        </pc:inkChg>
        <pc:inkChg chg="add del">
          <ac:chgData name="Viet Anh Nguyen" userId="b95f61ff061388d5" providerId="LiveId" clId="{486E7BDF-B288-46CF-9FDD-5CCBC2208065}" dt="2022-02-18T07:48:54.917" v="1726"/>
          <ac:inkMkLst>
            <pc:docMk/>
            <pc:sldMk cId="3541061621" sldId="311"/>
            <ac:inkMk id="23" creationId="{E84788C3-93A0-493F-AB16-EE3030B7A6BF}"/>
          </ac:inkMkLst>
        </pc:inkChg>
        <pc:inkChg chg="add del">
          <ac:chgData name="Viet Anh Nguyen" userId="b95f61ff061388d5" providerId="LiveId" clId="{486E7BDF-B288-46CF-9FDD-5CCBC2208065}" dt="2022-02-18T07:48:54.917" v="1726"/>
          <ac:inkMkLst>
            <pc:docMk/>
            <pc:sldMk cId="3541061621" sldId="311"/>
            <ac:inkMk id="24" creationId="{28AC0012-DF90-4BB1-8A29-92AC3C146078}"/>
          </ac:inkMkLst>
        </pc:inkChg>
        <pc:inkChg chg="add del">
          <ac:chgData name="Viet Anh Nguyen" userId="b95f61ff061388d5" providerId="LiveId" clId="{486E7BDF-B288-46CF-9FDD-5CCBC2208065}" dt="2022-02-18T07:48:54.917" v="1726"/>
          <ac:inkMkLst>
            <pc:docMk/>
            <pc:sldMk cId="3541061621" sldId="311"/>
            <ac:inkMk id="25" creationId="{BCA8B14E-754C-4505-9DF4-22B3CD0A29B0}"/>
          </ac:inkMkLst>
        </pc:inkChg>
        <pc:inkChg chg="add del">
          <ac:chgData name="Viet Anh Nguyen" userId="b95f61ff061388d5" providerId="LiveId" clId="{486E7BDF-B288-46CF-9FDD-5CCBC2208065}" dt="2022-02-18T07:48:54.917" v="1726"/>
          <ac:inkMkLst>
            <pc:docMk/>
            <pc:sldMk cId="3541061621" sldId="311"/>
            <ac:inkMk id="26" creationId="{90CC9789-40EA-486A-B218-188EF1047864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27" creationId="{7AA8BBDD-B287-4CFE-AD36-E02F77E0FC85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28" creationId="{C7B03BE7-D99D-44D9-8EC2-90E8A19EF86E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29" creationId="{54BAD974-D4F2-4B70-B6AE-EC8B8C090827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30" creationId="{2EB0340F-79AF-4E96-A79E-6DE495BEBB55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31" creationId="{5BAA9211-5370-4033-857C-D6811B536D11}"/>
          </ac:inkMkLst>
        </pc:inkChg>
        <pc:inkChg chg="add del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32" creationId="{391F2479-037B-416B-AA3F-F5D62725A9E7}"/>
          </ac:inkMkLst>
        </pc:inkChg>
        <pc:inkChg chg="add">
          <ac:chgData name="Viet Anh Nguyen" userId="b95f61ff061388d5" providerId="LiveId" clId="{486E7BDF-B288-46CF-9FDD-5CCBC2208065}" dt="2022-02-18T07:48:56.969" v="1732"/>
          <ac:inkMkLst>
            <pc:docMk/>
            <pc:sldMk cId="3541061621" sldId="311"/>
            <ac:inkMk id="33" creationId="{5308D8A5-1D39-4363-925A-88E871EC08A2}"/>
          </ac:inkMkLst>
        </pc:inkChg>
        <pc:inkChg chg="add del">
          <ac:chgData name="Viet Anh Nguyen" userId="b95f61ff061388d5" providerId="LiveId" clId="{486E7BDF-B288-46CF-9FDD-5CCBC2208065}" dt="2022-02-18T07:48:58.492" v="1737"/>
          <ac:inkMkLst>
            <pc:docMk/>
            <pc:sldMk cId="3541061621" sldId="311"/>
            <ac:inkMk id="34" creationId="{6817FA21-1910-4D19-A9D8-B0A8030F0C65}"/>
          </ac:inkMkLst>
        </pc:inkChg>
        <pc:inkChg chg="add del">
          <ac:chgData name="Viet Anh Nguyen" userId="b95f61ff061388d5" providerId="LiveId" clId="{486E7BDF-B288-46CF-9FDD-5CCBC2208065}" dt="2022-02-18T07:48:58.492" v="1737"/>
          <ac:inkMkLst>
            <pc:docMk/>
            <pc:sldMk cId="3541061621" sldId="311"/>
            <ac:inkMk id="35" creationId="{0FCE7C51-B76F-419E-837B-2724E536C2A6}"/>
          </ac:inkMkLst>
        </pc:inkChg>
        <pc:inkChg chg="add del">
          <ac:chgData name="Viet Anh Nguyen" userId="b95f61ff061388d5" providerId="LiveId" clId="{486E7BDF-B288-46CF-9FDD-5CCBC2208065}" dt="2022-02-18T07:48:58.492" v="1737"/>
          <ac:inkMkLst>
            <pc:docMk/>
            <pc:sldMk cId="3541061621" sldId="311"/>
            <ac:inkMk id="36" creationId="{26AB94B1-5CAA-40D2-9DC5-F9178A0B54C4}"/>
          </ac:inkMkLst>
        </pc:inkChg>
        <pc:inkChg chg="add del">
          <ac:chgData name="Viet Anh Nguyen" userId="b95f61ff061388d5" providerId="LiveId" clId="{486E7BDF-B288-46CF-9FDD-5CCBC2208065}" dt="2022-02-18T07:48:58.492" v="1737"/>
          <ac:inkMkLst>
            <pc:docMk/>
            <pc:sldMk cId="3541061621" sldId="311"/>
            <ac:inkMk id="37" creationId="{43C35504-FB70-4547-AD0A-C54B636EF083}"/>
          </ac:inkMkLst>
        </pc:inkChg>
        <pc:inkChg chg="add del">
          <ac:chgData name="Viet Anh Nguyen" userId="b95f61ff061388d5" providerId="LiveId" clId="{486E7BDF-B288-46CF-9FDD-5CCBC2208065}" dt="2022-02-18T07:48:59.684" v="1741"/>
          <ac:inkMkLst>
            <pc:docMk/>
            <pc:sldMk cId="3541061621" sldId="311"/>
            <ac:inkMk id="38" creationId="{546A25EB-0606-4128-80B1-9E5CC38AB7BE}"/>
          </ac:inkMkLst>
        </pc:inkChg>
        <pc:inkChg chg="add del">
          <ac:chgData name="Viet Anh Nguyen" userId="b95f61ff061388d5" providerId="LiveId" clId="{486E7BDF-B288-46CF-9FDD-5CCBC2208065}" dt="2022-02-18T07:48:59.684" v="1741"/>
          <ac:inkMkLst>
            <pc:docMk/>
            <pc:sldMk cId="3541061621" sldId="311"/>
            <ac:inkMk id="39" creationId="{22E84412-FCA8-4973-94D1-F9A56F029D44}"/>
          </ac:inkMkLst>
        </pc:inkChg>
        <pc:inkChg chg="add del">
          <ac:chgData name="Viet Anh Nguyen" userId="b95f61ff061388d5" providerId="LiveId" clId="{486E7BDF-B288-46CF-9FDD-5CCBC2208065}" dt="2022-02-18T07:48:59.684" v="1741"/>
          <ac:inkMkLst>
            <pc:docMk/>
            <pc:sldMk cId="3541061621" sldId="311"/>
            <ac:inkMk id="40" creationId="{16185573-B976-46A5-9A64-AB3C22548D7B}"/>
          </ac:inkMkLst>
        </pc:inkChg>
        <pc:inkChg chg="add del">
          <ac:chgData name="Viet Anh Nguyen" userId="b95f61ff061388d5" providerId="LiveId" clId="{486E7BDF-B288-46CF-9FDD-5CCBC2208065}" dt="2022-02-18T07:48:59.684" v="1741"/>
          <ac:inkMkLst>
            <pc:docMk/>
            <pc:sldMk cId="3541061621" sldId="311"/>
            <ac:inkMk id="41" creationId="{AC350936-9A9C-4C90-9A0F-8952589F6662}"/>
          </ac:inkMkLst>
        </pc:inkChg>
        <pc:inkChg chg="add">
          <ac:chgData name="Viet Anh Nguyen" userId="b95f61ff061388d5" providerId="LiveId" clId="{486E7BDF-B288-46CF-9FDD-5CCBC2208065}" dt="2022-02-18T07:48:59.684" v="1741"/>
          <ac:inkMkLst>
            <pc:docMk/>
            <pc:sldMk cId="3541061621" sldId="311"/>
            <ac:inkMk id="42" creationId="{4B937667-4BA7-4959-9937-C9F9E62750C1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3" creationId="{58F8F314-D6F8-4F20-B50F-B96015C81156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4" creationId="{9275AB12-355B-4226-9D32-E06E47375BC2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5" creationId="{FC31598E-8E9D-47E7-83D0-5108F3422437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6" creationId="{26FDEE7B-B597-4003-9948-A187564CA9D6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7" creationId="{426934F7-6F8F-4D45-B60C-20F2F09B7F6A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8" creationId="{FD58D672-1CCB-4FC5-89DF-6B79F1846D7B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49" creationId="{967243CE-7902-4539-891B-6EDBC10F4D97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0" creationId="{1737A80F-99BA-439A-BBFF-EB1ED4EDEA25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1" creationId="{A5EB0245-F919-46E2-8847-6EF5604D2068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2" creationId="{C1E7A3F9-F88E-4B88-AD9E-A74E4F671374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3" creationId="{D7C13D90-5E32-463B-80A8-A506AFD5D73A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4" creationId="{B6B29CCF-6E93-4C2D-9A7E-A36E436C5B57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5" creationId="{F51DFDDB-5196-4E79-A156-6A35B95FE602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6" creationId="{FEA8A6F2-C3F7-4DA1-8C5E-46262BEA4BC6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7" creationId="{0A89D194-AA8A-4BA2-B0C7-8694AEDEB7CE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8" creationId="{C65D5780-3AB9-46CD-9A8C-416038D427EF}"/>
          </ac:inkMkLst>
        </pc:inkChg>
        <pc:inkChg chg="add del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59" creationId="{C63819F5-930E-4625-ABFB-CDF7A8FDD148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60" creationId="{2DD68298-BF7B-40D1-957A-DB8EAF1C5814}"/>
          </ac:inkMkLst>
        </pc:inkChg>
        <pc:inkChg chg="add">
          <ac:chgData name="Viet Anh Nguyen" userId="b95f61ff061388d5" providerId="LiveId" clId="{486E7BDF-B288-46CF-9FDD-5CCBC2208065}" dt="2022-02-18T07:49:06.581" v="1759"/>
          <ac:inkMkLst>
            <pc:docMk/>
            <pc:sldMk cId="3541061621" sldId="311"/>
            <ac:inkMk id="61" creationId="{DBAFCC12-EF11-4E31-AA15-BA16F461B2EA}"/>
          </ac:inkMkLst>
        </pc:inkChg>
        <pc:inkChg chg="add del">
          <ac:chgData name="Viet Anh Nguyen" userId="b95f61ff061388d5" providerId="LiveId" clId="{486E7BDF-B288-46CF-9FDD-5CCBC2208065}" dt="2022-02-18T07:49:09.465" v="1765"/>
          <ac:inkMkLst>
            <pc:docMk/>
            <pc:sldMk cId="3541061621" sldId="311"/>
            <ac:inkMk id="62" creationId="{8C321040-5613-4B48-A49F-61A9CBBF13FD}"/>
          </ac:inkMkLst>
        </pc:inkChg>
        <pc:inkChg chg="add del">
          <ac:chgData name="Viet Anh Nguyen" userId="b95f61ff061388d5" providerId="LiveId" clId="{486E7BDF-B288-46CF-9FDD-5CCBC2208065}" dt="2022-02-18T07:49:09.465" v="1765"/>
          <ac:inkMkLst>
            <pc:docMk/>
            <pc:sldMk cId="3541061621" sldId="311"/>
            <ac:inkMk id="63" creationId="{E177CED5-9F3C-419A-A19B-EB8A78B6A289}"/>
          </ac:inkMkLst>
        </pc:inkChg>
        <pc:inkChg chg="add del">
          <ac:chgData name="Viet Anh Nguyen" userId="b95f61ff061388d5" providerId="LiveId" clId="{486E7BDF-B288-46CF-9FDD-5CCBC2208065}" dt="2022-02-18T07:49:09.465" v="1765"/>
          <ac:inkMkLst>
            <pc:docMk/>
            <pc:sldMk cId="3541061621" sldId="311"/>
            <ac:inkMk id="64" creationId="{24503D23-E4BA-4273-8F93-F088E2700CC3}"/>
          </ac:inkMkLst>
        </pc:inkChg>
        <pc:inkChg chg="add del">
          <ac:chgData name="Viet Anh Nguyen" userId="b95f61ff061388d5" providerId="LiveId" clId="{486E7BDF-B288-46CF-9FDD-5CCBC2208065}" dt="2022-02-18T07:49:09.465" v="1765"/>
          <ac:inkMkLst>
            <pc:docMk/>
            <pc:sldMk cId="3541061621" sldId="311"/>
            <ac:inkMk id="65" creationId="{6A3320F4-BFB3-4D86-845A-3DD1AA1203AB}"/>
          </ac:inkMkLst>
        </pc:inkChg>
        <pc:inkChg chg="add del">
          <ac:chgData name="Viet Anh Nguyen" userId="b95f61ff061388d5" providerId="LiveId" clId="{486E7BDF-B288-46CF-9FDD-5CCBC2208065}" dt="2022-02-18T07:49:09.465" v="1765"/>
          <ac:inkMkLst>
            <pc:docMk/>
            <pc:sldMk cId="3541061621" sldId="311"/>
            <ac:inkMk id="66" creationId="{47F6BD6E-E8B2-4E51-A98C-141B2A464B34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67" creationId="{82168FA3-D7AC-4E77-B162-E342BD2A959C}"/>
          </ac:inkMkLst>
        </pc:inkChg>
        <pc:inkChg chg="add del">
          <ac:chgData name="Viet Anh Nguyen" userId="b95f61ff061388d5" providerId="LiveId" clId="{486E7BDF-B288-46CF-9FDD-5CCBC2208065}" dt="2022-02-18T07:49:11.219" v="1770"/>
          <ac:inkMkLst>
            <pc:docMk/>
            <pc:sldMk cId="3541061621" sldId="311"/>
            <ac:inkMk id="68" creationId="{C9BA1F8C-3AEC-4C4B-8856-13DCAAAA0DEC}"/>
          </ac:inkMkLst>
        </pc:inkChg>
        <pc:inkChg chg="add del">
          <ac:chgData name="Viet Anh Nguyen" userId="b95f61ff061388d5" providerId="LiveId" clId="{486E7BDF-B288-46CF-9FDD-5CCBC2208065}" dt="2022-02-18T07:49:11.219" v="1770"/>
          <ac:inkMkLst>
            <pc:docMk/>
            <pc:sldMk cId="3541061621" sldId="311"/>
            <ac:inkMk id="69" creationId="{AF803B89-3C23-4C06-BC29-81857F7F8FBF}"/>
          </ac:inkMkLst>
        </pc:inkChg>
        <pc:inkChg chg="add del">
          <ac:chgData name="Viet Anh Nguyen" userId="b95f61ff061388d5" providerId="LiveId" clId="{486E7BDF-B288-46CF-9FDD-5CCBC2208065}" dt="2022-02-18T07:49:11.219" v="1770"/>
          <ac:inkMkLst>
            <pc:docMk/>
            <pc:sldMk cId="3541061621" sldId="311"/>
            <ac:inkMk id="70" creationId="{7DD62FF5-D5FF-465C-87F3-09D8400A1CE9}"/>
          </ac:inkMkLst>
        </pc:inkChg>
        <pc:inkChg chg="add del">
          <ac:chgData name="Viet Anh Nguyen" userId="b95f61ff061388d5" providerId="LiveId" clId="{486E7BDF-B288-46CF-9FDD-5CCBC2208065}" dt="2022-02-18T07:49:11.219" v="1770"/>
          <ac:inkMkLst>
            <pc:docMk/>
            <pc:sldMk cId="3541061621" sldId="311"/>
            <ac:inkMk id="71" creationId="{AB54E6C1-3556-427D-91BF-5320AA0C54BC}"/>
          </ac:inkMkLst>
        </pc:inkChg>
        <pc:inkChg chg="add">
          <ac:chgData name="Viet Anh Nguyen" userId="b95f61ff061388d5" providerId="LiveId" clId="{486E7BDF-B288-46CF-9FDD-5CCBC2208065}" dt="2022-02-18T07:49:11.219" v="1770"/>
          <ac:inkMkLst>
            <pc:docMk/>
            <pc:sldMk cId="3541061621" sldId="311"/>
            <ac:inkMk id="72" creationId="{0843C40F-626B-4ABB-8ED0-E23C7C978BFE}"/>
          </ac:inkMkLst>
        </pc:inkChg>
        <pc:inkChg chg="add del">
          <ac:chgData name="Viet Anh Nguyen" userId="b95f61ff061388d5" providerId="LiveId" clId="{486E7BDF-B288-46CF-9FDD-5CCBC2208065}" dt="2022-02-18T07:49:13.271" v="1773"/>
          <ac:inkMkLst>
            <pc:docMk/>
            <pc:sldMk cId="3541061621" sldId="311"/>
            <ac:inkMk id="73" creationId="{9504A889-1408-4D2F-B40A-95E76CCA2B4A}"/>
          </ac:inkMkLst>
        </pc:inkChg>
        <pc:inkChg chg="add del">
          <ac:chgData name="Viet Anh Nguyen" userId="b95f61ff061388d5" providerId="LiveId" clId="{486E7BDF-B288-46CF-9FDD-5CCBC2208065}" dt="2022-02-18T07:49:13.271" v="1773"/>
          <ac:inkMkLst>
            <pc:docMk/>
            <pc:sldMk cId="3541061621" sldId="311"/>
            <ac:inkMk id="74" creationId="{F4B5D954-290B-421E-BC6B-A0A6728BA603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75" creationId="{6F97D86E-7575-40EC-86FC-4503E456BD46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76" creationId="{505BF5A1-F7FC-433C-A77E-29A64060AAD4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77" creationId="{83AA56BA-2BD1-4D7B-AAA6-C87BEB0824FC}"/>
          </ac:inkMkLst>
        </pc:inkChg>
        <pc:inkChg chg="add del">
          <ac:chgData name="Viet Anh Nguyen" userId="b95f61ff061388d5" providerId="LiveId" clId="{486E7BDF-B288-46CF-9FDD-5CCBC2208065}" dt="2022-02-18T07:49:15.636" v="1778"/>
          <ac:inkMkLst>
            <pc:docMk/>
            <pc:sldMk cId="3541061621" sldId="311"/>
            <ac:inkMk id="78" creationId="{75C683EA-897D-4104-92FF-6725DE0CF445}"/>
          </ac:inkMkLst>
        </pc:inkChg>
        <pc:inkChg chg="add del">
          <ac:chgData name="Viet Anh Nguyen" userId="b95f61ff061388d5" providerId="LiveId" clId="{486E7BDF-B288-46CF-9FDD-5CCBC2208065}" dt="2022-02-18T07:49:15.636" v="1778"/>
          <ac:inkMkLst>
            <pc:docMk/>
            <pc:sldMk cId="3541061621" sldId="311"/>
            <ac:inkMk id="79" creationId="{801FC223-9583-452E-A613-1D0FC1758BFB}"/>
          </ac:inkMkLst>
        </pc:inkChg>
        <pc:inkChg chg="add del">
          <ac:chgData name="Viet Anh Nguyen" userId="b95f61ff061388d5" providerId="LiveId" clId="{486E7BDF-B288-46CF-9FDD-5CCBC2208065}" dt="2022-02-18T07:49:17.198" v="1782"/>
          <ac:inkMkLst>
            <pc:docMk/>
            <pc:sldMk cId="3541061621" sldId="311"/>
            <ac:inkMk id="80" creationId="{A8214CEA-9955-42C6-B328-A12936041A43}"/>
          </ac:inkMkLst>
        </pc:inkChg>
        <pc:inkChg chg="add del">
          <ac:chgData name="Viet Anh Nguyen" userId="b95f61ff061388d5" providerId="LiveId" clId="{486E7BDF-B288-46CF-9FDD-5CCBC2208065}" dt="2022-02-18T07:49:17.198" v="1782"/>
          <ac:inkMkLst>
            <pc:docMk/>
            <pc:sldMk cId="3541061621" sldId="311"/>
            <ac:inkMk id="81" creationId="{41FAF251-0630-495D-A93A-E5D3C7A52A08}"/>
          </ac:inkMkLst>
        </pc:inkChg>
        <pc:inkChg chg="add del">
          <ac:chgData name="Viet Anh Nguyen" userId="b95f61ff061388d5" providerId="LiveId" clId="{486E7BDF-B288-46CF-9FDD-5CCBC2208065}" dt="2022-02-18T07:49:17.198" v="1782"/>
          <ac:inkMkLst>
            <pc:docMk/>
            <pc:sldMk cId="3541061621" sldId="311"/>
            <ac:inkMk id="82" creationId="{7CA563F7-0DEB-492D-BB25-888E4DF33CFB}"/>
          </ac:inkMkLst>
        </pc:inkChg>
        <pc:inkChg chg="add del">
          <ac:chgData name="Viet Anh Nguyen" userId="b95f61ff061388d5" providerId="LiveId" clId="{486E7BDF-B288-46CF-9FDD-5CCBC2208065}" dt="2022-02-18T07:49:17.198" v="1782"/>
          <ac:inkMkLst>
            <pc:docMk/>
            <pc:sldMk cId="3541061621" sldId="311"/>
            <ac:inkMk id="83" creationId="{2515DE32-3E8E-444D-A1AD-8E3D368520DA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84" creationId="{EDDBEA01-D9EC-432C-B15B-287667A4CCB3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85" creationId="{33ACCFF0-E26E-4F3D-A0FD-F1FF929B593B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86" creationId="{0C4ED8B5-DFFC-46ED-9E67-5F2D4A45F327}"/>
          </ac:inkMkLst>
        </pc:inkChg>
        <pc:inkChg chg="add del">
          <ac:chgData name="Viet Anh Nguyen" userId="b95f61ff061388d5" providerId="LiveId" clId="{486E7BDF-B288-46CF-9FDD-5CCBC2208065}" dt="2022-02-18T07:49:19.420" v="1786"/>
          <ac:inkMkLst>
            <pc:docMk/>
            <pc:sldMk cId="3541061621" sldId="311"/>
            <ac:inkMk id="87" creationId="{001E926F-D52F-45C3-A372-DAA2EE5DC8D6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88" creationId="{704D6383-CDF3-4495-B8AB-F9AEE74EFED9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89" creationId="{D1E8754B-4BC4-49B7-88E4-BC0603BF0801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0" creationId="{1A0A07BF-C78C-4917-9CF5-DAFE3EB5A68C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1" creationId="{A753AE4F-05B7-456C-9C67-422CAC2F72AC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2" creationId="{CE501C41-C2C7-4A63-B101-5FC7B896FAC3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3" creationId="{B017A63B-922B-40BB-B4F4-C35B5DAD98C5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4" creationId="{B971CDA3-51C9-4BDD-A7A6-CFB09CEF8AED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5" creationId="{79E9CC94-0930-4851-9A49-A4C534A7F441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6" creationId="{E20DCE31-89FA-4F2D-9E44-2EBFB60292BB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7" creationId="{78E9E171-5FA5-4DA9-A294-B5045D4F7B9F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8" creationId="{A66161F4-D7A9-4B0E-B9B8-D61D5DD5C06C}"/>
          </ac:inkMkLst>
        </pc:inkChg>
        <pc:inkChg chg="add del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99" creationId="{AE93B286-4386-4D22-9A8E-D19927FB8F74}"/>
          </ac:inkMkLst>
        </pc:inkChg>
        <pc:inkChg chg="add">
          <ac:chgData name="Viet Anh Nguyen" userId="b95f61ff061388d5" providerId="LiveId" clId="{486E7BDF-B288-46CF-9FDD-5CCBC2208065}" dt="2022-02-18T07:49:24.380" v="1798"/>
          <ac:inkMkLst>
            <pc:docMk/>
            <pc:sldMk cId="3541061621" sldId="311"/>
            <ac:inkMk id="100" creationId="{F2A89A05-87E5-4BFA-A851-8A02717F7323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1" creationId="{9514D929-8F85-4F18-AB10-A5ADE499511B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2" creationId="{A69CED4B-C1E1-409B-B5BF-697C814151D1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3" creationId="{4706BDE9-C914-44A4-B48C-39732D50ADF0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4" creationId="{E45A9251-B621-424B-9E2F-670E6B299DAE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5" creationId="{3AAD4D10-A0B6-4EB1-B165-020026D37716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6" creationId="{12002373-4D48-475B-9296-8AC5D33ED85D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7" creationId="{8C256A75-7255-4161-9C64-84DC5A81182B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8" creationId="{E3281F7D-80CD-449E-843B-D1879D8E6DC0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09" creationId="{9184959B-0A7D-4338-9041-2AA831BA17A4}"/>
          </ac:inkMkLst>
        </pc:inkChg>
        <pc:inkChg chg="add del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10" creationId="{8DBB4660-1C2A-4639-ADFD-CDCADFAC5FA2}"/>
          </ac:inkMkLst>
        </pc:inkChg>
        <pc:inkChg chg="add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11" creationId="{082B1B58-6F45-4E22-8CD0-4835EC7E5331}"/>
          </ac:inkMkLst>
        </pc:inkChg>
        <pc:inkChg chg="add">
          <ac:chgData name="Viet Anh Nguyen" userId="b95f61ff061388d5" providerId="LiveId" clId="{486E7BDF-B288-46CF-9FDD-5CCBC2208065}" dt="2022-02-18T07:49:29.120" v="1808"/>
          <ac:inkMkLst>
            <pc:docMk/>
            <pc:sldMk cId="3541061621" sldId="311"/>
            <ac:inkMk id="112" creationId="{CB5B5788-01F7-43F8-8642-7E97508A5614}"/>
          </ac:inkMkLst>
        </pc:inkChg>
        <pc:inkChg chg="add del">
          <ac:chgData name="Viet Anh Nguyen" userId="b95f61ff061388d5" providerId="LiveId" clId="{486E7BDF-B288-46CF-9FDD-5CCBC2208065}" dt="2022-02-18T07:49:30.973" v="1813"/>
          <ac:inkMkLst>
            <pc:docMk/>
            <pc:sldMk cId="3541061621" sldId="311"/>
            <ac:inkMk id="113" creationId="{D8291BC3-23A0-4953-AE98-6C7E3DE59029}"/>
          </ac:inkMkLst>
        </pc:inkChg>
        <pc:inkChg chg="add del">
          <ac:chgData name="Viet Anh Nguyen" userId="b95f61ff061388d5" providerId="LiveId" clId="{486E7BDF-B288-46CF-9FDD-5CCBC2208065}" dt="2022-02-18T07:49:30.973" v="1813"/>
          <ac:inkMkLst>
            <pc:docMk/>
            <pc:sldMk cId="3541061621" sldId="311"/>
            <ac:inkMk id="114" creationId="{B185C69E-F162-468D-BB38-4B227A88F416}"/>
          </ac:inkMkLst>
        </pc:inkChg>
        <pc:inkChg chg="add">
          <ac:chgData name="Viet Anh Nguyen" userId="b95f61ff061388d5" providerId="LiveId" clId="{486E7BDF-B288-46CF-9FDD-5CCBC2208065}" dt="2022-02-18T07:49:30.081" v="1811" actId="9405"/>
          <ac:inkMkLst>
            <pc:docMk/>
            <pc:sldMk cId="3541061621" sldId="311"/>
            <ac:inkMk id="115" creationId="{7322CA23-C04D-41AB-A3C0-3B5F21E86D1A}"/>
          </ac:inkMkLst>
        </pc:inkChg>
        <pc:inkChg chg="add">
          <ac:chgData name="Viet Anh Nguyen" userId="b95f61ff061388d5" providerId="LiveId" clId="{486E7BDF-B288-46CF-9FDD-5CCBC2208065}" dt="2022-02-18T07:49:30.247" v="1812" actId="9405"/>
          <ac:inkMkLst>
            <pc:docMk/>
            <pc:sldMk cId="3541061621" sldId="311"/>
            <ac:inkMk id="116" creationId="{9A269602-B7C5-499D-967E-222CC1663B3D}"/>
          </ac:inkMkLst>
        </pc:inkChg>
        <pc:inkChg chg="add">
          <ac:chgData name="Viet Anh Nguyen" userId="b95f61ff061388d5" providerId="LiveId" clId="{486E7BDF-B288-46CF-9FDD-5CCBC2208065}" dt="2022-02-18T07:49:30.973" v="1813"/>
          <ac:inkMkLst>
            <pc:docMk/>
            <pc:sldMk cId="3541061621" sldId="311"/>
            <ac:inkMk id="117" creationId="{A2556AB5-B104-4C8B-B174-08289F488018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18" creationId="{28A1E882-726F-4A11-99BB-3274BD761A70}"/>
          </ac:inkMkLst>
        </pc:inkChg>
        <pc:inkChg chg="add del">
          <ac:chgData name="Viet Anh Nguyen" userId="b95f61ff061388d5" providerId="LiveId" clId="{486E7BDF-B288-46CF-9FDD-5CCBC2208065}" dt="2022-02-18T07:49:33.943" v="1819"/>
          <ac:inkMkLst>
            <pc:docMk/>
            <pc:sldMk cId="3541061621" sldId="311"/>
            <ac:inkMk id="119" creationId="{417D701E-675E-4228-A666-928C487CF503}"/>
          </ac:inkMkLst>
        </pc:inkChg>
        <pc:inkChg chg="add del">
          <ac:chgData name="Viet Anh Nguyen" userId="b95f61ff061388d5" providerId="LiveId" clId="{486E7BDF-B288-46CF-9FDD-5CCBC2208065}" dt="2022-02-18T07:49:33.943" v="1819"/>
          <ac:inkMkLst>
            <pc:docMk/>
            <pc:sldMk cId="3541061621" sldId="311"/>
            <ac:inkMk id="120" creationId="{DD678983-C95A-4C5A-AC98-2A52D93162E7}"/>
          </ac:inkMkLst>
        </pc:inkChg>
        <pc:inkChg chg="add del">
          <ac:chgData name="Viet Anh Nguyen" userId="b95f61ff061388d5" providerId="LiveId" clId="{486E7BDF-B288-46CF-9FDD-5CCBC2208065}" dt="2022-02-18T07:49:33.943" v="1819"/>
          <ac:inkMkLst>
            <pc:docMk/>
            <pc:sldMk cId="3541061621" sldId="311"/>
            <ac:inkMk id="121" creationId="{8909C4F3-C056-4D3A-BB58-80D38BC974A7}"/>
          </ac:inkMkLst>
        </pc:inkChg>
        <pc:inkChg chg="add del">
          <ac:chgData name="Viet Anh Nguyen" userId="b95f61ff061388d5" providerId="LiveId" clId="{486E7BDF-B288-46CF-9FDD-5CCBC2208065}" dt="2022-02-18T07:49:33.943" v="1819"/>
          <ac:inkMkLst>
            <pc:docMk/>
            <pc:sldMk cId="3541061621" sldId="311"/>
            <ac:inkMk id="122" creationId="{CDD498CD-D14B-452B-8E30-7CC441B885FC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3" creationId="{08645A31-0FF0-44D8-AA7D-8474DB3923E2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24" creationId="{82D95FA1-A346-47C5-9383-F56D5F74C5F1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5" creationId="{2895C70F-7462-4C84-9764-B6A5FDDE4071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6" creationId="{A854F247-61B9-4F06-941D-BC1784E00F05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7" creationId="{D8FBC8BC-F6E7-48BB-A72F-236B8D586FD5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8" creationId="{C9F66D66-E835-4C84-AEFD-12B1B6968D22}"/>
          </ac:inkMkLst>
        </pc:inkChg>
        <pc:inkChg chg="add del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29" creationId="{F310D30B-DCC7-4491-8239-68738153E7F8}"/>
          </ac:inkMkLst>
        </pc:inkChg>
        <pc:inkChg chg="add">
          <ac:chgData name="Viet Anh Nguyen" userId="b95f61ff061388d5" providerId="LiveId" clId="{486E7BDF-B288-46CF-9FDD-5CCBC2208065}" dt="2022-02-18T07:49:37.060" v="1825"/>
          <ac:inkMkLst>
            <pc:docMk/>
            <pc:sldMk cId="3541061621" sldId="311"/>
            <ac:inkMk id="130" creationId="{77D45CF8-A782-4C14-AE5A-E97B460D1DBB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1" creationId="{96B137A6-49AB-478C-8053-3DFF202683C5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2" creationId="{A3359367-EF1E-4A32-A2AB-ED3D86A0B4FC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3" creationId="{6AA9B69D-7032-44C1-ADDC-7DCD871D081F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4" creationId="{99324C3F-E8A6-49C5-B3DF-D0E5F3E53DB0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5" creationId="{DBCF58BA-D484-4B2C-82ED-E31DF6666E57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6" creationId="{63BE5DEE-64CA-44BD-8984-9C5C5364C14F}"/>
          </ac:inkMkLst>
        </pc:inkChg>
        <pc:inkChg chg="add del">
          <ac:chgData name="Viet Anh Nguyen" userId="b95f61ff061388d5" providerId="LiveId" clId="{486E7BDF-B288-46CF-9FDD-5CCBC2208065}" dt="2022-02-18T07:49:40.716" v="1831"/>
          <ac:inkMkLst>
            <pc:docMk/>
            <pc:sldMk cId="3541061621" sldId="311"/>
            <ac:inkMk id="137" creationId="{D78F5CEF-AE6A-4D3A-8072-D0A43B47835B}"/>
          </ac:inkMkLst>
        </pc:inkChg>
        <pc:inkChg chg="add del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38" creationId="{4AC1CB8A-A139-4CED-AC51-80C1DFEE50CA}"/>
          </ac:inkMkLst>
        </pc:inkChg>
        <pc:inkChg chg="add del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39" creationId="{EE08CEAD-CFD3-460D-940C-C0E86DFEB8B3}"/>
          </ac:inkMkLst>
        </pc:inkChg>
        <pc:inkChg chg="add del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40" creationId="{76878C82-D46F-4554-8978-F906C4C61B33}"/>
          </ac:inkMkLst>
        </pc:inkChg>
        <pc:inkChg chg="add del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41" creationId="{9375A894-74A3-462B-ADA8-522CB7621A13}"/>
          </ac:inkMkLst>
        </pc:inkChg>
        <pc:inkChg chg="add del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42" creationId="{91F527CF-C193-437E-904C-1F565D128A70}"/>
          </ac:inkMkLst>
        </pc:inkChg>
        <pc:inkChg chg="add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43" creationId="{6CA8419F-D083-487E-A7DD-46DDB60A9F05}"/>
          </ac:inkMkLst>
        </pc:inkChg>
        <pc:inkChg chg="add">
          <ac:chgData name="Viet Anh Nguyen" userId="b95f61ff061388d5" providerId="LiveId" clId="{486E7BDF-B288-46CF-9FDD-5CCBC2208065}" dt="2022-02-18T07:49:42.799" v="1836"/>
          <ac:inkMkLst>
            <pc:docMk/>
            <pc:sldMk cId="3541061621" sldId="311"/>
            <ac:inkMk id="144" creationId="{4A624280-9CE3-4824-B966-6BA64756B01C}"/>
          </ac:inkMkLst>
        </pc:inkChg>
      </pc:sldChg>
      <pc:sldChg chg="addSp delSp modSp new mod">
        <pc:chgData name="Viet Anh Nguyen" userId="b95f61ff061388d5" providerId="LiveId" clId="{486E7BDF-B288-46CF-9FDD-5CCBC2208065}" dt="2022-02-18T07:54:32.932" v="1943"/>
        <pc:sldMkLst>
          <pc:docMk/>
          <pc:sldMk cId="363994875" sldId="312"/>
        </pc:sldMkLst>
        <pc:inkChg chg="add del">
          <ac:chgData name="Viet Anh Nguyen" userId="b95f61ff061388d5" providerId="LiveId" clId="{486E7BDF-B288-46CF-9FDD-5CCBC2208065}" dt="2022-02-18T07:49:50.197" v="1842"/>
          <ac:inkMkLst>
            <pc:docMk/>
            <pc:sldMk cId="363994875" sldId="312"/>
            <ac:inkMk id="2" creationId="{0FA1E37F-E442-4CF3-A32C-695C12D1D426}"/>
          </ac:inkMkLst>
        </pc:inkChg>
        <pc:inkChg chg="add del">
          <ac:chgData name="Viet Anh Nguyen" userId="b95f61ff061388d5" providerId="LiveId" clId="{486E7BDF-B288-46CF-9FDD-5CCBC2208065}" dt="2022-02-18T07:49:50.197" v="1842"/>
          <ac:inkMkLst>
            <pc:docMk/>
            <pc:sldMk cId="363994875" sldId="312"/>
            <ac:inkMk id="3" creationId="{627D466D-8C54-4ADE-85BB-7E54CD5C7505}"/>
          </ac:inkMkLst>
        </pc:inkChg>
        <pc:inkChg chg="add">
          <ac:chgData name="Viet Anh Nguyen" userId="b95f61ff061388d5" providerId="LiveId" clId="{486E7BDF-B288-46CF-9FDD-5CCBC2208065}" dt="2022-02-18T07:49:49.150" v="1840" actId="9405"/>
          <ac:inkMkLst>
            <pc:docMk/>
            <pc:sldMk cId="363994875" sldId="312"/>
            <ac:inkMk id="4" creationId="{2FA2D7BE-E9DC-4DC8-8D92-1D73D9982334}"/>
          </ac:inkMkLst>
        </pc:inkChg>
        <pc:inkChg chg="add">
          <ac:chgData name="Viet Anh Nguyen" userId="b95f61ff061388d5" providerId="LiveId" clId="{486E7BDF-B288-46CF-9FDD-5CCBC2208065}" dt="2022-02-18T07:49:49.401" v="1841" actId="9405"/>
          <ac:inkMkLst>
            <pc:docMk/>
            <pc:sldMk cId="363994875" sldId="312"/>
            <ac:inkMk id="5" creationId="{45FE33E5-D0B8-4F2A-9CAD-AE3CB7609F73}"/>
          </ac:inkMkLst>
        </pc:inkChg>
        <pc:inkChg chg="add">
          <ac:chgData name="Viet Anh Nguyen" userId="b95f61ff061388d5" providerId="LiveId" clId="{486E7BDF-B288-46CF-9FDD-5CCBC2208065}" dt="2022-02-18T07:49:50.197" v="1842"/>
          <ac:inkMkLst>
            <pc:docMk/>
            <pc:sldMk cId="363994875" sldId="312"/>
            <ac:inkMk id="6" creationId="{C34A5636-FDAA-46DD-82F3-BBD5E6FD54F6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7" creationId="{E9074525-1733-4950-9AC2-0D912AC066A9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8" creationId="{E98BB883-3BB2-4BD7-A1A3-D4524556DC36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9" creationId="{F8D814F2-42F5-42BA-B6AC-1985ED873365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10" creationId="{D94DFBDC-BD15-4C7B-AAAD-A39BA7C1FC67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11" creationId="{0A20B192-1A00-4347-92D8-753A6F612FA4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12" creationId="{CBC35A5F-DF49-4FEC-B666-500375C7D261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13" creationId="{AB201DDE-E759-41EF-ABA3-4C3DBBA230D8}"/>
          </ac:inkMkLst>
        </pc:inkChg>
        <pc:inkChg chg="add del">
          <ac:chgData name="Viet Anh Nguyen" userId="b95f61ff061388d5" providerId="LiveId" clId="{486E7BDF-B288-46CF-9FDD-5CCBC2208065}" dt="2022-02-18T07:49:54.965" v="1851"/>
          <ac:inkMkLst>
            <pc:docMk/>
            <pc:sldMk cId="363994875" sldId="312"/>
            <ac:inkMk id="14" creationId="{366D2E51-DD9B-4962-A35E-C55D3FB354DD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15" creationId="{EC1BCF84-8FCA-410A-9D66-BE0540A2E2A6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16" creationId="{01C04BED-4C63-4E6A-A9A9-3E71950E0965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17" creationId="{CB0B3C36-6386-46FD-AC04-D5DDDAE9F294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18" creationId="{2B69AC63-30DD-4999-B5FF-884C0EF30623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19" creationId="{10E32776-CB26-4CD8-BAD9-2CEB01FCD2D5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20" creationId="{9E8F9E71-AD05-4E29-B732-312C1BDADF13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21" creationId="{19567DFC-3C89-4D2B-A35E-1C7337F45F21}"/>
          </ac:inkMkLst>
        </pc:inkChg>
        <pc:inkChg chg="add del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22" creationId="{5396BD36-B1AD-41CF-B247-0472481325D2}"/>
          </ac:inkMkLst>
        </pc:inkChg>
        <pc:inkChg chg="add">
          <ac:chgData name="Viet Anh Nguyen" userId="b95f61ff061388d5" providerId="LiveId" clId="{486E7BDF-B288-46CF-9FDD-5CCBC2208065}" dt="2022-02-18T07:49:58.672" v="1859"/>
          <ac:inkMkLst>
            <pc:docMk/>
            <pc:sldMk cId="363994875" sldId="312"/>
            <ac:inkMk id="23" creationId="{33428E25-B3F9-40A2-843C-920144E9D6DA}"/>
          </ac:inkMkLst>
        </pc:inkChg>
        <pc:inkChg chg="add del">
          <ac:chgData name="Viet Anh Nguyen" userId="b95f61ff061388d5" providerId="LiveId" clId="{486E7BDF-B288-46CF-9FDD-5CCBC2208065}" dt="2022-02-18T07:50:02.178" v="1863"/>
          <ac:inkMkLst>
            <pc:docMk/>
            <pc:sldMk cId="363994875" sldId="312"/>
            <ac:inkMk id="24" creationId="{C1EC4381-5D37-4769-9AEF-A2947FB79B9D}"/>
          </ac:inkMkLst>
        </pc:inkChg>
        <pc:inkChg chg="add del">
          <ac:chgData name="Viet Anh Nguyen" userId="b95f61ff061388d5" providerId="LiveId" clId="{486E7BDF-B288-46CF-9FDD-5CCBC2208065}" dt="2022-02-18T07:50:02.178" v="1863"/>
          <ac:inkMkLst>
            <pc:docMk/>
            <pc:sldMk cId="363994875" sldId="312"/>
            <ac:inkMk id="25" creationId="{8CF64542-5E42-488E-BBE2-BFA17660FF6C}"/>
          </ac:inkMkLst>
        </pc:inkChg>
        <pc:inkChg chg="add del">
          <ac:chgData name="Viet Anh Nguyen" userId="b95f61ff061388d5" providerId="LiveId" clId="{486E7BDF-B288-46CF-9FDD-5CCBC2208065}" dt="2022-02-18T07:50:02.178" v="1863"/>
          <ac:inkMkLst>
            <pc:docMk/>
            <pc:sldMk cId="363994875" sldId="312"/>
            <ac:inkMk id="26" creationId="{38D2B54A-F23E-41E3-BA6A-9BAAA700CA2D}"/>
          </ac:inkMkLst>
        </pc:inkChg>
        <pc:inkChg chg="add">
          <ac:chgData name="Viet Anh Nguyen" userId="b95f61ff061388d5" providerId="LiveId" clId="{486E7BDF-B288-46CF-9FDD-5CCBC2208065}" dt="2022-02-18T07:50:02.178" v="1863"/>
          <ac:inkMkLst>
            <pc:docMk/>
            <pc:sldMk cId="363994875" sldId="312"/>
            <ac:inkMk id="27" creationId="{7C2789AF-2B0D-4989-800F-A1C70AB85A63}"/>
          </ac:inkMkLst>
        </pc:inkChg>
        <pc:inkChg chg="add del">
          <ac:chgData name="Viet Anh Nguyen" userId="b95f61ff061388d5" providerId="LiveId" clId="{486E7BDF-B288-46CF-9FDD-5CCBC2208065}" dt="2022-02-18T07:50:03.628" v="1866"/>
          <ac:inkMkLst>
            <pc:docMk/>
            <pc:sldMk cId="363994875" sldId="312"/>
            <ac:inkMk id="28" creationId="{5BF431F7-FF3E-49AA-8F25-A53F79063D01}"/>
          </ac:inkMkLst>
        </pc:inkChg>
        <pc:inkChg chg="add del">
          <ac:chgData name="Viet Anh Nguyen" userId="b95f61ff061388d5" providerId="LiveId" clId="{486E7BDF-B288-46CF-9FDD-5CCBC2208065}" dt="2022-02-18T07:50:03.628" v="1866"/>
          <ac:inkMkLst>
            <pc:docMk/>
            <pc:sldMk cId="363994875" sldId="312"/>
            <ac:inkMk id="29" creationId="{6C0A1B79-055D-4075-A1B8-8071F6EF117A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0" creationId="{730AC0CF-DF3A-4F45-8874-33BE5C9941C8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1" creationId="{6D0D5C82-C40B-4194-A659-0907719043BA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2" creationId="{D64F8CB0-A959-4D3D-A2BF-8806E95B77C5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3" creationId="{C83D20E7-2028-4549-A1C3-292989E23E23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4" creationId="{5A1F8707-5AE3-48D5-A145-3E1C11EE9333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5" creationId="{18FC6647-2572-4EC6-BC88-7311CE171B90}"/>
          </ac:inkMkLst>
        </pc:inkChg>
        <pc:inkChg chg="add del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6" creationId="{3E65E9EB-BF1E-4DC1-87DF-34DCB2307538}"/>
          </ac:inkMkLst>
        </pc:inkChg>
        <pc:inkChg chg="add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7" creationId="{D484E98F-ACC8-414F-870E-17F7F2910137}"/>
          </ac:inkMkLst>
        </pc:inkChg>
        <pc:inkChg chg="add">
          <ac:chgData name="Viet Anh Nguyen" userId="b95f61ff061388d5" providerId="LiveId" clId="{486E7BDF-B288-46CF-9FDD-5CCBC2208065}" dt="2022-02-18T07:50:07.192" v="1873"/>
          <ac:inkMkLst>
            <pc:docMk/>
            <pc:sldMk cId="363994875" sldId="312"/>
            <ac:inkMk id="38" creationId="{25920D3B-5CEE-412F-B276-5A68882D158C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39" creationId="{4164F7C8-5119-4B67-B326-F7D5B7168CBA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40" creationId="{40617EA3-6B58-4C60-8B3E-BC2D0DAEE7D7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41" creationId="{BC3B594E-C76C-4AAC-AA65-1C5F89B4B128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42" creationId="{EB5BDCAB-7A78-46C6-B25D-978FA9ABB143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43" creationId="{FEA4EFC6-891B-4140-8511-224272B46F07}"/>
          </ac:inkMkLst>
        </pc:inkChg>
        <pc:inkChg chg="add del">
          <ac:chgData name="Viet Anh Nguyen" userId="b95f61ff061388d5" providerId="LiveId" clId="{486E7BDF-B288-46CF-9FDD-5CCBC2208065}" dt="2022-02-18T07:53:55.604" v="1880"/>
          <ac:inkMkLst>
            <pc:docMk/>
            <pc:sldMk cId="363994875" sldId="312"/>
            <ac:inkMk id="44" creationId="{E9BA7F53-44DD-4DFE-A2BB-DD3406343A3F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45" creationId="{D8E978AC-D597-41C9-B4C2-2159C92C988D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46" creationId="{9AC2B980-0FC0-465B-BFE4-B5FBAC27A419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47" creationId="{7120130E-ED91-4866-A3F1-1372F72A715E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48" creationId="{6D065C34-D048-42BC-9034-994806E5F7C1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49" creationId="{40CC52E2-EAEB-46E9-AF45-45299C3AF647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50" creationId="{C34FFF69-A1F8-460A-960B-CBDBFD747757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51" creationId="{59D6CD59-F296-4D84-A5A3-3727A2CA4D76}"/>
          </ac:inkMkLst>
        </pc:inkChg>
        <pc:inkChg chg="add del">
          <ac:chgData name="Viet Anh Nguyen" userId="b95f61ff061388d5" providerId="LiveId" clId="{486E7BDF-B288-46CF-9FDD-5CCBC2208065}" dt="2022-02-18T07:53:57.699" v="1887"/>
          <ac:inkMkLst>
            <pc:docMk/>
            <pc:sldMk cId="363994875" sldId="312"/>
            <ac:inkMk id="52" creationId="{9CD9D0BD-7EF1-460F-A7A2-368FD05C6B72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53" creationId="{FB38D069-D6E9-4F74-8723-108A55691398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54" creationId="{5AE97BBD-80B4-4868-A9F1-1EE0875799B5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55" creationId="{83B2F8C2-F634-45B7-BA20-9304E378F4ED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56" creationId="{D86A0190-50E8-440E-B7FB-BA3D506C9284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57" creationId="{DDA8AF1F-C64D-4BCB-9BCE-1E2AF432AB80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58" creationId="{574CB92F-A15C-4733-82C4-34D43C6832CF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59" creationId="{5F545F16-BD10-4ED7-8C94-5F4748800F89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60" creationId="{9A1C4E45-9249-4A4F-8525-B651B26C498B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61" creationId="{04C9825B-F19A-4866-BFF7-8EA512417C4F}"/>
          </ac:inkMkLst>
        </pc:inkChg>
        <pc:inkChg chg="add del">
          <ac:chgData name="Viet Anh Nguyen" userId="b95f61ff061388d5" providerId="LiveId" clId="{486E7BDF-B288-46CF-9FDD-5CCBC2208065}" dt="2022-02-18T07:54:00.253" v="1897"/>
          <ac:inkMkLst>
            <pc:docMk/>
            <pc:sldMk cId="363994875" sldId="312"/>
            <ac:inkMk id="62" creationId="{F1352E70-DDBB-4369-AA84-EDEE13385782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63" creationId="{41966CA4-244F-435F-A49C-EA87FAFCA27F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64" creationId="{99AB08FE-7A59-457A-B0E2-19287DEF2715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65" creationId="{CBE92D45-81CC-4F4E-9203-661D5462EEAE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66" creationId="{4A972C3C-D782-430B-B372-3CF5056761A6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67" creationId="{8D02B008-26B7-4FB7-A6FE-297A2CEEFD2A}"/>
          </ac:inkMkLst>
        </pc:inkChg>
        <pc:inkChg chg="add del">
          <ac:chgData name="Viet Anh Nguyen" userId="b95f61ff061388d5" providerId="LiveId" clId="{486E7BDF-B288-46CF-9FDD-5CCBC2208065}" dt="2022-02-18T07:54:03.303" v="1901"/>
          <ac:inkMkLst>
            <pc:docMk/>
            <pc:sldMk cId="363994875" sldId="312"/>
            <ac:inkMk id="68" creationId="{1851B036-FF57-40CD-A85D-B28209F679EB}"/>
          </ac:inkMkLst>
        </pc:inkChg>
        <pc:inkChg chg="add del">
          <ac:chgData name="Viet Anh Nguyen" userId="b95f61ff061388d5" providerId="LiveId" clId="{486E7BDF-B288-46CF-9FDD-5CCBC2208065}" dt="2022-02-18T07:54:03.303" v="1901"/>
          <ac:inkMkLst>
            <pc:docMk/>
            <pc:sldMk cId="363994875" sldId="312"/>
            <ac:inkMk id="69" creationId="{720F3FA8-D605-4601-B824-2C1BB60B92DB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70" creationId="{51838824-4DB4-4AAC-813F-275E329F3863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71" creationId="{533F4679-A295-4F3F-9670-84B3DB378754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72" creationId="{20CD6C79-B80D-4590-8A18-62ADAE3D4174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73" creationId="{36598001-9A4C-40A6-AB40-48329B6926A7}"/>
          </ac:inkMkLst>
        </pc:inkChg>
        <pc:inkChg chg="add del">
          <ac:chgData name="Viet Anh Nguyen" userId="b95f61ff061388d5" providerId="LiveId" clId="{486E7BDF-B288-46CF-9FDD-5CCBC2208065}" dt="2022-02-18T07:54:05.630" v="1905"/>
          <ac:inkMkLst>
            <pc:docMk/>
            <pc:sldMk cId="363994875" sldId="312"/>
            <ac:inkMk id="74" creationId="{4975980D-FDEC-4BCF-A554-5DDF9A38DA0A}"/>
          </ac:inkMkLst>
        </pc:inkChg>
        <pc:inkChg chg="add del">
          <ac:chgData name="Viet Anh Nguyen" userId="b95f61ff061388d5" providerId="LiveId" clId="{486E7BDF-B288-46CF-9FDD-5CCBC2208065}" dt="2022-02-18T07:54:06.460" v="1907"/>
          <ac:inkMkLst>
            <pc:docMk/>
            <pc:sldMk cId="363994875" sldId="312"/>
            <ac:inkMk id="75" creationId="{32B2FF0D-5412-4510-B9F0-10A022B20BA3}"/>
          </ac:inkMkLst>
        </pc:inkChg>
        <pc:inkChg chg="add del">
          <ac:chgData name="Viet Anh Nguyen" userId="b95f61ff061388d5" providerId="LiveId" clId="{486E7BDF-B288-46CF-9FDD-5CCBC2208065}" dt="2022-02-18T07:54:06.460" v="1907"/>
          <ac:inkMkLst>
            <pc:docMk/>
            <pc:sldMk cId="363994875" sldId="312"/>
            <ac:inkMk id="76" creationId="{FF2847E4-6FFD-4C8E-BC3A-BC27DC0026A6}"/>
          </ac:inkMkLst>
        </pc:inkChg>
        <pc:inkChg chg="add mod">
          <ac:chgData name="Viet Anh Nguyen" userId="b95f61ff061388d5" providerId="LiveId" clId="{486E7BDF-B288-46CF-9FDD-5CCBC2208065}" dt="2022-02-18T07:54:08.980" v="1908"/>
          <ac:inkMkLst>
            <pc:docMk/>
            <pc:sldMk cId="363994875" sldId="312"/>
            <ac:inkMk id="77" creationId="{46274EBB-9609-412C-8B93-3DE9858B9E74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78" creationId="{F80DB118-853D-406C-9122-391F4AB69BB2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79" creationId="{77C02D14-54ED-46C6-9F5A-CD06DADB8C5D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80" creationId="{F6968E32-F6F4-4E48-AA3A-F3486575B8DB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81" creationId="{7FEE27DB-90F4-441C-8382-71CABC3EB870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82" creationId="{DEF0A153-009A-4208-A20D-A38E5C3AA80C}"/>
          </ac:inkMkLst>
        </pc:inkChg>
        <pc:inkChg chg="add del">
          <ac:chgData name="Viet Anh Nguyen" userId="b95f61ff061388d5" providerId="LiveId" clId="{486E7BDF-B288-46CF-9FDD-5CCBC2208065}" dt="2022-02-18T07:54:17.411" v="1915"/>
          <ac:inkMkLst>
            <pc:docMk/>
            <pc:sldMk cId="363994875" sldId="312"/>
            <ac:inkMk id="83" creationId="{9B9B0019-BEA0-410F-8103-934ED712461F}"/>
          </ac:inkMkLst>
        </pc:inkChg>
        <pc:inkChg chg="add del">
          <ac:chgData name="Viet Anh Nguyen" userId="b95f61ff061388d5" providerId="LiveId" clId="{486E7BDF-B288-46CF-9FDD-5CCBC2208065}" dt="2022-02-18T07:54:18.444" v="1917"/>
          <ac:inkMkLst>
            <pc:docMk/>
            <pc:sldMk cId="363994875" sldId="312"/>
            <ac:inkMk id="84" creationId="{E5B485A8-C486-4767-AC19-84EC1E3C5CF3}"/>
          </ac:inkMkLst>
        </pc:inkChg>
        <pc:inkChg chg="add del">
          <ac:chgData name="Viet Anh Nguyen" userId="b95f61ff061388d5" providerId="LiveId" clId="{486E7BDF-B288-46CF-9FDD-5CCBC2208065}" dt="2022-02-18T07:54:18.444" v="1917"/>
          <ac:inkMkLst>
            <pc:docMk/>
            <pc:sldMk cId="363994875" sldId="312"/>
            <ac:inkMk id="85" creationId="{252A52AC-6272-441B-AF96-71166DDD68A2}"/>
          </ac:inkMkLst>
        </pc:inkChg>
        <pc:inkChg chg="add del">
          <ac:chgData name="Viet Anh Nguyen" userId="b95f61ff061388d5" providerId="LiveId" clId="{486E7BDF-B288-46CF-9FDD-5CCBC2208065}" dt="2022-02-18T07:54:18.444" v="1917"/>
          <ac:inkMkLst>
            <pc:docMk/>
            <pc:sldMk cId="363994875" sldId="312"/>
            <ac:inkMk id="86" creationId="{3CE7BE03-4614-469C-851B-D52B6C7864E3}"/>
          </ac:inkMkLst>
        </pc:inkChg>
        <pc:inkChg chg="add del">
          <ac:chgData name="Viet Anh Nguyen" userId="b95f61ff061388d5" providerId="LiveId" clId="{486E7BDF-B288-46CF-9FDD-5CCBC2208065}" dt="2022-02-18T07:54:20.432" v="1921"/>
          <ac:inkMkLst>
            <pc:docMk/>
            <pc:sldMk cId="363994875" sldId="312"/>
            <ac:inkMk id="87" creationId="{648B0A2E-3EA6-4BEF-ACDC-34A38D5A3551}"/>
          </ac:inkMkLst>
        </pc:inkChg>
        <pc:inkChg chg="add del">
          <ac:chgData name="Viet Anh Nguyen" userId="b95f61ff061388d5" providerId="LiveId" clId="{486E7BDF-B288-46CF-9FDD-5CCBC2208065}" dt="2022-02-18T07:54:20.432" v="1921"/>
          <ac:inkMkLst>
            <pc:docMk/>
            <pc:sldMk cId="363994875" sldId="312"/>
            <ac:inkMk id="88" creationId="{4D339D79-1692-4FC6-BA42-6A34E36D91A5}"/>
          </ac:inkMkLst>
        </pc:inkChg>
        <pc:inkChg chg="add del">
          <ac:chgData name="Viet Anh Nguyen" userId="b95f61ff061388d5" providerId="LiveId" clId="{486E7BDF-B288-46CF-9FDD-5CCBC2208065}" dt="2022-02-18T07:54:20.432" v="1921"/>
          <ac:inkMkLst>
            <pc:docMk/>
            <pc:sldMk cId="363994875" sldId="312"/>
            <ac:inkMk id="89" creationId="{F89AB8D5-4CC1-4012-9B9B-1B1191CC8F31}"/>
          </ac:inkMkLst>
        </pc:inkChg>
        <pc:inkChg chg="add del">
          <ac:chgData name="Viet Anh Nguyen" userId="b95f61ff061388d5" providerId="LiveId" clId="{486E7BDF-B288-46CF-9FDD-5CCBC2208065}" dt="2022-02-18T07:54:20.432" v="1921"/>
          <ac:inkMkLst>
            <pc:docMk/>
            <pc:sldMk cId="363994875" sldId="312"/>
            <ac:inkMk id="90" creationId="{7CA84C02-D487-4C45-B088-D16B8B0A3B8D}"/>
          </ac:inkMkLst>
        </pc:inkChg>
        <pc:inkChg chg="add del">
          <ac:chgData name="Viet Anh Nguyen" userId="b95f61ff061388d5" providerId="LiveId" clId="{486E7BDF-B288-46CF-9FDD-5CCBC2208065}" dt="2022-02-18T07:54:23.694" v="1926"/>
          <ac:inkMkLst>
            <pc:docMk/>
            <pc:sldMk cId="363994875" sldId="312"/>
            <ac:inkMk id="91" creationId="{EB7417DA-7305-47D4-B0D4-8BE83CE0D5CD}"/>
          </ac:inkMkLst>
        </pc:inkChg>
        <pc:inkChg chg="add del">
          <ac:chgData name="Viet Anh Nguyen" userId="b95f61ff061388d5" providerId="LiveId" clId="{486E7BDF-B288-46CF-9FDD-5CCBC2208065}" dt="2022-02-18T07:54:23.694" v="1926"/>
          <ac:inkMkLst>
            <pc:docMk/>
            <pc:sldMk cId="363994875" sldId="312"/>
            <ac:inkMk id="92" creationId="{DE94EDED-BE8B-4516-B7CF-A6689A22810C}"/>
          </ac:inkMkLst>
        </pc:inkChg>
        <pc:inkChg chg="add del">
          <ac:chgData name="Viet Anh Nguyen" userId="b95f61ff061388d5" providerId="LiveId" clId="{486E7BDF-B288-46CF-9FDD-5CCBC2208065}" dt="2022-02-18T07:54:23.694" v="1926"/>
          <ac:inkMkLst>
            <pc:docMk/>
            <pc:sldMk cId="363994875" sldId="312"/>
            <ac:inkMk id="93" creationId="{1348B676-78FD-479B-8FFE-408EAFC84602}"/>
          </ac:inkMkLst>
        </pc:inkChg>
        <pc:inkChg chg="add del">
          <ac:chgData name="Viet Anh Nguyen" userId="b95f61ff061388d5" providerId="LiveId" clId="{486E7BDF-B288-46CF-9FDD-5CCBC2208065}" dt="2022-02-18T07:54:23.694" v="1926"/>
          <ac:inkMkLst>
            <pc:docMk/>
            <pc:sldMk cId="363994875" sldId="312"/>
            <ac:inkMk id="94" creationId="{432EA414-4CA2-4949-BF6B-C22F224A37A6}"/>
          </ac:inkMkLst>
        </pc:inkChg>
        <pc:inkChg chg="add del">
          <ac:chgData name="Viet Anh Nguyen" userId="b95f61ff061388d5" providerId="LiveId" clId="{486E7BDF-B288-46CF-9FDD-5CCBC2208065}" dt="2022-02-18T07:54:23.694" v="1926"/>
          <ac:inkMkLst>
            <pc:docMk/>
            <pc:sldMk cId="363994875" sldId="312"/>
            <ac:inkMk id="95" creationId="{EC6306FB-C7B1-48E5-B13C-D9BA0562068C}"/>
          </ac:inkMkLst>
        </pc:inkChg>
        <pc:inkChg chg="add del">
          <ac:chgData name="Viet Anh Nguyen" userId="b95f61ff061388d5" providerId="LiveId" clId="{486E7BDF-B288-46CF-9FDD-5CCBC2208065}" dt="2022-02-18T07:54:25.783" v="1928"/>
          <ac:inkMkLst>
            <pc:docMk/>
            <pc:sldMk cId="363994875" sldId="312"/>
            <ac:inkMk id="96" creationId="{EF7F27E5-6B26-40F6-B79C-477DE3F9ADBC}"/>
          </ac:inkMkLst>
        </pc:inkChg>
        <pc:inkChg chg="add del">
          <ac:chgData name="Viet Anh Nguyen" userId="b95f61ff061388d5" providerId="LiveId" clId="{486E7BDF-B288-46CF-9FDD-5CCBC2208065}" dt="2022-02-18T07:54:25.783" v="1928"/>
          <ac:inkMkLst>
            <pc:docMk/>
            <pc:sldMk cId="363994875" sldId="312"/>
            <ac:inkMk id="97" creationId="{F8855ED1-F3AE-4FE2-9679-A94F8EE17734}"/>
          </ac:inkMkLst>
        </pc:inkChg>
        <pc:inkChg chg="add del">
          <ac:chgData name="Viet Anh Nguyen" userId="b95f61ff061388d5" providerId="LiveId" clId="{486E7BDF-B288-46CF-9FDD-5CCBC2208065}" dt="2022-02-18T07:54:26.758" v="1931"/>
          <ac:inkMkLst>
            <pc:docMk/>
            <pc:sldMk cId="363994875" sldId="312"/>
            <ac:inkMk id="98" creationId="{5D201F7A-B9E8-4415-88D9-9F74DAB9D438}"/>
          </ac:inkMkLst>
        </pc:inkChg>
        <pc:inkChg chg="add del">
          <ac:chgData name="Viet Anh Nguyen" userId="b95f61ff061388d5" providerId="LiveId" clId="{486E7BDF-B288-46CF-9FDD-5CCBC2208065}" dt="2022-02-18T07:54:26.758" v="1931"/>
          <ac:inkMkLst>
            <pc:docMk/>
            <pc:sldMk cId="363994875" sldId="312"/>
            <ac:inkMk id="99" creationId="{440EC09D-0209-4EDB-A595-C32B81B7A0FD}"/>
          </ac:inkMkLst>
        </pc:inkChg>
        <pc:inkChg chg="add del">
          <ac:chgData name="Viet Anh Nguyen" userId="b95f61ff061388d5" providerId="LiveId" clId="{486E7BDF-B288-46CF-9FDD-5CCBC2208065}" dt="2022-02-18T07:54:26.758" v="1931"/>
          <ac:inkMkLst>
            <pc:docMk/>
            <pc:sldMk cId="363994875" sldId="312"/>
            <ac:inkMk id="100" creationId="{AFE107D2-C1D7-4EB3-9EAD-95E9181BEAC1}"/>
          </ac:inkMkLst>
        </pc:inkChg>
        <pc:inkChg chg="add del">
          <ac:chgData name="Viet Anh Nguyen" userId="b95f61ff061388d5" providerId="LiveId" clId="{486E7BDF-B288-46CF-9FDD-5CCBC2208065}" dt="2022-02-18T07:54:29.712" v="1936"/>
          <ac:inkMkLst>
            <pc:docMk/>
            <pc:sldMk cId="363994875" sldId="312"/>
            <ac:inkMk id="101" creationId="{60E59235-521C-4C61-B2AB-146244FD99ED}"/>
          </ac:inkMkLst>
        </pc:inkChg>
        <pc:inkChg chg="add del">
          <ac:chgData name="Viet Anh Nguyen" userId="b95f61ff061388d5" providerId="LiveId" clId="{486E7BDF-B288-46CF-9FDD-5CCBC2208065}" dt="2022-02-18T07:54:29.712" v="1936"/>
          <ac:inkMkLst>
            <pc:docMk/>
            <pc:sldMk cId="363994875" sldId="312"/>
            <ac:inkMk id="102" creationId="{4AABF3C9-4D8F-41E3-8325-C0D5219009A3}"/>
          </ac:inkMkLst>
        </pc:inkChg>
        <pc:inkChg chg="add del">
          <ac:chgData name="Viet Anh Nguyen" userId="b95f61ff061388d5" providerId="LiveId" clId="{486E7BDF-B288-46CF-9FDD-5CCBC2208065}" dt="2022-02-18T07:54:29.712" v="1936"/>
          <ac:inkMkLst>
            <pc:docMk/>
            <pc:sldMk cId="363994875" sldId="312"/>
            <ac:inkMk id="103" creationId="{39068CD7-1EB3-47B1-9CDD-962BAA65B4FA}"/>
          </ac:inkMkLst>
        </pc:inkChg>
        <pc:inkChg chg="add del">
          <ac:chgData name="Viet Anh Nguyen" userId="b95f61ff061388d5" providerId="LiveId" clId="{486E7BDF-B288-46CF-9FDD-5CCBC2208065}" dt="2022-02-18T07:54:29.712" v="1936"/>
          <ac:inkMkLst>
            <pc:docMk/>
            <pc:sldMk cId="363994875" sldId="312"/>
            <ac:inkMk id="104" creationId="{47536689-D9DA-4D18-8FB8-E5F44B64C265}"/>
          </ac:inkMkLst>
        </pc:inkChg>
        <pc:inkChg chg="add del">
          <ac:chgData name="Viet Anh Nguyen" userId="b95f61ff061388d5" providerId="LiveId" clId="{486E7BDF-B288-46CF-9FDD-5CCBC2208065}" dt="2022-02-18T07:54:29.712" v="1936"/>
          <ac:inkMkLst>
            <pc:docMk/>
            <pc:sldMk cId="363994875" sldId="312"/>
            <ac:inkMk id="105" creationId="{EFF6C868-4534-44F7-AC64-334AC4F126E3}"/>
          </ac:inkMkLst>
        </pc:inkChg>
        <pc:inkChg chg="add del">
          <ac:chgData name="Viet Anh Nguyen" userId="b95f61ff061388d5" providerId="LiveId" clId="{486E7BDF-B288-46CF-9FDD-5CCBC2208065}" dt="2022-02-18T07:54:30.633" v="1938"/>
          <ac:inkMkLst>
            <pc:docMk/>
            <pc:sldMk cId="363994875" sldId="312"/>
            <ac:inkMk id="106" creationId="{A4A40E8A-8B17-411C-803A-C74237ACBCE6}"/>
          </ac:inkMkLst>
        </pc:inkChg>
        <pc:inkChg chg="add del">
          <ac:chgData name="Viet Anh Nguyen" userId="b95f61ff061388d5" providerId="LiveId" clId="{486E7BDF-B288-46CF-9FDD-5CCBC2208065}" dt="2022-02-18T07:54:30.633" v="1938"/>
          <ac:inkMkLst>
            <pc:docMk/>
            <pc:sldMk cId="363994875" sldId="312"/>
            <ac:inkMk id="107" creationId="{E2018BB4-564F-430C-AE57-069532807CD9}"/>
          </ac:inkMkLst>
        </pc:inkChg>
        <pc:inkChg chg="add del">
          <ac:chgData name="Viet Anh Nguyen" userId="b95f61ff061388d5" providerId="LiveId" clId="{486E7BDF-B288-46CF-9FDD-5CCBC2208065}" dt="2022-02-18T07:54:31.872" v="1941"/>
          <ac:inkMkLst>
            <pc:docMk/>
            <pc:sldMk cId="363994875" sldId="312"/>
            <ac:inkMk id="108" creationId="{584333E3-40C0-4372-AEB9-9AE17F2FAFFF}"/>
          </ac:inkMkLst>
        </pc:inkChg>
        <pc:inkChg chg="add del">
          <ac:chgData name="Viet Anh Nguyen" userId="b95f61ff061388d5" providerId="LiveId" clId="{486E7BDF-B288-46CF-9FDD-5CCBC2208065}" dt="2022-02-18T07:54:31.872" v="1941"/>
          <ac:inkMkLst>
            <pc:docMk/>
            <pc:sldMk cId="363994875" sldId="312"/>
            <ac:inkMk id="109" creationId="{DE8F6AA7-1565-4CD3-B68D-C46E9004B615}"/>
          </ac:inkMkLst>
        </pc:inkChg>
        <pc:inkChg chg="add del">
          <ac:chgData name="Viet Anh Nguyen" userId="b95f61ff061388d5" providerId="LiveId" clId="{486E7BDF-B288-46CF-9FDD-5CCBC2208065}" dt="2022-02-18T07:54:31.872" v="1941"/>
          <ac:inkMkLst>
            <pc:docMk/>
            <pc:sldMk cId="363994875" sldId="312"/>
            <ac:inkMk id="110" creationId="{B2504BFE-AB49-441A-888C-5FA627DEE484}"/>
          </ac:inkMkLst>
        </pc:inkChg>
        <pc:inkChg chg="add del">
          <ac:chgData name="Viet Anh Nguyen" userId="b95f61ff061388d5" providerId="LiveId" clId="{486E7BDF-B288-46CF-9FDD-5CCBC2208065}" dt="2022-02-18T07:54:32.932" v="1943"/>
          <ac:inkMkLst>
            <pc:docMk/>
            <pc:sldMk cId="363994875" sldId="312"/>
            <ac:inkMk id="111" creationId="{5A401988-8595-4B30-A7E0-F4397E4FD261}"/>
          </ac:inkMkLst>
        </pc:inkChg>
        <pc:inkChg chg="add del">
          <ac:chgData name="Viet Anh Nguyen" userId="b95f61ff061388d5" providerId="LiveId" clId="{486E7BDF-B288-46CF-9FDD-5CCBC2208065}" dt="2022-02-18T07:54:32.932" v="1943"/>
          <ac:inkMkLst>
            <pc:docMk/>
            <pc:sldMk cId="363994875" sldId="312"/>
            <ac:inkMk id="112" creationId="{B914F577-BE43-4B2A-810D-574EE627395A}"/>
          </ac:inkMkLst>
        </pc:inkChg>
        <pc:inkChg chg="add">
          <ac:chgData name="Viet Anh Nguyen" userId="b95f61ff061388d5" providerId="LiveId" clId="{486E7BDF-B288-46CF-9FDD-5CCBC2208065}" dt="2022-02-18T07:54:32.932" v="1943"/>
          <ac:inkMkLst>
            <pc:docMk/>
            <pc:sldMk cId="363994875" sldId="312"/>
            <ac:inkMk id="113" creationId="{EB88D0FC-C6FC-4BF2-A7B1-CBABA6B38CFC}"/>
          </ac:inkMkLst>
        </pc:inkChg>
      </pc:sldChg>
      <pc:sldChg chg="addSp delSp new mod">
        <pc:chgData name="Viet Anh Nguyen" userId="b95f61ff061388d5" providerId="LiveId" clId="{486E7BDF-B288-46CF-9FDD-5CCBC2208065}" dt="2022-02-18T07:59:11.185" v="2100" actId="9405"/>
        <pc:sldMkLst>
          <pc:docMk/>
          <pc:sldMk cId="2866522682" sldId="313"/>
        </pc:sldMkLst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2" creationId="{8DE0ED52-A030-426F-ABE9-97109565E699}"/>
          </ac:inkMkLst>
        </pc:inkChg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3" creationId="{C6EA0A3A-D9EB-4616-A4B0-723A12CB927F}"/>
          </ac:inkMkLst>
        </pc:inkChg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4" creationId="{3F89E780-C05C-4487-B067-790F4F842456}"/>
          </ac:inkMkLst>
        </pc:inkChg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5" creationId="{68F63F49-38DB-46FB-90FF-A15EEFF2ED3B}"/>
          </ac:inkMkLst>
        </pc:inkChg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6" creationId="{FD140DC9-CB68-48F6-A527-66C735C87997}"/>
          </ac:inkMkLst>
        </pc:inkChg>
        <pc:inkChg chg="add del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7" creationId="{04557011-4856-4BE9-AA3A-F215431835FD}"/>
          </ac:inkMkLst>
        </pc:inkChg>
        <pc:inkChg chg="add">
          <ac:chgData name="Viet Anh Nguyen" userId="b95f61ff061388d5" providerId="LiveId" clId="{486E7BDF-B288-46CF-9FDD-5CCBC2208065}" dt="2022-02-18T07:56:46.576" v="1951"/>
          <ac:inkMkLst>
            <pc:docMk/>
            <pc:sldMk cId="2866522682" sldId="313"/>
            <ac:inkMk id="8" creationId="{1E09286C-4E4E-4062-A835-53F26E61CF2C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9" creationId="{9811C0E6-F622-4748-9BE6-2175FC787EDF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0" creationId="{83E4F110-EE72-4901-A79E-1AA896E4ECA1}"/>
          </ac:inkMkLst>
        </pc:inkChg>
        <pc:inkChg chg="add">
          <ac:chgData name="Viet Anh Nguyen" userId="b95f61ff061388d5" providerId="LiveId" clId="{486E7BDF-B288-46CF-9FDD-5CCBC2208065}" dt="2022-02-18T07:56:47.449" v="1954" actId="9405"/>
          <ac:inkMkLst>
            <pc:docMk/>
            <pc:sldMk cId="2866522682" sldId="313"/>
            <ac:inkMk id="11" creationId="{E88D38EA-C385-4C35-AFB5-E73B70B4828D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2" creationId="{5501FFB7-9EF1-4655-A715-DC3A5E3A57DE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3" creationId="{76694632-634E-4752-8D98-B6E6120B1740}"/>
          </ac:inkMkLst>
        </pc:inkChg>
        <pc:inkChg chg="add">
          <ac:chgData name="Viet Anh Nguyen" userId="b95f61ff061388d5" providerId="LiveId" clId="{486E7BDF-B288-46CF-9FDD-5CCBC2208065}" dt="2022-02-18T07:56:48.815" v="1957" actId="9405"/>
          <ac:inkMkLst>
            <pc:docMk/>
            <pc:sldMk cId="2866522682" sldId="313"/>
            <ac:inkMk id="14" creationId="{AA93EF5F-F7CE-433A-A8B4-25377F60F2C7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5" creationId="{7CD6F02A-CD97-41C8-8AD7-D115B558F423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6" creationId="{A5649D24-F017-4666-B518-C287C9AC8364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7" creationId="{E63DCB80-DFFA-463C-9DF9-3B352338953C}"/>
          </ac:inkMkLst>
        </pc:inkChg>
        <pc:inkChg chg="add del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8" creationId="{BD993F7F-FBBD-41C9-B972-8DED87AC625A}"/>
          </ac:inkMkLst>
        </pc:inkChg>
        <pc:inkChg chg="add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19" creationId="{3AE521F5-AAA6-409C-A277-F806B4965A81}"/>
          </ac:inkMkLst>
        </pc:inkChg>
        <pc:inkChg chg="add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20" creationId="{13A11F37-E116-4646-ACB4-13A24B31058B}"/>
          </ac:inkMkLst>
        </pc:inkChg>
        <pc:inkChg chg="add">
          <ac:chgData name="Viet Anh Nguyen" userId="b95f61ff061388d5" providerId="LiveId" clId="{486E7BDF-B288-46CF-9FDD-5CCBC2208065}" dt="2022-02-18T07:56:51.597" v="1962"/>
          <ac:inkMkLst>
            <pc:docMk/>
            <pc:sldMk cId="2866522682" sldId="313"/>
            <ac:inkMk id="21" creationId="{BC7CF545-9715-4532-AB6B-743DD1DF483F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2" creationId="{A3E44617-6B61-46A5-A506-02BB9BA80564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3" creationId="{B7029C03-C4E8-49E6-A639-684CA8333FA8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4" creationId="{B14A02D1-06EA-4456-AB29-CB24EB331C48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5" creationId="{8607BE15-247B-41DD-8354-8654B9C881D0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6" creationId="{B1E0252E-04E2-41E8-98BB-4DEF0C114B65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7" creationId="{6181EB8F-6604-44BE-9597-7A7FA481F792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8" creationId="{0EDF1DCF-7978-41C1-8B82-137138132034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29" creationId="{DBED685E-4A61-451C-93FC-DBF4FC4E8B31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0" creationId="{4EC4F25F-F1C1-4C59-A091-4DAC5F15D211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1" creationId="{3B75B520-148D-491B-914E-D7A2D4E7D30E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2" creationId="{ACCFC3B0-BE90-4DE7-B376-98736E6E4782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3" creationId="{17CF049A-4BC3-468D-935E-1B689057AD1D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4" creationId="{011F7D76-2095-4C3D-B4F6-6881BB3EE51A}"/>
          </ac:inkMkLst>
        </pc:inkChg>
        <pc:inkChg chg="add">
          <ac:chgData name="Viet Anh Nguyen" userId="b95f61ff061388d5" providerId="LiveId" clId="{486E7BDF-B288-46CF-9FDD-5CCBC2208065}" dt="2022-02-18T07:56:57.005" v="1976" actId="9405"/>
          <ac:inkMkLst>
            <pc:docMk/>
            <pc:sldMk cId="2866522682" sldId="313"/>
            <ac:inkMk id="35" creationId="{AB247596-7D96-4387-8475-48AF55DFFA07}"/>
          </ac:inkMkLst>
        </pc:inkChg>
        <pc:inkChg chg="add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6" creationId="{C7611271-2FCE-45EB-934D-BFEE1900B6C6}"/>
          </ac:inkMkLst>
        </pc:inkChg>
        <pc:inkChg chg="add del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7" creationId="{1D8CAE14-1796-481D-879B-0AAD1350F8AA}"/>
          </ac:inkMkLst>
        </pc:inkChg>
        <pc:inkChg chg="add">
          <ac:chgData name="Viet Anh Nguyen" userId="b95f61ff061388d5" providerId="LiveId" clId="{486E7BDF-B288-46CF-9FDD-5CCBC2208065}" dt="2022-02-18T07:56:57.582" v="1977"/>
          <ac:inkMkLst>
            <pc:docMk/>
            <pc:sldMk cId="2866522682" sldId="313"/>
            <ac:inkMk id="38" creationId="{66E1A17F-89CF-44B5-AA05-E5256E84CA0E}"/>
          </ac:inkMkLst>
        </pc:inkChg>
        <pc:inkChg chg="add del">
          <ac:chgData name="Viet Anh Nguyen" userId="b95f61ff061388d5" providerId="LiveId" clId="{486E7BDF-B288-46CF-9FDD-5CCBC2208065}" dt="2022-02-18T07:57:01.117" v="1983"/>
          <ac:inkMkLst>
            <pc:docMk/>
            <pc:sldMk cId="2866522682" sldId="313"/>
            <ac:inkMk id="39" creationId="{17A0419A-A485-45BF-8A66-9B606B6F69A9}"/>
          </ac:inkMkLst>
        </pc:inkChg>
        <pc:inkChg chg="add del">
          <ac:chgData name="Viet Anh Nguyen" userId="b95f61ff061388d5" providerId="LiveId" clId="{486E7BDF-B288-46CF-9FDD-5CCBC2208065}" dt="2022-02-18T07:57:01.117" v="1983"/>
          <ac:inkMkLst>
            <pc:docMk/>
            <pc:sldMk cId="2866522682" sldId="313"/>
            <ac:inkMk id="40" creationId="{5075D184-CE73-4376-9955-602F09E2902C}"/>
          </ac:inkMkLst>
        </pc:inkChg>
        <pc:inkChg chg="add">
          <ac:chgData name="Viet Anh Nguyen" userId="b95f61ff061388d5" providerId="LiveId" clId="{486E7BDF-B288-46CF-9FDD-5CCBC2208065}" dt="2022-02-18T07:56:59.851" v="1980" actId="9405"/>
          <ac:inkMkLst>
            <pc:docMk/>
            <pc:sldMk cId="2866522682" sldId="313"/>
            <ac:inkMk id="41" creationId="{5872A26B-3778-42C2-960B-4EDB12EA0563}"/>
          </ac:inkMkLst>
        </pc:inkChg>
        <pc:inkChg chg="add">
          <ac:chgData name="Viet Anh Nguyen" userId="b95f61ff061388d5" providerId="LiveId" clId="{486E7BDF-B288-46CF-9FDD-5CCBC2208065}" dt="2022-02-18T07:57:00.071" v="1981" actId="9405"/>
          <ac:inkMkLst>
            <pc:docMk/>
            <pc:sldMk cId="2866522682" sldId="313"/>
            <ac:inkMk id="42" creationId="{660F701C-0D6A-4597-9FDB-754DD23E685B}"/>
          </ac:inkMkLst>
        </pc:inkChg>
        <pc:inkChg chg="add">
          <ac:chgData name="Viet Anh Nguyen" userId="b95f61ff061388d5" providerId="LiveId" clId="{486E7BDF-B288-46CF-9FDD-5CCBC2208065}" dt="2022-02-18T07:57:00.205" v="1982" actId="9405"/>
          <ac:inkMkLst>
            <pc:docMk/>
            <pc:sldMk cId="2866522682" sldId="313"/>
            <ac:inkMk id="43" creationId="{1FDFACA1-1540-4755-82B3-BAEB96A3FF15}"/>
          </ac:inkMkLst>
        </pc:inkChg>
        <pc:inkChg chg="add">
          <ac:chgData name="Viet Anh Nguyen" userId="b95f61ff061388d5" providerId="LiveId" clId="{486E7BDF-B288-46CF-9FDD-5CCBC2208065}" dt="2022-02-18T07:57:01.117" v="1983"/>
          <ac:inkMkLst>
            <pc:docMk/>
            <pc:sldMk cId="2866522682" sldId="313"/>
            <ac:inkMk id="44" creationId="{FE891BE6-ADFB-4852-832F-B15B633B07E5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45" creationId="{467E465A-462F-4D5C-82DC-7F27C285C4FB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46" creationId="{8D10567D-92AA-45F5-914A-07C2EACA1DF9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47" creationId="{0E5F1435-4DF7-4ECA-8351-4648728422F1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48" creationId="{206C4BA1-C71A-42B5-BCEF-7352F92ADC2D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49" creationId="{2A57ED21-8415-4F0D-A8DC-FB23E98CA450}"/>
          </ac:inkMkLst>
        </pc:inkChg>
        <pc:inkChg chg="add">
          <ac:chgData name="Viet Anh Nguyen" userId="b95f61ff061388d5" providerId="LiveId" clId="{486E7BDF-B288-46CF-9FDD-5CCBC2208065}" dt="2022-02-18T07:57:04.416" v="1989" actId="9405"/>
          <ac:inkMkLst>
            <pc:docMk/>
            <pc:sldMk cId="2866522682" sldId="313"/>
            <ac:inkMk id="50" creationId="{F6A1945B-CD7B-40DA-A1A6-E88938D7D468}"/>
          </ac:inkMkLst>
        </pc:inkChg>
        <pc:inkChg chg="add">
          <ac:chgData name="Viet Anh Nguyen" userId="b95f61ff061388d5" providerId="LiveId" clId="{486E7BDF-B288-46CF-9FDD-5CCBC2208065}" dt="2022-02-18T07:57:04.632" v="1990" actId="9405"/>
          <ac:inkMkLst>
            <pc:docMk/>
            <pc:sldMk cId="2866522682" sldId="313"/>
            <ac:inkMk id="51" creationId="{9C68AF02-B8E2-4017-8A00-CDB94E1516AE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2" creationId="{E92D5B99-2620-4F9D-84A2-49EB76DFC51F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3" creationId="{BD80DD72-3B62-46A9-BD10-7E016EBA1CBF}"/>
          </ac:inkMkLst>
        </pc:inkChg>
        <pc:inkChg chg="add del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4" creationId="{7ADE5496-1229-4FA5-A186-5484864254CC}"/>
          </ac:inkMkLst>
        </pc:inkChg>
        <pc:inkChg chg="add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5" creationId="{F3088A84-9B6C-42D6-B061-64AA010DEB1E}"/>
          </ac:inkMkLst>
        </pc:inkChg>
        <pc:inkChg chg="add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6" creationId="{928EFC17-CAE8-4C19-8D62-8B09735E264D}"/>
          </ac:inkMkLst>
        </pc:inkChg>
        <pc:inkChg chg="add">
          <ac:chgData name="Viet Anh Nguyen" userId="b95f61ff061388d5" providerId="LiveId" clId="{486E7BDF-B288-46CF-9FDD-5CCBC2208065}" dt="2022-02-18T07:57:06.180" v="1994"/>
          <ac:inkMkLst>
            <pc:docMk/>
            <pc:sldMk cId="2866522682" sldId="313"/>
            <ac:inkMk id="57" creationId="{D23FBDD6-65E6-4923-8BB2-7CEBBD916482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58" creationId="{37700094-914F-4DD0-91A7-1B95FF1D6895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59" creationId="{4F477D33-CEF3-4455-ADF5-F8459A066509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60" creationId="{03C6C13F-2471-4E9D-AA44-52D090686889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61" creationId="{B94C6C72-7401-455D-A339-A0016ECE4CF6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62" creationId="{567B9D6F-9806-4C15-9BA7-61AEB76D9A61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63" creationId="{66F52639-3267-46F9-B7F1-2CA077BCB9D4}"/>
          </ac:inkMkLst>
        </pc:inkChg>
        <pc:inkChg chg="add del">
          <ac:chgData name="Viet Anh Nguyen" userId="b95f61ff061388d5" providerId="LiveId" clId="{486E7BDF-B288-46CF-9FDD-5CCBC2208065}" dt="2022-02-18T07:57:09.202" v="2002"/>
          <ac:inkMkLst>
            <pc:docMk/>
            <pc:sldMk cId="2866522682" sldId="313"/>
            <ac:inkMk id="64" creationId="{8BCBAD17-4618-417B-87C0-9D6DF01F05EB}"/>
          </ac:inkMkLst>
        </pc:inkChg>
        <pc:inkChg chg="add del">
          <ac:chgData name="Viet Anh Nguyen" userId="b95f61ff061388d5" providerId="LiveId" clId="{486E7BDF-B288-46CF-9FDD-5CCBC2208065}" dt="2022-02-18T07:57:22.381" v="2015"/>
          <ac:inkMkLst>
            <pc:docMk/>
            <pc:sldMk cId="2866522682" sldId="313"/>
            <ac:inkMk id="65" creationId="{4102AF9F-5AE7-4181-8317-A2BC79730A73}"/>
          </ac:inkMkLst>
        </pc:inkChg>
        <pc:inkChg chg="add del">
          <ac:chgData name="Viet Anh Nguyen" userId="b95f61ff061388d5" providerId="LiveId" clId="{486E7BDF-B288-46CF-9FDD-5CCBC2208065}" dt="2022-02-18T07:57:22.381" v="2015"/>
          <ac:inkMkLst>
            <pc:docMk/>
            <pc:sldMk cId="2866522682" sldId="313"/>
            <ac:inkMk id="66" creationId="{4AE40758-3166-43E7-8B98-3E13ED36F8D4}"/>
          </ac:inkMkLst>
        </pc:inkChg>
        <pc:inkChg chg="add del">
          <ac:chgData name="Viet Anh Nguyen" userId="b95f61ff061388d5" providerId="LiveId" clId="{486E7BDF-B288-46CF-9FDD-5CCBC2208065}" dt="2022-02-18T07:57:15.417" v="2007"/>
          <ac:inkMkLst>
            <pc:docMk/>
            <pc:sldMk cId="2866522682" sldId="313"/>
            <ac:inkMk id="67" creationId="{3A6FB10B-0AD8-46EA-882D-AFCBCB1EC3D9}"/>
          </ac:inkMkLst>
        </pc:inkChg>
        <pc:inkChg chg="add del">
          <ac:chgData name="Viet Anh Nguyen" userId="b95f61ff061388d5" providerId="LiveId" clId="{486E7BDF-B288-46CF-9FDD-5CCBC2208065}" dt="2022-02-18T07:57:15.417" v="2007"/>
          <ac:inkMkLst>
            <pc:docMk/>
            <pc:sldMk cId="2866522682" sldId="313"/>
            <ac:inkMk id="68" creationId="{60068AA6-C1BA-4E97-B322-3D190993F71B}"/>
          </ac:inkMkLst>
        </pc:inkChg>
        <pc:inkChg chg="add del">
          <ac:chgData name="Viet Anh Nguyen" userId="b95f61ff061388d5" providerId="LiveId" clId="{486E7BDF-B288-46CF-9FDD-5CCBC2208065}" dt="2022-02-18T07:57:15.417" v="2007"/>
          <ac:inkMkLst>
            <pc:docMk/>
            <pc:sldMk cId="2866522682" sldId="313"/>
            <ac:inkMk id="69" creationId="{6C4E1D7D-5173-4A66-8787-16F41629EF4D}"/>
          </ac:inkMkLst>
        </pc:inkChg>
        <pc:inkChg chg="add del">
          <ac:chgData name="Viet Anh Nguyen" userId="b95f61ff061388d5" providerId="LiveId" clId="{486E7BDF-B288-46CF-9FDD-5CCBC2208065}" dt="2022-02-18T07:57:15.417" v="2007"/>
          <ac:inkMkLst>
            <pc:docMk/>
            <pc:sldMk cId="2866522682" sldId="313"/>
            <ac:inkMk id="70" creationId="{CBD6DBB1-557B-4CEC-86B7-A31135760612}"/>
          </ac:inkMkLst>
        </pc:inkChg>
        <pc:inkChg chg="add">
          <ac:chgData name="Viet Anh Nguyen" userId="b95f61ff061388d5" providerId="LiveId" clId="{486E7BDF-B288-46CF-9FDD-5CCBC2208065}" dt="2022-02-18T07:57:15.417" v="2007"/>
          <ac:inkMkLst>
            <pc:docMk/>
            <pc:sldMk cId="2866522682" sldId="313"/>
            <ac:inkMk id="71" creationId="{8B921C4B-C380-4A7D-970F-E7F6CE35CDF5}"/>
          </ac:inkMkLst>
        </pc:inkChg>
        <pc:inkChg chg="add del">
          <ac:chgData name="Viet Anh Nguyen" userId="b95f61ff061388d5" providerId="LiveId" clId="{486E7BDF-B288-46CF-9FDD-5CCBC2208065}" dt="2022-02-18T07:57:19.592" v="2011"/>
          <ac:inkMkLst>
            <pc:docMk/>
            <pc:sldMk cId="2866522682" sldId="313"/>
            <ac:inkMk id="72" creationId="{F9366D45-C26B-49B4-B827-7D635FD97FEB}"/>
          </ac:inkMkLst>
        </pc:inkChg>
        <pc:inkChg chg="add del">
          <ac:chgData name="Viet Anh Nguyen" userId="b95f61ff061388d5" providerId="LiveId" clId="{486E7BDF-B288-46CF-9FDD-5CCBC2208065}" dt="2022-02-18T07:57:19.592" v="2011"/>
          <ac:inkMkLst>
            <pc:docMk/>
            <pc:sldMk cId="2866522682" sldId="313"/>
            <ac:inkMk id="73" creationId="{BB0C7D68-3C88-40FF-BF27-8295FB732639}"/>
          </ac:inkMkLst>
        </pc:inkChg>
        <pc:inkChg chg="add del">
          <ac:chgData name="Viet Anh Nguyen" userId="b95f61ff061388d5" providerId="LiveId" clId="{486E7BDF-B288-46CF-9FDD-5CCBC2208065}" dt="2022-02-18T07:57:19.592" v="2011"/>
          <ac:inkMkLst>
            <pc:docMk/>
            <pc:sldMk cId="2866522682" sldId="313"/>
            <ac:inkMk id="74" creationId="{6638C717-419C-47B4-B765-EC4DF4534D9B}"/>
          </ac:inkMkLst>
        </pc:inkChg>
        <pc:inkChg chg="add del">
          <ac:chgData name="Viet Anh Nguyen" userId="b95f61ff061388d5" providerId="LiveId" clId="{486E7BDF-B288-46CF-9FDD-5CCBC2208065}" dt="2022-02-18T07:57:20.613" v="2013"/>
          <ac:inkMkLst>
            <pc:docMk/>
            <pc:sldMk cId="2866522682" sldId="313"/>
            <ac:inkMk id="75" creationId="{1449A94D-669F-49A1-BECC-0991BABCF8F5}"/>
          </ac:inkMkLst>
        </pc:inkChg>
        <pc:inkChg chg="add del">
          <ac:chgData name="Viet Anh Nguyen" userId="b95f61ff061388d5" providerId="LiveId" clId="{486E7BDF-B288-46CF-9FDD-5CCBC2208065}" dt="2022-02-18T07:57:20.613" v="2013"/>
          <ac:inkMkLst>
            <pc:docMk/>
            <pc:sldMk cId="2866522682" sldId="313"/>
            <ac:inkMk id="76" creationId="{5708445D-A995-431F-94E4-2185E1504FD9}"/>
          </ac:inkMkLst>
        </pc:inkChg>
        <pc:inkChg chg="add del">
          <ac:chgData name="Viet Anh Nguyen" userId="b95f61ff061388d5" providerId="LiveId" clId="{486E7BDF-B288-46CF-9FDD-5CCBC2208065}" dt="2022-02-18T07:57:22.381" v="2015"/>
          <ac:inkMkLst>
            <pc:docMk/>
            <pc:sldMk cId="2866522682" sldId="313"/>
            <ac:inkMk id="77" creationId="{A9424C94-4B53-4090-81B4-53BE37D675DD}"/>
          </ac:inkMkLst>
        </pc:inkChg>
        <pc:inkChg chg="add del">
          <ac:chgData name="Viet Anh Nguyen" userId="b95f61ff061388d5" providerId="LiveId" clId="{486E7BDF-B288-46CF-9FDD-5CCBC2208065}" dt="2022-02-18T07:57:22.381" v="2015"/>
          <ac:inkMkLst>
            <pc:docMk/>
            <pc:sldMk cId="2866522682" sldId="313"/>
            <ac:inkMk id="78" creationId="{B0F64C8B-E8A8-4C22-9592-37CF2479167A}"/>
          </ac:inkMkLst>
        </pc:inkChg>
        <pc:inkChg chg="add">
          <ac:chgData name="Viet Anh Nguyen" userId="b95f61ff061388d5" providerId="LiveId" clId="{486E7BDF-B288-46CF-9FDD-5CCBC2208065}" dt="2022-02-18T07:57:22.381" v="2015"/>
          <ac:inkMkLst>
            <pc:docMk/>
            <pc:sldMk cId="2866522682" sldId="313"/>
            <ac:inkMk id="79" creationId="{09DE2F82-6026-4440-83E9-E7394B1B4D65}"/>
          </ac:inkMkLst>
        </pc:inkChg>
        <pc:inkChg chg="add del">
          <ac:chgData name="Viet Anh Nguyen" userId="b95f61ff061388d5" providerId="LiveId" clId="{486E7BDF-B288-46CF-9FDD-5CCBC2208065}" dt="2022-02-18T07:57:26.493" v="2020"/>
          <ac:inkMkLst>
            <pc:docMk/>
            <pc:sldMk cId="2866522682" sldId="313"/>
            <ac:inkMk id="80" creationId="{9A9DED69-17D5-4064-A57B-B9659140124D}"/>
          </ac:inkMkLst>
        </pc:inkChg>
        <pc:inkChg chg="add del">
          <ac:chgData name="Viet Anh Nguyen" userId="b95f61ff061388d5" providerId="LiveId" clId="{486E7BDF-B288-46CF-9FDD-5CCBC2208065}" dt="2022-02-18T07:57:26.493" v="2020"/>
          <ac:inkMkLst>
            <pc:docMk/>
            <pc:sldMk cId="2866522682" sldId="313"/>
            <ac:inkMk id="81" creationId="{F2540B50-7B17-4F71-B4BD-CBCB543F067F}"/>
          </ac:inkMkLst>
        </pc:inkChg>
        <pc:inkChg chg="add">
          <ac:chgData name="Viet Anh Nguyen" userId="b95f61ff061388d5" providerId="LiveId" clId="{486E7BDF-B288-46CF-9FDD-5CCBC2208065}" dt="2022-02-18T07:57:25.506" v="2018" actId="9405"/>
          <ac:inkMkLst>
            <pc:docMk/>
            <pc:sldMk cId="2866522682" sldId="313"/>
            <ac:inkMk id="82" creationId="{33B5F6A6-480D-4EEF-9E43-08186E73F3FA}"/>
          </ac:inkMkLst>
        </pc:inkChg>
        <pc:inkChg chg="add">
          <ac:chgData name="Viet Anh Nguyen" userId="b95f61ff061388d5" providerId="LiveId" clId="{486E7BDF-B288-46CF-9FDD-5CCBC2208065}" dt="2022-02-18T07:57:25.660" v="2019" actId="9405"/>
          <ac:inkMkLst>
            <pc:docMk/>
            <pc:sldMk cId="2866522682" sldId="313"/>
            <ac:inkMk id="83" creationId="{B27B30F3-B285-41D7-9BD2-AAE1C9C8F711}"/>
          </ac:inkMkLst>
        </pc:inkChg>
        <pc:inkChg chg="add">
          <ac:chgData name="Viet Anh Nguyen" userId="b95f61ff061388d5" providerId="LiveId" clId="{486E7BDF-B288-46CF-9FDD-5CCBC2208065}" dt="2022-02-18T07:57:26.493" v="2020"/>
          <ac:inkMkLst>
            <pc:docMk/>
            <pc:sldMk cId="2866522682" sldId="313"/>
            <ac:inkMk id="84" creationId="{8AAE0C02-4893-4C2F-9168-1BF47FD550F9}"/>
          </ac:inkMkLst>
        </pc:inkChg>
        <pc:inkChg chg="add del">
          <ac:chgData name="Viet Anh Nguyen" userId="b95f61ff061388d5" providerId="LiveId" clId="{486E7BDF-B288-46CF-9FDD-5CCBC2208065}" dt="2022-02-18T07:58:04.069" v="2024"/>
          <ac:inkMkLst>
            <pc:docMk/>
            <pc:sldMk cId="2866522682" sldId="313"/>
            <ac:inkMk id="85" creationId="{4CB6D11C-B82F-41F3-9D4F-C3A46A3E9C5F}"/>
          </ac:inkMkLst>
        </pc:inkChg>
        <pc:inkChg chg="add del">
          <ac:chgData name="Viet Anh Nguyen" userId="b95f61ff061388d5" providerId="LiveId" clId="{486E7BDF-B288-46CF-9FDD-5CCBC2208065}" dt="2022-02-18T07:58:04.069" v="2024"/>
          <ac:inkMkLst>
            <pc:docMk/>
            <pc:sldMk cId="2866522682" sldId="313"/>
            <ac:inkMk id="86" creationId="{FD9930E5-BA5C-46A6-B20F-44CA0543D41B}"/>
          </ac:inkMkLst>
        </pc:inkChg>
        <pc:inkChg chg="add del">
          <ac:chgData name="Viet Anh Nguyen" userId="b95f61ff061388d5" providerId="LiveId" clId="{486E7BDF-B288-46CF-9FDD-5CCBC2208065}" dt="2022-02-18T07:58:04.069" v="2024"/>
          <ac:inkMkLst>
            <pc:docMk/>
            <pc:sldMk cId="2866522682" sldId="313"/>
            <ac:inkMk id="87" creationId="{E1DE1EFE-C223-4CDA-B7E8-BA1F8873B2A5}"/>
          </ac:inkMkLst>
        </pc:inkChg>
        <pc:inkChg chg="add">
          <ac:chgData name="Viet Anh Nguyen" userId="b95f61ff061388d5" providerId="LiveId" clId="{486E7BDF-B288-46CF-9FDD-5CCBC2208065}" dt="2022-02-18T07:58:04.069" v="2024"/>
          <ac:inkMkLst>
            <pc:docMk/>
            <pc:sldMk cId="2866522682" sldId="313"/>
            <ac:inkMk id="88" creationId="{5C97CAB9-867B-43CB-AA76-64C3F778F376}"/>
          </ac:inkMkLst>
        </pc:inkChg>
        <pc:inkChg chg="add del">
          <ac:chgData name="Viet Anh Nguyen" userId="b95f61ff061388d5" providerId="LiveId" clId="{486E7BDF-B288-46CF-9FDD-5CCBC2208065}" dt="2022-02-18T07:58:08.948" v="2026"/>
          <ac:inkMkLst>
            <pc:docMk/>
            <pc:sldMk cId="2866522682" sldId="313"/>
            <ac:inkMk id="89" creationId="{45C75F93-28FD-43DE-AEB5-403E9887999E}"/>
          </ac:inkMkLst>
        </pc:inkChg>
        <pc:inkChg chg="add">
          <ac:chgData name="Viet Anh Nguyen" userId="b95f61ff061388d5" providerId="LiveId" clId="{486E7BDF-B288-46CF-9FDD-5CCBC2208065}" dt="2022-02-18T07:58:11.795" v="2027" actId="9405"/>
          <ac:inkMkLst>
            <pc:docMk/>
            <pc:sldMk cId="2866522682" sldId="313"/>
            <ac:inkMk id="90" creationId="{E71F5244-A5C0-4F81-8DFE-E2EA02C15DB3}"/>
          </ac:inkMkLst>
        </pc:inkChg>
        <pc:inkChg chg="add del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1" creationId="{0DEFCFFD-1F6E-4D8D-822D-8B2AFBFE3E27}"/>
          </ac:inkMkLst>
        </pc:inkChg>
        <pc:inkChg chg="add del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2" creationId="{2730B69E-A365-4F97-87B4-35237D12110B}"/>
          </ac:inkMkLst>
        </pc:inkChg>
        <pc:inkChg chg="add del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3" creationId="{5A7B1975-327B-4FCE-9188-698C3D5B95DA}"/>
          </ac:inkMkLst>
        </pc:inkChg>
        <pc:inkChg chg="add del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4" creationId="{927E4A5B-AB49-4BD7-8C2E-48F53769C0B5}"/>
          </ac:inkMkLst>
        </pc:inkChg>
        <pc:inkChg chg="add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5" creationId="{5590E0E6-F8AC-4875-A032-0C34577F4D3D}"/>
          </ac:inkMkLst>
        </pc:inkChg>
        <pc:inkChg chg="add">
          <ac:chgData name="Viet Anh Nguyen" userId="b95f61ff061388d5" providerId="LiveId" clId="{486E7BDF-B288-46CF-9FDD-5CCBC2208065}" dt="2022-02-18T07:58:13.754" v="2032"/>
          <ac:inkMkLst>
            <pc:docMk/>
            <pc:sldMk cId="2866522682" sldId="313"/>
            <ac:inkMk id="96" creationId="{D10A3280-6BBB-4EE2-B11F-BCAB7EAA814C}"/>
          </ac:inkMkLst>
        </pc:inkChg>
        <pc:inkChg chg="add del">
          <ac:chgData name="Viet Anh Nguyen" userId="b95f61ff061388d5" providerId="LiveId" clId="{486E7BDF-B288-46CF-9FDD-5CCBC2208065}" dt="2022-02-18T07:58:14.834" v="2036"/>
          <ac:inkMkLst>
            <pc:docMk/>
            <pc:sldMk cId="2866522682" sldId="313"/>
            <ac:inkMk id="97" creationId="{93EBD43C-03E7-4E91-B8EC-77E04D8FB9AD}"/>
          </ac:inkMkLst>
        </pc:inkChg>
        <pc:inkChg chg="add del">
          <ac:chgData name="Viet Anh Nguyen" userId="b95f61ff061388d5" providerId="LiveId" clId="{486E7BDF-B288-46CF-9FDD-5CCBC2208065}" dt="2022-02-18T07:58:14.834" v="2036"/>
          <ac:inkMkLst>
            <pc:docMk/>
            <pc:sldMk cId="2866522682" sldId="313"/>
            <ac:inkMk id="98" creationId="{0EC97DAE-E3E7-4E79-A9CA-DA4CACB7ACA5}"/>
          </ac:inkMkLst>
        </pc:inkChg>
        <pc:inkChg chg="add del">
          <ac:chgData name="Viet Anh Nguyen" userId="b95f61ff061388d5" providerId="LiveId" clId="{486E7BDF-B288-46CF-9FDD-5CCBC2208065}" dt="2022-02-18T07:58:14.834" v="2036"/>
          <ac:inkMkLst>
            <pc:docMk/>
            <pc:sldMk cId="2866522682" sldId="313"/>
            <ac:inkMk id="99" creationId="{3487AC32-AA99-46CB-9A72-09A8DBB094D5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0" creationId="{AF3BC16F-FF97-4835-9E79-8B8B9B82D0AD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1" creationId="{9EA1AD6B-FC79-479B-8CB4-5EBE268AFC02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2" creationId="{A2A04F78-08A9-4F75-8AEB-DD650A12AE0D}"/>
          </ac:inkMkLst>
        </pc:inkChg>
        <pc:inkChg chg="add">
          <ac:chgData name="Viet Anh Nguyen" userId="b95f61ff061388d5" providerId="LiveId" clId="{486E7BDF-B288-46CF-9FDD-5CCBC2208065}" dt="2022-02-18T07:58:15.677" v="2039" actId="9405"/>
          <ac:inkMkLst>
            <pc:docMk/>
            <pc:sldMk cId="2866522682" sldId="313"/>
            <ac:inkMk id="103" creationId="{21C5ECE2-8129-42C4-9A15-05EE90BBD233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4" creationId="{2C9E2A9D-312A-4171-9BE8-735A49DA8E07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5" creationId="{7C178244-8ABA-4539-B6E8-61F35F6E990C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6" creationId="{AEEAC0C0-3602-49B2-BF9C-AC242A6BD915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7" creationId="{249DC668-A0BD-42BF-AF78-8E7ABEC77E5F}"/>
          </ac:inkMkLst>
        </pc:inkChg>
        <pc:inkChg chg="add del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08" creationId="{372F2BEB-D73C-4792-B3BE-C56A6D9B7B6F}"/>
          </ac:inkMkLst>
        </pc:inkChg>
        <pc:inkChg chg="add del">
          <ac:chgData name="Viet Anh Nguyen" userId="b95f61ff061388d5" providerId="LiveId" clId="{486E7BDF-B288-46CF-9FDD-5CCBC2208065}" dt="2022-02-18T07:58:18.981" v="2047"/>
          <ac:inkMkLst>
            <pc:docMk/>
            <pc:sldMk cId="2866522682" sldId="313"/>
            <ac:inkMk id="109" creationId="{FF800B48-6A13-495C-BC1A-291FEC308553}"/>
          </ac:inkMkLst>
        </pc:inkChg>
        <pc:inkChg chg="add">
          <ac:chgData name="Viet Anh Nguyen" userId="b95f61ff061388d5" providerId="LiveId" clId="{486E7BDF-B288-46CF-9FDD-5CCBC2208065}" dt="2022-02-18T07:58:17.824" v="2045"/>
          <ac:inkMkLst>
            <pc:docMk/>
            <pc:sldMk cId="2866522682" sldId="313"/>
            <ac:inkMk id="110" creationId="{BC401BE4-6E1D-4E40-8C19-B902099A56F3}"/>
          </ac:inkMkLst>
        </pc:inkChg>
        <pc:inkChg chg="add del">
          <ac:chgData name="Viet Anh Nguyen" userId="b95f61ff061388d5" providerId="LiveId" clId="{486E7BDF-B288-46CF-9FDD-5CCBC2208065}" dt="2022-02-18T07:58:18.981" v="2047"/>
          <ac:inkMkLst>
            <pc:docMk/>
            <pc:sldMk cId="2866522682" sldId="313"/>
            <ac:inkMk id="111" creationId="{7DA474B8-5419-4A50-946B-5D272F6B502E}"/>
          </ac:inkMkLst>
        </pc:inkChg>
        <pc:inkChg chg="add">
          <ac:chgData name="Viet Anh Nguyen" userId="b95f61ff061388d5" providerId="LiveId" clId="{486E7BDF-B288-46CF-9FDD-5CCBC2208065}" dt="2022-02-18T07:58:18.981" v="2047"/>
          <ac:inkMkLst>
            <pc:docMk/>
            <pc:sldMk cId="2866522682" sldId="313"/>
            <ac:inkMk id="112" creationId="{CA2A2DFB-FD0C-442A-B951-D1D0F702D684}"/>
          </ac:inkMkLst>
        </pc:inkChg>
        <pc:inkChg chg="add del">
          <ac:chgData name="Viet Anh Nguyen" userId="b95f61ff061388d5" providerId="LiveId" clId="{486E7BDF-B288-46CF-9FDD-5CCBC2208065}" dt="2022-02-18T07:58:20.540" v="2050"/>
          <ac:inkMkLst>
            <pc:docMk/>
            <pc:sldMk cId="2866522682" sldId="313"/>
            <ac:inkMk id="113" creationId="{311C88F3-3EEC-4B06-9945-C9561930C326}"/>
          </ac:inkMkLst>
        </pc:inkChg>
        <pc:inkChg chg="add del">
          <ac:chgData name="Viet Anh Nguyen" userId="b95f61ff061388d5" providerId="LiveId" clId="{486E7BDF-B288-46CF-9FDD-5CCBC2208065}" dt="2022-02-18T07:58:20.540" v="2050"/>
          <ac:inkMkLst>
            <pc:docMk/>
            <pc:sldMk cId="2866522682" sldId="313"/>
            <ac:inkMk id="114" creationId="{821ECADB-5D5F-4DAB-BB71-56CC7DBA8BE2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15" creationId="{38B56BCB-718C-4E8E-BB69-52EE9D6892BD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16" creationId="{A76A6E2E-A206-4C2D-A763-17AAB57EE3E1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17" creationId="{EF042472-1473-4289-865B-B362EEAF2907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18" creationId="{EEF47638-5745-4524-BD21-2BD41408E3C0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19" creationId="{7A9C3AFF-FE3B-4695-834F-073280DF518A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0" creationId="{E2DD70B1-F400-415B-B8FC-CF991AE333DB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1" creationId="{87AE1D7E-993D-402D-883C-B8714BC2F2CD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2" creationId="{D1DFB081-90D1-43E6-8454-B18E53E4736A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3" creationId="{F03667F2-F586-4A53-AD62-8A0BB7B8DC9E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4" creationId="{3A999FA0-D679-41F7-91F1-EB97EED89A91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5" creationId="{6E2F50A5-095F-4AC7-AA02-C93810CF3831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6" creationId="{3E5C0921-A51F-4F1A-93F9-891993A5B1DD}"/>
          </ac:inkMkLst>
        </pc:inkChg>
        <pc:inkChg chg="add del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7" creationId="{D870EC1C-246C-4874-B2DB-09BE3923AA1F}"/>
          </ac:inkMkLst>
        </pc:inkChg>
        <pc:inkChg chg="add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8" creationId="{B32633DD-E4BD-4491-8839-B8938798368B}"/>
          </ac:inkMkLst>
        </pc:inkChg>
        <pc:inkChg chg="add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29" creationId="{BB8749F5-4335-43A8-8172-AC253FF9BE50}"/>
          </ac:inkMkLst>
        </pc:inkChg>
        <pc:inkChg chg="add">
          <ac:chgData name="Viet Anh Nguyen" userId="b95f61ff061388d5" providerId="LiveId" clId="{486E7BDF-B288-46CF-9FDD-5CCBC2208065}" dt="2022-02-18T07:58:25.686" v="2063"/>
          <ac:inkMkLst>
            <pc:docMk/>
            <pc:sldMk cId="2866522682" sldId="313"/>
            <ac:inkMk id="130" creationId="{87545BDD-4709-4992-9A0D-0ACCF6F6CFFA}"/>
          </ac:inkMkLst>
        </pc:inkChg>
        <pc:inkChg chg="add del">
          <ac:chgData name="Viet Anh Nguyen" userId="b95f61ff061388d5" providerId="LiveId" clId="{486E7BDF-B288-46CF-9FDD-5CCBC2208065}" dt="2022-02-18T07:58:28.960" v="2068"/>
          <ac:inkMkLst>
            <pc:docMk/>
            <pc:sldMk cId="2866522682" sldId="313"/>
            <ac:inkMk id="131" creationId="{8DBECB2F-AC77-46A1-9C39-A7FD933766CE}"/>
          </ac:inkMkLst>
        </pc:inkChg>
        <pc:inkChg chg="add del">
          <ac:chgData name="Viet Anh Nguyen" userId="b95f61ff061388d5" providerId="LiveId" clId="{486E7BDF-B288-46CF-9FDD-5CCBC2208065}" dt="2022-02-18T07:58:28.960" v="2068"/>
          <ac:inkMkLst>
            <pc:docMk/>
            <pc:sldMk cId="2866522682" sldId="313"/>
            <ac:inkMk id="132" creationId="{8A03C683-DA29-4D4B-BDA2-95820433FE3A}"/>
          </ac:inkMkLst>
        </pc:inkChg>
        <pc:inkChg chg="add">
          <ac:chgData name="Viet Anh Nguyen" userId="b95f61ff061388d5" providerId="LiveId" clId="{486E7BDF-B288-46CF-9FDD-5CCBC2208065}" dt="2022-02-18T07:58:27.944" v="2066" actId="9405"/>
          <ac:inkMkLst>
            <pc:docMk/>
            <pc:sldMk cId="2866522682" sldId="313"/>
            <ac:inkMk id="133" creationId="{322BF853-4D38-49C5-97BF-F6038B9B8544}"/>
          </ac:inkMkLst>
        </pc:inkChg>
        <pc:inkChg chg="add">
          <ac:chgData name="Viet Anh Nguyen" userId="b95f61ff061388d5" providerId="LiveId" clId="{486E7BDF-B288-46CF-9FDD-5CCBC2208065}" dt="2022-02-18T07:58:28.204" v="2067" actId="9405"/>
          <ac:inkMkLst>
            <pc:docMk/>
            <pc:sldMk cId="2866522682" sldId="313"/>
            <ac:inkMk id="134" creationId="{8C631AA6-6B32-49B7-8F59-CDD5569A3F14}"/>
          </ac:inkMkLst>
        </pc:inkChg>
        <pc:inkChg chg="add">
          <ac:chgData name="Viet Anh Nguyen" userId="b95f61ff061388d5" providerId="LiveId" clId="{486E7BDF-B288-46CF-9FDD-5CCBC2208065}" dt="2022-02-18T07:58:28.960" v="2068"/>
          <ac:inkMkLst>
            <pc:docMk/>
            <pc:sldMk cId="2866522682" sldId="313"/>
            <ac:inkMk id="135" creationId="{293C6080-E3DB-40AE-829F-B7449BBA6D40}"/>
          </ac:inkMkLst>
        </pc:inkChg>
        <pc:inkChg chg="add del">
          <ac:chgData name="Viet Anh Nguyen" userId="b95f61ff061388d5" providerId="LiveId" clId="{486E7BDF-B288-46CF-9FDD-5CCBC2208065}" dt="2022-02-18T07:58:32.242" v="2074"/>
          <ac:inkMkLst>
            <pc:docMk/>
            <pc:sldMk cId="2866522682" sldId="313"/>
            <ac:inkMk id="136" creationId="{B1C160C7-4153-402D-96E6-012FB97314AA}"/>
          </ac:inkMkLst>
        </pc:inkChg>
        <pc:inkChg chg="add del">
          <ac:chgData name="Viet Anh Nguyen" userId="b95f61ff061388d5" providerId="LiveId" clId="{486E7BDF-B288-46CF-9FDD-5CCBC2208065}" dt="2022-02-18T07:58:32.242" v="2074"/>
          <ac:inkMkLst>
            <pc:docMk/>
            <pc:sldMk cId="2866522682" sldId="313"/>
            <ac:inkMk id="137" creationId="{B4E06B19-2D84-40FE-A8FC-B0563593DC10}"/>
          </ac:inkMkLst>
        </pc:inkChg>
        <pc:inkChg chg="add del">
          <ac:chgData name="Viet Anh Nguyen" userId="b95f61ff061388d5" providerId="LiveId" clId="{486E7BDF-B288-46CF-9FDD-5CCBC2208065}" dt="2022-02-18T07:58:32.242" v="2074"/>
          <ac:inkMkLst>
            <pc:docMk/>
            <pc:sldMk cId="2866522682" sldId="313"/>
            <ac:inkMk id="138" creationId="{426E9ED8-1864-4DA9-B5DD-9E865799E062}"/>
          </ac:inkMkLst>
        </pc:inkChg>
        <pc:inkChg chg="add del">
          <ac:chgData name="Viet Anh Nguyen" userId="b95f61ff061388d5" providerId="LiveId" clId="{486E7BDF-B288-46CF-9FDD-5CCBC2208065}" dt="2022-02-18T07:58:32.242" v="2074"/>
          <ac:inkMkLst>
            <pc:docMk/>
            <pc:sldMk cId="2866522682" sldId="313"/>
            <ac:inkMk id="139" creationId="{1F9D837E-0C53-4136-8E18-D7D794E1A328}"/>
          </ac:inkMkLst>
        </pc:inkChg>
        <pc:inkChg chg="add del">
          <ac:chgData name="Viet Anh Nguyen" userId="b95f61ff061388d5" providerId="LiveId" clId="{486E7BDF-B288-46CF-9FDD-5CCBC2208065}" dt="2022-02-18T07:58:32.242" v="2074"/>
          <ac:inkMkLst>
            <pc:docMk/>
            <pc:sldMk cId="2866522682" sldId="313"/>
            <ac:inkMk id="140" creationId="{B1BF1D8C-BBA8-4B3E-AE3D-3F4C45EDF86A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1" creationId="{C0FEF7F8-E6A6-4194-9795-8E8B877E61D9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2" creationId="{0BCFBB8A-87E9-4DF6-957B-88ADD2C56DAE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3" creationId="{E3B4BE6F-E49D-4063-A8F8-2A347D88F1D6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4" creationId="{A134E412-449C-41CC-9BB7-D25E64A377CE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5" creationId="{4E7BA8CA-9ADB-4893-B708-E267EDED821C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6" creationId="{625748B5-FAB6-4956-955F-0AE5B71C76C9}"/>
          </ac:inkMkLst>
        </pc:inkChg>
        <pc:inkChg chg="add del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7" creationId="{0278A6E7-CB2E-4623-AE99-D8A9987B8D3E}"/>
          </ac:inkMkLst>
        </pc:inkChg>
        <pc:inkChg chg="add">
          <ac:chgData name="Viet Anh Nguyen" userId="b95f61ff061388d5" providerId="LiveId" clId="{486E7BDF-B288-46CF-9FDD-5CCBC2208065}" dt="2022-02-18T07:58:34.249" v="2080"/>
          <ac:inkMkLst>
            <pc:docMk/>
            <pc:sldMk cId="2866522682" sldId="313"/>
            <ac:inkMk id="148" creationId="{D9FD2136-D486-49E6-9DCA-96842ED4B2E2}"/>
          </ac:inkMkLst>
        </pc:inkChg>
        <pc:inkChg chg="add del">
          <ac:chgData name="Viet Anh Nguyen" userId="b95f61ff061388d5" providerId="LiveId" clId="{486E7BDF-B288-46CF-9FDD-5CCBC2208065}" dt="2022-02-18T07:58:48.592" v="2083"/>
          <ac:inkMkLst>
            <pc:docMk/>
            <pc:sldMk cId="2866522682" sldId="313"/>
            <ac:inkMk id="149" creationId="{FA048569-402C-4B6A-A198-C43A040D4405}"/>
          </ac:inkMkLst>
        </pc:inkChg>
        <pc:inkChg chg="add del">
          <ac:chgData name="Viet Anh Nguyen" userId="b95f61ff061388d5" providerId="LiveId" clId="{486E7BDF-B288-46CF-9FDD-5CCBC2208065}" dt="2022-02-18T07:58:48.592" v="2083"/>
          <ac:inkMkLst>
            <pc:docMk/>
            <pc:sldMk cId="2866522682" sldId="313"/>
            <ac:inkMk id="150" creationId="{9496C394-0D74-4D60-AD70-005B215428ED}"/>
          </ac:inkMkLst>
        </pc:inkChg>
        <pc:inkChg chg="add">
          <ac:chgData name="Viet Anh Nguyen" userId="b95f61ff061388d5" providerId="LiveId" clId="{486E7BDF-B288-46CF-9FDD-5CCBC2208065}" dt="2022-02-18T07:58:48.592" v="2083"/>
          <ac:inkMkLst>
            <pc:docMk/>
            <pc:sldMk cId="2866522682" sldId="313"/>
            <ac:inkMk id="151" creationId="{8EAFA119-7EA2-46E3-A618-E4CF562CEC79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2" creationId="{89B0C664-2561-4DBB-998E-EB6B6FE2A820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3" creationId="{55ED864B-77A3-4DFB-AF6D-6689C935C58F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4" creationId="{0937A1F6-DD76-45F3-BABF-A6ED24605B36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5" creationId="{8A5CC14B-F5AA-45E9-8A7C-2812A5306CE9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6" creationId="{9BF2C8DF-0B61-42A2-9C9A-09E817308BFA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7" creationId="{D3146DD5-1652-4103-85CF-DDF0F0B593FE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8" creationId="{1B4FAEBF-DB1A-40E7-B9AC-BAF2D616DB8C}"/>
          </ac:inkMkLst>
        </pc:inkChg>
        <pc:inkChg chg="add del">
          <ac:chgData name="Viet Anh Nguyen" userId="b95f61ff061388d5" providerId="LiveId" clId="{486E7BDF-B288-46CF-9FDD-5CCBC2208065}" dt="2022-02-18T07:58:55.661" v="2092"/>
          <ac:inkMkLst>
            <pc:docMk/>
            <pc:sldMk cId="2866522682" sldId="313"/>
            <ac:inkMk id="159" creationId="{C9E0B2B2-741C-4CE8-8E79-2669CFB5A760}"/>
          </ac:inkMkLst>
        </pc:inkChg>
        <pc:inkChg chg="add del">
          <ac:chgData name="Viet Anh Nguyen" userId="b95f61ff061388d5" providerId="LiveId" clId="{486E7BDF-B288-46CF-9FDD-5CCBC2208065}" dt="2022-02-18T07:58:57.313" v="2095"/>
          <ac:inkMkLst>
            <pc:docMk/>
            <pc:sldMk cId="2866522682" sldId="313"/>
            <ac:inkMk id="160" creationId="{627E9BB8-0574-4EB5-B061-407F12E790F4}"/>
          </ac:inkMkLst>
        </pc:inkChg>
        <pc:inkChg chg="add del">
          <ac:chgData name="Viet Anh Nguyen" userId="b95f61ff061388d5" providerId="LiveId" clId="{486E7BDF-B288-46CF-9FDD-5CCBC2208065}" dt="2022-02-18T07:58:57.313" v="2095"/>
          <ac:inkMkLst>
            <pc:docMk/>
            <pc:sldMk cId="2866522682" sldId="313"/>
            <ac:inkMk id="161" creationId="{1AF40404-9AC3-49B6-92A3-AA44E3D33B38}"/>
          </ac:inkMkLst>
        </pc:inkChg>
        <pc:inkChg chg="add del">
          <ac:chgData name="Viet Anh Nguyen" userId="b95f61ff061388d5" providerId="LiveId" clId="{486E7BDF-B288-46CF-9FDD-5CCBC2208065}" dt="2022-02-18T07:58:57.313" v="2095"/>
          <ac:inkMkLst>
            <pc:docMk/>
            <pc:sldMk cId="2866522682" sldId="313"/>
            <ac:inkMk id="162" creationId="{44D75D78-F1A7-4792-9B1A-75F794495744}"/>
          </ac:inkMkLst>
        </pc:inkChg>
        <pc:inkChg chg="add del">
          <ac:chgData name="Viet Anh Nguyen" userId="b95f61ff061388d5" providerId="LiveId" clId="{486E7BDF-B288-46CF-9FDD-5CCBC2208065}" dt="2022-02-18T07:59:00.869" v="2099"/>
          <ac:inkMkLst>
            <pc:docMk/>
            <pc:sldMk cId="2866522682" sldId="313"/>
            <ac:inkMk id="163" creationId="{C9CDB5C4-F9D5-48FB-9170-DE3E0AE649B8}"/>
          </ac:inkMkLst>
        </pc:inkChg>
        <pc:inkChg chg="add del">
          <ac:chgData name="Viet Anh Nguyen" userId="b95f61ff061388d5" providerId="LiveId" clId="{486E7BDF-B288-46CF-9FDD-5CCBC2208065}" dt="2022-02-18T07:59:00.869" v="2099"/>
          <ac:inkMkLst>
            <pc:docMk/>
            <pc:sldMk cId="2866522682" sldId="313"/>
            <ac:inkMk id="164" creationId="{2D751F3C-3484-42FD-BB60-083D69F2F6AE}"/>
          </ac:inkMkLst>
        </pc:inkChg>
        <pc:inkChg chg="add del">
          <ac:chgData name="Viet Anh Nguyen" userId="b95f61ff061388d5" providerId="LiveId" clId="{486E7BDF-B288-46CF-9FDD-5CCBC2208065}" dt="2022-02-18T07:59:00.869" v="2099"/>
          <ac:inkMkLst>
            <pc:docMk/>
            <pc:sldMk cId="2866522682" sldId="313"/>
            <ac:inkMk id="165" creationId="{2D778300-1E2D-4DC7-8B87-7042734395DB}"/>
          </ac:inkMkLst>
        </pc:inkChg>
        <pc:inkChg chg="add del">
          <ac:chgData name="Viet Anh Nguyen" userId="b95f61ff061388d5" providerId="LiveId" clId="{486E7BDF-B288-46CF-9FDD-5CCBC2208065}" dt="2022-02-18T07:59:00.869" v="2099"/>
          <ac:inkMkLst>
            <pc:docMk/>
            <pc:sldMk cId="2866522682" sldId="313"/>
            <ac:inkMk id="166" creationId="{8FC474AD-4AB8-4A37-A91F-DE2F22CC1E84}"/>
          </ac:inkMkLst>
        </pc:inkChg>
        <pc:inkChg chg="add">
          <ac:chgData name="Viet Anh Nguyen" userId="b95f61ff061388d5" providerId="LiveId" clId="{486E7BDF-B288-46CF-9FDD-5CCBC2208065}" dt="2022-02-18T07:59:00.869" v="2099"/>
          <ac:inkMkLst>
            <pc:docMk/>
            <pc:sldMk cId="2866522682" sldId="313"/>
            <ac:inkMk id="167" creationId="{38CB8DD9-01C4-4892-9EA1-CC5801F9B248}"/>
          </ac:inkMkLst>
        </pc:inkChg>
        <pc:inkChg chg="add">
          <ac:chgData name="Viet Anh Nguyen" userId="b95f61ff061388d5" providerId="LiveId" clId="{486E7BDF-B288-46CF-9FDD-5CCBC2208065}" dt="2022-02-18T07:59:11.185" v="2100" actId="9405"/>
          <ac:inkMkLst>
            <pc:docMk/>
            <pc:sldMk cId="2866522682" sldId="313"/>
            <ac:inkMk id="168" creationId="{B0E1C4DC-DE32-4A7C-A363-BB80D063D0BF}"/>
          </ac:inkMkLst>
        </pc:inkChg>
      </pc:sldChg>
      <pc:sldChg chg="addSp delSp modSp new mod">
        <pc:chgData name="Viet Anh Nguyen" userId="b95f61ff061388d5" providerId="LiveId" clId="{486E7BDF-B288-46CF-9FDD-5CCBC2208065}" dt="2022-02-18T08:09:36.274" v="2440"/>
        <pc:sldMkLst>
          <pc:docMk/>
          <pc:sldMk cId="337715294" sldId="314"/>
        </pc:sldMkLst>
        <pc:inkChg chg="add del">
          <ac:chgData name="Viet Anh Nguyen" userId="b95f61ff061388d5" providerId="LiveId" clId="{486E7BDF-B288-46CF-9FDD-5CCBC2208065}" dt="2022-02-18T07:59:20.442" v="2106"/>
          <ac:inkMkLst>
            <pc:docMk/>
            <pc:sldMk cId="337715294" sldId="314"/>
            <ac:inkMk id="2" creationId="{7F8AF928-1742-4371-B5D0-7F8C2A9DE09B}"/>
          </ac:inkMkLst>
        </pc:inkChg>
        <pc:inkChg chg="add del">
          <ac:chgData name="Viet Anh Nguyen" userId="b95f61ff061388d5" providerId="LiveId" clId="{486E7BDF-B288-46CF-9FDD-5CCBC2208065}" dt="2022-02-18T07:59:20.442" v="2106"/>
          <ac:inkMkLst>
            <pc:docMk/>
            <pc:sldMk cId="337715294" sldId="314"/>
            <ac:inkMk id="3" creationId="{2DCE15A8-3AD9-4309-A5BE-9144885C303F}"/>
          </ac:inkMkLst>
        </pc:inkChg>
        <pc:inkChg chg="add">
          <ac:chgData name="Viet Anh Nguyen" userId="b95f61ff061388d5" providerId="LiveId" clId="{486E7BDF-B288-46CF-9FDD-5CCBC2208065}" dt="2022-02-18T07:59:19.394" v="2104" actId="9405"/>
          <ac:inkMkLst>
            <pc:docMk/>
            <pc:sldMk cId="337715294" sldId="314"/>
            <ac:inkMk id="4" creationId="{4A963380-8EFB-4E28-B87D-5B5D7DF998D7}"/>
          </ac:inkMkLst>
        </pc:inkChg>
        <pc:inkChg chg="add">
          <ac:chgData name="Viet Anh Nguyen" userId="b95f61ff061388d5" providerId="LiveId" clId="{486E7BDF-B288-46CF-9FDD-5CCBC2208065}" dt="2022-02-18T07:59:19.534" v="2105" actId="9405"/>
          <ac:inkMkLst>
            <pc:docMk/>
            <pc:sldMk cId="337715294" sldId="314"/>
            <ac:inkMk id="5" creationId="{9AA894EE-FC6E-44A2-A9C7-FF86FDED54F1}"/>
          </ac:inkMkLst>
        </pc:inkChg>
        <pc:inkChg chg="add">
          <ac:chgData name="Viet Anh Nguyen" userId="b95f61ff061388d5" providerId="LiveId" clId="{486E7BDF-B288-46CF-9FDD-5CCBC2208065}" dt="2022-02-18T07:59:20.442" v="2106"/>
          <ac:inkMkLst>
            <pc:docMk/>
            <pc:sldMk cId="337715294" sldId="314"/>
            <ac:inkMk id="6" creationId="{14901780-B25D-47B6-8475-1140563C0565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7" creationId="{ED2D4BAD-72C5-431E-8C65-DC22EA251D7F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8" creationId="{FE9B2E37-1A8D-4BB5-AD61-CCD4C2B0DE6C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9" creationId="{193CA68D-2098-4A36-B79B-316C420B9DB8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10" creationId="{2244C23D-F7F2-4E75-B1FA-465622672677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11" creationId="{45AB15BC-22FE-4930-A38D-B8D2E1ADD4C0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12" creationId="{9097CB19-9287-4456-AEC4-80D1E0C05B63}"/>
          </ac:inkMkLst>
        </pc:inkChg>
        <pc:inkChg chg="add del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13" creationId="{C895C807-89E3-4D93-B530-64B1939861EC}"/>
          </ac:inkMkLst>
        </pc:inkChg>
        <pc:inkChg chg="add">
          <ac:chgData name="Viet Anh Nguyen" userId="b95f61ff061388d5" providerId="LiveId" clId="{486E7BDF-B288-46CF-9FDD-5CCBC2208065}" dt="2022-02-18T07:59:25.177" v="2114"/>
          <ac:inkMkLst>
            <pc:docMk/>
            <pc:sldMk cId="337715294" sldId="314"/>
            <ac:inkMk id="14" creationId="{DB3B1DE5-8609-40B1-96B6-944EF65D28E0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15" creationId="{8973229E-6C93-4A57-8899-B8F29D9B82CB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16" creationId="{EC9CF325-7C75-4C0D-9BEB-FA4FD8C1B971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17" creationId="{D3AE0615-D058-4149-A4C1-563B84A3D7DB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18" creationId="{23765377-4934-41CA-A9D5-7AE29A6758B6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19" creationId="{38AB2BB6-1949-4619-B138-FC0ECCC58C58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0" creationId="{F998F7E0-A82E-423C-85FC-6801E4E548C1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1" creationId="{50AA85E9-15E7-4791-872B-1F8D87EBA215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2" creationId="{2ACDB3F5-FE0E-4C99-904F-C61EBCF4EB90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3" creationId="{865D294F-542C-4148-939B-421598DAC480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4" creationId="{F99491EF-A34B-4C33-BC0C-DD1B99B4CE74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5" creationId="{669DD812-E562-411B-8EFC-DC2BA7064BBD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6" creationId="{74CDF3B4-6B68-4D8B-8ED3-B7672A68CFBF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7" creationId="{45FB5233-33F8-440B-9172-FA490A9A2855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8" creationId="{8B1E1753-C453-44BA-9287-53CB44306779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29" creationId="{1DA65CF8-FFF5-4E44-B77F-BA159C9FD57F}"/>
          </ac:inkMkLst>
        </pc:inkChg>
        <pc:inkChg chg="add del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30" creationId="{C8786225-F1E6-40E9-803C-6CB32512B515}"/>
          </ac:inkMkLst>
        </pc:inkChg>
        <pc:inkChg chg="add mod">
          <ac:chgData name="Viet Anh Nguyen" userId="b95f61ff061388d5" providerId="LiveId" clId="{486E7BDF-B288-46CF-9FDD-5CCBC2208065}" dt="2022-02-18T08:00:05.452" v="2159"/>
          <ac:inkMkLst>
            <pc:docMk/>
            <pc:sldMk cId="337715294" sldId="314"/>
            <ac:inkMk id="31" creationId="{C73D074E-52C5-47BB-BBEC-2BA2A460FE42}"/>
          </ac:inkMkLst>
        </pc:inkChg>
        <pc:inkChg chg="add">
          <ac:chgData name="Viet Anh Nguyen" userId="b95f61ff061388d5" providerId="LiveId" clId="{486E7BDF-B288-46CF-9FDD-5CCBC2208065}" dt="2022-02-18T07:59:38.964" v="2131"/>
          <ac:inkMkLst>
            <pc:docMk/>
            <pc:sldMk cId="337715294" sldId="314"/>
            <ac:inkMk id="32" creationId="{274FC3E7-05D6-4842-AC83-0C567383C548}"/>
          </ac:inkMkLst>
        </pc:inkChg>
        <pc:inkChg chg="add del">
          <ac:chgData name="Viet Anh Nguyen" userId="b95f61ff061388d5" providerId="LiveId" clId="{486E7BDF-B288-46CF-9FDD-5CCBC2208065}" dt="2022-02-18T07:59:45.540" v="2136"/>
          <ac:inkMkLst>
            <pc:docMk/>
            <pc:sldMk cId="337715294" sldId="314"/>
            <ac:inkMk id="33" creationId="{29244C16-A71E-4C03-AD36-32FF6616CF94}"/>
          </ac:inkMkLst>
        </pc:inkChg>
        <pc:inkChg chg="add del">
          <ac:chgData name="Viet Anh Nguyen" userId="b95f61ff061388d5" providerId="LiveId" clId="{486E7BDF-B288-46CF-9FDD-5CCBC2208065}" dt="2022-02-18T07:59:45.540" v="2136"/>
          <ac:inkMkLst>
            <pc:docMk/>
            <pc:sldMk cId="337715294" sldId="314"/>
            <ac:inkMk id="34" creationId="{8B9FFE48-BC73-4CE9-90AD-5AFE59C8FCE4}"/>
          </ac:inkMkLst>
        </pc:inkChg>
        <pc:inkChg chg="add del">
          <ac:chgData name="Viet Anh Nguyen" userId="b95f61ff061388d5" providerId="LiveId" clId="{486E7BDF-B288-46CF-9FDD-5CCBC2208065}" dt="2022-02-18T07:59:45.540" v="2136"/>
          <ac:inkMkLst>
            <pc:docMk/>
            <pc:sldMk cId="337715294" sldId="314"/>
            <ac:inkMk id="35" creationId="{DCF57A02-8280-4561-91B5-52BFDC7A4529}"/>
          </ac:inkMkLst>
        </pc:inkChg>
        <pc:inkChg chg="add del">
          <ac:chgData name="Viet Anh Nguyen" userId="b95f61ff061388d5" providerId="LiveId" clId="{486E7BDF-B288-46CF-9FDD-5CCBC2208065}" dt="2022-02-18T07:59:45.540" v="2136"/>
          <ac:inkMkLst>
            <pc:docMk/>
            <pc:sldMk cId="337715294" sldId="314"/>
            <ac:inkMk id="36" creationId="{7CB07B29-C3C0-4041-ACED-2B3BCDACE807}"/>
          </ac:inkMkLst>
        </pc:inkChg>
        <pc:inkChg chg="add">
          <ac:chgData name="Viet Anh Nguyen" userId="b95f61ff061388d5" providerId="LiveId" clId="{486E7BDF-B288-46CF-9FDD-5CCBC2208065}" dt="2022-02-18T07:59:45.540" v="2136"/>
          <ac:inkMkLst>
            <pc:docMk/>
            <pc:sldMk cId="337715294" sldId="314"/>
            <ac:inkMk id="37" creationId="{CAC2A13F-A202-46E0-A766-81141D2EC9D1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38" creationId="{8B7C2405-3AC4-4674-A2A4-884CEF8B15D9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39" creationId="{64F0E498-A78A-4BF9-972E-84745ABC18F4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40" creationId="{E2E6BD1A-FFF3-4AC0-A420-FF198BACA31D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41" creationId="{F0032842-1D6B-4D1B-9C51-07DB5ADB0A1E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42" creationId="{E60BE372-17B6-487A-9F7E-E7BA7C9F8011}"/>
          </ac:inkMkLst>
        </pc:inkChg>
        <pc:inkChg chg="add del">
          <ac:chgData name="Viet Anh Nguyen" userId="b95f61ff061388d5" providerId="LiveId" clId="{486E7BDF-B288-46CF-9FDD-5CCBC2208065}" dt="2022-02-18T07:59:47.993" v="2143"/>
          <ac:inkMkLst>
            <pc:docMk/>
            <pc:sldMk cId="337715294" sldId="314"/>
            <ac:inkMk id="43" creationId="{AD6DAEDC-72CD-49DB-A6D5-28AB14E5B32A}"/>
          </ac:inkMkLst>
        </pc:inkChg>
        <pc:inkChg chg="add del">
          <ac:chgData name="Viet Anh Nguyen" userId="b95f61ff061388d5" providerId="LiveId" clId="{486E7BDF-B288-46CF-9FDD-5CCBC2208065}" dt="2022-02-18T07:59:49.541" v="2146"/>
          <ac:inkMkLst>
            <pc:docMk/>
            <pc:sldMk cId="337715294" sldId="314"/>
            <ac:inkMk id="44" creationId="{E9BADA2D-C47A-4172-9830-AC8FA98EA5CF}"/>
          </ac:inkMkLst>
        </pc:inkChg>
        <pc:inkChg chg="add del">
          <ac:chgData name="Viet Anh Nguyen" userId="b95f61ff061388d5" providerId="LiveId" clId="{486E7BDF-B288-46CF-9FDD-5CCBC2208065}" dt="2022-02-18T07:59:49.541" v="2146"/>
          <ac:inkMkLst>
            <pc:docMk/>
            <pc:sldMk cId="337715294" sldId="314"/>
            <ac:inkMk id="45" creationId="{E76F980B-FB8E-4471-984F-C4AF5B542AE7}"/>
          </ac:inkMkLst>
        </pc:inkChg>
        <pc:inkChg chg="add del">
          <ac:chgData name="Viet Anh Nguyen" userId="b95f61ff061388d5" providerId="LiveId" clId="{486E7BDF-B288-46CF-9FDD-5CCBC2208065}" dt="2022-02-18T07:59:49.541" v="2146"/>
          <ac:inkMkLst>
            <pc:docMk/>
            <pc:sldMk cId="337715294" sldId="314"/>
            <ac:inkMk id="46" creationId="{CD65DF7F-A29E-4081-9364-2AC6705DA309}"/>
          </ac:inkMkLst>
        </pc:inkChg>
        <pc:inkChg chg="add del">
          <ac:chgData name="Viet Anh Nguyen" userId="b95f61ff061388d5" providerId="LiveId" clId="{486E7BDF-B288-46CF-9FDD-5CCBC2208065}" dt="2022-02-18T07:59:51.758" v="2150"/>
          <ac:inkMkLst>
            <pc:docMk/>
            <pc:sldMk cId="337715294" sldId="314"/>
            <ac:inkMk id="47" creationId="{83246208-D64A-47E8-89DD-CE8F33657B6D}"/>
          </ac:inkMkLst>
        </pc:inkChg>
        <pc:inkChg chg="add del">
          <ac:chgData name="Viet Anh Nguyen" userId="b95f61ff061388d5" providerId="LiveId" clId="{486E7BDF-B288-46CF-9FDD-5CCBC2208065}" dt="2022-02-18T07:59:51.758" v="2150"/>
          <ac:inkMkLst>
            <pc:docMk/>
            <pc:sldMk cId="337715294" sldId="314"/>
            <ac:inkMk id="48" creationId="{954502C4-8F39-4A9E-89B2-AFC77F2410C6}"/>
          </ac:inkMkLst>
        </pc:inkChg>
        <pc:inkChg chg="add del">
          <ac:chgData name="Viet Anh Nguyen" userId="b95f61ff061388d5" providerId="LiveId" clId="{486E7BDF-B288-46CF-9FDD-5CCBC2208065}" dt="2022-02-18T07:59:51.758" v="2150"/>
          <ac:inkMkLst>
            <pc:docMk/>
            <pc:sldMk cId="337715294" sldId="314"/>
            <ac:inkMk id="49" creationId="{AC9D026B-B79B-4B05-80DE-F1C1FA71DDF3}"/>
          </ac:inkMkLst>
        </pc:inkChg>
        <pc:inkChg chg="add del">
          <ac:chgData name="Viet Anh Nguyen" userId="b95f61ff061388d5" providerId="LiveId" clId="{486E7BDF-B288-46CF-9FDD-5CCBC2208065}" dt="2022-02-18T07:59:51.758" v="2150"/>
          <ac:inkMkLst>
            <pc:docMk/>
            <pc:sldMk cId="337715294" sldId="314"/>
            <ac:inkMk id="50" creationId="{2D5CB76E-B4A9-431D-9F67-ADAD067DA928}"/>
          </ac:inkMkLst>
        </pc:inkChg>
        <pc:inkChg chg="add del">
          <ac:chgData name="Viet Anh Nguyen" userId="b95f61ff061388d5" providerId="LiveId" clId="{486E7BDF-B288-46CF-9FDD-5CCBC2208065}" dt="2022-02-18T07:59:52.898" v="2153"/>
          <ac:inkMkLst>
            <pc:docMk/>
            <pc:sldMk cId="337715294" sldId="314"/>
            <ac:inkMk id="51" creationId="{4E386ACC-6C77-433A-9915-9C7A6C0AF7C4}"/>
          </ac:inkMkLst>
        </pc:inkChg>
        <pc:inkChg chg="add del">
          <ac:chgData name="Viet Anh Nguyen" userId="b95f61ff061388d5" providerId="LiveId" clId="{486E7BDF-B288-46CF-9FDD-5CCBC2208065}" dt="2022-02-18T07:59:52.898" v="2153"/>
          <ac:inkMkLst>
            <pc:docMk/>
            <pc:sldMk cId="337715294" sldId="314"/>
            <ac:inkMk id="52" creationId="{D7C43212-86E1-47D6-8C6A-D5F071B3DBFA}"/>
          </ac:inkMkLst>
        </pc:inkChg>
        <pc:inkChg chg="add del">
          <ac:chgData name="Viet Anh Nguyen" userId="b95f61ff061388d5" providerId="LiveId" clId="{486E7BDF-B288-46CF-9FDD-5CCBC2208065}" dt="2022-02-18T07:59:52.898" v="2153"/>
          <ac:inkMkLst>
            <pc:docMk/>
            <pc:sldMk cId="337715294" sldId="314"/>
            <ac:inkMk id="53" creationId="{464C9715-8F76-4A32-9FFD-6E10CE390E9F}"/>
          </ac:inkMkLst>
        </pc:inkChg>
        <pc:inkChg chg="add del mod">
          <ac:chgData name="Viet Anh Nguyen" userId="b95f61ff061388d5" providerId="LiveId" clId="{486E7BDF-B288-46CF-9FDD-5CCBC2208065}" dt="2022-02-18T08:00:13.158" v="2164"/>
          <ac:inkMkLst>
            <pc:docMk/>
            <pc:sldMk cId="337715294" sldId="314"/>
            <ac:inkMk id="54" creationId="{192DFF8E-20EF-4BC5-941C-48DAD51FCB9D}"/>
          </ac:inkMkLst>
        </pc:inkChg>
        <pc:inkChg chg="add">
          <ac:chgData name="Viet Anh Nguyen" userId="b95f61ff061388d5" providerId="LiveId" clId="{486E7BDF-B288-46CF-9FDD-5CCBC2208065}" dt="2022-02-18T07:59:53.301" v="2154" actId="9405"/>
          <ac:inkMkLst>
            <pc:docMk/>
            <pc:sldMk cId="337715294" sldId="314"/>
            <ac:inkMk id="55" creationId="{E5C61B65-1890-4CCA-BB98-DFDBC4AB00D6}"/>
          </ac:inkMkLst>
        </pc:inkChg>
        <pc:inkChg chg="add del">
          <ac:chgData name="Viet Anh Nguyen" userId="b95f61ff061388d5" providerId="LiveId" clId="{486E7BDF-B288-46CF-9FDD-5CCBC2208065}" dt="2022-02-18T07:59:56.952" v="2158"/>
          <ac:inkMkLst>
            <pc:docMk/>
            <pc:sldMk cId="337715294" sldId="314"/>
            <ac:inkMk id="56" creationId="{0CD7D57D-4DE2-4A82-87EE-8DEC01E368F9}"/>
          </ac:inkMkLst>
        </pc:inkChg>
        <pc:inkChg chg="add del">
          <ac:chgData name="Viet Anh Nguyen" userId="b95f61ff061388d5" providerId="LiveId" clId="{486E7BDF-B288-46CF-9FDD-5CCBC2208065}" dt="2022-02-18T07:59:56.952" v="2158"/>
          <ac:inkMkLst>
            <pc:docMk/>
            <pc:sldMk cId="337715294" sldId="314"/>
            <ac:inkMk id="57" creationId="{C1E9E77E-6EC8-499C-83CC-454FDFFED37F}"/>
          </ac:inkMkLst>
        </pc:inkChg>
        <pc:inkChg chg="add del">
          <ac:chgData name="Viet Anh Nguyen" userId="b95f61ff061388d5" providerId="LiveId" clId="{486E7BDF-B288-46CF-9FDD-5CCBC2208065}" dt="2022-02-18T07:59:56.952" v="2158"/>
          <ac:inkMkLst>
            <pc:docMk/>
            <pc:sldMk cId="337715294" sldId="314"/>
            <ac:inkMk id="58" creationId="{4FC191AE-43E2-459F-8C3D-19DE0740C2CF}"/>
          </ac:inkMkLst>
        </pc:inkChg>
        <pc:inkChg chg="add del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59" creationId="{0E0FF458-424F-4E5A-9978-49291CD14D6D}"/>
          </ac:inkMkLst>
        </pc:inkChg>
        <pc:inkChg chg="add">
          <ac:chgData name="Viet Anh Nguyen" userId="b95f61ff061388d5" providerId="LiveId" clId="{486E7BDF-B288-46CF-9FDD-5CCBC2208065}" dt="2022-02-18T08:00:10.389" v="2161" actId="9405"/>
          <ac:inkMkLst>
            <pc:docMk/>
            <pc:sldMk cId="337715294" sldId="314"/>
            <ac:inkMk id="60" creationId="{5036DE83-FB37-4302-BD2C-13FA98DEDAAD}"/>
          </ac:inkMkLst>
        </pc:inkChg>
        <pc:inkChg chg="add del">
          <ac:chgData name="Viet Anh Nguyen" userId="b95f61ff061388d5" providerId="LiveId" clId="{486E7BDF-B288-46CF-9FDD-5CCBC2208065}" dt="2022-02-18T08:00:13.158" v="2164"/>
          <ac:inkMkLst>
            <pc:docMk/>
            <pc:sldMk cId="337715294" sldId="314"/>
            <ac:inkMk id="61" creationId="{65D6799A-15B5-44B9-BE9B-45C5F688410F}"/>
          </ac:inkMkLst>
        </pc:inkChg>
        <pc:inkChg chg="add del">
          <ac:chgData name="Viet Anh Nguyen" userId="b95f61ff061388d5" providerId="LiveId" clId="{486E7BDF-B288-46CF-9FDD-5CCBC2208065}" dt="2022-02-18T08:00:13.158" v="2164"/>
          <ac:inkMkLst>
            <pc:docMk/>
            <pc:sldMk cId="337715294" sldId="314"/>
            <ac:inkMk id="62" creationId="{BCC9B250-4E15-4993-AFFD-0A3354FD5768}"/>
          </ac:inkMkLst>
        </pc:inkChg>
        <pc:inkChg chg="add">
          <ac:chgData name="Viet Anh Nguyen" userId="b95f61ff061388d5" providerId="LiveId" clId="{486E7BDF-B288-46CF-9FDD-5CCBC2208065}" dt="2022-02-18T08:00:13.158" v="2164"/>
          <ac:inkMkLst>
            <pc:docMk/>
            <pc:sldMk cId="337715294" sldId="314"/>
            <ac:inkMk id="63" creationId="{B757645C-DD8D-4178-A0EC-C046953992EB}"/>
          </ac:inkMkLst>
        </pc:inkChg>
        <pc:inkChg chg="add del">
          <ac:chgData name="Viet Anh Nguyen" userId="b95f61ff061388d5" providerId="LiveId" clId="{486E7BDF-B288-46CF-9FDD-5CCBC2208065}" dt="2022-02-18T08:00:19.320" v="2167"/>
          <ac:inkMkLst>
            <pc:docMk/>
            <pc:sldMk cId="337715294" sldId="314"/>
            <ac:inkMk id="64" creationId="{EAEDBC4B-884C-47D7-A923-E20BE71DDA1E}"/>
          </ac:inkMkLst>
        </pc:inkChg>
        <pc:inkChg chg="add del">
          <ac:chgData name="Viet Anh Nguyen" userId="b95f61ff061388d5" providerId="LiveId" clId="{486E7BDF-B288-46CF-9FDD-5CCBC2208065}" dt="2022-02-18T08:00:19.320" v="2167"/>
          <ac:inkMkLst>
            <pc:docMk/>
            <pc:sldMk cId="337715294" sldId="314"/>
            <ac:inkMk id="65" creationId="{AA20D30B-BB1E-41EE-830D-7B29A09347AD}"/>
          </ac:inkMkLst>
        </pc:inkChg>
        <pc:inkChg chg="add del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66" creationId="{7FD89F54-69AB-4ACD-96F3-1739CD625DA4}"/>
          </ac:inkMkLst>
        </pc:inkChg>
        <pc:inkChg chg="add del">
          <ac:chgData name="Viet Anh Nguyen" userId="b95f61ff061388d5" providerId="LiveId" clId="{486E7BDF-B288-46CF-9FDD-5CCBC2208065}" dt="2022-02-18T08:00:21.518" v="2170"/>
          <ac:inkMkLst>
            <pc:docMk/>
            <pc:sldMk cId="337715294" sldId="314"/>
            <ac:inkMk id="67" creationId="{3B0D9D35-5A28-4516-9D3A-D8FE55192977}"/>
          </ac:inkMkLst>
        </pc:inkChg>
        <pc:inkChg chg="add del">
          <ac:chgData name="Viet Anh Nguyen" userId="b95f61ff061388d5" providerId="LiveId" clId="{486E7BDF-B288-46CF-9FDD-5CCBC2208065}" dt="2022-02-18T08:00:21.518" v="2170"/>
          <ac:inkMkLst>
            <pc:docMk/>
            <pc:sldMk cId="337715294" sldId="314"/>
            <ac:inkMk id="68" creationId="{A6500727-D7D1-42CB-B8A1-51E2C89A589E}"/>
          </ac:inkMkLst>
        </pc:inkChg>
        <pc:inkChg chg="add del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69" creationId="{A3B33907-D4CD-4C9C-860B-FE180F198EE8}"/>
          </ac:inkMkLst>
        </pc:inkChg>
        <pc:inkChg chg="add del">
          <ac:chgData name="Viet Anh Nguyen" userId="b95f61ff061388d5" providerId="LiveId" clId="{486E7BDF-B288-46CF-9FDD-5CCBC2208065}" dt="2022-02-18T08:00:23.469" v="2175"/>
          <ac:inkMkLst>
            <pc:docMk/>
            <pc:sldMk cId="337715294" sldId="314"/>
            <ac:inkMk id="70" creationId="{E83D40CD-A696-4EAB-93AD-9C3AA0CED5A4}"/>
          </ac:inkMkLst>
        </pc:inkChg>
        <pc:inkChg chg="add del">
          <ac:chgData name="Viet Anh Nguyen" userId="b95f61ff061388d5" providerId="LiveId" clId="{486E7BDF-B288-46CF-9FDD-5CCBC2208065}" dt="2022-02-18T08:00:23.469" v="2175"/>
          <ac:inkMkLst>
            <pc:docMk/>
            <pc:sldMk cId="337715294" sldId="314"/>
            <ac:inkMk id="71" creationId="{121860EA-0B43-42F8-AFDF-1AB14246F340}"/>
          </ac:inkMkLst>
        </pc:inkChg>
        <pc:inkChg chg="add del">
          <ac:chgData name="Viet Anh Nguyen" userId="b95f61ff061388d5" providerId="LiveId" clId="{486E7BDF-B288-46CF-9FDD-5CCBC2208065}" dt="2022-02-18T08:00:23.469" v="2175"/>
          <ac:inkMkLst>
            <pc:docMk/>
            <pc:sldMk cId="337715294" sldId="314"/>
            <ac:inkMk id="72" creationId="{0BD39435-D543-4BF2-8073-657B5DF191F4}"/>
          </ac:inkMkLst>
        </pc:inkChg>
        <pc:inkChg chg="add del">
          <ac:chgData name="Viet Anh Nguyen" userId="b95f61ff061388d5" providerId="LiveId" clId="{486E7BDF-B288-46CF-9FDD-5CCBC2208065}" dt="2022-02-18T08:00:23.469" v="2175"/>
          <ac:inkMkLst>
            <pc:docMk/>
            <pc:sldMk cId="337715294" sldId="314"/>
            <ac:inkMk id="73" creationId="{01EE63CA-8248-44F5-96CD-DDEACD9CDD07}"/>
          </ac:inkMkLst>
        </pc:inkChg>
        <pc:inkChg chg="add del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74" creationId="{3B3262A5-536C-4E43-BFCF-9936D1041630}"/>
          </ac:inkMkLst>
        </pc:inkChg>
        <pc:inkChg chg="add del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75" creationId="{0884279B-0CB3-430A-B926-1C2EE86054DB}"/>
          </ac:inkMkLst>
        </pc:inkChg>
        <pc:inkChg chg="add">
          <ac:chgData name="Viet Anh Nguyen" userId="b95f61ff061388d5" providerId="LiveId" clId="{486E7BDF-B288-46CF-9FDD-5CCBC2208065}" dt="2022-02-18T08:00:25.506" v="2177"/>
          <ac:inkMkLst>
            <pc:docMk/>
            <pc:sldMk cId="337715294" sldId="314"/>
            <ac:inkMk id="76" creationId="{DDE11374-E286-48DB-A0EF-CB211DDBCDBD}"/>
          </ac:inkMkLst>
        </pc:inkChg>
        <pc:inkChg chg="add del">
          <ac:chgData name="Viet Anh Nguyen" userId="b95f61ff061388d5" providerId="LiveId" clId="{486E7BDF-B288-46CF-9FDD-5CCBC2208065}" dt="2022-02-18T08:00:38.366" v="2181"/>
          <ac:inkMkLst>
            <pc:docMk/>
            <pc:sldMk cId="337715294" sldId="314"/>
            <ac:inkMk id="77" creationId="{05D2DE63-3A95-419E-A9B9-EC2344E55CFA}"/>
          </ac:inkMkLst>
        </pc:inkChg>
        <pc:inkChg chg="add del">
          <ac:chgData name="Viet Anh Nguyen" userId="b95f61ff061388d5" providerId="LiveId" clId="{486E7BDF-B288-46CF-9FDD-5CCBC2208065}" dt="2022-02-18T08:00:38.366" v="2181"/>
          <ac:inkMkLst>
            <pc:docMk/>
            <pc:sldMk cId="337715294" sldId="314"/>
            <ac:inkMk id="78" creationId="{636381AA-EC26-4B81-A391-2DECEC76977A}"/>
          </ac:inkMkLst>
        </pc:inkChg>
        <pc:inkChg chg="add del">
          <ac:chgData name="Viet Anh Nguyen" userId="b95f61ff061388d5" providerId="LiveId" clId="{486E7BDF-B288-46CF-9FDD-5CCBC2208065}" dt="2022-02-18T08:00:38.366" v="2181"/>
          <ac:inkMkLst>
            <pc:docMk/>
            <pc:sldMk cId="337715294" sldId="314"/>
            <ac:inkMk id="79" creationId="{29D9D497-2F7E-4881-958A-A4D47E795D3C}"/>
          </ac:inkMkLst>
        </pc:inkChg>
        <pc:inkChg chg="add del">
          <ac:chgData name="Viet Anh Nguyen" userId="b95f61ff061388d5" providerId="LiveId" clId="{486E7BDF-B288-46CF-9FDD-5CCBC2208065}" dt="2022-02-18T08:00:40.702" v="2184"/>
          <ac:inkMkLst>
            <pc:docMk/>
            <pc:sldMk cId="337715294" sldId="314"/>
            <ac:inkMk id="80" creationId="{4AC6BF15-F5B7-4231-A5B6-EDFF64681E4F}"/>
          </ac:inkMkLst>
        </pc:inkChg>
        <pc:inkChg chg="add del">
          <ac:chgData name="Viet Anh Nguyen" userId="b95f61ff061388d5" providerId="LiveId" clId="{486E7BDF-B288-46CF-9FDD-5CCBC2208065}" dt="2022-02-18T08:00:40.702" v="2184"/>
          <ac:inkMkLst>
            <pc:docMk/>
            <pc:sldMk cId="337715294" sldId="314"/>
            <ac:inkMk id="81" creationId="{0F823690-115D-4128-BFFA-295788BE826C}"/>
          </ac:inkMkLst>
        </pc:inkChg>
        <pc:inkChg chg="add del">
          <ac:chgData name="Viet Anh Nguyen" userId="b95f61ff061388d5" providerId="LiveId" clId="{486E7BDF-B288-46CF-9FDD-5CCBC2208065}" dt="2022-02-18T08:00:40.702" v="2184"/>
          <ac:inkMkLst>
            <pc:docMk/>
            <pc:sldMk cId="337715294" sldId="314"/>
            <ac:inkMk id="82" creationId="{908F1871-7055-4825-A159-9071B2864356}"/>
          </ac:inkMkLst>
        </pc:inkChg>
        <pc:inkChg chg="add del">
          <ac:chgData name="Viet Anh Nguyen" userId="b95f61ff061388d5" providerId="LiveId" clId="{486E7BDF-B288-46CF-9FDD-5CCBC2208065}" dt="2022-02-18T08:00:43.462" v="2186"/>
          <ac:inkMkLst>
            <pc:docMk/>
            <pc:sldMk cId="337715294" sldId="314"/>
            <ac:inkMk id="83" creationId="{EE9B1119-635B-4CD3-85DB-A6793422202D}"/>
          </ac:inkMkLst>
        </pc:inkChg>
        <pc:inkChg chg="add del">
          <ac:chgData name="Viet Anh Nguyen" userId="b95f61ff061388d5" providerId="LiveId" clId="{486E7BDF-B288-46CF-9FDD-5CCBC2208065}" dt="2022-02-18T08:00:43.462" v="2186"/>
          <ac:inkMkLst>
            <pc:docMk/>
            <pc:sldMk cId="337715294" sldId="314"/>
            <ac:inkMk id="84" creationId="{8039A9BE-7A09-43CF-936C-A6C530F43132}"/>
          </ac:inkMkLst>
        </pc:inkChg>
        <pc:inkChg chg="add">
          <ac:chgData name="Viet Anh Nguyen" userId="b95f61ff061388d5" providerId="LiveId" clId="{486E7BDF-B288-46CF-9FDD-5CCBC2208065}" dt="2022-02-18T08:00:43.462" v="2186"/>
          <ac:inkMkLst>
            <pc:docMk/>
            <pc:sldMk cId="337715294" sldId="314"/>
            <ac:inkMk id="85" creationId="{20E9B35D-991B-486F-AEAC-53193AA55CD7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86" creationId="{D89CD36C-9E03-48AF-A586-06F39166AF5D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87" creationId="{A62151B7-35F2-4601-AB30-B7DABA2F0A06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88" creationId="{A30A9320-1F95-4F06-9EE0-3673BF0D10E6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89" creationId="{2610A1F8-16E2-4E40-9B93-38A571537B41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90" creationId="{7FCD1FEA-3BC5-4FF7-A7F3-7B5653A9E43B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91" creationId="{36721C3D-ED67-4B62-863E-5B75D636A9FE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92" creationId="{623D153A-40CC-407B-A350-2CF662C453B9}"/>
          </ac:inkMkLst>
        </pc:inkChg>
        <pc:inkChg chg="add del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93" creationId="{C2871214-DFB8-4702-BD76-7E54C8B35ADE}"/>
          </ac:inkMkLst>
        </pc:inkChg>
        <pc:inkChg chg="add">
          <ac:chgData name="Viet Anh Nguyen" userId="b95f61ff061388d5" providerId="LiveId" clId="{486E7BDF-B288-46CF-9FDD-5CCBC2208065}" dt="2022-02-18T08:00:46.759" v="2195"/>
          <ac:inkMkLst>
            <pc:docMk/>
            <pc:sldMk cId="337715294" sldId="314"/>
            <ac:inkMk id="94" creationId="{AD513E48-265A-4845-BFA0-BAFC60577D73}"/>
          </ac:inkMkLst>
        </pc:inkChg>
        <pc:inkChg chg="add del">
          <ac:chgData name="Viet Anh Nguyen" userId="b95f61ff061388d5" providerId="LiveId" clId="{486E7BDF-B288-46CF-9FDD-5CCBC2208065}" dt="2022-02-18T08:00:52.549" v="2199"/>
          <ac:inkMkLst>
            <pc:docMk/>
            <pc:sldMk cId="337715294" sldId="314"/>
            <ac:inkMk id="95" creationId="{0324CE9D-F1CD-4C0E-8892-F2A195493180}"/>
          </ac:inkMkLst>
        </pc:inkChg>
        <pc:inkChg chg="add del">
          <ac:chgData name="Viet Anh Nguyen" userId="b95f61ff061388d5" providerId="LiveId" clId="{486E7BDF-B288-46CF-9FDD-5CCBC2208065}" dt="2022-02-18T08:00:52.549" v="2199"/>
          <ac:inkMkLst>
            <pc:docMk/>
            <pc:sldMk cId="337715294" sldId="314"/>
            <ac:inkMk id="96" creationId="{692F16D2-5B84-48BA-9573-30E6A97716DD}"/>
          </ac:inkMkLst>
        </pc:inkChg>
        <pc:inkChg chg="add del">
          <ac:chgData name="Viet Anh Nguyen" userId="b95f61ff061388d5" providerId="LiveId" clId="{486E7BDF-B288-46CF-9FDD-5CCBC2208065}" dt="2022-02-18T08:00:52.549" v="2199"/>
          <ac:inkMkLst>
            <pc:docMk/>
            <pc:sldMk cId="337715294" sldId="314"/>
            <ac:inkMk id="97" creationId="{E838CC49-332E-4646-8F1D-3E0C049E9B24}"/>
          </ac:inkMkLst>
        </pc:inkChg>
        <pc:inkChg chg="add del">
          <ac:chgData name="Viet Anh Nguyen" userId="b95f61ff061388d5" providerId="LiveId" clId="{486E7BDF-B288-46CF-9FDD-5CCBC2208065}" dt="2022-02-18T08:00:53.660" v="2202"/>
          <ac:inkMkLst>
            <pc:docMk/>
            <pc:sldMk cId="337715294" sldId="314"/>
            <ac:inkMk id="98" creationId="{F292DB28-7F46-4156-B289-3FE30C14726B}"/>
          </ac:inkMkLst>
        </pc:inkChg>
        <pc:inkChg chg="add del">
          <ac:chgData name="Viet Anh Nguyen" userId="b95f61ff061388d5" providerId="LiveId" clId="{486E7BDF-B288-46CF-9FDD-5CCBC2208065}" dt="2022-02-18T08:00:53.660" v="2202"/>
          <ac:inkMkLst>
            <pc:docMk/>
            <pc:sldMk cId="337715294" sldId="314"/>
            <ac:inkMk id="99" creationId="{B26A6C50-FE70-4433-A6F1-A819BA3402FC}"/>
          </ac:inkMkLst>
        </pc:inkChg>
        <pc:inkChg chg="add del">
          <ac:chgData name="Viet Anh Nguyen" userId="b95f61ff061388d5" providerId="LiveId" clId="{486E7BDF-B288-46CF-9FDD-5CCBC2208065}" dt="2022-02-18T08:00:53.660" v="2202"/>
          <ac:inkMkLst>
            <pc:docMk/>
            <pc:sldMk cId="337715294" sldId="314"/>
            <ac:inkMk id="100" creationId="{12B84306-1055-40EF-8FC6-0881D3F150F7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1" creationId="{DF913D98-9847-4817-ACF0-B9D1665AB2CF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2" creationId="{1C674EBB-C895-4DFB-9CA9-57E175611E61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3" creationId="{DAF0019B-FFFD-43FE-9FCD-B598E6304A0F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4" creationId="{7B33002C-7806-4669-B0E6-C2F52DBE037E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5" creationId="{12CB094B-7CE1-453A-8903-D0B1E1690DC2}"/>
          </ac:inkMkLst>
        </pc:inkChg>
        <pc:inkChg chg="add del">
          <ac:chgData name="Viet Anh Nguyen" userId="b95f61ff061388d5" providerId="LiveId" clId="{486E7BDF-B288-46CF-9FDD-5CCBC2208065}" dt="2022-02-18T08:00:58.211" v="2208"/>
          <ac:inkMkLst>
            <pc:docMk/>
            <pc:sldMk cId="337715294" sldId="314"/>
            <ac:inkMk id="106" creationId="{1F3B4BD3-5B06-44FE-B71F-52F987D18474}"/>
          </ac:inkMkLst>
        </pc:inkChg>
        <pc:inkChg chg="add del">
          <ac:chgData name="Viet Anh Nguyen" userId="b95f61ff061388d5" providerId="LiveId" clId="{486E7BDF-B288-46CF-9FDD-5CCBC2208065}" dt="2022-02-18T08:01:00.203" v="2211"/>
          <ac:inkMkLst>
            <pc:docMk/>
            <pc:sldMk cId="337715294" sldId="314"/>
            <ac:inkMk id="107" creationId="{15953B31-CAAB-49B3-91AA-6CFE2367416C}"/>
          </ac:inkMkLst>
        </pc:inkChg>
        <pc:inkChg chg="add del">
          <ac:chgData name="Viet Anh Nguyen" userId="b95f61ff061388d5" providerId="LiveId" clId="{486E7BDF-B288-46CF-9FDD-5CCBC2208065}" dt="2022-02-18T08:01:00.203" v="2211"/>
          <ac:inkMkLst>
            <pc:docMk/>
            <pc:sldMk cId="337715294" sldId="314"/>
            <ac:inkMk id="108" creationId="{E0C9957F-2C1E-4B4D-BA93-94E074FBD292}"/>
          </ac:inkMkLst>
        </pc:inkChg>
        <pc:inkChg chg="add del">
          <ac:chgData name="Viet Anh Nguyen" userId="b95f61ff061388d5" providerId="LiveId" clId="{486E7BDF-B288-46CF-9FDD-5CCBC2208065}" dt="2022-02-18T08:01:00.203" v="2211"/>
          <ac:inkMkLst>
            <pc:docMk/>
            <pc:sldMk cId="337715294" sldId="314"/>
            <ac:inkMk id="109" creationId="{8ED16AD8-7DAD-46FF-8A87-5817EDC75DEA}"/>
          </ac:inkMkLst>
        </pc:inkChg>
        <pc:inkChg chg="add del">
          <ac:chgData name="Viet Anh Nguyen" userId="b95f61ff061388d5" providerId="LiveId" clId="{486E7BDF-B288-46CF-9FDD-5CCBC2208065}" dt="2022-02-18T08:01:01.113" v="2213"/>
          <ac:inkMkLst>
            <pc:docMk/>
            <pc:sldMk cId="337715294" sldId="314"/>
            <ac:inkMk id="110" creationId="{406B78F4-0A48-4414-B44C-1E1B7919E2E9}"/>
          </ac:inkMkLst>
        </pc:inkChg>
        <pc:inkChg chg="add del">
          <ac:chgData name="Viet Anh Nguyen" userId="b95f61ff061388d5" providerId="LiveId" clId="{486E7BDF-B288-46CF-9FDD-5CCBC2208065}" dt="2022-02-18T08:01:01.113" v="2213"/>
          <ac:inkMkLst>
            <pc:docMk/>
            <pc:sldMk cId="337715294" sldId="314"/>
            <ac:inkMk id="111" creationId="{5F125506-89DB-4E29-9715-2C1F2190C855}"/>
          </ac:inkMkLst>
        </pc:inkChg>
        <pc:inkChg chg="add">
          <ac:chgData name="Viet Anh Nguyen" userId="b95f61ff061388d5" providerId="LiveId" clId="{486E7BDF-B288-46CF-9FDD-5CCBC2208065}" dt="2022-02-18T08:01:01.113" v="2213"/>
          <ac:inkMkLst>
            <pc:docMk/>
            <pc:sldMk cId="337715294" sldId="314"/>
            <ac:inkMk id="112" creationId="{32CD4709-0237-415E-9DA2-6B65BC9981E9}"/>
          </ac:inkMkLst>
        </pc:inkChg>
        <pc:inkChg chg="add del">
          <ac:chgData name="Viet Anh Nguyen" userId="b95f61ff061388d5" providerId="LiveId" clId="{486E7BDF-B288-46CF-9FDD-5CCBC2208065}" dt="2022-02-18T08:01:09.649" v="2219"/>
          <ac:inkMkLst>
            <pc:docMk/>
            <pc:sldMk cId="337715294" sldId="314"/>
            <ac:inkMk id="113" creationId="{685D1C57-E7DF-41F4-9E3B-95213A0C4E5D}"/>
          </ac:inkMkLst>
        </pc:inkChg>
        <pc:inkChg chg="add del">
          <ac:chgData name="Viet Anh Nguyen" userId="b95f61ff061388d5" providerId="LiveId" clId="{486E7BDF-B288-46CF-9FDD-5CCBC2208065}" dt="2022-02-18T08:01:09.649" v="2219"/>
          <ac:inkMkLst>
            <pc:docMk/>
            <pc:sldMk cId="337715294" sldId="314"/>
            <ac:inkMk id="114" creationId="{8E9987F2-8DD8-41AD-9BC8-E7A5D016E62D}"/>
          </ac:inkMkLst>
        </pc:inkChg>
        <pc:inkChg chg="add del">
          <ac:chgData name="Viet Anh Nguyen" userId="b95f61ff061388d5" providerId="LiveId" clId="{486E7BDF-B288-46CF-9FDD-5CCBC2208065}" dt="2022-02-18T08:01:09.649" v="2219"/>
          <ac:inkMkLst>
            <pc:docMk/>
            <pc:sldMk cId="337715294" sldId="314"/>
            <ac:inkMk id="115" creationId="{307D7899-74B6-4A66-91A0-9001EDA6E727}"/>
          </ac:inkMkLst>
        </pc:inkChg>
        <pc:inkChg chg="add del">
          <ac:chgData name="Viet Anh Nguyen" userId="b95f61ff061388d5" providerId="LiveId" clId="{486E7BDF-B288-46CF-9FDD-5CCBC2208065}" dt="2022-02-18T08:01:09.649" v="2219"/>
          <ac:inkMkLst>
            <pc:docMk/>
            <pc:sldMk cId="337715294" sldId="314"/>
            <ac:inkMk id="116" creationId="{A5DCFC6B-3B1B-4660-84C1-82DEF86B2289}"/>
          </ac:inkMkLst>
        </pc:inkChg>
        <pc:inkChg chg="add del">
          <ac:chgData name="Viet Anh Nguyen" userId="b95f61ff061388d5" providerId="LiveId" clId="{486E7BDF-B288-46CF-9FDD-5CCBC2208065}" dt="2022-02-18T08:01:09.649" v="2219"/>
          <ac:inkMkLst>
            <pc:docMk/>
            <pc:sldMk cId="337715294" sldId="314"/>
            <ac:inkMk id="117" creationId="{96E2F6FA-2B68-444C-80AC-7678D9D057EA}"/>
          </ac:inkMkLst>
        </pc:inkChg>
        <pc:inkChg chg="add del">
          <ac:chgData name="Viet Anh Nguyen" userId="b95f61ff061388d5" providerId="LiveId" clId="{486E7BDF-B288-46CF-9FDD-5CCBC2208065}" dt="2022-02-18T08:01:11.212" v="2221"/>
          <ac:inkMkLst>
            <pc:docMk/>
            <pc:sldMk cId="337715294" sldId="314"/>
            <ac:inkMk id="118" creationId="{7777AA7D-0045-4AA6-A6FC-9935319DBF8E}"/>
          </ac:inkMkLst>
        </pc:inkChg>
        <pc:inkChg chg="add del">
          <ac:chgData name="Viet Anh Nguyen" userId="b95f61ff061388d5" providerId="LiveId" clId="{486E7BDF-B288-46CF-9FDD-5CCBC2208065}" dt="2022-02-18T08:01:11.212" v="2221"/>
          <ac:inkMkLst>
            <pc:docMk/>
            <pc:sldMk cId="337715294" sldId="314"/>
            <ac:inkMk id="119" creationId="{362BD1DE-D6C8-44D0-BCAF-36A3242838A3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0" creationId="{FD4C58A0-DFD2-40DD-B359-0711C36428DB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1" creationId="{3DB8513C-064D-48F2-8ECC-14EC188BC9C9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2" creationId="{DE9CA9A0-B663-4C2B-B0E7-E28350410C48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3" creationId="{61A547A8-916D-4DCB-AD6A-69CBBD3B5128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4" creationId="{FFD45CEF-2970-4166-8860-9A8E5893AE11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5" creationId="{CDFB27C2-DDBD-456F-A744-9B0409E31D31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6" creationId="{E6FDD1EE-2B89-405D-BAED-412B3CBB2F78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7" creationId="{EB200D49-6B36-4F95-8FD3-5A4BF66C76DB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8" creationId="{F703FA65-536B-4E1C-B3FE-94B83A5EFA3B}"/>
          </ac:inkMkLst>
        </pc:inkChg>
        <pc:inkChg chg="add del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29" creationId="{F10D7190-263A-4C74-BACD-2BE9A6651BA1}"/>
          </ac:inkMkLst>
        </pc:inkChg>
        <pc:inkChg chg="add">
          <ac:chgData name="Viet Anh Nguyen" userId="b95f61ff061388d5" providerId="LiveId" clId="{486E7BDF-B288-46CF-9FDD-5CCBC2208065}" dt="2022-02-18T08:01:15.853" v="2230"/>
          <ac:inkMkLst>
            <pc:docMk/>
            <pc:sldMk cId="337715294" sldId="314"/>
            <ac:inkMk id="130" creationId="{2D3AC757-2BD6-4405-B1C4-52535F47D6AB}"/>
          </ac:inkMkLst>
        </pc:inkChg>
        <pc:inkChg chg="add del">
          <ac:chgData name="Viet Anh Nguyen" userId="b95f61ff061388d5" providerId="LiveId" clId="{486E7BDF-B288-46CF-9FDD-5CCBC2208065}" dt="2022-02-18T08:01:28.595" v="2233"/>
          <ac:inkMkLst>
            <pc:docMk/>
            <pc:sldMk cId="337715294" sldId="314"/>
            <ac:inkMk id="131" creationId="{7A008C4B-BBF6-471C-89FD-E4A548D7084C}"/>
          </ac:inkMkLst>
        </pc:inkChg>
        <pc:inkChg chg="add del">
          <ac:chgData name="Viet Anh Nguyen" userId="b95f61ff061388d5" providerId="LiveId" clId="{486E7BDF-B288-46CF-9FDD-5CCBC2208065}" dt="2022-02-18T08:01:28.595" v="2233"/>
          <ac:inkMkLst>
            <pc:docMk/>
            <pc:sldMk cId="337715294" sldId="314"/>
            <ac:inkMk id="132" creationId="{89475F76-2964-4F07-A703-0077FA9381DD}"/>
          </ac:inkMkLst>
        </pc:inkChg>
        <pc:inkChg chg="add">
          <ac:chgData name="Viet Anh Nguyen" userId="b95f61ff061388d5" providerId="LiveId" clId="{486E7BDF-B288-46CF-9FDD-5CCBC2208065}" dt="2022-02-18T08:01:28.595" v="2233"/>
          <ac:inkMkLst>
            <pc:docMk/>
            <pc:sldMk cId="337715294" sldId="314"/>
            <ac:inkMk id="133" creationId="{3546AB01-B721-4C1E-BE51-E67A9B614726}"/>
          </ac:inkMkLst>
        </pc:inkChg>
        <pc:inkChg chg="add del">
          <ac:chgData name="Viet Anh Nguyen" userId="b95f61ff061388d5" providerId="LiveId" clId="{486E7BDF-B288-46CF-9FDD-5CCBC2208065}" dt="2022-02-18T08:01:31.912" v="2238"/>
          <ac:inkMkLst>
            <pc:docMk/>
            <pc:sldMk cId="337715294" sldId="314"/>
            <ac:inkMk id="134" creationId="{E7B1A725-A124-498B-BD78-0083B2A9896E}"/>
          </ac:inkMkLst>
        </pc:inkChg>
        <pc:inkChg chg="add del">
          <ac:chgData name="Viet Anh Nguyen" userId="b95f61ff061388d5" providerId="LiveId" clId="{486E7BDF-B288-46CF-9FDD-5CCBC2208065}" dt="2022-02-18T08:01:31.912" v="2238"/>
          <ac:inkMkLst>
            <pc:docMk/>
            <pc:sldMk cId="337715294" sldId="314"/>
            <ac:inkMk id="135" creationId="{B04FB12C-3BC7-47D1-A00F-EE8070EDEEAB}"/>
          </ac:inkMkLst>
        </pc:inkChg>
        <pc:inkChg chg="add del">
          <ac:chgData name="Viet Anh Nguyen" userId="b95f61ff061388d5" providerId="LiveId" clId="{486E7BDF-B288-46CF-9FDD-5CCBC2208065}" dt="2022-02-18T08:01:31.912" v="2238"/>
          <ac:inkMkLst>
            <pc:docMk/>
            <pc:sldMk cId="337715294" sldId="314"/>
            <ac:inkMk id="136" creationId="{086A7623-2AAB-466A-A444-43185BADEFEB}"/>
          </ac:inkMkLst>
        </pc:inkChg>
        <pc:inkChg chg="add del">
          <ac:chgData name="Viet Anh Nguyen" userId="b95f61ff061388d5" providerId="LiveId" clId="{486E7BDF-B288-46CF-9FDD-5CCBC2208065}" dt="2022-02-18T08:01:31.912" v="2238"/>
          <ac:inkMkLst>
            <pc:docMk/>
            <pc:sldMk cId="337715294" sldId="314"/>
            <ac:inkMk id="137" creationId="{7DE1F6A1-2918-4F53-AFFF-2DF54CD58693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38" creationId="{F387A39E-9C7C-4596-B273-4A53A100BEA0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39" creationId="{24EE5C33-E070-491D-A7BD-86AECDA40890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0" creationId="{9997A2A4-2986-4148-8204-4060DB01C38A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1" creationId="{4073CC5A-3572-4DC6-A410-EFFEAA969645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2" creationId="{CFC28ECF-0F1E-46AC-85AF-BB7B7C76B6C8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3" creationId="{0DD6FD79-7206-418F-BC2D-5959B6836760}"/>
          </ac:inkMkLst>
        </pc:inkChg>
        <pc:inkChg chg="add del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4" creationId="{9A5D5E52-5AE6-441A-8D00-9BCE5490F928}"/>
          </ac:inkMkLst>
        </pc:inkChg>
        <pc:inkChg chg="add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5" creationId="{564271B6-1715-444F-BD52-F5F848300761}"/>
          </ac:inkMkLst>
        </pc:inkChg>
        <pc:inkChg chg="add del">
          <ac:chgData name="Viet Anh Nguyen" userId="b95f61ff061388d5" providerId="LiveId" clId="{486E7BDF-B288-46CF-9FDD-5CCBC2208065}" dt="2022-02-18T08:01:40.442" v="2251"/>
          <ac:inkMkLst>
            <pc:docMk/>
            <pc:sldMk cId="337715294" sldId="314"/>
            <ac:inkMk id="146" creationId="{235A85A8-8F50-493B-BE30-911B21450637}"/>
          </ac:inkMkLst>
        </pc:inkChg>
        <pc:inkChg chg="add">
          <ac:chgData name="Viet Anh Nguyen" userId="b95f61ff061388d5" providerId="LiveId" clId="{486E7BDF-B288-46CF-9FDD-5CCBC2208065}" dt="2022-02-18T08:01:34.962" v="2245"/>
          <ac:inkMkLst>
            <pc:docMk/>
            <pc:sldMk cId="337715294" sldId="314"/>
            <ac:inkMk id="147" creationId="{AE3046F7-879F-4705-BF92-BC5359915295}"/>
          </ac:inkMkLst>
        </pc:inkChg>
        <pc:inkChg chg="add del">
          <ac:chgData name="Viet Anh Nguyen" userId="b95f61ff061388d5" providerId="LiveId" clId="{486E7BDF-B288-46CF-9FDD-5CCBC2208065}" dt="2022-02-18T08:01:38.893" v="2249"/>
          <ac:inkMkLst>
            <pc:docMk/>
            <pc:sldMk cId="337715294" sldId="314"/>
            <ac:inkMk id="148" creationId="{656130B1-FC01-4F29-B5D1-8A8D31FBB9E4}"/>
          </ac:inkMkLst>
        </pc:inkChg>
        <pc:inkChg chg="add del">
          <ac:chgData name="Viet Anh Nguyen" userId="b95f61ff061388d5" providerId="LiveId" clId="{486E7BDF-B288-46CF-9FDD-5CCBC2208065}" dt="2022-02-18T08:01:38.893" v="2249"/>
          <ac:inkMkLst>
            <pc:docMk/>
            <pc:sldMk cId="337715294" sldId="314"/>
            <ac:inkMk id="149" creationId="{C63DB50B-4DC8-40BD-98BF-9409B506D2FA}"/>
          </ac:inkMkLst>
        </pc:inkChg>
        <pc:inkChg chg="add del">
          <ac:chgData name="Viet Anh Nguyen" userId="b95f61ff061388d5" providerId="LiveId" clId="{486E7BDF-B288-46CF-9FDD-5CCBC2208065}" dt="2022-02-18T08:01:38.893" v="2249"/>
          <ac:inkMkLst>
            <pc:docMk/>
            <pc:sldMk cId="337715294" sldId="314"/>
            <ac:inkMk id="150" creationId="{54CDD538-3D82-4A90-AABC-5CDC5741549C}"/>
          </ac:inkMkLst>
        </pc:inkChg>
        <pc:inkChg chg="add del">
          <ac:chgData name="Viet Anh Nguyen" userId="b95f61ff061388d5" providerId="LiveId" clId="{486E7BDF-B288-46CF-9FDD-5CCBC2208065}" dt="2022-02-18T08:01:40.442" v="2251"/>
          <ac:inkMkLst>
            <pc:docMk/>
            <pc:sldMk cId="337715294" sldId="314"/>
            <ac:inkMk id="151" creationId="{77F3C460-78AF-457E-A410-0A61B66F9E36}"/>
          </ac:inkMkLst>
        </pc:inkChg>
        <pc:inkChg chg="add del">
          <ac:chgData name="Viet Anh Nguyen" userId="b95f61ff061388d5" providerId="LiveId" clId="{486E7BDF-B288-46CF-9FDD-5CCBC2208065}" dt="2022-02-18T08:01:40.442" v="2251"/>
          <ac:inkMkLst>
            <pc:docMk/>
            <pc:sldMk cId="337715294" sldId="314"/>
            <ac:inkMk id="152" creationId="{E7E55FA5-890E-4F57-AB5E-4B4F655C58DE}"/>
          </ac:inkMkLst>
        </pc:inkChg>
        <pc:inkChg chg="add">
          <ac:chgData name="Viet Anh Nguyen" userId="b95f61ff061388d5" providerId="LiveId" clId="{486E7BDF-B288-46CF-9FDD-5CCBC2208065}" dt="2022-02-18T08:01:40.442" v="2251"/>
          <ac:inkMkLst>
            <pc:docMk/>
            <pc:sldMk cId="337715294" sldId="314"/>
            <ac:inkMk id="153" creationId="{62101515-68C1-4BD4-9C18-BE43339A5683}"/>
          </ac:inkMkLst>
        </pc:inkChg>
        <pc:inkChg chg="add del">
          <ac:chgData name="Viet Anh Nguyen" userId="b95f61ff061388d5" providerId="LiveId" clId="{486E7BDF-B288-46CF-9FDD-5CCBC2208065}" dt="2022-02-18T08:01:48.739" v="2256"/>
          <ac:inkMkLst>
            <pc:docMk/>
            <pc:sldMk cId="337715294" sldId="314"/>
            <ac:inkMk id="154" creationId="{232188D7-722F-4E65-8237-B75A4D00D3F6}"/>
          </ac:inkMkLst>
        </pc:inkChg>
        <pc:inkChg chg="add del">
          <ac:chgData name="Viet Anh Nguyen" userId="b95f61ff061388d5" providerId="LiveId" clId="{486E7BDF-B288-46CF-9FDD-5CCBC2208065}" dt="2022-02-18T08:01:48.739" v="2256"/>
          <ac:inkMkLst>
            <pc:docMk/>
            <pc:sldMk cId="337715294" sldId="314"/>
            <ac:inkMk id="155" creationId="{F0E28FE1-9EB4-4D78-B479-8A49FD04815A}"/>
          </ac:inkMkLst>
        </pc:inkChg>
        <pc:inkChg chg="add del">
          <ac:chgData name="Viet Anh Nguyen" userId="b95f61ff061388d5" providerId="LiveId" clId="{486E7BDF-B288-46CF-9FDD-5CCBC2208065}" dt="2022-02-18T08:01:48.739" v="2256"/>
          <ac:inkMkLst>
            <pc:docMk/>
            <pc:sldMk cId="337715294" sldId="314"/>
            <ac:inkMk id="156" creationId="{CF89479B-F6F4-47E5-AFE5-C2C931D5066E}"/>
          </ac:inkMkLst>
        </pc:inkChg>
        <pc:inkChg chg="add del">
          <ac:chgData name="Viet Anh Nguyen" userId="b95f61ff061388d5" providerId="LiveId" clId="{486E7BDF-B288-46CF-9FDD-5CCBC2208065}" dt="2022-02-18T08:01:48.739" v="2256"/>
          <ac:inkMkLst>
            <pc:docMk/>
            <pc:sldMk cId="337715294" sldId="314"/>
            <ac:inkMk id="157" creationId="{34329780-577B-4595-BB5C-B06444A4948A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58" creationId="{2ECDA02A-878F-40DC-B4B6-7E17CC258B18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59" creationId="{76D9AE1C-A15B-425B-B6BE-CD2D7D8A3F49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0" creationId="{C8208A3D-DEDE-4AD1-824D-28310047F482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1" creationId="{D18C794C-BD58-48B9-A8F4-0D75C595B9CE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2" creationId="{FF9875E8-4B8E-4915-9642-05220175645A}"/>
          </ac:inkMkLst>
        </pc:inkChg>
        <pc:inkChg chg="add del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3" creationId="{A7846D98-AACB-4FD9-8DE2-3FB7C6E82C27}"/>
          </ac:inkMkLst>
        </pc:inkChg>
        <pc:inkChg chg="add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4" creationId="{EC79C34A-E68F-4F31-BD78-061FCB57B980}"/>
          </ac:inkMkLst>
        </pc:inkChg>
        <pc:inkChg chg="add">
          <ac:chgData name="Viet Anh Nguyen" userId="b95f61ff061388d5" providerId="LiveId" clId="{486E7BDF-B288-46CF-9FDD-5CCBC2208065}" dt="2022-02-18T08:01:51.799" v="2262"/>
          <ac:inkMkLst>
            <pc:docMk/>
            <pc:sldMk cId="337715294" sldId="314"/>
            <ac:inkMk id="165" creationId="{4498D0DB-556D-4195-B2E3-04FD2DC7321C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66" creationId="{D0CCDDAA-CCDD-465C-ACBA-A328D7854DD2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67" creationId="{3ACEEE8A-6612-446F-BF31-14143CCC762B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68" creationId="{EEF13269-132B-48F0-AA52-C763A1F314BB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69" creationId="{7639ADF0-96FD-4724-B0D4-963A3E40CCA6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70" creationId="{CC8EC9F2-E1AB-4562-AB3E-4B9914C5DE7C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71" creationId="{87C83339-818B-44D7-BA3B-20F2CEB40FAC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72" creationId="{D6E8C038-2891-4223-8165-8A78F927B9C5}"/>
          </ac:inkMkLst>
        </pc:inkChg>
        <pc:inkChg chg="add del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73" creationId="{5A4C33DE-0B5E-4905-A531-B6754729F9C0}"/>
          </ac:inkMkLst>
        </pc:inkChg>
        <pc:inkChg chg="add">
          <ac:chgData name="Viet Anh Nguyen" userId="b95f61ff061388d5" providerId="LiveId" clId="{486E7BDF-B288-46CF-9FDD-5CCBC2208065}" dt="2022-02-18T08:09:36.274" v="2440"/>
          <ac:inkMkLst>
            <pc:docMk/>
            <pc:sldMk cId="337715294" sldId="314"/>
            <ac:inkMk id="174" creationId="{DC8BB24B-3330-46FE-92BF-ECBA807EACB4}"/>
          </ac:inkMkLst>
        </pc:inkChg>
      </pc:sldChg>
      <pc:sldChg chg="addSp delSp new mod">
        <pc:chgData name="Viet Anh Nguyen" userId="b95f61ff061388d5" providerId="LiveId" clId="{486E7BDF-B288-46CF-9FDD-5CCBC2208065}" dt="2022-02-18T08:10:30.635" v="2483"/>
        <pc:sldMkLst>
          <pc:docMk/>
          <pc:sldMk cId="436110452" sldId="315"/>
        </pc:sldMkLst>
        <pc:inkChg chg="add del">
          <ac:chgData name="Viet Anh Nguyen" userId="b95f61ff061388d5" providerId="LiveId" clId="{486E7BDF-B288-46CF-9FDD-5CCBC2208065}" dt="2022-02-18T08:04:41.049" v="2268"/>
          <ac:inkMkLst>
            <pc:docMk/>
            <pc:sldMk cId="436110452" sldId="315"/>
            <ac:inkMk id="2" creationId="{3444AE81-1B14-4315-B5ED-2379467EE9C0}"/>
          </ac:inkMkLst>
        </pc:inkChg>
        <pc:inkChg chg="add del">
          <ac:chgData name="Viet Anh Nguyen" userId="b95f61ff061388d5" providerId="LiveId" clId="{486E7BDF-B288-46CF-9FDD-5CCBC2208065}" dt="2022-02-18T08:04:41.049" v="2268"/>
          <ac:inkMkLst>
            <pc:docMk/>
            <pc:sldMk cId="436110452" sldId="315"/>
            <ac:inkMk id="3" creationId="{6666DC95-4099-49D9-8030-4EDDF2B7266C}"/>
          </ac:inkMkLst>
        </pc:inkChg>
        <pc:inkChg chg="add">
          <ac:chgData name="Viet Anh Nguyen" userId="b95f61ff061388d5" providerId="LiveId" clId="{486E7BDF-B288-46CF-9FDD-5CCBC2208065}" dt="2022-02-18T08:04:40.380" v="2266" actId="9405"/>
          <ac:inkMkLst>
            <pc:docMk/>
            <pc:sldMk cId="436110452" sldId="315"/>
            <ac:inkMk id="4" creationId="{42BE4247-6E08-409F-9E22-8DF18CF0FA6A}"/>
          </ac:inkMkLst>
        </pc:inkChg>
        <pc:inkChg chg="add">
          <ac:chgData name="Viet Anh Nguyen" userId="b95f61ff061388d5" providerId="LiveId" clId="{486E7BDF-B288-46CF-9FDD-5CCBC2208065}" dt="2022-02-18T08:04:40.522" v="2267" actId="9405"/>
          <ac:inkMkLst>
            <pc:docMk/>
            <pc:sldMk cId="436110452" sldId="315"/>
            <ac:inkMk id="5" creationId="{7DA6800A-F957-46B6-A580-CA96B725D5BA}"/>
          </ac:inkMkLst>
        </pc:inkChg>
        <pc:inkChg chg="add">
          <ac:chgData name="Viet Anh Nguyen" userId="b95f61ff061388d5" providerId="LiveId" clId="{486E7BDF-B288-46CF-9FDD-5CCBC2208065}" dt="2022-02-18T08:04:41.049" v="2268"/>
          <ac:inkMkLst>
            <pc:docMk/>
            <pc:sldMk cId="436110452" sldId="315"/>
            <ac:inkMk id="6" creationId="{D43D66E2-F669-4B4C-8879-0D2A7EC115AB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7" creationId="{54D986DB-D6E8-4D35-96E5-266D451A5379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8" creationId="{9F385431-E69A-4DAB-A29F-126CE598F690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9" creationId="{C4073821-9868-43A5-876C-5872A9997772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10" creationId="{1DF1E1AD-1196-468A-9507-89213E484606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11" creationId="{D4D601C5-82CA-4C20-BAE7-0D9F78F01D97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12" creationId="{9848E787-BDC0-461B-A487-4A2E6BBD23FD}"/>
          </ac:inkMkLst>
        </pc:inkChg>
        <pc:inkChg chg="add del">
          <ac:chgData name="Viet Anh Nguyen" userId="b95f61ff061388d5" providerId="LiveId" clId="{486E7BDF-B288-46CF-9FDD-5CCBC2208065}" dt="2022-02-18T08:04:44.040" v="2276"/>
          <ac:inkMkLst>
            <pc:docMk/>
            <pc:sldMk cId="436110452" sldId="315"/>
            <ac:inkMk id="13" creationId="{A9ED60CA-59F9-4CC1-B095-CFA85FA71D18}"/>
          </ac:inkMkLst>
        </pc:inkChg>
        <pc:inkChg chg="add del">
          <ac:chgData name="Viet Anh Nguyen" userId="b95f61ff061388d5" providerId="LiveId" clId="{486E7BDF-B288-46CF-9FDD-5CCBC2208065}" dt="2022-02-18T08:04:45.252" v="2280"/>
          <ac:inkMkLst>
            <pc:docMk/>
            <pc:sldMk cId="436110452" sldId="315"/>
            <ac:inkMk id="14" creationId="{3651EA55-4E3E-4510-AFDE-F0E3BC1E7DF3}"/>
          </ac:inkMkLst>
        </pc:inkChg>
        <pc:inkChg chg="add del">
          <ac:chgData name="Viet Anh Nguyen" userId="b95f61ff061388d5" providerId="LiveId" clId="{486E7BDF-B288-46CF-9FDD-5CCBC2208065}" dt="2022-02-18T08:04:45.252" v="2280"/>
          <ac:inkMkLst>
            <pc:docMk/>
            <pc:sldMk cId="436110452" sldId="315"/>
            <ac:inkMk id="15" creationId="{F3258D0A-AA2B-47C1-8F81-4022E4051D27}"/>
          </ac:inkMkLst>
        </pc:inkChg>
        <pc:inkChg chg="add del">
          <ac:chgData name="Viet Anh Nguyen" userId="b95f61ff061388d5" providerId="LiveId" clId="{486E7BDF-B288-46CF-9FDD-5CCBC2208065}" dt="2022-02-18T08:04:45.252" v="2280"/>
          <ac:inkMkLst>
            <pc:docMk/>
            <pc:sldMk cId="436110452" sldId="315"/>
            <ac:inkMk id="16" creationId="{BABC8105-9E47-468C-AA97-18CC88EE85C5}"/>
          </ac:inkMkLst>
        </pc:inkChg>
        <pc:inkChg chg="add del">
          <ac:chgData name="Viet Anh Nguyen" userId="b95f61ff061388d5" providerId="LiveId" clId="{486E7BDF-B288-46CF-9FDD-5CCBC2208065}" dt="2022-02-18T08:04:45.252" v="2280"/>
          <ac:inkMkLst>
            <pc:docMk/>
            <pc:sldMk cId="436110452" sldId="315"/>
            <ac:inkMk id="17" creationId="{6505866B-C20A-47DD-9C9A-A9082268235B}"/>
          </ac:inkMkLst>
        </pc:inkChg>
        <pc:inkChg chg="add">
          <ac:chgData name="Viet Anh Nguyen" userId="b95f61ff061388d5" providerId="LiveId" clId="{486E7BDF-B288-46CF-9FDD-5CCBC2208065}" dt="2022-02-18T08:04:45.252" v="2280"/>
          <ac:inkMkLst>
            <pc:docMk/>
            <pc:sldMk cId="436110452" sldId="315"/>
            <ac:inkMk id="18" creationId="{3BF12136-4865-4C66-A4EF-4AF5A569C951}"/>
          </ac:inkMkLst>
        </pc:inkChg>
        <pc:inkChg chg="add">
          <ac:chgData name="Viet Anh Nguyen" userId="b95f61ff061388d5" providerId="LiveId" clId="{486E7BDF-B288-46CF-9FDD-5CCBC2208065}" dt="2022-02-18T08:04:45.283" v="2281" actId="9405"/>
          <ac:inkMkLst>
            <pc:docMk/>
            <pc:sldMk cId="436110452" sldId="315"/>
            <ac:inkMk id="19" creationId="{CD65ECAB-13EA-4DF2-A80C-E8843C64CFF7}"/>
          </ac:inkMkLst>
        </pc:inkChg>
        <pc:inkChg chg="add">
          <ac:chgData name="Viet Anh Nguyen" userId="b95f61ff061388d5" providerId="LiveId" clId="{486E7BDF-B288-46CF-9FDD-5CCBC2208065}" dt="2022-02-18T08:04:45.460" v="2282" actId="9405"/>
          <ac:inkMkLst>
            <pc:docMk/>
            <pc:sldMk cId="436110452" sldId="315"/>
            <ac:inkMk id="20" creationId="{1C59A2B0-A24F-42BA-AE77-F33A11C03095}"/>
          </ac:inkMkLst>
        </pc:inkChg>
        <pc:inkChg chg="add del">
          <ac:chgData name="Viet Anh Nguyen" userId="b95f61ff061388d5" providerId="LiveId" clId="{486E7BDF-B288-46CF-9FDD-5CCBC2208065}" dt="2022-02-18T08:04:50.769" v="2287"/>
          <ac:inkMkLst>
            <pc:docMk/>
            <pc:sldMk cId="436110452" sldId="315"/>
            <ac:inkMk id="21" creationId="{DE7C5F32-4148-4240-91BA-4A0276F7CDFF}"/>
          </ac:inkMkLst>
        </pc:inkChg>
        <pc:inkChg chg="add del">
          <ac:chgData name="Viet Anh Nguyen" userId="b95f61ff061388d5" providerId="LiveId" clId="{486E7BDF-B288-46CF-9FDD-5CCBC2208065}" dt="2022-02-18T08:04:50.769" v="2287"/>
          <ac:inkMkLst>
            <pc:docMk/>
            <pc:sldMk cId="436110452" sldId="315"/>
            <ac:inkMk id="22" creationId="{F073693B-A704-47F7-97A2-5EA9DFF2ABFC}"/>
          </ac:inkMkLst>
        </pc:inkChg>
        <pc:inkChg chg="add del">
          <ac:chgData name="Viet Anh Nguyen" userId="b95f61ff061388d5" providerId="LiveId" clId="{486E7BDF-B288-46CF-9FDD-5CCBC2208065}" dt="2022-02-18T08:04:50.769" v="2287"/>
          <ac:inkMkLst>
            <pc:docMk/>
            <pc:sldMk cId="436110452" sldId="315"/>
            <ac:inkMk id="23" creationId="{9AE8E11C-041B-46C8-8E6F-B6920F2BF51D}"/>
          </ac:inkMkLst>
        </pc:inkChg>
        <pc:inkChg chg="add del">
          <ac:chgData name="Viet Anh Nguyen" userId="b95f61ff061388d5" providerId="LiveId" clId="{486E7BDF-B288-46CF-9FDD-5CCBC2208065}" dt="2022-02-18T08:04:50.769" v="2287"/>
          <ac:inkMkLst>
            <pc:docMk/>
            <pc:sldMk cId="436110452" sldId="315"/>
            <ac:inkMk id="24" creationId="{8E64D574-F051-4280-8C91-FB4E1F3198E5}"/>
          </ac:inkMkLst>
        </pc:inkChg>
        <pc:inkChg chg="add del">
          <ac:chgData name="Viet Anh Nguyen" userId="b95f61ff061388d5" providerId="LiveId" clId="{486E7BDF-B288-46CF-9FDD-5CCBC2208065}" dt="2022-02-18T08:04:51.830" v="2289"/>
          <ac:inkMkLst>
            <pc:docMk/>
            <pc:sldMk cId="436110452" sldId="315"/>
            <ac:inkMk id="25" creationId="{D1BF1A1A-02E1-4FC7-8947-155E93142046}"/>
          </ac:inkMkLst>
        </pc:inkChg>
        <pc:inkChg chg="add del">
          <ac:chgData name="Viet Anh Nguyen" userId="b95f61ff061388d5" providerId="LiveId" clId="{486E7BDF-B288-46CF-9FDD-5CCBC2208065}" dt="2022-02-18T08:04:51.830" v="2289"/>
          <ac:inkMkLst>
            <pc:docMk/>
            <pc:sldMk cId="436110452" sldId="315"/>
            <ac:inkMk id="26" creationId="{4B9D9455-285A-4B45-82E2-7C421DCE4CB9}"/>
          </ac:inkMkLst>
        </pc:inkChg>
        <pc:inkChg chg="add">
          <ac:chgData name="Viet Anh Nguyen" userId="b95f61ff061388d5" providerId="LiveId" clId="{486E7BDF-B288-46CF-9FDD-5CCBC2208065}" dt="2022-02-18T08:04:51.830" v="2289"/>
          <ac:inkMkLst>
            <pc:docMk/>
            <pc:sldMk cId="436110452" sldId="315"/>
            <ac:inkMk id="27" creationId="{67DC8D97-684F-4E66-936E-809AC0D6A0B9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28" creationId="{3E80649B-3794-4348-B7F6-FB273D1235D9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29" creationId="{F774776C-B10D-44F7-BF7E-84946BDF59FE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0" creationId="{269F22AD-ED8C-443D-AB0B-63A5590586EF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1" creationId="{0142BB8D-DB5F-4C3A-88F0-7CE03B3F2711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2" creationId="{92FF4C03-F64D-4306-BA34-27BFD9E65C20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3" creationId="{3D7B6494-0EBB-4622-94BA-B63972EEC98B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4" creationId="{8DD2B60F-2382-4621-9D52-76C4AD83937B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5" creationId="{EF5A2C73-76C4-45D8-AC33-5D2E6515BCF1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6" creationId="{FF30BC6C-FDB4-45E6-8E74-CF8354F3E113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7" creationId="{AF77F8B2-8666-4A8A-AD01-C15171ED3F19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8" creationId="{F571C3B8-C1DF-4588-8CBB-E35B0707423C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39" creationId="{46391871-7DB1-40DF-A554-2B5BAA498385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0" creationId="{CDACEAB5-1F68-4877-9C92-F722780E6BCA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1" creationId="{CBB9F3E9-4D9E-47C5-8372-850E316DF35A}"/>
          </ac:inkMkLst>
        </pc:inkChg>
        <pc:inkChg chg="add del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2" creationId="{2DB30903-1430-4538-BEBB-3A95D761F4DB}"/>
          </ac:inkMkLst>
        </pc:inkChg>
        <pc:inkChg chg="add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3" creationId="{BB18BF6B-58B2-40C2-9F31-C436F650A6D1}"/>
          </ac:inkMkLst>
        </pc:inkChg>
        <pc:inkChg chg="add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4" creationId="{F30FEF5B-4FD9-48AD-8050-9DD83CFF1BBD}"/>
          </ac:inkMkLst>
        </pc:inkChg>
        <pc:inkChg chg="add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5" creationId="{42541BC6-39CF-4FD3-B86E-CBF9D7156154}"/>
          </ac:inkMkLst>
        </pc:inkChg>
        <pc:inkChg chg="add">
          <ac:chgData name="Viet Anh Nguyen" userId="b95f61ff061388d5" providerId="LiveId" clId="{486E7BDF-B288-46CF-9FDD-5CCBC2208065}" dt="2022-02-18T08:04:58.368" v="2305"/>
          <ac:inkMkLst>
            <pc:docMk/>
            <pc:sldMk cId="436110452" sldId="315"/>
            <ac:inkMk id="46" creationId="{F1C71ADA-AB1F-4A6C-93F3-8CDFA2E33096}"/>
          </ac:inkMkLst>
        </pc:inkChg>
        <pc:inkChg chg="add">
          <ac:chgData name="Viet Anh Nguyen" userId="b95f61ff061388d5" providerId="LiveId" clId="{486E7BDF-B288-46CF-9FDD-5CCBC2208065}" dt="2022-02-18T08:04:58.930" v="2306" actId="9405"/>
          <ac:inkMkLst>
            <pc:docMk/>
            <pc:sldMk cId="436110452" sldId="315"/>
            <ac:inkMk id="47" creationId="{08C3D4F2-AA78-4921-BD12-CD6BD54B76B0}"/>
          </ac:inkMkLst>
        </pc:inkChg>
        <pc:inkChg chg="add">
          <ac:chgData name="Viet Anh Nguyen" userId="b95f61ff061388d5" providerId="LiveId" clId="{486E7BDF-B288-46CF-9FDD-5CCBC2208065}" dt="2022-02-18T08:05:00.349" v="2307" actId="9405"/>
          <ac:inkMkLst>
            <pc:docMk/>
            <pc:sldMk cId="436110452" sldId="315"/>
            <ac:inkMk id="48" creationId="{1095519C-34A0-4793-AF22-96BB3D1B09C6}"/>
          </ac:inkMkLst>
        </pc:inkChg>
        <pc:inkChg chg="add">
          <ac:chgData name="Viet Anh Nguyen" userId="b95f61ff061388d5" providerId="LiveId" clId="{486E7BDF-B288-46CF-9FDD-5CCBC2208065}" dt="2022-02-18T08:05:01.348" v="2308" actId="9405"/>
          <ac:inkMkLst>
            <pc:docMk/>
            <pc:sldMk cId="436110452" sldId="315"/>
            <ac:inkMk id="49" creationId="{D13C6B97-CDCD-4608-9213-77974C88A65A}"/>
          </ac:inkMkLst>
        </pc:inkChg>
        <pc:inkChg chg="add del">
          <ac:chgData name="Viet Anh Nguyen" userId="b95f61ff061388d5" providerId="LiveId" clId="{486E7BDF-B288-46CF-9FDD-5CCBC2208065}" dt="2022-02-18T08:05:07.230" v="2313"/>
          <ac:inkMkLst>
            <pc:docMk/>
            <pc:sldMk cId="436110452" sldId="315"/>
            <ac:inkMk id="50" creationId="{FBA00BBA-C24F-4722-B171-6BCBA2CAB674}"/>
          </ac:inkMkLst>
        </pc:inkChg>
        <pc:inkChg chg="add del">
          <ac:chgData name="Viet Anh Nguyen" userId="b95f61ff061388d5" providerId="LiveId" clId="{486E7BDF-B288-46CF-9FDD-5CCBC2208065}" dt="2022-02-18T08:05:07.230" v="2313"/>
          <ac:inkMkLst>
            <pc:docMk/>
            <pc:sldMk cId="436110452" sldId="315"/>
            <ac:inkMk id="51" creationId="{46D0364C-18BA-40F0-AB07-1D7E490B8E8D}"/>
          </ac:inkMkLst>
        </pc:inkChg>
        <pc:inkChg chg="add del">
          <ac:chgData name="Viet Anh Nguyen" userId="b95f61ff061388d5" providerId="LiveId" clId="{486E7BDF-B288-46CF-9FDD-5CCBC2208065}" dt="2022-02-18T08:05:07.230" v="2313"/>
          <ac:inkMkLst>
            <pc:docMk/>
            <pc:sldMk cId="436110452" sldId="315"/>
            <ac:inkMk id="52" creationId="{17763E75-BF57-4015-B06C-2652D11779A6}"/>
          </ac:inkMkLst>
        </pc:inkChg>
        <pc:inkChg chg="add del">
          <ac:chgData name="Viet Anh Nguyen" userId="b95f61ff061388d5" providerId="LiveId" clId="{486E7BDF-B288-46CF-9FDD-5CCBC2208065}" dt="2022-02-18T08:05:07.230" v="2313"/>
          <ac:inkMkLst>
            <pc:docMk/>
            <pc:sldMk cId="436110452" sldId="315"/>
            <ac:inkMk id="53" creationId="{4A34ABE4-662B-463E-A502-FE6A80CD95EF}"/>
          </ac:inkMkLst>
        </pc:inkChg>
        <pc:inkChg chg="add">
          <ac:chgData name="Viet Anh Nguyen" userId="b95f61ff061388d5" providerId="LiveId" clId="{486E7BDF-B288-46CF-9FDD-5CCBC2208065}" dt="2022-02-18T08:05:07.230" v="2313"/>
          <ac:inkMkLst>
            <pc:docMk/>
            <pc:sldMk cId="436110452" sldId="315"/>
            <ac:inkMk id="54" creationId="{AE13A4AD-83C3-48FE-A618-EC29893930B6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55" creationId="{8891EE14-3E01-4793-BA7A-FB183D21A676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56" creationId="{884339AA-944B-41C3-8AF1-57B70AD56E93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57" creationId="{F25B7CCC-DC69-436B-B235-26B0DDD95B5F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58" creationId="{0613FEEE-D644-41DB-BEFB-D81396920561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59" creationId="{B44640FA-8148-4E31-B138-041267FC73CD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0" creationId="{175771CC-0120-4F11-9045-F06194EDF463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1" creationId="{76C9DA31-D998-4DB8-89E5-F897CAC63D0F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2" creationId="{72AE8BA8-CF4F-4531-AC26-99BCBA5A6EA3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3" creationId="{10EFE979-8470-49B5-AE00-FD2C68CDE598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4" creationId="{DE56BA5E-61DC-4A1B-A49F-FF1487E7C60C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5" creationId="{1CE861A8-0195-431D-8FE5-B20DAAA6D6C1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6" creationId="{3A042E2C-0A9E-4B8A-8957-56B74BC96567}"/>
          </ac:inkMkLst>
        </pc:inkChg>
        <pc:inkChg chg="add del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7" creationId="{21E53D18-74B1-47B2-BA50-8B97E5F159C7}"/>
          </ac:inkMkLst>
        </pc:inkChg>
        <pc:inkChg chg="add">
          <ac:chgData name="Viet Anh Nguyen" userId="b95f61ff061388d5" providerId="LiveId" clId="{486E7BDF-B288-46CF-9FDD-5CCBC2208065}" dt="2022-02-18T08:05:17.093" v="2326"/>
          <ac:inkMkLst>
            <pc:docMk/>
            <pc:sldMk cId="436110452" sldId="315"/>
            <ac:inkMk id="68" creationId="{4CC64723-38F2-40DF-8B53-53DECC3F8261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69" creationId="{7BD44BA8-1081-46BE-8B80-4C61D104E2D3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0" creationId="{FF10FACA-8DA9-44DB-973F-D9573B6D2807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1" creationId="{B65F1F12-C2D0-4286-A9D4-F7481E4EA3E4}"/>
          </ac:inkMkLst>
        </pc:inkChg>
        <pc:inkChg chg="add">
          <ac:chgData name="Viet Anh Nguyen" userId="b95f61ff061388d5" providerId="LiveId" clId="{486E7BDF-B288-46CF-9FDD-5CCBC2208065}" dt="2022-02-18T08:05:19.254" v="2330" actId="9405"/>
          <ac:inkMkLst>
            <pc:docMk/>
            <pc:sldMk cId="436110452" sldId="315"/>
            <ac:inkMk id="72" creationId="{51660C92-385B-43B7-B6A8-87AF5F6330D3}"/>
          </ac:inkMkLst>
        </pc:inkChg>
        <pc:inkChg chg="add del">
          <ac:chgData name="Viet Anh Nguyen" userId="b95f61ff061388d5" providerId="LiveId" clId="{486E7BDF-B288-46CF-9FDD-5CCBC2208065}" dt="2022-02-18T08:05:20.771" v="2333"/>
          <ac:inkMkLst>
            <pc:docMk/>
            <pc:sldMk cId="436110452" sldId="315"/>
            <ac:inkMk id="73" creationId="{7A54D287-E259-4302-9061-CA64E33BE12F}"/>
          </ac:inkMkLst>
        </pc:inkChg>
        <pc:inkChg chg="add del">
          <ac:chgData name="Viet Anh Nguyen" userId="b95f61ff061388d5" providerId="LiveId" clId="{486E7BDF-B288-46CF-9FDD-5CCBC2208065}" dt="2022-02-18T08:05:20.771" v="2333"/>
          <ac:inkMkLst>
            <pc:docMk/>
            <pc:sldMk cId="436110452" sldId="315"/>
            <ac:inkMk id="74" creationId="{72161E79-93D6-4C75-9C3D-253C26443320}"/>
          </ac:inkMkLst>
        </pc:inkChg>
        <pc:inkChg chg="add">
          <ac:chgData name="Viet Anh Nguyen" userId="b95f61ff061388d5" providerId="LiveId" clId="{486E7BDF-B288-46CF-9FDD-5CCBC2208065}" dt="2022-02-18T08:05:20.771" v="2333"/>
          <ac:inkMkLst>
            <pc:docMk/>
            <pc:sldMk cId="436110452" sldId="315"/>
            <ac:inkMk id="75" creationId="{2E56D56D-6C87-45EA-9DB8-084F838D8F54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6" creationId="{37DD6A80-A152-4AF4-82B4-F9554472713D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7" creationId="{CED0A55B-80D0-4E1E-850A-73E871F6C7C8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8" creationId="{5251D3CE-EB59-49AB-88AC-66FFFEC3CFC8}"/>
          </ac:inkMkLst>
        </pc:inkChg>
        <pc:inkChg chg="add del">
          <ac:chgData name="Viet Anh Nguyen" userId="b95f61ff061388d5" providerId="LiveId" clId="{486E7BDF-B288-46CF-9FDD-5CCBC2208065}" dt="2022-02-18T08:10:10.668" v="2445"/>
          <ac:inkMkLst>
            <pc:docMk/>
            <pc:sldMk cId="436110452" sldId="315"/>
            <ac:inkMk id="79" creationId="{7A16C47D-DC87-4E7F-931A-3C38F124C8D0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0" creationId="{D13FD12F-FA48-4DB4-AA11-99484E69C549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1" creationId="{00B3830E-971E-4D27-B5A9-C97B8876CC6E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2" creationId="{36B085F7-B730-4D6B-AEF3-13E13656D506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3" creationId="{E31CD2F8-C8AA-49BA-97B9-757B42D1C5C8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4" creationId="{913ABFE6-08CC-4A04-AC86-10E071C79923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5" creationId="{A5233A9D-F497-4D9F-A9C3-59A33FDB5F9A}"/>
          </ac:inkMkLst>
        </pc:inkChg>
        <pc:inkChg chg="add del">
          <ac:chgData name="Viet Anh Nguyen" userId="b95f61ff061388d5" providerId="LiveId" clId="{486E7BDF-B288-46CF-9FDD-5CCBC2208065}" dt="2022-02-18T08:10:13.189" v="2452"/>
          <ac:inkMkLst>
            <pc:docMk/>
            <pc:sldMk cId="436110452" sldId="315"/>
            <ac:inkMk id="86" creationId="{566FBFA8-E68E-48C9-8802-12E81899367F}"/>
          </ac:inkMkLst>
        </pc:inkChg>
        <pc:inkChg chg="add del">
          <ac:chgData name="Viet Anh Nguyen" userId="b95f61ff061388d5" providerId="LiveId" clId="{486E7BDF-B288-46CF-9FDD-5CCBC2208065}" dt="2022-02-18T08:10:17.668" v="2453"/>
          <ac:inkMkLst>
            <pc:docMk/>
            <pc:sldMk cId="436110452" sldId="315"/>
            <ac:inkMk id="87" creationId="{050A0DE4-B045-4D31-9871-AF0A9B690BFF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88" creationId="{5CD4FBDE-DC06-4595-A872-8D94744E34E1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89" creationId="{AA55D23F-1684-4BA0-A917-572B6F3A1671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0" creationId="{29C9E6B4-E474-448A-9CD6-A7AAA69199A9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1" creationId="{4C9C3FEC-44B5-4A67-BE85-A9EE5D10AF46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2" creationId="{E2BB5CFD-7717-4719-A3DA-73A8FCE3455B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3" creationId="{2B0C8B8D-197A-4C0F-9637-7193D2CF2118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4" creationId="{53C43448-7611-4B1D-9B93-20451C81A2A1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5" creationId="{6A8DC055-08F3-459D-815C-C38DC405B7B7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6" creationId="{E4AC3F01-54F0-4D71-B95A-A8F9C3924CB6}"/>
          </ac:inkMkLst>
        </pc:inkChg>
        <pc:inkChg chg="add del">
          <ac:chgData name="Viet Anh Nguyen" userId="b95f61ff061388d5" providerId="LiveId" clId="{486E7BDF-B288-46CF-9FDD-5CCBC2208065}" dt="2022-02-18T08:10:23.712" v="2464"/>
          <ac:inkMkLst>
            <pc:docMk/>
            <pc:sldMk cId="436110452" sldId="315"/>
            <ac:inkMk id="97" creationId="{6E0AB46F-7B65-432F-A8E1-07691976934B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98" creationId="{8D792928-BD6D-42CD-877A-C3671017E605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99" creationId="{B4336513-FACD-4C84-9CEC-5F14431611D9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100" creationId="{86BD39D4-A490-4FF0-82E0-AB0FAE94E011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101" creationId="{3A8C1B65-19E1-46B5-91F1-B008C9CFFCFA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102" creationId="{E4F8447C-50FD-4579-B5E5-CAC2CAD0D3E2}"/>
          </ac:inkMkLst>
        </pc:inkChg>
        <pc:inkChg chg="add del">
          <ac:chgData name="Viet Anh Nguyen" userId="b95f61ff061388d5" providerId="LiveId" clId="{486E7BDF-B288-46CF-9FDD-5CCBC2208065}" dt="2022-02-18T08:10:26.183" v="2470"/>
          <ac:inkMkLst>
            <pc:docMk/>
            <pc:sldMk cId="436110452" sldId="315"/>
            <ac:inkMk id="103" creationId="{33620B59-E61E-4122-9378-BE8D056BEC1A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4" creationId="{CF9CA5F7-7A9B-451C-BF48-E6E757124FD9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5" creationId="{A39EEC4B-5AE4-4D24-8959-A85B27FD9DF2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6" creationId="{3132EB79-D8BB-40E0-8D2E-43378F1F4E2F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7" creationId="{2CB0AA47-BF36-48F7-9B87-F2F877872A6B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8" creationId="{1E6662FA-0AF7-43CA-908E-7C02DEAB1E05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09" creationId="{1F31B943-404C-4852-A20B-E5DEDE69BEF1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0" creationId="{4EBCA40B-F1B9-4A8D-8465-757F4094039F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1" creationId="{D6FAF7AC-4F58-48AB-BA5F-1EADAA3AE1E7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2" creationId="{DFB3F8F7-A73B-4616-961F-413736BEBAF7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3" creationId="{5241DB80-4342-4765-AAB0-68073F774B79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4" creationId="{FBC63A6E-174F-4C55-93BE-15A9D4131088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5" creationId="{2512FD69-DC63-445C-ABDD-F9CDEC845610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6" creationId="{EAE18A35-3CE5-4360-945C-8DD69D9102B4}"/>
          </ac:inkMkLst>
        </pc:inkChg>
        <pc:inkChg chg="add del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7" creationId="{D620BB82-26EB-4EA3-9A47-E4DCF80DEA48}"/>
          </ac:inkMkLst>
        </pc:inkChg>
        <pc:inkChg chg="add">
          <ac:chgData name="Viet Anh Nguyen" userId="b95f61ff061388d5" providerId="LiveId" clId="{486E7BDF-B288-46CF-9FDD-5CCBC2208065}" dt="2022-02-18T08:10:30.635" v="2483"/>
          <ac:inkMkLst>
            <pc:docMk/>
            <pc:sldMk cId="436110452" sldId="315"/>
            <ac:inkMk id="118" creationId="{340F5831-4787-4FB5-ABAE-5636C19FAEB4}"/>
          </ac:inkMkLst>
        </pc:inkChg>
      </pc:sldChg>
      <pc:sldChg chg="addSp delSp new mod">
        <pc:chgData name="Viet Anh Nguyen" userId="b95f61ff061388d5" providerId="LiveId" clId="{486E7BDF-B288-46CF-9FDD-5CCBC2208065}" dt="2022-02-18T08:07:05.201" v="2431"/>
        <pc:sldMkLst>
          <pc:docMk/>
          <pc:sldMk cId="1171702927" sldId="316"/>
        </pc:sldMkLst>
        <pc:inkChg chg="add del">
          <ac:chgData name="Viet Anh Nguyen" userId="b95f61ff061388d5" providerId="LiveId" clId="{486E7BDF-B288-46CF-9FDD-5CCBC2208065}" dt="2022-02-18T08:05:42.700" v="2337"/>
          <ac:inkMkLst>
            <pc:docMk/>
            <pc:sldMk cId="1171702927" sldId="316"/>
            <ac:inkMk id="2" creationId="{A6D66B85-6B23-474E-A41D-7E9FB629783C}"/>
          </ac:inkMkLst>
        </pc:inkChg>
        <pc:inkChg chg="add del">
          <ac:chgData name="Viet Anh Nguyen" userId="b95f61ff061388d5" providerId="LiveId" clId="{486E7BDF-B288-46CF-9FDD-5CCBC2208065}" dt="2022-02-18T08:05:42.700" v="2337"/>
          <ac:inkMkLst>
            <pc:docMk/>
            <pc:sldMk cId="1171702927" sldId="316"/>
            <ac:inkMk id="3" creationId="{E5112BE8-57FE-461A-9678-1D0BCA7944BA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4" creationId="{67FA08D2-FD48-416C-8816-7C05DD04D0C9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5" creationId="{FA3902D0-7568-4CDB-8162-CF3BF2CBEE87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6" creationId="{843C864D-BB6F-4DF2-8B9C-2171396B46E3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7" creationId="{ED9689C3-A038-411E-B5A2-CBB554E5129D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8" creationId="{45AE890C-E05F-4724-A8F2-455C6C5DB509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9" creationId="{52B68A35-8B21-4AA1-AC92-38AF85ED30C0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10" creationId="{C61CEA6C-97C2-4AA7-B7E2-7DF0614CCEAA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11" creationId="{4BDBC275-51AB-4E92-A4F7-0746D59452DC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12" creationId="{EB3126B3-3C3A-4739-84B6-FC9D59478575}"/>
          </ac:inkMkLst>
        </pc:inkChg>
        <pc:inkChg chg="add del">
          <ac:chgData name="Viet Anh Nguyen" userId="b95f61ff061388d5" providerId="LiveId" clId="{486E7BDF-B288-46CF-9FDD-5CCBC2208065}" dt="2022-02-18T08:05:45.674" v="2347"/>
          <ac:inkMkLst>
            <pc:docMk/>
            <pc:sldMk cId="1171702927" sldId="316"/>
            <ac:inkMk id="13" creationId="{9578FA48-8A66-4FB3-8BF4-A1B376EF41D6}"/>
          </ac:inkMkLst>
        </pc:inkChg>
        <pc:inkChg chg="add del">
          <ac:chgData name="Viet Anh Nguyen" userId="b95f61ff061388d5" providerId="LiveId" clId="{486E7BDF-B288-46CF-9FDD-5CCBC2208065}" dt="2022-02-18T08:05:46.666" v="2351"/>
          <ac:inkMkLst>
            <pc:docMk/>
            <pc:sldMk cId="1171702927" sldId="316"/>
            <ac:inkMk id="14" creationId="{D5B24796-6278-4714-8403-63869A3A3B02}"/>
          </ac:inkMkLst>
        </pc:inkChg>
        <pc:inkChg chg="add del">
          <ac:chgData name="Viet Anh Nguyen" userId="b95f61ff061388d5" providerId="LiveId" clId="{486E7BDF-B288-46CF-9FDD-5CCBC2208065}" dt="2022-02-18T08:05:46.666" v="2351"/>
          <ac:inkMkLst>
            <pc:docMk/>
            <pc:sldMk cId="1171702927" sldId="316"/>
            <ac:inkMk id="15" creationId="{8DA56817-166E-4209-8F1C-09EDA25978C6}"/>
          </ac:inkMkLst>
        </pc:inkChg>
        <pc:inkChg chg="add del">
          <ac:chgData name="Viet Anh Nguyen" userId="b95f61ff061388d5" providerId="LiveId" clId="{486E7BDF-B288-46CF-9FDD-5CCBC2208065}" dt="2022-02-18T08:05:46.666" v="2351"/>
          <ac:inkMkLst>
            <pc:docMk/>
            <pc:sldMk cId="1171702927" sldId="316"/>
            <ac:inkMk id="16" creationId="{4A67EBFD-E75A-470E-A2BB-7787EDE220EA}"/>
          </ac:inkMkLst>
        </pc:inkChg>
        <pc:inkChg chg="add">
          <ac:chgData name="Viet Anh Nguyen" userId="b95f61ff061388d5" providerId="LiveId" clId="{486E7BDF-B288-46CF-9FDD-5CCBC2208065}" dt="2022-02-18T08:05:45.906" v="2349" actId="9405"/>
          <ac:inkMkLst>
            <pc:docMk/>
            <pc:sldMk cId="1171702927" sldId="316"/>
            <ac:inkMk id="17" creationId="{652468B8-5750-4C41-A417-9A753FFD429A}"/>
          </ac:inkMkLst>
        </pc:inkChg>
        <pc:inkChg chg="add">
          <ac:chgData name="Viet Anh Nguyen" userId="b95f61ff061388d5" providerId="LiveId" clId="{486E7BDF-B288-46CF-9FDD-5CCBC2208065}" dt="2022-02-18T08:05:46.024" v="2350" actId="9405"/>
          <ac:inkMkLst>
            <pc:docMk/>
            <pc:sldMk cId="1171702927" sldId="316"/>
            <ac:inkMk id="18" creationId="{7DFECB6B-56F1-48DF-A67B-86C8BC5B5BBC}"/>
          </ac:inkMkLst>
        </pc:inkChg>
        <pc:inkChg chg="add">
          <ac:chgData name="Viet Anh Nguyen" userId="b95f61ff061388d5" providerId="LiveId" clId="{486E7BDF-B288-46CF-9FDD-5CCBC2208065}" dt="2022-02-18T08:05:46.666" v="2351"/>
          <ac:inkMkLst>
            <pc:docMk/>
            <pc:sldMk cId="1171702927" sldId="316"/>
            <ac:inkMk id="19" creationId="{C7F2CD89-09CA-4C88-9B54-77E5D9658430}"/>
          </ac:inkMkLst>
        </pc:inkChg>
        <pc:inkChg chg="add del">
          <ac:chgData name="Viet Anh Nguyen" userId="b95f61ff061388d5" providerId="LiveId" clId="{486E7BDF-B288-46CF-9FDD-5CCBC2208065}" dt="2022-02-18T08:05:48.047" v="2354"/>
          <ac:inkMkLst>
            <pc:docMk/>
            <pc:sldMk cId="1171702927" sldId="316"/>
            <ac:inkMk id="20" creationId="{D8E6F24D-D33D-44F1-8CBE-BEB0204BF953}"/>
          </ac:inkMkLst>
        </pc:inkChg>
        <pc:inkChg chg="add del">
          <ac:chgData name="Viet Anh Nguyen" userId="b95f61ff061388d5" providerId="LiveId" clId="{486E7BDF-B288-46CF-9FDD-5CCBC2208065}" dt="2022-02-18T08:05:48.047" v="2354"/>
          <ac:inkMkLst>
            <pc:docMk/>
            <pc:sldMk cId="1171702927" sldId="316"/>
            <ac:inkMk id="21" creationId="{CB6CEDDF-89B2-44A0-A78F-B99F9534E1E8}"/>
          </ac:inkMkLst>
        </pc:inkChg>
        <pc:inkChg chg="add">
          <ac:chgData name="Viet Anh Nguyen" userId="b95f61ff061388d5" providerId="LiveId" clId="{486E7BDF-B288-46CF-9FDD-5CCBC2208065}" dt="2022-02-18T08:05:48.047" v="2354"/>
          <ac:inkMkLst>
            <pc:docMk/>
            <pc:sldMk cId="1171702927" sldId="316"/>
            <ac:inkMk id="22" creationId="{540E3D06-68F9-4A13-826C-2225EF094AED}"/>
          </ac:inkMkLst>
        </pc:inkChg>
        <pc:inkChg chg="add">
          <ac:chgData name="Viet Anh Nguyen" userId="b95f61ff061388d5" providerId="LiveId" clId="{486E7BDF-B288-46CF-9FDD-5CCBC2208065}" dt="2022-02-18T08:05:49.372" v="2355" actId="9405"/>
          <ac:inkMkLst>
            <pc:docMk/>
            <pc:sldMk cId="1171702927" sldId="316"/>
            <ac:inkMk id="23" creationId="{2BD6DE60-B8C0-4450-8238-C91A9065AEF5}"/>
          </ac:inkMkLst>
        </pc:inkChg>
        <pc:inkChg chg="add">
          <ac:chgData name="Viet Anh Nguyen" userId="b95f61ff061388d5" providerId="LiveId" clId="{486E7BDF-B288-46CF-9FDD-5CCBC2208065}" dt="2022-02-18T08:05:49.553" v="2356" actId="9405"/>
          <ac:inkMkLst>
            <pc:docMk/>
            <pc:sldMk cId="1171702927" sldId="316"/>
            <ac:inkMk id="24" creationId="{F16A7BDD-278C-448E-8B90-F5D9576A2B75}"/>
          </ac:inkMkLst>
        </pc:inkChg>
        <pc:inkChg chg="add">
          <ac:chgData name="Viet Anh Nguyen" userId="b95f61ff061388d5" providerId="LiveId" clId="{486E7BDF-B288-46CF-9FDD-5CCBC2208065}" dt="2022-02-18T08:05:49.717" v="2357" actId="9405"/>
          <ac:inkMkLst>
            <pc:docMk/>
            <pc:sldMk cId="1171702927" sldId="316"/>
            <ac:inkMk id="25" creationId="{AF1A5523-FD2A-4625-91D5-4DEC5B2F5D89}"/>
          </ac:inkMkLst>
        </pc:inkChg>
        <pc:inkChg chg="add">
          <ac:chgData name="Viet Anh Nguyen" userId="b95f61ff061388d5" providerId="LiveId" clId="{486E7BDF-B288-46CF-9FDD-5CCBC2208065}" dt="2022-02-18T08:05:49.900" v="2358" actId="9405"/>
          <ac:inkMkLst>
            <pc:docMk/>
            <pc:sldMk cId="1171702927" sldId="316"/>
            <ac:inkMk id="26" creationId="{D21CFD01-C1A4-491D-A11F-FAD058937B93}"/>
          </ac:inkMkLst>
        </pc:inkChg>
        <pc:inkChg chg="add del">
          <ac:chgData name="Viet Anh Nguyen" userId="b95f61ff061388d5" providerId="LiveId" clId="{486E7BDF-B288-46CF-9FDD-5CCBC2208065}" dt="2022-02-18T08:05:53.101" v="2361"/>
          <ac:inkMkLst>
            <pc:docMk/>
            <pc:sldMk cId="1171702927" sldId="316"/>
            <ac:inkMk id="27" creationId="{FB8DB8E7-EC42-4A15-8E82-02AA9BF1D3F2}"/>
          </ac:inkMkLst>
        </pc:inkChg>
        <pc:inkChg chg="add del">
          <ac:chgData name="Viet Anh Nguyen" userId="b95f61ff061388d5" providerId="LiveId" clId="{486E7BDF-B288-46CF-9FDD-5CCBC2208065}" dt="2022-02-18T08:05:53.101" v="2361"/>
          <ac:inkMkLst>
            <pc:docMk/>
            <pc:sldMk cId="1171702927" sldId="316"/>
            <ac:inkMk id="28" creationId="{8844D90E-0B05-4BD3-B485-3A5BE5DC7888}"/>
          </ac:inkMkLst>
        </pc:inkChg>
        <pc:inkChg chg="add">
          <ac:chgData name="Viet Anh Nguyen" userId="b95f61ff061388d5" providerId="LiveId" clId="{486E7BDF-B288-46CF-9FDD-5CCBC2208065}" dt="2022-02-18T08:05:53.101" v="2361"/>
          <ac:inkMkLst>
            <pc:docMk/>
            <pc:sldMk cId="1171702927" sldId="316"/>
            <ac:inkMk id="29" creationId="{0BC8E6CC-C30A-42A5-95EF-B89EB047F3EC}"/>
          </ac:inkMkLst>
        </pc:inkChg>
        <pc:inkChg chg="add">
          <ac:chgData name="Viet Anh Nguyen" userId="b95f61ff061388d5" providerId="LiveId" clId="{486E7BDF-B288-46CF-9FDD-5CCBC2208065}" dt="2022-02-18T08:05:53.555" v="2362" actId="9405"/>
          <ac:inkMkLst>
            <pc:docMk/>
            <pc:sldMk cId="1171702927" sldId="316"/>
            <ac:inkMk id="30" creationId="{2D7F265C-00AB-4B3E-8A44-97E22F90BBA6}"/>
          </ac:inkMkLst>
        </pc:inkChg>
        <pc:inkChg chg="add del">
          <ac:chgData name="Viet Anh Nguyen" userId="b95f61ff061388d5" providerId="LiveId" clId="{486E7BDF-B288-46CF-9FDD-5CCBC2208065}" dt="2022-02-18T08:05:57.203" v="2367"/>
          <ac:inkMkLst>
            <pc:docMk/>
            <pc:sldMk cId="1171702927" sldId="316"/>
            <ac:inkMk id="31" creationId="{EF29D1FE-29F3-40E4-8E87-73B9B0E64C30}"/>
          </ac:inkMkLst>
        </pc:inkChg>
        <pc:inkChg chg="add del">
          <ac:chgData name="Viet Anh Nguyen" userId="b95f61ff061388d5" providerId="LiveId" clId="{486E7BDF-B288-46CF-9FDD-5CCBC2208065}" dt="2022-02-18T08:05:57.203" v="2367"/>
          <ac:inkMkLst>
            <pc:docMk/>
            <pc:sldMk cId="1171702927" sldId="316"/>
            <ac:inkMk id="32" creationId="{2A6E6DB6-6CF1-4F5A-A2A9-F229BEDC21DA}"/>
          </ac:inkMkLst>
        </pc:inkChg>
        <pc:inkChg chg="add del">
          <ac:chgData name="Viet Anh Nguyen" userId="b95f61ff061388d5" providerId="LiveId" clId="{486E7BDF-B288-46CF-9FDD-5CCBC2208065}" dt="2022-02-18T08:05:57.203" v="2367"/>
          <ac:inkMkLst>
            <pc:docMk/>
            <pc:sldMk cId="1171702927" sldId="316"/>
            <ac:inkMk id="33" creationId="{2925D703-DDA6-441D-8A9E-45FF4B45BFC2}"/>
          </ac:inkMkLst>
        </pc:inkChg>
        <pc:inkChg chg="add">
          <ac:chgData name="Viet Anh Nguyen" userId="b95f61ff061388d5" providerId="LiveId" clId="{486E7BDF-B288-46CF-9FDD-5CCBC2208065}" dt="2022-02-18T08:05:56.674" v="2366" actId="9405"/>
          <ac:inkMkLst>
            <pc:docMk/>
            <pc:sldMk cId="1171702927" sldId="316"/>
            <ac:inkMk id="34" creationId="{CDE95662-7981-4C59-9BF3-529BB1CDB339}"/>
          </ac:inkMkLst>
        </pc:inkChg>
        <pc:inkChg chg="add">
          <ac:chgData name="Viet Anh Nguyen" userId="b95f61ff061388d5" providerId="LiveId" clId="{486E7BDF-B288-46CF-9FDD-5CCBC2208065}" dt="2022-02-18T08:05:57.203" v="2367"/>
          <ac:inkMkLst>
            <pc:docMk/>
            <pc:sldMk cId="1171702927" sldId="316"/>
            <ac:inkMk id="35" creationId="{C4ACEB0F-508A-4702-AACC-19638037647E}"/>
          </ac:inkMkLst>
        </pc:inkChg>
        <pc:inkChg chg="add">
          <ac:chgData name="Viet Anh Nguyen" userId="b95f61ff061388d5" providerId="LiveId" clId="{486E7BDF-B288-46CF-9FDD-5CCBC2208065}" dt="2022-02-18T08:05:57.420" v="2368" actId="9405"/>
          <ac:inkMkLst>
            <pc:docMk/>
            <pc:sldMk cId="1171702927" sldId="316"/>
            <ac:inkMk id="36" creationId="{BAF143F6-D7A2-47DD-8009-12993B5C24E0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37" creationId="{24EE0C85-1090-409B-B399-464B4EB55D56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38" creationId="{B399FB18-42A2-45CF-96B3-BAF7EF8A88E6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39" creationId="{B33F1CDC-0C14-45D1-8FB6-E3C9DF7A14B9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0" creationId="{2F300FEB-C138-4612-9421-6C04FE183127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1" creationId="{C5BD8B07-B769-4AD4-8D59-FDBCDE35C648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2" creationId="{F836C78B-C4AE-439B-8BCF-7E95E8115990}"/>
          </ac:inkMkLst>
        </pc:inkChg>
        <pc:inkChg chg="add del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3" creationId="{B1C6582B-599F-4591-A2E6-7D8E2953343D}"/>
          </ac:inkMkLst>
        </pc:inkChg>
        <pc:inkChg chg="add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4" creationId="{4A83F516-C9C3-4DC6-A878-ADEDB1AF8EFA}"/>
          </ac:inkMkLst>
        </pc:inkChg>
        <pc:inkChg chg="add">
          <ac:chgData name="Viet Anh Nguyen" userId="b95f61ff061388d5" providerId="LiveId" clId="{486E7BDF-B288-46CF-9FDD-5CCBC2208065}" dt="2022-02-18T08:06:01.454" v="2376"/>
          <ac:inkMkLst>
            <pc:docMk/>
            <pc:sldMk cId="1171702927" sldId="316"/>
            <ac:inkMk id="45" creationId="{09BCB184-31E0-4121-877B-02292D319129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46" creationId="{079D71CB-9B85-49AE-94EC-DEED3AAFCE7D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47" creationId="{627FCD6E-7102-48C5-9AB3-7F5F70A73F4B}"/>
          </ac:inkMkLst>
        </pc:inkChg>
        <pc:inkChg chg="add">
          <ac:chgData name="Viet Anh Nguyen" userId="b95f61ff061388d5" providerId="LiveId" clId="{486E7BDF-B288-46CF-9FDD-5CCBC2208065}" dt="2022-02-18T08:06:23.671" v="2379" actId="9405"/>
          <ac:inkMkLst>
            <pc:docMk/>
            <pc:sldMk cId="1171702927" sldId="316"/>
            <ac:inkMk id="48" creationId="{71F1A8D3-7CAD-4802-812D-332355D08C92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49" creationId="{F710A746-41B6-4F5F-B6D8-E079E720117B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0" creationId="{7B4BD00B-071B-41C8-8E4F-A4656C7A3FFE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1" creationId="{10DE79C2-EEE2-45D7-A768-EFEDFE442076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2" creationId="{53BEC4F2-0814-43A9-8F9B-DED7C6C22804}"/>
          </ac:inkMkLst>
        </pc:inkChg>
        <pc:inkChg chg="add del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3" creationId="{EAEAE5F0-31A5-46D8-9CA4-33285429F52B}"/>
          </ac:inkMkLst>
        </pc:inkChg>
        <pc:inkChg chg="add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4" creationId="{4AA46F8A-B171-4A56-A713-896D54BC32B4}"/>
          </ac:inkMkLst>
        </pc:inkChg>
        <pc:inkChg chg="add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5" creationId="{C56C628B-357C-427F-BA29-FC1879F528E3}"/>
          </ac:inkMkLst>
        </pc:inkChg>
        <pc:inkChg chg="add">
          <ac:chgData name="Viet Anh Nguyen" userId="b95f61ff061388d5" providerId="LiveId" clId="{486E7BDF-B288-46CF-9FDD-5CCBC2208065}" dt="2022-02-18T08:06:26.576" v="2385"/>
          <ac:inkMkLst>
            <pc:docMk/>
            <pc:sldMk cId="1171702927" sldId="316"/>
            <ac:inkMk id="56" creationId="{D963D394-03C4-4522-BAB6-0B5E300433E9}"/>
          </ac:inkMkLst>
        </pc:inkChg>
        <pc:inkChg chg="add del">
          <ac:chgData name="Viet Anh Nguyen" userId="b95f61ff061388d5" providerId="LiveId" clId="{486E7BDF-B288-46CF-9FDD-5CCBC2208065}" dt="2022-02-18T08:06:28.830" v="2391"/>
          <ac:inkMkLst>
            <pc:docMk/>
            <pc:sldMk cId="1171702927" sldId="316"/>
            <ac:inkMk id="57" creationId="{1CFDD576-1E0D-42B4-94B4-C8EC3DB0EE98}"/>
          </ac:inkMkLst>
        </pc:inkChg>
        <pc:inkChg chg="add del">
          <ac:chgData name="Viet Anh Nguyen" userId="b95f61ff061388d5" providerId="LiveId" clId="{486E7BDF-B288-46CF-9FDD-5CCBC2208065}" dt="2022-02-18T08:06:28.830" v="2391"/>
          <ac:inkMkLst>
            <pc:docMk/>
            <pc:sldMk cId="1171702927" sldId="316"/>
            <ac:inkMk id="58" creationId="{9E2D06BA-FF49-430E-A1D1-CB551EB5862A}"/>
          </ac:inkMkLst>
        </pc:inkChg>
        <pc:inkChg chg="add del">
          <ac:chgData name="Viet Anh Nguyen" userId="b95f61ff061388d5" providerId="LiveId" clId="{486E7BDF-B288-46CF-9FDD-5CCBC2208065}" dt="2022-02-18T08:06:28.830" v="2391"/>
          <ac:inkMkLst>
            <pc:docMk/>
            <pc:sldMk cId="1171702927" sldId="316"/>
            <ac:inkMk id="59" creationId="{A2F1FD52-0A8D-4266-AA78-20446D14ED18}"/>
          </ac:inkMkLst>
        </pc:inkChg>
        <pc:inkChg chg="add">
          <ac:chgData name="Viet Anh Nguyen" userId="b95f61ff061388d5" providerId="LiveId" clId="{486E7BDF-B288-46CF-9FDD-5CCBC2208065}" dt="2022-02-18T08:06:28.182" v="2389" actId="9405"/>
          <ac:inkMkLst>
            <pc:docMk/>
            <pc:sldMk cId="1171702927" sldId="316"/>
            <ac:inkMk id="60" creationId="{E57E9A19-FED5-4F6E-BCAC-321BA1989513}"/>
          </ac:inkMkLst>
        </pc:inkChg>
        <pc:inkChg chg="add">
          <ac:chgData name="Viet Anh Nguyen" userId="b95f61ff061388d5" providerId="LiveId" clId="{486E7BDF-B288-46CF-9FDD-5CCBC2208065}" dt="2022-02-18T08:06:28.313" v="2390" actId="9405"/>
          <ac:inkMkLst>
            <pc:docMk/>
            <pc:sldMk cId="1171702927" sldId="316"/>
            <ac:inkMk id="61" creationId="{6E3FB4BE-ADF5-454A-8186-59455D6EF717}"/>
          </ac:inkMkLst>
        </pc:inkChg>
        <pc:inkChg chg="add">
          <ac:chgData name="Viet Anh Nguyen" userId="b95f61ff061388d5" providerId="LiveId" clId="{486E7BDF-B288-46CF-9FDD-5CCBC2208065}" dt="2022-02-18T08:06:28.830" v="2391"/>
          <ac:inkMkLst>
            <pc:docMk/>
            <pc:sldMk cId="1171702927" sldId="316"/>
            <ac:inkMk id="62" creationId="{87FFC700-FE23-4091-B63A-BB325C90B0EB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3" creationId="{35DDED73-B936-415A-BC94-F12D5B2379C8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4" creationId="{77F130AC-308C-4F8E-B89C-5442D77F14BB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5" creationId="{61E6FF7D-4603-4D23-B317-984239EBAB9B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6" creationId="{A8CC2D6E-E4AF-4301-9AF9-2ABC061EE8A8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7" creationId="{E4358DE8-CA66-4FAE-ABA0-9052F2CB9B3C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8" creationId="{EE415CCD-F059-4E0D-B7B6-772BC0FC4614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69" creationId="{AC9B6900-F6DD-4D99-A387-EF92F10D3A1F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0" creationId="{B1F6AAB0-B9B1-4AF6-9E04-C5C00C430C3A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1" creationId="{9FF2E443-4840-4654-94D1-F73552452BE7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2" creationId="{EC13EC1D-AF9E-4DEE-B5C1-69A417E3CF3E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3" creationId="{4A463AE7-9AC7-4314-9CB4-EDE8925B03FC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4" creationId="{2AF3E764-13FD-4509-8396-CFDE0E414D6E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5" creationId="{E9C07C76-BB7C-42AD-95D9-59AB16DE04B2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6" creationId="{4766F38D-2560-4E6C-8CFE-A41E08B86C1C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7" creationId="{A57F9174-9A64-470F-9CBB-D6335067243B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8" creationId="{E89B5333-F661-4E48-B24C-E4B18701F312}"/>
          </ac:inkMkLst>
        </pc:inkChg>
        <pc:inkChg chg="add del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79" creationId="{14902CB0-A236-4988-A91E-7A046F61C645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0" creationId="{BE7D6B3C-F791-416C-AB6F-0DDCC142FF42}"/>
          </ac:inkMkLst>
        </pc:inkChg>
        <pc:inkChg chg="add del">
          <ac:chgData name="Viet Anh Nguyen" userId="b95f61ff061388d5" providerId="LiveId" clId="{486E7BDF-B288-46CF-9FDD-5CCBC2208065}" dt="2022-02-18T08:06:58.695" v="2418"/>
          <ac:inkMkLst>
            <pc:docMk/>
            <pc:sldMk cId="1171702927" sldId="316"/>
            <ac:inkMk id="81" creationId="{596C98F5-02C9-4F34-9343-32DAEF52321C}"/>
          </ac:inkMkLst>
        </pc:inkChg>
        <pc:inkChg chg="add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82" creationId="{AD509748-A4D2-42F3-BC8A-FC9922AD8DC5}"/>
          </ac:inkMkLst>
        </pc:inkChg>
        <pc:inkChg chg="add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83" creationId="{AE7B7702-7ECD-4D3B-B9D9-BCF0990989B1}"/>
          </ac:inkMkLst>
        </pc:inkChg>
        <pc:inkChg chg="add">
          <ac:chgData name="Viet Anh Nguyen" userId="b95f61ff061388d5" providerId="LiveId" clId="{486E7BDF-B288-46CF-9FDD-5CCBC2208065}" dt="2022-02-18T08:06:42.691" v="2409"/>
          <ac:inkMkLst>
            <pc:docMk/>
            <pc:sldMk cId="1171702927" sldId="316"/>
            <ac:inkMk id="84" creationId="{4A580FA8-9C94-4AF0-A833-09D458E987E4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5" creationId="{29E88A73-D66B-4A48-BECE-C3C5F3A2EA68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6" creationId="{AA1490CE-75BC-489A-8814-B69572EE1CA8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7" creationId="{266BC440-DC71-4E21-BBB3-AB80D64A2F1B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8" creationId="{2BBE5AE4-052D-46C8-A4FA-DEA2C140456D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89" creationId="{8326145C-F542-4F5B-8901-650801FC7E27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90" creationId="{75C73A43-05AA-41A8-BC4E-63EF6BC2C9A6}"/>
          </ac:inkMkLst>
        </pc:inkChg>
        <pc:inkChg chg="add del">
          <ac:chgData name="Viet Anh Nguyen" userId="b95f61ff061388d5" providerId="LiveId" clId="{486E7BDF-B288-46CF-9FDD-5CCBC2208065}" dt="2022-02-18T08:06:46.343" v="2417"/>
          <ac:inkMkLst>
            <pc:docMk/>
            <pc:sldMk cId="1171702927" sldId="316"/>
            <ac:inkMk id="91" creationId="{328FD5A2-38A4-4986-B5ED-5AE6BE82C429}"/>
          </ac:inkMkLst>
        </pc:inkChg>
        <pc:inkChg chg="add del">
          <ac:chgData name="Viet Anh Nguyen" userId="b95f61ff061388d5" providerId="LiveId" clId="{486E7BDF-B288-46CF-9FDD-5CCBC2208065}" dt="2022-02-18T08:06:58.696" v="2419"/>
          <ac:inkMkLst>
            <pc:docMk/>
            <pc:sldMk cId="1171702927" sldId="316"/>
            <ac:inkMk id="92" creationId="{CECB1B83-8B38-4FCC-BCE6-C26879F1F156}"/>
          </ac:inkMkLst>
        </pc:inkChg>
        <pc:inkChg chg="add del">
          <ac:chgData name="Viet Anh Nguyen" userId="b95f61ff061388d5" providerId="LiveId" clId="{486E7BDF-B288-46CF-9FDD-5CCBC2208065}" dt="2022-02-18T08:06:58.696" v="2420"/>
          <ac:inkMkLst>
            <pc:docMk/>
            <pc:sldMk cId="1171702927" sldId="316"/>
            <ac:inkMk id="93" creationId="{DFCCEC5D-FC75-471F-99D1-CBD53AFECEF0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4" creationId="{36F79308-F8A6-4790-801C-2DB848E375C9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5" creationId="{90DE31F6-4EEC-4587-B5F3-BC00819B25A9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6" creationId="{1D7578EF-D0F0-4728-B80E-ED77B1BEE3D9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7" creationId="{2FDD9A46-773C-4E18-9E60-6DB39C3B62A0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8" creationId="{65E04969-15F1-4A41-862D-85997EE92C93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99" creationId="{3D724EDA-0141-4616-8C13-3E2769BF78B8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100" creationId="{6969B00B-6F79-4AF4-BB7C-8B6E64A8E136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101" creationId="{E8C7644F-2829-4DED-A308-536E40DC06EE}"/>
          </ac:inkMkLst>
        </pc:inkChg>
        <pc:inkChg chg="add del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102" creationId="{D3D2255F-950E-4BD5-9D74-4F1564560AE3}"/>
          </ac:inkMkLst>
        </pc:inkChg>
        <pc:inkChg chg="add">
          <ac:chgData name="Viet Anh Nguyen" userId="b95f61ff061388d5" providerId="LiveId" clId="{486E7BDF-B288-46CF-9FDD-5CCBC2208065}" dt="2022-02-18T08:07:04.612" v="2430" actId="9405"/>
          <ac:inkMkLst>
            <pc:docMk/>
            <pc:sldMk cId="1171702927" sldId="316"/>
            <ac:inkMk id="103" creationId="{62CFFCD4-788D-4061-BBE3-1470CCF84012}"/>
          </ac:inkMkLst>
        </pc:inkChg>
        <pc:inkChg chg="add">
          <ac:chgData name="Viet Anh Nguyen" userId="b95f61ff061388d5" providerId="LiveId" clId="{486E7BDF-B288-46CF-9FDD-5CCBC2208065}" dt="2022-02-18T08:07:05.201" v="2431"/>
          <ac:inkMkLst>
            <pc:docMk/>
            <pc:sldMk cId="1171702927" sldId="316"/>
            <ac:inkMk id="104" creationId="{D2DDC5E5-4575-412C-B38D-F1E4CDE90011}"/>
          </ac:inkMkLst>
        </pc:inkChg>
      </pc:sldChg>
      <pc:sldChg chg="addSp delSp new mod">
        <pc:chgData name="Viet Anh Nguyen" userId="b95f61ff061388d5" providerId="LiveId" clId="{486E7BDF-B288-46CF-9FDD-5CCBC2208065}" dt="2022-02-18T08:17:24.264" v="2551"/>
        <pc:sldMkLst>
          <pc:docMk/>
          <pc:sldMk cId="933657392" sldId="317"/>
        </pc:sldMkLst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2" creationId="{8203F8FA-57CA-4419-8E73-925285F1CDEE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3" creationId="{F3E25D85-7E57-4533-BB58-D0281285D0A7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4" creationId="{4CBFBF36-122A-4AD6-AD2F-D5A8297E63DA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5" creationId="{5B1405B5-0A04-4348-9950-5E1579C02EC9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6" creationId="{A4BC0261-5200-452C-8799-9763A597DD72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7" creationId="{8F22BF86-41E7-4AB7-9235-9EE6873FCD39}"/>
          </ac:inkMkLst>
        </pc:inkChg>
        <pc:inkChg chg="add">
          <ac:chgData name="Viet Anh Nguyen" userId="b95f61ff061388d5" providerId="LiveId" clId="{486E7BDF-B288-46CF-9FDD-5CCBC2208065}" dt="2022-02-18T08:17:05.529" v="2501" actId="9405"/>
          <ac:inkMkLst>
            <pc:docMk/>
            <pc:sldMk cId="933657392" sldId="317"/>
            <ac:inkMk id="8" creationId="{1DDF9B8D-46CD-4FF4-B96C-39E0B6453A57}"/>
          </ac:inkMkLst>
        </pc:inkChg>
        <pc:inkChg chg="add">
          <ac:chgData name="Viet Anh Nguyen" userId="b95f61ff061388d5" providerId="LiveId" clId="{486E7BDF-B288-46CF-9FDD-5CCBC2208065}" dt="2022-02-18T08:17:05.657" v="2502" actId="9405"/>
          <ac:inkMkLst>
            <pc:docMk/>
            <pc:sldMk cId="933657392" sldId="317"/>
            <ac:inkMk id="9" creationId="{9FFDF3DA-DBA0-4300-8FFD-9F59708CEF98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0" creationId="{EDB6E33C-14E4-4A17-8D6A-00574822372B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1" creationId="{9660FF66-2919-4D5D-96E4-5C4D37C570DF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2" creationId="{DD314749-6492-4B32-9B54-4ABD9BD2A9DB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3" creationId="{B9655B17-E8C8-4461-BA04-74D7E6EC18B5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4" creationId="{3BF8B78C-4AA9-40B1-AAB9-485B76B89A06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5" creationId="{6DBD47BB-CF41-4D18-ACAE-7DED32138EA8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6" creationId="{C2EA8B2C-9F79-43D6-8B25-FDB131F041F0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7" creationId="{EB9C55C1-947F-4F92-A252-BE73FB8D1B69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8" creationId="{A66F8523-74B4-4D16-A8B9-D044BC349C97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19" creationId="{AFD700FF-56A0-4E94-9B94-A5476E767EC9}"/>
          </ac:inkMkLst>
        </pc:inkChg>
        <pc:inkChg chg="add del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20" creationId="{3CEBB198-1A18-4647-A8F4-D0B6DD7392BF}"/>
          </ac:inkMkLst>
        </pc:inkChg>
        <pc:inkChg chg="add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21" creationId="{5A58E9EA-ED12-43F2-9D06-7152C0DF46B7}"/>
          </ac:inkMkLst>
        </pc:inkChg>
        <pc:inkChg chg="add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22" creationId="{A3659FE6-A87B-4E3C-8500-BC077D1F7A1C}"/>
          </ac:inkMkLst>
        </pc:inkChg>
        <pc:inkChg chg="add">
          <ac:chgData name="Viet Anh Nguyen" userId="b95f61ff061388d5" providerId="LiveId" clId="{486E7BDF-B288-46CF-9FDD-5CCBC2208065}" dt="2022-02-18T08:17:09.619" v="2514"/>
          <ac:inkMkLst>
            <pc:docMk/>
            <pc:sldMk cId="933657392" sldId="317"/>
            <ac:inkMk id="23" creationId="{9948FE8A-F4C5-446D-84AE-B7B0F05B9E5F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24" creationId="{D0DF579F-2006-4E60-9EAA-09D964101415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25" creationId="{1533BF4F-BB8B-4247-B468-AB20B8DB37B9}"/>
          </ac:inkMkLst>
        </pc:inkChg>
        <pc:inkChg chg="add">
          <ac:chgData name="Viet Anh Nguyen" userId="b95f61ff061388d5" providerId="LiveId" clId="{486E7BDF-B288-46CF-9FDD-5CCBC2208065}" dt="2022-02-18T08:17:10.662" v="2517" actId="9405"/>
          <ac:inkMkLst>
            <pc:docMk/>
            <pc:sldMk cId="933657392" sldId="317"/>
            <ac:inkMk id="26" creationId="{692710B1-8AFB-433C-8A88-F04A260C21C8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27" creationId="{22959010-2B98-4A66-810C-01C82C8FF76A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28" creationId="{AC08DEBD-6AFD-4E15-984F-0F6634219310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29" creationId="{AB303988-1768-4182-8C12-426BECC1D05B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30" creationId="{A5F8B9F4-0CB9-42EC-BEB7-135EE0B17CF0}"/>
          </ac:inkMkLst>
        </pc:inkChg>
        <pc:inkChg chg="add del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31" creationId="{ED63DB03-B8B5-4778-9333-F5A5E050DB52}"/>
          </ac:inkMkLst>
        </pc:inkChg>
        <pc:inkChg chg="add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32" creationId="{1B152D51-A5F7-462F-9016-63F241A69E35}"/>
          </ac:inkMkLst>
        </pc:inkChg>
        <pc:inkChg chg="add">
          <ac:chgData name="Viet Anh Nguyen" userId="b95f61ff061388d5" providerId="LiveId" clId="{486E7BDF-B288-46CF-9FDD-5CCBC2208065}" dt="2022-02-18T08:17:13.614" v="2523"/>
          <ac:inkMkLst>
            <pc:docMk/>
            <pc:sldMk cId="933657392" sldId="317"/>
            <ac:inkMk id="33" creationId="{6C839B3D-82A6-4D9F-AB29-4B6342E1EEBA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34" creationId="{1E25AA3E-73B8-4776-B736-04A01E1EC2D6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35" creationId="{55DC5972-97C3-4713-A874-832B643A4264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36" creationId="{3B9C3196-62AC-4F56-9C54-35C038819E3C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37" creationId="{050CBD9A-33CB-443F-B3E8-F9FDB5360FDA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38" creationId="{3E588802-CF56-4C27-9A62-C0ADD2510111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39" creationId="{C06AB740-8E9A-4BD0-9CAB-759F7B3C940A}"/>
          </ac:inkMkLst>
        </pc:inkChg>
        <pc:inkChg chg="add del">
          <ac:chgData name="Viet Anh Nguyen" userId="b95f61ff061388d5" providerId="LiveId" clId="{486E7BDF-B288-46CF-9FDD-5CCBC2208065}" dt="2022-02-18T08:17:17.129" v="2531"/>
          <ac:inkMkLst>
            <pc:docMk/>
            <pc:sldMk cId="933657392" sldId="317"/>
            <ac:inkMk id="40" creationId="{E307EC1B-8E65-4DB1-B98E-0F7C88C8DC44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41" creationId="{8EEDE1DD-718C-4E79-960B-AD69E43116DD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2" creationId="{C9CCEF84-F75B-4EB2-A666-A8C463DAB007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3" creationId="{EB4C5672-EBAD-4776-AD18-7AB99BAA4DC0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4" creationId="{A0C537DC-A8E9-497E-9648-962FE4649299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5" creationId="{562BBDB9-15C2-45D2-8907-4F61710D0340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6" creationId="{9CE61B70-E05A-4150-883F-F70588111993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7" creationId="{D96FA5AA-F4D7-411D-9E93-CA9EC500C563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8" creationId="{E2B3913B-CC65-4901-8C82-D0653EFDF92C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49" creationId="{330540AD-918E-4A9A-B60B-28B0A750B2F3}"/>
          </ac:inkMkLst>
        </pc:inkChg>
        <pc:inkChg chg="add del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50" creationId="{21324B0A-5B29-4982-93F0-53C6A89F546A}"/>
          </ac:inkMkLst>
        </pc:inkChg>
        <pc:inkChg chg="add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51" creationId="{8D78DC99-4A33-42BC-8C5D-F185448E173C}"/>
          </ac:inkMkLst>
        </pc:inkChg>
        <pc:inkChg chg="add">
          <ac:chgData name="Viet Anh Nguyen" userId="b95f61ff061388d5" providerId="LiveId" clId="{486E7BDF-B288-46CF-9FDD-5CCBC2208065}" dt="2022-02-18T08:17:20.588" v="2541"/>
          <ac:inkMkLst>
            <pc:docMk/>
            <pc:sldMk cId="933657392" sldId="317"/>
            <ac:inkMk id="52" creationId="{80463453-1377-440B-A7BF-524E551E30A2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3" creationId="{B79A07D5-723D-44CA-9797-130CFB27CFC1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4" creationId="{9BC29810-E168-4710-BD59-00E37F16C269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5" creationId="{089B4FB6-3E41-42C5-9062-11110EAD1592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6" creationId="{148014F3-CFBD-4DDA-B518-1921E17230C1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7" creationId="{075A2D04-C0C0-4082-B539-EBAA53890659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8" creationId="{C6DCDFE6-F736-4051-B5B5-6F1905BE724D}"/>
          </ac:inkMkLst>
        </pc:inkChg>
        <pc:inkChg chg="add del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59" creationId="{19C25C5D-DF4A-42E2-A39B-8AFFD8791266}"/>
          </ac:inkMkLst>
        </pc:inkChg>
        <pc:inkChg chg="add">
          <ac:chgData name="Viet Anh Nguyen" userId="b95f61ff061388d5" providerId="LiveId" clId="{486E7BDF-B288-46CF-9FDD-5CCBC2208065}" dt="2022-02-18T08:17:23.593" v="2549" actId="9405"/>
          <ac:inkMkLst>
            <pc:docMk/>
            <pc:sldMk cId="933657392" sldId="317"/>
            <ac:inkMk id="60" creationId="{C319BDDB-FA63-461F-9FF4-352AF6B1C15E}"/>
          </ac:inkMkLst>
        </pc:inkChg>
        <pc:inkChg chg="add">
          <ac:chgData name="Viet Anh Nguyen" userId="b95f61ff061388d5" providerId="LiveId" clId="{486E7BDF-B288-46CF-9FDD-5CCBC2208065}" dt="2022-02-18T08:17:23.758" v="2550" actId="9405"/>
          <ac:inkMkLst>
            <pc:docMk/>
            <pc:sldMk cId="933657392" sldId="317"/>
            <ac:inkMk id="61" creationId="{0D8224C1-EAA0-4A85-AD35-88CD142EA8F2}"/>
          </ac:inkMkLst>
        </pc:inkChg>
        <pc:inkChg chg="add">
          <ac:chgData name="Viet Anh Nguyen" userId="b95f61ff061388d5" providerId="LiveId" clId="{486E7BDF-B288-46CF-9FDD-5CCBC2208065}" dt="2022-02-18T08:17:24.264" v="2551"/>
          <ac:inkMkLst>
            <pc:docMk/>
            <pc:sldMk cId="933657392" sldId="317"/>
            <ac:inkMk id="62" creationId="{1C94022E-647C-424F-8549-13B347F576D3}"/>
          </ac:inkMkLst>
        </pc:inkChg>
      </pc:sldChg>
      <pc:sldChg chg="addSp delSp modSp new mod">
        <pc:chgData name="Viet Anh Nguyen" userId="b95f61ff061388d5" providerId="LiveId" clId="{486E7BDF-B288-46CF-9FDD-5CCBC2208065}" dt="2022-02-18T08:24:40.197" v="2610"/>
        <pc:sldMkLst>
          <pc:docMk/>
          <pc:sldMk cId="511898044" sldId="318"/>
        </pc:sldMkLst>
        <pc:inkChg chg="add del">
          <ac:chgData name="Viet Anh Nguyen" userId="b95f61ff061388d5" providerId="LiveId" clId="{486E7BDF-B288-46CF-9FDD-5CCBC2208065}" dt="2022-02-18T08:24:13.998" v="2573"/>
          <ac:inkMkLst>
            <pc:docMk/>
            <pc:sldMk cId="511898044" sldId="318"/>
            <ac:inkMk id="2" creationId="{24DB794F-F944-4C50-9AFE-7A713CA9F6D8}"/>
          </ac:inkMkLst>
        </pc:inkChg>
        <pc:inkChg chg="add del">
          <ac:chgData name="Viet Anh Nguyen" userId="b95f61ff061388d5" providerId="LiveId" clId="{486E7BDF-B288-46CF-9FDD-5CCBC2208065}" dt="2022-02-18T08:24:13.998" v="2573"/>
          <ac:inkMkLst>
            <pc:docMk/>
            <pc:sldMk cId="511898044" sldId="318"/>
            <ac:inkMk id="3" creationId="{F5EC040E-B118-45EE-B58B-2180414DD11B}"/>
          </ac:inkMkLst>
        </pc:inkChg>
        <pc:inkChg chg="add">
          <ac:chgData name="Viet Anh Nguyen" userId="b95f61ff061388d5" providerId="LiveId" clId="{486E7BDF-B288-46CF-9FDD-5CCBC2208065}" dt="2022-02-18T08:24:13.998" v="2573"/>
          <ac:inkMkLst>
            <pc:docMk/>
            <pc:sldMk cId="511898044" sldId="318"/>
            <ac:inkMk id="4" creationId="{966E359E-14EA-4357-8727-F0AAC616BE7B}"/>
          </ac:inkMkLst>
        </pc:inkChg>
        <pc:inkChg chg="add del">
          <ac:chgData name="Viet Anh Nguyen" userId="b95f61ff061388d5" providerId="LiveId" clId="{486E7BDF-B288-46CF-9FDD-5CCBC2208065}" dt="2022-02-18T08:24:18.382" v="2578"/>
          <ac:inkMkLst>
            <pc:docMk/>
            <pc:sldMk cId="511898044" sldId="318"/>
            <ac:inkMk id="5" creationId="{87750AB5-44CC-42EA-97E0-05905A14B00F}"/>
          </ac:inkMkLst>
        </pc:inkChg>
        <pc:inkChg chg="add del">
          <ac:chgData name="Viet Anh Nguyen" userId="b95f61ff061388d5" providerId="LiveId" clId="{486E7BDF-B288-46CF-9FDD-5CCBC2208065}" dt="2022-02-18T08:24:18.382" v="2578"/>
          <ac:inkMkLst>
            <pc:docMk/>
            <pc:sldMk cId="511898044" sldId="318"/>
            <ac:inkMk id="6" creationId="{4A4D0970-F023-4C27-AFD7-E27D9E7740CB}"/>
          </ac:inkMkLst>
        </pc:inkChg>
        <pc:inkChg chg="add del">
          <ac:chgData name="Viet Anh Nguyen" userId="b95f61ff061388d5" providerId="LiveId" clId="{486E7BDF-B288-46CF-9FDD-5CCBC2208065}" dt="2022-02-18T08:24:18.382" v="2578"/>
          <ac:inkMkLst>
            <pc:docMk/>
            <pc:sldMk cId="511898044" sldId="318"/>
            <ac:inkMk id="7" creationId="{C95D3F35-7446-452A-9F3E-9938171F901F}"/>
          </ac:inkMkLst>
        </pc:inkChg>
        <pc:inkChg chg="add del">
          <ac:chgData name="Viet Anh Nguyen" userId="b95f61ff061388d5" providerId="LiveId" clId="{486E7BDF-B288-46CF-9FDD-5CCBC2208065}" dt="2022-02-18T08:24:18.382" v="2578"/>
          <ac:inkMkLst>
            <pc:docMk/>
            <pc:sldMk cId="511898044" sldId="318"/>
            <ac:inkMk id="8" creationId="{9BB90F35-CB2C-4D76-A3D6-8013FA3DC484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9" creationId="{E779BFF7-EC94-4B1E-980B-5DAECC867ACF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0" creationId="{F74B53BA-F792-43B9-B261-E1DA297B5BA6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1" creationId="{49D0C3A8-D946-4788-9583-C199A9ED4224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2" creationId="{3596B736-EFC3-47FE-BD81-772F1C7E3EF9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3" creationId="{B7579D68-A39D-4B7F-B949-4B19DA6BFFCE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4" creationId="{F46BEFCD-DA18-45E1-B993-B9D06728E43E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5" creationId="{549065A8-1DB0-4DA4-A667-A44CE6A94D63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6" creationId="{5D592CB8-874A-4530-A65F-C9E352B178D2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7" creationId="{62FDDA21-253D-4E98-A6AD-866C5FE1D094}"/>
          </ac:inkMkLst>
        </pc:inkChg>
        <pc:inkChg chg="add del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18" creationId="{9FB143D6-E1AA-4967-B041-8DC93E95BF26}"/>
          </ac:inkMkLst>
        </pc:inkChg>
        <pc:inkChg chg="add">
          <ac:chgData name="Viet Anh Nguyen" userId="b95f61ff061388d5" providerId="LiveId" clId="{486E7BDF-B288-46CF-9FDD-5CCBC2208065}" dt="2022-02-18T08:24:22.448" v="2588" actId="9405"/>
          <ac:inkMkLst>
            <pc:docMk/>
            <pc:sldMk cId="511898044" sldId="318"/>
            <ac:inkMk id="19" creationId="{E354F146-0CDE-4720-B4FC-8A3E34F66650}"/>
          </ac:inkMkLst>
        </pc:inkChg>
        <pc:inkChg chg="add">
          <ac:chgData name="Viet Anh Nguyen" userId="b95f61ff061388d5" providerId="LiveId" clId="{486E7BDF-B288-46CF-9FDD-5CCBC2208065}" dt="2022-02-18T08:24:22.579" v="2589" actId="9405"/>
          <ac:inkMkLst>
            <pc:docMk/>
            <pc:sldMk cId="511898044" sldId="318"/>
            <ac:inkMk id="20" creationId="{4C6C325C-E0D0-49A3-9530-D2BF36FDF78D}"/>
          </ac:inkMkLst>
        </pc:inkChg>
        <pc:inkChg chg="add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21" creationId="{4176C9C8-156C-40E3-AFD8-7681AC0F163F}"/>
          </ac:inkMkLst>
        </pc:inkChg>
        <pc:inkChg chg="add">
          <ac:chgData name="Viet Anh Nguyen" userId="b95f61ff061388d5" providerId="LiveId" clId="{486E7BDF-B288-46CF-9FDD-5CCBC2208065}" dt="2022-02-18T08:24:23.464" v="2590"/>
          <ac:inkMkLst>
            <pc:docMk/>
            <pc:sldMk cId="511898044" sldId="318"/>
            <ac:inkMk id="22" creationId="{B21312A5-1D26-4C96-A9DD-3F26BED301F0}"/>
          </ac:inkMkLst>
        </pc:inkChg>
        <pc:inkChg chg="add del">
          <ac:chgData name="Viet Anh Nguyen" userId="b95f61ff061388d5" providerId="LiveId" clId="{486E7BDF-B288-46CF-9FDD-5CCBC2208065}" dt="2022-02-18T08:24:24.690" v="2593"/>
          <ac:inkMkLst>
            <pc:docMk/>
            <pc:sldMk cId="511898044" sldId="318"/>
            <ac:inkMk id="23" creationId="{7DE40D68-A62D-493E-BC7C-B4B01C798BE2}"/>
          </ac:inkMkLst>
        </pc:inkChg>
        <pc:inkChg chg="add del">
          <ac:chgData name="Viet Anh Nguyen" userId="b95f61ff061388d5" providerId="LiveId" clId="{486E7BDF-B288-46CF-9FDD-5CCBC2208065}" dt="2022-02-18T08:24:24.690" v="2593"/>
          <ac:inkMkLst>
            <pc:docMk/>
            <pc:sldMk cId="511898044" sldId="318"/>
            <ac:inkMk id="24" creationId="{55DE102D-886E-4190-B75D-EAEA9FF253FB}"/>
          </ac:inkMkLst>
        </pc:inkChg>
        <pc:inkChg chg="add">
          <ac:chgData name="Viet Anh Nguyen" userId="b95f61ff061388d5" providerId="LiveId" clId="{486E7BDF-B288-46CF-9FDD-5CCBC2208065}" dt="2022-02-18T08:24:24.690" v="2593"/>
          <ac:inkMkLst>
            <pc:docMk/>
            <pc:sldMk cId="511898044" sldId="318"/>
            <ac:inkMk id="25" creationId="{EAE8BB6A-00BA-4BDC-B46C-52D7EEBE6DF3}"/>
          </ac:inkMkLst>
        </pc:inkChg>
        <pc:inkChg chg="add del">
          <ac:chgData name="Viet Anh Nguyen" userId="b95f61ff061388d5" providerId="LiveId" clId="{486E7BDF-B288-46CF-9FDD-5CCBC2208065}" dt="2022-02-18T08:24:28.071" v="2598"/>
          <ac:inkMkLst>
            <pc:docMk/>
            <pc:sldMk cId="511898044" sldId="318"/>
            <ac:inkMk id="26" creationId="{4A628283-682B-46CE-AFC6-3160B0BD1811}"/>
          </ac:inkMkLst>
        </pc:inkChg>
        <pc:inkChg chg="add del">
          <ac:chgData name="Viet Anh Nguyen" userId="b95f61ff061388d5" providerId="LiveId" clId="{486E7BDF-B288-46CF-9FDD-5CCBC2208065}" dt="2022-02-18T08:24:28.071" v="2598"/>
          <ac:inkMkLst>
            <pc:docMk/>
            <pc:sldMk cId="511898044" sldId="318"/>
            <ac:inkMk id="27" creationId="{B8D41BA0-E057-4B00-8106-79D3901B9183}"/>
          </ac:inkMkLst>
        </pc:inkChg>
        <pc:inkChg chg="add del">
          <ac:chgData name="Viet Anh Nguyen" userId="b95f61ff061388d5" providerId="LiveId" clId="{486E7BDF-B288-46CF-9FDD-5CCBC2208065}" dt="2022-02-18T08:24:28.071" v="2598"/>
          <ac:inkMkLst>
            <pc:docMk/>
            <pc:sldMk cId="511898044" sldId="318"/>
            <ac:inkMk id="28" creationId="{A9191CB1-BE6A-4C29-8D4E-5C2DBC43EF49}"/>
          </ac:inkMkLst>
        </pc:inkChg>
        <pc:inkChg chg="add del">
          <ac:chgData name="Viet Anh Nguyen" userId="b95f61ff061388d5" providerId="LiveId" clId="{486E7BDF-B288-46CF-9FDD-5CCBC2208065}" dt="2022-02-18T08:24:28.071" v="2598"/>
          <ac:inkMkLst>
            <pc:docMk/>
            <pc:sldMk cId="511898044" sldId="318"/>
            <ac:inkMk id="29" creationId="{05DDBD2D-6224-4C08-BD80-A9915260171B}"/>
          </ac:inkMkLst>
        </pc:inkChg>
        <pc:inkChg chg="add mod">
          <ac:chgData name="Viet Anh Nguyen" userId="b95f61ff061388d5" providerId="LiveId" clId="{486E7BDF-B288-46CF-9FDD-5CCBC2208065}" dt="2022-02-18T08:24:31.957" v="2599"/>
          <ac:inkMkLst>
            <pc:docMk/>
            <pc:sldMk cId="511898044" sldId="318"/>
            <ac:inkMk id="30" creationId="{3FB23362-A2F2-45A9-BF1F-82820A08F2F3}"/>
          </ac:inkMkLst>
        </pc:inkChg>
        <pc:inkChg chg="add del">
          <ac:chgData name="Viet Anh Nguyen" userId="b95f61ff061388d5" providerId="LiveId" clId="{486E7BDF-B288-46CF-9FDD-5CCBC2208065}" dt="2022-02-18T08:24:36.290" v="2602"/>
          <ac:inkMkLst>
            <pc:docMk/>
            <pc:sldMk cId="511898044" sldId="318"/>
            <ac:inkMk id="31" creationId="{1A5717B1-2B09-483A-A4B1-EBF697DD2404}"/>
          </ac:inkMkLst>
        </pc:inkChg>
        <pc:inkChg chg="add del">
          <ac:chgData name="Viet Anh Nguyen" userId="b95f61ff061388d5" providerId="LiveId" clId="{486E7BDF-B288-46CF-9FDD-5CCBC2208065}" dt="2022-02-18T08:24:36.290" v="2602"/>
          <ac:inkMkLst>
            <pc:docMk/>
            <pc:sldMk cId="511898044" sldId="318"/>
            <ac:inkMk id="32" creationId="{4F815E68-A224-4BFC-AA8C-6AA09002FF4C}"/>
          </ac:inkMkLst>
        </pc:inkChg>
        <pc:inkChg chg="add">
          <ac:chgData name="Viet Anh Nguyen" userId="b95f61ff061388d5" providerId="LiveId" clId="{486E7BDF-B288-46CF-9FDD-5CCBC2208065}" dt="2022-02-18T08:24:36.290" v="2602"/>
          <ac:inkMkLst>
            <pc:docMk/>
            <pc:sldMk cId="511898044" sldId="318"/>
            <ac:inkMk id="33" creationId="{DEB3ACD4-B810-4585-ACB5-9A4C733A7B0D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4" creationId="{B354B7FA-8D74-4F99-A668-CAB128F3D0A6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5" creationId="{A922AF37-409D-43DA-8954-FCEAAF7C96C3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6" creationId="{74DD8180-EB64-4AAC-B6E8-54C646A6344B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7" creationId="{739E677E-74E0-4BAE-9263-21D985B6430B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8" creationId="{5681690F-CAB0-4CFD-8E86-2DB34DB357B3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39" creationId="{444EB959-E3B3-40F6-81FC-3B73A9492473}"/>
          </ac:inkMkLst>
        </pc:inkChg>
        <pc:inkChg chg="add del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40" creationId="{4E56661B-3DB8-4458-AF46-7810997D6990}"/>
          </ac:inkMkLst>
        </pc:inkChg>
        <pc:inkChg chg="add">
          <ac:chgData name="Viet Anh Nguyen" userId="b95f61ff061388d5" providerId="LiveId" clId="{486E7BDF-B288-46CF-9FDD-5CCBC2208065}" dt="2022-02-18T08:24:40.197" v="2610"/>
          <ac:inkMkLst>
            <pc:docMk/>
            <pc:sldMk cId="511898044" sldId="318"/>
            <ac:inkMk id="41" creationId="{7B372C67-0355-416B-9A6C-6B62F653A354}"/>
          </ac:inkMkLst>
        </pc:inkChg>
      </pc:sldChg>
      <pc:sldChg chg="addSp delSp new mod modClrScheme chgLayout">
        <pc:chgData name="Viet Anh Nguyen" userId="b95f61ff061388d5" providerId="LiveId" clId="{486E7BDF-B288-46CF-9FDD-5CCBC2208065}" dt="2022-02-18T09:21:33.432" v="2803" actId="9405"/>
        <pc:sldMkLst>
          <pc:docMk/>
          <pc:sldMk cId="318568169" sldId="319"/>
        </pc:sldMkLst>
        <pc:spChg chg="del">
          <ac:chgData name="Viet Anh Nguyen" userId="b95f61ff061388d5" providerId="LiveId" clId="{486E7BDF-B288-46CF-9FDD-5CCBC2208065}" dt="2022-02-18T09:19:16.077" v="2620" actId="700"/>
          <ac:spMkLst>
            <pc:docMk/>
            <pc:sldMk cId="318568169" sldId="319"/>
            <ac:spMk id="2" creationId="{EF2F868D-BA5B-4AEE-8D19-C9D3B056704B}"/>
          </ac:spMkLst>
        </pc:spChg>
        <pc:spChg chg="del">
          <ac:chgData name="Viet Anh Nguyen" userId="b95f61ff061388d5" providerId="LiveId" clId="{486E7BDF-B288-46CF-9FDD-5CCBC2208065}" dt="2022-02-18T09:19:16.077" v="2620" actId="700"/>
          <ac:spMkLst>
            <pc:docMk/>
            <pc:sldMk cId="318568169" sldId="319"/>
            <ac:spMk id="3" creationId="{32BF7717-B006-4FF9-A70F-18B2C0708C9B}"/>
          </ac:spMkLst>
        </pc:spChg>
        <pc:inkChg chg="add del">
          <ac:chgData name="Viet Anh Nguyen" userId="b95f61ff061388d5" providerId="LiveId" clId="{486E7BDF-B288-46CF-9FDD-5CCBC2208065}" dt="2022-02-18T09:19:23.677" v="2625"/>
          <ac:inkMkLst>
            <pc:docMk/>
            <pc:sldMk cId="318568169" sldId="319"/>
            <ac:inkMk id="4" creationId="{6D17B255-38FC-410F-A16E-03224F6AAA6E}"/>
          </ac:inkMkLst>
        </pc:inkChg>
        <pc:inkChg chg="add del">
          <ac:chgData name="Viet Anh Nguyen" userId="b95f61ff061388d5" providerId="LiveId" clId="{486E7BDF-B288-46CF-9FDD-5CCBC2208065}" dt="2022-02-18T09:19:23.677" v="2625"/>
          <ac:inkMkLst>
            <pc:docMk/>
            <pc:sldMk cId="318568169" sldId="319"/>
            <ac:inkMk id="5" creationId="{6279EA2A-CE31-4C64-B29A-8601B8376A26}"/>
          </ac:inkMkLst>
        </pc:inkChg>
        <pc:inkChg chg="add del">
          <ac:chgData name="Viet Anh Nguyen" userId="b95f61ff061388d5" providerId="LiveId" clId="{486E7BDF-B288-46CF-9FDD-5CCBC2208065}" dt="2022-02-18T09:19:23.677" v="2625"/>
          <ac:inkMkLst>
            <pc:docMk/>
            <pc:sldMk cId="318568169" sldId="319"/>
            <ac:inkMk id="6" creationId="{849FF64E-6D53-4A8A-939A-5FA4A8B4FDDA}"/>
          </ac:inkMkLst>
        </pc:inkChg>
        <pc:inkChg chg="add del">
          <ac:chgData name="Viet Anh Nguyen" userId="b95f61ff061388d5" providerId="LiveId" clId="{486E7BDF-B288-46CF-9FDD-5CCBC2208065}" dt="2022-02-18T09:19:23.677" v="2625"/>
          <ac:inkMkLst>
            <pc:docMk/>
            <pc:sldMk cId="318568169" sldId="319"/>
            <ac:inkMk id="7" creationId="{15A1F887-5783-47A5-8F29-4246B574A2E7}"/>
          </ac:inkMkLst>
        </pc:inkChg>
        <pc:inkChg chg="add">
          <ac:chgData name="Viet Anh Nguyen" userId="b95f61ff061388d5" providerId="LiveId" clId="{486E7BDF-B288-46CF-9FDD-5CCBC2208065}" dt="2022-02-18T09:19:23.677" v="2625"/>
          <ac:inkMkLst>
            <pc:docMk/>
            <pc:sldMk cId="318568169" sldId="319"/>
            <ac:inkMk id="8" creationId="{E5B1400E-79C3-4E1B-9D4E-5D0823159BA3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9" creationId="{884EEDAC-4795-4C71-BCBC-9DC897723E1D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0" creationId="{182FF548-058E-42C6-AD90-28F168DA82D1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1" creationId="{1D78FF5F-723D-4F0C-8696-933E74058476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2" creationId="{C82AF6C1-0E24-47B8-A4B1-A5D821DA5D51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3" creationId="{4D9CF107-3B23-42BD-95AA-7D344750015A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4" creationId="{FF682080-310A-4B80-BF63-059733E7F464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5" creationId="{626E8ACE-92D0-48B7-A2D1-B941747920E6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16" creationId="{EB105981-C607-479F-A133-E189EAF8C1E6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7" creationId="{74DB3645-EECC-4FC4-9D7B-A9FA64D23944}"/>
          </ac:inkMkLst>
        </pc:inkChg>
        <pc:inkChg chg="add del">
          <ac:chgData name="Viet Anh Nguyen" userId="b95f61ff061388d5" providerId="LiveId" clId="{486E7BDF-B288-46CF-9FDD-5CCBC2208065}" dt="2022-02-18T09:19:29.664" v="2640"/>
          <ac:inkMkLst>
            <pc:docMk/>
            <pc:sldMk cId="318568169" sldId="319"/>
            <ac:inkMk id="18" creationId="{1BEFAEC2-87E7-49C4-8C9A-F4F90F691217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19" creationId="{7528BBF1-3D1F-4A16-970B-3863E9ED460F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20" creationId="{1E8BE62D-0B5D-4700-B116-D9C011C00D3B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21" creationId="{DBCFE565-E6AF-40C1-8E20-AF6E5FC227C5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22" creationId="{41819743-23F8-407D-A602-7358AFA906BE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23" creationId="{4ABA3600-FBE5-42A2-A5A6-CE01D41662E0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24" creationId="{534095FB-76C4-42F9-B10C-FF4735498345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25" creationId="{00C898B4-46C6-464D-A67F-873070E0F4D3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26" creationId="{EADE3799-A958-48D5-A19B-AB1BA3CE109B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27" creationId="{408E689D-7963-459F-8973-59B0E417C207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28" creationId="{A0AE0592-9AFF-456A-BB44-A92557FB15D4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29" creationId="{AA52898E-CE03-4C3C-9EE9-902E7CC5D193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30" creationId="{18B36CC1-02F8-468A-8727-C5F89E0D517D}"/>
          </ac:inkMkLst>
        </pc:inkChg>
        <pc:inkChg chg="add del">
          <ac:chgData name="Viet Anh Nguyen" userId="b95f61ff061388d5" providerId="LiveId" clId="{486E7BDF-B288-46CF-9FDD-5CCBC2208065}" dt="2022-02-18T09:19:32.260" v="2647"/>
          <ac:inkMkLst>
            <pc:docMk/>
            <pc:sldMk cId="318568169" sldId="319"/>
            <ac:inkMk id="31" creationId="{B0BE9C2C-76DF-4106-BE60-481BED120FC3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32" creationId="{CCED612B-A793-4C04-93FC-84F672A31FC0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33" creationId="{862FF79C-406F-4995-BA30-CBA8170A4CEE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34" creationId="{BB306DCD-02A3-4287-B119-9A262D54AF48}"/>
          </ac:inkMkLst>
        </pc:inkChg>
        <pc:inkChg chg="add del">
          <ac:chgData name="Viet Anh Nguyen" userId="b95f61ff061388d5" providerId="LiveId" clId="{486E7BDF-B288-46CF-9FDD-5CCBC2208065}" dt="2022-02-18T09:19:35.370" v="2652"/>
          <ac:inkMkLst>
            <pc:docMk/>
            <pc:sldMk cId="318568169" sldId="319"/>
            <ac:inkMk id="35" creationId="{1143B2C0-DDAD-4AB0-ABD6-E32CDE8539C7}"/>
          </ac:inkMkLst>
        </pc:inkChg>
        <pc:inkChg chg="add del">
          <ac:chgData name="Viet Anh Nguyen" userId="b95f61ff061388d5" providerId="LiveId" clId="{486E7BDF-B288-46CF-9FDD-5CCBC2208065}" dt="2022-02-18T09:19:35.370" v="2652"/>
          <ac:inkMkLst>
            <pc:docMk/>
            <pc:sldMk cId="318568169" sldId="319"/>
            <ac:inkMk id="36" creationId="{E0A9D5A9-DD15-47DA-8DAC-1D61746DAE55}"/>
          </ac:inkMkLst>
        </pc:inkChg>
        <pc:inkChg chg="add del">
          <ac:chgData name="Viet Anh Nguyen" userId="b95f61ff061388d5" providerId="LiveId" clId="{486E7BDF-B288-46CF-9FDD-5CCBC2208065}" dt="2022-02-18T09:19:35.370" v="2652"/>
          <ac:inkMkLst>
            <pc:docMk/>
            <pc:sldMk cId="318568169" sldId="319"/>
            <ac:inkMk id="37" creationId="{C8DE4001-6265-4E72-A5D2-028420D131AD}"/>
          </ac:inkMkLst>
        </pc:inkChg>
        <pc:inkChg chg="add del">
          <ac:chgData name="Viet Anh Nguyen" userId="b95f61ff061388d5" providerId="LiveId" clId="{486E7BDF-B288-46CF-9FDD-5CCBC2208065}" dt="2022-02-18T09:19:35.370" v="2652"/>
          <ac:inkMkLst>
            <pc:docMk/>
            <pc:sldMk cId="318568169" sldId="319"/>
            <ac:inkMk id="38" creationId="{2E39C61A-F5E9-4E45-976C-78BB93B54633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39" creationId="{9332F275-2445-43E9-B7F7-66FC6D50D840}"/>
          </ac:inkMkLst>
        </pc:inkChg>
        <pc:inkChg chg="add del">
          <ac:chgData name="Viet Anh Nguyen" userId="b95f61ff061388d5" providerId="LiveId" clId="{486E7BDF-B288-46CF-9FDD-5CCBC2208065}" dt="2022-02-18T09:19:37.570" v="2654"/>
          <ac:inkMkLst>
            <pc:docMk/>
            <pc:sldMk cId="318568169" sldId="319"/>
            <ac:inkMk id="40" creationId="{D06AFE13-EB42-4678-A09B-5CB825D3E512}"/>
          </ac:inkMkLst>
        </pc:inkChg>
        <pc:inkChg chg="add del">
          <ac:chgData name="Viet Anh Nguyen" userId="b95f61ff061388d5" providerId="LiveId" clId="{486E7BDF-B288-46CF-9FDD-5CCBC2208065}" dt="2022-02-18T09:19:46.197" v="2669"/>
          <ac:inkMkLst>
            <pc:docMk/>
            <pc:sldMk cId="318568169" sldId="319"/>
            <ac:inkMk id="41" creationId="{6C15E710-0307-4A62-B3D7-0176E327079A}"/>
          </ac:inkMkLst>
        </pc:inkChg>
        <pc:inkChg chg="add del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2" creationId="{C3A10A3B-27B0-4E73-8240-5306ED1691A5}"/>
          </ac:inkMkLst>
        </pc:inkChg>
        <pc:inkChg chg="add del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3" creationId="{62C9458C-74A7-48F3-A73F-F424BED43118}"/>
          </ac:inkMkLst>
        </pc:inkChg>
        <pc:inkChg chg="add del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4" creationId="{B88DE553-1641-4BC6-9166-012C73C104F1}"/>
          </ac:inkMkLst>
        </pc:inkChg>
        <pc:inkChg chg="add del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5" creationId="{3915B8DC-2DBD-4DFF-B16F-4709F483BD58}"/>
          </ac:inkMkLst>
        </pc:inkChg>
        <pc:inkChg chg="add del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6" creationId="{CFC07218-326D-43CD-944E-DEE5A94DF520}"/>
          </ac:inkMkLst>
        </pc:inkChg>
        <pc:inkChg chg="add">
          <ac:chgData name="Viet Anh Nguyen" userId="b95f61ff061388d5" providerId="LiveId" clId="{486E7BDF-B288-46CF-9FDD-5CCBC2208065}" dt="2022-02-18T09:19:42.198" v="2660"/>
          <ac:inkMkLst>
            <pc:docMk/>
            <pc:sldMk cId="318568169" sldId="319"/>
            <ac:inkMk id="47" creationId="{29E5F479-452D-4B97-B590-E0C2A0C9FA3E}"/>
          </ac:inkMkLst>
        </pc:inkChg>
        <pc:inkChg chg="add del">
          <ac:chgData name="Viet Anh Nguyen" userId="b95f61ff061388d5" providerId="LiveId" clId="{486E7BDF-B288-46CF-9FDD-5CCBC2208065}" dt="2022-02-18T09:19:43.922" v="2663"/>
          <ac:inkMkLst>
            <pc:docMk/>
            <pc:sldMk cId="318568169" sldId="319"/>
            <ac:inkMk id="48" creationId="{0098218C-E96B-4BA0-916B-5A223AD02473}"/>
          </ac:inkMkLst>
        </pc:inkChg>
        <pc:inkChg chg="add del">
          <ac:chgData name="Viet Anh Nguyen" userId="b95f61ff061388d5" providerId="LiveId" clId="{486E7BDF-B288-46CF-9FDD-5CCBC2208065}" dt="2022-02-18T09:19:43.922" v="2663"/>
          <ac:inkMkLst>
            <pc:docMk/>
            <pc:sldMk cId="318568169" sldId="319"/>
            <ac:inkMk id="49" creationId="{E131C029-C4D9-447B-B345-89E951B351C8}"/>
          </ac:inkMkLst>
        </pc:inkChg>
        <pc:inkChg chg="add del">
          <ac:chgData name="Viet Anh Nguyen" userId="b95f61ff061388d5" providerId="LiveId" clId="{486E7BDF-B288-46CF-9FDD-5CCBC2208065}" dt="2022-02-18T09:19:45.095" v="2667"/>
          <ac:inkMkLst>
            <pc:docMk/>
            <pc:sldMk cId="318568169" sldId="319"/>
            <ac:inkMk id="50" creationId="{1E48EA31-CADE-49C9-A71A-DA33035C0383}"/>
          </ac:inkMkLst>
        </pc:inkChg>
        <pc:inkChg chg="add del">
          <ac:chgData name="Viet Anh Nguyen" userId="b95f61ff061388d5" providerId="LiveId" clId="{486E7BDF-B288-46CF-9FDD-5CCBC2208065}" dt="2022-02-18T09:19:45.095" v="2667"/>
          <ac:inkMkLst>
            <pc:docMk/>
            <pc:sldMk cId="318568169" sldId="319"/>
            <ac:inkMk id="51" creationId="{2753F7CF-7250-43DF-A0D5-9E6E6B629BD8}"/>
          </ac:inkMkLst>
        </pc:inkChg>
        <pc:inkChg chg="add del">
          <ac:chgData name="Viet Anh Nguyen" userId="b95f61ff061388d5" providerId="LiveId" clId="{486E7BDF-B288-46CF-9FDD-5CCBC2208065}" dt="2022-02-18T09:19:45.095" v="2667"/>
          <ac:inkMkLst>
            <pc:docMk/>
            <pc:sldMk cId="318568169" sldId="319"/>
            <ac:inkMk id="52" creationId="{09869AE9-8FBC-4E98-9372-181C370285C3}"/>
          </ac:inkMkLst>
        </pc:inkChg>
        <pc:inkChg chg="add del">
          <ac:chgData name="Viet Anh Nguyen" userId="b95f61ff061388d5" providerId="LiveId" clId="{486E7BDF-B288-46CF-9FDD-5CCBC2208065}" dt="2022-02-18T09:19:45.095" v="2667"/>
          <ac:inkMkLst>
            <pc:docMk/>
            <pc:sldMk cId="318568169" sldId="319"/>
            <ac:inkMk id="53" creationId="{22B76A5A-580B-4E19-AE9E-72065A2D027A}"/>
          </ac:inkMkLst>
        </pc:inkChg>
        <pc:inkChg chg="add del">
          <ac:chgData name="Viet Anh Nguyen" userId="b95f61ff061388d5" providerId="LiveId" clId="{486E7BDF-B288-46CF-9FDD-5CCBC2208065}" dt="2022-02-18T09:19:46.197" v="2669"/>
          <ac:inkMkLst>
            <pc:docMk/>
            <pc:sldMk cId="318568169" sldId="319"/>
            <ac:inkMk id="54" creationId="{E500277F-2F8E-4353-B662-69024D476370}"/>
          </ac:inkMkLst>
        </pc:inkChg>
        <pc:inkChg chg="add del">
          <ac:chgData name="Viet Anh Nguyen" userId="b95f61ff061388d5" providerId="LiveId" clId="{486E7BDF-B288-46CF-9FDD-5CCBC2208065}" dt="2022-02-18T09:19:46.197" v="2669"/>
          <ac:inkMkLst>
            <pc:docMk/>
            <pc:sldMk cId="318568169" sldId="319"/>
            <ac:inkMk id="55" creationId="{874992F7-4FA0-4A36-9E8E-E62A5B773176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56" creationId="{C8673ACE-C940-4E0C-B145-277A31C980F6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57" creationId="{FDA8839B-7829-42DC-B20E-E1E7D69F57D3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58" creationId="{271D0A47-3ADE-4BDC-9BB6-6D3E23B576CB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59" creationId="{BE1BC34C-D1DB-402D-9084-2C2F6F2CCE0D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0" creationId="{156ACA1B-E9BB-4DB0-8680-503F6F7A8027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1" creationId="{540243A1-21ED-41DB-A776-1C866C195366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2" creationId="{54A3D05A-6DC5-41BF-ACD9-EF271D9B2E29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3" creationId="{DE306A1B-26DA-46B7-BC3E-2523D153A9BB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4" creationId="{0B32E8CA-34E3-49C4-83D4-19FF6A221943}"/>
          </ac:inkMkLst>
        </pc:inkChg>
        <pc:inkChg chg="add del">
          <ac:chgData name="Viet Anh Nguyen" userId="b95f61ff061388d5" providerId="LiveId" clId="{486E7BDF-B288-46CF-9FDD-5CCBC2208065}" dt="2022-02-18T09:20:02.413" v="2679"/>
          <ac:inkMkLst>
            <pc:docMk/>
            <pc:sldMk cId="318568169" sldId="319"/>
            <ac:inkMk id="65" creationId="{42F24121-E031-404C-A079-C448ABF3F8D2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66" creationId="{314B8BAF-7844-4177-A218-6D82C87D2222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67" creationId="{05736302-2FAA-4F92-BF59-974651E0367A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68" creationId="{F75489A6-F020-43C2-937C-AC5E1F0A6216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69" creationId="{D486F7B1-12C8-4CE7-9001-7CA96A560CD2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0" creationId="{54C5BCC3-24AE-4627-A3AC-6D5E755316A4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1" creationId="{64B390EE-F12E-458C-AD08-5800898F3660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2" creationId="{5C464749-6A4E-4478-9972-6F536A9FFFA8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3" creationId="{9B7AC691-A135-4731-B5C1-4316BFE9E3E2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4" creationId="{DE44B766-A14A-4168-A960-11750CEC124B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5" creationId="{E14681DD-7D93-4ED8-9783-9989BDCFFD37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6" creationId="{105D9A01-1B40-4B13-B4CD-2B23A73906D6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7" creationId="{29275395-968E-4923-B0C8-C9118526E0DC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8" creationId="{9DFC5E38-0C7E-4835-B062-0E441EF40A20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79" creationId="{990A4B89-B53A-4D17-92F5-27C47248BA08}"/>
          </ac:inkMkLst>
        </pc:inkChg>
        <pc:inkChg chg="add del">
          <ac:chgData name="Viet Anh Nguyen" userId="b95f61ff061388d5" providerId="LiveId" clId="{486E7BDF-B288-46CF-9FDD-5CCBC2208065}" dt="2022-02-18T09:20:06.517" v="2691"/>
          <ac:inkMkLst>
            <pc:docMk/>
            <pc:sldMk cId="318568169" sldId="319"/>
            <ac:inkMk id="80" creationId="{65241F25-05A4-407D-9051-04860CBD5841}"/>
          </ac:inkMkLst>
        </pc:inkChg>
        <pc:inkChg chg="add del">
          <ac:chgData name="Viet Anh Nguyen" userId="b95f61ff061388d5" providerId="LiveId" clId="{486E7BDF-B288-46CF-9FDD-5CCBC2208065}" dt="2022-02-18T09:20:13.168" v="2698"/>
          <ac:inkMkLst>
            <pc:docMk/>
            <pc:sldMk cId="318568169" sldId="319"/>
            <ac:inkMk id="81" creationId="{651088F0-B45F-4540-8587-FEC9D89EB250}"/>
          </ac:inkMkLst>
        </pc:inkChg>
        <pc:inkChg chg="add del">
          <ac:chgData name="Viet Anh Nguyen" userId="b95f61ff061388d5" providerId="LiveId" clId="{486E7BDF-B288-46CF-9FDD-5CCBC2208065}" dt="2022-02-18T09:20:11.663" v="2696"/>
          <ac:inkMkLst>
            <pc:docMk/>
            <pc:sldMk cId="318568169" sldId="319"/>
            <ac:inkMk id="82" creationId="{B80521EA-A53F-428F-B974-B505F1BE8505}"/>
          </ac:inkMkLst>
        </pc:inkChg>
        <pc:inkChg chg="add del">
          <ac:chgData name="Viet Anh Nguyen" userId="b95f61ff061388d5" providerId="LiveId" clId="{486E7BDF-B288-46CF-9FDD-5CCBC2208065}" dt="2022-02-18T09:20:11.663" v="2696"/>
          <ac:inkMkLst>
            <pc:docMk/>
            <pc:sldMk cId="318568169" sldId="319"/>
            <ac:inkMk id="83" creationId="{90D7D1C3-CCC6-4B05-BA8B-8AB807FEDF2C}"/>
          </ac:inkMkLst>
        </pc:inkChg>
        <pc:inkChg chg="add del">
          <ac:chgData name="Viet Anh Nguyen" userId="b95f61ff061388d5" providerId="LiveId" clId="{486E7BDF-B288-46CF-9FDD-5CCBC2208065}" dt="2022-02-18T09:20:11.663" v="2696"/>
          <ac:inkMkLst>
            <pc:docMk/>
            <pc:sldMk cId="318568169" sldId="319"/>
            <ac:inkMk id="84" creationId="{1E5277FC-8163-4B48-A6FF-F2E97154ED94}"/>
          </ac:inkMkLst>
        </pc:inkChg>
        <pc:inkChg chg="add del">
          <ac:chgData name="Viet Anh Nguyen" userId="b95f61ff061388d5" providerId="LiveId" clId="{486E7BDF-B288-46CF-9FDD-5CCBC2208065}" dt="2022-02-18T09:20:11.663" v="2696"/>
          <ac:inkMkLst>
            <pc:docMk/>
            <pc:sldMk cId="318568169" sldId="319"/>
            <ac:inkMk id="85" creationId="{623BA3E2-AD93-4C49-ACC2-9AC90302B411}"/>
          </ac:inkMkLst>
        </pc:inkChg>
        <pc:inkChg chg="add del">
          <ac:chgData name="Viet Anh Nguyen" userId="b95f61ff061388d5" providerId="LiveId" clId="{486E7BDF-B288-46CF-9FDD-5CCBC2208065}" dt="2022-02-18T09:20:13.168" v="2698"/>
          <ac:inkMkLst>
            <pc:docMk/>
            <pc:sldMk cId="318568169" sldId="319"/>
            <ac:inkMk id="86" creationId="{EFE23A56-B769-4CA0-89A7-7DF7090866AE}"/>
          </ac:inkMkLst>
        </pc:inkChg>
        <pc:inkChg chg="add del">
          <ac:chgData name="Viet Anh Nguyen" userId="b95f61ff061388d5" providerId="LiveId" clId="{486E7BDF-B288-46CF-9FDD-5CCBC2208065}" dt="2022-02-18T09:20:13.168" v="2698"/>
          <ac:inkMkLst>
            <pc:docMk/>
            <pc:sldMk cId="318568169" sldId="319"/>
            <ac:inkMk id="87" creationId="{241FE00A-7D26-4CB0-B7D4-EF5AD7B9479F}"/>
          </ac:inkMkLst>
        </pc:inkChg>
        <pc:inkChg chg="add">
          <ac:chgData name="Viet Anh Nguyen" userId="b95f61ff061388d5" providerId="LiveId" clId="{486E7BDF-B288-46CF-9FDD-5CCBC2208065}" dt="2022-02-18T09:20:13.168" v="2698"/>
          <ac:inkMkLst>
            <pc:docMk/>
            <pc:sldMk cId="318568169" sldId="319"/>
            <ac:inkMk id="88" creationId="{669A7702-488A-4E93-864B-D3B9002F3A88}"/>
          </ac:inkMkLst>
        </pc:inkChg>
        <pc:inkChg chg="add del">
          <ac:chgData name="Viet Anh Nguyen" userId="b95f61ff061388d5" providerId="LiveId" clId="{486E7BDF-B288-46CF-9FDD-5CCBC2208065}" dt="2022-02-18T09:20:17.384" v="2702"/>
          <ac:inkMkLst>
            <pc:docMk/>
            <pc:sldMk cId="318568169" sldId="319"/>
            <ac:inkMk id="89" creationId="{062F0A71-867D-44C4-9E0E-6A56B91A5CF3}"/>
          </ac:inkMkLst>
        </pc:inkChg>
        <pc:inkChg chg="add del">
          <ac:chgData name="Viet Anh Nguyen" userId="b95f61ff061388d5" providerId="LiveId" clId="{486E7BDF-B288-46CF-9FDD-5CCBC2208065}" dt="2022-02-18T09:20:17.384" v="2702"/>
          <ac:inkMkLst>
            <pc:docMk/>
            <pc:sldMk cId="318568169" sldId="319"/>
            <ac:inkMk id="90" creationId="{89DD015C-71AC-4025-8E99-27C1223077D5}"/>
          </ac:inkMkLst>
        </pc:inkChg>
        <pc:inkChg chg="add del">
          <ac:chgData name="Viet Anh Nguyen" userId="b95f61ff061388d5" providerId="LiveId" clId="{486E7BDF-B288-46CF-9FDD-5CCBC2208065}" dt="2022-02-18T09:20:17.384" v="2702"/>
          <ac:inkMkLst>
            <pc:docMk/>
            <pc:sldMk cId="318568169" sldId="319"/>
            <ac:inkMk id="91" creationId="{553FA1F2-4576-473B-BB0A-3E4F2F2CAFEE}"/>
          </ac:inkMkLst>
        </pc:inkChg>
        <pc:inkChg chg="add">
          <ac:chgData name="Viet Anh Nguyen" userId="b95f61ff061388d5" providerId="LiveId" clId="{486E7BDF-B288-46CF-9FDD-5CCBC2208065}" dt="2022-02-18T09:20:17.384" v="2702"/>
          <ac:inkMkLst>
            <pc:docMk/>
            <pc:sldMk cId="318568169" sldId="319"/>
            <ac:inkMk id="92" creationId="{9F4B845A-C0A4-48E3-AC4F-531968AF7F26}"/>
          </ac:inkMkLst>
        </pc:inkChg>
        <pc:inkChg chg="add del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3" creationId="{31B3E0B2-B124-4607-8556-2BA228205BA1}"/>
          </ac:inkMkLst>
        </pc:inkChg>
        <pc:inkChg chg="add del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4" creationId="{6A7CDDAF-0CC1-4694-92F2-69871B211765}"/>
          </ac:inkMkLst>
        </pc:inkChg>
        <pc:inkChg chg="add del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5" creationId="{577B84B5-4C7C-49A2-B6D6-959968A9FABC}"/>
          </ac:inkMkLst>
        </pc:inkChg>
        <pc:inkChg chg="add del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6" creationId="{75ADDC49-7D8A-4375-A8FE-86B7714F605C}"/>
          </ac:inkMkLst>
        </pc:inkChg>
        <pc:inkChg chg="add del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7" creationId="{D4091626-2452-4817-9CB8-28D3A3374D0F}"/>
          </ac:inkMkLst>
        </pc:inkChg>
        <pc:inkChg chg="add">
          <ac:chgData name="Viet Anh Nguyen" userId="b95f61ff061388d5" providerId="LiveId" clId="{486E7BDF-B288-46CF-9FDD-5CCBC2208065}" dt="2022-02-18T09:20:20.533" v="2708"/>
          <ac:inkMkLst>
            <pc:docMk/>
            <pc:sldMk cId="318568169" sldId="319"/>
            <ac:inkMk id="98" creationId="{5EC8F9E3-4D7C-497D-9528-F7954A1DCBE1}"/>
          </ac:inkMkLst>
        </pc:inkChg>
        <pc:inkChg chg="add del">
          <ac:chgData name="Viet Anh Nguyen" userId="b95f61ff061388d5" providerId="LiveId" clId="{486E7BDF-B288-46CF-9FDD-5CCBC2208065}" dt="2022-02-18T09:20:22.171" v="2712"/>
          <ac:inkMkLst>
            <pc:docMk/>
            <pc:sldMk cId="318568169" sldId="319"/>
            <ac:inkMk id="99" creationId="{64BC6108-0498-4E91-B9BE-D8E3C90CDA70}"/>
          </ac:inkMkLst>
        </pc:inkChg>
        <pc:inkChg chg="add del">
          <ac:chgData name="Viet Anh Nguyen" userId="b95f61ff061388d5" providerId="LiveId" clId="{486E7BDF-B288-46CF-9FDD-5CCBC2208065}" dt="2022-02-18T09:20:22.171" v="2712"/>
          <ac:inkMkLst>
            <pc:docMk/>
            <pc:sldMk cId="318568169" sldId="319"/>
            <ac:inkMk id="100" creationId="{196DFF53-DD8C-478E-B65A-4EC92DD0EFB5}"/>
          </ac:inkMkLst>
        </pc:inkChg>
        <pc:inkChg chg="add del">
          <ac:chgData name="Viet Anh Nguyen" userId="b95f61ff061388d5" providerId="LiveId" clId="{486E7BDF-B288-46CF-9FDD-5CCBC2208065}" dt="2022-02-18T09:20:22.171" v="2712"/>
          <ac:inkMkLst>
            <pc:docMk/>
            <pc:sldMk cId="318568169" sldId="319"/>
            <ac:inkMk id="101" creationId="{F8E14854-F5C3-4D3C-949E-5AFCF5662DA7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2" creationId="{3C7DD07B-8390-4F95-8B9E-84C8A7744866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3" creationId="{29807BB9-1BFE-42B6-A617-1BE5D7A348F3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4" creationId="{4825DF58-B89E-4791-B874-CC16A77D92E3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5" creationId="{19B24598-D2B1-4A8E-8EE7-1BCF150AFE48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6" creationId="{FF9FB87D-59E9-4D27-8233-36E9591C11CF}"/>
          </ac:inkMkLst>
        </pc:inkChg>
        <pc:inkChg chg="add del">
          <ac:chgData name="Viet Anh Nguyen" userId="b95f61ff061388d5" providerId="LiveId" clId="{486E7BDF-B288-46CF-9FDD-5CCBC2208065}" dt="2022-02-18T09:20:24.477" v="2718"/>
          <ac:inkMkLst>
            <pc:docMk/>
            <pc:sldMk cId="318568169" sldId="319"/>
            <ac:inkMk id="107" creationId="{E0C704E8-4124-4BD8-9FD3-77530751046F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08" creationId="{497C2A43-E09C-4DDA-912A-F7DC902625CC}"/>
          </ac:inkMkLst>
        </pc:inkChg>
        <pc:inkChg chg="add del">
          <ac:chgData name="Viet Anh Nguyen" userId="b95f61ff061388d5" providerId="LiveId" clId="{486E7BDF-B288-46CF-9FDD-5CCBC2208065}" dt="2022-02-18T09:20:26.581" v="2723"/>
          <ac:inkMkLst>
            <pc:docMk/>
            <pc:sldMk cId="318568169" sldId="319"/>
            <ac:inkMk id="109" creationId="{E96F627C-54FA-4759-B112-C3B78720381B}"/>
          </ac:inkMkLst>
        </pc:inkChg>
        <pc:inkChg chg="add del">
          <ac:chgData name="Viet Anh Nguyen" userId="b95f61ff061388d5" providerId="LiveId" clId="{486E7BDF-B288-46CF-9FDD-5CCBC2208065}" dt="2022-02-18T09:20:26.581" v="2723"/>
          <ac:inkMkLst>
            <pc:docMk/>
            <pc:sldMk cId="318568169" sldId="319"/>
            <ac:inkMk id="110" creationId="{255BE209-8B7C-4D16-A82C-45033ADD0C36}"/>
          </ac:inkMkLst>
        </pc:inkChg>
        <pc:inkChg chg="add del">
          <ac:chgData name="Viet Anh Nguyen" userId="b95f61ff061388d5" providerId="LiveId" clId="{486E7BDF-B288-46CF-9FDD-5CCBC2208065}" dt="2022-02-18T09:20:26.581" v="2723"/>
          <ac:inkMkLst>
            <pc:docMk/>
            <pc:sldMk cId="318568169" sldId="319"/>
            <ac:inkMk id="111" creationId="{A420C103-96DD-4047-9BFD-2E8E1BB7396C}"/>
          </ac:inkMkLst>
        </pc:inkChg>
        <pc:inkChg chg="add del">
          <ac:chgData name="Viet Anh Nguyen" userId="b95f61ff061388d5" providerId="LiveId" clId="{486E7BDF-B288-46CF-9FDD-5CCBC2208065}" dt="2022-02-18T09:20:26.581" v="2723"/>
          <ac:inkMkLst>
            <pc:docMk/>
            <pc:sldMk cId="318568169" sldId="319"/>
            <ac:inkMk id="112" creationId="{C211F016-CF52-404D-B965-73137F778AA9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3" creationId="{C9885449-FCEA-4AEC-884A-4259C52ED69C}"/>
          </ac:inkMkLst>
        </pc:inkChg>
        <pc:inkChg chg="add">
          <ac:chgData name="Viet Anh Nguyen" userId="b95f61ff061388d5" providerId="LiveId" clId="{486E7BDF-B288-46CF-9FDD-5CCBC2208065}" dt="2022-02-18T09:20:26.581" v="2723"/>
          <ac:inkMkLst>
            <pc:docMk/>
            <pc:sldMk cId="318568169" sldId="319"/>
            <ac:inkMk id="114" creationId="{06FBE0B7-F2C1-4730-BF15-01CFD4F5430E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5" creationId="{0F58F3C6-E625-4B8B-A4BF-4957BED8F5B1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6" creationId="{D3657145-139F-484C-96E2-2FBC907BA667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7" creationId="{7F448288-C7F9-4DD2-900B-7F002F70000A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8" creationId="{57D09A38-28C9-43E2-8148-FC018BFF55FF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19" creationId="{5E2E8BD1-A26A-4310-8ECF-DF45FE97BA36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20" creationId="{B09CB653-8194-46B4-A107-85C82CB125F2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21" creationId="{35F87EB7-2493-403E-8F43-7C880AF61067}"/>
          </ac:inkMkLst>
        </pc:inkChg>
        <pc:inkChg chg="add del">
          <ac:chgData name="Viet Anh Nguyen" userId="b95f61ff061388d5" providerId="LiveId" clId="{486E7BDF-B288-46CF-9FDD-5CCBC2208065}" dt="2022-02-18T09:20:30.428" v="2732"/>
          <ac:inkMkLst>
            <pc:docMk/>
            <pc:sldMk cId="318568169" sldId="319"/>
            <ac:inkMk id="122" creationId="{C67B4599-0800-4375-B820-35E4D9064FF0}"/>
          </ac:inkMkLst>
        </pc:inkChg>
        <pc:inkChg chg="add del">
          <ac:chgData name="Viet Anh Nguyen" userId="b95f61ff061388d5" providerId="LiveId" clId="{486E7BDF-B288-46CF-9FDD-5CCBC2208065}" dt="2022-02-18T09:20:32.128" v="2735"/>
          <ac:inkMkLst>
            <pc:docMk/>
            <pc:sldMk cId="318568169" sldId="319"/>
            <ac:inkMk id="123" creationId="{959CE655-E679-4056-8178-DE542D48BD5C}"/>
          </ac:inkMkLst>
        </pc:inkChg>
        <pc:inkChg chg="add del">
          <ac:chgData name="Viet Anh Nguyen" userId="b95f61ff061388d5" providerId="LiveId" clId="{486E7BDF-B288-46CF-9FDD-5CCBC2208065}" dt="2022-02-18T09:20:32.128" v="2735"/>
          <ac:inkMkLst>
            <pc:docMk/>
            <pc:sldMk cId="318568169" sldId="319"/>
            <ac:inkMk id="124" creationId="{1C6F9357-5DC2-4171-BF42-DB8D45D5D264}"/>
          </ac:inkMkLst>
        </pc:inkChg>
        <pc:inkChg chg="add del">
          <ac:chgData name="Viet Anh Nguyen" userId="b95f61ff061388d5" providerId="LiveId" clId="{486E7BDF-B288-46CF-9FDD-5CCBC2208065}" dt="2022-02-18T09:20:32.128" v="2735"/>
          <ac:inkMkLst>
            <pc:docMk/>
            <pc:sldMk cId="318568169" sldId="319"/>
            <ac:inkMk id="125" creationId="{1AD7B273-8CDD-4EAA-A601-A84AFF62C59D}"/>
          </ac:inkMkLst>
        </pc:inkChg>
        <pc:inkChg chg="add del">
          <ac:chgData name="Viet Anh Nguyen" userId="b95f61ff061388d5" providerId="LiveId" clId="{486E7BDF-B288-46CF-9FDD-5CCBC2208065}" dt="2022-02-18T09:20:36.077" v="2739"/>
          <ac:inkMkLst>
            <pc:docMk/>
            <pc:sldMk cId="318568169" sldId="319"/>
            <ac:inkMk id="126" creationId="{59746F14-56F1-460F-8B6A-AAF8BC1116FB}"/>
          </ac:inkMkLst>
        </pc:inkChg>
        <pc:inkChg chg="add del">
          <ac:chgData name="Viet Anh Nguyen" userId="b95f61ff061388d5" providerId="LiveId" clId="{486E7BDF-B288-46CF-9FDD-5CCBC2208065}" dt="2022-02-18T09:20:36.077" v="2739"/>
          <ac:inkMkLst>
            <pc:docMk/>
            <pc:sldMk cId="318568169" sldId="319"/>
            <ac:inkMk id="127" creationId="{20563A84-B7CB-4704-9218-D7EF512BAFB7}"/>
          </ac:inkMkLst>
        </pc:inkChg>
        <pc:inkChg chg="add del">
          <ac:chgData name="Viet Anh Nguyen" userId="b95f61ff061388d5" providerId="LiveId" clId="{486E7BDF-B288-46CF-9FDD-5CCBC2208065}" dt="2022-02-18T09:20:36.077" v="2739"/>
          <ac:inkMkLst>
            <pc:docMk/>
            <pc:sldMk cId="318568169" sldId="319"/>
            <ac:inkMk id="128" creationId="{8A1846E1-5A52-481F-98EC-40B7255D864B}"/>
          </ac:inkMkLst>
        </pc:inkChg>
        <pc:inkChg chg="add del">
          <ac:chgData name="Viet Anh Nguyen" userId="b95f61ff061388d5" providerId="LiveId" clId="{486E7BDF-B288-46CF-9FDD-5CCBC2208065}" dt="2022-02-18T09:20:36.077" v="2739"/>
          <ac:inkMkLst>
            <pc:docMk/>
            <pc:sldMk cId="318568169" sldId="319"/>
            <ac:inkMk id="129" creationId="{58323FF2-3D70-440C-B80E-66FE93ED089E}"/>
          </ac:inkMkLst>
        </pc:inkChg>
        <pc:inkChg chg="add">
          <ac:chgData name="Viet Anh Nguyen" userId="b95f61ff061388d5" providerId="LiveId" clId="{486E7BDF-B288-46CF-9FDD-5CCBC2208065}" dt="2022-02-18T09:20:36.077" v="2739"/>
          <ac:inkMkLst>
            <pc:docMk/>
            <pc:sldMk cId="318568169" sldId="319"/>
            <ac:inkMk id="130" creationId="{A2F41E46-148F-44BA-9469-FEFF68D4C930}"/>
          </ac:inkMkLst>
        </pc:inkChg>
        <pc:inkChg chg="add del">
          <ac:chgData name="Viet Anh Nguyen" userId="b95f61ff061388d5" providerId="LiveId" clId="{486E7BDF-B288-46CF-9FDD-5CCBC2208065}" dt="2022-02-18T09:20:39.992" v="2744"/>
          <ac:inkMkLst>
            <pc:docMk/>
            <pc:sldMk cId="318568169" sldId="319"/>
            <ac:inkMk id="131" creationId="{057243F8-5CF7-4BAB-A253-9608F07FDBDD}"/>
          </ac:inkMkLst>
        </pc:inkChg>
        <pc:inkChg chg="add del">
          <ac:chgData name="Viet Anh Nguyen" userId="b95f61ff061388d5" providerId="LiveId" clId="{486E7BDF-B288-46CF-9FDD-5CCBC2208065}" dt="2022-02-18T09:20:39.992" v="2744"/>
          <ac:inkMkLst>
            <pc:docMk/>
            <pc:sldMk cId="318568169" sldId="319"/>
            <ac:inkMk id="132" creationId="{0F380105-0910-4DF3-9EAE-46612A1AE601}"/>
          </ac:inkMkLst>
        </pc:inkChg>
        <pc:inkChg chg="add del">
          <ac:chgData name="Viet Anh Nguyen" userId="b95f61ff061388d5" providerId="LiveId" clId="{486E7BDF-B288-46CF-9FDD-5CCBC2208065}" dt="2022-02-18T09:20:39.992" v="2744"/>
          <ac:inkMkLst>
            <pc:docMk/>
            <pc:sldMk cId="318568169" sldId="319"/>
            <ac:inkMk id="133" creationId="{1EE75CD4-E3C6-4E2A-9106-B122C5FCCC93}"/>
          </ac:inkMkLst>
        </pc:inkChg>
        <pc:inkChg chg="add del">
          <ac:chgData name="Viet Anh Nguyen" userId="b95f61ff061388d5" providerId="LiveId" clId="{486E7BDF-B288-46CF-9FDD-5CCBC2208065}" dt="2022-02-18T09:20:39.992" v="2744"/>
          <ac:inkMkLst>
            <pc:docMk/>
            <pc:sldMk cId="318568169" sldId="319"/>
            <ac:inkMk id="134" creationId="{EB091BC4-8B94-43D0-ACEC-4958AF8D2D24}"/>
          </ac:inkMkLst>
        </pc:inkChg>
        <pc:inkChg chg="add">
          <ac:chgData name="Viet Anh Nguyen" userId="b95f61ff061388d5" providerId="LiveId" clId="{486E7BDF-B288-46CF-9FDD-5CCBC2208065}" dt="2022-02-18T09:20:39.992" v="2744"/>
          <ac:inkMkLst>
            <pc:docMk/>
            <pc:sldMk cId="318568169" sldId="319"/>
            <ac:inkMk id="135" creationId="{34E6A383-66AD-417E-94C7-A1E9C65E8F6E}"/>
          </ac:inkMkLst>
        </pc:inkChg>
        <pc:inkChg chg="add">
          <ac:chgData name="Viet Anh Nguyen" userId="b95f61ff061388d5" providerId="LiveId" clId="{486E7BDF-B288-46CF-9FDD-5CCBC2208065}" dt="2022-02-18T09:21:33.432" v="2803" actId="9405"/>
          <ac:inkMkLst>
            <pc:docMk/>
            <pc:sldMk cId="318568169" sldId="319"/>
            <ac:inkMk id="136" creationId="{35789060-8486-4247-99EE-8E78AEA5BB79}"/>
          </ac:inkMkLst>
        </pc:inkChg>
      </pc:sldChg>
      <pc:sldChg chg="addSp delSp new mod">
        <pc:chgData name="Viet Anh Nguyen" userId="b95f61ff061388d5" providerId="LiveId" clId="{486E7BDF-B288-46CF-9FDD-5CCBC2208065}" dt="2022-02-18T09:22:43.020" v="2875"/>
        <pc:sldMkLst>
          <pc:docMk/>
          <pc:sldMk cId="320334968" sldId="320"/>
        </pc:sldMkLst>
        <pc:inkChg chg="add del">
          <ac:chgData name="Viet Anh Nguyen" userId="b95f61ff061388d5" providerId="LiveId" clId="{486E7BDF-B288-46CF-9FDD-5CCBC2208065}" dt="2022-02-18T09:20:56.171" v="2749"/>
          <ac:inkMkLst>
            <pc:docMk/>
            <pc:sldMk cId="320334968" sldId="320"/>
            <ac:inkMk id="2" creationId="{B0BC1ADF-6282-42B7-AF04-BA637A7B83D0}"/>
          </ac:inkMkLst>
        </pc:inkChg>
        <pc:inkChg chg="add del">
          <ac:chgData name="Viet Anh Nguyen" userId="b95f61ff061388d5" providerId="LiveId" clId="{486E7BDF-B288-46CF-9FDD-5CCBC2208065}" dt="2022-02-18T09:20:56.171" v="2749"/>
          <ac:inkMkLst>
            <pc:docMk/>
            <pc:sldMk cId="320334968" sldId="320"/>
            <ac:inkMk id="3" creationId="{84101900-D777-4DED-BD3F-4F2C6409AC99}"/>
          </ac:inkMkLst>
        </pc:inkChg>
        <pc:inkChg chg="add del">
          <ac:chgData name="Viet Anh Nguyen" userId="b95f61ff061388d5" providerId="LiveId" clId="{486E7BDF-B288-46CF-9FDD-5CCBC2208065}" dt="2022-02-18T09:20:56.171" v="2749"/>
          <ac:inkMkLst>
            <pc:docMk/>
            <pc:sldMk cId="320334968" sldId="320"/>
            <ac:inkMk id="4" creationId="{A1323B14-2464-4A92-91E7-12FA0C0A1373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5" creationId="{9B8474B5-D53B-410F-ADF1-5D39B282131E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6" creationId="{AE31FD79-2261-4BDA-90E2-073B75EE9921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7" creationId="{6BB94258-058F-4DC7-B380-5D324CAD898E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8" creationId="{68DDCFDE-5180-4EC2-B309-7A3824890A9B}"/>
          </ac:inkMkLst>
        </pc:inkChg>
        <pc:inkChg chg="add">
          <ac:chgData name="Viet Anh Nguyen" userId="b95f61ff061388d5" providerId="LiveId" clId="{486E7BDF-B288-46CF-9FDD-5CCBC2208065}" dt="2022-02-18T09:20:57.150" v="2753" actId="9405"/>
          <ac:inkMkLst>
            <pc:docMk/>
            <pc:sldMk cId="320334968" sldId="320"/>
            <ac:inkMk id="9" creationId="{36AEB00A-D1EE-44A9-AEF5-804525793542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10" creationId="{4D1000B3-3CE3-41DF-8B4A-984FFC52E38D}"/>
          </ac:inkMkLst>
        </pc:inkChg>
        <pc:inkChg chg="add del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11" creationId="{D3C25026-C0DD-40F2-A9C1-F273B2328ADB}"/>
          </ac:inkMkLst>
        </pc:inkChg>
        <pc:inkChg chg="add del">
          <ac:chgData name="Viet Anh Nguyen" userId="b95f61ff061388d5" providerId="LiveId" clId="{486E7BDF-B288-46CF-9FDD-5CCBC2208065}" dt="2022-02-18T09:21:00.308" v="2759"/>
          <ac:inkMkLst>
            <pc:docMk/>
            <pc:sldMk cId="320334968" sldId="320"/>
            <ac:inkMk id="12" creationId="{5611AA12-FEB0-4D23-AD90-AAFD4CBDD1CD}"/>
          </ac:inkMkLst>
        </pc:inkChg>
        <pc:inkChg chg="add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13" creationId="{12DF4504-E36F-4A96-9163-52A93290FBF7}"/>
          </ac:inkMkLst>
        </pc:inkChg>
        <pc:inkChg chg="add">
          <ac:chgData name="Viet Anh Nguyen" userId="b95f61ff061388d5" providerId="LiveId" clId="{486E7BDF-B288-46CF-9FDD-5CCBC2208065}" dt="2022-02-18T09:20:59.384" v="2757"/>
          <ac:inkMkLst>
            <pc:docMk/>
            <pc:sldMk cId="320334968" sldId="320"/>
            <ac:inkMk id="14" creationId="{422E6D42-6520-4E8C-9CE1-1B35C0BB2EAA}"/>
          </ac:inkMkLst>
        </pc:inkChg>
        <pc:inkChg chg="add del">
          <ac:chgData name="Viet Anh Nguyen" userId="b95f61ff061388d5" providerId="LiveId" clId="{486E7BDF-B288-46CF-9FDD-5CCBC2208065}" dt="2022-02-18T09:21:00.308" v="2759"/>
          <ac:inkMkLst>
            <pc:docMk/>
            <pc:sldMk cId="320334968" sldId="320"/>
            <ac:inkMk id="15" creationId="{6D50B166-FA5B-4429-B40D-5A7F08E50001}"/>
          </ac:inkMkLst>
        </pc:inkChg>
        <pc:inkChg chg="add">
          <ac:chgData name="Viet Anh Nguyen" userId="b95f61ff061388d5" providerId="LiveId" clId="{486E7BDF-B288-46CF-9FDD-5CCBC2208065}" dt="2022-02-18T09:21:00.308" v="2759"/>
          <ac:inkMkLst>
            <pc:docMk/>
            <pc:sldMk cId="320334968" sldId="320"/>
            <ac:inkMk id="16" creationId="{65219026-4B50-4EEC-81B4-89B9DB63717C}"/>
          </ac:inkMkLst>
        </pc:inkChg>
        <pc:inkChg chg="add del">
          <ac:chgData name="Viet Anh Nguyen" userId="b95f61ff061388d5" providerId="LiveId" clId="{486E7BDF-B288-46CF-9FDD-5CCBC2208065}" dt="2022-02-18T09:21:02.197" v="2764"/>
          <ac:inkMkLst>
            <pc:docMk/>
            <pc:sldMk cId="320334968" sldId="320"/>
            <ac:inkMk id="17" creationId="{D42B41BB-4507-46A3-BCE0-88C70D0BF066}"/>
          </ac:inkMkLst>
        </pc:inkChg>
        <pc:inkChg chg="add del">
          <ac:chgData name="Viet Anh Nguyen" userId="b95f61ff061388d5" providerId="LiveId" clId="{486E7BDF-B288-46CF-9FDD-5CCBC2208065}" dt="2022-02-18T09:21:02.197" v="2764"/>
          <ac:inkMkLst>
            <pc:docMk/>
            <pc:sldMk cId="320334968" sldId="320"/>
            <ac:inkMk id="18" creationId="{A9CF0307-3E27-4CFC-A9FA-A759CF379154}"/>
          </ac:inkMkLst>
        </pc:inkChg>
        <pc:inkChg chg="add del">
          <ac:chgData name="Viet Anh Nguyen" userId="b95f61ff061388d5" providerId="LiveId" clId="{486E7BDF-B288-46CF-9FDD-5CCBC2208065}" dt="2022-02-18T09:21:02.197" v="2764"/>
          <ac:inkMkLst>
            <pc:docMk/>
            <pc:sldMk cId="320334968" sldId="320"/>
            <ac:inkMk id="19" creationId="{D3BFF195-946F-47AD-B260-1CCB82002968}"/>
          </ac:inkMkLst>
        </pc:inkChg>
        <pc:inkChg chg="add del">
          <ac:chgData name="Viet Anh Nguyen" userId="b95f61ff061388d5" providerId="LiveId" clId="{486E7BDF-B288-46CF-9FDD-5CCBC2208065}" dt="2022-02-18T09:21:02.197" v="2764"/>
          <ac:inkMkLst>
            <pc:docMk/>
            <pc:sldMk cId="320334968" sldId="320"/>
            <ac:inkMk id="20" creationId="{A991DDB0-6C3F-4FF2-A9E4-9461554D08BD}"/>
          </ac:inkMkLst>
        </pc:inkChg>
        <pc:inkChg chg="add">
          <ac:chgData name="Viet Anh Nguyen" userId="b95f61ff061388d5" providerId="LiveId" clId="{486E7BDF-B288-46CF-9FDD-5CCBC2208065}" dt="2022-02-18T09:21:02.197" v="2764"/>
          <ac:inkMkLst>
            <pc:docMk/>
            <pc:sldMk cId="320334968" sldId="320"/>
            <ac:inkMk id="21" creationId="{640BE25E-1855-4932-81DC-45AC038F84C7}"/>
          </ac:inkMkLst>
        </pc:inkChg>
        <pc:inkChg chg="add del">
          <ac:chgData name="Viet Anh Nguyen" userId="b95f61ff061388d5" providerId="LiveId" clId="{486E7BDF-B288-46CF-9FDD-5CCBC2208065}" dt="2022-02-18T09:21:04.640" v="2771"/>
          <ac:inkMkLst>
            <pc:docMk/>
            <pc:sldMk cId="320334968" sldId="320"/>
            <ac:inkMk id="22" creationId="{4F8C4737-7208-4249-9FD2-DE0CFE939251}"/>
          </ac:inkMkLst>
        </pc:inkChg>
        <pc:inkChg chg="add del">
          <ac:chgData name="Viet Anh Nguyen" userId="b95f61ff061388d5" providerId="LiveId" clId="{486E7BDF-B288-46CF-9FDD-5CCBC2208065}" dt="2022-02-18T09:21:04.640" v="2771"/>
          <ac:inkMkLst>
            <pc:docMk/>
            <pc:sldMk cId="320334968" sldId="320"/>
            <ac:inkMk id="23" creationId="{EEF03FFD-8C29-41DB-B794-051E45FC0778}"/>
          </ac:inkMkLst>
        </pc:inkChg>
        <pc:inkChg chg="add del">
          <ac:chgData name="Viet Anh Nguyen" userId="b95f61ff061388d5" providerId="LiveId" clId="{486E7BDF-B288-46CF-9FDD-5CCBC2208065}" dt="2022-02-18T09:21:04.640" v="2771"/>
          <ac:inkMkLst>
            <pc:docMk/>
            <pc:sldMk cId="320334968" sldId="320"/>
            <ac:inkMk id="24" creationId="{42B3B017-B5CC-4EBF-8E1A-42D203DD2266}"/>
          </ac:inkMkLst>
        </pc:inkChg>
        <pc:inkChg chg="add del">
          <ac:chgData name="Viet Anh Nguyen" userId="b95f61ff061388d5" providerId="LiveId" clId="{486E7BDF-B288-46CF-9FDD-5CCBC2208065}" dt="2022-02-18T09:21:04.640" v="2771"/>
          <ac:inkMkLst>
            <pc:docMk/>
            <pc:sldMk cId="320334968" sldId="320"/>
            <ac:inkMk id="25" creationId="{264529FC-F126-4291-AFA5-1AB32CA78AD0}"/>
          </ac:inkMkLst>
        </pc:inkChg>
        <pc:inkChg chg="add">
          <ac:chgData name="Viet Anh Nguyen" userId="b95f61ff061388d5" providerId="LiveId" clId="{486E7BDF-B288-46CF-9FDD-5CCBC2208065}" dt="2022-02-18T09:21:03.601" v="2769" actId="9405"/>
          <ac:inkMkLst>
            <pc:docMk/>
            <pc:sldMk cId="320334968" sldId="320"/>
            <ac:inkMk id="26" creationId="{FBBF8A85-C1ED-4077-BB5F-091C4B50EA28}"/>
          </ac:inkMkLst>
        </pc:inkChg>
        <pc:inkChg chg="add">
          <ac:chgData name="Viet Anh Nguyen" userId="b95f61ff061388d5" providerId="LiveId" clId="{486E7BDF-B288-46CF-9FDD-5CCBC2208065}" dt="2022-02-18T09:21:03.732" v="2770" actId="9405"/>
          <ac:inkMkLst>
            <pc:docMk/>
            <pc:sldMk cId="320334968" sldId="320"/>
            <ac:inkMk id="27" creationId="{806F4E43-EF09-473E-BAD0-31369EF460C3}"/>
          </ac:inkMkLst>
        </pc:inkChg>
        <pc:inkChg chg="add">
          <ac:chgData name="Viet Anh Nguyen" userId="b95f61ff061388d5" providerId="LiveId" clId="{486E7BDF-B288-46CF-9FDD-5CCBC2208065}" dt="2022-02-18T09:21:04.640" v="2771"/>
          <ac:inkMkLst>
            <pc:docMk/>
            <pc:sldMk cId="320334968" sldId="320"/>
            <ac:inkMk id="28" creationId="{2EC7DBB2-09D2-4874-BD5F-E53B44029B28}"/>
          </ac:inkMkLst>
        </pc:inkChg>
        <pc:inkChg chg="add del">
          <ac:chgData name="Viet Anh Nguyen" userId="b95f61ff061388d5" providerId="LiveId" clId="{486E7BDF-B288-46CF-9FDD-5CCBC2208065}" dt="2022-02-18T09:21:07.866" v="2774"/>
          <ac:inkMkLst>
            <pc:docMk/>
            <pc:sldMk cId="320334968" sldId="320"/>
            <ac:inkMk id="29" creationId="{54CFA71B-8CE1-4C36-9881-46D7C157E5A7}"/>
          </ac:inkMkLst>
        </pc:inkChg>
        <pc:inkChg chg="add del">
          <ac:chgData name="Viet Anh Nguyen" userId="b95f61ff061388d5" providerId="LiveId" clId="{486E7BDF-B288-46CF-9FDD-5CCBC2208065}" dt="2022-02-18T09:21:07.866" v="2774"/>
          <ac:inkMkLst>
            <pc:docMk/>
            <pc:sldMk cId="320334968" sldId="320"/>
            <ac:inkMk id="30" creationId="{F7388B89-87FF-4B8F-81A3-1219175A13BD}"/>
          </ac:inkMkLst>
        </pc:inkChg>
        <pc:inkChg chg="add">
          <ac:chgData name="Viet Anh Nguyen" userId="b95f61ff061388d5" providerId="LiveId" clId="{486E7BDF-B288-46CF-9FDD-5CCBC2208065}" dt="2022-02-18T09:21:07.866" v="2774"/>
          <ac:inkMkLst>
            <pc:docMk/>
            <pc:sldMk cId="320334968" sldId="320"/>
            <ac:inkMk id="31" creationId="{BA7FEF84-F20E-4502-963E-1001DDA43C04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2" creationId="{4BA2F879-421B-4581-841C-58DB61D2898C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3" creationId="{D39296D7-616C-4840-BA87-0539C65BD756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4" creationId="{31032528-2747-4CAF-A57B-A81C29746372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5" creationId="{8F9C159C-4230-4026-921E-54BDC6067778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6" creationId="{BF1E440E-677B-4BC9-8FAB-599421BEFC19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7" creationId="{7C8BC131-5EBD-4CD3-B145-72EBC24FE17F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8" creationId="{2FBE1DF4-9AF4-4012-B26C-408F3EB00C36}"/>
          </ac:inkMkLst>
        </pc:inkChg>
        <pc:inkChg chg="add del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39" creationId="{1EB1FF11-C2A0-4636-8EF9-BDFACD26ED23}"/>
          </ac:inkMkLst>
        </pc:inkChg>
        <pc:inkChg chg="add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40" creationId="{25DC518E-06FA-47F6-9269-1D841A9C595D}"/>
          </ac:inkMkLst>
        </pc:inkChg>
        <pc:inkChg chg="add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41" creationId="{FA7D167F-6CDC-42DA-BDA9-7A0CB4800119}"/>
          </ac:inkMkLst>
        </pc:inkChg>
        <pc:inkChg chg="add">
          <ac:chgData name="Viet Anh Nguyen" userId="b95f61ff061388d5" providerId="LiveId" clId="{486E7BDF-B288-46CF-9FDD-5CCBC2208065}" dt="2022-02-18T09:21:15.924" v="2783"/>
          <ac:inkMkLst>
            <pc:docMk/>
            <pc:sldMk cId="320334968" sldId="320"/>
            <ac:inkMk id="42" creationId="{5C7426F7-C78D-4045-8E9D-A1F7FBEC993B}"/>
          </ac:inkMkLst>
        </pc:inkChg>
        <pc:inkChg chg="add">
          <ac:chgData name="Viet Anh Nguyen" userId="b95f61ff061388d5" providerId="LiveId" clId="{486E7BDF-B288-46CF-9FDD-5CCBC2208065}" dt="2022-02-18T09:21:16.063" v="2784" actId="9405"/>
          <ac:inkMkLst>
            <pc:docMk/>
            <pc:sldMk cId="320334968" sldId="320"/>
            <ac:inkMk id="43" creationId="{00D86039-D9E1-4A73-8924-B3FA2AE1066E}"/>
          </ac:inkMkLst>
        </pc:inkChg>
        <pc:inkChg chg="add">
          <ac:chgData name="Viet Anh Nguyen" userId="b95f61ff061388d5" providerId="LiveId" clId="{486E7BDF-B288-46CF-9FDD-5CCBC2208065}" dt="2022-02-18T09:21:16.262" v="2785" actId="9405"/>
          <ac:inkMkLst>
            <pc:docMk/>
            <pc:sldMk cId="320334968" sldId="320"/>
            <ac:inkMk id="44" creationId="{DF93D646-AE5D-432D-BC00-5F36DC3748BB}"/>
          </ac:inkMkLst>
        </pc:inkChg>
        <pc:inkChg chg="add del">
          <ac:chgData name="Viet Anh Nguyen" userId="b95f61ff061388d5" providerId="LiveId" clId="{486E7BDF-B288-46CF-9FDD-5CCBC2208065}" dt="2022-02-18T09:21:18.521" v="2788"/>
          <ac:inkMkLst>
            <pc:docMk/>
            <pc:sldMk cId="320334968" sldId="320"/>
            <ac:inkMk id="45" creationId="{B2417928-7A98-472F-A885-1699D4EAECBC}"/>
          </ac:inkMkLst>
        </pc:inkChg>
        <pc:inkChg chg="add del">
          <ac:chgData name="Viet Anh Nguyen" userId="b95f61ff061388d5" providerId="LiveId" clId="{486E7BDF-B288-46CF-9FDD-5CCBC2208065}" dt="2022-02-18T09:21:18.521" v="2788"/>
          <ac:inkMkLst>
            <pc:docMk/>
            <pc:sldMk cId="320334968" sldId="320"/>
            <ac:inkMk id="46" creationId="{EF94B513-8C04-4F39-95AC-F97A41BF03F4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47" creationId="{58CE458E-A703-45BB-9E66-51F26B6171B7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48" creationId="{910842DF-F51B-43AD-B148-E095E5A43BBE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49" creationId="{72591301-EA67-4C16-8258-907497DDCC98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50" creationId="{87BA63C2-90CD-4413-BFCF-A1AA316F2D04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51" creationId="{197568BD-D3F8-4770-A6FA-5B1B9ADF311C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52" creationId="{836C127E-970F-4381-8A9E-053C31F7C757}"/>
          </ac:inkMkLst>
        </pc:inkChg>
        <pc:inkChg chg="add del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53" creationId="{DC6ABCE3-6D93-4C8F-B129-F9EF50A3A9B6}"/>
          </ac:inkMkLst>
        </pc:inkChg>
        <pc:inkChg chg="add">
          <ac:chgData name="Viet Anh Nguyen" userId="b95f61ff061388d5" providerId="LiveId" clId="{486E7BDF-B288-46CF-9FDD-5CCBC2208065}" dt="2022-02-18T09:21:21.151" v="2795" actId="9405"/>
          <ac:inkMkLst>
            <pc:docMk/>
            <pc:sldMk cId="320334968" sldId="320"/>
            <ac:inkMk id="54" creationId="{80CC8BE1-337D-4209-B0DD-2FB71B7118FD}"/>
          </ac:inkMkLst>
        </pc:inkChg>
        <pc:inkChg chg="add">
          <ac:chgData name="Viet Anh Nguyen" userId="b95f61ff061388d5" providerId="LiveId" clId="{486E7BDF-B288-46CF-9FDD-5CCBC2208065}" dt="2022-02-18T09:21:21.717" v="2796" actId="9405"/>
          <ac:inkMkLst>
            <pc:docMk/>
            <pc:sldMk cId="320334968" sldId="320"/>
            <ac:inkMk id="55" creationId="{8EE9FE48-814B-4A5E-9116-706525CA2653}"/>
          </ac:inkMkLst>
        </pc:inkChg>
        <pc:inkChg chg="add">
          <ac:chgData name="Viet Anh Nguyen" userId="b95f61ff061388d5" providerId="LiveId" clId="{486E7BDF-B288-46CF-9FDD-5CCBC2208065}" dt="2022-02-18T09:21:22.278" v="2797" actId="9405"/>
          <ac:inkMkLst>
            <pc:docMk/>
            <pc:sldMk cId="320334968" sldId="320"/>
            <ac:inkMk id="56" creationId="{CC8DEC08-6A5C-4EAE-BC78-D6CAF0997C26}"/>
          </ac:inkMkLst>
        </pc:inkChg>
        <pc:inkChg chg="add">
          <ac:chgData name="Viet Anh Nguyen" userId="b95f61ff061388d5" providerId="LiveId" clId="{486E7BDF-B288-46CF-9FDD-5CCBC2208065}" dt="2022-02-18T09:21:22.454" v="2798" actId="9405"/>
          <ac:inkMkLst>
            <pc:docMk/>
            <pc:sldMk cId="320334968" sldId="320"/>
            <ac:inkMk id="57" creationId="{3C79EB1D-D2EF-4464-8DF2-AD36218697C6}"/>
          </ac:inkMkLst>
        </pc:inkChg>
        <pc:inkChg chg="add">
          <ac:chgData name="Viet Anh Nguyen" userId="b95f61ff061388d5" providerId="LiveId" clId="{486E7BDF-B288-46CF-9FDD-5CCBC2208065}" dt="2022-02-18T09:21:23.521" v="2799"/>
          <ac:inkMkLst>
            <pc:docMk/>
            <pc:sldMk cId="320334968" sldId="320"/>
            <ac:inkMk id="58" creationId="{04AC80D7-066D-4A57-A2B2-A36601CD32CA}"/>
          </ac:inkMkLst>
        </pc:inkChg>
        <pc:inkChg chg="add del">
          <ac:chgData name="Viet Anh Nguyen" userId="b95f61ff061388d5" providerId="LiveId" clId="{486E7BDF-B288-46CF-9FDD-5CCBC2208065}" dt="2022-02-18T09:21:24.853" v="2802"/>
          <ac:inkMkLst>
            <pc:docMk/>
            <pc:sldMk cId="320334968" sldId="320"/>
            <ac:inkMk id="59" creationId="{328876EA-A417-467A-B145-E846B612D78F}"/>
          </ac:inkMkLst>
        </pc:inkChg>
        <pc:inkChg chg="add del">
          <ac:chgData name="Viet Anh Nguyen" userId="b95f61ff061388d5" providerId="LiveId" clId="{486E7BDF-B288-46CF-9FDD-5CCBC2208065}" dt="2022-02-18T09:21:24.853" v="2802"/>
          <ac:inkMkLst>
            <pc:docMk/>
            <pc:sldMk cId="320334968" sldId="320"/>
            <ac:inkMk id="60" creationId="{8D5DAEF8-AD82-4B59-8299-355474AECCC7}"/>
          </ac:inkMkLst>
        </pc:inkChg>
        <pc:inkChg chg="add">
          <ac:chgData name="Viet Anh Nguyen" userId="b95f61ff061388d5" providerId="LiveId" clId="{486E7BDF-B288-46CF-9FDD-5CCBC2208065}" dt="2022-02-18T09:21:24.853" v="2802"/>
          <ac:inkMkLst>
            <pc:docMk/>
            <pc:sldMk cId="320334968" sldId="320"/>
            <ac:inkMk id="61" creationId="{607912E2-8D43-49D9-9FF3-C1C754B96046}"/>
          </ac:inkMkLst>
        </pc:inkChg>
        <pc:inkChg chg="add">
          <ac:chgData name="Viet Anh Nguyen" userId="b95f61ff061388d5" providerId="LiveId" clId="{486E7BDF-B288-46CF-9FDD-5CCBC2208065}" dt="2022-02-18T09:21:39.145" v="2804" actId="9405"/>
          <ac:inkMkLst>
            <pc:docMk/>
            <pc:sldMk cId="320334968" sldId="320"/>
            <ac:inkMk id="62" creationId="{2621860D-6156-411B-871A-3A2A1A29EB40}"/>
          </ac:inkMkLst>
        </pc:inkChg>
        <pc:inkChg chg="add del">
          <ac:chgData name="Viet Anh Nguyen" userId="b95f61ff061388d5" providerId="LiveId" clId="{486E7BDF-B288-46CF-9FDD-5CCBC2208065}" dt="2022-02-18T09:21:59.395" v="2808"/>
          <ac:inkMkLst>
            <pc:docMk/>
            <pc:sldMk cId="320334968" sldId="320"/>
            <ac:inkMk id="63" creationId="{66AB75F4-5B59-4264-BC0A-3C813844842C}"/>
          </ac:inkMkLst>
        </pc:inkChg>
        <pc:inkChg chg="add del">
          <ac:chgData name="Viet Anh Nguyen" userId="b95f61ff061388d5" providerId="LiveId" clId="{486E7BDF-B288-46CF-9FDD-5CCBC2208065}" dt="2022-02-18T09:21:59.395" v="2808"/>
          <ac:inkMkLst>
            <pc:docMk/>
            <pc:sldMk cId="320334968" sldId="320"/>
            <ac:inkMk id="64" creationId="{44B9AD5E-21CF-41E2-AD2F-F87CFAB7A51B}"/>
          </ac:inkMkLst>
        </pc:inkChg>
        <pc:inkChg chg="add del">
          <ac:chgData name="Viet Anh Nguyen" userId="b95f61ff061388d5" providerId="LiveId" clId="{486E7BDF-B288-46CF-9FDD-5CCBC2208065}" dt="2022-02-18T09:21:59.395" v="2808"/>
          <ac:inkMkLst>
            <pc:docMk/>
            <pc:sldMk cId="320334968" sldId="320"/>
            <ac:inkMk id="65" creationId="{31983D7E-AB03-4C45-8FB9-E2DDAF4589D3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66" creationId="{B0C7E1F5-1262-4A91-976B-C515285BD221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67" creationId="{8D15C8C5-8715-47B0-95FB-83C50D0A8911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68" creationId="{40ACE979-C7E6-448A-9901-E01643EF7E9B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69" creationId="{E59A2073-B368-4FFB-8C67-2009403A2D21}"/>
          </ac:inkMkLst>
        </pc:inkChg>
        <pc:inkChg chg="add">
          <ac:chgData name="Viet Anh Nguyen" userId="b95f61ff061388d5" providerId="LiveId" clId="{486E7BDF-B288-46CF-9FDD-5CCBC2208065}" dt="2022-02-18T09:22:00.354" v="2812" actId="9405"/>
          <ac:inkMkLst>
            <pc:docMk/>
            <pc:sldMk cId="320334968" sldId="320"/>
            <ac:inkMk id="70" creationId="{7F4D253F-5EBA-424A-BD7A-E1E71E481481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71" creationId="{EBBD24FD-A53E-431C-B700-1D1816EA72C6}"/>
          </ac:inkMkLst>
        </pc:inkChg>
        <pc:inkChg chg="add del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72" creationId="{865BDD9C-2629-4729-8CB1-8EF18D0847A7}"/>
          </ac:inkMkLst>
        </pc:inkChg>
        <pc:inkChg chg="add del">
          <ac:chgData name="Viet Anh Nguyen" userId="b95f61ff061388d5" providerId="LiveId" clId="{486E7BDF-B288-46CF-9FDD-5CCBC2208065}" dt="2022-02-18T09:22:03.503" v="2818"/>
          <ac:inkMkLst>
            <pc:docMk/>
            <pc:sldMk cId="320334968" sldId="320"/>
            <ac:inkMk id="73" creationId="{8A89FD47-B111-4320-B50E-4386C0BD2C67}"/>
          </ac:inkMkLst>
        </pc:inkChg>
        <pc:inkChg chg="add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74" creationId="{B5F2C009-9724-4676-83D4-451F1315900F}"/>
          </ac:inkMkLst>
        </pc:inkChg>
        <pc:inkChg chg="add">
          <ac:chgData name="Viet Anh Nguyen" userId="b95f61ff061388d5" providerId="LiveId" clId="{486E7BDF-B288-46CF-9FDD-5CCBC2208065}" dt="2022-02-18T09:22:02.579" v="2816"/>
          <ac:inkMkLst>
            <pc:docMk/>
            <pc:sldMk cId="320334968" sldId="320"/>
            <ac:inkMk id="75" creationId="{B0BC7527-9AC6-4730-92F2-4B0E495F7D56}"/>
          </ac:inkMkLst>
        </pc:inkChg>
        <pc:inkChg chg="add del">
          <ac:chgData name="Viet Anh Nguyen" userId="b95f61ff061388d5" providerId="LiveId" clId="{486E7BDF-B288-46CF-9FDD-5CCBC2208065}" dt="2022-02-18T09:22:03.503" v="2818"/>
          <ac:inkMkLst>
            <pc:docMk/>
            <pc:sldMk cId="320334968" sldId="320"/>
            <ac:inkMk id="76" creationId="{D6C4A7EB-3B4F-45F1-BDF5-4E5497D4D7B2}"/>
          </ac:inkMkLst>
        </pc:inkChg>
        <pc:inkChg chg="add">
          <ac:chgData name="Viet Anh Nguyen" userId="b95f61ff061388d5" providerId="LiveId" clId="{486E7BDF-B288-46CF-9FDD-5CCBC2208065}" dt="2022-02-18T09:22:03.503" v="2818"/>
          <ac:inkMkLst>
            <pc:docMk/>
            <pc:sldMk cId="320334968" sldId="320"/>
            <ac:inkMk id="77" creationId="{BEB99798-3EE9-4E69-846A-2010A75986CE}"/>
          </ac:inkMkLst>
        </pc:inkChg>
        <pc:inkChg chg="add del">
          <ac:chgData name="Viet Anh Nguyen" userId="b95f61ff061388d5" providerId="LiveId" clId="{486E7BDF-B288-46CF-9FDD-5CCBC2208065}" dt="2022-02-18T09:22:05.337" v="2822"/>
          <ac:inkMkLst>
            <pc:docMk/>
            <pc:sldMk cId="320334968" sldId="320"/>
            <ac:inkMk id="78" creationId="{FAEBB8CB-B535-4247-81F5-4A407E7C98C8}"/>
          </ac:inkMkLst>
        </pc:inkChg>
        <pc:inkChg chg="add del">
          <ac:chgData name="Viet Anh Nguyen" userId="b95f61ff061388d5" providerId="LiveId" clId="{486E7BDF-B288-46CF-9FDD-5CCBC2208065}" dt="2022-02-18T09:22:05.337" v="2822"/>
          <ac:inkMkLst>
            <pc:docMk/>
            <pc:sldMk cId="320334968" sldId="320"/>
            <ac:inkMk id="79" creationId="{A9B879D0-AB1A-4ADD-89D1-50900932BE62}"/>
          </ac:inkMkLst>
        </pc:inkChg>
        <pc:inkChg chg="add del">
          <ac:chgData name="Viet Anh Nguyen" userId="b95f61ff061388d5" providerId="LiveId" clId="{486E7BDF-B288-46CF-9FDD-5CCBC2208065}" dt="2022-02-18T09:22:05.337" v="2822"/>
          <ac:inkMkLst>
            <pc:docMk/>
            <pc:sldMk cId="320334968" sldId="320"/>
            <ac:inkMk id="80" creationId="{2DC2BDF4-CD37-41B0-A4BC-2886E5B5512E}"/>
          </ac:inkMkLst>
        </pc:inkChg>
        <pc:inkChg chg="add">
          <ac:chgData name="Viet Anh Nguyen" userId="b95f61ff061388d5" providerId="LiveId" clId="{486E7BDF-B288-46CF-9FDD-5CCBC2208065}" dt="2022-02-18T09:22:05.337" v="2822"/>
          <ac:inkMkLst>
            <pc:docMk/>
            <pc:sldMk cId="320334968" sldId="320"/>
            <ac:inkMk id="81" creationId="{BB80C1E6-777C-4EE6-AD8E-639151D5D451}"/>
          </ac:inkMkLst>
        </pc:inkChg>
        <pc:inkChg chg="add del">
          <ac:chgData name="Viet Anh Nguyen" userId="b95f61ff061388d5" providerId="LiveId" clId="{486E7BDF-B288-46CF-9FDD-5CCBC2208065}" dt="2022-02-18T09:22:07.208" v="2827"/>
          <ac:inkMkLst>
            <pc:docMk/>
            <pc:sldMk cId="320334968" sldId="320"/>
            <ac:inkMk id="82" creationId="{2D75F895-7E14-4876-B91A-950DDB0AD32C}"/>
          </ac:inkMkLst>
        </pc:inkChg>
        <pc:inkChg chg="add del">
          <ac:chgData name="Viet Anh Nguyen" userId="b95f61ff061388d5" providerId="LiveId" clId="{486E7BDF-B288-46CF-9FDD-5CCBC2208065}" dt="2022-02-18T09:22:07.208" v="2827"/>
          <ac:inkMkLst>
            <pc:docMk/>
            <pc:sldMk cId="320334968" sldId="320"/>
            <ac:inkMk id="83" creationId="{A2E1923B-2F4F-42DE-A764-9D6C3552DD02}"/>
          </ac:inkMkLst>
        </pc:inkChg>
        <pc:inkChg chg="add del">
          <ac:chgData name="Viet Anh Nguyen" userId="b95f61ff061388d5" providerId="LiveId" clId="{486E7BDF-B288-46CF-9FDD-5CCBC2208065}" dt="2022-02-18T09:22:07.208" v="2827"/>
          <ac:inkMkLst>
            <pc:docMk/>
            <pc:sldMk cId="320334968" sldId="320"/>
            <ac:inkMk id="84" creationId="{C3FBDC00-CE59-4323-BE43-874D7539ABFD}"/>
          </ac:inkMkLst>
        </pc:inkChg>
        <pc:inkChg chg="add del">
          <ac:chgData name="Viet Anh Nguyen" userId="b95f61ff061388d5" providerId="LiveId" clId="{486E7BDF-B288-46CF-9FDD-5CCBC2208065}" dt="2022-02-18T09:22:07.208" v="2827"/>
          <ac:inkMkLst>
            <pc:docMk/>
            <pc:sldMk cId="320334968" sldId="320"/>
            <ac:inkMk id="85" creationId="{992A0FFF-C10B-409E-909B-3D9CAB8B1189}"/>
          </ac:inkMkLst>
        </pc:inkChg>
        <pc:inkChg chg="add">
          <ac:chgData name="Viet Anh Nguyen" userId="b95f61ff061388d5" providerId="LiveId" clId="{486E7BDF-B288-46CF-9FDD-5CCBC2208065}" dt="2022-02-18T09:22:07.208" v="2827"/>
          <ac:inkMkLst>
            <pc:docMk/>
            <pc:sldMk cId="320334968" sldId="320"/>
            <ac:inkMk id="86" creationId="{D1EDD52D-1B0C-4AC4-B43D-698199974FF0}"/>
          </ac:inkMkLst>
        </pc:inkChg>
        <pc:inkChg chg="add del">
          <ac:chgData name="Viet Anh Nguyen" userId="b95f61ff061388d5" providerId="LiveId" clId="{486E7BDF-B288-46CF-9FDD-5CCBC2208065}" dt="2022-02-18T09:22:08.980" v="2832"/>
          <ac:inkMkLst>
            <pc:docMk/>
            <pc:sldMk cId="320334968" sldId="320"/>
            <ac:inkMk id="87" creationId="{A26FC137-D889-4C2F-9D97-33BB0E8ECBA8}"/>
          </ac:inkMkLst>
        </pc:inkChg>
        <pc:inkChg chg="add del">
          <ac:chgData name="Viet Anh Nguyen" userId="b95f61ff061388d5" providerId="LiveId" clId="{486E7BDF-B288-46CF-9FDD-5CCBC2208065}" dt="2022-02-18T09:22:08.980" v="2832"/>
          <ac:inkMkLst>
            <pc:docMk/>
            <pc:sldMk cId="320334968" sldId="320"/>
            <ac:inkMk id="88" creationId="{75057973-157C-4BDA-AFF8-7FB54C35208D}"/>
          </ac:inkMkLst>
        </pc:inkChg>
        <pc:inkChg chg="add del">
          <ac:chgData name="Viet Anh Nguyen" userId="b95f61ff061388d5" providerId="LiveId" clId="{486E7BDF-B288-46CF-9FDD-5CCBC2208065}" dt="2022-02-18T09:22:08.980" v="2832"/>
          <ac:inkMkLst>
            <pc:docMk/>
            <pc:sldMk cId="320334968" sldId="320"/>
            <ac:inkMk id="89" creationId="{5C6D9B7A-F5EF-421F-9A68-39915A0F2775}"/>
          </ac:inkMkLst>
        </pc:inkChg>
        <pc:inkChg chg="add del">
          <ac:chgData name="Viet Anh Nguyen" userId="b95f61ff061388d5" providerId="LiveId" clId="{486E7BDF-B288-46CF-9FDD-5CCBC2208065}" dt="2022-02-18T09:22:08.980" v="2832"/>
          <ac:inkMkLst>
            <pc:docMk/>
            <pc:sldMk cId="320334968" sldId="320"/>
            <ac:inkMk id="90" creationId="{214ED5C0-F3E1-4668-9637-C068F68D2A19}"/>
          </ac:inkMkLst>
        </pc:inkChg>
        <pc:inkChg chg="add">
          <ac:chgData name="Viet Anh Nguyen" userId="b95f61ff061388d5" providerId="LiveId" clId="{486E7BDF-B288-46CF-9FDD-5CCBC2208065}" dt="2022-02-18T09:22:08.980" v="2832"/>
          <ac:inkMkLst>
            <pc:docMk/>
            <pc:sldMk cId="320334968" sldId="320"/>
            <ac:inkMk id="91" creationId="{C60BB327-2527-4E7B-89D3-66A30571B16A}"/>
          </ac:inkMkLst>
        </pc:inkChg>
        <pc:inkChg chg="add del">
          <ac:chgData name="Viet Anh Nguyen" userId="b95f61ff061388d5" providerId="LiveId" clId="{486E7BDF-B288-46CF-9FDD-5CCBC2208065}" dt="2022-02-18T09:22:10.471" v="2835"/>
          <ac:inkMkLst>
            <pc:docMk/>
            <pc:sldMk cId="320334968" sldId="320"/>
            <ac:inkMk id="92" creationId="{0EF66B88-393A-4392-8171-B54314DF58A1}"/>
          </ac:inkMkLst>
        </pc:inkChg>
        <pc:inkChg chg="add del">
          <ac:chgData name="Viet Anh Nguyen" userId="b95f61ff061388d5" providerId="LiveId" clId="{486E7BDF-B288-46CF-9FDD-5CCBC2208065}" dt="2022-02-18T09:22:10.471" v="2835"/>
          <ac:inkMkLst>
            <pc:docMk/>
            <pc:sldMk cId="320334968" sldId="320"/>
            <ac:inkMk id="93" creationId="{5BAD7348-E105-4D6A-8F01-7E1D61183D2D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4" creationId="{4E4BC4CA-2A5E-4510-BE4A-5139FC0FFB41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5" creationId="{952687AD-FF5B-4A43-AB02-78079188C3A2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6" creationId="{938D57AD-69D1-437B-ABD1-F118C8D55420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7" creationId="{84C539DE-D1E8-45FD-965B-A73C6E3067B3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8" creationId="{1EA93C77-9ACF-4B84-B184-017AA66F1214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99" creationId="{7ABDC182-218E-441A-ABD0-7AA43F2A8892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100" creationId="{01F43EBD-C351-44C1-8FBF-694F67A761F7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101" creationId="{F79B054D-5654-46D3-AEE9-F3B730BD6AAC}"/>
          </ac:inkMkLst>
        </pc:inkChg>
        <pc:inkChg chg="add del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102" creationId="{A34015DC-E3E9-49D4-AE59-A780348E5D97}"/>
          </ac:inkMkLst>
        </pc:inkChg>
        <pc:inkChg chg="add">
          <ac:chgData name="Viet Anh Nguyen" userId="b95f61ff061388d5" providerId="LiveId" clId="{486E7BDF-B288-46CF-9FDD-5CCBC2208065}" dt="2022-02-18T09:22:13.034" v="2844" actId="9405"/>
          <ac:inkMkLst>
            <pc:docMk/>
            <pc:sldMk cId="320334968" sldId="320"/>
            <ac:inkMk id="103" creationId="{64F7DE22-4A91-4C51-9542-562324B680BF}"/>
          </ac:inkMkLst>
        </pc:inkChg>
        <pc:inkChg chg="add">
          <ac:chgData name="Viet Anh Nguyen" userId="b95f61ff061388d5" providerId="LiveId" clId="{486E7BDF-B288-46CF-9FDD-5CCBC2208065}" dt="2022-02-18T09:22:13.210" v="2845" actId="9405"/>
          <ac:inkMkLst>
            <pc:docMk/>
            <pc:sldMk cId="320334968" sldId="320"/>
            <ac:inkMk id="104" creationId="{EB131EA6-F808-4E42-9A9D-77E76DF03A49}"/>
          </ac:inkMkLst>
        </pc:inkChg>
        <pc:inkChg chg="add">
          <ac:chgData name="Viet Anh Nguyen" userId="b95f61ff061388d5" providerId="LiveId" clId="{486E7BDF-B288-46CF-9FDD-5CCBC2208065}" dt="2022-02-18T09:22:14.120" v="2846"/>
          <ac:inkMkLst>
            <pc:docMk/>
            <pc:sldMk cId="320334968" sldId="320"/>
            <ac:inkMk id="105" creationId="{20F18DED-09E2-402D-B792-929769D023EA}"/>
          </ac:inkMkLst>
        </pc:inkChg>
        <pc:inkChg chg="add del">
          <ac:chgData name="Viet Anh Nguyen" userId="b95f61ff061388d5" providerId="LiveId" clId="{486E7BDF-B288-46CF-9FDD-5CCBC2208065}" dt="2022-02-18T09:22:17.614" v="2852"/>
          <ac:inkMkLst>
            <pc:docMk/>
            <pc:sldMk cId="320334968" sldId="320"/>
            <ac:inkMk id="106" creationId="{7FBD9533-926C-4719-8F9B-CEAD187D1E4A}"/>
          </ac:inkMkLst>
        </pc:inkChg>
        <pc:inkChg chg="add del">
          <ac:chgData name="Viet Anh Nguyen" userId="b95f61ff061388d5" providerId="LiveId" clId="{486E7BDF-B288-46CF-9FDD-5CCBC2208065}" dt="2022-02-18T09:22:17.614" v="2852"/>
          <ac:inkMkLst>
            <pc:docMk/>
            <pc:sldMk cId="320334968" sldId="320"/>
            <ac:inkMk id="107" creationId="{F869ADA5-186F-456F-BC9E-80FCD26BC98A}"/>
          </ac:inkMkLst>
        </pc:inkChg>
        <pc:inkChg chg="add del">
          <ac:chgData name="Viet Anh Nguyen" userId="b95f61ff061388d5" providerId="LiveId" clId="{486E7BDF-B288-46CF-9FDD-5CCBC2208065}" dt="2022-02-18T09:22:17.614" v="2852"/>
          <ac:inkMkLst>
            <pc:docMk/>
            <pc:sldMk cId="320334968" sldId="320"/>
            <ac:inkMk id="108" creationId="{AE7C0391-FEF6-47D7-864E-154F5992DF6C}"/>
          </ac:inkMkLst>
        </pc:inkChg>
        <pc:inkChg chg="add del">
          <ac:chgData name="Viet Anh Nguyen" userId="b95f61ff061388d5" providerId="LiveId" clId="{486E7BDF-B288-46CF-9FDD-5CCBC2208065}" dt="2022-02-18T09:22:17.614" v="2852"/>
          <ac:inkMkLst>
            <pc:docMk/>
            <pc:sldMk cId="320334968" sldId="320"/>
            <ac:inkMk id="109" creationId="{CDEBFD38-FB4A-48FD-9545-D037F36FC437}"/>
          </ac:inkMkLst>
        </pc:inkChg>
        <pc:inkChg chg="add del">
          <ac:chgData name="Viet Anh Nguyen" userId="b95f61ff061388d5" providerId="LiveId" clId="{486E7BDF-B288-46CF-9FDD-5CCBC2208065}" dt="2022-02-18T09:22:17.614" v="2852"/>
          <ac:inkMkLst>
            <pc:docMk/>
            <pc:sldMk cId="320334968" sldId="320"/>
            <ac:inkMk id="110" creationId="{04A56EB3-AA97-4B86-9160-13FEA32170DD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1" creationId="{3A52963E-F189-46AD-A601-A9F7AC1D3544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2" creationId="{E792F590-FBCE-446F-AD52-ECBE0EE77B06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3" creationId="{62A0FA6C-2D59-4E41-A6DF-4862A98B998B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4" creationId="{BF508F6D-68A2-4DD7-A8B3-5ABECE3B6C2A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5" creationId="{07096FD5-6388-4126-A2C5-6EE98FFF29D4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6" creationId="{461E1A23-20B5-4DB4-8062-8B3E888EF03C}"/>
          </ac:inkMkLst>
        </pc:inkChg>
        <pc:inkChg chg="add del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7" creationId="{5C8F8508-E2BA-4D90-BABF-061D93992678}"/>
          </ac:inkMkLst>
        </pc:inkChg>
        <pc:inkChg chg="add">
          <ac:chgData name="Viet Anh Nguyen" userId="b95f61ff061388d5" providerId="LiveId" clId="{486E7BDF-B288-46CF-9FDD-5CCBC2208065}" dt="2022-02-18T09:22:20.207" v="2859"/>
          <ac:inkMkLst>
            <pc:docMk/>
            <pc:sldMk cId="320334968" sldId="320"/>
            <ac:inkMk id="118" creationId="{9BF5AB4E-020D-4568-A58C-09E48B084A64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19" creationId="{A450058B-1C22-4A88-9294-649F210A1292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0" creationId="{7A2533EC-DBB1-4D9C-ACB9-8BC056689A74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1" creationId="{9D4138C6-9E10-471F-8CE5-57BA075761E8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2" creationId="{6E8EE422-2730-475F-9F15-4CB17E437B2A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3" creationId="{324E4D3E-A4C5-4F51-848E-D0E14C7F8C4A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4" creationId="{DFE457DE-84E2-4FCB-8193-0CC8984A52EA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5" creationId="{B95AB812-6E69-4CA8-B00B-C314471BFBFD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6" creationId="{3F378374-DD8B-4030-8D1E-DA580C815E1B}"/>
          </ac:inkMkLst>
        </pc:inkChg>
        <pc:inkChg chg="add del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7" creationId="{39734687-ACA9-4397-B623-FBE93D2E082E}"/>
          </ac:inkMkLst>
        </pc:inkChg>
        <pc:inkChg chg="add">
          <ac:chgData name="Viet Anh Nguyen" userId="b95f61ff061388d5" providerId="LiveId" clId="{486E7BDF-B288-46CF-9FDD-5CCBC2208065}" dt="2022-02-18T09:22:23.736" v="2869"/>
          <ac:inkMkLst>
            <pc:docMk/>
            <pc:sldMk cId="320334968" sldId="320"/>
            <ac:inkMk id="128" creationId="{41BEA640-D833-40AB-A1FD-AA4B6DD3672C}"/>
          </ac:inkMkLst>
        </pc:inkChg>
        <pc:inkChg chg="add">
          <ac:chgData name="Viet Anh Nguyen" userId="b95f61ff061388d5" providerId="LiveId" clId="{486E7BDF-B288-46CF-9FDD-5CCBC2208065}" dt="2022-02-18T09:22:39.995" v="2870" actId="9405"/>
          <ac:inkMkLst>
            <pc:docMk/>
            <pc:sldMk cId="320334968" sldId="320"/>
            <ac:inkMk id="129" creationId="{FBA2A7F8-ED86-4C91-AB8F-E2865B5E2D01}"/>
          </ac:inkMkLst>
        </pc:inkChg>
        <pc:inkChg chg="add">
          <ac:chgData name="Viet Anh Nguyen" userId="b95f61ff061388d5" providerId="LiveId" clId="{486E7BDF-B288-46CF-9FDD-5CCBC2208065}" dt="2022-02-18T09:22:40.250" v="2871" actId="9405"/>
          <ac:inkMkLst>
            <pc:docMk/>
            <pc:sldMk cId="320334968" sldId="320"/>
            <ac:inkMk id="130" creationId="{CF486C19-25F8-4DB1-9EDD-924EDED60410}"/>
          </ac:inkMkLst>
        </pc:inkChg>
        <pc:inkChg chg="add del">
          <ac:chgData name="Viet Anh Nguyen" userId="b95f61ff061388d5" providerId="LiveId" clId="{486E7BDF-B288-46CF-9FDD-5CCBC2208065}" dt="2022-02-18T09:22:43.020" v="2875"/>
          <ac:inkMkLst>
            <pc:docMk/>
            <pc:sldMk cId="320334968" sldId="320"/>
            <ac:inkMk id="131" creationId="{F0409505-2F67-4ED0-A984-65715D9945E0}"/>
          </ac:inkMkLst>
        </pc:inkChg>
        <pc:inkChg chg="add del">
          <ac:chgData name="Viet Anh Nguyen" userId="b95f61ff061388d5" providerId="LiveId" clId="{486E7BDF-B288-46CF-9FDD-5CCBC2208065}" dt="2022-02-18T09:22:43.020" v="2875"/>
          <ac:inkMkLst>
            <pc:docMk/>
            <pc:sldMk cId="320334968" sldId="320"/>
            <ac:inkMk id="132" creationId="{41E602E4-0726-4B44-844F-2E89232093A4}"/>
          </ac:inkMkLst>
        </pc:inkChg>
        <pc:inkChg chg="add del">
          <ac:chgData name="Viet Anh Nguyen" userId="b95f61ff061388d5" providerId="LiveId" clId="{486E7BDF-B288-46CF-9FDD-5CCBC2208065}" dt="2022-02-18T09:22:43.020" v="2875"/>
          <ac:inkMkLst>
            <pc:docMk/>
            <pc:sldMk cId="320334968" sldId="320"/>
            <ac:inkMk id="133" creationId="{039AD110-0392-498F-91C5-C9EDA10F0618}"/>
          </ac:inkMkLst>
        </pc:inkChg>
        <pc:inkChg chg="add">
          <ac:chgData name="Viet Anh Nguyen" userId="b95f61ff061388d5" providerId="LiveId" clId="{486E7BDF-B288-46CF-9FDD-5CCBC2208065}" dt="2022-02-18T09:22:43.020" v="2875"/>
          <ac:inkMkLst>
            <pc:docMk/>
            <pc:sldMk cId="320334968" sldId="320"/>
            <ac:inkMk id="134" creationId="{0344FB20-0215-4B75-87FE-C63F00B408B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36.6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518 166 1618 0,'0'0'285'0,"0"0"-182"16,0 0-70-16,0 0 200 16,0 0 22-16,0 0-103 15,-11 0-18-15,8 0-38 16,0 0-5-16,0 0 11 15,-4 9-51-15,4 12 1 16,-6 13-17-16,1 12 8 16,-1 15 26-16,-5 16-33 15,2 14-8-15,-2 7 20 16,-2 4-7-16,4-1-5 0,1-7-30 16,2-6-5-16,6-13 26 15,-2-14-27-15,5-14 0 16,0-12-3-16,0-11 3 15,0-12-60-15,0-9-98 16,11-3-312-16,1-24-250 16,2-11-1042-16</inkml:trace>
  <inkml:trace contextRef="#ctx0" brushRef="#br0" timeOffset="437">0 247 1657 0,'0'0'561'16,"0"0"-423"-16,0 0-74 16,0 0 156-16,0 0 4 15,0 0-97-15,94-154-41 16,-43 127-20-16,8 4 5 15,6 6-28-15,6 1-10 16,5 7 13-16,2 9-30 16,-2 0-15-16,-5 3 22 15,-9 24-21-15,-8 8 10 0,-15 3-12 16,-10 6 0 0,-15 4 27-16,-14 4-27 0,0 9 0 15,-11-3 25-15,-24 4-14 16,-12 0-1-16,-5-7-9 15,-10-7 0-15,-3-4 24 16,-8-10-25-16,-2-7 0 16,7-9 17-16,3-9-11 15,9-9-6-15,10 0 0 16,16 0-12-16,17-10-27 16,20-21-152-16,29 7-351 15,10 1-227-15</inkml:trace>
  <inkml:trace contextRef="#ctx0" brushRef="#br0" timeOffset="1355">1028 655 2284 0,'0'0'485'0,"0"0"-421"16,0 0 126-16,0 0 39 16,0 0-99-16,-167 9-76 15,145 21-38-15,-1 10 2 0,12 8 26 16,11 5-44-16,0 0 0 16,8-1 2-16,24 0-2 15,13-11-1-15,14-9-39 16,7-12-2-16,4-13 15 15,1-7-24-15,-9-12-15 16,-13-23 45-16,-16-12-7 16,-21-5 22-16,-12 0 6 15,-9-1 10-15,-30 3 53 16,-13 3-15-16,-4 8-9 16,3 16 15-16,10 9-36 15,8 10 3-15,16 4-21 16,16 0-1-16,3 0-5 15,12 6-48-15,30 12 9 0,17-3 3 16,7-2-51 0,7-12 20-16,-2-1 7 0,-9 0-4 15,-5 0 52-15,-18 0-2 16,-16 0 20-16,-11 0 18 16,-4 0 36-16,-8 0 37 15,3 16 4-15,-3 19-12 16,0 18 21-16,3 20-59 15,-3 19-17-15,0 19 13 16,0 13-25-16,6 5 8 16,4 1-18-16,2-6-4 15,5-15 17-15,3-17-19 16,-3-19 0-16,-8-20 8 16,1-18-8-16,-7-11-1 15,-3-12 0-15,0-12 1 0,0 0 9 16,0 0-9-16,0-37-11 15,0-24 10-15,-10-17-22 16,-5-29-4-16,-10-37-21 16,-7-36 3-16,-1 12 29 15,4 15-26-15,9 30 21 16,17 36 21-16,3 8-1 16,0 3 1-16,6 28-12 15,28 22 9-15,8 14-5 16,18 12 8-16,8 0 0 0,6 9 17 15,2 20-8 1,-7 7 4-16,-10 1-4 16,-20 10 2-16,-16-5 23 0,-23 10-23 15,0 2-5-15,-33 5 17 16,-13-2-22-16,-5-5 8 16,0-10-9-16,9-10-17 15,7-12 16-15,12-9-74 16,9-11-104-16,14-5-203 15,7-24-382-15,15-2-592 0</inkml:trace>
  <inkml:trace contextRef="#ctx0" brushRef="#br0" timeOffset="2029">2161 607 1737 0,'0'0'576'0,"0"0"-412"15,0 0 98-15,0 0 31 16,20 232-125-16,-20-144-63 16,6-1-76-16,11-9-17 15,6-14-9-15,13-17-3 16,7-20-12-16,2-18-41 16,-2-9-15-16,-1-18 22 15,-10-23-25-15,-9-11 42 16,-3-11 28-16,-10 5 0 15,-1 2 1-15,-6 11 32 16,-3 14 34-16,0 19 28 16,0 9-19-16,0 3-18 15,0 13-23-15,0 32-13 0,5 8 17 16,-2 6-22-16,6 0-15 16,5-3 21-16,9-4-22 15,2-7 0-15,6-10-1 16,-2-5-5-16,4-12 5 15,-4-11-13-15,4-7-26 16,2 0 19-16,5-19-9 16,8-26 9-16,9-13-11 15,8-19-15-15,8-14-13 16,1-11-11-16,5-9-1 16,-8-2 21-16,-4-4 7 15,-15 14 24-15,-16 9 19 16,-16 14 2-16,-17 15 11 0,-3 13 41 15,0 7 21-15,-26 6 35 16,-7 11-25-16,-3 10 15 16,-4 9-15-16,-3 9-48 15,-2 6 3-15,-1 35-14 16,4 23-5-16,2 23 17 16,12 16-17-16,5 15 5 15,12 8 19-15,11 4-35 16,0-7 5-16,3-7-14 15,28-13 0-15,3-18-7 16,9-17-26-16,10-18-44 16,6-23-19-16,7-19-164 0,25-10-319 15,-15-29-139-15,-14-1-1181 16</inkml:trace>
  <inkml:trace contextRef="#ctx0" brushRef="#br0" timeOffset="2650">3762 959 1763 0,'0'0'637'15,"0"0"-468"-15,0 0 74 16,0 0 79-16,0 0-127 16,0 0-83-16,0 0-16 15,-56-138-21-15,33 127 3 0,-3 11-15 16,-7 0-24-16,-7 17-3 15,-2 19-30-15,7 10 1 16,5 2 2-16,14 2-8 16,16-6-2-16,0-6-7 15,6-6-21-15,23-12-2 16,11-5-40-16,5-13-10 16,-2-2 9-16,-4 0-21 15,-5 0 27-15,-11-2 30 16,-4 2 29-16,-10 0 6 15,2 0 2-15,-5 21 7 16,5 4 25-16,1-4-21 16,5 1-3-16,8-5-8 0,12-8-1 15,2-9-1 1,1 0-36-16,2-4-36 0,-10-21-70 16,-6-7-71-16,-6-4 23 15,-10-8 57-15,-7-12 43 16,-3-11 57-16,0-19 6 15,0-18 23-15,0-10-4 16,0-7 9-16,0 3 0 16,0 18 51-16,0 24 49 15,0 22 52-15,0 27-8 16,0 27-12-16,0 0-21 16,10 44 9-16,3 27 2 15,1 21-48-15,-2 17-26 16,-1 6 3-16,1-3-24 0,5-8-2 15,-1-18-25 1,4-12 0-16,3-14-34 0,-3-19-77 16,-1-15-144-16,-10-22-335 15,2-4-37-15,-11 0-1108 0</inkml:trace>
  <inkml:trace contextRef="#ctx0" brushRef="#br0" timeOffset="2921">3909 614 1038 0,'0'0'1158'16,"0"0"-882"-16,0 0-193 15,0 0 90-15,0 0 49 16,0 0-95-16,199 0-104 0,-123 0-4 16,0 0 23-16,-4 0 6 15,-13 9 15-15,-11 27 9 16,-11 10-6-16,-14 19 30 15,-10 6-39-15,-10 6-29 16,-3-3-1-16,0-7-21 16,0-8-6-16,0-15-10 15,0-11-49-15,0-15-56 16,0-18-176-16,0 0-360 16,0 0-299-16</inkml:trace>
  <inkml:trace contextRef="#ctx0" brushRef="#br0" timeOffset="3072">4512 587 2092 0,'0'0'682'0,"0"0"-574"16,0 0-34-16,0 0 34 16,0 0-108-16,0 0-129 15,0 0-449-15,137-111-283 0</inkml:trace>
  <inkml:trace contextRef="#ctx0" brushRef="#br0" timeOffset="3725">4845 799 1743 0,'0'0'508'0,"0"0"-327"0,0 0 37 15,0 0 30-15,0 169-72 16,4-126-141-16,12-1-23 15,11-3-5-15,5-3-7 16,4-8-11-16,1-7-54 16,-5-12-21-16,-7-9-1 15,-2-3-23-15,-9-32 7 16,-11-12 55-16,-3-9 35 16,0-9 13-16,-32-3 0 15,-7 3 20-15,-10 11 51 16,-4 14 3-16,1 15 6 15,5 14 5-15,5 11-23 0,16 0-16 16,12 0-27 0,14 17-19-16,0 5 0 0,34-2-17 15,11 2-13-15,11-3-3 16,4-1-11-16,-3 1 1 16,2 2-6-16,-8 7 22 15,-6 9 21-15,-10 9-2 16,-11 7 7-16,-8 3 1 15,-9 5 9-15,-1-7 3 16,-6-8-12-16,0-10 0 16,0-15-3-16,0-15 9 15,0-6-6-15,0-4 2 16,0-27-1-16,0-11-1 16,0-9 0-16,0-7 1 15,6-3 0-15,22 0-1 0,7 3 0 16,7 11 14-16,11 5 11 15,2 19 24-15,4 15 29 16,-6 8 31-16,-1 11 31 16,-7 33-37-16,-2 14-22 15,-4 10 1-15,-2 3-25 16,-4 2-16-16,-4-4-16 16,-3-10-24-16,-3-9 20 15,-3-12-21-15,-10-11-28 16,2-13-43-16,5-14-142 15,0 0-540-15,2-4-1477 0</inkml:trace>
  <inkml:trace contextRef="#ctx0" brushRef="#br0" timeOffset="3922">6601 900 2753 0,'0'0'627'16,"0"0"-552"-16,0 0-23 15,0 0 28-15,0 0-80 16,0 0-122-16,0 0-438 16,19 0-431-16</inkml:trace>
  <inkml:trace contextRef="#ctx0" brushRef="#br0" timeOffset="4064">6626 1268 2813 0,'0'0'682'0,"0"0"-569"16,0 0-50-16,0 0-63 16,0 0-8-16,0 0-444 15,0 0-1730-15</inkml:trace>
  <inkml:trace contextRef="#ctx0" brushRef="#br0" timeOffset="5596">7765 352 1587 0,'0'0'267'16,"0"0"-206"-16,0 0-11 16,0 0 150-16,0 0-60 15,0 0-76-15,-15-23 9 16,11 23-7-16,4 0 16 15,0 0-28-15,0 0-45 16,0 20 17-16,-3 22-25 0,3 23 44 16,-3 11 13-16,-4 12-26 15,0 1-8-15,-2-7-11 16,3-6-13-16,-5-10 18 16,8-11-18-16,0-10-19 15,3-6-16-15,0-8-148 16,3-6-144-16,14-12-155 15,-5-6-611-15</inkml:trace>
  <inkml:trace contextRef="#ctx0" brushRef="#br0" timeOffset="5817">7255 724 1870 0,'0'0'366'16,"0"0"-280"-16,0 0-45 16,0 0 118-16,0 0-7 15,193 0-85-15,-111-4-56 16,6 0-11-16,5-7-20 16,31 5-225-16,-24 6-335 15,-18 0-1236-15</inkml:trace>
  <inkml:trace contextRef="#ctx0" brushRef="#br0" timeOffset="6738">8332 860 111 0,'0'0'1867'16,"0"0"-1533"-16,0 0-153 15,0 0 21-15,0 0 40 16,0 0-61-16,-176-61-103 16,139 60-19-16,1 1-20 15,-2 0-14-15,1 8 22 16,1 21-47-16,4 11 0 0,9 10 0 16,13-1 1-1,10 4-2-15,0-4-10 0,13-1-28 16,27-10 0-1,11-11-63-15,9-14-44 0,2-13-20 16,-3 0-10-16,-4-25 25 16,-13-13 49-16,-11-4 60 15,-19-2 42-15,-9 2 0 16,-3 11 62-16,0 8 82 16,-15 11-22-16,-5 5 8 15,3 7-24-15,4 2-52 16,7 29-8-16,6 9-45 15,0 8 0-15,16-1 7 0,21-5-8 16,8-7-69 0,10-12-53-16,-2-14-17 0,2-9 100 15,-8 0-68-15,-5-13 26 16,-10-18 67-16,-9-3-1 16,-3-8 15-16,-10 0 13 15,-1-2 57-15,-1 3 76 16,-5 9-30-16,-3 5 11 15,3 12 14-15,-3 9-23 16,0 6-35-16,0 10-50 16,0 32-17-16,3 32 54 15,-3 24-28-15,3 20-24 16,8 30 32-16,-5-10-26 16,8 3 0-16,1-5 1 0,5-28-16 15,-1 2 12-15,1-21-21 16,-3-24 0-16,-8-25 0 15,-2-12 0-15,-7-26 0 16,0-2-1-16,0-12-12 16,0-33 12-16,-19-13-28 15,-1-22-10-15,-3-14 27 16,0-15-33-16,1-38 4 16,-6-33-5-16,9 12-22 15,9 21 12-15,10 26-34 16,0 45 44-16,10 5 45 15,23 11-12-15,6 28 13 16,7 20-15-16,3 12 15 16,4 4 10-16,-8 29-2 15,1 1 7-15,-13 8 31 0,-10-1-4 16,-14 0-12-16,-9-3 14 16,0 1-25-16,-20-6 26 15,-15-3-45-15,-12-5-41 16,2-5-46-16,-20-13-163 15,13-4-301-15,5-3-145 0</inkml:trace>
  <inkml:trace contextRef="#ctx0" brushRef="#br0" timeOffset="6939">8080 496 1684 0,'0'0'241'0,"0"0"-121"16,0 0-15-16,0 0 115 15,150-153-21-15,-103 132-83 16,-1 11-77-16,-4 10-39 16,7 40-39-16,-13 19-198 15,-7 9-438-15</inkml:trace>
  <inkml:trace contextRef="#ctx0" brushRef="#br0" timeOffset="7121">8297 1725 2428 0,'0'0'584'16,"0"0"-512"-16,0 0-41 15,0 0-8-15,0 0-23 16,0 0-272-16,0 0-555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5:11.19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290 546 1592 0,'0'0'300'0,"0"0"-201"16,0 0 25-16,0 0 113 16,0 0-30-16,0 0-93 15,-200 25-47-15,165 31 24 16,4 15-11-16,15 5-8 15,13 4 1-15,3-9-62 16,10-10 3-16,30-10-14 16,8-22-41-16,8-10-36 15,7-19-50-15,-1-13-56 16,0-26-11-16,-7-8-12 16,-10 1 50-16,-11 1 103 0,-11 10 52 15,-10 14 1-15,-10 12 76 16,-3 9 70-16,0 3-33 15,0 31-70-15,0 6 25 16,0 2 5-16,6 1-25 16,14-11-8-16,9-5-40 15,7-21-53-15,10-6-37 16,7 0-54-16,-1-39 44 16,-2-7-33-16,-11-5 30 15,-10 5 76-15,-12-2 21 0,-11 16 6 16,-6 8 164-1,0 16 46-15,0 8-13 16,-9 0-116-16,-2 26-10 0,5 12 7 16,6-3-44-16,0 4-32 15,0-7-4-15,17 1-46 16,26-19-133-16,-6-2-313 16,3-6-718-16</inkml:trace>
  <inkml:trace contextRef="#ctx0" brushRef="#br0" timeOffset="376">1377 692 2141 0,'0'0'532'0,"0"0"-401"0,0 0 94 15,0 0-7-15,0 0-80 16,-189 45-78-16,149-5-33 15,10 10-6-15,10 9-12 16,14-5 9-16,6-2-18 16,0-7-8-16,23-10-13 15,16-16-55-15,4-6-60 16,-1-13-56-16,1-7-4 16,-4-18 38-16,-10-8 28 15,-6 5 88-15,-9 3 42 16,-8 11 44-16,-2 8 46 15,-4 6 18-15,0 0-23 16,3 20-3-16,0 5 0 0,3 9-47 16,8-7-26-16,-2-3-9 15,2-4-58-15,6-11-80 16,2-9-14-16,-2 0-359 16,-11-3-385-16</inkml:trace>
  <inkml:trace contextRef="#ctx0" brushRef="#br0" timeOffset="628">987 0 1854 0,'0'0'469'0,"0"0"-405"15,0 0 92-15,0 0 51 16,201 48-18-16,-170-29-109 16,-8 8-58-16,-15 11-22 15,-8 3-27-15,0 9-145 16,-27 24-182-16,1-9-226 16,0-19-1243-16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59.0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0 335 2099 0,'0'0'659'0,"0"0"-538"16,0 0 20-16,0 0 53 0,0 0-11 16,0 0-98-16,0 0-26 15,22-2-7-15,-5 34-16 16,0 12 36-16,0 10-42 16,-5 1-13-16,4-2 12 15,4-2-29-15,0-4-1 16,3-18 0-16,-1-8 2 15,1-10-10-15,0-11 6 16,0 0-16-16,4-27 17 16,-4-13-17-16,0-11-7 15,-7-8 5-15,0-6-34 16,0 3-29-16,1 1-120 16,3 11-260-16,9 5-94 0,-2 19 11 15,-4 11-960-15</inkml:trace>
  <inkml:trace contextRef="#ctx0" brushRef="#br0" timeOffset="194">654 264 1600 0,'0'0'526'0,"0"0"-273"16,0 0 20-16,0 0 42 15,0 153-69-15,-6-111-94 16,3-2-66-16,0-3-38 15,3-4-48-15,0-10-6 16,0-5-53-16,32-6-167 16,1-7-433-16,-4-5-269 0</inkml:trace>
  <inkml:trace contextRef="#ctx0" brushRef="#br0" timeOffset="362">701 0 1886 0,'0'0'874'15,"0"0"-692"-15,0 0-182 16,0 0-83-16,0 0 27 16,0 0-410-16,0 0-652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56.5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0 370 1716 0,'0'0'373'0,"0"0"-203"15,0 0-133-15,0 0 115 16,0 0 73-16,0 0-68 15,-4-8-42-15,17 8-27 0,4 0 11 16,3 0-41 0,6 0 1-16,7 0 1 0,5 0-19 15,9 0-14-15,8 0 3 16,7 0-24-16,6 0 28 16,5 0-34-16,6 0 0 15,-1 0 8-15,1 2-8 16,-3-2 0-16,-8 5-1 15,-6-5 1-15,-10 0-15 16,-10 0 13-16,-8 0 2 16,-15 0-4-16,-5 0 5 15,-8 0-1-15,-6 0 0 16,0 0 0-16,0 0 40 16,0 0-40-16,-13-5 0 15,-7-9 29-15,-6-4-16 0,0 3 10 16,-4-3-1-1,1 1-11-15,-5 2 49 0,6 0-42 16,-4 4 4-16,4 2 38 16,3 3-25-16,5 3-1 15,6 0 1-15,5 3-25 16,6 0 32-16,3 0-42 16,0 0-4-16,0 0-10 15,6 0 14-15,20 6 0 16,7 7 0-16,7-2 1 15,2 3-3-15,4 1 2 16,-4-1-12-16,1 8-1 0,-7-2 13 16,-7 3-11-1,-6 0 10-15,-6 5 1 0,-11-2 0 16,-6 1 0-16,0 3 0 16,-6-2 6-16,-23 5-6 15,-8-6 1-15,1-1-1 16,-4-5-3-16,6-7-11 15,3-4-16-15,8-5-63 16,14-5-13-16,9 0-189 16,15-9-453-16,16-8-684 0</inkml:trace>
  <inkml:trace contextRef="#ctx0" brushRef="#br0" timeOffset="391">1950 0 1888 0,'0'0'529'0,"0"0"-456"15,0 0 104-15,0 0 90 0,0 0-117 16,0 0-57-16,0 0-15 16,-3 85-1-16,3-23-15 15,0 14-22-15,0 6 7 16,0 1-19-16,0-8-14 15,0-5 5-15,0-12-19 16,0-12-22-16,8-16-53 16,4-8-127-16,5-22-277 15,-1 0-225-15,-10 0-1039 0</inkml:trace>
  <inkml:trace contextRef="#ctx0" brushRef="#br0" timeOffset="840">1643 405 1780 0,'0'0'387'0,"0"0"-256"16,0 0-17-16,0 0 63 16,0 0-28-16,0 0-88 15,216-8-34-15,-154-3-6 16,1 2-9-16,-4 5 42 15,-8 4-33-15,-5 0-2 0,-10 0 28 16,-5 21-16 0,-8 12 6-16,-11 3 5 0,-9 10-13 15,-3 4 24-15,0-3-53 16,0-2 0-16,0-7 2 16,0-8-2-16,0-11-1 15,0-7-8-15,0-9 9 16,-6-3 23-16,0 0-23 15,3-15 0-15,-2-17 3 16,5-10-1-16,0-7 2 16,0-1 8-16,0-4-3 15,5 6 41-15,10 2-32 16,8 8-5-16,1 3 24 16,2 8-37-16,0 9 1 15,-1 7-1-15,6 11-61 16,-2 0-56-16,10 11-351 15,-3 15-227-15,-10 1-1215 0</inkml:trace>
  <inkml:trace contextRef="#ctx0" brushRef="#br0" timeOffset="1559">2723 352 1104 0,'0'0'1077'16,"0"0"-802"-16,0 0-162 16,0 0 76-16,0 0 49 15,0 0-141-15,0 0-70 0,-9 193 16 16,9-147-17-16,0 0-7 16,0-9-19-16,9-5-3 15,8-11 2-15,3-10-53 16,2-11-78-16,12 0 23 15,-5-6 33-15,3-22 19 16,-5-5-82-16,-7-5 59 16,-8 3 80-16,-5 5 0 15,-4 7 8-15,-3 11 99 16,0 7 11-16,0 5 21 16,0 0-34-16,0 17-62 15,0 6 8-15,3 2-50 16,7 3 0-16,3-8 11 0,4-3-12 15,9-4-22-15,7-7-28 16,13-6 37 0,2 0-3-16,1-21 14 0,-2-11-46 15,-12-1 32-15,-8 1-58 16,-12 6 33-16,-1 9 33 16,-11 10 8-16,-3 7 39 15,0 2 30-15,0 32-18 16,0 1-14-16,-3 6-30 15,-3-4 1-15,-2-3-4 16,8-7 4-16,0-8-13 16,0-7 11-16,0-6-6 15,0-6 0-15,0 0-13 16,0-6-11-16,11-17 24 16,1-12-9-16,5-1 9 15,3-5 0-15,2 0 6 0,4 8-12 16,8 3 17-16,-1 13-3 15,-1 9 39-15,-2 8-23 16,-7 0 81-16,-8 11-48 16,-4 18-23-16,-8 4 9 15,0 1-43-15,0 0-8 16,5-5-2-16,1-5-45 16,8-6-122-16,8-16-282 15,-2 2-141-15,3-4-821 0</inkml:trace>
  <inkml:trace contextRef="#ctx0" brushRef="#br0" timeOffset="2047">3932 438 1696 0,'0'0'704'16,"0"0"-456"-16,0 0-24 15,0 0 56-15,0 0-92 16,0 0-86-16,-147 160-24 15,127-111-46-15,12 2-6 16,8-20-26-16,0-10-63 16,11-9-34-16,21-12-113 15,1 0-128-15,4-6-21 16,-2-18-5-16,-8-4 189 0,-12-2 175 16,-7 1 25-16,-8-1 154 15,0 6 56-15,0 11 35 16,0 3 19-16,-3 10-87 15,-5 0-27-15,2 12-47 16,0 26-73-16,-2 15 22 16,2 12-43-16,6 8 7 15,0 7 5-15,0 9-35 16,23 4 29-16,14-1 19 16,-2 0-32-16,-8-12 13 15,-18-9-40-15,-9-13 1 16,0-9 16-16,-32-9-17 15,-4-15-5-15,-4-13 4 0,1-12 2 16,-1 0 18-16,5-42-19 16,5-14 0-16,7-17-17 15,11-11 17-15,7-8-27 16,5 0-28-16,37-1-94 16,16 21-106-16,2 17-653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8:45.3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2175 919 1986 0,'0'0'276'0,"0"0"-153"15,0 0 134-15,0 0 48 0,71 180-124 16,-71-122-33-16,0 5-90 15,-3 3-25 1,-26 2-33-16,-4-3-53 0,-10 6-63 16,7-17-253-1,10-16-609-15</inkml:trace>
  <inkml:trace contextRef="#ctx0" brushRef="#br0" timeOffset="660">4002 365 1984 0,'0'0'297'0,"0"0"-207"15,0 0 7-15,0 0 123 16,-43-162 10-16,19 131-61 16,-5 3-51-16,-7 10-34 15,-7 10-2-15,-8 8 7 16,-18 11-46-16,-7 40-28 15,-6 21-15-15,0 26 11 0,14 12 19 16,19 4-29-16,22-2 6 16,24-10-7-16,3-20 0 15,36-15-6-15,24-23-65 16,11-21 2-16,14-23-1 16,0 0-92-16,-3-32-8 15,-9-18 48-15,-11-11 66 16,-16-8 47-16,-11 0 9 15,-8-1 32-15,-12 6 63 16,-1 8 23-16,-8 15 38 16,-6 15-38-16,0 13-11 15,0 13-13-15,0 0-53 16,0 48-22-16,0 29 32 16,0 46 21-16,-6 46-9 15,3 42-19-15,3 10-14 0,0-37 37 16,3-50-26-16,11-52-23 15,-5-13-6-15,4-4-6 16,-3 0-6-16,-3-7 0 16,-4-16-27-16,-3-15 3 15,0-14-73-15,0-6-101 16,3-12-74-16,3-23-397 16,2-7-540-16</inkml:trace>
  <inkml:trace contextRef="#ctx0" brushRef="#br0" timeOffset="1003">4501 1102 2263 0,'0'0'480'0,"0"0"-413"15,0 0 42-15,0 0 111 16,0 0-51-16,0 0-57 15,204-80-37-15,-158 83-21 16,-7 28-28-16,-13 9-1 16,-19 13 34-16,-7 9-16 15,-16 12-4-15,-33 1 9 16,-10-3-33-16,-6-7 8 16,8-12-22-16,15-18 6 0,13-11 17 15,15-13-24 1,14-5-1-16,0-4 1 0,14 2-15 15,29-4-8-15,14 0-10 16,19 0-54-16,20 0-28 16,51-25-177-16,-24-3-403 15,-13 2-1643-15</inkml:trace>
  <inkml:trace contextRef="#ctx0" brushRef="#br0" timeOffset="-603">714 107 1790 0,'0'0'293'0,"0"0"-231"16,0 0-21-16,0 0 139 16,0 0-18-16,0 0-56 15,17 11-26-15,-14-9 7 16,-3 2-23-16,3-4 20 16,-3 0-5-16,0 0-4 15,0 0 1-15,0 0-5 16,0-15-35-16,-3-6-11 15,-14-2-16-15,-6-2 9 16,-3 8 9-16,-6 8 0 16,-15 7 9-16,-7 2-12 0,-12 2-3 15,-13 30-1-15,-3 16-19 16,3 8-1-16,5 12 1 16,15 5-1-16,13 4 0 15,13 8 6-15,19-3-5 16,11 4 3-16,3-9-2 15,3-10-4-15,34-8-7 16,8-13 2-16,17-17-40 16,11-17-7-16,5-12 9 15,8-16-13-15,-5-27-39 16,-5-17 34-16,-11-7 18 16,-16-2 39-16,-16 0 6 15,-10 4 28-15,-13 9 71 16,-10 8 8-16,0 13 0 15,0 12-23-15,0 7-4 0,0 16-11 16,0 0-5-16,0 18-35 16,0 38-11-16,-4 52 1 15,1 61-4-15,3 55 9 16,0 14-13-16,0-8-1 16,17-29 26-16,-1-35-21 15,4-35-9-15,-8-31 8 16,-4-29-14-16,-5-23 13 15,-3-1-13-15,0-6 0 16,0 0-1-16,0-15-7 0,0-11-47 16,0-9-53-1,0-6-59-15,0-23-119 0,3-22-529 16,3-5-936-16</inkml:trace>
  <inkml:trace contextRef="#ctx0" brushRef="#br0" timeOffset="-251">1081 1343 788 0,'0'0'1563'0,"0"0"-1354"15,0 0-154-15,0 0 137 16,0 0 76-16,0 0-102 0,0 0-80 15,183-139-9-15,-150 96-33 16,-7 7 19-16,-6 7 18 16,-7 10-8-16,-10 11-7 15,0 8-19-15,-3 0-11 16,0 30 1-16,0 22-10 16,0 23 15-16,0 7-15 15,-6 7-16-15,-4-6-2 16,1-10-9-16,2-9 0 15,-3-8-1-15,4-9-32 16,-2-9-40-16,5-8-73 16,3-21-100-16,0-9-345 15,0 0-244-15</inkml:trace>
  <inkml:trace contextRef="#ctx0" brushRef="#br0" timeOffset="1322">6130 999 2201 0,'0'0'276'0,"0"0"-224"16,0 0-28-16,0 0 212 15,0 0 35-15,0 0-141 16,0 0-80-16,113 185-7 16,-155-120-8-16,-20 6-35 15,-4-4-68-15,-13 4-193 0,25-20-431 16,11-18-1457-16</inkml:trace>
  <inkml:trace contextRef="#ctx0" brushRef="#br0" timeOffset="2017">7445 301 1910 0,'0'0'345'0,"0"0"-228"15,0 0 12-15,0 0 120 16,10-160-19-16,-10 128-99 15,-13-1-15-15,-10 10-56 16,-9-1-8-16,-11 9 33 16,-10 9-22-16,-9 6-10 15,-6 0-53-15,-8 28 1 16,4 15 8-16,7 22-8 16,3 15 10-16,12 15-11 15,15 10 1-15,18 1 8 16,17-3-9-16,6-11 0 15,44-17 0-15,22-14-21 0,16-17-13 16,7-20-20-16,3-23-23 16,-6-1-75-16,-7-25-1 15,-13-23 41-15,-13-10 46 16,-10-14 58-16,-13 1 8 16,-13 2 68-16,-13 0 45 15,-7 12 55-15,-3 11-57 16,0 14-2-16,0 14-13 15,0 9-1-15,0 9-14 16,0 0-44-16,-3 30-20 16,-4 32 8-16,1 23-5 15,-3 27 10-15,-2 18-8 16,2 30 1-16,-2-11 19 16,5-2-9-16,6 1-14 0,0-35 10 15,0 12-29-15,3-22 7 16,8-15-7-16,1-17 0 15,-6-18-6-15,2-18-16 16,-5-7-22-16,-3-14-43 16,0-5-82-16,3-9-31 15,7-3-120-15,-1-21-270 16,1-8-313-16</inkml:trace>
  <inkml:trace contextRef="#ctx0" brushRef="#br0" timeOffset="2558">8016 1102 1536 0,'0'0'1116'0,"0"0"-941"15,0 0-111-15,0 0 141 16,0 0 2-16,0 0-70 15,179-118-96-15,-130 115-40 16,4 3 14-16,3 0-14 16,-7 27 12-16,-7 5-13 15,-13 5 1-15,-9 5 26 16,-13 0-21-16,-7-5 3 16,0-1 16-16,-13-9-5 0,-13-8-1 15,-2 0-17-15,6-10-1 16,6-3 23-16,3-4-23 15,10-2-1-15,3 0 12 16,0 0-10-16,0 0 10 16,0 0-12-16,19 0 0 15,13 0-2-15,8 4 2 16,5 10 0-16,6 10-1 16,0 9-5-16,5 8 6 15,-7 7-1-15,-3-2 1 16,-10 1 6-16,-16-3-6 15,-17-2 0-15,-3-1 19 16,-17-6 25-16,-32 1 17 0,-13-7-37 16,-9-6 9-1,-5-6 20-15,0-4-32 0,2-10 7 16,11-3-15-16,7 0-13 16,7 0 0-16,16-27-91 15,10 1-163-15,11 0-670 0</inkml:trace>
  <inkml:trace contextRef="#ctx0" brushRef="#br0" timeOffset="3587">594 2887 1733 0,'0'0'301'0,"0"0"-226"0,0 0-13 16,202-53 75-16,-75 41 34 15,54 4-29-15,58 2-69 16,32 6-34-16,24 0-24 16,13-4-9-16,4-7 48 15,25-7-21-15,12-8-12 16,2-1-12-16,-11-2-9 15,-9 1 0-15,-24 7-2 16,-5-1 2-16,-18 1 5 16,-4 3-5-16,-10 4 0 15,-1-1-1-15,-6-3 11 16,-14 7 2-16,-5-4 25 16,-12 6 1-16,-2 3 28 0,-10 4-34 15,-18 2-9 1,-35 0 22-16,-39 0-26 0,-27 0 1 15,-13 0 1-15,14 0-14 16,9 7 29-16,8-3-4 16,-15 4-11-16,-8-2 12 15,-19 1-13-15,-7-1 21 16,-18-1-20-16,-13-5-15 16,-16 0 18-16,-9 0-24 15,-14 0 0-15,0 0-8 16,-8 0 7-16,-54 0-240 15,0-2-572-15,-7-11-1414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8:50.8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48 0 1837 0,'0'0'290'15,"0"0"-154"-15,0 0-86 16,0 0 9-16,0 0 88 16,-9 174 44-16,6-69-103 15,0 16-25-15,-8 6-13 16,5-6-5-16,-1-6 5 0,1-15-25 15,3-14-11-15,3-19 2 16,0-16-16-16,0-20 0 16,0-10 0-16,0-15 1 15,0-6 9-15,0 0-8 16,6-11-1-16,24-30 7 16,10-18-8-16,14-18-14 15,9-11-30-15,9-5-3 16,0 5 23-16,4 9-10 15,-8 9 5-15,-9 12 28 16,-16 14-14-16,-14 19 15 16,-23 16 0-16,-6 9 40 15,-9 0 90-15,-37 26-97 16,-19 16-24-16,-8 11 4 16,2 3-13-16,8 0 15 0,18 1-9 15,14-3 3-15,22 0 18 16,9-5-27-16,6 5 0 15,31-4 6-15,5-3-5 16,4-3-1-16,7-2 0 16,-4-5 0-16,-4-1-9 15,-2-4 9-15,-4-5-22 16,-5-2 7-16,-9-8-27 16,-5-7 11-16,-5-10-31 15,2 0 7-15,0-6 49 16,5-31-9-16,4-19 0 0,8-18 13 15,5-14-36 1,10-9 6-16,4-6-17 0,2 0 0 16,1-1 47-16,-5 7-25 15,-3 9 27-15,-14 14 24 16,-17 18 27-16,-11 15 69 16,-6 15-14-16,0 7-6 15,-19 11 27-15,-10 8-28 16,-8 0-21-16,-2 19-30 15,-4 23-41-15,1 21 10 16,7 10-17-16,7 17 0 16,10 0-1-16,8 4 1 15,3 0 0-15,7-3-2 16,0-1-1-16,0-8-22 0,0-11-22 16,0-13-11-16,0-13 25 15,0-19-30-15,7-11 2 16,-1-15-8-16,7 0-15 15,4-18 62-15,9-25 7 16,7-15-6-16,5 0 21 16,5 3-27-16,4 4 9 15,-2 19 17-15,-5 16 0 16,-1 16-13-16,-4 0 14 16,-1 40 36-16,-5 9 139 15,-2 7-152-15,-4 0 43 16,-1-3-29-16,4-11-36 15,-3-13 19-15,6-15-20 0,4-14-11 16,1 0 10-16,4-26-24 16,-2-21 4-16,1-11-3 15,-9-5 14-15,-5-4-1 16,-9 6 14-16,-5 13-3 16,-1 13 32-16,-8 17 19 15,0 12 19-15,0 6-33 16,0 8-23-16,0 28 11 15,0 8-24-15,0 6 0 16,0 3-1-16,0-7-17 16,0-6-102-16,0-11-179 15,3-12-370-15,6-11-788 0</inkml:trace>
  <inkml:trace contextRef="#ctx0" brushRef="#br0" timeOffset="165">1512 396 2335 0,'0'0'542'0,"0"0"-489"16,0 0-42-16,0 0-11 16,0 0-12-16,0 0-234 15,0 0-606-15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8:51.6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469 829 1766 0,'0'0'352'0,"0"0"-218"16,0 0 16-16,0 0 78 16,0 0-43-16,-205-37-67 15,148 54-16-15,6 21-62 16,-2 16 16-16,10 11-5 15,7 1-26-15,16 8 7 16,17-5-32-16,3-4 0 0,7-10 7 16,25-7-7-1,11-17-26-15,2-7-44 0,9-20-42 16,0-4 58-16,2-22-64 16,1-27 6-16,-6-19 43 15,-5-17 5-15,-7-16 39 16,-8-13 17-16,-9-11 8 15,-12-7 17-15,-10 5 21 16,0 9 61-16,0 27 50 16,-4 27-11-16,-5 28 4 15,2 30-4-15,1 6-59 16,6 50-27-16,0 35-44 16,0 27 1-16,0 21 21 15,0 5-29-15,0-5 3 16,0-9-4-16,19-13 0 0,4-18-10 15,6-20-71-15,8-17-76 16,22-24-149-16,-8-14-330 16,-4-18-436-16</inkml:trace>
  <inkml:trace contextRef="#ctx0" brushRef="#br0" timeOffset="849">1354 968 1810 0,'0'0'666'0,"0"0"-521"15,0 0 55-15,0 0 63 16,0 0-50-16,-217-26-81 16,158 50-83-16,4 11-19 15,5 8-9-15,12 10-13 16,10 4 8-16,19 2-16 15,9-4-6-15,0-5-3 16,37-8-52-16,8-12-95 16,7-16-63-16,7-14 32 15,0-2 29-15,1-37-4 16,-12-15 56-16,-8-2 70 16,-8 1 14-16,-13 5 22 15,-8 15 78-15,-11 11 101 0,0 15 82 16,0 9-86-16,0 0-64 15,0 26-68-15,0 13-25 16,0 4-7-16,6 2-11 16,28-6-6-16,0-10 6 15,14-12-89-15,-3-13 23 16,-2-4 18-16,-1-8-7 16,-2-28 28-16,-8-9-9 15,-5-2 36-15,-9-3-7 16,-4 10 23-16,-8 6-8 15,-2 16 56-15,-4 13 50 16,0 5-20-16,0 9-71 16,3 29-11-16,7 6 16 15,9 5-28-15,15 4 0 16,8-17-8-16,10-6-28 0,10-14 3 16,0-16 7-16,-2 0-11 15,-9-22 20-15,-4-19-41 16,-12-6 40-16,-4-9 16 15,-9-3 2-15,-2 2 27 16,-8 8 23-16,-4 11 29 16,-5 11 41-16,-3 18-23 15,0 9-26-15,0 12-34 16,0 37-35-16,0 22 20 16,0 27-22-16,0 14 0 15,0 15 26-15,17 29 1 16,11-9-3-16,6 1-17 0,-8-7-7 15,-17-35 18-15,-9 0-18 16,0-24 0 0,-17-17-6-16,-21-18 13 0,-12-13-5 15,-5-17-2-15,-7-16 1 16,0-1 38-16,3-18-28 16,5-30-4-16,12-20 20 15,13-15-27-15,15-17-27 16,14-15-93-16,3-81-199 15,25 24-452-15,-12 16-1609 0</inkml:trace>
  <inkml:trace contextRef="#ctx0" brushRef="#br0" timeOffset="1097">1085 490 1991 0,'0'0'307'0,"0"0"-212"16,0 0 27-16,187-149 104 15,-113 125 25-15,-1 15-59 16,-7 9-89-16,-12 0-19 16,-4 27-5-16,-7-2-11 15,-4 3-31-15,4-10-23 16,9-12-14-16,46-16-15 15,-13-25-226-15,-6-9-647 0</inkml:trace>
  <inkml:trace contextRef="#ctx0" brushRef="#br0" timeOffset="2277">3884 744 1746 0,'0'0'380'0,"0"0"-251"16,0 0-22-16,0 0 120 16,-193-35-15-16,137 35-125 15,0 26-17-15,4 19-24 16,10 11-5-16,8 9 15 16,11 0-56-16,14 1 0 15,9-2 11-15,0-6-10 0,17-11-2 16,15-8-38-16,7-13-70 15,10-14-15-15,1-12 0 16,2 0 42-16,4-35-12 16,-7-22 20-16,-1-14 32 15,-4-16 17-15,-12-17 25 16,-3-17 2-16,-12-8-1 16,-7-5 58-16,-10 9 29 15,0 12 18-15,0 24 47 16,0 27-12-16,-3 28-20 15,-4 19 33-15,4 15-67 16,-3 28-42-16,-2 58-29 16,8 58-10-16,0 55 0 0,0-8-6 15,0-30 6-15,11-44-6 16,5-39 0-16,7 11-1 16,9 0-80-16,4-7-45 15,7-26-41-15,-1-30-46 16,7-26 104-16,-2 0 57 15,-4-44-7-15,-1-11 20 16,-10-16 20-16,-6 0 19 16,-6 6 12-16,-10 12 61 15,-4 14 31-15,-6 21 47 16,0 18 10-16,0 0-44 16,0 28-78-16,0 18-29 0,0 10 17 15,0 3-27 1,17-2 0-16,20-10 0 0,8-12-65 15,14-15 47-15,4-10-22 16,2-10-26-16,-6-7-9 16,-7-25 42-16,-10-12 6 15,-5-3 20-15,-11-6 7 16,-4 2 0-16,-5 8 51 16,-8 10 22-16,-1 13 56 15,-5 14-11-15,0 6-61 16,-3 6-9-16,0 25 13 15,0 14 10-15,3 3-54 16,-3-5-16-16,3-4-2 16,0-7-27-16,1-8-88 15,3-15-132-15,-1-7-300 0,-3-2-162 0</inkml:trace>
  <inkml:trace contextRef="#ctx0" brushRef="#br0" timeOffset="2479">4918 620 1920 0,'0'0'518'16,"0"0"-472"-16,0 0 100 16,0 0 46-16,0 0-87 15,0 0-72-15,0 0-33 16,43 130-62-16,-43-86-45 0,0-2-213 15,0-16-260-15,0-14-837 16</inkml:trace>
  <inkml:trace contextRef="#ctx0" brushRef="#br0" timeOffset="2710">5157 86 1713 0,'0'0'483'0,"0"0"-327"15,0 0 2-15,0 0 57 16,0 0-12-16,0 0-57 16,200-32-72-16,-148 38-35 15,-2 11-9-15,-4 8-12 0,-4-4-9 16,-2-2 12 0,-4-3-21-16,-1-10-15 0,7-6-36 15,9 0-48-15,46-51-145 16,-5 3-54-16,-7-6-642 0</inkml:trace>
  <inkml:trace contextRef="#ctx0" brushRef="#br0" timeOffset="3332">6490 1001 2212 0,'0'0'28'0,"0"0"-28"15,0 0 0-15,0 0 167 16,0 0-84-16,222-109-40 15,-149 49-42-15,1-8 1 16,-1-7-2-16,-5-11 1 16,-5-6 23-16,-10-4-23 0,-15-5 11 15,-14 7 78 1,-18 12-25-16,-6 17 43 0,0 17 22 16,-10 23 12-16,-19 20 47 15,-8 5-68-15,-11 53-99 16,-12 54 7-16,-5 49-16 15,6 50 16-15,13-8-13 16,24-36-7-16,16-50 22 16,6-36-31-16,0 1-14 15,31-4 1-15,23-8-64 16,11-29-32-16,14-27 16 16,-2-9-43-16,-4-35-103 15,-11-22 50-15,-13-9 96 16,-9-10 73-16,-9 3 20 15,-11 5 2-15,-3 19 69 0,-11 16 101 16,-6 22 53-16,0 11-61 16,0 27-58-16,0 28 6 15,-3 9-49-15,-6 7-13 16,-2-3-19-16,8-9-20 16,3-9-11-16,0-15-5 15,0-12-79-15,0-23-127 16,3 0-319-16,8-4-224 0</inkml:trace>
  <inkml:trace contextRef="#ctx0" brushRef="#br0" timeOffset="3495">7459 364 2227 0,'0'0'571'0,"0"0"-505"16,0 0-34-16,0 0 9 15,0 0-41-15,0 0-141 16,0 0-484-16,125 18-791 0</inkml:trace>
  <inkml:trace contextRef="#ctx0" brushRef="#br0" timeOffset="4144">7819 1003 1729 0,'0'0'255'16,"0"0"-201"-16,0 0 13 15,0 0 116-15,201-40-101 16,-156 10 17-16,-5-2-60 16,-12-7 10-16,-14 0 48 15,-8 4 19-15,-6 5 6 16,-6 5-38-16,-27 9 40 15,-10 16 43-15,-8 0-102 16,-3 22-5-16,-2 25-12 16,11 12-13-16,10 7 26 15,15 6-61-15,12-5 1 16,8-2 10-16,3-9-11 16,37-8-32-16,19-14-58 0,14-13-19 15,12-17 90 1,6-4-112-16,-6-15-162 0,-9-23 71 15,-18-9 73-15,-11-8 36 16,-12 3 72-16,-12 3 41 16,-4 3 41-16,-8 15 124 15,-8 10 79-15,-3 18 60 16,0 3-99-16,0 15-117 16,0 25-29-16,0 8-8 15,3 5 3-15,31 0-53 16,14-8 8-16,20-16 25 15,14-12-34-15,7-17-1 0,-4 0-20 16,0-29-8 0,-12-15 1-16,-11-13-40 0,-14-2 46 15,-8-3 20-15,-11 10 4 16,-13 8-2-16,-5 17 7 16,-11 16 41-16,0 11 35 15,0 15-68-15,0 26-9 16,-14 14 13-16,5 4-18 15,5 0 0-15,4-3-1 16,0-10-1-16,4-12-12 16,11-10-124-16,5-24-105 15,-6 0-248-15,-8 0-186 0</inkml:trace>
  <inkml:trace contextRef="#ctx0" brushRef="#br0" timeOffset="4370">7915 281 1534 0,'0'0'911'0,"0"0"-791"15,0 0-90-15,0 0 34 16,173-174 42-16,-114 153-30 15,-4 12-74-15,-5 9-2 16,2 61-118-16,-13 8-214 16,-16 9-424-16</inkml:trace>
  <inkml:trace contextRef="#ctx0" brushRef="#br0" timeOffset="4518">8376 1817 2515 0,'0'0'0'15,"0"0"-396"-15,0 0-1393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8:57.0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672 1075 1549 0,'0'0'306'0,"0"0"-171"15,0 0 11-15,0 0 82 16,0 0-23-16,0 0-22 16,0 0 2-16,-226-132-105 15,154 140-40-15,-7 36 24 16,0 16-7-16,5 10-22 15,12 1 5-15,19-2-39 16,17-9-1-16,16-9 2 16,10-7-2-16,10-9-21 15,33-13-51-15,11-11-48 0,12-11 59 16,7-3-57 0,6-33-24-16,-5-18 24 0,2-22 17 15,-8-12 30-15,-2-35 17 16,-10 1 38-16,-14-12 16 15,-10-9 25-15,-18 16 46 16,0-7 66-16,-11 16-12 16,-3 24 23-16,0 32 17 15,0 26-16-15,0 30-9 16,0 6-87-16,0 44-39 16,0 36 23-16,0 26-13 15,-3 24-3-15,3 14-21 16,0 1 1-16,0-5 13 15,0-10-14-15,0-14-61 0,15-23-51 16,24-15-164-16,-2-26-222 16,-5-22-128-16</inkml:trace>
  <inkml:trace contextRef="#ctx0" brushRef="#br0" timeOffset="391">1405 999 2023 0,'0'0'465'0,"0"0"-343"16,0 0 73-16,0 0 34 0,0 0-19 16,-192 23-85-16,138 21-48 15,6 6-37-15,8 7 13 16,11-5-53-16,19-5 0 15,10-5-1-15,0-9-18 16,36-13-50-16,13-14-30 16,10-6-31-16,6-15 11 15,1-29-2-15,-7-10 55 16,-14 1 47-16,-8 4 19 16,-17 13 7-16,-11 13 83 15,-6 20 49-15,-3 3-8 16,0 24-71-16,0 23 16 15,0 9-13-15,0 3-44 0,0 2-17 16,0-9-2-16,0-6-108 16,13-10-160-16,4-13-373 15,0-9-299-15</inkml:trace>
  <inkml:trace contextRef="#ctx0" brushRef="#br0" timeOffset="661">1349 427 1862 0,'0'0'381'0,"0"0"-276"16,0 0 36-16,0 0 124 16,116-165-43-16,-81 152-102 0,7 13-30 15,1 0-36-15,-1 13 6 16,-2 19 11-16,-1 7-24 15,1 3 5-15,2-11-52 16,4-6 0-16,10-16 0 16,0-9-8-16,2-7-79 15,1-28-134-15,-6-28-252 16,-18 14-155-16,-18 3-1316 0</inkml:trace>
  <inkml:trace contextRef="#ctx0" brushRef="#br0" timeOffset="857">380 554 2381 0,'0'0'387'0,"0"0"-320"16,0 0-59-16,181-24 32 15,-8 0-40-15,-19 4-79 16,-19 5-606-16</inkml:trace>
  <inkml:trace contextRef="#ctx0" brushRef="#br0" timeOffset="1548">3510 798 1642 0,'0'0'294'16,"0"0"-174"-16,0 0 63 15,0 0 73-15,0 0-27 16,0 0-47-16,0 0-40 15,-176-90-98-15,106 133-14 16,-4 22 34-16,-5 11-19 16,11 14-21-16,11-6 3 15,21-1-27-15,16-13-1 16,20-11 1-16,0-12-13 16,28-11-14-16,20-15-74 15,14-15 10-15,10-6-23 0,4-21-89 16,3-29-4-1,-11-21 5-15,-6-11 31 0,-10-22 84 16,-13-11 41-16,-8-8 44 16,-11-13 2-16,-14-2 41 15,-6 0 99-15,0 4 14 16,0 23-24-16,0 22 65 16,0 37-14-16,-3 28-15 15,3 24-30-15,-3 24-96 16,3 69 11-16,0 61 61 15,0 46-58-15,0 15-3 16,3-15-40-16,3-46-5 16,0-51 19-16,4-29-25 0,-4-22-7 15,5 3-66 1,1-12-74-16,16-7-142 0,-6-19-303 16,-7-17-289-16</inkml:trace>
  <inkml:trace contextRef="#ctx0" brushRef="#br0" timeOffset="1754">3190 561 2234 0,'0'0'488'15,"0"0"-443"-15,0 0 7 16,0 0 111-16,173-25-89 15,-77 19-33-15,12 4-41 0,2 2-103 16,44 14-178-16,-30 19-360 16,-19 2-1321-16</inkml:trace>
  <inkml:trace contextRef="#ctx0" brushRef="#br0" timeOffset="2012">4689 714 2235 0,'0'0'509'0,"0"0"-333"0,0 0 37 16,-199-48 23-16,123 48-84 16,0 42-61-16,5 22 19 15,11 16-35-15,18 5-20 16,19 0 14-16,23-5-48 15,3-15-7-15,53-15-14 16,26-21-2-16,29-16 2 16,82-20-114-16,-26-26-144 15,-23-8-553-15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00.1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528 605 1793 0,'0'0'285'16,"0"0"-147"-16,0 0-51 15,0 0 91-15,0 0-4 16,0 0-36-16,-173-119 4 15,128 119-73-15,-8 0-21 0,4 22-32 16,-4 21-15 0,10 14 32-16,11 4-33 0,13 7 0 15,16-6-17-15,3 0 14 16,16-9-15-16,27-3-32 16,12-6-16-16,7-6 24 15,0-2-37-15,-6-3 21 16,-7-4 57-16,-16 0-20 15,-13-2 14-15,-17-1 6 16,-3 4 1-16,-23-4 38 16,-27 2-15-16,-8-9 3 15,-11-1 51-15,0-9-33 16,7-6 5-16,6-3-37 0,18 0-12 16,11 0-29-1,23-18-116-15,15-13-191 0,32 0-354 16,2 1-1043-16</inkml:trace>
  <inkml:trace contextRef="#ctx0" brushRef="#br0" timeOffset="840">1021 832 1888 0,'0'0'527'0,"0"0"-438"0,0 0 62 16,0 0 111-16,-201-63-78 15,142 63-50-15,-3 21-79 16,7 25-43-16,5 17 33 16,15 13-38-16,18 3-5 15,17-1-2-15,3-7-18 16,40-16-15-16,16-16-63 15,9-22-36-15,8-17-4 16,-4 0-40-16,-4-35 2 16,-12-6 40-16,-10-6 63 15,-16 3 71-15,-15 8 1 16,-7 13 62-16,-8 8 58 16,0 12 44-16,0 3-15 0,0 0-46 15,0 18-78 1,0 9-2-16,0 2-24 0,3 0-30 15,20-9-86-15,13-7-43 16,-1-13 54-16,5 0 16 16,-1-6-15-16,-6-21 45 15,-7-2 17-15,-3-4 42 16,-9 1 46-16,-2-3 30 16,-5 8 6-16,-4 6 43 15,1 8-18-15,-1 13 57 16,0 0-77-16,0 43-62 15,4 25 97-15,2 22-64 16,5 47-28-16,-2-6-16 16,8 12 2-16,0-3 111 15,-1-21-109-15,4 7-7 0,-6-14 20 16,-3-20-31-16,-8-18-6 16,-6-27 5-16,0-18 1 15,0-20 6-15,0-9-5 16,0 0-1-16,0-35 9 15,0-24-9-15,0-21-12 16,0-16 3-16,0-20-2 16,0-11 2-16,0-8-13 15,0-3-10-15,0 2 32 16,0 6-15-16,0 15 5 16,0 27-1-16,19 23 8 15,13 25-15-15,15 25 8 0,2 11-4 16,7 4 13-16,-1 8-18 15,-10 22 18-15,-8 9 0 16,-17 8 1-16,-20 6 23 16,0 3-23-16,-20-4-1 15,-23 0 0-15,-5-12-84 16,-21-13-134-16,13-12-271 16,8-15-361-16</inkml:trace>
  <inkml:trace contextRef="#ctx0" brushRef="#br0" timeOffset="1075">778 236 2183 0,'0'0'343'16,"0"0"-283"-16,0 0 41 15,0 0 74-15,0 0-51 16,0 0-38-16,0 0-62 16,192 150-24-16,-122-134-9 15,38-16-194-15,-11 0-173 16,-15-6-540-16</inkml:trace>
  <inkml:trace contextRef="#ctx0" brushRef="#br0" timeOffset="1185">1599 233 1652 0,'0'0'568'0,"0"0"-457"0,0 0-40 16,204-144-71-16,-119 97-19 15,-3 5-353-15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09.7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1131 880 0,'0'0'959'0,"0"0"-820"16,0 0-129-16,0 0-8 16,167-71-2-16,-91 24 0 0,9-11 16 15,3-14-16-15,-3-7 0 16,-10-9-3-16,-19-2 11 16,-16 0-1-16,-21 4 37 15,-16 13 18-15,-3 11 93 16,-16 14-9-16,-27 19 12 15,-5 17 25-15,-12 12-28 16,-8 18-39-16,0 44-25 16,-8 51-12-16,10 51 29 15,13 48-60-15,18 9-26 16,19-35 17-16,16-51-30 16,0-52-9-16,0-18 0 15,28 0-19-15,15-6-11 16,16-13-61-16,10-27 19 15,13-19 22-15,3-17-81 0,-3-35 15 16,-3-15 46-16,-14-13 46 16,-12-6 23-16,-15 1 1 15,-11 12 0-15,-11 15 21 16,-9 21 62-16,-7 22 85 16,0 15-23-16,0 13-76 15,-20 34-39-15,7 14-29 16,4 13-1-16,9-1 0 15,0-2-19-15,19-8 3 16,24-13-7-16,5-16-20 16,-2-13 1-16,0-17-11 15,-7-4 8-15,-9-31 27 0,-7-19 18 16,-6-17-10-16,-14-11 10 16,-3-4 0-16,-3 4 19 15,-27 5-18-15,-7 12 11 16,2 20 10-16,5 16-7 15,4 12 20-15,12 13-35 16,14 0-10-16,0 4 4 16,14 17-45-16,29 10 27 15,13-4-25-15,9 2-28 16,3-1 46-16,1-3-24 16,-7 5-16-16,-6 5 37 15,-13 3-14-15,-14 6 35 16,-7-3-2-16,-8 1-4 0,-8-10 5 15,-1-8-1 1,-5-10-6-16,3-8 21 0,-3-6 2 16,3-2 56-16,0-29-43 15,7-12-14-15,3-13 3 16,6-12-4-16,7-2 0 16,11-4 22-16,5 9-21 15,7 13 34-15,4 13 17 16,-2 20 36-16,0 16 21 15,-6 3-28-15,1 28 30 16,-10 16-17-16,-7 10-37 16,-12 7 16-16,-11 1-28 15,-6-1-28-15,0-2-17 0,-6-8-8 16,-20-10-104 0,-17-16-155-16,7-9-272 0,-4-13-247 0</inkml:trace>
  <inkml:trace contextRef="#ctx0" brushRef="#br0" timeOffset="222">1048 598 13 0,'0'0'2188'15,"0"0"-1829"-15,0 0-253 0,0 0 115 16,0 0-44-1,0 0-69-15,0 0-39 0,151 97-54 16,-138-44 5-16,-13 9-20 16,0 5-90-16,0 13-156 15,-10-15-387-15,1-21-487 0</inkml:trace>
  <inkml:trace contextRef="#ctx0" brushRef="#br0" timeOffset="358">1754 300 2189 0,'0'0'222'15,"0"0"-222"-15,192-147-12 16,-78 78-53-16,-20 23-312 16,-15 8-1487-16</inkml:trace>
  <inkml:trace contextRef="#ctx0" brushRef="#br0" timeOffset="735">2728 50 2395 0,'0'0'371'15,"0"0"-301"-15,0 0-27 16,0 0 211-16,0 0-92 16,108 161-51-16,-43-75-45 15,11 19-36-15,-2 14-8 16,8 34 35-16,-13 39-25 15,-24-12 10-15,-17-18-36 16,-28-27 6-16,-3-37-3 16,-34 1-8-16,-11 6-2 15,-15-23-30-15,1-16-64 0,-31-5-134 16,19-24-504 0,4-14-1457-16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22.6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990 0 1397 0,'0'0'692'0,"0"0"-443"16,0 0-143-16,0 0-34 15,-238 71 108-15,127 0-38 16,-17 17 17-16,4 12-86 16,5 4-25-16,25-6 16 15,18-16-37-15,23-17-1 16,24-18-10-16,16-15-10 16,13-5 11-16,0-10-1 0,30 0-15 15,12-2 26 1,10 1-26-16,10-5-1 15,4 3 0-15,7 3 13 0,1 6-29 16,5 0-35-16,3 3-148 16,33 11-143-16,-20-5-414 15,-16-12-595-15</inkml:trace>
  <inkml:trace contextRef="#ctx0" brushRef="#br0" timeOffset="525">1763 305 2125 0,'0'0'359'0,"0"0"-226"16,0 0-41-16,0 0 97 15,-218-83 33-15,142 83-95 16,-6 20-53-16,3 33 11 16,10 18-36-16,18 13-5 15,14 2-23-15,24 4-15 16,13-14 0-16,7-11-6 16,39-15-48-16,13-17 24 15,9-19-35-15,4-14-2 0,1 0-14 16,-5-26-6-16,-9-14 53 15,-10-14-4-15,-10-5 32 16,-10-4 2-16,-9 5 31 16,-7 7 54-16,-6 20 10 15,-7 9-18-15,0 20 47 16,0 2-82-16,0 32-29 16,0 53 0-16,0 54 10 15,0 46 34-15,-16 19-10 16,0-12 1-16,2-45 13 15,8-41-42-15,6-29-5 16,0-16-16-16,0 1 11 16,0-3-22-16,0-6-35 0,0-20-89 15,3-15-39-15,17-18-175 16,-1 0-365-16,4-24-378 0</inkml:trace>
  <inkml:trace contextRef="#ctx0" brushRef="#br0" timeOffset="781">2182 1109 2181 0,'0'0'504'0,"0"0"-422"15,0 0-49 1,0 0 227-16,0 0-86 15,0 0-40-15,0 0-41 0,119-62-25 16,-116 71 29-16,-3 26-22 16,0 19-16-16,0 9 16 15,0 15-75-15,0 6-29 16,0 37-134-16,0-20-480 16,12-19-783-16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27.3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2392 0,'0'0'464'15,"0"0"-433"-15,0 0 5 16,0 0 57-16,0 0 8 15,0 0-8-15,0 0-76 16,147 197-17-16,-65-136 0 16,14-3-14-16,6 1 7 15,-2-6-1-15,-1-6-29 0,-17-6 37 16,-17-6-3-16,-22-2 2 16,-24-7 1-16,-19 1 0 15,0 6 31-15,-45 7 10 16,-21 8-10-16,-22 4 29 15,-10 9-17-15,-4-3-1 16,3 1-23-16,14-3-18 16,20-6-2-16,16 0-32 15,23 3-145-15,16-9-282 16,10-14-363-16</inkml:trace>
  <inkml:trace contextRef="#ctx0" brushRef="#br0" timeOffset="570">1915 607 2298 0,'0'0'316'0,"0"0"-224"16,0 0 174-16,-15-149 13 16,-28 119-148-16,-13 15-68 15,-9 13-18-15,0 2-9 16,-4 23 14-16,2 23-47 16,13 19 6-16,11 12 7 0,10 6-16 15,21-1-4-15,12-5 2 16,0-12-20-16,32-15-8 15,16-15-60-15,11-14 1 16,4-15 16-16,2-6-42 16,-3-12-23-16,-6-26 60 15,-7-6 44-15,-9-11 26 16,-10 3 16-16,-12-1 2 16,-4 10 111-16,-11 7 5 15,-3 11 36-15,0 17-20 16,0 8-46-16,0 12 0 15,-23 36-78-15,-3 23 9 16,-3 15 78-16,2 16-54 16,4 4-10-16,11 2 1 15,4 2-32-15,8-3 35 0,0-13-45 16,8-9 0-16,7-15 9 16,-1-11-9-16,-8-11-17 15,-6-13-43-15,0-10-97 16,0-3-52-16,0-19-317 15,0-3-324-15,0 0-1231 0</inkml:trace>
  <inkml:trace contextRef="#ctx0" brushRef="#br0" timeOffset="819">2427 1144 2304 0,'0'0'635'16,"0"0"-505"-16,0 0 150 15,0 0-42-15,0 0-40 16,0 0-96-16,0 0-25 16,68 47-1-16,-74 27-46 15,-7 5-19-15,3 2-11 16,3-6-41-16,7 11-184 15,0-18-317-15,0-22-1153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5:12.65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8 733 1600 0,'0'0'277'15,"0"0"-192"1,0 0 66-16,-7 231 105 0,7-121-73 16,0 2-67-16,0-1-75 15,7-4-8-15,0-9 3 16,-4-13-17-16,-3-21 3 15,0-17-21-15,0-14-1 16,0-19 12-16,0-14-12 16,3 0-20-16,0-23-38 15,5-21-16-15,-5-21-19 16,3-8-33-16,-3-10 32 16,-3-6 47-16,0-8-30 15,0-7-4-15,0-1 6 16,0 5 23-16,3 3 52 15,14 11 0-15,9 21 22 0,13 23 54 16,7 17-8-16,10 21 11 16,3 4 29-16,3 12-36 15,-7 18 19-15,-8 11-40 16,-15-7-5-16,-12 13 15 16,-20-4-9-16,0 10 8 15,-14-5-14-15,-28-2-16 16,-7-1 18-16,-7-13-48 15,4-12 0-15,10-8-8 16,8-12-63-16,25 0-149 16,9-6-249-16,0-17-279 0</inkml:trace>
  <inkml:trace contextRef="#ctx0" brushRef="#br0" timeOffset="848">849 735 1776 0,'0'0'379'16,"0"0"-263"-16,0 0 23 16,0 0 104-16,0 0-96 15,0 0-94-15,-111 155-1 16,111-109-42-16,0 1-10 0,14-6 14 15,21-9-14-15,12-7-33 16,7-12-59-16,6-13-56 16,-4 0 16-16,-8-20 40 15,-14-18 74-15,-19-3 18 16,-15 1 1-16,0-6 48 16,-38 8 7-16,-9-8-16 15,-8 15 21-15,2 8-32 16,11 4-5-16,10 9-2 15,15 7-21-15,14 3-1 16,3 0-9-16,20 0-12 16,25 7 20-16,10 6-112 15,12 1-49-15,1 1-38 0,0-3 60 16,1 1 29 0,-10-9 31-16,-6-4 71 0,-13 0 9 15,-11 0 9-15,-10 0 29 16,-5 0 16-16,-8 0 45 15,0 0 59-15,-6 0 17 16,3 0-24-16,0 33 11 16,-3 20-53-16,0 21 32 15,0 17-47-15,0 21-43 16,-3 5 12-16,-6 10-23 16,-2 3-17-16,8-12 23 15,0-11-35-15,3-19-5 0,0-21-6 16,0-21 0-1,0-21 6-15,0-16-6 0,0-9 0 16,0 0-2-16,-3-28-1 16,-3-18-21-16,2-19-24 15,1-20 3-15,0-7 14 16,-3-7-32-16,2-13 5 16,1-7 8-16,-1 2-17 15,1-7 9-15,3-2 14 16,0 15-15-16,0 21 58 15,26 25-7-15,4 30 8 16,10 13 29-16,5 22 3 16,1 0 16-16,-1 24 27 0,-2 16-20 15,-10 6 11 1,-10 4-36-16,-14 9-14 0,-9-1 28 16,0 3-25-16,-23 0-13 15,-12-5-6-15,-1-15-36 16,2-3-58-16,19-21-145 15,5-7-240-15,10-10-174 0</inkml:trace>
  <inkml:trace contextRef="#ctx0" brushRef="#br0" timeOffset="1479">1865 797 228 0,'0'0'1864'0,"0"0"-1562"0,0 0-225 16,0 0 58-16,-3 192 62 15,3-145-143-15,0-9-53 16,15-12-1-16,15-14-40 16,2-9-41-16,5-3-48 15,-1-6 20-15,-1-26-26 16,-1-3 2-16,-9-12 74 15,-2 7 59-15,-9 0 0 16,0 15 25-16,-8 6 80 16,-6 13 52-16,0 6 30 15,0 0-96-15,0 25-24 0,0 15 38 16,0 1-30 0,0 8-17-16,0-7-37 0,13 2-9 15,5-3 3-15,10-2-15 16,1-13-2-16,7-10-22 15,1-12-25-15,5-4-17 16,4 0-13-16,2-13 39 16,1-20 39-16,4-14-43 15,-4-9-36-15,1-11 25 16,1-7 0-16,3-9-17 16,-6-3 1-16,-5 7 58 15,-7 1 13-15,-16 17 43 16,-11 8 40-16,-9 16 3 15,0 4 11-15,-9 14 23 16,-19 10 22-16,0 9-48 0,-6 7-12 16,-1 32-5-16,2 19 0 15,1 18-12-15,2 12-11 16,7 11 19-16,9 1-20 16,8-9-28-16,6-11-4 15,0-16-21-15,43-5-18 16,19-24-25-16,26-12-62 15,67-23-273-15,-18-4-320 16,-16-23-1386-16</inkml:trace>
  <inkml:trace contextRef="#ctx0" brushRef="#br0" timeOffset="2331">3797 871 1726 0,'0'0'338'15,"0"0"-197"-15,0 0-77 16,0 0 136-16,-187-106 8 16,131 101-54-16,4 5-57 15,5 13 46-15,12 27-59 16,12 0-22-16,16 10-23 16,7-2-30-16,7-10-8 15,31-7-1-15,12-9-30 0,10-16-25 16,-6-6-90-16,2 0 13 15,-10-24 39-15,-10 1 25 16,-10-1 32-16,-9 9 22 16,-11 4 14-16,-3-2 5 15,-3 13-4-15,3 0-1 16,2 4 15-16,4 22 9 16,1 7 1-16,9 2-18 15,0 3-6-15,12-6-2 16,-2-11-35-16,4-7-61 15,-1-9-80-15,1-5-3 0,-1-7-5 16,2-26 39 0,-9-17-14-16,-2-11 32 0,-3-10 27 15,-3-21 63-15,-4-7 38 16,-3-11 12-16,-4-11 122 16,1-2-55-16,-7 6 13 15,0 6 18-15,0 25 64 16,0 34 37-16,0 37 15 15,0 15-40-15,0 27-47 16,0 44 2-16,0 25-50 16,0 17 14-16,0 14-54 15,0-4-14-15,0-6-29 16,0-4-8-16,0-20 0 16,0-9-84-16,6-22-139 15,5-12-104-15,-5-18-370 0,0-20-983 16</inkml:trace>
  <inkml:trace contextRef="#ctx0" brushRef="#br0" timeOffset="2612">3993 595 1766 0,'0'0'534'16,"0"0"-405"-16,0 0-69 15,0 0 121-15,0 0-23 16,170 48-64-16,-114-44-28 16,2 2-33-16,-2 2 7 0,-14 3 2 15,-5 17-12-15,-17 5 21 16,-11 13-21-16,-9 13-3 16,0 0 14-16,0-1-32 15,-9 3-8-15,-5-15-1 16,8-8-26-16,3-11-43 15,3-15-192-15,0-12-109 16,3 0-130-16,9 0-239 0</inkml:trace>
  <inkml:trace contextRef="#ctx0" brushRef="#br0" timeOffset="2763">4542 499 1813 0,'0'0'560'16,"0"0"-471"-16,0 0-76 0,0 0-13 16,0 0-287-16,0 0-492 0</inkml:trace>
  <inkml:trace contextRef="#ctx0" brushRef="#br0" timeOffset="3408">4542 499 1763 0,'177'227'539'0,"-187"-194"-434"15,1 2-24-15,-1 9 79 0,4 4-51 16,3-4-77 0,3-10-31-16,0 3 13 0,12-11-14 15,14-5-16-15,1-16-27 16,-1-5-5-16,0 0 38 15,-4-17-12-15,-5-22 14 16,-6 4 1-16,-8-9 5 16,-3 6 2-16,0 2 18 15,-28 9 25-15,0 7 26 16,-4 8-19-16,1 6-26 16,5-2 11-16,13 4-34 15,10 2 1-15,3-4-4 0,16-1-15 16,24 1 3-1,5-7-10-15,4 6-22 0,4-5 27 16,-7 12-1-16,-4 0 16 16,-2 0 4-16,-8 25 1 15,1 9 29-15,-1 10 4 16,-5 4 4-16,-7-7 9 16,-5 4-47-16,-7-7 1 15,-8-11 17-15,0-14-17 16,0-6 29-16,0-7-3 15,-14 0 3-15,8-16 0 16,0-15-3-16,6-7-26 16,0-16 17-16,3-5-17 0,29 0 0 15,10 6 0 1,9 4 11-16,3 7 56 0,2 21 40 16,1 10-8-16,-12 11 23 15,-13 0-33-15,-5 38-20 16,-8 15-13-16,-6 12-9 15,1 0 62-15,-5 1-71 16,-3-1-26-16,2-17 13 16,-2-9-26-16,0-19-22 15,5-8-68-15,34-18-114 16,-2-26-349-16,5-13-909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01.6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1974 1105 2460 0,'0'0'280'0,"0"0"-253"16,0 0 6-16,0 0 109 16,0 0 15-16,179 185-55 15,-106-113-54-15,2 2-12 16,1-8-36-16,-11-3-1 0,-3-7 0 15,-13-12-99-15,-2-8-132 16,-9-16-236-16,-11-11-83 16,-10-9-668-16</inkml:trace>
  <inkml:trace contextRef="#ctx0" brushRef="#br0" timeOffset="210">2488 1100 2203 0,'0'0'370'15,"0"0"-267"-15,0 0 109 0,0 0 20 16,-167 212-78 0,101-133-79-16,-2-2-57 0,6-3-18 15,13-10-24-15,29-19-132 16,13-19-312-16,7-17-476 0</inkml:trace>
  <inkml:trace contextRef="#ctx0" brushRef="#br0" timeOffset="1075">2848 1318 2314 0,'0'0'230'16,"0"0"-230"-16,0 0 0 16,0 0 8-16,0 0 47 15,0 0-18-15,229 20-37 16,-164-28 4-16,-9-16-10 15,-10 0-13-15,-16-3 17 16,-15-3-6-16,-7 5 8 16,-8-5 0-16,-8 2 15 15,-23 0 21-15,-15 8 49 16,-13 7 33-16,-3 13-27 0,-4 0-4 16,4 27-5-16,6 26 20 15,16 11-24-15,21 10-41 16,16 6 20-16,3-3-33 15,27-9-24-15,28-9 0 16,17-14-33-16,10-22-90 16,10-15-79-16,2-8-131 15,-2-3-193-15,-4-29 363 16,-9-12-51-16,-13-3-499 16,-18-5-278-16,-14 0 991 15,-15 2 821-15,-9 9-419 16,-10 6 77-16,0 12-227 15,0 8 138-15,0 11-37 0,-3 4-88 16,-8 21-117-16,-1 35-74 16,-5 25 44-16,0 18-12 15,2 19-56-15,8 32-8 16,7-8 4-16,0 5-44 16,33-3 134-16,6-33-100 15,4 2-35-15,-4-27-1 16,-10-28-21-16,-9-22-39 15,-8-21 14-15,-4-15-17 16,-8 0 37-16,0-42-2 16,0-23 11-16,0-19 16 15,0-20-38-15,-8-14 5 16,-15-29 8-16,-5-29-19 16,2 10 36-16,3 19-19 15,3 26 25-15,10 30-9 0,4 4 11 16,6 12 0-16,0 27 1 15,25 23 0-15,21 16 24 16,10 9-14-16,9 0-8 16,1 19 32-16,-10 14-25 15,-11 6 2-15,-16 4-5 16,-21 2 0-16,-8 5-12 16,-17 0-6-16,-34-3-84 15,-45 0-145-15,8-14-373 16,6-13-212-16</inkml:trace>
  <inkml:trace contextRef="#ctx0" brushRef="#br0" timeOffset="1296">2980 651 2162 0,'0'0'277'0,"0"0"-202"15,0 0 53-15,232-117 8 16,-164 90-6-16,-5 16-30 16,-12 11-100-16,-4 0 0 15,-7 21-151-15,-8 13-90 16,4 14-229-16,-10-13-115 16,-3-5-917-16</inkml:trace>
  <inkml:trace contextRef="#ctx0" brushRef="#br0" timeOffset="1377">3693 592 1631 0,'0'0'599'0,"0"0"-385"0,111-150-97 16,-12 56-117-16,-8 15-31 16,-9 11-495-16</inkml:trace>
  <inkml:trace contextRef="#ctx0" brushRef="#br0" timeOffset="1891">6357 188 1765 0,'0'0'316'16,"-127"240"-18"-16,49-19-79 15,5 23-5-15,34-14 14 16,30-56-70-16,9-65-62 15,0-30-44-15,29-10-51 16,10-2-1-16,10 5-11 16,18-7-110-16,37-23-88 0,-16-19-269 15,-6-17-428-15</inkml:trace>
  <inkml:trace contextRef="#ctx0" brushRef="#br0" timeOffset="2142">7284 346 2311 0,'0'0'219'15,"0"0"-144"-15,4 203-28 16,-4-86 119-16,0 11 43 15,0 1-98-15,0-9-35 0,-4-8-76 16,1-18-16-16,3-11-84 16,0-9-217-16,0-21-373 15,-3-20-1216-15</inkml:trace>
  <inkml:trace contextRef="#ctx0" brushRef="#br0" timeOffset="2575">6875 1170 2018 0,'0'0'357'15,"0"0"-265"-15,0 0-77 16,0 0 83-16,207-68-43 0,-113 47-30 16,5 1-22-16,-4 6 3 15,-10 8 3-15,-10 6 10 16,-19 11 13-16,-11 27 7 15,-19 14 17-15,-6 6 32 16,-9 7 19-16,-2-4-51 16,4 2-3-16,3-15-25 15,8-8-2-15,8-19-26 16,13-17-59-16,9-4 19 16,5-13-17-16,3-28-154 15,-4-10 93-15,-5-5 50 16,-14 5 46-16,-7 8 22 15,-12 11 23-15,-9 13 85 0,-11 14 68 16,0 5-25-16,0 16-24 16,0 21-49-16,-8 9 10 15,-4 9-2-15,4-9-70 16,5-1-16-16,3-7 0 16,0-6-111-16,0-11-82 15,14-12-109-15,0-9-246 16,-8 0-466-16</inkml:trace>
  <inkml:trace contextRef="#ctx0" brushRef="#br0" timeOffset="2764">8187 714 1733 0,'0'0'380'15,"0"0"-182"-15,0 0 90 16,0 0-70-16,0 0-60 15,0 0-62-15,0 0-57 16,110 112-32-16,-110-60-7 16,-28 13-133-16,-1-12-176 15,-4-14-419-15</inkml:trace>
  <inkml:trace contextRef="#ctx0" brushRef="#br0" timeOffset="2943">8626 68 2443 0,'0'0'316'0,"0"0"-219"16,0 0-97-16,237 62-26 15,-149-39-302-15,-13 2-1420 0</inkml:trace>
  <inkml:trace contextRef="#ctx0" brushRef="#br0" timeOffset="3657">9600 354 1756 0,'0'0'348'16,"0"0"-278"-16,0 0 46 15,0 0 88-15,0 232-30 16,0-116-49-16,0 3-67 16,0 10 15-16,0-9-73 15,0-11 6-15,0-15 3 16,0-20-8-16,0-21-1 0,0-24 0 16,0-14 0-1,0-15-1-15,0 0 1 0,6-25 0 16,0-23-1-16,4-9 1 15,10-10-6-15,0-1 5 16,6 3 1-16,6 12 1 16,1 12-1-16,-1 20 0 15,7 18 3-15,1 3-3 16,-1 27 18-16,-2 18-6 16,-8 4-11-16,-10 7 41 15,-15-4-25-15,-4 3 6 16,-7-5 21-16,-29-3-14 15,-10-5 0-15,-2-8 3 16,-2-10-26-16,4-9 38 16,4-15-40-16,5 0-5 0,11-3-54 15,23-44-148-15,3 0-175 16,0 3-422-16</inkml:trace>
  <inkml:trace contextRef="#ctx0" brushRef="#br0" timeOffset="3993">10306 1142 224 0,'0'0'1402'0,"0"0"-1214"16,0 0-75-16,190 0-3 0,-128-22 166 15,-6-4-85-15,-13-7-123 16,-14-5 8-16,-19-3 26 15,-10 0 10-15,-10 2 52 16,-33 5-64-16,-16 10 1 16,-10 14-1-16,-5 10-52 15,-5 24 40-15,6 38-31 16,15 21-31-16,11 8 26 16,25 6-38-16,19-8-1 15,3-11-10-15,33-12 5 16,19-19-16-16,13-16-20 15,14-15-52-15,9-16-61 16,37-17-332-16,-24-22-204 16,-16-7-225-16</inkml:trace>
  <inkml:trace contextRef="#ctx0" brushRef="#br0" timeOffset="4166">10620 434 2277 0,'0'0'356'15,"0"0"-281"-15,0 0-74 16,275-130-2-16,-150 84-100 16,-14 0-434-16</inkml:trace>
  <inkml:trace contextRef="#ctx0" brushRef="#br0" timeOffset="5418">12850 1041 1719 0,'0'0'281'0,"0"0"-171"15,0 0-47-15,0 0 169 16,0 0-15-16,0 0-82 15,-222-38-8-15,155 58-12 0,2 21-29 16,3 6 10-16,10 9-45 16,12 1-28-16,18-1-23 15,16-6 7-15,6-1-16 16,3-8-33-16,29-5-28 16,10-11 19-16,11-12-49 15,3-13-14-15,2 0-35 16,1-20 10-16,1-27 43 15,-4-18-26-15,-8-13 49 16,-2-15 36-16,-7-17-1 16,-10-13 26-16,-6-9 12 15,-9-4 19-15,-8 9 75 16,-6 16-24-16,0 22 13 0,0 33 39 16,0 24 12-16,0 26-8 15,0 6-65-15,0 32-54 16,0 33 41-16,0 26-6 15,0 18-22-15,0 18-6 16,0 8-14-16,0-3 0 16,0-4-1-16,0-14-14 15,13-13-33-15,7-19-88 16,6-17-52-16,14-23-50 16,13-25-18-16,4-17 79 15,6-15-39-15,2-31-46 16,-3-13-2-16,-9-4-53 0,-7-2 274 15,-17 12 43 1,-13 12 378-16,-12 17-85 0,-4 14-21 16,0 10-42-16,0 0-53 15,0 17-87-15,0 18 11 16,-4 4-30-16,4 4-56 16,0-4 7-16,17-4-22 15,12-5-6-15,11-10-12 16,2-11-7-16,1-9-40 15,-7 0 48-15,-10-34-45 16,-6-2 44-16,-13-14 7 16,-7-5 11-16,-4 0 22 15,-25-4 1-15,-14 3 31 16,1 9 5-16,-1 12-19 16,10 9 47-16,7 11-17 0,12 9-52 15,14 6-10-15,0 0-8 16,20 0-43-16,27 0 31 15,8 6-16-15,10 3-5 16,5 1-14-16,1 3-2 16,1 2 48-16,1-1-45 15,-8 1 22-15,-3 2 23 16,-16-1 1-16,-10-2 0 16,-13-1 0-16,-6-2 0 15,-5-5 2-15,-5-1-1 16,-4-5 40-16,1 0 20 0,-4 0 31 15,3 0 9 1,-3 0-22-16,3 0-5 0,0-13-12 16,1-3-44-16,-1 4-16 15,0 4-2-15,0-4-29 16,8-5-72-16,-5 1-153 16,0 2-385-16</inkml:trace>
  <inkml:trace contextRef="#ctx0" brushRef="#br0" timeOffset="6260">13632 1351 1972 0,'0'0'359'16,"0"0"-329"-16,0 0 0 15,0 0 19-15,0 0 34 16,0 0-58-16,190-62-25 16,-137 32 0-16,-2-1 7 15,-8-3-5-15,-7-5-2 16,-13-2 0-16,-12-5 13 15,-11-2 23-15,0 1 35 16,-23 4 5-16,-16 4-24 0,-12 9 47 16,-3 15-12-16,-8 13 7 15,-1 2-6-15,4 17-47 16,3 27 23-16,13 15-32 16,11 9-22-16,13 2 24 15,16 4-33-15,3-6-1 16,12-4 33-16,24-10-33 15,13-10-1-15,7-14-10 16,3-13-17-16,7-11 20 16,-1-6-56-16,3-9-15 15,-2-21 53-15,-4-11-52 16,-3-6 23-16,-6-1 31 0,-7 2 24 16,-10 2-7-16,-7 9 7 15,-12 11 0-15,-5 12 70 16,-8 12-40-16,-1 0-2 15,-3 0-10-15,0 29-1 16,4 7 34-16,-4 8-51 16,3-3 0-16,-3-2 5 15,0-10-5-15,0-8-15 16,3-11-9-16,-3-5 9 16,3-5 1-16,1-5 4 15,-1-22 8-15,6-15 1 16,5-8 1-16,3-7-2 15,5 3 1-15,4 0 1 16,3 9-10-16,5 10 10 16,-3 12-3-16,6 14 3 0,-1 9 0 15,-4 9 21-15,-1 31 2 16,-6 14 17-16,-5 9 37 16,0 6-40-16,-3 0 20 15,-5-2-33-15,-2-5-5 16,3-15-1-16,-3-11-18 15,2-13-1-15,5-14-8 16,3-9-80-16,6-3-54 16,13-53-216-16,-9 3-369 15,-7-4-1262-15</inkml:trace>
  <inkml:trace contextRef="#ctx0" brushRef="#br0" timeOffset="6533">13895 504 1916 0,'0'0'501'15,"0"0"-437"-15,0 0 167 16,203-169 21-16,-145 135-98 15,-8 8-1-15,-11 13-99 16,-10 13-35-16,-6 0-19 0,-6 27-28 16,-5 11-33-16,2 7-254 15,8 2-174-15,-2-9-14 16,3-11-706-16</inkml:trace>
  <inkml:trace contextRef="#ctx0" brushRef="#br0" timeOffset="6634">14671 253 1721 0,'0'0'319'0,"0"0"-188"16,0 0-72-16,136-164-34 16,-79 123-25-16,-15 14-98 15,-13 6-416-15</inkml:trace>
  <inkml:trace contextRef="#ctx0" brushRef="#br0" timeOffset="6853">12611 601 2585 0,'0'0'362'0,"0"0"-356"16,170-15-6-16,10-5 0 15,-16-1-230-15,-23 6-619 0</inkml:trace>
  <inkml:trace contextRef="#ctx0" brushRef="#br0" timeOffset="10645">841 3623 1600 0,'0'0'258'0,"0"0"-198"0,0 0-23 16,0 0 82-16,0 0 32 16,0 0-1-16,20-78-69 15,-20 55 9-15,0-4 26 16,-6 1-31-16,-17-1 13 15,-7 0-11-15,-10 4-20 16,-8 5 35-16,-11 15-47 16,-13 3-26-16,-7 6 22 15,-6 32-30-15,-3 16 36 16,-2 7-42-16,13 13 5 16,12 3 31-16,15 3-45 15,18-2 3-15,15-1 0 16,17-12-7-16,0-11 4 0,29-10-6 15,21-19-5-15,18-9-8 16,17-16-1-16,6 0-13 16,11-35-34-16,-6-15-21 15,-11-8 40-15,-11-5-24 16,-17-2 24-16,-15 3 34 16,-16 3 16-16,-9 12-8 15,-7 8 67-15,-10 11 35 16,0 12 45-16,0 16-45 15,0 0-56-15,0 25 4 16,-7 27-40-16,-2 27 19 16,1 24 4-16,5 39-17 15,3 33 43-15,0-14-28 0,0-14-22 16,0-23 30-16,0-27-37 16,0 7-2-16,0 1-1 15,3-20 1-15,1-14 2 16,-4-17-2-16,0-13 0 15,0-12-2-15,0-10-1 16,0-8-9-16,0-5-78 16,0-6-48-16,10-13-102 15,6-15-309-15,4-11-381 0</inkml:trace>
  <inkml:trace contextRef="#ctx0" brushRef="#br0" timeOffset="11026">1051 4496 1927 0,'0'0'501'15,"0"0"-423"-15,0 0 7 16,0 0 143-16,0 0-63 15,0 0-61-15,190-155-2 16,-154 113-22-16,-7 5 3 16,-9 7 43-16,-10 9-54 15,-7 13 6-15,-3 4-7 16,0 4-8-16,0 6 6 0,0 32-66 16,0 22 7-1,-7 14 8-15,-2 8-17 0,-2 3-1 16,2-3 0-16,6-11 6 15,0-9-8-15,-2-12 2 16,5-11-40-16,-3-11 4 16,3-3-62-16,0-11-61 15,0-14-115-15,0 0-261 16,0 0-199-16</inkml:trace>
  <inkml:trace contextRef="#ctx0" brushRef="#br0" timeOffset="11744">2623 3869 2501 0,'0'0'587'0,"0"0"-477"15,0 0 75-15,0 0-35 16,0 0-79-16,0 0-71 15,0 0-68-15,-8-3-182 16,8 3-626-16,0 0-1377 0</inkml:trace>
  <inkml:trace contextRef="#ctx0" brushRef="#br0" timeOffset="11906">2705 4352 2438 0,'0'0'698'16,"0"0"-490"-16,0 0-64 15,0 0-66-15,0 0-78 0,0 0-142 16,0 0-589-16</inkml:trace>
  <inkml:trace contextRef="#ctx0" brushRef="#br0" timeOffset="13008">4187 4111 1783 0,'0'0'266'0,"0"0"-168"0,0 0-10 16,187-72 60-16,-91 47 14 16,14-2-67-1,12-3-56-15,8 4-37 0,12-4 5 16,0-2 5-16,6-1-12 15,-1 1-3-15,-12-3 2 16,-21 6 1-16,-29 2-6 16,-29 6 5-16,-33 8 2 15,-23 0 41-15,0-1 17 16,-29 2-27-16,-21-5 78 16,-9 4 0-16,-2-2-42 15,2 7-5-15,9-4 6 16,7 3 25-16,18 3-61 0,5-1-19 15,14 5 26 1,3 0-28-16,3 2-4 0,0 0-8 16,29 0 0-16,13 0-8 15,14 2 8-15,13 13 0 16,2 6-1-16,2-1 1 16,-8 4 0-16,-9-1 0 15,-13-2 1-15,-17 0 3 16,-13-4-4-16,-13 4-7 15,0 6 5-15,-30 5 2 16,-22 7-48-16,-7 1-95 16,-33 10-167-16,14-10-220 15,8-12-377-15</inkml:trace>
  <inkml:trace contextRef="#ctx0" brushRef="#br0" timeOffset="13400">4178 4402 1930 0,'0'0'322'16,"0"0"-233"-16,0 0-26 0,0 0 227 16,0 0-34-16,0 0-99 15,0 0-87-15,39-55-38 16,-1 93 77-16,19 19-39 16,11 16-22-16,14 9 18 15,11 6-45-15,4 8-7 16,5-6-7-16,-1 1 2 15,1-2-16-15,-5-3 7 16,-7-10-23-16,-16-5 14 16,-8-6-61-16,-13-9-86 15,-8-7-1-15,-16-13-337 16,-9-16-311-16</inkml:trace>
  <inkml:trace contextRef="#ctx0" brushRef="#br0" timeOffset="14060">6909 3268 821 0,'0'0'1183'0,"0"0"-998"15,0 0-81-15,0 0 51 16,-172 24 42-16,114 34 27 16,2 20-66-16,4 10-64 15,16 6 13-15,13-8-70 16,23-8-7-16,0-9-12 0,26-20-18 16,26-13 0-1,17-19-6-15,9-17-74 0,12 0 19 16,-5-27-101-16,-3-13 10 15,-14-6 22-15,-12-5 40 16,-13 7 83-16,-14 5 7 16,-16 16 16-16,-7 11 84 15,-6 12 17-15,0 0-23 16,0 18-45-16,0 14-38 16,0 13 47-16,0 1-58 15,17 1 0-15,18-6-9 16,12-15-24-16,2-10-12 15,-1-16 12-15,-8 0 15 16,-11-26 18-16,-13-19 23 0,-13-14 38 16,-3-5 71-16,-12-4-29 15,-27 0-15-15,-10 6-41 16,-7 8-47-16,3 14-7 16,1 14-157-16,19 8-326 15,10 6-305-15</inkml:trace>
  <inkml:trace contextRef="#ctx0" brushRef="#br0" timeOffset="14216">7552 3285 2290 0,'0'0'385'0,"0"0"-260"0,0 0-37 15,164-157-45-15,-68 105-43 16,-18 14-216-16,-9 15-724 0</inkml:trace>
  <inkml:trace contextRef="#ctx0" brushRef="#br0" timeOffset="14997">5369 5137 1781 0,'0'0'501'0,"0"0"-322"15,0 0 74-15,0 0-22 16,0 0-114-16,0 0-97 16,0 0-19-16,13 44 2 15,27-12 3-15,5 6 6 16,4 4 0-16,-7 1-12 16,-11 5 15-16,-19 5-15 15,-12 6 0-15,-20-1-1 16,-28 3 3-16,-12-13 8 15,-2-6-10-15,10-19 0 0,16-11-9 16,30-12-13-16,6-20-216 16,0-9-732-16</inkml:trace>
  <inkml:trace contextRef="#ctx0" brushRef="#br0" timeOffset="15788">8869 3229 1713 0,'0'0'240'16,"0"0"-151"-16,0 0-23 15,0 0 114-15,122-149 26 0,-84 141-94 16,4 8-41-16,2 1 20 16,-9 44-19-16,-9 20 7 15,-15 20-25-15,-11 18 7 16,-23 6 3-16,-36 4-35 15,-17-8 31-15,-5-7-41 16,-1-16-18-16,9-20 41 16,14-21-33-16,10-18 15 15,13-13-5-15,10-10-8 16,9-6 30-16,11-25-41 16,6-3-16-16,0-4 7 15,3 5-15-15,23 10 14 16,11 13 1-16,2 10 7 0,10 10 2 15,7 27 2 1,3 8-2-16,6-2 39 0,7-1-39 16,1-12 7-16,9-9-7 15,3-13-49-15,29-8-220 16,-22-14-490-16,-17-16-1358 0</inkml:trace>
  <inkml:trace contextRef="#ctx0" brushRef="#br0" timeOffset="16349">10042 3160 1196 0,'0'0'1072'0,"0"0"-906"16,0 0-96-16,0 0 28 15,0 0-29-15,199-39-28 16,-123 39-35-16,-2-3-3 16,2 3-3-16,-8-3 0 15,-15 3 2-15,-15 0-2 16,-18 0-1-16,-9-3 1 16,-11 3 47-16,0-6 138 15,-34 1-101-15,-8-5-34 16,-10-1 10-16,-10 4-34 15,-6 6-10-15,-8 1 20 16,0 0 0-16,1 4 24 16,10 17-17-16,12 6-10 0,13 3 21 15,14 2-52-15,13 0-2 16,13 6 0-16,0 0 7 16,7 1-7-16,22 2 0 15,11-3 0-15,5 1-10 16,5-2 10-16,2-1 0 15,1 0-9-15,-4-3 18 16,-10-2-14-16,-7-1 5 16,-9 1 0-16,-9-3 2 15,-14-1-1-15,0-2 13 16,-26 0 37-16,-20-5-24 0,-10 2 14 16,-3-9-41-1,-3-1-22-15,2-6 22 0,12-3-82 16,8-3-78-16,24 0-150 15,9-9-373-15,7-9-913 0</inkml:trace>
  <inkml:trace contextRef="#ctx0" brushRef="#br0" timeOffset="17087">11210 2546 2096 0,'0'0'485'0,"0"0"-339"16,0 0 153-16,0 0-44 15,0 0-89-15,0 0-82 16,-168-86-56-16,109 94-5 15,2 23 23-15,6 8-45 16,16 6-1-16,16-2 0 16,11 3 6-16,8-1-14 15,3-7-7-15,28-7-40 16,11-11-4-16,1-10-31 16,5-10 8-16,2 0-3 15,-4-8-13-15,-4-14 40 16,-13-3 16-16,-6 5 32 0,-9 3 9 15,-8 10 2-15,-3 7 42 16,-3 0-8-16,0 30-14 16,0 22 72-16,-9 26-27 15,-11 18-42-15,-3 15 41 16,3 15-42-16,1-3-14 16,10-5-9-16,9-16-11 15,0-15-2-15,12-20-31 16,24-16-9-16,4-22 41 15,-1-15-56-15,-4-14 32 16,2 0 23-16,-4-17 1 0,-4-15-3 16,-3-1 13-1,-7 3 2-15,-5 7-4 0,-5 5 11 16,-6 12-2-16,-3 6 32 16,0 0-31-16,0 6 20 15,5 27-19-15,7 5 1 16,14 8 5-16,16 6-13 15,14-9-7-15,7-11 6 16,5-10 2-16,-6-20-2 16,-9-2-3-16,-16-11 4 15,-11-25 3-15,-20-7 75 16,-6-9 23-16,-14 3 0 16,-34-4-32-16,-12 5 3 15,-11 11-72-15,-2 10 0 16,-12 25-60-16,20 2-223 0,13 0-774 15</inkml:trace>
  <inkml:trace contextRef="#ctx0" brushRef="#br0" timeOffset="18153">13115 3562 1739 0,'0'0'268'0,"0"0"-170"16,0 0-6-16,0 0 133 16,0 0-38-16,0 0-26 15,0 0-15-15,-209-140-69 16,153 140-40-16,7 23 8 0,4 19-36 15,8 10 12-15,14 7-21 16,13 6 0-16,10 0-6 16,0-6-26-16,22-10-35 15,18-10-21-15,2-15-38 16,12-18 38-16,2-6-40 16,-5-19-11-16,6-33 53 15,-9-17-12-15,-5-11 29 16,-7-16 68-16,-10-13-2 15,-9-12 3-15,-5-9 20 16,-5-8 44-16,-3 6 42 16,-4 8-6-16,0 23-24 15,0 28 90-15,0 29-36 0,0 25 12 16,0 19-95-16,0 28-46 16,6 40 74-16,7 50-5 15,-4 47-13-15,2-6-21 16,-2-12-30-16,-6-26 20 15,5-30-26-15,1 3 0 16,5-2 6-16,2-19-6 16,7-20-36-16,3-15-60 15,19-20-136-15,-5-12-134 16,-8-6-475-16</inkml:trace>
  <inkml:trace contextRef="#ctx0" brushRef="#br0" timeOffset="18475">14163 2505 2183 0,'0'0'366'0,"0"0"-215"16,0 0-101-16,-76 173 103 15,37-37 78-15,-13 48-99 16,-13 28-56-16,9-16-22 16,10-36-32-16,16-54 11 0,10-26-31 15,5 4-2 1,1 5-41-16,8-6-189 0,6-18-131 15,15-27-307-15,10-23-992 0</inkml:trace>
  <inkml:trace contextRef="#ctx0" brushRef="#br0" timeOffset="18866">14283 3430 1512 0,'0'0'553'0,"0"0"-466"16,0 0-41-16,0 0 124 0,187-124-35 15,-125 71-47-15,1-5-32 16,-7-16-55-16,-8-5 26 16,-8-13-6-16,-20-3 13 15,-14-5 54-15,-6 6-19 16,0 12 31-16,-23 17 51 15,-9 17-35-15,-4 22-18 16,-7 20-47-16,-5 6 5 16,-9 47 7-16,4 36-53 15,-1 44 1-15,3 42 0 16,16 36-10-16,13-20 26 16,14-41-27-16,8-50 0 15,0-37 6-15,14 2-6 0,19-6-1 16,10-3-22-16,5-20-67 15,12-15-12-15,31-15-200 16,-12-15-245-16,-14-11-181 0</inkml:trace>
  <inkml:trace contextRef="#ctx0" brushRef="#br0" timeOffset="19145">14926 3309 1945 0,'0'0'497'16,"0"0"-447"-16,0 0 51 15,0 0 148-15,0 0-89 16,-11 178-79-16,11-141-33 15,0 1-48-15,0 1 1 16,0-5-7-16,0-3-24 16,0-8-91-16,5-14-195 15,7-7-382-15,-5-2-1168 0</inkml:trace>
  <inkml:trace contextRef="#ctx0" brushRef="#br0" timeOffset="19293">14903 3002 137 0,'0'0'1961'0,"0"0"-1719"15,0 0-187-15,0 0-55 16,0 0-29-16,0 0-266 16,0 0-1446-16</inkml:trace>
  <inkml:trace contextRef="#ctx0" brushRef="#br0" timeOffset="19939">15252 3480 1607 0,'0'0'282'0,"0"0"-186"15,0 0-26-15,0 0 79 16,184 38-127-16,-128-38-7 15,-4 0-15-15,-5-8-9 16,-18-15-3-16,-16-11-13 16,-9 0 25-16,-4-5 34 15,-14 0 76-15,-23 7 32 16,-5 8 23-16,-4 14-29 16,-2 10 57-16,2 0-44 0,4 25-71 15,8 23-34 1,11 8-20-16,14 5 0 0,9 2-7 15,0-8-16-15,26-3-2 16,20-8-48-16,10-18-70 16,9-12-15-16,4-14-82 15,-1 0-26-15,-3-19 4 16,-9-15 108-16,-10-9 89 16,-10-10 41-16,-10 7 16 15,-9 6 62-15,-8 9 98 16,-4 10 68-16,-5 19 8 15,0 2-84-15,0 9-89 16,0 29-41-16,0 13 23 16,0 8-26-16,15 0-35 0,21-5 17 15,13-6-17 1,13-12 0-16,0-19-11 0,1-14 11 16,-7-3-49-16,-8-11 7 15,-2-28-26-15,-13-4 50 16,-4-8-4-16,-6 1 22 15,-6 6 12-15,-4 6 0 16,-7 14 42-16,-6 8 10 16,4 15-25-16,-1 1-6 15,1 0-33-15,2 23-21 16,3 3 20-16,2 7-97 16,-5-1-86-16,2 1-167 15,-2-10-305-15,-6-5-1241 0</inkml:trace>
  <inkml:trace contextRef="#ctx0" brushRef="#br0" timeOffset="20182">15430 2908 2275 0,'0'0'530'16,"0"0"-469"-16,0 0-1 16,0 0 155-16,0 0-132 15,213-165-55-15,-151 163-28 16,0 2-1-16,0 17-115 0,-2 68-189 16,-15-8-459-1,-16 5-1192-15</inkml:trace>
  <inkml:trace contextRef="#ctx0" brushRef="#br0" timeOffset="20332">15813 4358 2645 0,'0'0'533'15,"0"0"-533"-15,0 0-29 16,0 0-221-16,0 0-1081 0</inkml:trace>
  <inkml:trace contextRef="#ctx0" brushRef="#br0" timeOffset="22856">6960 5770 1737 0,'0'0'267'16,"0"0"-120"-16,0 0-46 16,0 0 37-16,0 0 45 15,0 0-54-15,158 0-24 16,-64 0-44-16,17 0-13 16,17 0 46-16,7 3-74 15,-1-2-1-15,-7-1-19 16,-19 0-9-16,-23 0-60 15,-12 0-173-15,-28 5-307 16,-22-5-301-16</inkml:trace>
  <inkml:trace contextRef="#ctx0" brushRef="#br0" timeOffset="23288">8787 5071 2295 0,'0'0'242'15,"0"0"-194"-15,0 0-39 16,0 0 3-16,0 0 7 15,0 0 26-15,216 58-44 16,-137-43-2-16,0-2 0 16,-2-10-2-16,-7-3-12 15,-12 0 9-15,-11-16 6 16,-21 3 2-16,-10 0 7 16,-13 7 95-16,-3 6 23 15,0 0-7-15,-6 25-1 16,-13 30-99-16,-1 24-4 15,-3 22 35-15,6 10-33 16,7 4 0-16,4-5-13 0,0-13 1 16,6-15-12-16,-3-11-11 15,-2-15-112-15,2-6-134 16,-3-18-294-16,0-14-326 0</inkml:trace>
  <inkml:trace contextRef="#ctx0" brushRef="#br0" timeOffset="23464">9006 5584 1595 0,'0'0'755'16,"0"0"-599"-16,0 0-95 16,0 0 15-16,0 0-18 15,246-6-37-15,-138 0-21 0,47-12-225 16,-25 1-298-16,-22-1-1358 15</inkml:trace>
  <inkml:trace contextRef="#ctx0" brushRef="#br0" timeOffset="23991">10263 5036 1974 0,'0'0'563'0,"0"0"-473"0,0 0-81 16,0 0 32-1,0 0 12-15,0 0-39 0,190 6 5 16,-125-1-19-16,5-5 0 16,-12 4 7-16,-11-4-7 15,-12 2-6-15,-18 3 5 16,-17-4 1-16,0-1 6 15,-17 5 10-15,-25-5-16 16,-10 0 33-16,-13 2-3 16,-11 3 41-16,-3 7-30 15,-3 9 19-15,4 4 40 16,2 6-37-16,14 4-2 0,16 6 5 16,18 3-51-1,17 4-15-15,11-1 0 0,3 0 16 16,37 1-26-16,16-5 10 15,6-2-7-15,9-2-1 16,2-5 2-16,2 0 0 16,-2-4-6-16,-5-1 0 15,-6-2 0-15,-16-1 5 16,-17-2 7-16,-25 6 1 16,-4 1 0-16,-30 7 31 15,-32 4-32-15,-10-4 7 16,-4-3-14-16,-3-5-32 15,14-10-29-15,10-11-70 16,22-9-111-16,13-11-243 16,14-16-527-16</inkml:trace>
  <inkml:trace contextRef="#ctx0" brushRef="#br0" timeOffset="24758">11572 4559 2056 0,'0'0'307'0,"0"0"-102"16,0 0-8-16,0 0 51 15,0 0-74-15,-179-94-101 0,120 94-17 16,3 5-31-16,4 21-18 16,7 6 36-16,11 5-43 15,14-5 0-15,14 3 0 16,6-5-3-16,3-1-9 16,31-4-29-16,5-8-54 15,10-8 50-15,7-7-44 16,-4-2-8-16,1 0 3 15,-4-15 0-15,-4-5 71 16,-8 2-2-16,-9-1 19 16,-2 11 5-16,-12 6 2 0,-5 2 14 15,-4 10 43-15,-5 38 72 16,0 21 23-16,-8 18-86 16,-15 25-31-16,-3 33 12 15,-2 32-34-15,8-12-13 16,6-21-1-16,14-25-14 15,0-39-4-15,9-4-45 16,25-3 26-16,-1-26-61 16,-1-23-26-16,1-15 59 15,-4-9 36-15,-3-4 20 16,1-25-3-16,-1-3 9 16,-6-4 3-16,-3 5 19 15,-8 3 13-15,-3 11 30 16,-6 11 0-16,4 6-35 0,-4 0-3 15,3 0-24-15,7 19 0 16,9 2-6-16,15 10-3 16,11-1 8-16,10-4-11 15,7-6 12-15,0-8-8 16,-8-12-1-16,-15 0 0 16,-16-2-1-16,-17-22 10 15,-6-8 7-15,-6-1 25 16,-34 1-5-16,-13 2 32 15,-5 6-38-15,-4 9 0 16,6 11-21-16,14 4-30 16,28 0-83-16,14 6-427 15,0 7-833-15</inkml:trace>
  <inkml:trace contextRef="#ctx0" brushRef="#br0" timeOffset="25203">13275 5726 2022 0,'0'0'622'15,"0"0"-563"-15,0 0-51 0,0 0 1 16,194-6 124-16,-109 2-77 16,20 2-35-16,49-1 12 15,49-3 91-15,55-4-53 16,17 3-58-16,-6-1-7 16,-25 2 35-16,-26-1-41 15,-9 1 0-15,-16 0 15 16,-36 0-15-16,-36 0 8 15,-36 0-8-15,-23-4 7 16,1 2 38-16,-7 4-37 16,-8-7 5-16,-14 5 9 15,-14 1 17-15,-5-1 9 16,-2 3-33-16,-4-3-14 0,2 3 11 16,-5-3-12-16,2 4-13 15,4-2-110-15,-1-2-209 16,-2 1-468-16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30.0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2314 0,'0'0'316'0,"0"0"-316"15,0 0-97-15,0 0-69 16,0 0-461-16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30.2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2295 0,'0'0'458'0,"0"0"-340"16,0 0-43-16,0 0-75 15,0 0-138-15,0 0-686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29.5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796 297 1288 0,'0'0'195'0,"0"0"-139"16,0 0 72-16,0 0 42 15,0 0-50-15,0 0 9 16,0-143-60-16,0 112 14 15,0 2 32-15,-13 0-14 16,-10 4 16-16,-6 5-57 0,-10 6-39 16,-15 11 18-16,-8 3-29 15,-12 17 2-15,-11 31 7 16,-3 16-13-16,-5 16 48 16,11 11-41-16,14 6-5 15,19 5 38-15,19-7-40 16,24-12-6-16,6-12 0 15,19-22 7-15,27-16-22 16,19-18 15-16,11-15-28 16,6-9 11-16,3-40-24 15,-3-19 8-15,-10-14 19 16,-16-7 14-16,-17-3 3 0,-13 12 6 16,-9 15 15-1,-11 22 60-15,-3 19 49 0,-3 18 33 16,0 6-40-16,0 62-77 15,-9 72 0-15,-5 65-49 16,0 28 12-16,11-3 5 16,3-27-11-16,-3-58-2 15,3-27-2-15,0-32-2 16,0-15 9-16,0-3-9 16,0-4 0-16,0-5-1 15,0-21-5-15,0-15-30 16,0-10-140-16,3-14-194 15,17-21-331-15,-3-11-1313 0</inkml:trace>
  <inkml:trace contextRef="#ctx0" brushRef="#br0" timeOffset="361">924 1020 1746 0,'0'0'331'16,"0"0"-164"-16,0 0 10 16,0 0 52-16,190-42-36 15,-151 42-78-15,-13 8-39 16,-15 28-45-16,-11 10 50 16,-20 12-22-16,-33 3-32 15,-13 4 33-15,-5-9-53 0,1-9-7 16,13-12 34-16,6-13-32 15,23-14 4-15,11-5 7 16,14-3-2-16,3 0 8 16,3 0-19-16,30 0-12 15,10 0 3-15,5 0 9 16,4 0-13-16,4 8 12 16,-3 8 1-16,5 1-14 15,4-9 14-15,37-8-166 16,-11 0-287-16,-9-4-350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35.3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844 0 2043 0,'0'0'323'0,"0"0"-253"16,0 0 11-16,0 0 220 15,0 0-132-15,-167 118-115 16,76-50 24-16,-14 9-20 16,-3 2 11-16,10-3-1 15,10-1-48-15,12-8 21 16,24-11-41-16,16-9 0 16,19-9 21-16,17-6-15 15,0 1 4-15,23-3 11 16,22 5-3-16,11 1 20 15,10 3-37-15,-1-2 8 16,5 4 15-16,-5 1-22 16,-3-4-2-16,-7 0 0 15,-2-1-10-15,-7-4-8 0,-4-5-121 16,7-8-189-16,-10-9-358 16,-8-11-1454-16</inkml:trace>
  <inkml:trace contextRef="#ctx0" brushRef="#br0" timeOffset="519">1714 548 2386 0,'0'0'308'0,"0"0"-178"15,0 0-62-15,0 0 193 16,-170-111-19-16,111 111-110 16,-2 0-87-16,2 23 32 15,3 26-38-15,7 20-2 16,13 10-17-16,13 3-14 16,17-1 5-16,6-11-11 15,12-11-42-15,28-16 7 16,13-9-46-16,2-26 9 15,7-8 5-15,0-6-23 16,-3-27 39-16,-7-10 0 16,-10-9 38-16,-8-9 13 0,-8 2 9 15,-13 7 40 1,-4 10 33-16,-4 13 7 0,-5 15 28 16,0 14-30-16,0 0-54 15,0 47 21-15,-5 25-27 16,-7 14 16-16,-1 15 16 15,4 7-29-15,1 7 25 16,5 1-52-16,3-1 5 16,0-6 15-16,11-15-23 15,1-10-9-15,1-15-23 16,-4-17-85-16,-4-10-34 16,-2-19-95-16,3-16-304 15,3-7-170-15,-1 0-1259 0</inkml:trace>
  <inkml:trace contextRef="#ctx0" brushRef="#br0" timeOffset="784">2032 1191 2163 0,'0'0'491'15,"0"0"-399"-15,0 0 8 16,0 0 156-16,200-54-108 15,-157 54-22-15,-14 27-60 16,-5 11-17-16,-12 9 43 16,-12 10-37-16,0 4 23 15,-17-2-13-15,-11-2-29 16,2-11 27-16,6-10-63 0,20-12-5 16,0-11-43-16,43-9-66 15,93-12-79-15,-4-25-482 16,-1-12-1076-16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41.3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2581 0,'0'0'357'16,"0"0"-263"-16,0 0 105 15,0 0-30-15,0 0-104 16,0 0-46-16,0 0-19 15,161 99 26-15,-70-45-26 16,11 9 0-16,5 4 1 16,7-6 0-16,-1 4-1 15,-12-2 0-15,-9-10 1 16,-18-5-2-16,-18-17 1 16,-19 3 0-16,-18-15-3 15,-19-1 10-15,0 9 4 16,-42 2 61-16,-20 7-39 15,-17 5 24-15,-12-4-45 0,-2 5 3 16,5-4-3-16,13-5-12 16,19-3-12-16,17-1-65 15,22 0-97-15,14-5-283 16,3-10-466-16</inkml:trace>
  <inkml:trace contextRef="#ctx0" brushRef="#br0" timeOffset="615">2320 409 139 0,'0'0'2015'15,"0"0"-1638"-15,0 0-195 16,0 0 79-16,0 0-15 16,-179-152-76-16,120 152-41 15,-3 0-61-15,-4 33-23 16,4 21 37-16,6 23-52 15,13 14-3-15,14 1-18 16,23-6 2-16,6-7-22 0,23-7 10 16,29-26-71-1,13-8 37-15,8-26-50 0,1-12-31 16,-4 0-10-16,-4-30-23 16,-12-11 77-16,-11-17 39 15,-10-1 33-15,-10-6 25 16,-12 6 29-16,-8 7 50 15,-3 10 42-15,0 14-18 16,0 18 10-16,-3 10-33 16,-8 6-33-16,-3 43-11 15,2 25-49-15,-1 26 6 16,0 12 9-16,3 12-19 16,4 0 42-16,3 2-50 15,3-7 0-15,0-14 23 16,0-7-16-16,0-20-6 0,0-17-1 15,0-15 2-15,3-17-11 16,0-8-17-16,0-6-47 16,3-15-88-16,11 0-112 15,2 0-377-15,1-12-342 0</inkml:trace>
  <inkml:trace contextRef="#ctx0" brushRef="#br0" timeOffset="954">2730 1044 2455 0,'0'0'505'0,"0"0"-417"15,0 0-7-15,0 0 146 16,0 0-75-16,0 0-101 15,0 0-9-15,164-107-33 16,-141 116 21-16,-6 17 15 16,-17 13-6-16,0 7 31 15,-17 2-4-15,-22 5-25 16,-4-3 14-16,1-9-32 16,8-5-7-16,19-9-7 15,7-8-1-15,8-3 5 0,17-4-13 16,29-4-6-16,19-2 5 15,63-6-156-15,-13 0-335 16,-10-6-1014-16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31.1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1273 1692 0,'0'0'202'15,"0"0"-152"-15,265-90-44 16,-137 42 27-16,12 3 18 16,7 1-17-16,8 5 74 15,-5 1-54-15,-9 5 8 16,-18 7 2-16,-30 6-3 15,-28 5 21-15,-31 5-20 0,-25 6 27 16,-9-3 117-16,-23-2-76 16,-25-2-83-16,-19-4-13 15,-5 0-12-15,-7 0 35 16,8-2-37-16,9-1 4 16,9 3 66-16,15 2-53 15,10 2-13-15,16 7 9 16,4 4-5-16,8 0 4 15,0 0-32-15,17 0-18 16,29 7 9-16,16 18 9 16,14 2 0-16,12-1 0 15,0 3 0-15,-3-2 0 16,-9-4 0-16,-14-2 0 0,-19 0-8 16,-20 2 8-16,-17 0 0 15,-6 10 4-15,-9 5-3 16,-34 9-2-16,-10 2-5 15,4 12-114-15,13-15-157 16,16-14-547-16</inkml:trace>
  <inkml:trace contextRef="#ctx0" brushRef="#br0" timeOffset="840">2887 733 1815 0,'0'0'392'0,"0"0"-158"16,0 0-81-16,-174 56 64 15,118 7 27-15,8 12-91 16,11 7-36-16,14 5-64 16,23-11-45-16,0-7 22 15,34-16-24-15,25-16-6 16,12-19-29-16,14-14-38 15,4-4-14-15,3-24-82 16,-7-21-61-16,-10-14 52 16,-13-6 60-16,-16 1 80 0,-13 5 32 15,-10 12 61 1,-13 14 51-16,-10 16 33 0,0 17 36 16,0 0-47-16,0 39-95 15,-7 16-19-15,4 12 5 16,3 4-25-16,0-2 10 15,30-14-10-15,8-13-37 16,9-16 4-16,-4-17-17 16,-1-9 16-16,-7-9 20 15,-5-32 14-15,-13-13 17 16,-17-7-1-16,0-10 11 16,-20 4 9-16,-19 2-36 15,-17-10-86-15,13 23-272 16,10 11-558-16</inkml:trace>
  <inkml:trace contextRef="#ctx0" brushRef="#br0" timeOffset="984">3732 588 2177 0,'0'0'536'0,"0"0"-451"15,0 0-40-15,190-85 10 16,-47 62-55-16,-11 5-222 15,-12 1-1017-15</inkml:trace>
  <inkml:trace contextRef="#ctx0" brushRef="#br0" timeOffset="1674">5320 356 2201 0,'0'0'381'0,"0"0"-294"15,0 0-56-15,0 0 36 16,0 0 51-16,0 0-91 0,173 20-21 16,-108-7 13-16,2-1-19 15,-6-4 1-15,-5 4 5 16,-14-3 2-16,-8-2-8 16,-15-5 0-16,-13 0 0 15,-6-2 12-15,-3 0 70 16,-30 0 5-16,-13 0-68 15,-13 0-17-15,-3 0 22 16,0 0-15-16,-1 0-9 16,6 0 63-16,1 0-27 15,7 0 6-15,9 0-2 16,4 13-25-16,10 4 15 16,9 3-30-16,8 2 0 15,5 1 2-15,4-3-2 16,0 3 0-16,0 2 0 0,17-2 2 15,5 3 2-15,12 5-4 16,5-1-1-16,7 5-5 16,-1 0 12-16,4 3-12 15,-2 5 6-15,-1 9 0 16,-7-3-3-16,-7 7 3 16,-9 0-6-16,-13-4 4 15,-10 1 4-15,0-11 17 16,-19-1 4-16,-21-5 2 15,-8-9 12-15,-9-7-36 16,-5-8 4-16,6-3-5 0,1-9 0 16,10 0-9-1,14 0-73-15,25-23-138 0,6-1-270 16,3-3-402-16</inkml:trace>
  <inkml:trace contextRef="#ctx0" brushRef="#br0" timeOffset="2062">6328 598 1313 0,'0'0'1189'15,"0"0"-939"-15,0 0-201 16,0 0 26-16,0 0 107 0,-99 215-135 15,79-132-23-15,14 5-24 16,6 2 7-16,6-4-7 16,34-5 0-16,13-17-40 15,15-14-21-15,4-19-29 16,7-21 26-16,0-10 41 16,-14-17-10-16,-12-31 33 15,-10-10 20-15,-17-15 57 16,-14-9 73-16,-12-5-45 15,0 2 16-15,-15 1-33 16,-33 9-44-16,-3 12 34 16,-8 11-59-16,-4 13-19 0,4 13 0 15,4 7-73-15,13 8-125 16,2 2-170-16,18 3-504 16,8-2-1046-16</inkml:trace>
  <inkml:trace contextRef="#ctx0" brushRef="#br0" timeOffset="2812">7209 93 1748 0,'0'0'801'0,"0"0"-645"0,0 0-38 16,0 0 130-16,0 0-52 16,0 0-91-16,0 0-81 15,-119-94-6-15,80 94-17 16,1 12-1-16,1 18 14 16,4 5-14-16,7 10 0 15,9-2-1-15,8 5 3 16,9-1-1-16,0-5-1 15,0-7-19-15,26-6-5 16,8-9-55-16,4-8 19 16,1-8 15-16,4-4-18 15,-7 0 36-15,-3-6 6 16,-10-4 21-16,-3 1-10 0,-8 5 10 16,2 4-1-16,-5 0 1 15,-1 23 2-15,-5 23 74 16,-3 23-46-16,0 19-10 15,-3 21 41-15,-17 15-43 16,3 8-4-16,3-2 8 16,8-6-22-16,6-14 3 15,0-21-3-15,29-18-54 16,14-23 28-16,-1-23-44 16,2-18-32-16,-6-7 66 15,-1-15 8-15,-4-17 19 16,-10-10-9-16,-3 2 13 0,-8 2 4 15,-12 5 2 1,0 8 18-16,0 12 55 0,0 11-5 16,-9 2 8-16,-2 4-77 15,5 29 1-15,6 6 13 16,0 5-14-16,11 3-24 16,34 0-45-16,14-9 54 15,10-5 4-15,-1-16-59 16,-6-11 21-16,-19-6 48 15,-14 0-8-15,-16-20 9 16,-13-10 105-16,0 1-5 16,-33-1 29-16,-13 1-53 15,-5 6-28-15,-2 2-48 16,-5 9-22-16,11 6-185 16,12 3-698-16</inkml:trace>
  <inkml:trace contextRef="#ctx0" brushRef="#br0" timeOffset="3723">8685 1612 1914 0,'0'0'562'15,"0"0"-486"-15,0 0 22 16,0 0 127-16,203 0-22 16,-105-6-99-16,20-7-5 15,13 5-51-15,7-4-4 16,12 3 9-16,23 3-26 16,31 4-6-16,25 2-14 15,-19-4 40-15,-46 2 16 0,-50-1-62 16,-29-3-1-16,3 0 8 15,8 4-7-15,-5-5-1 16,-23 1 1-16,-18 3-1 16,-21 3 0-16,-15 0-5 15,-11 0-11-15,-3 0 2 16,0 0-38-16,0 0-8 16,0 0-50-16,0 0-81 15,9 0-73-15,14 0-44 16,-4-9-78-16,1 0-559 0</inkml:trace>
  <inkml:trace contextRef="#ctx0" brushRef="#br0" timeOffset="6597">39 1564 1629 0,'0'0'301'16,"0"0"-155"-16,0 0-68 15,0 0 55-15,0 0 69 16,0 0-25-16,79 44-55 16,-17 10-4-16,13 22-7 15,13 21 25-15,14 24-60 0,5 9-13 16,9 12 3-16,5-8-44 15,7 0-5-15,-1-8-17 16,1-8 6 0,-7-11 53-16,-7-11-55 0,-9-10 8 15,-14-13-1-15,-15-11-11 16,-17-9 0-16,-13-11-6 16,-14-10 12-16,-12-14 3 15,-7-3-9-15,-10-9 0 16,0-3 1-16,-3-2 0 15,0-1-1-15,0 0 0 16,0 0-6-16,0 0-2 16,0 0-10-16,0 0-3 0,0 0 20 15,0-1-25-15,-3-8 3 16,-9-6 11-16,-5-3 12 16,-2-3 6-16,-4-3-6 15,-4-2 0-15,1-6 2 16,-3-1-1-16,-1-1 12 15,-2-5 10-15,-2 4-1 16,5-1 35-16,1 8-25 16,3 3 1-16,10 8 18 15,1 6-23-15,5 7 25 16,5 4-8-16,4 0-45 16,0 0 6-16,0 17-6 0,19 23-9 15,15 0 8 1,2 10 1-16,2 2 0 0,5 2 0 15,-4-7 1-15,-5-3 2 16,-8-3-3-16,-10-2-2 16,-10-13-5-16,-6 6 14 15,0-5-3-15,-9 7-4 16,-27-3 0-16,-4-4-7 16,-2-8-11-16,2 0-9 15,8-4-48-15,19-15-95 16,13 0-179-16,0 0-559 0</inkml:trace>
  <inkml:trace contextRef="#ctx0" brushRef="#br0" timeOffset="7200">2779 3503 2043 0,'0'0'378'15,"0"0"-295"-15,0 0-58 16,0 0 106-16,0 0-26 16,215-3-19-16,-110-3-54 15,20-2 30-15,36 2 27 16,39 6-52-16,42 0 47 0,10 14-6 16,-17 4-42-16,-22 4 34 15,-26-14-52-15,-4 3-8 16,-2-5 14-16,-28-6-22 15,-28 0 7-15,-34 0 3 16,-18 0-12-16,-11 0 15 16,-13 0-15-16,-13 0 0 15,-24 0-1-15,-12 0 1 16,0 0-19-16,-9 0-177 16,-13-23-147-16,2 2-251 15,6 0-1472-15</inkml:trace>
  <inkml:trace contextRef="#ctx0" brushRef="#br0" timeOffset="7822">6299 2779 1935 0,'0'0'289'16,"0"0"-255"-16,0 0-22 0,0 0 185 16,0 0-30-16,202-25-48 15,-132 35-58-15,-2 5-40 16,-2-2 34-16,-7 0-20 15,-14-1-22-15,-5-4 47 16,-17-2-39-16,-14 0 31 16,-9-6 26-16,0 0 62 15,-32 0-36-15,-14 0-87 16,-16 0-16-16,-11 0 34 16,-9 0-28-16,-6 0-5 15,6-6 5-15,8 6 5 16,11 0 30-16,13 0-9 15,15 16-32-15,5 7 25 0,13 12-25 16,11 12-2-16,6 9-4 16,0-4 5-16,26 13 1 15,16-4-1-15,12-3 0 16,8 3-4-16,3-2 4 16,4-2 0-16,-7-1-8 15,-6-6 17-15,-13-6 2 16,-15-4-11-16,-14 0 0 15,-14 1 26-15,0 4 23 16,-42-8 2-16,-15 10-21 16,-11-12-28-16,-3 1-2 15,8-13 0-15,10-11-36 16,14-12-26-16,19 0-85 16,20-33-178-16,11-7-364 0,20-4-862 0</inkml:trace>
  <inkml:trace contextRef="#ctx0" brushRef="#br0" timeOffset="8175">7136 3026 2083 0,'0'0'702'0,"0"0"-557"16,0 0-104-16,0 0 153 15,-117 185-30-15,87-97-66 16,14 11-68-16,13-3-24 0,3-4 0 16,16-6-6-16,23-21-1 15,17-13-26-15,6-26-14 16,1-20 8-16,-4-6-10 16,-4-24 21-16,-10-26 21 15,-8-17 2-15,-15-15 50 16,-8-10 15-16,-14-10-15 15,0-3 25-15,-23 5-49 16,-19 9-19-16,-8 18 16 16,-2 14-24-16,7 12-27 15,5 17-114-15,14 9-219 16,13 8-403-16,13 5-1400 0</inkml:trace>
  <inkml:trace contextRef="#ctx0" brushRef="#br0" timeOffset="8873">7874 2375 1935 0,'0'0'614'0,"0"0"-439"16,0 0 9-16,0 0 109 15,0 0-82-15,0 0-127 0,0 0-10 16,-90-121-47-16,51 121 4 16,-4 0 2-16,8 0-31 15,5 2 35-15,7 20-37 16,7 2 0-16,10 5-7 16,6-2 7-16,0 5-2 15,6-3-11-15,21 1-32 16,5-1 16-16,7-6-38 15,7 1-22-15,-1 0 50 16,2 1-55-16,-7 3 22 16,-11 5 33-16,-9 4 8 15,-11 22 23-15,-6 21-5 16,-3 18 13-16,0 40 21 0,-12-6 27 16,-5 6 3-1,3-2-38-15,11-30-12 0,3-2 8 16,0-26-9-16,3-17 0 15,22-21-6-15,-7-20 1 16,1-7-2-16,1-13-23 16,3-7-29-16,1-19-10 15,2-13-31-15,0-2 34 16,-6 3 27-16,-7 3 32 16,-10 18 7-16,-3 2 87 15,0 15 61-15,0 0-1 16,-13 19-101-16,-4 20-4 15,8 11 3-15,9 6-30 16,0-2-6-16,20-10-9 16,25-4-27-16,21-7 25 15,6-11-10-15,-3-22 5 16,-10 0 7-16,-21-16 0 0,-14-16 30 16,-15-15 33-16,-9 3-4 15,-3-10 13-15,-33-2-29 16,-13 9-25-16,-4 5-18 15,-18-1-79-15,12 10-243 16,13 13-981-16</inkml:trace>
  <inkml:trace contextRef="#ctx0" brushRef="#br0" timeOffset="9683">9223 3737 631 0,'0'0'1570'0,"0"0"-1263"15,0 0-164-15,0 0 42 16,0 0 49-16,0 0-111 16,0 0-75-16,62-7-27 15,23 7 23-15,23 0-38 0,45-6 6 16,48 6 13-16,34 0 2 16,-16 0 16-16,-45 0-37 15,-54 0 2-15,-30 0 32 16,7 0-11-16,2 0-13 15,-8 0 4-15,-23-6-19 16,-24 3 24-16,-21 3-25 16,-11 0 0-16,-9 0-12 15,-3 0-29-15,11 0-86 16,21 3-138-16,1 9-428 16,10-5-1559-16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49.1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 55 2293 0,'0'0'498'16,"0"0"-449"-16,0 0 18 15,0 0 158-15,0 0-22 16,0 0-63-16,0 0-101 16,6-10 7-16,-6 10 2 15,0 0-19-15,0 0 13 16,0 0-20-16,0 0-1 0,0 0 27 16,0 0-27-16,0 0 8 15,0 0-4-15,0 0 7 16,0 0-2-16,0 0-14 15,0 0 11-15,0 0 13 16,0 0-39-16,0-6-1 16,0 0 18-16,-3 0-3 15,0 3-9-15,-1 3-5 16,4-3 0-16,-3 3 17 16,3-3-18-16,0 3-20 0,0-2-8 15,0 2-88-15,0-5-94 16,0 1-288-16,0 0-348 15,0 1-1318-15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49.3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60 2680 0,'0'0'575'0,"0"0"-450"16,0 0-11-16,0 0 78 15,0 0 0-15,0 0-117 16,0 0-75-16,20-12-75 15,17-9-177-15,-1-6-563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48.2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693 57 1672 0,'0'0'262'15,"0"0"-209"-15,0 0 11 16,0 0 131-16,0 0 10 16,0 0-54-16,-16-2-77 15,9-10-5-15,-5-1 13 16,-8 2-17-16,-11 2 22 15,-8 3-39-15,-10 6-14 16,-10 0 8-16,-6 13-25 16,-3 25-1-16,-5 16 11 15,4 22-27-15,4 6 9 16,13 7-9-16,16-5 12 16,13-8-6-16,20-7-6 0,3-12 1 15,23-16-2-15,28-17-53 16,22-18-6-16,12-6-35 15,13-34-17-15,0-27-3 16,-10-10 1-16,-12-9 56 16,-24 3 45-16,-22 10 13 15,-17 5 90-15,-13 15 21 16,0 7 90-16,0 21-11 16,-10 10-16-16,-3 9-27 15,1 27-75-15,-5 58-48 16,3 62 0-16,8 56-18 15,0 23 1-15,6-4 11 16,0-19-18-16,0-52 0 16,0-29-1-16,0-36 7 0,0-14-21 15,-4 1 15-15,4 2 0 16,-4-5-9-16,1-23-21 16,0-17-81-16,0-19-65 15,3-11-140-15,0-30-208 16,0-10-483-16</inkml:trace>
  <inkml:trace contextRef="#ctx0" brushRef="#br0" timeOffset="458">778 830 1562 0,'0'0'349'0,"0"0"-251"16,0 0 29-16,0 0 102 15,0 0-7-15,0 0-105 16,194-41-11-16,-179 52 15 16,-4 19-23-16,-11 11-1 15,0 8-9-15,-20 5-14 16,-16-1-31-16,-1-6-10 16,-1-9 4-16,8-12-22 15,10-11 6-15,11-9-13 16,9-6-7-16,0 0-1 15,0 0-62-15,23 0 7 0,13 0 44 16,7-6-4 0,8 6-3-16,6 0-10 0,2 12 11 15,2 20 17-15,-5 7-18 16,-11 1 18-16,-11 8 0 16,-18-3 9-16,-16-1 21 15,0-3 5-15,-19-3 3 16,-21-3 4-16,-10-7-13 15,-8-8 19-15,-1-9-26 16,0-7-1-16,7-4-3 16,2 0-18-16,15-4 0 15,15-22-101-15,20-44-174 16,23 5-430-16,17-6-1174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5:06.5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0 410 1612 0,'0'0'222'0,"0"0"-131"16,0 0-78-16,0 0 47 16,0 0 97-16,170-111-70 15,-125 111-14-15,-2 18-39 16,-4 21 32-16,-5 13-17 16,-12 9-40-16,-6 3 3 15,-3 3 7-15,-7-8-2 16,-6-12 8-16,0-8 0 15,0-13 1-15,0-14 8 16,0-12-16-16,0 0 19 16,0-6 12-16,0-26-40 0,0-10-4 15,0-2-5 1,5-8 0-16,13 0 1 16,9 6-1-16,2 8 0 0,8 11-1 15,2 12-8-15,1 15 8 16,2 6-11-16,-4 32 12 15,-4 25-10-15,-5 8 7 16,-10 7 3-16,-2-5 0 16,-3-11 1-16,-5-14-4 15,-2-15 3-15,-4-19 0 16,-3-14 0-16,0 0 0 16,0-14-13-16,0-25-6 15,0-9 9-15,0-16 2 16,0-1 7-16,3-5-13 0,20 1 5 15,3 4-13-15,10 19 13 16,1 2 2-16,1 17 7 16,4 13 6-16,2 14 8 15,2 0 25-15,-3 26 22 16,-4 19-38-16,-7 11-4 16,-6 9-11-16,-3 0-7 15,-7-4 14-15,-2-2-15 16,3-15-17-16,-5-5 5 15,1-19-72-15,4-14-34 16,3-6-89-16,6 0 3 16,0-39 104-16,7-8 37 15,-4-12-203-15,-6 7 81 0,-7-7 134 16,-13 15 51 0,-3 8 91-16,0 17 116 0,0 15-6 15,0 4 2-15,-3 17-134 16,0 18 3-16,3 18-15 15,0 4-2-15,0 1-21 16,26-5-28-16,14-12 35 16,11-12-34-16,5-13-6 15,4-16-2-15,-12 0-39 16,-5-13-3-16,-21-13 13 16,-11-9 30-16,-11-3 51 15,-3-1 35-15,-30-7 42 16,-13 1 15-16,-7 4-26 15,1 9-41-15,-1 8-25 16,8 8-30-16,13 8-21 0,18 8-54 16,14 0-175-16,26 0-402 15,13 4-249-15</inkml:trace>
  <inkml:trace contextRef="#ctx0" brushRef="#br0" timeOffset="292">2190 56 646 0,'0'0'1761'0,"0"0"-1517"16,0 0-189-16,0 0 99 15,0 0 64-15,-4 212-80 16,4-130-101-16,0 6-7 16,0 1 11-16,0-5-19 15,0-10-21-15,0-9-1 16,0-12-85-16,0-6-74 16,0-9-296-16,7-11-178 15,-7-15-551-15</inkml:trace>
  <inkml:trace contextRef="#ctx0" brushRef="#br0" timeOffset="447">2006 521 1768 0,'0'0'498'16,"0"0"-373"-16,0 0-51 16,0 0-31-16,203-105-43 15,-137 93-30-15,16-7-173 16,-17 10-289-16,-16 9-472 0</inkml:trace>
  <inkml:trace contextRef="#ctx0" brushRef="#br0" timeOffset="673">1407 226 1960 0,'0'0'358'16,"0"0"-253"-16,0 0-69 15,0 0 113-15,0 0-6 16,216-124-100-16,-163 115-30 16,-4 9-13-16,10 28-102 15,-13 9-202-15,-10 12-477 0</inkml:trace>
  <inkml:trace contextRef="#ctx0" brushRef="#br0" timeOffset="819">1855 1151 2246 0,'0'0'679'0,"0"0"-539"15,0 0-115-15,0 0-25 16,0 0-206-16,0 0-1404 0</inkml:trace>
  <inkml:trace contextRef="#ctx0" brushRef="#br0" timeOffset="1501">3634 108 1290 0,'0'0'571'0,"0"0"-444"15,0 0-74-15,0 0 88 16,0 0 118-16,0 0-85 16,0 160-59-16,0-78-39 15,-11 6-24-15,-1 1 9 16,-2-5-37-16,5-4-12 15,2-9-10-15,4-13-2 0,3-10-26 16,0-7-99 0,10-8-148-16,5-8-222 0,2-12-515 0</inkml:trace>
  <inkml:trace contextRef="#ctx0" brushRef="#br0" timeOffset="1710">3359 574 857 0,'0'0'1064'16,"0"0"-895"-16,0 0-132 16,0 0 92-16,0 0 30 15,0 0-76-15,199-21-83 16,-126 14-6-16,7 7-43 0,33 0-141 15,-19 0-199-15,-18 16-1387 0</inkml:trace>
  <inkml:trace contextRef="#ctx0" brushRef="#br0" timeOffset="2506">4144 562 1780 0,'0'0'495'16,"0"0"-362"-16,0 0 32 16,0 0 25-16,0 0-11 0,-190 3-64 15,154 18-76 1,4 4-11-16,5 8 14 0,8 3-22 16,12 2 8-16,7 0-28 15,0-3-16-15,20-6 16 16,19-5-51-16,10-6-67 15,4-18-33-15,1 0-33 16,0-6 4-16,-9-20-7 16,-8-1 69-16,-18 1 83 15,-10 5 35-15,-9 10 53 16,0 4 104-16,-3 7-15 16,-13 0-14-16,4 0-40 15,1 20-37-15,11 7-9 16,0 2-32-16,8-1-10 0,20-8-22 15,9-1-75 1,5-12-33-16,1-7-38 16,-1 0-15-16,-7-4 91 0,-4-18 66 15,-9-4 26-15,-12 4 0 16,-3-3 88-16,-7 7 45 16,0 3-8-16,0 4 35 15,0 4 24-15,0 7-26 16,0 0-50-16,0 39-59 15,0 14-14-15,0 24 47 16,6 23-52-16,0 3 2 16,8 12-9-16,3 2-9 15,-1-7 23-15,0-10-16 0,0-23-13 16,-5-22-7-16,-2-17-1 16,-6-19 0-16,-3-19 0 15,0 0-6-15,0-32 5 16,-3-22-28-16,-11-11 10 15,-5-21 17-15,7-11-22 16,-2-3 2-16,8-12-2 16,3 1-34-16,3 1 19 15,0 4 7-15,12 15 11 16,18 20 20-16,10 24-15 16,2 21 15-16,4 13-10 15,-1 13 11-15,-2 7 43 16,2 25-16-16,-5 0-11 15,-11 7 16-15,-5-4-22 0,-15 3-1 16,-9-11-9 0,0-1-53-16,-16-7-45 0,-33-10-199 15,6-5-223-15,-2-4-131 0</inkml:trace>
  <inkml:trace contextRef="#ctx0" brushRef="#br0" timeOffset="2711">4065 73 1744 0,'0'0'368'16,"0"0"-255"-16,0 0 25 0,0 0 74 15,184-71-100-15,-139 71-79 16,1 0-33-16,7 54-149 15,-13 4-160-15,-15 1-580 0</inkml:trace>
  <inkml:trace contextRef="#ctx0" brushRef="#br0" timeOffset="2876">4266 1166 1092 0,'0'0'1578'0,"0"0"-1304"16,0 0-179-16,0 0-95 16,0 0-11-16,0 0-209 15,0 0-503-15</inkml:trace>
  <inkml:trace contextRef="#ctx0" brushRef="#br0" timeOffset="3801">6027 473 1358 0,'0'0'1159'0,"0"0"-990"16,0 0-113-16,0 0 144 15,0 0 23-15,0 0-115 16,0 0-72-16,-194 56 3 16,159-11-8-16,2-1 8 15,7 10-19-15,6 1-20 16,17 1 14-16,3-9-14 15,0-9-8-15,35-5-13 16,18-19-91-16,9-14-33 16,13 0-101-16,4-27 14 0,0-13 68 15,-3-5 64 1,-16-8-57-16,-13 9 32 0,-18 10 116 16,-18 9 9-16,-11 17 195 15,0 8 33-15,-8 0-35 16,-11 26-56-16,-4 9 5 15,3 10-6-15,11 1-62 16,6-1-46-16,3-6-28 16,3-5 0-16,29-10-33 15,10-8-45-15,9-10 3 16,-3-6-46-16,-5-6-48 16,-10-28 98-16,-10-13 45 0,-14-1 26 15,-9-1 6-15,0-4 24 16,-6 3 27-16,-25 9 42 15,-3 0-16-15,0 14-11 16,2 10-17-16,5 8-40 16,15 5 0-16,9 4-15 15,3 0-31-15,9 0 22 16,24 7-9-16,2 10-22 16,8 10 4-16,-4 4-7 15,-2 5 42-15,-4 14-12 16,-7 3-5-16,-6 7 18 15,-1-2-11-15,-3-5 11 16,-6-15 0-16,-1-11 6 0,-4-12-21 16,-2-15 7-16,3 0 8 15,0-27 0-15,8-17 0 16,5-11 0-16,7-10 0 16,11 0 2-16,5-6 11 15,7 12-13-15,10 9 0 16,3 14 85-16,4 22 25 15,-1 14 28-15,-9 6 7 16,-7 41-55-16,-10 18 11 16,-13 8-55-16,-3 4-11 15,-6-10-1-15,-1-10-33 16,-7-15-1-16,5-17-15 16,-5-19-82-16,21-6-171 15,-7-25-579-15,3-9-1457 0</inkml:trace>
  <inkml:trace contextRef="#ctx0" brushRef="#br0" timeOffset="10848">2272 1543 1378 0,'0'0'262'16,"0"0"-185"-16,0 0-14 15,0 0 32-15,0 0-25 0,0 0-39 16,124 105 10 0,-115-50-8-16,2-9 29 0,-8 4-19 15,-3-9-21-15,3-8 2 16,-3-7-11-16,0-9-6 15,0-8 19-15,3-2-26 16,-3-7 61-16,3 0 22 16,2-27-37-16,1-5-24 15,6-9-21-15,8-4 0 16,4-1 3-16,5 1-4 0,0 6-1 16,4 13 1-1,-1 12-10-15,1 14 9 0,-4 0 2 16,-2 27 4-16,-1 17 5 15,-6 9-9-15,-8-1-2 16,-1 7 1-16,-8-6-3 16,-3-6 3-16,0-13 0 15,0-15 0-15,0-7 19 16,0-12 27-16,-6 0 26 16,-2-14-35-16,5-19-22 15,3-12 7-15,0-1-22 16,0-4 0-16,23 3-1 15,7 0-1-15,10 0 1 16,2 14 0-16,7 1 1 16,-1 14-11-16,0 12 11 0,-6 6 0 15,-7 18 12 1,-5 22-6-16,-7 20 15 0,-11 10-6 16,-7 1-14-16,-2-4 21 15,-3-6-22-15,0-18-1 16,0-11-11-16,0-11 3 15,0-12-54-15,23-9-81 16,-4 0-197-16,7-21-226 0</inkml:trace>
  <inkml:trace contextRef="#ctx0" brushRef="#br0" timeOffset="11222">3626 1709 1918 0,'0'0'513'15,"0"0"-400"-15,0 0 60 16,0 0 85-16,-190 78-99 16,145-39-44-16,5 2-77 15,12 4-5-15,11-11 5 16,17 6-28-16,0-15-9 15,23-1-2-15,22-8-68 16,5-12-12-16,2-4-89 0,1 0-24 16,-7-17 33-16,-10 2 43 15,-10-5 78-15,-9 14 25 16,-11 6 15-16,-6 0 56 16,0 6-10-16,0 14-3 15,0 8 27-15,0-9-22 16,0-1-29-16,6-3-19 15,7-9-96-15,10-6-99 16,0 0-191-16,-3 0-492 0</inkml:trace>
  <inkml:trace contextRef="#ctx0" brushRef="#br0" timeOffset="11412">3359 1417 654 0,'0'0'1834'0,"0"0"-1633"0,0 0-162 16,0 0-20-16,205 93-19 16,-109-64-129-16,-2-6-607 0</inkml:trace>
  <inkml:trace contextRef="#ctx0" brushRef="#br0" timeOffset="11934">5473 1400 1726 0,'0'0'361'0,"0"0"-272"16,0 0 57-16,0 0 103 16,0 0-131-16,-26 177-73 15,20-112-14-15,-1 2-3 0,0 5-5 16,4-8-22-16,0-10-1 16,3-2-20-16,0 1-150 15,0-15-333-15,0-11-641 0</inkml:trace>
  <inkml:trace contextRef="#ctx0" brushRef="#br0" timeOffset="12169">5139 1813 1694 0,'0'0'378'15,"0"0"-284"-15,0 0-51 0,0 0 94 16,0 0-48-16,0 0-56 16,223-32-33-16,-164 32-2 15,4 0-18-15,-6 0-104 16,0 0-98-16,8 14-36 16,-15 4-293-16,-15-12-708 0</inkml:trace>
  <inkml:trace contextRef="#ctx0" brushRef="#br0" timeOffset="12484">5762 1828 1041 0,'0'0'611'16,"0"0"-392"-16,0 0-106 16,0 0 125-16,0 0 35 15,0 0-88-15,-190-30-44 16,147 30-12-16,4 24 5 16,2 5-29-16,11 4-24 15,7 8-40-15,13-2-29 0,6-5 7 16,3-1-19-1,26-1-28-15,13-14-44 0,8-12-90 16,2-6-90-16,7 0-64 16,0-12-28-16,-7-14 148 15,-10-7 40-15,-11 7 156 16,-19 4 12-16,-8 18 133 16,-4 4 168-16,0 0-37 15,0 0-147-15,0 26 29 16,0 0-6-16,0 7-58 15,0-7-35-15,0 2-59 16,0-3-24-16,38 2-160 0,-1-10-297 16,2-3-600-16</inkml:trace>
  <inkml:trace contextRef="#ctx0" brushRef="#br0" timeOffset="13054">6934 1696 1773 0,'0'0'468'16,"0"0"-403"-16,0 0 156 16,0 0 44-16,0 0-68 15,0 0-103-15,0 0-49 16,-132 85 27-16,126-65-27 16,6 5-28-16,0-6-10 15,0 2-7-15,0-6-6 16,13-4-18-16,10-4-51 15,3-2-28-15,3-5-26 16,4 0 17-16,-7 0 14 0,-3-5 1 16,-3-2 43-1,-7 7 29-15,-4 0-3 0,2 18 22 16,-8 9 6-16,3 9 20 16,5-5 50-16,1 3-36 15,5-17-18-15,8-9-8 16,9-8 1-16,2 0-15 15,-4-21 6-15,-1-11-17 16,-9-5 17-16,-9 1 9 16,-6-2 61-16,-7 5 35 15,0 1 37-15,-17 5-5 16,-11 7-50-16,-6 2-28 0,-2 10-28 16,7-5-31-1,12 5-123-15,11 2-245 16,6 0-549-16</inkml:trace>
  <inkml:trace contextRef="#ctx0" brushRef="#br0" timeOffset="13204">7280 1589 2576 0,'0'0'512'15,"0"0"-443"-15,0 0-58 16,216-209-11-16,-111 129-287 15,-7 10-1395-15</inkml:trace>
  <inkml:trace contextRef="#ctx0" brushRef="#br0" timeOffset="14360">8594 1813 1620 0,'0'0'259'0,"0"0"-189"16,0 0-23-16,0 0 150 15,0 0 7-15,-190-58-110 16,148 58-71-16,-1 14 38 16,-4 24-25-16,7 0 21 15,9 9 25-15,8-2-47 16,12 2-6-16,11-6-29 16,0-3 0-16,8-5-11 15,24-7 11-15,4-8-49 16,10-3-48-16,2-9-25 0,5-6 9 15,4 0-56 1,-3-21 7-16,2-16 74 0,-4-11-39 16,-5-17-5-16,-9-6-2 15,-7-9 58-15,-15 2 76 16,-7-8 71-16,-9 9 94 16,0 9-17-16,0 9-70 15,-3 14 51-15,-3 19 15 16,-1 6-8-16,1 14-3 15,3 6-47-15,-1 0-28 16,1 18-27-16,-1 23-31 16,1 13 0-16,0 4 0 15,3 14 1-15,0 1 2 0,0 2-3 16,0-1-1 0,10-9-13-16,6-5-44 0,6-14-31 15,6-1-28-15,1-19-70 16,7-11 16-16,4-15 1 15,-1 0-58-15,-1-12 56 16,-2-17 4-16,-10-4 43 16,-3-5 73-16,-12 11 52 15,-8 13 102-15,-3 10 131 16,0 4 10-16,0 12-173 16,-6 21 12-16,-5 5-2 15,8 3 7-15,3-1-38 16,0-3-34-16,17-16-15 15,15-2-49-15,7-19-21 16,11 0-8-16,-4 0-73 0,-1-25 8 16,-5-8 81-16,-11-5-34 15,-13 3 96-15,-5 2 46 16,-11 7 164-16,0 9-12 16,0 10 45-16,0 7-68 15,0 0-42-15,0 24-29 16,0 8-23-16,0 3-44 15,0 4-23-15,3-1-14 16,6-11-17-16,11-8-127 16,-3 0-184-16,-5-10-278 0</inkml:trace>
  <inkml:trace contextRef="#ctx0" brushRef="#br0" timeOffset="14543">9376 1690 466 0,'0'0'1448'15,"0"0"-1217"-15,0 0-165 16,0 0-47-16,0 0-19 16,0 0-37-16,0 0-217 15,74 129-717-15</inkml:trace>
  <inkml:trace contextRef="#ctx0" brushRef="#br0" timeOffset="14769">9510 1230 1542 0,'0'0'382'16,"0"0"-126"-16,0 0-30 15,0 0 57-15,0 0-88 16,167 0-42-16,-128 20-70 16,1-2-57-16,2-9-26 15,4-3 0-15,33-6-95 16,-11-8-130-16,-9-11-512 0</inkml:trace>
  <inkml:trace contextRef="#ctx0" brushRef="#br0" timeOffset="15759">10286 1795 1530 0,'0'0'261'0,"0"0"-192"15,0 0-31-15,0 0 56 16,0 0 67-16,196-105-80 0,-126 50-33 16,4-3 17-16,2-1-36 15,-5-6-15 1,-8 4-3-16,-13 4-10 0,-18 1 11 16,-16 13-10-16,-16-2-2 15,0 3 37-15,-16 11-6 16,-16 4 26-16,-8 12 13 15,-2 13 37-15,-4 2-21 16,-4 17-60-16,1 37 28 16,7 11 29-16,5 13-41 15,9 8-3-15,11 5-8 16,11 0-29-16,6-5 20 16,0-6-22-16,29-9 0 15,7-10 0-15,4-16-37 16,8-13-54-16,1-20-10 0,1-12-55 15,1-6 48 1,-5-39-29-16,-3-8 48 0,-7-5 32 16,-10-1 37-16,-9 6 20 15,-7 13 29-15,-10 21 60 16,0 13 71-16,0 6-45 16,-4 0-55-16,-5 31-31 15,2 17-2-15,3 5 12 16,4 6-6-16,0 0-11 15,0-3-10-15,7-9-6 16,6-8-12-16,0-13 6 16,4-10-61-16,0-5-79 0,12-11-162 15,-4-7-196 1,-2-13-1328-16</inkml:trace>
  <inkml:trace contextRef="#ctx0" brushRef="#br0" timeOffset="15979">11042 1524 1945 0,'0'0'642'0,"0"0"-526"0,0 0-46 16,0 0 49-1,0 0-119-15,0 0-109 0,0 0-171 16,59-18-296-16,-30 18-1260 0</inkml:trace>
  <inkml:trace contextRef="#ctx0" brushRef="#br0" timeOffset="16638">11308 1845 1590 0,'0'0'204'0,"0"0"-157"16,0 0 15-16,0 0 5 0,0 0-29 16,0 0 4-16,0 0 60 15,173-103-12-15,-164 89-43 16,-9-7 38-16,0 10-47 15,-3-2 16-15,-23 5 23 16,-3 8 56-16,-7 0-78 16,-1 0 51-16,6 21 15 15,-3 11-27-15,11 9-45 16,7 9-23-16,13-3-20 16,3-1 9-16,0-1-15 0,19-12-12 15,18-7-33 1,2-4-69-16,10-18-31 0,0-4-26 15,7-4-17 1,-5-24 71-16,-1-14 71 0,-7-1-65 16,-8-4 57-1,-11 3 21-15,-9 3 33 0,-4 9 14 16,-8 11 142-16,-3 15 83 16,0 6 7-16,0 0-106 15,0 31-77-15,0 5 6 16,0 8 11-16,0 3-47 15,0-8-12-15,9-6-6 16,8-7-14-16,3-6-2 16,5-14-21-16,6-6-8 15,-2 0 21-15,-3-12 2 0,1-24-5 16,-7 5 0-16,-8-2 12 16,-2 7 0-1,-4 2 13-15,-3 15 11 16,-3 3 30-16,0 6-7 0,0 0-32 15,4 6 9-15,3 15-24 16,-1-1-1-16,3-2-40 16,-1 3-26-16,1-9-69 15,5-6-142-15,-5-4-303 16,1-2-217-16</inkml:trace>
  <inkml:trace contextRef="#ctx0" brushRef="#br0" timeOffset="16918">11212 1471 400 0,'0'0'1518'15,"0"0"-1264"-15,0 0-184 16,0 0 150-16,0 0-5 16,0 0-115-16,0 0-72 15,155-138-4-15,-120 126 25 0,-5 12-49 16,-1 0-26 0,5 40-115-16,-6 12-192 0,-8-6-250 0</inkml:trace>
  <inkml:trace contextRef="#ctx0" brushRef="#br0" timeOffset="17081">11432 2245 400 0,'0'0'2094'0,"0"0"-1602"15,0 0-408-15,0 0 48 16,0 0-50-16,0 0-82 15,0 0-337-15,40-52-928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55.2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551 968 1733 0,'0'0'346'0,"0"0"-182"16,0 0-5-16,0 0 55 16,-80-154-7-16,33 119 8 15,-5 8-89-15,-7 7-18 0,-3 14-25 16,-1 6-8-1,7 4-27-15,4 34-30 16,16 13-9-16,10 9 2 16,12 11-11-16,14 5-9 0,0-2-2 15,11-5-44-15,21-13-29 16,11-16-15-16,4-15-51 16,4-19 47-16,2-6 0 15,2-36-17-15,1-26 55 16,-4-18 11-16,-5-14 45 15,-12-9 9-15,-8-8 3 16,-12-6 72-16,-7 0 31 16,-8 3 16-16,0 4 5 15,0 19-11-15,0 20 21 16,-11 27-66-16,8 27 16 0,3 17-27 16,0 26-60-16,0 65 0 15,0 56 47-15,0 42-17 16,0 0-8-16,0-39-13 15,0-45-8-15,0-34 18 16,0 3-19-16,0-3-1 16,0-4-7-16,0-21-29 15,3-19-50-15,14-10-123 16,12-17-242-16,-2-12-163 16,-1-18-506-16</inkml:trace>
  <inkml:trace contextRef="#ctx0" brushRef="#br0" timeOffset="736">942 806 1857 0,'0'0'387'0,"0"0"-318"16,0 0-50-16,0 0 64 15,0 0-22-15,192-126-33 16,-126 78-28-16,-7-2 0 16,-6 1 32-16,-15-2-7 15,-5-5 12-15,-7-6 27 16,-12-5 3-16,-5-4-10 16,-9 0-18-16,0 12 43 15,0 13 56-15,-9 16-20 16,-8 12-9-16,-6 18 12 15,-2 2-47-15,-9 45-46 16,-8 34-28-16,-4 21 0 16,1 20 21-16,5 6-9 0,7 2 0 15,7 4 5-15,9-7-16 16,11-4 10-16,6-9-11 16,0-16-17-16,17-16-5 15,19-22-41-15,13-23-5 16,2-15 8-16,6-20-38 15,2-2 6-15,-4-24-24 16,1-23 45-16,-3-12 52 16,-8-7-4-16,-5-8 23 15,-8 2 2-15,-9 8 41 16,-7 10 71-16,-10 16 4 16,-1 15 13-16,-5 14 5 0,0 9-67 15,0 0-33-15,0 13-17 16,0 24-11-16,3 10 13 15,0 6-13-15,3-3-7 16,0-3-2-16,2-6-8 16,-2-8-64-16,4-8-121 15,6-19-281-15,0-6-190 16,-5 0-77-16</inkml:trace>
  <inkml:trace contextRef="#ctx0" brushRef="#br0" timeOffset="903">1698 567 2201 0,'0'0'488'15,"0"0"-354"-15,0 0 31 0,0 0 17 16,0 0-122-16,0 0-60 16,0 0-191-16,76-65-78 15,-25 77-302-15,-5 10-145 0</inkml:trace>
  <inkml:trace contextRef="#ctx0" brushRef="#br0" timeOffset="1495">2140 907 1352 0,'0'0'367'16,"0"0"-215"-16,0 0 6 15,0 0-10-15,0 0-95 0,180 35 89 16,-131-35-107-16,0-12-20 15,-7-11 48-15,-11-7-40 16,-16-3 4-16,-15 2 88 16,0 1 10-16,-9 3-6 15,-31 8-2-15,-8 8-35 16,-9 11 38-16,-2 0-57 16,4 15-2-16,5 23-10 15,18 13-19-15,13 5-13 16,16 6-19-16,3-1-1 15,9-5 0-15,33-5-47 16,18-15-14-16,8-13-39 16,14-18-41-16,3-5 90 0,-3-5-59 15,-11-27-22 1,-8-14 46-16,-10 0 37 0,-14-4 50 16,-10 2 0-16,-6 8 52 15,-9 10 64-15,-8 12 50 16,-3 13 47-16,-3 5-55 15,0 0-102-15,0 23-35 16,0 15 15-16,10 9-3 16,7 3 0-16,9 0-33 15,6-2 0-15,7-11 4 16,4-13-4-16,-1-9 0 16,1-15-9-16,-1 0 8 15,-2-6-5-15,-1-27-5 0,-2-2 11 16,-5-5-1-1,-5 1 7-15,-12 5-9 0,-1 6 4 16,-11 11-1-16,-3 7 10 16,0 8-10-16,0 2-54 15,0 0-155-15,3 0-262 16,8 12-153-16,-2-4-988 0</inkml:trace>
  <inkml:trace contextRef="#ctx0" brushRef="#br0" timeOffset="2216">3374 831 1899 0,'0'0'323'0,"0"0"-78"16,0 0 70-16,0 0-19 16,0 0-99-16,0 193-82 15,0-143-64-15,0 3-8 16,7-5-42-16,9-6 5 15,1-8-6-15,-2-10-17 16,-1-7-56-16,-5-9-159 0,2-8-141 16,-5 0-245-16,-3-18-762 15</inkml:trace>
  <inkml:trace contextRef="#ctx0" brushRef="#br0" timeOffset="2527">2126 454 2302 0,'0'0'472'0,"0"0"-442"15,0 0-9-15,0 0 86 16,0 0 49-16,0 0-53 16,194-149-55-16,-145 116 35 15,-12 13-10-15,-9 12-28 16,-8 8-36-16,-3 2-9 16,-2 37-69-16,18 40-166 15,-7-5-387-15,-3-6-757 0</inkml:trace>
  <inkml:trace contextRef="#ctx0" brushRef="#br0" timeOffset="2675">2667 1814 2923 0,'0'0'247'16,"0"0"-247"-16,0 0-172 15,0 0-467-15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0:00.6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922 44 977 0,'0'0'372'16,"0"0"-216"-16,0 0-39 15,0 0 97-15,0 0-38 16,0 0 5-16,13-44-36 15,-13 44-19-15,-13 0 60 16,-7 6-12-16,-15 14-5 16,-21 15-118-16,-23 15-39 15,-22 19 7-15,-11 6-19 16,-5 11 1-16,9 0 20 16,10-9 6-16,16-7-3 15,25-14 3-15,18-16-25 0,24-3 19 16,15-9-21-16,0-1 0 15,12 7 15-15,33-3-13 16,18 4 23-16,13 1-24 16,12 0 8-16,7-7-6 15,0 0-3-15,-3 1 0 16,-7-7 3-16,-16 5-3 16,-10-5-14-16,-20 1-52 15,-10-5-83-15,-9 9-29 16,-6-8-168-16,-11-7-432 0</inkml:trace>
  <inkml:trace contextRef="#ctx0" brushRef="#br0" timeOffset="638">2179 515 1802 0,'0'0'359'0,"0"0"-202"15,0 0 26-15,0 0 42 0,-32-182-14 16,5 146-45-16,-2 3-55 15,-4 7-41-15,-5 5-15 16,-5 10-1-16,-7 8-30 16,-9 3-3-16,-7 23-6 15,-5 27-7-15,-2 18-7 16,8 12 37-16,13 8-37 16,22-3 0-16,21-5 2 15,9-9-3-15,19-15 0 16,33-15-30-16,18-21-50 15,7-14 19-15,8-6-50 16,-3-17 12-16,-6-28 29 16,-13-10 25-16,-12-7 37 15,-14 0 8-15,-14-3 27 0,-13 6 79 16,-10 7-1-16,0 10-2 16,0 15 29-16,0 10-23 15,-10 17-8-15,3 0-58 16,-3 32-37-16,1 35 21 15,-2 52 3-15,2 2-10 16,6 17 11-16,3 9-13 16,0-17 3-16,0 15-1 15,0-7-19-15,0-14-1 16,3-12-4-16,0-21 4 16,-3-14 0-16,0-21-22 15,0-12-28-15,0-18-65 16,0-7-62-16,0-19-145 0,0-4-310 15,0-23-320-15</inkml:trace>
  <inkml:trace contextRef="#ctx0" brushRef="#br0" timeOffset="1044">2448 954 1783 0,'0'0'303'0,"0"0"-108"16,0 0 36-16,0 0-4 16,170-35-45-16,-137 35-74 0,-7 0-26 15,-9 15-25 1,-11 8 13-16,-6 0-17 0,0 6-7 16,-11-1-1-16,-11-1-15 15,-4-8-6-15,3-4-5 16,6-5-19-16,11-8 1 15,6 2-1-15,0-4 0 16,0 2-38-16,20 7-44 16,16 5 60-16,7 8 22 15,5 7-13-15,-2 2 11 16,-6 9 1-16,-7 1 1 16,-10 0 22-16,-14-3 14 15,-9-3 33-15,-3-8 13 16,-34-2-19-16,-8-12-13 15,-11-5-32-15,-2-2-6 0,2-6-12 16,-7 0-27 0,15 0-185-16,8-1-524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0:04.8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0 769 2023 0,'0'0'827'16,"0"0"-827"-16,0 0 0 15,173 0 11-15,-88 0 101 16,42 0-5-16,60 0-47 16,55-6 17-16,29-2 10 0,1-3-40 15,-20 2-12-15,-31 1 13 16,-39 1-42-16,-41 1 0 15,-42 2-6-15,-28 2 1 16,-12-2 0-16,-10 4 0 16,-19-2-1-16,-24 2 36 15,-6-6 22-15,-22 0-58 16,-15-5-36-16,1 2-69 16,10-10-88-16,9 5-438 15,11-1-394-15</inkml:trace>
  <inkml:trace contextRef="#ctx0" brushRef="#br0" timeOffset="397">2850 0 2647 0,'0'0'319'15,"0"0"-319"-15,0 0 0 16,0 0 133-16,0 0-4 16,210 71-85-16,-109-19-34 0,18 9 28 15,34 10-24-15,-11-4 0 16,8-2 16-16,-3-4-8 15,-36-11 5-15,-9 7-27 16,-34-7 0-16,-31-4 26 16,-28-4-2-16,-9-4 16 15,-40-2 2-15,-28-1-22 16,-20 1 19-16,-11-1-39 16,-1 0 0-16,7 4-8 15,19-1-58-15,18 2-121 16,16-4-437-16,20-12-946 0</inkml:trace>
  <inkml:trace contextRef="#ctx0" brushRef="#br0" timeOffset="1384">5762 699 780 0,'0'0'554'16,"0"0"-364"-16,0 0-55 0,0 0 13 15,0 0-6-15,-37-154 25 16,8 122 5-1,-10-1-23-15,-4 4-28 0,-10 6 11 16,-9 8-65-16,-10 15 6 16,-4 0-8-16,2 21-8 15,1 29 9-15,14 21-6 16,13 8 0-16,17 9-14 16,22 0-32-16,7-6-13 15,14-13-1-15,28-16-16 16,14-18 6-16,13-14-32 15,7-21 1-15,-5 0-6 16,0-29 2-16,-11-22 33 16,-10-7 11-16,-15-7 1 0,-8 0 13 15,-15 7 34-15,-9 10 15 16,-3 15 34-16,0 15 17 16,0 18 17-16,-9 0-54 15,-5 45-55-15,-8 55 24 16,2 57-18-16,0 44-12 15,8-11 21-15,4-33-19 16,8-49-2-16,0-28-9 16,0 5-5-16,0 1 5 15,8 0-6-15,1-21-10 16,2-19 2-16,-8-13-76 16,3-19-145-16,7-14-264 15,0-8-142-15,3-19-590 0</inkml:trace>
  <inkml:trace contextRef="#ctx0" brushRef="#br0" timeOffset="1840">6052 1085 1377 0,'0'0'619'16,"0"0"-494"-16,0 0 24 15,0 0 73-15,191-21-28 16,-156 21-59-16,-5 3 12 16,-10 21-10-16,-14 5-57 15,-6 3-14-15,0 4-5 0,-14-3-3 16,-14-1 5 0,-3-7-27-16,-1-8-22 0,6-6 34 15,7-5-41-15,8-4 22 16,11-2 2-16,0 0-17 15,0 0-2-15,0 0-12 16,23 0-14-16,13 0 13 16,10 0-7-16,10 6 1 15,0 15 6-15,-1 10-8 16,1 13 9-16,-4 2 0 16,-10 4 0-16,-11-2 23 15,-12-8-22-15,-13-4 15 0,-6-7 0 16,-3-6-2-1,-30-4 26-15,-10-6-23 0,-5-3-1 16,-5-7-1-16,1-3-14 16,10 0-2-16,-1 0-71 15,17-6-194-15,6-5-575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49:51.0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 1498 1397 0,'0'0'309'0,"0"0"-132"16,0 0-4-16,0 0 27 15,0 0-34-15,0 0-23 16,-62 8-40-16,62-8-38 16,0 0 10-16,0 0 14 15,3 0-45-15,26 0-19 16,14 0 29-16,13-8-9 15,20-4-26-15,18-5-19 16,40 0 8-16,4 4-8 16,12-3 0-16,11-1-6 15,-17 5 6-15,19-5 0 0,1 2-12 16,-3-3-5-16,-14-1 17 16,-16 4-1-16,-26 0 1 15,-29 2-2-15,-31 7 2 16,-25 0 0-16,-20 3 0 15,0-2 66-15,-20-5 7 16,-22-2 17-16,-9-2-41 16,-6-1 16-16,-6-3-38 15,4 1-5-15,3-1 23 16,7 4-15-16,7-1 9 16,12 3 15-16,7 4-28 0,14-1 11 15,3 3-2-15,6 4-7 16,0 2-25-16,0 0-3 15,28 0-1-15,18 2 1 16,16 15 1-16,11 7-1 16,5-1 0-16,-2 1 0 15,-8-1 3-15,-15-2-3 16,-13 0 0-16,-18-1 0 16,-19 4-19-16,-3 1-5 15,-22 11-3-15,-35 8-30 16,-11 8-96-16,-40 9-229 15,16-14-416-15,14-12-1342 0</inkml:trace>
  <inkml:trace contextRef="#ctx0" brushRef="#br0" timeOffset="730">62 2077 2053 0,'0'0'357'15,"0"0"-181"-15,0 0 10 16,0 0 29-16,0 0-62 16,0 0-89-16,0 0 16 15,190 130 11-15,-65-36-49 16,37 30-24-16,39 33 7 15,34 10 7-15,8-5 4 16,-24-26-30-16,-46-42-5 16,-48-31 28-16,-33-15-29 0,-17-2 0 15,4 4-4 1,-8-1 10-16,-6-3-4 0,-25-15-2 16,-21-16 0-16,-11-9-6 15,-8-6 18-15,0 0 1 16,-23-9 20-16,-13-21-25 15,-7-8-7-15,1-2-1 16,-4-8 0-16,4 1 33 16,2 3-33-16,7 9 0 15,4 4 25-15,6 8 4 16,10 12 10-16,6 7-12 16,4 4 1-16,3 0-23 15,0 0-5-15,16 21-24 0,20 15 24 16,7 7 0-1,2 5 8-15,5-5-8 0,-12 3 1 16,-7-9 1-16,-12-3-1 16,-16-3-2-16,-3 3 2 15,-16 0-1-15,-33 1 0 16,-13 1-14-16,-11-7-5 16,8-8-13-16,7-15-76 15,14-16-106-15,21-24-414 16,17-17-598-16</inkml:trace>
  <inkml:trace contextRef="#ctx0" brushRef="#br0" timeOffset="1344">3549 743 1322 0,'0'0'1131'0,"0"0"-985"0,0 0-59 15,0 0 41 1,-167 24 86-16,108 35-66 0,-3 21-82 16,6 14-23-16,16 6 15 15,17-3-38-15,23-12-20 16,8-11 3-16,41-19-3 16,16-15-52-16,14-23-32 15,-2-17-3-15,5 0-6 16,-6-39-39-16,-10-13 44 15,-10-9 55-15,-11 3 27 16,-16 3 6-16,-12 7 71 16,-6 15 41-16,-11 16 45 15,0 14-19-15,0 3-20 16,0 20-58-16,-14 28-48 16,8 14-7-16,6 10-5 0,0 1-1 15,32-6-10-15,16-11-13 16,8-17 15-16,1-22-10 15,-6-17 4-15,-8 0 15 16,-13-34 1-16,-18-20 30 16,-12-5 44-16,0-9-4 15,-32 0-13-15,-18 3-40 16,-4 7-18-16,0 4-21 16,9 13-135-16,19-3-217 15,15 8-447-15,11 10-533 0</inkml:trace>
  <inkml:trace contextRef="#ctx0" brushRef="#br0" timeOffset="1482">4269 836 1273 0,'0'0'1189'16,"0"0"-1029"-16,0 0-61 16,0 0 56-16,227-151-98 15,-107 102-57-15,-13 12-492 16,-8 9-1790-16</inkml:trace>
  <inkml:trace contextRef="#ctx0" brushRef="#br0" timeOffset="1878">5369 486 2607 0,'0'0'278'0,"0"0"-278"16,0 0-63-16,0 0 63 16,223 0 73-16,-141 0-35 15,3 0-32-15,-7 0-6 16,-12 0 0-16,-17 0 19 15,-20 0 10-15,-12 3 10 0,-11 15 19 16,-3 16 57 0,-3 20 29-16,0 30-18 0,-3 24-59 15,-20 42 19-15,3-8-47 16,0 5-9-16,11-4-5 16,9-36-17-16,0 6-8 15,0-25-25-15,0-17-66 16,0-21-71-16,0-30-177 15,0-11-255-15,-16-9-168 0</inkml:trace>
  <inkml:trace contextRef="#ctx0" brushRef="#br0" timeOffset="2031">5550 1297 1962 0,'0'0'559'0,"0"0"-454"16,0 0 40-1,182-45-12-15,-80 29-70 0,13 0-63 16,44-7-85-16,-20 4-218 16,-29 2-405-16</inkml:trace>
  <inkml:trace contextRef="#ctx0" brushRef="#br0" timeOffset="2555">6573 719 2169 0,'0'0'528'15,"0"0"-528"-15,0 0-35 16,0 0 35-16,181 0 4 16,-105 0 2-16,4 3 2 15,10 6 6-15,1-6 74 16,-12 0-13-16,-17-3-60 15,-22 0 4-15,-25 0 8 16,-15 0 127-16,0 0 56 16,-29 0-105-16,-24-6-59 15,-15 3-2-15,-14 3-22 16,-10 0-21-16,1 3 23 16,6 20-9-16,9 1 3 0,11 3 7 15,16 0-19-15,16-4-6 16,10 4-10-16,17-3 10 15,6-1-2-15,0 3-2 16,15 2-19-16,19 6 23 16,11 2-12-16,4 3 12 15,4 4-8-15,6 6 8 16,1 3 3-16,-3 3-3 16,2 4 0-16,-5-3 2 15,-12-1-1-15,-19 0-1 16,-20-6 0-16,-3-2 11 15,-36 1 20-15,-24-8-31 16,-8-4-34-16,-3-10 34 0,1-14-78 16,15-12-94-1,16-20-136-15,16-25-340 0,15-11-513 0</inkml:trace>
  <inkml:trace contextRef="#ctx0" brushRef="#br0" timeOffset="3261">7664 281 2102 0,'0'0'678'15,"0"0"-530"-15,0 0 54 0,7-172 78 16,-7 135-50-16,-20 3-112 15,-16 13-26-15,-7 13-44 16,-10 8-12-16,-4 0-18 16,-6 27-18-16,1 28-8 15,9 16 7-15,13 6-11 16,21 3-5-16,19-7-43 16,0-10-24-16,27-14 15 15,19-10-49-15,8-11 13 16,8-12 18-16,-2-10-42 15,-7-6 41-15,-8 0-26 16,-8 0 56-16,-11 0 35 16,-10 0 22-16,-6 0-17 0,-7 21 18 15,-3 25 68 1,0 28 18-16,0 24 19 0,-3 36-34 16,-10-4-28-16,6 6-15 15,7-10-11-15,3-33-17 16,30-5-3-16,10-23 2 15,8-26-11-15,3-20-5 16,-3-19 16-16,-8 0-15 16,-7-26 16-16,-2-15 0 15,-15-7 11-15,-4-1 0 16,-4 2 2-16,-11 5 2 16,0 12 53-16,0 13-14 15,0 7 9-15,0 10-21 0,0 0-42 16,3 18-14-1,20 12 5-15,13 5-27 0,10-1 8 16,16 0-44-16,7-13 45 16,0-12 27-16,-8-9-28 15,-17 0 10-15,-18-7 18 16,-23-19 19-16,-3-6 46 16,-26-7-25-16,-27-3 20 15,-18 5-7-15,-5-1-35 16,-6 8-14-16,4 6-4 15,2 6-73-15,20 10-218 16,21 2-891-16</inkml:trace>
  <inkml:trace contextRef="#ctx0" brushRef="#br0" timeOffset="11655">3551 3198 575 0,'0'0'1071'0,"0"0"-880"15,0 0-144-15,0 0 80 16,0 0 125-16,0 0-21 15,-141 8-81-15,138-8-41 16,3 3-7-16,0 3-64 16,37 4-2-16,25 0 106 15,29 6-61-15,53-4-22 16,52-7-37-16,37-5-20 16,-13 0 26-16,-47 0-28 0,-56 0 0 15,-38-3 8-15,-3 3-8 16,-11 0-1-16,-13 0-46 15,-25 0-47-15,-21 0-95 16,-6 0-198-16,-26 0-222 16,-4 0-1245-16</inkml:trace>
  <inkml:trace contextRef="#ctx0" brushRef="#br0" timeOffset="12112">5955 2991 2286 0,'0'0'527'0,"0"0"-465"15,0 0-46-15,0 0 128 16,0 0-49-16,193-118-35 15,-120 118-30-15,-2 12-18 16,-9 29-6-16,-16 21 24 16,-26 18-12-16,-20 18 43 15,-20 7-29-15,-45 6-11 16,-23 4 9-16,-14-8-30 16,-3-13 1-16,6-20 8 15,11-24-9-15,23-17 45 0,19-20-25 16,21-13-19-16,14 0 38 15,11-6-39-15,0-16 0 16,36-2-14-16,13 3 14 16,10 8-24-16,10 9 21 15,0 4 3-15,-3 0-6 16,2 24 8-16,-6 2-3 16,7-3 1-16,-1-6-110 15,8-4-72-15,45-13-287 16,-19-21-22-16,-14-14-974 0</inkml:trace>
  <inkml:trace contextRef="#ctx0" brushRef="#br0" timeOffset="12725">7029 2932 2058 0,'0'0'384'0,"0"0"-305"16,0 0-69-16,0 0 79 16,209 0-32-16,-124 6-35 15,17 6 1-15,3-1 45 16,-3 2-29-16,-14-9-32 16,-23 6-6-16,-22-7 13 0,-27 3-13 15,-16-6-1 1,0 0 131-16,-33 0-65 0,-16 0-29 15,-13 0 14-15,-6 0-6 16,-8-6 36-16,4-3-33 16,-1 1 7-16,8-1 17 15,6 2-16-15,10 7-4 16,10 0-29-16,7 0-14 16,5 0 19-16,7 18-27 15,5 6-1-15,1 6 0 16,5-1 0-16,-2 3 2 15,8-2-2-15,3-1 0 16,0 0 3-16,0 1-2 0,23 0-1 16,6-1 0-1,7 1 0-15,7 2-4 0,7 3 4 16,2 1 0-16,7 8-17 16,-5 3 10-16,6 6-1 15,-4 3-1-15,-4-1 9 16,-10 0 0-16,-5-3 0 15,-21-5 0-15,-16 1 23 16,-3-5-10-16,-42-2 7 16,-22-2-17-16,-11-3 10 15,-7-10 10-15,3-6-23 16,6-12-11-16,17-8-7 16,14 0-22-16,19-1-61 15,26-62-194-15,6 8-378 16,27-10-309-16</inkml:trace>
  <inkml:trace contextRef="#ctx0" brushRef="#br0" timeOffset="13462">8338 2523 2316 0,'0'0'524'16,"0"0"-481"-16,0 0 42 15,0 0 158-15,0 0-64 0,0 0-59 16,-187-128-78-16,141 128-13 16,-2 12-28-1,5 27 1-15,7 11 14 0,13 7-16 16,14 1 0-16,9 1 0 15,0-9-39-15,35-12-26 16,7-8-32-16,9-13-38 16,0-8 51-16,-1-9-79 15,-4 0 69-15,-7 0 33 16,-7-15 32-16,-12 4 29 16,-6 2 1-16,-8 5 34 15,-3 4 15-15,-3 4-8 16,0 35 105-16,0 19-53 15,0 18-31-15,-17 22 13 0,-6 14-55 16,8 9 11 0,1 5-17-16,11-2-8 0,3-15-14 15,7-19 1-15,26-20-44 16,6-27 10-16,7-20-15 16,3-16 23-16,-4-7 26 15,-2-7-34-15,-4-24 39 16,-8-9-10-16,-9 3 11 15,-10 1 20-15,-1 10 16 16,-8 8 37-16,-3 12 21 16,0 6-19-16,0 0-27 15,0 22-48-15,0 12 14 16,0 14-5-16,23 2-9 0,22 3-66 16,31-3 46-16,16-12 7 15,6-13-25-15,-1-17 1 16,-12-8 1-16,-22 0 35 15,-24-13-49-15,-19-10 50 16,-20-10 32-16,0-1 27 16,-36-5 10-16,-22 4-24 15,-7 5-28-15,-11 1 23 16,7 8-40-16,10 4-48 16,23 0-55-16,19 4-203 15,17-1-567-15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3:54.5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3464 920 2138 0,'0'0'504'0,"0"0"-446"0,0 0 108 16,0 0 65-16,0 0-61 16,125 174-78-16,-85-112-39 15,2 3 16-15,-2-6-26 16,-6-6-7-16,0-9-12 15,-11-9-24-15,-7-7-1 16,-10-5-47-16,-6-5-81 16,0-1-64-16,-6 7-272 15,-16-6-102-15,-9-6-91 0</inkml:trace>
  <inkml:trace contextRef="#ctx0" brushRef="#br0" timeOffset="211">3218 1681 1765 0,'0'0'522'0,"0"0"-346"15,0 0 95-15,0 0 21 16,164-192-111-16,-82 110-103 16,4-4-53-16,-1 1 26 15,-9 8-50-15,-11 12 0 16,-17 15-1-16,-11 15-129 15,-11 27-190-15,-7 8-317 16,-12 0-365-16</inkml:trace>
  <inkml:trace contextRef="#ctx0" brushRef="#br0" timeOffset="406">3340 1310 2141 0,'0'0'658'0,"0"0"-460"16,0 0 50-16,0 0-26 15,167-62-110-15,-82 50-52 16,14 4-60-16,48 8-3 16,-30 0-97-16,-15 8-766 0</inkml:trace>
  <inkml:trace contextRef="#ctx0" brushRef="#br0" timeOffset="-918">782 936 1914 0,'0'0'392'0,"0"0"-237"15,0 0-73-15,0 0 73 16,0 0 58-16,0 0-85 15,0 0-48-15,37 149 12 16,-11-88-20-16,4 5 1 16,5 11 21-16,1 2-56 15,1-3 7-15,2 2-21 16,-7-12-17-16,-1-5 25 16,-9-11-32-16,-5-9 1 15,-2-11-1-15,-4-10-5 16,-8-5-61-16,0-4-84 15,-3 1-125-15,0 0-284 0,-12-6-173 16</inkml:trace>
  <inkml:trace contextRef="#ctx0" brushRef="#br0" timeOffset="-689">635 1878 1305 0,'0'0'586'15,"0"0"-374"-15,0 0 25 16,0 0-34-16,0 0 30 16,62-191-75-16,-2 109-56 15,8-4-32-15,5 0-16 16,-5 6 4-16,-2 11-44 16,-13 9-10-16,-14 19-4 15,-10 12-165-15,-6 21-150 0,-6 8-240 16,-11 0-66-16</inkml:trace>
  <inkml:trace contextRef="#ctx0" brushRef="#br0" timeOffset="-441">597 1412 1763 0,'0'0'366'0,"0"0"-63"16,0 0-45-16,0 0-12 16,0 0-82-16,0 0-44 0,0 0-36 15,94-50-17 1,-31 41-34-16,16 1 0 0,3-1-25 16,6 3-8-16,-3 6-72 15,16 0-195-15,-23 19-538 16,-19-2-1360-16</inkml:trace>
  <inkml:trace contextRef="#ctx0" brushRef="#br0" timeOffset="1165">6408 1042 2020 0,'0'0'509'16,"0"0"-394"-16,0 0 1 15,0 0 159-15,0 0-68 16,150 186-103-16,-91-108-24 16,4 2-26-16,-9-3-38 15,2-10 10-15,-10-4-26 16,-6-11-45-16,-15 0-72 16,-14 6-359-16,-8-8-315 15,-3-15-1181-15</inkml:trace>
  <inkml:trace contextRef="#ctx0" brushRef="#br0" timeOffset="1375">6464 1666 1965 0,'0'0'466'0,"0"0"-284"16,0 0 46-16,159-203-23 15,-86 129-65-15,-4-3-93 16,-1 6-19-16,-6 13-28 16,-9 14-75-16,-7 20-169 15,-17 11-463-15,-16 13-644 0</inkml:trace>
  <inkml:trace contextRef="#ctx0" brushRef="#br0" timeOffset="1565">6382 1404 2318 0,'0'0'586'16,"0"0"-480"-16,0 0 99 16,0 0-45-16,202-51-98 15,-100 37-35-15,56 14-27 16,-25 0-181-16,-19 0-694 0</inkml:trace>
  <inkml:trace contextRef="#ctx0" brushRef="#br0" timeOffset="6779">5504 0 1422 0,'0'0'375'16,"0"0"-193"-16,0 0 60 15,0 0 58-15,-14 249-78 0,8-64-92 16,0 75-21-16,-4 41 16 16,-2 20-63-16,-2-15-20 15,0-44-14-15,11-25 38 16,3-64-11-16,0-47-37 15,0-37 8-15,0-15 22 16,0 8-17-16,3-2 7 16,-3-1-20-16,0-18-18 15,0-19-8-15,0-12-44 16,0-10-55-16,0-2-168 16,0-7-443-16,0-11-1181 0</inkml:trace>
  <inkml:trace contextRef="#ctx0" brushRef="#br0" timeOffset="7642">5052 3974 1378 0,'0'0'319'0,"0"0"-214"0,0 0-4 16,0 0 91-1,0 0 28-15,0 0-60 0,0 0-31 16,27-165-45-16,-27 142 14 16,-8 2-34-16,-18-4-16 15,-2 5 25-15,-12 0-10 16,-8 7-8-16,-6 7-5 16,-5 6-34-16,-3 4 31 15,-3 34-17-15,5 13-9 16,3 14 19-16,10 12-29 15,15 7 7-15,15 4-4 16,14-9-13-16,3-3 16 16,17-18-16-16,22-15-1 0,13-13 0 15,10-14-55-15,6-16-27 16,-2 0 2-16,-1-34-39 16,-9-10 50-16,-10-8 31 15,-13-9 38-15,-13 3 19 16,-8 2 30-16,-7 10 48 15,-5 10 8-15,0 14 5 16,0 18 5-16,0 4-28 16,0 26-47-16,-11 32 13 15,2 28-22-15,-2 18 13 16,2 10-7-16,1 10-28 16,5-1 41-16,0 2-41 15,3-5 0-15,0-11 3 16,0-15-3-16,0-17-9 15,0-14 0-15,0-20 1 0,0-6 4 16,0-18-5-16,-3-1-30 16,-3-9-8-16,-1-7-85 15,7-2-63-15,0 0-292 16,7-20-350-16,8-8-1177 0</inkml:trace>
  <inkml:trace contextRef="#ctx0" brushRef="#br0" timeOffset="7927">5513 4653 416 0,'0'0'1597'0,"0"0"-1260"16,0 0-160-16,0 0 88 0,0 0 34 15,90-170-127-15,-75 143-48 16,-1 7-17-16,-5 8-29 15,-5 7 22-15,-1 5-38 16,-3 0-13-16,0 23 10 16,0 21-8-16,0 18-11 15,0 8-10-15,-3 7-29 16,-13 3 24-16,2-3-25 16,5-4-51-16,-2-1-50 15,11 14-146-15,0-15-380 16,0-15-661-16</inkml:trace>
  <inkml:trace contextRef="#ctx0" brushRef="#br0" timeOffset="9615">255 5215 2029 0,'0'0'353'16,"0"0"-255"-16,0 0 3 15,0 0 116-15,0 0-94 16,-57-172-77-16,89 130-4 16,13 1-42-16,5 9 49 15,2 11 3-15,4 13-23 16,-4 8 46-16,4 14-54 16,-10 33 3-16,-10 22 31 15,-16 13-44-15,-20 9 21 16,-8 8-21-16,-37-1-10 15,-21-10 36-15,-13-6-30 16,-9-13 11-16,0-16 18 16,3-18-30-16,12-14 3 0,19-17 12 15,17-4-15-15,17-10 26 16,20-23-32-16,0-2-3 16,40 3-12-16,16 6 16 15,6 14-2-15,7 9-9 16,-1 3 6-16,-3 9-4 15,5 14 8-15,-5 1 0 16,4-4-15-16,7-5 11 16,35-15-113-16,-17 0-349 15,-15 0-395-15</inkml:trace>
  <inkml:trace contextRef="#ctx0" brushRef="#br0" timeOffset="10118">1314 4972 2008 0,'0'0'487'0,"0"0"-453"16,0 0-7-16,0 0 125 16,199 0-67-16,-134 0-54 15,1 0-31-15,-7 0 12 16,-14 0 0-16,-11 0-12 15,-14 0 0-15,-20 0 8 16,0 0 23-16,-20 0 5 16,-26 0-12-16,-16 0 9 15,-11-2 58-15,-9 2-49 16,-3 0 10-16,0 0 55 0,3 14-43 16,11 12 23-16,14 4-29 15,22 2-40-15,19 4 6 16,16 0-24-16,0 1-18 15,36 1 9-15,19 4 12 16,13-4-3-16,8 1 0 16,0-1 0-16,-5-3-16 15,-11 4 14-15,-15 3-17 16,-11-2 18-16,-19 4 2 16,-15 1-1-16,0 4 18 15,-32-1-18-15,-24-2 30 16,-7-1-30-16,-2-11 0 0,3-6-7 15,13-16 7-15,10-10-11 16,16-2-56-16,17-8-134 16,15-51-153-16,31 9-387 15,5-10-1256-15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4:16.1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10499 7041 2144 0,'0'0'250'16,"0"0"-161"-16,0 0-88 16,209-12 10-16,-127 5 51 15,6-3-46-15,5-1 16 16,-5-5-32-16,-6-4 0 16,-14 3-6-16,-16-1 6 15,-19 6 0-15,-16 10 5 16,-14 2 56-16,-3 17 183 15,0 39-142-15,-29 26 13 16,-7 23 8-16,-4 12-54 0,4 0 12 16,10-4-33-16,9-16-47 15,11-14 27-15,6-16-28 16,0-14-21-16,0-18-42 16,0-15-158-16,0-20-255 15,0 0-132-15,0-20-1301 0</inkml:trace>
  <inkml:trace contextRef="#ctx0" brushRef="#br0" timeOffset="168">10793 7471 2365 0,'0'0'462'16,"0"0"-430"-16,0 0 11 0,0 0 138 15,0 0-75-15,224 7-61 16,-133-7-45-16,10 0-93 15,44-20-130-15,-28-7-355 16,-13 1-679-16</inkml:trace>
  <inkml:trace contextRef="#ctx0" brushRef="#br0" timeOffset="647">11923 7033 2232 0,'0'0'488'0,"0"0"-473"0,0 0-14 16,0 0 74-16,0 0-9 15,184 61-11-15,-116-49-22 16,-2-3-13-16,-10-1-4 16,-17-1-16-16,-16-3 12 15,-14-4 2-15,-9 0-8 16,-6 0 32-16,-33 0 4 15,-18 0-25-15,-5 0 52 16,-9 0 7-16,-2 0-31 16,5 0 34-16,8 0-50 15,12 14-10-15,8 14 22 16,14 3-41-16,13 15 18 16,13 6-18-16,0 7 0 15,19-1 0-15,21-2 0 0,5-6-14 16,12-5 13-1,-1-10-9-15,-1-3 9 0,-5-6-4 16,-12 1 5-16,-11-2 16 16,-21 1-15-16,-6 9-1 15,-23 3 42-15,-36 12-42 16,-20 0 9-16,-9-2-9 16,0-4-19-16,9-15-2 15,17-8-74-15,19-13-77 16,40-16-109-16,3-25-365 15,11-11-637-15</inkml:trace>
  <inkml:trace contextRef="#ctx0" brushRef="#br0" timeOffset="-19346">9521 560 1699 0,'0'0'299'15,"0"0"-138"-15,0 0 82 16,0 0 2-16,0 0-93 16,0 0-74-16,0 0 20 15,15 112-11-15,27-35-26 16,5-1-32-16,-1 3 31 16,-4-3-60-16,-10-13 0 0,-1-1-15 15,-12-9 3-15,-6-3-105 16,-13 3-205-1,0-12-339-15,0-13-1302 0</inkml:trace>
  <inkml:trace contextRef="#ctx0" brushRef="#br0" timeOffset="-19132">9331 1217 1091 0,'0'0'1073'0,"0"0"-875"16,0 0-82-16,0 0 137 16,130-168-62-16,-48 99-88 15,9-15-62-15,5 1-40 0,-15 7-2 16,-11 8-14-16,-19 9-224 16,-14 24-330-16,-24 11-656 0</inkml:trace>
  <inkml:trace contextRef="#ctx0" brushRef="#br0" timeOffset="-18932">9284 872 2129 0,'0'0'548'16,"0"0"-416"-16,0 0 79 0,0 0-16 15,0 0-77-15,220-70-42 16,-112 60-70-16,68 10-6 16,-24 0-138-16,-22 0-658 0</inkml:trace>
  <inkml:trace contextRef="#ctx0" brushRef="#br0" timeOffset="-16440">20906 1323 2074 0,'0'0'511'0,"0"0"-397"15,0 0 100-15,0 0-145 0,170-67-69 16,-113 67-156-16,-15 0-454 16,-2 0-428-16</inkml:trace>
  <inkml:trace contextRef="#ctx0" brushRef="#br0" timeOffset="-16734">19099 1302 2847 0,'0'0'378'0,"0"0"-309"16,0 0-37-16,0 0 165 16,0 0-111-16,0 0-86 15,0 0-86-15,53-50-95 16,-24 80-169-16,1-1-678 0</inkml:trace>
  <inkml:trace contextRef="#ctx0" brushRef="#br0" timeOffset="-16608">19852 1341 1649 0,'0'0'0'0</inkml:trace>
  <inkml:trace contextRef="#ctx0" brushRef="#br0" timeOffset="-17439">16997 734 2388 0,'0'0'326'15,"0"0"-278"-15,0 0 132 16,0 0 37-16,0 0-85 16,158 218-18-16,-109-136-83 15,7 6 1-15,-4-7 23 16,-2-11-40-16,-12-13-15 15,-11-14-9-15,-15-11-67 0,-12-8-111 16,0-4-173 0,-20-1-290-16,-5-15-297 0</inkml:trace>
  <inkml:trace contextRef="#ctx0" brushRef="#br0" timeOffset="-17235">16850 1388 1780 0,'0'0'521'16,"0"0"-351"-16,0 0 85 16,0 0 111-16,0 0-153 15,184-121-70-15,-99 57-104 16,0-8-25-16,-3-2 30 16,-14 8-43-16,-15 5-2 15,-13 18-66-15,-18 19-129 0,-9 15-325 16,-13 9-276-16</inkml:trace>
  <inkml:trace contextRef="#ctx0" brushRef="#br0" timeOffset="-17035">16798 1118 2278 0,'0'0'509'0,"0"0"-368"16,0 0 106-16,0 0-38 16,187-80-129-16,-90 70-31 0,8 4-49 15,50 6-19 1,-31 12-116-16,-19 7-613 0</inkml:trace>
  <inkml:trace contextRef="#ctx0" brushRef="#br0" timeOffset="-18324">13390 622 1154 0,'0'0'850'16,"0"0"-771"-16,0 0 58 0,0 0 43 16,94 159-14-1,-57-101-34-15,8 1-84 0,1-2-31 16,0-4 9-16,-4-4-26 15,-2 2-13-15,-7 20-105 16,-13-12-207-16,-11-6-260 0</inkml:trace>
  <inkml:trace contextRef="#ctx0" brushRef="#br0" timeOffset="-18113">13269 1187 1818 0,'0'0'525'16,"0"0"-412"-16,0 0 94 0,144-173 69 15,-65 105-127-15,9-3-68 16,0 3-39-16,-6 6-36 16,-7 10-6-16,-13 12-78 15,-12 23-236-15,-21 15-300 16,-19 2-369-16</inkml:trace>
  <inkml:trace contextRef="#ctx0" brushRef="#br0" timeOffset="-17896">13170 1014 1950 0,'0'0'590'0,"0"0"-403"15,0 0 33-15,0 0 18 16,0 0-103-16,170-88-74 16,-85 64-9-16,11 0-44 15,12 3-8-15,-1 3-56 16,38 16-206-16,-30 2-581 16,-24 0-1302-16</inkml:trace>
  <inkml:trace contextRef="#ctx0" brushRef="#br0" timeOffset="-3781">45 1715 1612 0,'0'0'242'0,"0"0"-108"16,0 0-55-16,0 0 95 15,0 0 55-15,0 0-87 16,-42-14-49-16,39 14-22 0,3 0-21 16,0 0 46-16,0 2-66 15,17 25-12-15,17 11 137 16,9 10-95-16,3 4-22 16,1 1-17-16,1-3-15 15,-2-9 16-15,-1-11-22 16,5-7 0-16,-1-11 19 15,4-7-18-15,-1-5 0 16,4 0-1-16,-1-23 9 16,4-6-11-16,3-3 2 15,1-3-16-15,2 2-2 16,0 1 4-16,5 6-5 16,-5 4 13-16,-2 8 6 0,-1 5-9 15,-4 6 9 1,1 3 0-16,3 0-23 0,3 0 24 15,5 15-1-15,-1 5 0 16,-1 2 1-16,0 1 5 16,-6 3-6-16,-2-2 0 15,-15-4-6-15,-5-2 7 16,-17-6-2-16,-7-5 1 16,-7-3 0-16,-9-4 4 15,0 0-4-15,0 0 0 16,0 0 26-16,5 0-25 15,-2 0 13-15,3 0 4 16,5-15-16-16,4-8 7 16,8-7-9-16,7-2 0 0,9 2-14 15,7 7 14-15,10 6 0 16,13-1-6-16,10 9 6 16,9 0-6-16,3 9 6 15,4 0 0-15,-3 0-6 16,-7 20 15-16,-6 4-9 15,-8 4 0-15,-9-5 1 16,-6-3 16-16,-13-5-17 16,-7-7 0-16,-7-8-20 15,-3 0-35-15,17-6-252 16,-7-17-466-16,-4-3-1217 0</inkml:trace>
  <inkml:trace contextRef="#ctx0" brushRef="#br0" timeOffset="-2395">1437 4314 1435 0,'0'0'265'16,"0"0"-138"-16,0 0-15 16,0 0 19-16,0 0 51 15,0 0-54-15,0 0-39 16,-49-136 57-16,26 127-36 15,-4 7-25-15,1 2 39 0,-6 0-54 16,-1 0-35-16,-4 23-16 16,5 10-18-16,2 11 19 15,7 9-20-15,8 1 0 16,4 0 8-16,11-6-8 16,0-9-2-16,0-10 2 15,17-12-43-15,12-5 25 16,7-10-66-16,4-2-8 15,2 0 42-15,1-14-47 16,-7-9 27-16,-4-4 15 16,-6-1 15-16,-9 3 31 15,-7 6 18-15,-3 11 5 0,-7 5 63 16,0 3-10 0,0 0 15-16,0 18-36 0,0 23-40 15,0 28 42-15,0 15-33 16,0 25-9-16,0 15 22 15,-4 10-27-15,1 7-1 16,-4-6 0-16,7-8 0 16,0-24-15-16,0-23-8 15,0-27-33-15,17-19 50 16,5-15-34-16,4-13-33 16,5-6 10-16,5-9-17 15,-1-27 25-15,4-5-28 16,-2-3 10-16,-11 6 73 0,-7 11 17 15,-8 12 78 1,-8 13-14-16,-3 2 27 0,0 0 38 16,0 11-99-16,0 18-9 15,3 10 19-15,9 2-51 16,13 4 0-16,17-1-6 16,13-6 0-16,10-9-11 15,5-14-7-15,-8-15-52 16,-7 0 69-16,-19-12-26 15,-13-20 27-15,-23-1 25 16,0-3 52-16,-26 2 25 16,-24 2-47-16,-8 5-14 15,-7 7 23-15,6 8-64 16,13 6-33-16,30 3-163 0,13 3-511 16,3 0-1421-16</inkml:trace>
  <inkml:trace contextRef="#ctx0" brushRef="#br0" timeOffset="-675">5830 5734 1699 0,'0'0'309'0,"0"0"-211"16,0 0 54-16,0 0 97 16,0 0-50-16,0 0-63 15,0 0-16-15,213 128-36 16,-151-91-35-16,3 5 18 16,11-2-41-16,6 2-1 15,3-7-20-15,6-2 4 16,11-10 10-16,6-8-19 15,7-6 0-15,5-7 2 16,8-2-2-16,1 0-1 16,5-23 1-16,2-10-14 15,28-5-4-15,-13 2 5 0,7 1 7 16,3 5-6-16,-28 7 12 16,18 0 0-16,-4 7-1 15,-6 5 1-15,-1 7-16 16,-5-1 16-16,2 5 0 15,7 0 14-15,3-1-14 16,1-6 0-16,7 1 0 16,-8-6 1-16,3 0 38 15,4-6-39-15,-1 1 0 16,28-7 21-16,-17 3-14 16,0-1 7-16,-2-2 2 15,-17 0-16-15,38-5 38 16,24-6-38-16,22-4 0 15,4 0 38-15,-41 10-38 16,-47 8 1-16,-48 10 13 0,-4 5-13 16,17 6 54-16,15 0-54 15,22 0 20-15,1 21 24 16,-1 16-11-16,3 14-13 16,-2 8 9-16,-4 6-28 15,-3 5 62-15,-7 4-63 16,-10-7 20-16,-2-8 29 15,-14-9-35-15,-14-14 6 16,-12-9-21-16,-12-10 13 16,-22-11 26-16,-11-6-39 0,-11 0 0 15,-7-19 21-15,-2-15-19 16,1-12-1-16,10-15-1 16,0-5 15-16,12-6-35 15,5 5 20-15,9-2-16 16,8 11 2-16,3 8 8 15,13 3 0-15,11 12 5 16,19 2 1-16,17 9 3 16,45 3-3-16,45 11 0 15,57 7-6-15,20 3 15 16,-8 0-17-16,-18 20 8 16,-34 10 0-16,-9-2 3 15,-7 5-3-15,2-3 0 16,15-9 48-16,19-4-10 0,20-5 22 15,7 0-26-15,-4-3-13 16,-14 2 42-16,-12 4-61 16,-19 0-2-16,-15-4 49 15,-11 2-49-15,-20-5 0 16,-28-3 0-16,-31-1 0 16,-27-1 0-16,-7 0 0 15,14 3 0-15,14-3 0 16,4 3 0-16,-11-1 0 15,-18-2 0-15,-15 0 0 16,-16-3 0-16,-18 0-51 16,-15 0-87-16,-20-11-83 15,-10-19-484-15,0 1-1351 0</inkml:trace>
  <inkml:trace contextRef="#ctx0" brushRef="#br0" timeOffset="1383">12827 6724 2241 0,'0'0'481'0,"0"0"-453"16,0 0 6-16,0 0 246 15,0 0-76-15,-56-167-76 16,24 148-78-16,-5 5 4 16,-2 10 27-16,-1 4-71 0,-2 0 4 15,-1 27 1-15,4 15-8 16,4 11 1-16,4 9-8 15,19-3 1-15,8-1 2 16,4-11-3-16,13-8-23 16,30-13-1-16,10-11-39 15,2-15 2-15,4 0-25 16,-3-6 16-16,-4-20 49 16,-7 2-28-16,-8 0 28 15,-8 7 21-15,-10 4 0 16,-8 11 0-16,-2 2 23 15,-6 2 32-15,-3 40 45 16,0 20-55-16,0 26-21 16,-6 45 3-16,-23 47-27 15,-4 38 15-15,7 12-15 0,17-42 0 16,9-53 0-16,3-53 0 16,23-28-1-16,13-3 0 15,10-8-15-15,10-10 15 16,6-27-32-16,-2-6 3 15,-4-15 24-15,-7-26-15 16,-10-7 13-16,-5-1 8 16,-12 2 0-16,-8 7 15 15,-3 15 36-15,-11 13 6 16,-3 12 41-16,0 0-28 16,0 14-34-16,0 22-30 15,0 12 6-15,0 2-10 16,3-1-2-16,36-8 0 0,13-8-18 15,7-15 1-15,0-18-11 16,-7 0 27-16,-9-21 0 16,-13-17 0-16,-10-10 2 15,-17-2 17-15,-3-3 35 16,-6 0-34-16,-31 4-4 16,-16 1-15-16,-9 10-9 15,-16-6-45-15,16 8-168 16,6 7-676-16</inkml:trace>
  <inkml:trace contextRef="#ctx0" brushRef="#br0" timeOffset="2358">11660 0 1765 0,'0'0'338'15,"0"0"-263"-15,0 0 20 0,-9 188 166 16,-7-49-92 0,-10 51-55-16,-8 63 5 0,-8 5-77 15,4-40 0-15,4-59 43 16,15-70-41-16,5-18 25 15,-1 2-38-15,-2 7-14 16,-3-1 23-16,7-8-32 16,1-12-8-16,1-12 0 15,5-9-38-15,3-5-26 16,3-7-70-16,0-3-193 16,0-7-312-16,0-8-406 0</inkml:trace>
  <inkml:trace contextRef="#ctx0" brushRef="#br0" timeOffset="3193">11589 2782 1430 0,'0'0'345'16,"0"0"-259"-16,0 0 17 0,0 0 90 15,0 0 46-15,0 0-31 16,0 0-73-16,-23-147-9 16,-3 128 19-16,-10 11-36 15,-7 8 23-15,-5 0-63 16,-11 31-53-16,-4 26 54 15,-2 21-46-15,9 10-7 16,10-1-8-16,17-1 1 16,19-13 14-16,10-14-24 15,17-20-41-15,25-15 40 16,10-16-61-16,7-8-26 0,3-12 1 16,-6-26 0-1,-7-9 86-15,-10-9-31 0,-13 3 32 16,-9 6 3-16,-11 9 15 15,-3 13 42-15,-3 12 63 16,0 13-18-16,0 0 13 16,0 22-104-16,0 41-5 15,0 51 37-15,-6 57-35 16,-3 45 19-16,1-13-15 16,5-41-8-16,3-56 38 15,0-35-45-15,0 2 0 16,0 1 0-16,0-3 0 15,0-21-1-15,0-17-29 16,0-14-52-16,0-14-41 16,0-10-196-16,0-24-459 0,0-8-994 15</inkml:trace>
  <inkml:trace contextRef="#ctx0" brushRef="#br0" timeOffset="3501">11691 3465 462 0,'0'0'1838'0,"0"0"-1548"15,0 0-228-15,0 0 146 16,0 0 50-16,199-78-114 16,-163 78-12-16,-7 13-83 15,-12 26 4-15,-17 11 34 0,0 12-71 16,-35 5 7-16,-15-2-23 15,-5-7 1-15,-1-10 20 16,7-15-21-16,13-9 0 16,13-16 9-16,12-2-8 15,11-6-1-15,0 0 0 16,14 0-20-16,29 0-5 16,13 0 2-16,52 0-133 15,-11-18-110-15,-2-2-621 0</inkml:trace>
  <inkml:trace contextRef="#ctx0" brushRef="#br0" timeOffset="5132">5801 2443 1587 0,'0'0'229'0,"0"0"-157"16,0 0-11-16,0 0 93 15,0 0-1-15,0 0-117 16,85-50-35-16,-36 15 34 16,7-8-33-16,3 3 20 0,7 5 12 15,-1 5-28-15,3 7 45 16,-2 13-37-16,-1 10-3 16,0 0 30-16,5 12-23 15,1 22 39-15,5 6 2 16,6 3-36-16,6 3 69 15,7-5-46-15,9-9-45 16,4-12 50-16,8-8-45 16,1-12 3-16,4 0-9 15,-2-8 1-15,2-16 11 0,-4-8-12 16,-5-7-28 0,-4 0 26-16,-11 5-20 0,-4-1 8 15,-5 9 1-15,-9 4 13 16,-4 19-9-16,-7 3 9 15,-6 12 0-15,-6 27 21 16,-3 8-3-16,-1 3 33 16,10-9 22-16,7-6-24 15,10-14 36-15,9-16-78 16,4-5-6-16,0 0-2 16,-4-26-8-16,-9-3-172 15,-8-9-68-15,-21 11-301 16,-21 4-359-16</inkml:trace>
  <inkml:trace contextRef="#ctx0" brushRef="#br0" timeOffset="5680">6963 3306 1913 0,'0'0'292'16,"0"0"-270"-16,0 0-10 0,79-172 38 15,-27 120 48-15,7 5-25 16,3 8-26-16,3 13 23 16,-2 14 39-16,-4 12-37 15,-3 9-47-15,-7 41 57 16,-20 24-52-16,-13 14 52 16,-16 16-62-16,0 4-19 15,-33-1 29-15,-13-6-30 16,-8-17 0-16,-9-10 15 15,4-18-15-15,-3-18 13 16,9-12 2-16,10-10-14 16,11-16 53-16,16 0-54 15,13-9 2-15,3-15-2 0,0-2 0 16,32 3-1-16,7 10-8 16,8 13 9-16,5 0-12 15,1 24 12-15,5 8 0 16,1 1 6-16,3-4-4 15,11-7-4-15,4-11-66 16,36-11-107-16,-22-24-303 16,-12-13-356-16</inkml:trace>
  <inkml:trace contextRef="#ctx0" brushRef="#br0" timeOffset="6214">8128 3124 1542 0,'0'0'489'0,"0"0"-410"15,0 0-55-15,0 0 134 16,181 0 8-16,-113 0-56 16,8 8-25-16,-2-6-67 15,-4 5 17-15,-11-7 4 16,-21 3-31-16,-15-3 7 15,-15 0-15-15,-8 0 31 16,-8 0 94-16,-30 0-96 16,-18 0 28-16,-9 0 28 0,-8 0-34 15,-2 0-2-15,-1 3 7 16,11 5-2-16,6 2 22 16,16 4-51-16,12 4-4 15,8 3-6-15,15 4-14 16,8 0 4-16,0 7-5 15,27 3 0-15,11 4 6 16,13 0-6-16,8-2-9 16,6 8 8-16,0-4-9 15,4 3 10-15,-7 3 0 16,0-2 1-16,-13-1-1 16,-7-3 0-16,-19-3 0 15,-18 1 1-15,-5 3 5 16,-31 1 26-16,-28-2-4 15,-15 0-26-15,-8-2 20 0,-3-13-22 16,3-11 0-16,10-9 0 16,5-6-26-16,16 0-20 15,14-35-120-15,18-6-319 16,13-4-412-16</inkml:trace>
  <inkml:trace contextRef="#ctx0" brushRef="#br0" timeOffset="6934">9246 2979 2405 0,'0'0'544'0,"0"0"-484"16,0 0-34-16,0 0 221 15,0 0-104-15,0 0-68 16,-181-147-52-16,145 145-17 16,7 2 19-16,6 0-25 15,3 0 8-15,14 19-11 16,6 8 3-16,0 2-14 16,0 4 5-16,26-7-46 15,9 1 20-15,9-10-20 16,4-8-23-16,1-6 15 0,1-3-25 15,-1 0 37-15,-7-3 7 16,-5-8 26-16,-8-1 17 16,-10 5 1-16,-10 7 0 15,-1 0 21-15,-8 19-3 16,0 31 48-16,0 19-3 16,-23 49-25-16,0-2 10 15,-4 20-27-15,7 5-11 16,14-23-1-16,6 8-9 15,0-16-8-15,20-24-15 16,23-25 2-16,5-20-8 16,5-21-25-16,-1-16 35 15,-2-4-8-15,-4-12-84 0,-7-20 65 16,-10-4 22 0,-3-1 24-16,-9 4 0 0,-11 5 42 15,1 15 31-15,-7 3 41 16,0 10-17-16,0 0-40 15,0 4-47-15,0 18 4 16,0 11-8-16,6 5-6 16,23 1-17-16,11-5 16 15,19-3-37-15,6-10 37 16,5-17 0-16,-9-4-9 16,-5 0 4-16,-20-23 6 15,-13-10 0-15,-20-1 22 16,-3-5 2-16,-20 1 7 15,-28 2-22-15,-14 11-1 0,-4 4-16 16,-22 1-5-16,18 4-200 16,19 2-684-16</inkml:trace>
  <inkml:trace contextRef="#ctx0" brushRef="#br0" timeOffset="8667">18470 18 1508 0,'0'0'693'16,"0"0"-478"-16,0 0-67 15,0 0-14-15,0 0 110 16,-48 253-53-16,39-29-72 16,-2 44-10-16,-3 12-31 15,-4-23-11-15,1-43-13 16,1-44-33-16,7-45 15 16,1-36-36-16,-1-20 0 15,-2 6-3-15,2 1 3 0,-5-5-7 16,2-14-53-1,-1-22-101-15,2-18-137 0,5-9-313 16,0-8-432-16</inkml:trace>
  <inkml:trace contextRef="#ctx0" brushRef="#br0" timeOffset="9693">18487 2628 899 0,'0'0'1046'16,"0"0"-829"-16,0 0-90 15,0 0 68-15,0 0 53 16,0 0-46-16,-193-14-63 16,151 58-43-16,-4 17 16 15,4 17-33-15,2 7 13 16,10 0-76-16,14-9-15 0,13-11-1 15,3-12 0 1,16-17-25-16,23-15-31 0,11-21-15 16,8 0-9-16,1-36-98 15,0-21 67-15,-2-3 53 16,-15-11 22-16,-10-1 36 16,-6 6 12-16,-9 9 23 15,-4 10 66-15,-10 16 29 16,-3 20 30-16,0 11-27 15,0 11-79-15,-3 46-7 16,-20 27 14-16,1 15-16 16,-1 19 20-16,6 9-40 15,14 26 10-15,3-12 10 16,0 1-29-16,0-7 43 0,0-36-53 16,0-6-6-16,0-25-6 15,0-18-66-15,0-18-35 16,-11-14-38-16,5-11-92 15,6-7-55-15,0-42-301 16,3-14-317-16,17-6-575 0</inkml:trace>
  <inkml:trace contextRef="#ctx0" brushRef="#br0" timeOffset="10026">18804 3155 1800 0,'0'0'396'15,"0"0"-235"-15,0 0 2 0,0 0 61 16,0 0-35 0,0 0-88-16,175 12-67 0,-163 20-12 15,-9 13 22-15,-3 6 23 16,0-2-46-16,-15-4-10 16,-5-10 8-16,4-9-17 15,2-11-2-15,8-9 0 16,6-4 1-16,0-2-9 15,3 0 8-15,23 0 0 16,7 3 0-16,10 7 0 16,-1 7 0-16,4 8 52 15,-7 4 38-15,-10 4-11 16,-15 1-41-16,-14-1 10 0,0-5 12 16,-20-1-50-1,-19-6 11-15,-7-6-21 0,-7-3-21 16,-13-12-54-1,12 0-224-15,4-19-784 0</inkml:trace>
  <inkml:trace contextRef="#ctx0" brushRef="#br0" timeOffset="11138">13059 1980 1679 0,'0'0'235'0,"0"0"-183"15,0 0-2-15,0 0 150 16,0 0 20-16,0 0-91 16,0 0-81-16,173 106 35 15,-110-85-42-15,-1-6-7 16,6-9 24-16,5-6-46 0,-2 0-3 15,5 0-9 1,3-12 6-16,-1-11 3 0,7-7-9 16,0-10 0-16,0 3-12 15,5-3 12-15,-5 0-6 16,-3 11 6-16,0 5 0 16,-5 13-1-16,2 11 1 15,-3 0 0-15,1 20 17 16,2 12-16-16,0 11 13 15,0 3 11-15,6 1-15 16,0-1 74-16,10-6-43 16,0-7-28-16,6-7 32 0,-3-12-44 15,4-5 14 1,3-6-9-16,0-3 1 0,-1 0 22 16,4-3-29-16,-3-8 0 15,-6 1 19-15,-8 8-19 16,-6 2 1-16,-6 0 3 15,0 0 4-15,-5 0 28 16,-1 0-36-16,-2 0 0 16,1 0 24-16,-5 0-8 15,-2 0 4-15,-3-13-20 16,1 6 9-16,-6-6-3 16,-4 5-6-16,-7-2-84 15,-17 4-11-15,-16 0-147 0,-9 1-265 16,-4 2-521-16</inkml:trace>
  <inkml:trace contextRef="#ctx0" brushRef="#br0" timeOffset="11778">13949 3052 1662 0,'0'0'350'0,"0"0"-233"16,0 0-68-16,0 0 60 15,0 0 67-15,0 0-11 16,-9-149-108-16,45 122-38 16,7 2 62-16,6 14-35 0,2 7 5 15,8 4 6 1,-2 11-8-16,-9 33 44 15,-8 12-80-15,-18 17-13 16,-18 7 39-16,-4 8-38 16,-26 1 0-16,-26-1-1 0,-18-3 6 15,-4-10 23-15,-5-14-29 16,7-17 0-16,6-10 41 16,14-22-19-16,13-7 11 15,10-5-21-15,12-5 0 16,14-18-3-16,3-10-9 15,3 3 0-15,26-1-13 16,7 10 13-16,7 13-1 16,5 8-14-16,2 0 15 15,2 27 6-15,1 8-6 16,2 3 0-16,1-3-3 16,0-5 11-16,2-9-16 0,4-8-5 15,1-13-79-15,-4 0-120 16,17-46-319-16,-17-4 17 15,-17-3-1302-15</inkml:trace>
  <inkml:trace contextRef="#ctx0" brushRef="#br0" timeOffset="12316">14844 2931 1728 0,'0'0'313'0,"0"0"-218"15,0 0 63-15,0 0 63 16,0 0-36-16,196 4-97 0,-134 8-78 16,11-4 84-16,-5 4-49 15,-3-2-25-15,-5-4 16 16,-15-2-36-16,-16 0 8 16,-12-4-8-16,-17 0 0 15,0 0 39-15,-14 0-37 16,-32 0 8-16,-8 0 14 15,-12 0 25-15,-6-6 5 16,-3 4-21-16,2 2 17 16,5 0 47-16,0 0-64 15,8 13-15-15,10 17 15 16,15 5-32-16,16 4 10 0,19 2-11 16,0 4 0-16,19-5-12 15,27 2 12-15,2-4-17 16,12-2 16-16,2-1-23 15,0 1 13-15,-3-1-13 16,-4-3 23-16,-5 3-19 16,-10 1 17-16,-11-1-1 15,-13-1-2-15,-16 3 12 16,0-2 6-16,-22 3 22 16,-24 1-11-16,-16 3 13 15,-8-5-36-15,-2-5 0 16,4-7-3-16,6-11 3 15,9-8 0-15,13-6-32 0,14 0-57 16,20-20-88 0,6-39-312-16,29 5-174 0,11-1-976 0</inkml:trace>
  <inkml:trace contextRef="#ctx0" brushRef="#br0" timeOffset="13045">16113 2710 1776 0,'0'0'702'0,"0"0"-545"0,0 0-45 16,0 0 91-1,-12-167 50-15,-11 138-91 0,-10 5-95 16,-4 12-19-16,-5 12-21 15,-7 0 3-15,1 12 0 16,-2 23-22-16,10 6-9 16,14 9 1-16,10 1-16 15,16-1 15-15,0 0-37 16,10-6-25-16,16-8 14 16,11-10-71-16,2-8 5 15,0-10 4-15,7-8-18 16,-3 0 55-16,-1-5-4 0,-7-16 32 15,-5 5 37 1,-10 6 0-16,-8 7 9 16,-4 3 6-16,-8 18 7 15,0 32 63-15,0 23-14 0,-14 21 8 16,-9 39 14-16,1-3-37 16,5 4-9-16,11 2-22 15,6-26-10-15,0-2 5 16,3-19-11-16,23-18-20 15,7-21 20-15,7-18-35 16,-5-17 17-16,4-15-31 16,-6 0 0-16,-1-24 48 15,-4-12-6-15,-6 2 7 16,-6 1 9-16,-6 7-8 16,-7 11 52-16,0 6 21 0,-3 9-30 15,0 0 37 1,0 0-62-16,0 24-17 0,0 6 8 15,3 5-10-15,25 0 0 16,11-3-7-16,13-9-2 16,10-8-6-16,0-11 15 15,-2-4-3-15,-12-16-11 16,-14-16 15-16,-19-6-1 16,-15-6 34-16,0 4 16 15,-20 1 38-15,-25 7-52 16,-10 5 7-16,-7 9-43 15,2 7-4-15,4 2-188 16,14 2-449-16,16 4-1793 0</inkml:trace>
  <inkml:trace contextRef="#ctx0" brushRef="#br0" timeOffset="13976">19407 2240 1640 0,'0'0'309'0,"0"0"-213"0,0 0-46 16,0 0 182-16,0 0-8 16,0 0-135-16,0 0-32 15,69-5-11-15,-10-20-22 16,9-8 19-16,11 5-35 16,3-3-2-16,3 7 37 15,0 7-31-15,-3 16-3 16,3 1 37-16,0 17 17 15,0 26 12-15,4 14-47 16,3 7 10-16,5 1 28 16,2-3-41-16,9-10 4 15,3-13-20-15,1-9-8 16,2-13 14-16,2-11-15 0,-3-6 0 16,-2 0 5-16,2-12-5 15,-2-12-13-15,-7 1 11 16,-5 3 2-16,-8-1-13 15,-12 3 13-15,-11 4 0 16,-11 2 1-16,-19 2-1 16,-8 3-2-16,-13 1 2 15,-11 3-54-15,-6-3-76 16,0-6-97-16,-6 0-460 16,-14-1-1039-16</inkml:trace>
  <inkml:trace contextRef="#ctx0" brushRef="#br0" timeOffset="14627">20546 3209 1756 0,'0'0'230'0,"0"0"-122"15,0 0-95-15,0 0 52 16,0 0 111-16,0 0-87 16,0 0-59-16,139-148-29 15,-94 130 37-15,1 10 47 16,-7 8-27-16,-2 0 0 15,-5 32 15-15,-13 22-20 16,-5 15 15-16,-14 13-2 0,0 11-10 16,-33 5 12-16,-16-4-51 15,-7-9-4-15,-7-15 14 16,1-13-19-16,8-15 23 16,11-17 8-16,7-13-1 15,13-12 19-15,6 0-47 16,11 0-9-16,6-14 13 15,0-5-14-15,0 8 0 16,12 5 0-16,15 6 0 16,2 0-2-16,8 8 2 15,-2 16 0-15,7 3-1 16,5 0 1-16,-1-4-17 16,9-8-90-16,1-12-143 0,20-3 13 15,-14-15-280-15,-13-11-357 16</inkml:trace>
  <inkml:trace contextRef="#ctx0" brushRef="#br0" timeOffset="15140">21234 3218 1722 0,'0'0'362'15,"0"0"-216"-15,0 0 67 16,0 0 4-16,0 0-86 15,0 0-59-15,202 6-45 0,-142 13-21 16,-1-7 15 0,-3 4-14-16,-7-8 4 0,-13 2-10 15,-10-8 5-15,-17-2 0 16,-9 0 9-16,0 0 103 16,-18 0-55-16,-22-6-62 15,-10-7 29-15,-8 2 8 16,-4 3-2-16,0 6 13 15,0 2-1-15,2 0 1 16,15 4 2-16,8 20-28 16,18 6-17-16,13 5-6 15,6 4 0-15,0 5-8 16,19 0 4-16,16-3-10 16,8-2 13-16,7-4-16 15,1-3 9-15,3-5-1 0,-6-7 2 16,-2 0 7-16,-7-1 0 15,-13-5 0-15,-6 5 6 16,-13-6 3-16,-7 8 3 16,0 0 10-16,-33 9-5 15,-9-1-1-15,-15 4-10 16,3-7-6-16,0-2 0 16,12-9-48-16,13-6-18 15,12-9-78-15,17-7-155 16,0-22-374-16,14-6-585 0</inkml:trace>
  <inkml:trace contextRef="#ctx0" brushRef="#br0" timeOffset="15868">22206 2897 2199 0,'0'0'472'16,"0"0"-414"-16,0 0 2 16,0 0 164-16,0 0-41 15,0 0-113-15,0 0-43 16,-124-142 5-16,104 142-7 16,3 0 0-16,2 0-25 0,-2 20 1 15,7 10-7 1,1 5 6-16,3 4-14 0,6-4-7 15,0-2-53-15,0-3-16 16,12-13-42-16,18-9-28 16,2-8 47-16,4 0-22 15,1-2-15-15,-2-19 66 16,-8 0 39-16,-7 4 37 16,-8 5 8-16,-6 5 38 15,-1 7 48-15,-5 0-37 16,0 36 23-16,0 17 48 15,-17 18-54-15,-3 20 4 16,1 13-4-16,-4 10-36 16,-3 10-2-16,-1 0-27 15,4-3 8-15,0-14-9 0,6-14-12 16,8-13-1-16,3-22-14 16,2-11-8-16,4-17 34 15,0-12-35-15,0-9-7 16,0-9 20-16,13 0 1 15,7-12 12-15,3-20 8 16,3-1-7-16,1-3 0 16,-7 7 8-16,-5 9 1 15,-8 7 28-15,-4 13 27 16,-3 0-10-16,0 10-21 16,0 23 33-16,0 10 7 15,0 5-43-15,0 1-21 16,13-2 14-16,34-7-14 15,18-15 0-15,9-13 1 0,5-12-1 16,-3-8 25-16,-18-34-14 16,-11-6 41-16,-21-7 100 15,-20 2-57-15,-6 4-20 16,-17 4 6-16,-28 10-81 16,-49 8 0-16,9 8-322 15,9 6-1299-15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4.1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700 445 1722 0,'0'0'328'16,"0"0"-150"-16,0 0 18 16,0 0 83-16,0 0-56 15,0 0-75-15,0 15-79 16,0 14-33-16,0 15 33 15,0 24 40-15,0 15-37 16,0 13-15-16,0 5-23 16,0-1-5-16,0-9-16 15,0-11 8-15,-3-15 8 16,-3-13-29-16,3-13 0 16,-3-11-6-16,-2-11-13 15,2-11-55-15,6-6-119 0,-3-28-165 16,0-15-455-1,-1-10-1211-15</inkml:trace>
  <inkml:trace contextRef="#ctx0" brushRef="#br0" timeOffset="254">0 502 1318 0,'0'0'957'15,"0"0"-719"-15,0 0-81 16,0 0 32-16,0 0 59 16,0 0-84-16,0 0-94 0,85-52-10 15,-20 35-35-15,17 0-1 16,17 2 5-16,9 6-13 16,6 3 1-16,1 6-17 15,-7 0-64-15,-3 0-96 16,6 0-194-16,-26 0-423 15,-26 0-1259-15</inkml:trace>
  <inkml:trace contextRef="#ctx0" brushRef="#br0" timeOffset="490">1156 1096 2015 0,'0'0'321'16,"0"0"-137"-16,0 0 21 15,-17 186 31-15,17-137-100 16,0-1-82-16,0-9-22 16,0-7-32-16,0-12-37 15,8-16-153-15,4-4-303 16,-2 0-261-16</inkml:trace>
  <inkml:trace contextRef="#ctx0" brushRef="#br0" timeOffset="638">1107 826 2013 0,'0'0'361'15,"0"0"-248"-15,0 0-87 16,0 0-26-16,0 0-144 15,0 0-180-15,0 0-829 0</inkml:trace>
  <inkml:trace contextRef="#ctx0" brushRef="#br0" timeOffset="1427">1461 1055 1453 0,'0'0'264'16,"0"0"-105"-16,0 0 39 0,15 174 27 15,-15-124-59 1,0-6-39-16,0-8-83 0,0-13-43 16,0-10 6-16,0-12-1 15,0-1 11-15,0-8 45 16,0-27-60-16,0-16-2 16,11-10-1-16,9-4-8 15,8 0 2-15,3 7 6 16,4 10 0-16,-2 18-8 15,-1 16 9-15,-2 14 0 16,-4 6 66-16,0 32 16 16,1 18-17-16,-1 11 24 15,-3 6-55-15,0 5 9 16,-6-2-23-16,-1-1-20 16,-1-11 9-16,2-11-9 0,-3-15-100 15,-2-15 15-15,5-16 40 16,2-7-37-16,10-15 4 15,11-35 51-15,7-17 17 16,11-20-39-16,7-13-8 16,5-7 17-16,-2-6-15 15,0-2 28-15,-5 3 23 16,-7 8 4-16,-14 9 114 16,-10 12 3-16,-7 9 17 15,-16 11 20-15,-6 19-8 0,-3 13 30 16,0 10-54-16,0 11-29 15,-12 10 0 1,-8 0-55-16,-3 27-34 0,-13 26-4 16,-1 26 0-16,-2 15 9 15,2 13-9-15,8 6 0 16,7 4-5-16,2-2 5 16,6-7-22-16,2-14-13 15,9-17-8-15,3-18 5 16,0-23-47-16,0-19 23 15,15-17 3-15,16 0-13 16,0-28 54-16,12-24 10 16,7-3 8-16,5 1-7 15,4 7 8-15,3 15-1 16,-3 15 81-16,-2 17-26 0,-9 6 14 16,-8 36 6-16,-11 12-9 15,-4 15-9-15,-8-4-45 16,-3-1-10-16,-5-11 20 15,2-15-22-15,-5-12 0 16,-3-16-26-16,0-10-106 16,-3-36-53-16,0-16-384 15,0-13-1033-15</inkml:trace>
  <inkml:trace contextRef="#ctx0" brushRef="#br0" timeOffset="1615">1532 324 2878 0,'0'0'350'0,"0"0"-290"16,0 0-60-16,190-114 8 15,-32 34-8-15,-18 12-152 16,-12 6-688-16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7.4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318 0 2252 0,'0'0'526'15,"0"0"-489"-15,0 0-37 16,0 0 166-16,0 0-31 0,0 0-36 15,-49 190-72-15,4-133-15 16,-5-1-12-16,1-3-9 16,3-9-77-16,7-11-205 15,13-16-427-15,12-11-1298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8.8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425 0 2034 0,'0'0'356'16,"0"0"-282"-16,0 0 78 0,0 0 9 15,0 0 45 1,-6 212-55-16,-44-139-92 0,-15 1-2 15,-7-1-24-15,-7-4-23 16,11-12-10-16,15-20-73 16,27-20-183-16,20-13-260 15,6-4-834-15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8.0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595 259 2417 0,'0'0'338'0,"0"0"-253"16,0 0-68-16,0 0 199 16,11-161-10-16,-11 128-106 15,-14 5-37-15,-14 8-35 16,-9 12 10-16,-8 8-22 16,-12 0-16-16,-8 32 22 15,-3 29-22-15,-5 18 0 16,7 20 28-16,15 4-27 0,14 0-1 15,24-10 0 1,13-13 1-16,13-17-9 0,36-19-29 16,16-23-50-16,11-19 27 15,6-2-88-15,-3-34 43 16,-7-19 18-16,-10-11 60 16,-14-6 27-16,-14 1 12 15,-11 3 42-15,-10 13 48 16,-7 9 21-16,-6 18 5 15,0 14-15-15,0 12-40 16,0 0 10-16,0 35-82 16,0 33-1-16,-16 46 84 15,-7 51-30-15,0 48-1 16,6 7-10-16,11-33-32 0,6-49 32 16,0-59-43-16,0-11 1 15,0 3 1-15,0 2-2 16,-3 2-54-16,-1-22-94 15,-2-19-59-15,3-34-130 16,3 0-389-16,0-13-278 0</inkml:trace>
  <inkml:trace contextRef="#ctx0" brushRef="#br0" timeOffset="360">916 975 2072 0,'0'0'376'16,"0"0"-187"-16,0 0 37 0,0 0 22 15,178-41-104-15,-139 41-49 16,-4 9-2-16,-8 20-19 16,-15 6-23-16,-12 11-6 15,-3 3-33-15,-39 1 15 16,-7-2-17-16,-4-13-4 15,5-5 6-15,8-16-12 16,11-10 0-16,13-4 6 16,9 0 2-16,7 0-8 15,0-1 0-15,13-6-24 16,23 5 24-16,7 2-6 16,2 0 6-16,1 0 14 0,-4 9-7 15,-2 5 10-15,2 1-17 16,1-6-26-1,33-9-49-15,-11 0-283 0,-6-9-616 0</inkml:trace>
  <inkml:trace contextRef="#ctx0" brushRef="#br0" timeOffset="2493">0 2224 1646 0,'0'0'393'0,"0"0"-172"16,0 0-95-16,0 0 39 15,0 0-12-15,0 0 75 16,0 0-66-16,3 151-60 0,-3-90-3 16,0 5-40-16,0-5-20 15,0-2-25-15,0-6-14 16,0-5-6-16,0-13-117 15,0-18-211-15,17-10-263 16,3-7-270-16</inkml:trace>
  <inkml:trace contextRef="#ctx0" brushRef="#br0" timeOffset="2673">416 2241 1974 0,'0'0'538'0,"0"0"-465"16,0 0 122 0,-7 151 89-16,-6-82-101 0,3 4-74 15,4 1-109-15,0 19-25 16,1-15-264-16,-1-20-750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6:31.0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0 188 1106 0,'0'0'371'0,"0"0"-156"16,0 0-80-16,0 0-23 16,0 0 91-16,0 0-51 15,0-12-56-15,0 12-28 16,0 0-16-16,0 0 30 15,0 0-4-15,0 0-17 16,0-2 1-16,0 2-11 16,0 0 4-16,0-3-14 15,6 3-22-15,5-6-5 16,4-4 4-16,9-1-6 16,2-4 0-16,6 1-11 15,4-4 17-15,-2 1-7 0,1-1-10 16,1 3 11-16,4 0-6 15,-1 4-5-15,1 2-2 16,-1 3-2-16,-1 4 3 16,5 2-1-16,-4 0 7 15,-2 0-5-15,2 0-1 16,4 0 0-16,-4 8-2 16,4 1 2-16,2-1 0 15,-2-2 3-15,-1 3-3 16,1-6 1-16,2 3-1 15,1-6 3-15,1 0-4 16,-1 0 1-16,2 0 0 16,1 0 2-16,1 0-2 0,-8 0 0 15,-2 0 5 1,-5 0-5-16,-5 0-1 0,-1 0 0 16,1 0 1-16,-1 0 2 15,8 0-2-15,-2 7-2 16,1-3-5-16,4 2 5 15,-4 1 2-15,-1 2 8 16,-2-1-7-16,4-2-2 16,-2 3-6-16,1 0 7 15,1-4 10-15,-1 6-10 16,-1-7-6-16,1 2 6 16,-2 1 1-16,1-3 13 0,-2 6-14 15,2-4-8 1,2-1 7-16,2-1 2 0,1 2 1 15,-1-4-1 1,1 4-1-16,-1-1 0 0,-1 1 3 16,1-4-3-16,1 0 1 15,-1 0 1-15,1 3-2 16,-1-4 2-16,1-1-1 16,-2 3 13-16,-2-3-13 15,1 0-1-15,-8 0 14 16,1 0-14-16,-7 0 0 15,-4 0 15-15,1 0 5 16,0 0 8-16,-8 0-17 16,2 0-5-16,-8 0 6 15,-3 0-2-15,0 0-8 0,-3 0 16 16,0 0-5-16,0 0-13 16,0 0-18-16,0 0-123 15,0 7-231-15,-12 5-453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9.3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617 213 2350 0,'0'0'339'16,"0"0"-209"-16,0 0-96 15,0 0 184-15,-99-172 16 16,53 145-93-16,-13 13-63 16,-6 14-21-16,-8 0-39 15,-2 32 22-15,3 21-5 16,14 17-23-16,18 10 8 0,18 3-20 16,22-4 0-1,0-3-1-15,28-14-26 0,26-15-30 16,11-16-24-1,9-24-44-15,5-7-11 0,-7-11 24 16,-6-33 56-16,-11-9 47 16,-15-9 9-16,-12-3 5 15,-11 4 47-15,-6 4 35 16,-8 14 34-16,-3 7-32 16,0 13 5-16,0 13 4 15,0 10-41-15,0 6-24 16,0 45-32-16,0 22 32 15,0 33 56-15,-11 43-58 16,-1 47-7-16,-5 34 32 16,4 2-25-16,10-40-23 0,0-57-8 15,3-52 1 1,0-21 13-16,0 3-14 0,0-3-7 16,0-5-2-16,-3-23-30 15,0-19-75-15,0-15-75 16,3-30-105-16,0-25-429 15,0-10-412-15</inkml:trace>
  <inkml:trace contextRef="#ctx0" brushRef="#br0" timeOffset="408">957 775 1965 0,'0'0'368'0,"0"0"-199"0,0 0 44 16,0 0 17-16,0 0-49 16,187 64-91-16,-178-20-45 15,-6 3 15-15,-3 3-44 16,-3-2-15-16,-17-7 24 16,-6-8-17-16,6-13-2 15,4-5-6-15,4-9 0 16,4-6 33-16,8 0-33 15,0 0 1-15,11-10-2 16,20-7 1-16,12 3-2 16,10 5 1-16,-1 9 1 15,7 0 12-15,0 10-12 16,-3 30 48-16,-1 4 21 0,-12 9-27 16,-13 1-12-16,-18-2 0 15,-12-2 18-15,-3-5 28 16,-36-8-56-16,-13-7-19 15,-7-13 8-15,-7-5-9 16,-29-12-84-16,14 0-165 16,5-18-810-16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46.6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801 288 1833 0,'0'0'322'0,"0"0"-191"0,0 0 14 15,0 0 75-15,-36-169-23 16,10 128-26-16,-10 9-49 15,-10 5-11-15,-16 14-51 16,-10 13-6-16,-13 3-36 16,-7 42-6-16,1 26 34 15,6 22-22-15,12 16-1 16,24 4 7-16,20-2-20 16,22-10-1-16,7-15-9 15,36-21-6-15,26-21-4 16,17-26-55-16,16-18-10 15,6-9 16-15,1-41-40 16,-11-21 36-16,-15-12 18 16,-17-5 45-16,-19-2 4 15,-17 6 35-15,-11 11 48 0,-9 18 34 16,-3 16-17-16,0 17 17 16,0 18-17-16,0 4-37 15,-3 32-23-15,-6 62-43 16,1 58 41-16,-1 59 16 15,6 18-26-15,3-6 4 16,0-49-32-16,0-47-2 16,0-36 7-16,0-17-9 15,0 3 0-15,0 0-2 16,3-6 2-16,0-22-13 0,-3-12-61 16,0-22-56-1,0-9-7-15,0-6-92 0,0-48-258 16,0-15-305-1,0-4-460-15</inkml:trace>
  <inkml:trace contextRef="#ctx0" brushRef="#br0" timeOffset="300">1000 918 1687 0,'0'0'278'16,"0"0"-77"-16,0 0 3 15,0 0 31-15,210-121-26 16,-157 81-12-16,-10 6-35 16,-12 7-29-16,-6 17-21 0,-16 7 10 15,-6 3-22-15,-3 3-20 16,0 32-47-16,0 12 37 16,0 11-1-16,0 7-45 15,0 0-15-15,0-3 6 16,0-9-14-16,0-6-1 15,0-9-34-15,0-8-68 16,0-7-32-16,0-7-128 16,0-16-225-16,3 0-259 15,5 0-1304-15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57.0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1430 0,'0'0'2095'15,"0"0"-1979"-15,0 0-116 16,0 0-191-16,0 0-345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56.46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0 356 2261 0,'0'0'383'16,"0"0"-292"-16,0 0-64 16,0 0 227-16,0 0-72 15,0 0-92-15,75 159-21 16,-45-80-50-16,-1 5 16 16,4-6 17-16,-1-5-43 15,5-15 21-15,-1-18-30 16,-7-15 0-16,4-21 9 15,-4-4-7-15,0-14-2 16,4-30 0-16,-1-12 10 0,2-15-23 16,-1-5 5-1,-1-6-74-15,-2 4-68 0,13-10-360 16,-11 23-189-16,-6 15-1246 16</inkml:trace>
  <inkml:trace contextRef="#ctx0" brushRef="#br0" timeOffset="174">927 574 1877 0,'0'0'366'16,"0"0"-233"-16,0 0 129 16,-20 177 50-16,9-127-104 0,8-6-148 15,0-2-60 1,3-10-32-16,0-12-270 0,9-7-407 15</inkml:trace>
  <inkml:trace contextRef="#ctx0" brushRef="#br0" timeOffset="336">992 0 2810 0,'0'0'439'0,"0"0"-429"16,0 0-20-16,0 0-115 16,0 0-547-16,0 0-1612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51.9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0 864 1883 0,'0'0'314'0,"0"0"-221"16,0 0-61-16,0 0 152 0,0 0-29 15,79-169-79 1,-47 140 5-16,-2 6-36 0,2 10 25 15,-4 13 12-15,-2 11-18 16,-4 32 22-16,-2 16-72 16,-3 9-13-16,-11 5 24 15,-3-2-25-15,-3-9 0 16,0-10-1-16,0-16 11 16,0-10-14-16,0-11 4 15,0-11 0-15,0-4 3 16,3 0-3-16,0-28-12 15,8-13-7-15,-2-14 19 16,10-7-14-16,1-6 14 0,6 3 0 16,4 9-12-1,-1 15 14-15,2 14-2 0,-3 19 0 16,-2 8 0-16,2 24 43 16,-9 25-28-16,-3 16-9 15,-3 11 5-15,-4 2-10 16,-4-9-1-16,-5-2 0 15,0-18 10-15,0-16-23 16,0-13 13-16,0-11 0 16,0-9-6-16,0 0 7 15,0-21-2-15,0-15-13 16,0-11 14-16,6-6-15 16,17-8 13-16,6 2 2 15,4 3-1-15,6 12 4 16,1 8-12-16,-1 16 9 15,-4 14 0-15,2 6 6 16,-1 6 3-16,-1 26 3 0,5 7 7 16,-4 4-18-16,1 5 12 15,-9-1-13-15,-2-3 0 16,-3-6-6-16,-3-5-1 16,0-7-14-16,-4-8-38 15,-2-10-35-15,-2-3 15 16,2-5-11-16,5 0-7 15,10-13 48-15,5-16-24 16,8-10 50-16,-2-8-11 16,2-3 9-16,-2-9 19 0,-11 0 6 15,-7 3 0-15,-5 3 41 16,-17 6 4-16,0 8 40 16,0 13 39-16,-26 6 5 15,-4 12-2-15,-5 8-55 16,-5 2-32-16,1 36 26 15,0 15-14-15,5 12-14 16,11 8 10-16,7 2-48 16,16-5 30-16,0-8-29 15,4-12 5-15,31-12-12 16,15-9 5-16,12-14-79 16,16-9-96-16,54-10-298 15,-18-23 244-15,-12-7-934 0</inkml:trace>
  <inkml:trace contextRef="#ctx0" brushRef="#br0" timeOffset="631">2161 714 2331 0,'0'0'381'15,"0"0"-271"-15,0 0 123 16,0 0-5-16,-173 38-60 16,140 2-105-16,4 8-62 0,9 5 38 15,10 3-39 1,10-4 0-16,0 0 0 0,7-9-16 16,25-8-20-16,11-8-83 15,2-12-54-15,11-15-37 16,-4 0-48-16,4-23 8 15,-7-19 67-15,-2-17 12 16,-8-12 99-16,-7-14 42 16,-9-12 30-16,-6-12 69 15,-8-8 66-15,-5 1 47 16,-1 7 2-16,-3 18-5 16,0 23 30-16,0 30-55 15,3 23 1-15,-3 15 0 16,3 22-117-16,1 38-22 0,3 20 41 15,-4 21-51 1,-3 8 30-16,3 5-36 0,0-2 1 16,6-6 4-16,11-13-5 15,7-12-29-15,8-19-37 16,5-27-75-16,-1-21 41 16,1-14-6-16,-7-14-13 15,2-28 85-15,-4-16 1 16,-6-7 33-16,-2-2 0 15,-9 4 36-15,-5 16 46 16,-6 15-18-16,0 23 49 16,-3 9 8-16,0 12-102 15,0 34-11-15,0 15 16 0,-3 4-23 16,0 2 20 0,3-6-21-16,0-7-96 0,0-7-49 15,17-15-84-15,-5-15-524 16</inkml:trace>
  <inkml:trace contextRef="#ctx0" brushRef="#br0" timeOffset="808">2827 433 2239 0,'0'0'585'0,"0"0"-537"15,0 0-1-15,0 0-47 16,0 0-34-16,0 0-181 0,0 0-482 16</inkml:trace>
  <inkml:trace contextRef="#ctx0" brushRef="#br0" timeOffset="1526">3369 731 2167 0,'0'0'591'15,"0"0"-474"-15,0 0 138 16,0 0-11-16,-179-17-97 0,133 46-64 16,6 18-56-16,7 9-8 15,13 9-3-15,8 0-15 16,12-4-2-16,0-11-25 15,26-8-34-15,13-16-34 16,10-14-52-16,4-12-27 16,2 0-29-16,-2-29 64 15,-4-16 65-15,-10-5 24 16,-10-9 41-16,-6-3 8 16,-7 10 48-16,-9 7 51 15,-7 16 38-15,0 16 7 16,0 13 13-16,0 7-119 15,0 32-32-15,0 14 31 16,0 2-36-16,4 3-1 16,11-6 6-16,13-14 1 0,0-9-14 15,1-14-7-15,-4-15-27 16,0 0 27-16,-5-21-3 16,3-18 16-16,3-10-8 15,-3-4 9-15,-1-3 3 16,-2 9-3-16,-3 12-9 15,-8 13 3-15,-5 22 12 16,-4 0 13-16,0 27-19 16,0 17 0-16,0 6 12 15,-16 0-12-15,-1-8 0 16,3-9-1-16,5-13-25 16,-1-12 26-16,7-8-8 15,3 0 8-15,0-5 9 0,0-28-9 16,13-5-5-16,13-9-1 15,8-2 12-15,0 1 0 16,3 10-6-16,-1 11 1 16,-7 14 24-16,-6 13-8 15,0 0 18-15,-3 36 46 16,-4 15-39-16,4 7 41 16,-3 1-76-16,-1-3 5 15,0-6-24-15,8-12-15 16,27-17-156-16,-5-9-333 15,-3-12-797-15</inkml:trace>
  <inkml:trace contextRef="#ctx0" brushRef="#br0" timeOffset="1693">4901 580 2531 0,'0'0'91'16,"0"0"-91"-16,0 0-264 16,0 0 12-16,0 0-395 0</inkml:trace>
  <inkml:trace contextRef="#ctx0" brushRef="#br0" timeOffset="1818">4960 1144 2428 0,'0'0'680'0,"0"0"-592"16,0 0-88-16,0 0-22 16,0 0-343-16,0 0-1310 0</inkml:trace>
  <inkml:trace contextRef="#ctx0" brushRef="#br0" timeOffset="2444">5881 0 738 0,'0'0'1305'16,"0"0"-976"-16,0 0-186 0,0 0-63 16,0 0 169-16,-14 241-57 15,5-116-61-15,-2 7-83 16,5-2-21-16,6-12 0 15,0-11-26-15,0-23-1 16,0-13-66-16,20-15-153 16,-8-21-109-16,2-16-454 0</inkml:trace>
  <inkml:trace contextRef="#ctx0" brushRef="#br0" timeOffset="2841">5598 681 1783 0,'0'0'343'0,"0"0"-249"16,0 0-18-16,0 0 68 16,0 0-2-16,214 0-20 15,-148-9-68-15,-4 3-3 16,-4 6 6-16,-5 0-16 15,-11 15 18-15,-2 21-17 16,-14 7-23-16,-7 10 8 16,-5-1-27-16,-11 5 0 15,-3-9-2-15,0-13-30 16,0-8 26-16,0-16 0 0,0-7 6 16,0-4 4-16,-11 0 2 15,5-18-6-15,6-18 0 16,0-10-4-16,0-8 4 15,9-2 28-15,19 0 0 16,4 2 10-16,4 5-38 16,4 7-18-16,2 7-100 15,20 10-100-15,-13 6-166 16,-10 10-356-16</inkml:trace>
  <inkml:trace contextRef="#ctx0" brushRef="#br0" timeOffset="3514">6734 604 1699 0,'0'0'473'0,"0"0"-418"16,0 0 127-16,0 0 86 16,-26 162-134-16,23-111-74 15,3-3-38-15,0 0-21 16,17 0 15-16,12-14-16 15,7-6-34-15,1-16-14 16,5-12-4-16,-2 0-60 16,-2-21 13-16,-2-19 25 15,-5-12 67-15,-6-5-4 0,-5 5 11 16,-8 5 30 0,-1 15 4-16,-11 12 55 0,0 13 62 15,0 7-36-15,0 10-60 16,0 21-37-16,0 13-4 15,3 4 17-15,11 0-31 16,11-10 1-16,7-6-2 16,8-14-7-16,2-16-8 15,-2-2-32-15,-1-8 25 16,-2-27 23-16,-5-4-32 16,-2-9 21-16,-7 7 10 15,-3 5 1-15,-8 11-4 16,-9 13 4-16,-3 12 0 15,0 3 29-15,0 32-28 16,0 16 13-16,0 4-8 0,-6 2 4 16,3-5-11-16,3-13 1 15,0-9-10-15,0-17 9 16,0-9-24-16,0-4 23 16,0 0 2-16,0-30-18 15,6-12 11-15,7-7 4 16,10-4 3-16,0 0-9 15,7-1 16-15,2 10-7 16,5 6 0-16,2 15 2 16,4 11 14-16,-4 12 9 15,-4 6 8-15,-5 31 109 16,-1 16-83-16,-6 5-28 16,0 3-31-16,0-2-12 0,-1-7-64 15,25-6-207 1,-9-14-344-16,-1-18-418 0</inkml:trace>
  <inkml:trace contextRef="#ctx0" brushRef="#br0" timeOffset="4031">8476 678 1955 0,'0'0'517'0,"0"0"-304"15,0 0 86-15,0 0-46 16,0 0-98-16,0 0-38 16,-173 74-82-16,150-34-29 0,6 5 4 15,14-4-10-15,3-6-46 16,0-1-55-16,23-14-65 16,8-11-39-16,4-9-13 15,-2 0 0-15,-4-27 114 16,-6-9 52-16,-4-1 33 15,-5-5 19-15,-5 10 37 16,-9 5 99-16,0 12 89 16,0 13 21-16,0 2-109 15,0 21-91-15,-6 31 20 16,-3 22 39-16,1 20-50 16,8 36 5-16,0 35-33 15,37 33 42-15,-1-17-30 0,-7-35-30 16,-6-46 8-16,-9-33-4 15,-2 1 4-15,-8-6 31 16,-4 0-30-16,0-24-6 16,-30-14 25-16,-16-18-19 15,-7-6 21-15,-5-15-13 16,-4-35-17-16,6-15 22 16,4-19-31-16,13-6-4 15,16-10-2-15,19 1-6 16,4 0-24-16,53-33-117 15,9 28-162-15,6 13-633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59.8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1928 0,'0'0'366'16,"0"0"-223"-16,0 0 4 15,0 0 84-15,0 0-25 16,0 0-97-16,0 0-55 16,88 14 63-16,-12-14-27 15,12 3-24-15,14 0 15 16,3 0-44-16,9-3 11 15,4 0-16-15,4 0-31 0,-2 0 44 16,-5 0-45 0,-10 0 6-16,-17-3 6 0,-15 3-12 15,-25 0-37-15,-16 0-14 16,-15 0-116-16,-14-3-90 16,-3-2-292-16,0-7-344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0.0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2435 0,'0'0'455'16,"0"0"-419"-16,0 0 1 16,0 0-37-16,0 0-21 15,0 0-230-15,0 0-710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0.2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2547 0,'0'0'383'0,"0"0"-289"15,0 0-94-15,0 0-57 16,0 0-734-16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6:58.8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 0 1753 0,'0'0'234'0,"0"0"-140"16,0 0 18-16,0 0 49 15,0 0-7-15,0 0-24 16,-33 79-75-16,33 24 48 15,33 51 7-15,5-1-53 16,5-12 2-16,-4-23-59 16,1-38 1-16,-1-4 24 15,4 2-25-15,-10-26-2 16,-4-18 1-16,-3-21 2 16,-3-13 21-16,7-24 8 15,2-41-3-15,4-29 13 16,4-41-32-16,-4 0-7 15,-7-4-1-15,-3 8 2 16,-12 38-4-16,2 16-41 0,-1 54-137 16,-1 23-179-16,0 0-357 15</inkml:trace>
  <inkml:trace contextRef="#ctx0" brushRef="#br0" timeOffset="668">1035 228 1991 0,'0'0'367'16,"0"0"-222"-16,0 0-71 15,0 0 142-15,0 0-24 16,9 209-82-16,-3-101-35 16,-2 9-49-16,-4-5-4 0,0-8-5 15,3-15-11-15,-3-24 7 16,3-18-13-16,1-18 0 16,-4-19 1-16,3-10 0 15,-3-13 31-15,0-36-29 16,0-19 7-16,0-18-5 15,0-16-4-15,0-6-1 16,0-6 25-16,-10-6-19 16,0 13 22-16,7 15-16 15,3 21-1-15,0 27 32 16,33 21-43-16,10 20 0 16,11 3-4-16,12 17 10 15,7 24-3-15,1 12-2 0,-4 11-1 16,-11 9 10-1,-10 7-10-15,-17 4 0 0,-19 5-9 16,-13-3 20-16,-9-11-5 16,-44-3-6-16,-12-9 0 15,-7-11 1-15,-1-10-1 16,11-5-78-16,17-15-70 16,16-9-328-16,12-7-310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4.4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522 0 2045 0,'0'0'283'0,"0"0"-170"16,0 0-51-16,0 0 39 15,-173 1 57-15,113 47 33 16,-8 47-111-16,-11 55-40 16,17 3 21-16,16-6-19 15,23-17 18-15,23-34-37 16,0 3-17-16,23 2 1 15,29-26-7-15,21-19-39 16,12-26-7-16,6-24-64 16,0-6-29-16,-9-27 21 15,-20-30 36-15,-19-8 78 0,-32-6 4 16,-11 2 70-16,-37 0 75 16,-34 17-24-16,-25 11-10 15,-9 20-17-15,0 21-44 16,11 0-18-16,21 21-32 15,37 17-58-15,36 21-128 16,30-11-294-16,25-4-316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6:33.16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456 339 1302 0,'0'0'292'0,"0"0"-190"15,0 0-34-15,0 0 43 16,0 0 41-16,0 0-26 16,0 0-67-16,15-34 25 15,-15 30 6-15,0 1-11 16,0-3-23-16,0 0-14 16,0 0 20-16,-6-2-5 15,-11-3-36-15,-3 3 7 16,-2-1-28-16,-4 1 0 15,-3 4-1-15,-2-3 1 0,3 3 7 16,-3 4-7 0,-1 0 0-16,-1 0-14 0,1 6 14 15,-4 17-7-15,2 5 7 16,5 8 0-16,4 1 0 16,5 3 0-16,6 3 0 15,8 1 0-15,6-3-2 16,0-6 1-16,0-1-7 15,23-6 4-15,6-10-14 16,10-6-68-16,1-5-30 16,2-7 15-16,-2 0 2 15,-7-13 38-15,-7-11 33 16,-3-2 12-16,-7-4 16 16,-3 1 19-16,-6-4 21 15,-4 6 72-15,-3 8 11 0,0 1-4 16,0 9 5-16,0 6-23 15,0 3 2-15,0 0-55 16,0 17-47-16,0 28 16 16,0 22 41-16,0 16-13 15,0 13 1-15,0 5-45 16,0-1 8-16,0-9-5 16,0-8 4-16,0-12-5 15,0-12-2-15,0-14-1 16,0-14 2-16,0-4-2 15,0-10-44-15,0-4-81 0,0-11-59 16,0-2-28 0,0 0-21-16,0-2-31 0,9-20-85 15,5-3-654-15</inkml:trace>
  <inkml:trace contextRef="#ctx0" brushRef="#br0" timeOffset="405">553 504 1560 0,'0'0'267'16,"0"0"-201"-16,0 0 38 16,0 0 99-16,0 0-57 0,0 0-46 15,0 0-31-15,59 115-34 16,-45-88-3-16,-2-1-15 15,5-3-17-15,2-5-1 16,1-5-75-16,0-4-40 16,0-9-29-1,-1 0-2-15,-2 0 49 0,1-16 18 16,-4-10 28-16,0-6 28 16,-5-1 24-16,-2 1 0 15,-1 2 32-15,0 10 17 16,-6 8 12-16,3 9-5 15,-3 3-11-15,8 0-15 16,-5 5 22-16,6 16-4 0,-1 5-23 16,1-2-24-1,-3 0-1-15,5-1-24 0,-5-3-69 16,4-1-79-16,-1-5-327 16,-2-3-935-16</inkml:trace>
  <inkml:trace contextRef="#ctx0" brushRef="#br0" timeOffset="1179">1241 384 1260 0,'0'0'655'0,"0"0"-468"0,0 0-51 15,0 0 49 1,0 0 22-16,0 0-55 0,0 0-95 16,-138-18-12-16,115 39-22 15,8 2-8-15,1 6-1 16,8 3-14-16,1 1-1 16,5-3 0-16,0-1-54 15,17-2-28-15,9-10-52 16,4-2-85-16,2-12 6 15,2-3 26-15,-1 0 34 16,-4-16 12-16,-6-10 52 16,-7-3 64-16,-4-2 26 15,-4 0 57-15,-5 8 44 0,-3 6 14 16,0 8 27 0,0 9 31-16,0 0-63 0,0 2-83 15,0 24 13-15,0 4 6 16,6 5-21-16,5-5-16 15,4-4-9-15,2-5-48 16,-1-6-7-16,1-12-13 16,0-3 11-16,-5 0 46 15,5-18 10-15,2-14 2 16,-2-3-1-16,3-1 0 16,-8 4 1-16,5 12 11 15,-7 7 1-15,-1 11 8 0,1 2 4 16,-3 9-5-1,-1 20-8-15,0 7-12 0,-6 1-1 16,5 1 1-16,-5-8-1 16,0-4 0-16,0-10 0 15,0-8-33-15,0-8 16 16,0 0 18-16,0-2 0 16,0-26-5-16,0-1-20 15,0-5 25-15,0-5 6 16,3 3-5-16,6 7 9 15,5 6 0-15,-2 14 9 16,5 5 6-16,-1 4 17 16,-2 13 57-16,1 19-26 15,2 7-12-15,3 4 52 16,-4-2-56-16,1-2-33 0,-5-4-24 16,-1-5-24-16,-8 8-82 15,0-11-185-15,-3-8-339 0</inkml:trace>
  <inkml:trace contextRef="#ctx0" brushRef="#br0" timeOffset="1680">2694 376 1881 0,'0'0'298'15,"0"0"-229"-15,0 0 73 16,0 0 69-16,0 0-89 15,0 0-62-15,-193-69-59 16,168 69 0-16,2 0 26 16,9 0-18-16,8 17-9 15,6 7-8-15,0 6 8 0,12-1-1 16,19 3-10-16,8 0-26 16,4 1 0-16,-1-3-24 15,4-1-11-15,-11-2-26 16,-5-4 25-16,-7 0 39 15,-17-5 9-15,-6 0 15 16,0-6 10-16,-6-1 28 16,-28 1 24-16,-4-6 4 15,-9-1-20-15,5-4-20 16,-1-1-10-16,4 0-3 16,10 0-3-16,6 0-97 15,9-1-132-15,8 1-294 16,6-5-1113-16</inkml:trace>
  <inkml:trace contextRef="#ctx0" brushRef="#br0" timeOffset="2190">3142 523 1910 0,'0'0'388'0,"0"0"-241"16,0 0-36-16,0 0 148 16,0 0-48-16,0 0-105 0,0 0-68 15,-105-110-10 1,83 110 5-16,-4 0-32 15,3 15 8-15,3 11-9 0,7 7-6 16,7 3 6-16,6-2-49 16,0 1-29-16,3-2-39 15,19-5-46-15,6-3 19 16,1-4-44-16,-4-2 23 16,3-7 69-16,-10 4 14 15,-1-2 37-15,-4-2 25 16,1 0 8-16,-5-3 12 15,5-7 1-15,-2-2-1 0,2 0 0 16,2 0-42-16,-4 0-66 16,2-11-48-16,-8-3-114 15,0-2 89-15,-1-1 84 16,-5 6 60-16,0-2 37 16,0 7 15-16,0 4 30 15,0 2 8-15,0 0-53 16,3 0-159-16,3 8-972 0</inkml:trace>
  <inkml:trace contextRef="#ctx0" brushRef="#br0" timeOffset="2585">3411 0 1676 0,'0'0'355'0,"0"0"-280"16,0 0 95-16,0 0 88 0,0 177-68 15,-6-93-64 1,0 15-19-16,-2-5-24 0,8-2-18 16,0-7-45-16,0-9-10 15,0-7-10-15,11-14-34 16,-2-9-156-16,-6-2-174 15,-3-17-245-15,0-8-766 0</inkml:trace>
  <inkml:trace contextRef="#ctx0" brushRef="#br0" timeOffset="2740">3329 665 720 0,'0'0'1188'16,"0"0"-959"-1,0 0-152-15,0 0 16 0,175-105-31 16,-127 85-62-16,8-1-46 16,-13 9-237-16,-17 0-535 0</inkml:trace>
  <inkml:trace contextRef="#ctx0" brushRef="#br0" timeOffset="2935">2986 227 1422 0,'0'0'1111'0,"0"0"-1111"0,0 0-40 15,0 0-12-15,215-136-49 16,-152 107-905-16</inkml:trace>
  <inkml:trace contextRef="#ctx0" brushRef="#br0" timeOffset="5703">3255 504 1340 0,'0'0'298'0,"0"0"-217"16,0 0 64-16,0 0-3 16,0 0-13-16,0 0-53 15,0-3-19-15,0 27-26 0,0 5-31 16,-8 24-32-1,2-6-249-15,0-2-1593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4.6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275 0 1378 0,'0'0'1309'16,"0"0"-1130"-16,0 0-35 15,-19 161 43-15,-18-100 12 16,-5-1-88-16,-4-1-86 16,-3-8-25-16,10-9-42 15,13-28-184-15,9-11-274 16,17-3-588-16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5.0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2505 0,'0'0'293'0,"0"0"-190"15,0 0-59-15,0 0 35 16,0 0 98-16,0 0-51 15,0 0-79-15,155 14-8 0,-67-7-39 16,3-7 1 0,0 0 3-16,-4 0-4 0,-10 0 0 15,-15-7 6-15,-16 7 9 16,-16 0 42-16,-18 17-21 16,-12 36 15-16,0 20 51 15,-19 26-31-15,-27 43-11 16,-9 41-6-16,5-10-38 15,11-20 53-15,21-26-63 16,18-38 3-16,0 2-15 16,0 0 6-16,3-14-37 15,9-18-98-15,-5-16-63 0,-7-19-177 16,-13-18-512-16,-16-6-1198 16</inkml:trace>
  <inkml:trace contextRef="#ctx0" brushRef="#br0" timeOffset="167">85 976 940 0,'0'0'1639'0,"0"0"-1366"16,0 0-101-16,232-80 17 16,-136 56-50-16,6 10-120 15,8 7-19-15,35 7-136 16,-28 0-452-16,-19 15-564 0</inkml:trace>
  <inkml:trace contextRef="#ctx0" brushRef="#br0" timeOffset="363">1725 1361 2417 0,'0'0'555'15,"0"0"-411"-15,0 0 83 16,90 175-84-16,-84-109-100 16,-6 8-43-16,-20 2-13 15,-62 25-143-15,3-21-438 16,8-21-533-16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3.13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602 0 2685 0,'0'0'458'16,"0"0"-438"-16,-98 155-19 0,29-73 138 15,-12 11-5-15,-4 9-47 16,-2-10-81-16,16-8 6 15,12-17 8-15,24-23-5 16,18-17 4-16,17-15 9 16,0-9-27-16,32-3 33 15,21 0-34-15,16 0 7 16,7 0 2-16,6 0-9 16,-5 0-1-16,2 0-10 15,-8 3-41-15,-1 8-64 16,2-2-137-16,-19-3-299 15,-15-6-111-15</inkml:trace>
  <inkml:trace contextRef="#ctx0" brushRef="#br0" timeOffset="204">612 348 2181 0,'0'0'549'16,"0"0"-459"-16,0 0 188 15,-3 222-40-15,0-119-69 16,-1 3-82-16,-2-4-60 16,-1-7 9-16,-6-5-36 15,1-8-25-15,1-10-52 16,8-14-192-16,3-16-522 16,0-19-1362-16</inkml:trace>
  <inkml:trace contextRef="#ctx0" brushRef="#br0" timeOffset="425">1522 1241 1433 0,'0'0'1195'0,"0"0"-1006"16,-65 209-101-16,22-124 105 15,-6-4-4-15,-1-15-113 16,5-11-76-16,2-17-61 16,4-18-204-16,13-14-349 0,6-6-1287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2.5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0 916 1928 0,'0'0'567'16,"0"0"-461"-16,0 0-94 16,0 0 55-16,0 0 58 15,0 0-59-15,102-95-11 16,-43 30-46-16,3-13 13 16,-4-11 5-16,-2-8 17 15,-3-6 30-15,-7 5-8 16,-4 4 41-16,-13 16-10 15,-9 17-12-15,-9 24-4 16,-11 16-4-16,0 21-10 16,0 15 31-16,0 67-73 0,-8 62-16 15,-7 54 23-15,1-11-31 16,4-30 17-16,7-57-18 16,3-41 1-16,0 4 3 15,0-2-4-15,7 2-16 16,8-23-41-16,5-10-57 15,0-15-132-15,13-15-398 16,-4-9-174-16,-6-14-1049 0</inkml:trace>
  <inkml:trace contextRef="#ctx0" brushRef="#br0" timeOffset="215">1340 948 2027 0,'0'0'392'16,"0"0"-215"-16,0 0 111 16,16 204 27-16,-16-139-90 15,0 2-116-15,-13-2-16 16,-21 0-58-16,-8-3-29 16,-1-9-12-16,4-11-66 15,10-22-131-15,9-12-316 16,14-8-497-16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13.9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23 869 2123 0,'0'0'295'16,"0"0"-207"-16,0 0 22 15,0 0 151-15,0 0-99 16,0 0-38-16,59 151-55 15,-49-116-23-15,-4 0 45 16,-6-2-65-16,0-4-19 16,0 1-7-16,-23-7-9 0,-3 0-94 15,3-10-205-15,7-7-319 16,6-6-339-16</inkml:trace>
  <inkml:trace contextRef="#ctx0" brushRef="#br0" timeOffset="375">435 464 1272 0,'0'0'841'0,"0"0"-679"0,0 0-104 16,0 0 101-16,0 0 36 15,0 0-100-15,135-178-67 16,-109 133 5-16,-7-5 45 16,-2 4 34-16,-8 1-25 15,-1 6-8-15,-5 14 41 16,-3 10-38-16,0 15-4 16,0 0-27-16,0 23-43 15,0 36 34-15,0 20-11 16,0 19-25-16,0 12 25 15,0-5-31-15,0-1 0 16,0-11-1-16,15-13-5 0,-1-12 4 16,-4-19-71-16,3-12-106 15,-3-16-285-15,2-17-330 16,-4-4-1211-16</inkml:trace>
  <inkml:trace contextRef="#ctx0" brushRef="#br0" timeOffset="723">1152 0 1881 0,'0'0'305'0,"0"0"-110"15,0 0 33-15,0 0 115 16,0 0-146-16,-43 180-75 15,11-119-54-15,-4 4-6 16,-1 0 10-16,5-8-41 16,7-7-25-16,5-12 18 15,9-8-13-15,11-10-11 16,0-8 3-16,0-3 5 16,17-1 19-16,19 1-27 15,13-3 0-15,10 0 12 16,9 3-12-16,8 3 0 15,-4-4-6-15,-4 4-1 16,-9-3-80-16,-2-6-157 16,-18-3-102-16,-13 0-513 0</inkml:trace>
  <inkml:trace contextRef="#ctx0" brushRef="#br0" timeOffset="909">1451 124 958 0,'0'0'1314'0,"0"0"-995"15,-11 224-18-15,-6-103 18 16,2 14-119-16,2 0-99 16,3 2-101-16,10 33-24 15,0-31-162-15,0-24-959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06.8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2348 606 479 0,'0'0'2009'15,"0"0"-1848"-15,0 0-136 16,0 0-25-16,109-199 109 16,-80 138 3-16,0-1-75 15,1-6-29-15,-4 7 76 16,-3 2 19-16,-9 11 15 16,-8 15 14-16,-3 18-36 15,-3 15 15-15,0 4-50 16,0 48-52-16,-12 29 72 15,-11 25-31-15,3 17-16 16,3 10 5-16,7-1-31 16,10-10 20-16,0-14-28 15,0-14-28-15,7-18 7 0,13-14-96 16,-5-14-36 0,5-24-208-16,-6-15-460 0,-1-9-1135 0</inkml:trace>
  <inkml:trace contextRef="#ctx0" brushRef="#br0" timeOffset="324">3056 166 1495 0,'0'0'984'15,"0"0"-814"-15,0 0-72 16,167-41 155-16,-114 41-50 15,-4 5-65-15,-7 31-47 16,-5 14-55-16,-18 18 45 0,-13 11-37 16,-6 17-16-16,-30 5 28 15,-28 10-40-15,-7-9-8 16,3-8 1-16,12-21-2 16,18-19-2-16,21-20-5 15,11-12-3-15,20-8 1 16,28-2 2-16,22-7-1 15,12-3-9-15,6-2-40 16,7 0-107-16,26 0-135 16,-22-15-583-16,-20-3-1317 0</inkml:trace>
  <inkml:trace contextRef="#ctx0" brushRef="#br0" timeOffset="544">4265 1020 2486 0,'0'0'468'16,"0"0"-385"-16,18 149 206 16,-18-73-123-16,0-3-100 15,-29 4-26-15,-17-1-40 16,-7-2-87-16,-27-4-218 15,7-13-537-15,14-24-1375 0</inkml:trace>
  <inkml:trace contextRef="#ctx0" brushRef="#br0" timeOffset="1178">4722 903 1940 0,'0'0'300'16,"0"0"-238"-16,0 0-34 15,135-177 122-15,-86 103 1 16,-1-6-34-16,-1-2-61 15,-9-4 19-15,-7 13 69 16,-9 10-26-16,-13 20 38 16,-1 20-38-16,-8 23-39 15,0 0-8-15,0 75-62 16,-3 61 25-16,-8 9 28 16,2-1-44-16,2-14 3 0,4-33-21 15,3 5-5-15,0 6 4 16,0-24-80-16,0-15-105 15,10-22-161-15,5-18-276 16,2-20-43-16</inkml:trace>
  <inkml:trace contextRef="#ctx0" brushRef="#br0" timeOffset="1624">5653 264 1716 0,'0'0'356'0,"0"0"-174"16,0 0 5-16,238-4 66 15,-162 33-35-15,-8 13-89 0,-13 14-22 16,-18 9-38-16,-21 13-3 16,-16-1-36-16,-10 5 24 15,-33-1-3-15,-9-10-46 16,-1-15-4-16,5-15 3 15,8-15 3-15,14-14 14 16,17-12-20-16,9 0-1 16,0 0 26-16,23-21-26 15,23 4-8-15,13 2 8 16,6 9-11-16,7 6 10 0,3 6 1 16,0 33 0-1,-5 17 31-15,-13 9-14 0,-9 10 5 16,-23 6 28-1,-16-2-8-15,-9-2 12 0,-22-4-15 16,-30-11-8-16,-21-12 44 16,-12-11-52-16,-3-15-22 15,-6-13-2-15,4-11-9 16,-1 0-44-16,-27-51-119 16,21 2-511-16,11-5-2016 0</inkml:trace>
  <inkml:trace contextRef="#ctx0" brushRef="#br0" timeOffset="-600">588 395 933 0,'0'0'862'0,"0"0"-711"15,0 0-25-15,0 0 36 16,-8-192 67-16,-24 146 11 0,-10 6-106 15,-8 7-32-15,-8 14 4 16,-7 19-22-16,-8 0 12 16,-2 48-29-16,6 23-13 15,9 17-6-15,22 9-39 16,22 1 3-16,16-10-12 16,19-14-32-16,41-18-7 15,11-21-52-15,8-22-14 16,3-13-40-16,-8-16 17 15,-8-25 54-15,-16-17 30 16,-15 0 33-16,-16-3 11 16,-11 8 39-16,-8 9 51 0,0 17 101 15,0 15-38-15,0 12-34 16,0 24-68-16,-4 37-16 16,4 25 47-16,0 23-50 15,0 11-23-15,19 1 6 16,4-2-14-16,-6-13 13 15,-4-12 26-15,-13-17-28 16,0-12 24-16,-16-15-27 16,-30-10-1-16,-19-10 8 15,-11-12-14-15,-3-12 14 16,-2-6-16-16,9-2-3 16,12-31-3-16,18-9-27 15,19-4-64-15,23-34-143 16,33 13-413-16,16 6-417 0</inkml:trace>
  <inkml:trace contextRef="#ctx0" brushRef="#br0" timeOffset="-385">1487 1027 2257 0,'0'0'491'15,"0"0"-367"-15,0 0 30 16,0 0 84-16,-35 200-42 16,-4-147-94-16,-4 0-84 15,0-3-18-15,4-2-74 0,6-11-171 16,14-14-296-16,9-10-695 0</inkml:trace>
  <inkml:trace contextRef="#ctx0" brushRef="#br0" timeOffset="11779">993 3050 1790 0,'0'0'294'0,"0"0"-196"15,0 0-62-15,0 0 117 16,0 0-42-16,0 0-38 16,37-106-39-16,5 77-17 15,1 1 51-15,-1 9 50 16,-2 7-57-16,-8 12 0 16,-2 0-47-16,-7 23 11 15,-8 25 37-15,-1 17-32 16,-8 8 25-16,-6 4-41 15,0-5-13-15,0-14 22 0,0-15-23 16,0-13 0-16,-3-12 9 16,0-12-9-16,3-6 42 15,0 0-17-15,0 0 34 16,0-32 44-16,0-15-90 16,0-17-12-16,16-9-1 15,13-2 7-15,5 1-7 16,5 9 0-16,1 13 0 15,-2 21 4-15,1 20-4 16,-2 11-2-16,-1 14-10 16,-1 36 24-16,1 15 6 15,-10 11-15-15,-3 4 6 16,-3-3 12-16,-7-5-20 0,-2-14-1 16,-2-11 0-16,0-12-35 15,2-9-44-15,15-20-240 16,0-6-369-16,1 0-186 0</inkml:trace>
  <inkml:trace contextRef="#ctx0" brushRef="#br0" timeOffset="12014">2330 2989 1664 0,'0'0'888'16,"0"0"-700"-16,0 0-88 0,0 0 182 16,0 0-69-16,0 0-120 15,208-21-36-15,-122 5-50 16,6 1-5-16,-4-1-2 16,-9 1-72-16,-11 13-124 15,-19-2-389-15,-30 4-183 0</inkml:trace>
  <inkml:trace contextRef="#ctx0" brushRef="#br0" timeOffset="12233">2384 3304 2205 0,'0'0'474'0,"0"0"-380"15,0 0 127-15,0 0 17 16,0 0-59-16,0 0-141 16,193 68-37-16,-114-68-1 15,6 0-85-15,37 0-221 16,-17-3-385-16,-20-10-741 0</inkml:trace>
  <inkml:trace contextRef="#ctx0" brushRef="#br0" timeOffset="12809">3950 2468 2162 0,'0'0'537'16,"0"0"-388"-16,0 0 87 15,0 0 17-15,0 0-76 16,0 0-109-16,-174-144-31 16,134 141 11-16,-2 3-33 15,4 3 9-15,-2 22-24 16,7 16 8-16,7 7-5 16,6 8-3-16,14 0-6 15,6 3 0-15,0-4-9 0,20 2 14 16,15-8-15-1,15-1-16-15,-2-4 32 0,9-6-29 16,-6 1 8-16,6-1 21 16,-3 0-4-16,-4 6 4 15,-4 0 0-15,-14 2 7 16,-8 0 4-16,-15-2-11 16,-9 0 0-16,0-2 19 15,-36-2-10-15,-13-1-2 16,-10-6-7-16,-3-7 0 0,2-11 11 15,3-11-11 1,7-4 0-16,15-10 6 0,7-25-5 16,22-22 29-16,6-16-30 15,17-19 0 1,28-16-7-16,12-7 7 0,0-1-3 16,0 10-5-16,-9 11 16 15,-8 22-2-15,-10 23-6 16,-15 18 1-16,-7 17-22 15,-8 15 2-15,0 15-208 16,-23 17-311-16,-4 7-492 0</inkml:trace>
  <inkml:trace contextRef="#ctx0" brushRef="#br0" timeOffset="14550">1059 3678 1766 0,'0'0'377'15,"0"0"-299"-15,0 0 40 16,0 0 139-16,0 0-3 15,0 0-76-15,0 0-66 16,220 0 24-16,-93 0-42 16,53 0-26-16,49-9 35 15,20 0-47-15,-11 3-13 16,-20 6-4-16,-29 0-28 16,-3 0 19-16,4 0-30 15,4 0 1-15,-4 4 16 16,-28-4-16-16,-27 0-1 0,-30 0 15 15,-6 0-9-15,9 0 12 16,16 0-18 0,7-6 0-16,-14-9 14 0,-15 0-14 15,-17 0 0-15,-20 1 3 16,-9-2-2-16,-13 3 24 16,-7-2-25-16,-4 0 0 15,-5-3 10-15,-1 3-10 16,-6-2-1-16,-3-1 1 15,-5 1 0-15,-9-6 18 16,-3-11-18-16,0-4 0 16,0-9 5-16,-9-12-5 0,-11-12-21 15,0-15 7-15,1-13-26 16,2-14 29-16,5-4-37 16,-2-1 5-16,5 9 42 15,1 15-28-15,-1 20 21 16,2 22 7-16,1 15 2 15,2 13 2-15,4 13-3 16,0 3 0-16,0 2 0 16,0 0 0-16,0 2-1 15,0 2 1-15,-3 2 0 16,3 0-1-16,-3 0 1 16,0 0-23-16,-4 0 16 15,1 0-4-15,-5 0-1 16,2 0 11-16,0 0 2 15,-2 0-7-15,-2 0 6 0,-6 0 0 16,0 0-1-16,-9 0 1 16,-1-4-10-16,-7 2 9 15,1-4-30-15,-9-1 30 16,6-2-22-16,-1 1 16 16,-7-3-11-16,-1-1 12 15,-2 0-9-15,-2-1 1 16,-9 2 2-16,1 2-3 15,-3 1 3-15,0-1 6 16,-4 0-4-16,-2 3 5 16,-5 0-14-16,-1-1 13 15,-5 5-5-15,0-4-5 16,0 4 16-16,1-5-28 0,-1 3 20 16,0-5-4-16,5 2 3 15,-5 1 8-15,-6 0-18 16,-3 3 1-16,-8 3-17 15,-6 0-16-15,1 0 45 16,-4 0 2-16,8 0 2 16,-2 0-5-16,0 0 14 15,5 0-7-15,3 6 0 16,6-3 0-16,9 3-6 16,8-3 7-16,-2 3-1 15,8-4 0-15,4 4 6 16,5-6 2-16,10 3-8 0,1-3 0 15,-7 4-8-15,-7 1 8 16,0 3-34-16,4-1 34 16,9-4 0-16,7 0 7 15,4 0-7-15,-4-3-1 16,-1 0-7-16,5 3 8 16,2-3 0-16,4 0 12 15,6 0-11-15,8 0 28 16,-1 0-29-16,2 0 7 15,2 0 10-15,-2 0-11 16,2 0 0-16,3 0-5 16,-2 0 5-16,2 0 17 15,0 0-23-15,3 0 0 0,-7 0 17 16,4 0-16-16,-8 0 6 16,2 3-6-16,-5 14 0 15,0 5 26-15,1 9-27 16,-1 11 0-16,5 10 5 15,6 11-4-15,1 6 21 16,5 4-7-16,0 9-14 16,0 0 40-16,0 6-32 15,0 2 0-15,0-6 18 16,0-1-27-16,0-9 27 16,0-7-16-16,0-8-10 15,5-5 46-15,1-8-37 16,-3-1-8-16,0-6 20 15,-3-5-22-15,0-1 18 16,0-3-8-16,0-7-9 0,0 0 25 16,0 1-26-16,0-3 0 15,0-4-12-15,0 0 24 16,0-1-9-16,0-4-3 16,0-1-16-16,0-2 8 15,0 4-85-15,0-2-28 16,0 6-11-16,0-2-73 15,0 2 26-15,3-4-134 16,0-8-477-16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25.5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3 515 0,'0'0'1839'15,"0"0"-1551"-15,0 0-232 16,0 0 89-16,0 0 84 16,0 0-114-16,0 0-115 15,6-3-81-15,0 3-177 0,1 0-439 16,-4 14-994-16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25.6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2234 0,'0'0'542'16,"0"0"-426"-16,0 0 11 15,0 0 83-15,0 0-159 16,0 0-51-16,0 0-641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7:24.04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825 498 1011 0,'0'0'491'0,"0"0"-338"15,0 0-45-15,0 0 44 16,0 0 25-16,0 0-34 16,0 0-17-16,0 0-59 15,0 0-11-15,0-8 59 16,8-5-50-16,1 0-5 15,5-6-4-15,-8-1-30 16,0-6 34-16,-6-1-34 0,0-7-20 16,0-3 36-16,-15-1-27 15,-13-7 35-15,0 1 11 16,-12 3-34-16,-2 0 22 16,-7 5-40-16,-7 7 62 15,-7 8-8-15,-2 14-54 16,-3 7-2-16,-2 13-7 15,2 28 15-15,2 18-21 16,4 12 6-16,10 11 0 16,10 7 3-16,12 2-3 15,10 1-10-15,17-5 9 16,3-6 1-16,13-8-10 16,30-14 10-16,9-8-20 15,10-16 10-15,6-12-58 16,11-15 7-16,0-8-47 0,0 0 30 15,-8-31 33 1,-8-7-7-16,-7-14 7 0,-7 0 44 16,-13-4-10-16,-7-2 11 15,-12 2 42-15,-8 6 40 16,-5 2 55-16,-4 8-18 16,0 10-7-16,0 7 17 15,0 15-35-15,-4 8-7 16,-2 0-24-16,-1 19-55 15,-3 34 10-15,4 26-18 16,0 27 0-16,-2 41 0 16,2 45 0-16,0 35 0 15,-2-15 3-15,2-44-2 16,0-53 19-16,-1-36-20 16,1 4 0-16,-1-1 1 0,4-1-1 15,-4-19 0-15,1-22 0 16,3-13-10-16,0-12 9 15,0-11-58-15,3-4-74 16,0-21-137-16,6-23-574 16,10-2-1395-16</inkml:trace>
  <inkml:trace contextRef="#ctx0" brushRef="#br0" timeOffset="477">1100 1179 1465 0,'0'0'1132'16,"0"0"-956"-16,0 0-133 15,0 0 15-15,0 0 120 16,0 0-43-16,0 0-98 15,152-79-31-15,-114 79 23 16,-4 29 7-16,-15 6 19 16,-10 9-25-16,-9 9-30 15,-3 3 43-15,-36 2-42 16,-10-1 13-16,-7-7 10 0,-2-10-14 16,2-9 5-1,8-14-4-15,8-6-10 0,13-11 25 16,9 0-26-16,10 0 0 15,8-11 0-15,0-6 1 16,0 3-2-16,20 2-4 16,5 6 5-16,6 6-10 15,4 0 10-15,4 6 0 16,1 17 16-16,2 2-5 16,4-2-4-16,4-9-4 15,-1-5 3-15,4-9 5 16,-2 0-11-16,-2-17-57 15,1-31-138-15,-10 6-428 0,-21 4-725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02.4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0 716 1684 0,'0'0'319'0,"0"0"-267"15,0 0-40-15,0 0 152 16,0 0 5-16,0 0-28 15,91-88-88-15,-51 55-44 16,2-8 10-16,1-6-18 16,4-5-1-16,2-9 12 15,-4 1 17-15,4-5 30 16,-10 2-14-16,-5 4 4 16,-8 10 65-16,-10 10-26 15,-4 9 6-15,-4 10 4 16,-5 11-26-16,-3 9 11 15,0 0-51-15,0 6-31 16,0 32 51-16,0 24-51 0,0 21 17 16,0 17-12-16,0 11 3 15,0 4 24-15,0 1-33 16,0-15 0-16,0-11-6 16,6-16 7-16,2-12-1 15,-2-14 4-15,-3-11 4 16,0-9 5-16,-3-11-13 15,0-9-27-15,0-2 11 16,0 0-103-16,7-6-143 16,6 0-294-16,0 0-310 0</inkml:trace>
  <inkml:trace contextRef="#ctx0" brushRef="#br0" timeOffset="398">1173 610 1681 0,'0'0'473'15,"0"0"-363"-15,0 0 70 0,0 0 80 16,0 0-53-16,0 0-29 15,0 0-71-15,29-11 2 16,-4 11-24-16,9 0-26 16,11 0 34-16,12 0-63 15,11 0-15-15,14-4 49 16,6-11-50-16,8 1-2 16,-2-1-12-16,2 3 12 15,-8 3-5-15,-12 0-7 16,-19 3-1-16,-10 6-14 15,-21-2 6-15,-9 2-36 16,-14 0-21-16,-3 0-50 16,0 0-15-16,-8 0-215 15,-21 15-222-15,7 0 13 16,-1-7-1203-16</inkml:trace>
  <inkml:trace contextRef="#ctx0" brushRef="#br0" timeOffset="722">1808 168 1735 0,'0'0'521'15,"0"0"-370"-15,0 0-8 16,0 0 87-16,0 0 1 15,0 0-110-15,0 0-33 0,-20 59 5 16,20 0 13-16,6 12-58 16,-2 11-4-16,-1 5 4 15,-3 3-33-15,0-4 19 16,0-10-28-16,0-5-6 16,0-12 18-16,0-13-18 15,-10-7-12-15,4-9-12 16,3-7-102-16,3-3-112 15,0-5-411-15,0-6-636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9:53:38.9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357 229 1458 0,'0'0'277'16,"0"0"-190"-16,0 0 23 16,0 0 110-16,0 0-31 15,0 0-36-15,8-93-44 16,-8 89-11-16,0 1 20 15,0 3-38-15,0 0 0 16,0 0-10-16,0 0-25 16,0 0 27-16,0 11-44 15,0 23 7-15,0 13 29 16,0 18-40-16,0 8 0 16,-5 10-2-16,2 5-13 0,3 0 32 15,0-2-40-15,0-6 11 16,0-4 8-16,0-11-19 15,0-6-1-15,0-12 3 16,0-12 6-16,0-7 1 16,11-15-10-16,9-5 0 15,2-8-1-15,7 0-54 16,8-4-74-16,2-22-112 16,-2-22-277-16,-15 6-134 15,-10 2-1139-15</inkml:trace>
  <inkml:trace contextRef="#ctx0" brushRef="#br0" timeOffset="553">0 574 1620 0,'0'0'234'16,"0"0"-156"-16,0 0 72 16,0 0 32-16,0 0-82 15,0 0-43-15,0 0 7 16,125 0 11-16,-72 0-19 16,2-4 8-16,7 2-20 0,0-4-14 15,0 0 3-15,1 3-32 16,-7 3-1-16,-4 0 7 15,-10 0-5-15,-6 0 7 16,-10 7-8-16,-6 19 0 16,-9 10 13-16,-5 8-14 15,-3 5 0-15,-3 5 1 16,0-2 0-16,0-1 9 16,0-7-10-16,0-9 0 15,3-9-1-15,1-10 2 16,-1-8-1-16,-3-8 1 15,3 0 20-15,-3-2 55 16,0-29-46-16,0-12-3 0,3-7 12 16,1-8-39-16,6-3 18 15,5 3-2-15,2 11-15 16,3 5 9-16,3 13-2 16,2 11-8-16,6 9 13 15,1 7-13-15,4 2-1 16,4 0-8-16,-1 0-82 15,-2 9-89-15,5 17-135 16,-10-5-197-16,-9-2-183 0</inkml:trace>
  <inkml:trace contextRef="#ctx0" brushRef="#br0" timeOffset="1313">1206 633 1252 0,'0'0'330'16,"0"0"-208"-16,0 0 21 15,0 0 20-15,0 0 35 16,0 0-99-16,0 0-25 16,32 197 23-16,-32-152-50 15,3-4-27-15,8-9 3 16,1-5-23-16,5-9 1 15,2-10-2-15,4-8-17 16,4 0-6-16,-1-6-37 16,0-23 20-16,0-6 19 15,-3-1 10-15,-4-2 6 16,-5 6 6-16,-8 8 4 0,2 9 54 16,-8 7-10-16,0 8 7 15,0 0-8-15,0 8-32 16,0 19-3-16,0 5 10 15,0 1-22-15,9-4 14 16,8-2-14-16,-1-10-1 16,-1-2 0-16,2-6-18 15,0-9-21-15,0 0 21 16,-2 0-1-16,1-20 10 16,1-7 1-16,3-2 9 15,-3-4 0-15,2 4 0 16,-7 5-6-16,-1 12 5 0,-5 7-4 15,-3 5 5 1,0 5-16-16,2 22 16 0,1 8 13 16,-3 1-13-16,3-1 2 15,-3-5-2-15,5-7 0 16,-5-9-3-16,0-8 3 16,-3-6 0-16,3 0 15 15,-3 0-6-15,0-18-2 16,7-11-7-16,-1-3 0 15,3-6 1-15,5 3-1 16,0-1 0-16,1 7-10 0,5 8 11 16,0 13-2-1,-1 8-13-15,-2 0 14 0,3 8 12 16,-4 24 8-16,0 4 18 16,-3 2 42-16,-2-3-58 15,-2-2-10-15,0-8-12 16,2 0-6-16,-5-11-37 15,-3-5-46-15,-3-3-85 16,4-6-107-16,-1 0-72 16,0 0-574-16</inkml:trace>
  <inkml:trace contextRef="#ctx0" brushRef="#br0" timeOffset="1820">2210 754 709 0,'0'0'1024'0,"0"0"-856"0,0 0-31 16,0 0 101-16,0 0-46 15,0 0-67-15,0 0-88 16,-52 145-2-16,52-119-1 16,0-6-34-16,0-5-26 15,0-9-35-15,9-6-47 16,5 0 28-16,0-2-31 15,-2-25 73-15,-4-3 36 16,-2-2 4-16,-3-5 2 16,0 9 73-16,-3 2 16 15,3 11 26-15,-3 7-25 0,0 8-10 16,0 0-11 0,0 23-28-16,0 18 25 0,0 9 3 15,0 9-35-15,7 6 7 16,2-1-44-16,8 7 7 15,0-3 126-15,0-4-101 16,-5-6-8-16,-6-1-1 16,-6-9-10-16,0-4 35 15,-12-9-31-15,-14-5 0 16,-5-10 36-16,3-5-41 16,-6-6 8-16,5-9-4 15,3 0-10-15,7-6 33 0,2-20-40 16,11-7 0-1,6-8-9-15,0-6 9 0,0-3-54 16,18 6-64-16,22-3-128 16,-1 10-280-16,-5 9-365 0</inkml:trace>
  <inkml:trace contextRef="#ctx0" brushRef="#br0" timeOffset="2458">2827 153 1820 0,'0'0'315'0,"0"0"-228"16,0 0 11-16,0 0 135 15,16 165-69-15,-7-89-112 16,-3 8-30-16,2-2 8 16,-2-7-10-16,-3 0 17 15,3-12-37-15,-6-6 0 16,0-5 3-16,0-15-3 15,0-11-1-15,0-11-13 0,0-9 14 16,0-6 33-16,0 0-33 16,0-18 0-16,-3-14-16 15,3-9 17-15,0-4-1 16,0-1 0-16,20 7-28 16,0 4 19-16,2 12-21 15,4 10 6-15,2 13 18 16,0 0-9-16,3 5 14 15,1 23 1-15,-3 7 0 16,1 7 9-16,-7 2-2 16,-7 0 32-16,-6 0 15 15,-10-5-20-15,0-5 22 0,-20-1-5 16,-12-7-16 0,-8-5 21-16,1-5-38 0,-4-12-6 15,4 1 36-15,-1-5-41 16,4 0 13-16,4-5-16 15,3-12 5-15,10-3-18 16,2-1-4-16,11-3-97 16,6 1-83-16,0-10-145 15,23 10-168-15,2 2-154 0</inkml:trace>
  <inkml:trace contextRef="#ctx0" brushRef="#br0" timeOffset="2704">3258 719 1545 0,'0'0'261'16,"0"0"-141"-16,0 0 100 16,0 0 46-16,0 0-90 15,27 180-120-15,-27-139-7 16,0-4-17-16,0-4-31 15,0-4-1-15,0-5-1 16,0-6-109-16,0-5-116 16,0-13-141-16,0 0-209 15,0 0-836-15</inkml:trace>
  <inkml:trace contextRef="#ctx0" brushRef="#br0" timeOffset="2856">3285 512 1644 0,'0'0'320'16,"0"0"-187"-16,0 0 0 15,0 0-52-15,0 0-81 16,0 0-156-16,0 0-135 16,35-43-588-16</inkml:trace>
  <inkml:trace contextRef="#ctx0" brushRef="#br0" timeOffset="3742">3376 810 1242 0,'0'0'265'16,"0"0"-78"-16,0 0-28 16,0 0-86-16,23 171-2 15,-20-148-45-15,-3-7-24 16,0-7 14-16,3-7-14 15,-3-2 20-15,3 0-11 16,2-24-2-16,1-8-9 16,3-9 0-16,5-3 6 15,2-1-6-15,4 7 1 16,0 4 0-16,3 15 19 16,-4 4-8-16,1 15 32 15,0 0 30-15,-5 6 25 0,2 21 12 16,-1 11-12-16,1 1-7 15,-2 2-13-15,2 0 51 16,0-8-48-16,-8-4-52 16,1-6-30-16,-6-8 17 15,-1-4-17-15,0-5-10 16,1-6 9-16,-1 0-37 16,3 0-23-16,5-2 16 15,4-22 8-15,8-11 0 16,4-9-4-16,5-15-20 15,5-8 2-15,8-11-38 16,1-5 18-16,4-3 53 16,1 2 14-16,-5 4 12 0,-7 7 0 15,-8 8 17-15,-8 9 56 16,-8 8-9-16,-11 12 21 16,-4 8 22-16,0 10 3 15,0 7 16-15,-7 5-29 16,-13 6-33-16,0 0 1 15,-3 19-52-15,1 18-1 16,-1 10-4-16,3 12-8 16,3 8 12-16,2 7-11 15,2 6-1-15,4-1 4 16,-2 1-3-16,-3 0-2 16,5-6-10-16,0-7-19 15,-2-9 7-15,5-13-22 16,3-12 3-16,-1-13 18 15,4-15-23-15,0-5 6 0,0 0 7 16,10-21 7-16,13-10 26 16,11-11-13-1,0 4 14-15,6 6-6 0,-1 8 2 16,4 13 4-16,-1 11 19 16,1 0 17-16,0 20 26 15,-4 19 87-15,-6 4-62 16,-4 8-18-16,-3-7-35 15,-9-2 7-15,-8-11-8 16,-5-4-23-16,-4-10 8 0,0-6-18 16,0-7 0-1,0-4 0-15,0 0-17 0,0 0-95 16,-4-8-116-16,-16-22-242 16,2 1-212-16,-6-1-1157 0</inkml:trace>
  <inkml:trace contextRef="#ctx0" brushRef="#br0" timeOffset="3954">2872 0 2374 0,'0'0'326'15,"0"0"-251"1,0 0-74-16,0 0 15 0,173 17 20 16,-65 22-36-16,-15-7-310 15,-19 3-1287-15</inkml:trace>
  <inkml:trace contextRef="#ctx0" brushRef="#br0" timeOffset="4940">4971 668 887 0,'0'0'874'0,"0"0"-773"16,0 0-60-16,0 0 37 15,0 0 85-15,0 0-36 16,0 0-62-16,153 130-30 0,-139-73 23 16,-8-5-24-16,0-4-22 15,-6-10 8-15,3-5-20 16,-3-13 0-16,0-6 13 15,0-11-4-15,0-3 47 16,0 0-30-16,0-24-1 16,0-14-7-16,0-8-18 15,17-7-1-15,3 0-7 16,5 5 8-16,3 10 0 16,-2 14 0-16,-1 12 0 15,-2 12 5-15,0 4-5 16,-3 30 9-16,-4 18-3 15,-2 0 6-15,-5 7 14 0,-3-3-26 16,2-9 0-16,-8-6 2 16,0-9-2-16,0-11 0 15,0-9 8-15,0-12-7 16,0 0 49-16,0-6-38 16,0-23-12-16,0-7 12 15,0-8-12-15,12-6-1 16,11-3-10-16,4 3 11 15,8 6 2-15,2 9-2 16,2 8-6-16,-3 9 6 16,-4 15 0-16,-4 3 13 15,-6 6 21-15,-6 26 25 0,-3 7 32 16,-7 8-48 0,2 3-13-16,-2 0 6 0,3-6-35 15,2-2 0-15,-2-9-1 16,2-14-3-16,-2-4-46 15,1-9-109-15,-1-3-82 16,5-3-220-16,-5-3-90 16,2-15-1009-16</inkml:trace>
  <inkml:trace contextRef="#ctx0" brushRef="#br0" timeOffset="5694">6090 773 1781 0,'0'0'401'0,"0"0"-227"15,0 0 61-15,0 0 42 16,0 0-103-16,0 0-74 16,0 0-60-16,-170 34 10 15,150-4-14-15,7 8-29 16,7-1 23-16,3 6-30 15,3-3-13-15,0-6-14 16,3-5-71-16,13-9-47 16,7-11-25-16,3-9-27 15,4 0 14-15,-4-6-3 16,3-23 79-16,-6-7 82 16,-3-3 13-16,-7 7 12 0,-7 6 81 15,-3 10 66 1,-3 15 43-16,0 1-77 0,0 0-37 15,0 26 18-15,0 6-36 16,0 3-25-16,0 1-27 16,0-7-6-16,14-4 0 15,6-8-76-15,-1-12-30 16,4-5 33-16,0 0 2 16,0-13 35-16,0-21 11 15,-4 0 25-15,1-8 0 16,0 1 2-16,-3 5-2 15,-8 7 70-15,-2 8 0 16,-4 15 7-16,-3 6-3 16,0 4-38-16,0 27 57 15,0 8-44-15,0 4-38 0,6 2 17 16,8-6-28-16,1-6 0 16,8-7-1-16,1-9 1 15,-1-11 4-15,-3-6-4 16,-5 0-3-16,-1-12 3 15,-5-16 1-15,4-6-1 16,1 0 1-16,-5-3 0 16,-1 8 27-16,-2 9-17 15,-3 11 22-15,0 9 19 16,-3 0-34-16,3 12 18 16,-3 20-6-16,3 6-4 15,-3 1 11-15,8-2-37 0,-2-4 0 16,7-7 0-16,3-1 0 15,0-12-30-15,-2-3-31 16,-5-7-82-16,-9-3-121 16,0-3-312-16,0-16-524 0</inkml:trace>
  <inkml:trace contextRef="#ctx0" brushRef="#br0" timeOffset="5975">5708 538 2134 0,'0'0'284'15,"0"0"-229"-15,0 0 69 16,0 0 50-16,0 0-71 15,0 0-64-15,206-117-29 16,-171 113 14-16,-2 4-24 16,-10 0-77-16,-6 0-89 15,-5 13-142-15,-7 1-72 16,-2-2-242-16,-3-9-735 0</inkml:trace>
  <inkml:trace contextRef="#ctx0" brushRef="#br0" timeOffset="6153">6149 266 1407 0,'0'0'349'0,"0"0"-127"16,0 0 119 0,0 0-50-16,0 0-38 0,0 0-73 15,174-98-13-15,-141 98-38 16,2 14-51-16,7 1-9 16,6-2-54-16,0-5-15 15,4-8 0-15,1 0-37 16,9 0-102-16,-10-17-170 15,-13-8-514-15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1.7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0 319 1974 0,'0'0'345'0,"0"0"-274"16,0 0-54-16,0 0 138 15,0 0 7-15,0 0-50 0,15-121-79 16,8 102-18-16,-1 6 73 16,-2 4-25-16,4 9-29 15,-1 0 1-15,-3 15-14 16,-2 26 99-16,-7 15-51 15,-5 9-47-15,-6 6 17 16,0-2-33-16,0-5-6 16,-9-11 0-16,1-18 7 15,2-11 2-15,3-13-9 16,0-11 0-16,3 0 39 16,0-15-21-16,0-28 10 15,0-21-2-15,20-9-25 0,6-9 21 16,7-4-22-1,5 4 0-15,9 9 2 0,-1 11-2 16,-4 15 0-16,-2 20-6 16,-5 21 15-16,-2 6 4 15,-7 35-1-15,-3 28 12 16,-4 17 53-16,-8 8-47 16,-5 2-23-16,-3-4 7 15,-3-15-5-15,0-15-6 16,0-17-3-16,0-10-30 15,0-11 0-15,0-5-92 16,0 0-149-16,-9-4-489 16,-11 0-1240-16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3.0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59 0 1980 0,'0'0'945'15,"0"0"-778"-15,0 0-140 0,0 0 59 16,0 0 134-1,0 0-112-15,179 21-83 0,-114-19-25 16,8 7-3-16,27-3-76 16,-14 4-263-16,-24-6-584 0</inkml:trace>
  <inkml:trace contextRef="#ctx0" brushRef="#br0" timeOffset="186">0 396 1547 0,'0'0'1519'15,"0"0"-1305"-15,0 0-133 16,0 0 28-16,0 0-58 16,229 42-51-16,-112-30-144 15,-18-1-739-15,-8-7-1448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2.2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34 1758 0,'0'0'388'0,"0"0"-302"16,0 0-36-16,0 0 165 16,0 0-26-16,0 0-53 15,0 0-42-15,135 21 51 16,-34-18 15-16,24 0-65 15,31-3-19-15,48 0-4 16,51 0-32-16,26 0 38 16,8 0-28-16,-15 0-20 15,-21-6 5-15,-10-6-34 0,-16 6-1 16,-43 3 0 0,-43 3 1-16,-46 0 8 0,-26 0-9 15,-3 0-16-15,-12 0-14 16,-7 0-87-16,-27 3-71 15,-20 6-157-15,-7 0-207 16,-19-3-305-16</inkml:trace>
  <inkml:trace contextRef="#ctx0" brushRef="#br0" timeOffset="494">1582 433 2114 0,'0'0'388'16,"0"0"-266"-16,0 0 43 16,0 0 27-16,0 0-85 15,0 0-54-15,0 0-47 16,134-93 3-16,-69 93-8 15,0 0 13-15,5 15 25 16,-12 21-6-16,-16 12 3 16,-19 10 26-16,-23 7-30 15,-6 8 7-15,-53 3-9 16,-16 2-6-16,-17-9 30 16,-5-8-41-16,1-15 8 0,5-15 17 15,12-8-32 1,14-15 25-16,19-8-8 0,20 0-1 15,12 0 34-15,14 0-56 16,0-6-1-16,20 0-6 16,23 4 7-16,13 2 0 15,15 0 0-15,5 2 0 16,9 19 0-16,3-3 1 16,7-5-1-16,3-2 0 15,7-11 10-15,0 0-23 16,-3-4-13-16,-1-22-115 15,30-28-142-15,-23 4-496 16,-20-3-791-16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5.6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422 90 2205 0,'0'0'538'0,"0"0"-498"16,0 0-39-16,0 0 143 15,0 0 1-15,0 0-62 16,184-79-73-16,-132 70 14 16,1 9 77-16,-11 0-43 15,-10 6-25-15,-9 23 34 16,-20 15-16-16,-3 15 8 16,-32 6-34-16,-36 8-16 15,-25 4 29-15,-12-6-38 16,-6-9 0-16,4-10-1 15,5-9 9-15,20-21 5 0,20-10-13 16,25-12 0-16,25 0 11 16,12-8-11-16,9-22-8 15,34 1 7-15,16 2 2 16,14 10-3-16,1 8 2 16,2 9 0-16,-2 0 8 15,-1 24-8-15,-1 8 6 16,4 0-5-16,6 0 8 15,12-8-1-15,8-8-8 16,5-16-95-16,47-13-107 16,-22-22-403-16,-24-9-324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3.8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0 594 1965 0,'0'0'475'16,"0"0"-431"-16,0 0-30 16,0 0 51-16,0 0 27 15,0 0-43-15,0 0-41 16,217-160 5-16,-159 96-13 16,-8-7 0-16,-5 0 65 15,-8 0-9-15,-12 9 47 16,-8 16 25-16,-11 16-14 0,-3 11 17 15,-3 19-46 1,0 0-37-16,0 45-6 0,0 33-41 16,-3 27 63-16,-6 14-26 15,-1 10-37-15,0-11 34 16,6-19-35-16,4-13 0 16,0-21-8-16,0-15-32 15,0-15-44-15,17-20-190 16,-1-13-356-16,1-2-310 0</inkml:trace>
  <inkml:trace contextRef="#ctx0" brushRef="#br0" timeOffset="233">688 523 2058 0,'0'0'492'0,"0"0"-330"16,0 0 46-16,0 0 66 16,0 0-102-16,229 47-88 15,-150-44-21-15,9-3-62 16,-3 0-1-16,-6 0-12 16,-11 0-125-16,-2 0-131 15,-18 0-279-15,-17 0-301 0</inkml:trace>
  <inkml:trace contextRef="#ctx0" brushRef="#br0" timeOffset="460">1084 278 2082 0,'0'0'494'16,"0"0"-433"-16,0 0 124 15,0 0 65-15,0 204-79 16,0-140-64-16,0 1-101 16,0-4 11-16,0 6-16 15,0-7-1-15,0-3-125 16,0 8-157-16,0-18-307 0,-3-15-185 0</inkml:trace>
  <inkml:trace contextRef="#ctx0" brushRef="#br0" timeOffset="977">2135 192 1991 0,'0'0'616'0,"0"0"-428"15,0 0-30-15,0 0 79 16,0 0-26-16,-187-149-117 16,142 136-19-16,5 13-57 0,11 0 0 15,10 9-18-15,8 29 11 16,11 12-11-16,0 13 0 16,20 4-5-16,25 6-11 15,11 5 7-15,10-2-14 16,10 1 5-16,6-1 3 15,-5-2 2-15,-7-6 13 16,-15-7 0-16,-22-4 0 16,-24-8 1-16,-9-7-1 15,-20-10 0-15,-31-5 0 16,-15-9 8-16,-6-15-8 0,-3-3 0 16,5-6-1-1,8-36 1-15,16-10 0 0,21-18 9 16,22-12 1-16,3-6-4 15,28-6-6-15,29 6-1 16,11 2-7-16,5 17 10 16,-5 8-2-16,-6 18 0 15,-16 11 1-15,-17 11 0 16,-12 12-1-16,-10 9-79 16,-7 0-138-16,0 11-388 15,-7 10-98-15</inkml:trace>
  <inkml:trace contextRef="#ctx0" brushRef="#br0" timeOffset="1330">299 1268 2445 0,'0'0'464'0,"0"0"-435"15,0 0 58-15,0 0 113 16,0 0-13-16,0 0-55 16,222 22-88-16,-104-22 23 0,46 2-10 15,38-2-19-15,38 0 38 16,5 0-35-16,-48 0-28 15,-54 0-2-15,-51 0-5 16,-10 0 10-16,9 0-16 16,1 0-44-16,0 0-7 15,-23 2-108-15,-21-2-164 16,-17 3-306-16,-22-3-206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5.9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0 606 2697 0,'0'0'333'16,"0"0"-213"-16,0 0-99 15,204-3 13-15,-130 3 59 0,2 0-93 16,-2 0-3-1,16 0-118-15,-22 12-373 0,-22-1-179 0</inkml:trace>
  <inkml:trace contextRef="#ctx0" brushRef="#br0" timeOffset="172">79 1069 2767 0,'0'0'533'0,"0"0"-469"0,205 0-40 16,-106 0-23-1,54-11-1-15,-21-1-662 0,-15-1-1333 0</inkml:trace>
  <inkml:trace contextRef="#ctx0" brushRef="#br0" timeOffset="890">1844 10 1699 0,'0'0'281'0,"0"0"-127"16,0 0-86-16,0 0 130 15,0 0 47-15,0 0-52 16,0 0-62-16,-8-35-59 0,-14 76-3 15,-15 16-17 1,-15 16-34-16,-7 9 38 0,0-6-41 16,4-5 4-16,13-16 10 15,14-14-22-15,16-11 16 16,12-11-23-16,0-1 0 16,17-6 35-16,21-3-17 15,12 0 0-15,9-7-18 16,7-2-1-16,-4 0-11 15,0 0-85-15,-7 0-145 16,7 0-119-16,-16 0-285 16,-13-5-849-16</inkml:trace>
  <inkml:trace contextRef="#ctx0" brushRef="#br0" timeOffset="1140">2000 193 2029 0,'0'0'507'15,"0"0"-446"-15,0 0-36 16,0 0 168-16,0 192 64 16,0-98-113-16,0 4-68 15,0 2-16-15,-3-7-30 16,-7-4 18-16,1-12-48 15,-5-9-23-15,8-14-77 16,0 4-241-16,-2-20-398 16,8-11-706-16</inkml:trace>
  <inkml:trace contextRef="#ctx0" brushRef="#br0" timeOffset="1304">2116 1110 2107 0,'0'0'554'0,"0"0"-433"16,0 0-112-16,0 0 57 15,0 0-66-15,0 0-39 16,0 0-483-16,136-24-777 0</inkml:trace>
  <inkml:trace contextRef="#ctx0" brushRef="#br0" timeOffset="2115">2953 235 2121 0,'0'0'516'15,"0"0"-485"-15,0 0 0 16,0 0 174-16,0 0-48 0,0 0-66 16,0 0-73-16,141-39-9 15,-108 39 36-15,2 0-44 16,-1 0 13-16,2 9-14 16,-1 5-7-16,-2-2 5 15,-4-2-28-15,-1-2 6 16,-13-2 11-16,-2-3-26 15,-10-3 21-15,0 3 9 16,-3-3 9-16,0 0 1 16,0 0 0-16,-22 0 0 15,-7 0-2-15,-8 0 10 16,-8 0 1-16,-4 0-2 16,-7 0-1-16,0-3 43 0,7 0-22 15,1 3 14-15,8 0 30 16,7 0-32-16,4 0 32 15,2 0-24-15,1 17-28 16,6 4 32-16,0 3-41 16,8 8-5-16,-2 4 12 15,8-1-12-15,3 4 13 16,3-4-19-16,0 1 6 16,0-9 2-16,0-1-8 15,0-6-6-15,9-3 0 16,2-2 12-16,4-7 6 15,5-1-12-15,10-5 0 16,5-2 19-16,12 0-19 0,5 0-2 16,4 0-7-1,-1 0 18-15,4 16 1 0,-3 4-10 16,-4 13 0-16,-5 8-12 16,-4 6 12-16,-15 9 0 15,-8-1 9-15,-14 3-8 16,-6-6 16-16,0-1-17 15,-29-7 1-15,-16-6 30 16,-14-7-22-16,-7-3 5 16,-4-8 13-16,5-7-12 15,0-11 49-15,6-2-46 16,7 0-17-16,6-9 47 0,10-11-47 16,3-5-1-1,7 5 0-15,9 0-21 16,5 2-25-16,12 1-131 0,0 5-320 15,9 6-527-15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24.2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500 204 1957 0,'0'0'341'16,"0"0"-228"-16,0 0-18 15,0 0 149-15,0 0 7 16,35-162-119-16,-35 138-17 16,-29 9-50-16,-10 13 15 15,-16 2-21-15,-12 17-58 0,-4 36 26 16,0 17-8-16,1 16-7 16,12 9 33-16,16-4-34 15,17-2-10-15,22-14-2 16,3-12-29-16,28-19-21 15,20-14-70-15,11-22-35 16,7-8-14-16,-1-6 1 16,-3-32 40-16,-10-8 93 15,-2-11 36-15,-10-6 47 16,-9-1 56-16,-8 3 9 16,-9 2 55-16,-5 13-5 15,-9 9-21-15,0 17-17 16,0 12-22-16,0 8 23 0,0 10-65 15,-9 40-42 1,-5 21 63-16,-3 20-53 0,2 22-11 16,-1 25 13-16,5-2-29 15,2 2 36-15,6 1-19 16,3-25-16-16,0 5 14 16,0-23-16-16,0-16 0 15,0-21 0-15,0-15-23 16,0-15 16-16,0-11-62 15,0-7-83-15,0-11-11 16,0-4-139-16,0-23-351 16,0-7-259-16</inkml:trace>
  <inkml:trace contextRef="#ctx0" brushRef="#br0" timeOffset="436">844 816 2087 0,'0'0'526'0,"0"0"-430"16,0 0-40-16,0 0 187 0,0 0-54 16,173-88-75-16,-134 88-77 15,-5 0-13-15,-12 15 60 16,-16 18-36-16,-6 13-2 16,-12 13-14-16,-38 4-23 15,-9 1 21-15,-6-2-30 16,2-10 7-16,9-4-5 15,11-16 5-15,20-5 2 16,13-9-9-16,10-7 1 16,3-2 6-16,36-7-1 15,14-2 2-15,10 0 1 16,5 0-9-16,6 0 0 16,25 0-90-16,-17-2-268 15,-16-18-707-15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19.58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1621 0 1617 0,'0'0'282'15,"0"0"-212"-15,0 0 6 16,0 0 163-16,0 0 43 16,0 0-120-16,0 0-81 15,-6 0 32-15,6 0 10 16,-6 0-9-16,-8 9-3 16,-8 21-59-16,-18 18 26 15,-19 17-35-15,-9 10-26 16,-15 7 31-16,1-2-35 15,0-6-4-15,11-6 5 0,6-7-8 16,9-7 6 0,10-10-12-16,7-6-24 0,10-5-14 15,6-9-85-15,9-13-151 16,11-5-266-16,3-6-271 0</inkml:trace>
  <inkml:trace contextRef="#ctx0" brushRef="#br0" timeOffset="293">748 460 2058 0,'0'0'464'0,"0"0"-424"15,0 0 71-15,0 0 151 0,0 0-93 16,0 0-61-16,0 0-19 15,0 156-22-15,0-100 9 16,0-6-44-16,0-4-19 16,-3-12 10-16,-2-8-16 15,5-7 1-15,0-15-8 16,0-4 0-16,5 0 5 16,24 0-5-16,22-23-26 15,22-16-58-15,55-26-167 16,-17 7-406-16,-13 5-1684 0</inkml:trace>
  <inkml:trace contextRef="#ctx0" brushRef="#br0" timeOffset="2194">184 1327 2259 0,'0'0'367'0,"0"0"-291"16,0 0-25-16,0 0 59 16,0 0 10-16,-167 38-104 15,154-9-5-15,13 1-20 16,0-1 9-16,13 3-59 15,27-2-12-15,8-2-18 16,6 0 37-16,0-2 0 0,6-2 13 16,-7 2 39-16,-11-2 1 15,-16 1 11-15,-17 6 42 16,-9-7-11-16,-9 2 15 16,-33 2-35-16,-7-7-22 15,-7-2 47-15,7-11-27 16,2-2-21-16,15-6 0 15,29-6-78-15,3-17-196 16,0-7-497-16</inkml:trace>
  <inkml:trace contextRef="#ctx0" brushRef="#br0" timeOffset="2485">695 1441 2111 0,'0'0'522'0,"0"0"-474"16,0 0-23-16,0 0 205 16,-20 180-88-16,20-132-91 15,0 1-49-15,20-8 7 16,10-6-18-16,2-12-30 16,1-10-78-16,-7-13 87 15,-3 0-22-15,-6-24 30 16,-8-17 16-16,-9-6 6 15,0-2 34-15,0-14-22 0,-26 6 3 16,-6 5-15 0,-7 5-11-16,-4 6-89 0,-10-1-196 15,10 11-327-15,7 9-1009 0</inkml:trace>
  <inkml:trace contextRef="#ctx0" brushRef="#br0" timeOffset="2645">695 1441 1704 0,'-154'-159'555'0,"180"141"-414"16,8-5 48-16,11-4 49 16,1 2-9-16,7 0-135 15,-5 10-73-15,1 7-21 16,-3 8-81-16,-7 0-162 16,1 23-66-16,-10 3-216 15,-7-2-236-15</inkml:trace>
  <inkml:trace contextRef="#ctx0" brushRef="#br0" timeOffset="2757">1134 1093 1714 0,'0'0'501'0,"0"0"-320"0,0 0 21 15,130-177-18-15,-74 130-176 16,36 4-8-16,-13 10-271 16,-11 12-666-16</inkml:trace>
  <inkml:trace contextRef="#ctx0" brushRef="#br0" timeOffset="3365">2303 1331 2210 0,'0'0'485'0,"0"0"-404"15,0 0 0-15,0 0 144 16,0 0-105-16,0 0-79 16,-178 99-5-16,166-44-36 0,5 3 0 15,7 3-18 1,0-12 14-16,22-8-68 0,25-17-108 15,5-13-38-15,13-11-117 16,1-2-175-16,-4-37 132 16,-3-2-26-16,-10-5 268 15,-10-3 136-15,-8 6 307 16,-12 8 60-16,-9 11-72 16,-7 15 36-16,-3 9-69 15,0 0-54-15,3 22-46 16,1 12-25-16,2 10-75 15,11 4-61-15,6-4-1 16,9-2 0-16,15-11-54 16,7-10-75-16,3-21-34 15,-6 0 5-15,-1-18 38 0,-4-20 77 16,-4-10 43-16,-5-4 19 16,-11 3 64-16,-7 1 45 15,-9 15-23-15,-7 10 64 16,-3 16 15-16,0 7-69 15,0 2-39-15,0 35-65 16,0 10-5-16,0 5 13 16,0 3-19-16,0-3-91 15,39-5-127-15,4-10-266 16,-1-20-118-16</inkml:trace>
  <inkml:trace contextRef="#ctx0" brushRef="#br0" timeOffset="3766">3808 1359 2181 0,'0'0'556'16,"0"0"-365"-16,0 0 83 15,-176 33-39-15,114 1-112 16,5 7-73-16,15 10-1 15,16-1-49-15,17-4-13 16,9 2 4-16,0-14-77 16,35-3-83-16,12-25-62 0,8-6-62 15,1 0 49-15,-4-30 84 16,-2-11 86-16,-12-7 74 16,-8 5 85-16,-7 2 53 15,-14 8 83-15,-5 12 43 16,-4 15 1-16,0 6-104 15,0 4-92-15,-4 31-21 16,-5 8-11-16,0 9 5 16,9 0-27-16,0 1-15 15,0-5 0-15,0-7-51 16,0-15-36-16,0-17-185 16,0-9-371-16,0 0-210 0</inkml:trace>
  <inkml:trace contextRef="#ctx0" brushRef="#br0" timeOffset="3986">3079 404 2280 0,'0'0'349'16,"0"0"-222"-16,0 0-54 15,190 9 102-15,-141 17-39 16,-10 10-51-16,-16 10-85 16,-17 10 0-16,-6 39-45 15,-23-12-232-15,-9-10-572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21.0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382 408 519 0,'0'0'1286'15,"0"0"-1098"-15,0 0-83 0,0 0 23 16,0 0 57-16,0 0 41 16,0 0-91-16,-154-59-43 15,116 59-61-15,-5 24-1 16,4 13 44-16,2 14-24 15,4 5-21-15,10 3-8 16,11-2-20-16,9-8 14 16,3-5-15-16,0-6-14 15,18-8 7-15,15-7-45 16,7-7-22-16,5-11-1 16,9-5-34-16,0 0 27 15,5-23-37-15,1-19 18 16,2-5 25-16,-3-9-4 0,-1-5 6 15,-2-8 52 1,-7-7 19-16,-7 2 3 0,-8 0 17 16,-12 7 17-16,-8 11 60 15,-11 11 0-15,-3 16 38 16,0 11 32-16,-3 11-15 16,-24 7 22-16,-5 5-120 15,-5 27-51-15,-2 15 39 16,4 14-37-16,2 14 9 15,13 4-11-15,6 3 0 16,8 4 2-16,6-4-2 16,0-2-14-16,0-9 8 0,0-10-27 15,0-9-18-15,6-15-23 16,5-14-4-16,-5-10 45 16,5-10-34-16,1-3-9 15,4-3 50-15,7-27 8 16,3-9-2-16,10-2 14 15,1-2-12-15,-1 7 7 16,-4 7 11-16,2 14 0 16,-12 15 0-16,1 0 60 15,-6 26 0-15,-5 16 2 16,5 2-23-16,-4 6 13 16,0-6-43-16,0-8 39 15,4-7-36-15,3-10-12 16,2-11-58-16,7-8-6 15,2-7-68-15,-2-25 50 0,-1-9-31 16,0-6 48-16,-5-1 50 16,-8 5 9-16,-5 10 6 15,-7 10 21-15,0 16 50 16,-3 7 59-16,0 4-68 16,0 25-11-16,0 10 22 15,0-2-56-15,0 5-17 16,0-4-18-16,0-6-59 15,11-11-107-15,-2-9-301 16,2-12-303-16</inkml:trace>
  <inkml:trace contextRef="#ctx0" brushRef="#br0" timeOffset="136">1230 473 1783 0,'0'0'532'0,"0"0"-417"15,0 0-58-15,0 0-57 16,0 0-9-16,0 0-561 0</inkml:trace>
  <inkml:trace contextRef="#ctx0" brushRef="#br0" timeOffset="347">1505 0 1768 0,'0'0'325'0,"0"0"-173"15,0 0 52-15,0 0-16 16,0 0-51-16,0 0-29 16,0 0-108-16,98 138-9 15,-98-56-121-15,-13-11-357 16,-4-10-541-16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27.9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1033 0,'0'0'1100'0,"0"0"-760"15,0 0-96-15,0 0 7 16,0 0-11-16,0 0-119 16,0 0-46-16,20 28-48 15,26-28-3-15,5 0 6 16,9 0-29-16,-1 0 11 15,0 0-12-15,-7 0 1 16,-10 0-8-16,-5 0-19 16,-15 0-113-16,-18 19-166 15,-4-4-407-15,0 0-1314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7:53.3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 1332 0,'0'0'293'15,"0"0"-166"-15,0 0-54 0,0 0 55 16,0 0 25-1,0 0-77-15,-9 0-20 0,6 0 16 16,3 0 2-16,0 0-3 16,0 0-47-16,0 0 21 15,6 0 29-15,10 0-37 16,4 0-1-16,3 0-14 16,6 0-10-16,4 0 18 15,4 0-19-15,2 0 1 16,4 0-8-16,2-3-2 15,1 3-2-15,2 0 0 16,6-3 0-16,5 3 5 16,-2 0-5-16,13-3 0 15,-1 3 7-15,2 0-6 16,5 0-2-16,-5 0 0 0,5 0 1 16,-4 0 0-16,1 0 0 15,-2 0 0-15,-6 0-3 16,-2 0 9-16,-1 0-12 15,-3 0 6-15,0 0 0 16,4 0 5-16,2 0-5 16,0 0 0-16,0 0 4 15,-2 0-4-15,-7 0-1 16,-4 0-2-16,-7 3 3 16,-2 0 4-16,-4 0-4 15,1 0-1-15,2-3-14 16,1 3 30-16,2-3-14 0,5 0-1 15,2 0 1 1,1 0 4-16,2 0-5 16,1 0 0-16,0 0 7 0,-1 0-5 15,-2 0 4-15,-10 0-6 16,-1 0 0-16,-5 0 11 16,-3 0-11-16,3 3 0 15,2 0 9-15,4 0 2 16,-1-3 17-16,1 3-28 15,-1-3 1-15,1 0 29 16,0 0-30-16,-1 0 7 16,-2 0-1-16,-4 0-6 15,-4 0 8-15,-2 2-8 16,-1-2 0-16,0 3 1 0,1 0-1 16,-4-3-9-16,0 4 9 15,-3-4 1-15,0 2-1 16,7-2-1-16,2 3 1 15,4-3 17-15,1 0-17 16,-5 0 11-16,-10 0-10 16,-2 0 0-16,-6 0 4 15,-8 0-4-15,4 0 6 16,-6 0 30-16,2 0-20 16,1 0 11-16,-4 0-3 15,3 0-5-15,0 0 2 16,2 0-8-16,1 0 5 0,2 0 2 15,1 0-20 1,-2 0-1-16,3 0 0 0,0 0 1 16,4 0 12-16,-5 0-13 15,2 0 1-15,-1 0 15 16,-6 0-16-16,-1 0 0 16,-3 0-1-16,-3 0-14 15,0 0-6-15,-6 0-297 16,-17 0-1005-16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28.1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2322 0,'0'0'504'0,"0"0"-361"15,0 0-99-15,0 0 107 16,0 0 25-16,0 0-38 16,0 0-67-16,161 26-71 15,-44-26-9-15,-12 0-155 0,-9-12-592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26.9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706 238 1685 0,'0'0'281'15,"0"0"-131"-15,0 0-59 16,0 0 33-16,0 0 75 16,0 0-4-16,-9-144-96 15,-8 119 5-15,-6 5-27 16,-6 0-7-16,-7 5 3 0,-13 9-41 15,-7 6-13 1,-6 0-13-16,-6 18 5 0,-5 25 2 16,1 17-13-16,7 16 0 15,6 16-4-15,13-1 4 16,20 2 0-16,16-6-1 16,10-10 2-16,6-24-2 15,41-14-5-15,8-20-39 16,21-19 17-16,6 0-49 15,9-26-27-15,-3-28 32 16,-9-11 0-16,-14-1 71 16,-15-2-17-16,-18 6 18 15,-12 11 69-15,-11 11 43 16,-5 13 30-16,-4 6-9 16,0 15-3-16,0 6 10 0,0 0-100 15,0 41-16-15,-4 30-3 16,1 47-20-16,0 41 15 15,0 3-6-15,3-11-9 16,0-19 3-16,0-34-4 16,0 13 0-16,-3-5-1 15,-3-8 7-15,1-27-15 16,-1-19 9-16,0-10-26 16,3-24-23-16,3-9-133 15,0-15-174-15,0-27-298 16,3-1-1355-16</inkml:trace>
  <inkml:trace contextRef="#ctx0" brushRef="#br0" timeOffset="405">1051 821 2016 0,'0'0'476'0,"0"0"-402"15,0 0 33-15,0 0 99 16,176-11-10-16,-123 11-93 16,-1 20-32-16,-7 17 7 15,-11 5-7-15,-18 15-45 16,-16 1-14-16,-13 3 37 16,-39-1-43-16,-18 3 6 15,-7-14 17-15,-5-5-22 0,3-11 25 16,10-19-32-16,16-1 9 15,18-13 13-15,15 0-5 16,20 0-10-16,0-15-4 16,20 3 8-16,23-3-22 15,8 9 8-15,6 6 3 16,0 0-6-16,3 0 6 16,-7 21 0-16,-5-2-1 15,-2 0 2-15,-4-7-10 16,1 3-48-16,4-15-127 15,24 0-195-15,-11-21-145 16,-9-9-1036-16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30.2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497 869 1517 0,'0'0'312'0,"0"0"-195"0,0 0-45 15,0 0 108-15,0 0 10 16,0 0-76-16,-71-12-10 16,71 10-61-16,0-13-16 15,0 3 16-15,0 1-34 16,0-4-3-16,15 3 5 15,5 3-10-15,7 0 45 16,2 6-34-16,8 3 5 16,5 0 20-16,1 6-14 15,-4 23 6-15,-4 7 1 16,-5 12-29-16,-10-2 17 16,-11 11-18-16,-9-2-4 15,0 2-2-15,-6-8 4 0,-17 2 2 16,-7-11-1-1,-2-1 2-15,-1-7 6 0,-7-5-7 16,5-7 0-16,-4-2 2 16,5-12-2-16,3-3 0 15,3-3 7-15,5 0-1 16,8 0-12-16,-1 0 6 16,8-9-10-16,2 3 8 15,6 6-16-15,0-5-12 16,0-2-41-16,0-1-131 15,23-19-98-15,10 0-231 16,-1 1-1191-16</inkml:trace>
  <inkml:trace contextRef="#ctx0" brushRef="#br0" timeOffset="422">1325 901 1234 0,'0'0'644'16,"0"0"-489"-16,0 0-85 15,0 0 54-15,0 0 93 16,0 0-51-16,0 0-54 0,-111-65-72 15,75 57 2 1,-2-1 15-16,-5 7-19 0,1 2 18 16,-5 0-5-16,1 2-7 15,4 22 1-15,2 8-34 16,11 13-11-16,13 9 25 16,6 11-16-16,10 13 26 15,0-10-19-15,20-3-10 16,12-7 41-16,5-6-29 15,-1-12-12-15,-1-14-6 16,1-6-2-16,1-7 2 16,2-13-70-16,7 0-111 15,13-20-93-15,-10-13-371 0,-10 0-1338 16</inkml:trace>
  <inkml:trace contextRef="#ctx0" brushRef="#br0" timeOffset="931">1673 1513 234 0,'0'0'1777'16,"0"0"-1435"-16,0 0-200 16,0 0 37-16,0 0 34 15,0 0-101-15,0 0-95 16,-99 108-16-16,64-61 9 15,-7 5-10-15,-1-4 26 16,4-1-6-16,2-8 11 16,8-7 43-16,5-12-16 15,12-2-1-15,6-12 13 16,1-6-23-16,5 0 2 0,0 0-34 16,0 0-15-16,0 0 10 15,0 0-10-15,8 0-21 16,7 0 9-16,12 0 12 15,-1 0-3-15,3 0 3 16,5 0-15-16,2 0 9 16,-4 0-63-16,4 0-59 15,1 0-110-15,8 0-138 16,-5-11-260-16,-14-4-1193 0</inkml:trace>
  <inkml:trace contextRef="#ctx0" brushRef="#br0" timeOffset="1195">1738 1586 1726 0,'0'0'397'0,"0"0"-296"15,0 0 33-15,0 0 87 16,-3 199-44-16,3-138-54 15,0-1-43-15,0-1 4 16,0 0 0-16,0-8-44 16,-3-3 2-16,0-17-28 15,-5 2-13-15,5-14-1 16,3-6-87-16,0-13-141 0,0 0-231 16,0-6-162-16</inkml:trace>
  <inkml:trace contextRef="#ctx0" brushRef="#br0" timeOffset="1438">2194 2030 998 0,'0'0'1517'16,"0"0"-1217"-16,0 0-161 0,0 0 28 16,0 0-53-16,0 0-114 15,0 0-81-15,-20-33-221 16,20 13-302-16,12-6-641 0</inkml:trace>
  <inkml:trace contextRef="#ctx0" brushRef="#br0" timeOffset="2012">2567 1582 1840 0,'0'0'370'0,"0"0"-265"15,0 0-89-15,0 0 69 16,0 0 28-16,0 0-63 16,216-23-8-16,-154 17 37 15,4 3-21-15,-7-3-30 16,-14 6-27-16,-16 0 14 16,-12 0-15-16,-11 0 0 15,-6 0 18-15,0 0 72 16,-20 0 13-16,-12 0-51 15,-10 0-7-15,-4 0 21 16,-4 0-15-16,-1 0-28 16,5 0 32-16,-1 0-9 15,9 6 2-15,5 0-4 0,10 0-20 16,3 10 28-16,11-8-44 16,1 9-1-16,5 1 7 15,3 4-14-15,0 3-8 16,6-4 2-16,17 2 6 15,11-2-1-15,2 0-7 16,7-3-11-16,-1 2 8 16,1 1 11-16,-7-1-1 15,-4-3-5-15,-6 4 6 16,-7 0 0-16,-8 6 0 0,-8-10 0 16,-3 6 25-1,0 2-13-15,-20 1-10 0,-8-8 10 16,-12 3-12-16,-7-8-2 15,1 0-74-15,-22-13-114 16,16-7-171-16,-1-16-656 0</inkml:trace>
  <inkml:trace contextRef="#ctx0" brushRef="#br0" timeOffset="2419">1948 73 1600 0,'0'0'704'0,"0"0"-537"16,0 0-144-1,0 0 118-15,0 0 66 0,0 0-71 16,0 0-106-16,3 163-30 16,-3-107-93-16,0 2-125 15,0-13-321-15,10-17-179 0</inkml:trace>
  <inkml:trace contextRef="#ctx0" brushRef="#br0" timeOffset="2560">2151 65 1746 0,'0'0'526'16,"0"0"-329"-16,0 0-13 15,0 0-11-15,0 0-44 16,0 0-129-16,-36 212-205 0,19-143-669 16</inkml:trace>
  <inkml:trace contextRef="#ctx0" brushRef="#br0" timeOffset="3212">134 24 1629 0,'0'0'355'0,"0"0"-139"16,0 0-99-16,0 0 68 15,0 0-30-15,0 0-96 16,0 0-57-16,-118 150-2 16,106-106-42-16,12-11-144 15,0-7-147-15,9-14-362 0</inkml:trace>
  <inkml:trace contextRef="#ctx0" brushRef="#br0" timeOffset="3362">305 0 1802 0,'0'0'393'0,"0"0"-290"16,0 0-103-16,0 0-6 15,-102 193-276-15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47.6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48 0 1672 0,'0'0'280'0,"0"0"-143"0,0 0-87 16,0 0 150-16,0 0-4 15,0 0-70-15,-22 27-36 16,22-24-34-16,0-3 24 16,0 1 20-16,0-1-29 15,0 0 9-15,0 0-22 16,0 0-5-16,0 0 8 15,0 0-25-15,19 0 7 16,10 0-5-16,8 0-32 16,5 0 22-16,7 0-28 15,1 0 1-15,1 3-1 16,-2 3 1-16,-2 1-2 16,-4-1-27-16,-8-6-30 0,-2 2-45 15,-4-2-115-15,-6 0-83 16,-7 0-241-1,-10 0-225-15</inkml:trace>
  <inkml:trace contextRef="#ctx0" brushRef="#br0" timeOffset="304">0 395 1728 0,'0'0'354'15,"0"0"-255"-15,0 0-64 16,0 0 160-16,0 0 5 15,0 0-69-15,0 0-67 16,232 32-16-16,-147-32-48 16,35 0-53-16,-21-21-436 15,-20 10-1683-15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8:53.0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 0 1669 0,'0'0'368'0,"0"0"-92"16,0 0-105-16,0 0 49 16,0 0-7-16,0 0-85 0,-37 20-67 15,51 7-39 1,21 5 56-16,9 12-7 0,7 10-40 15,9-8 14-15,5 5-32 16,-3-3-13-16,1-14 12 16,-4-2-12-16,-11-5-26 15,-5-3-50-15,-10-16-114 16,-7-2-127-16,-14-6-257 16,-7 0-240-16</inkml:trace>
  <inkml:trace contextRef="#ctx0" brushRef="#br0" timeOffset="243">135 506 1798 0,'0'0'357'15,"0"0"-236"-15,0 0-36 16,0 0 110-16,140-184-52 16,-84 121-74-16,-4 13-44 15,7-7-25-15,9-4-76 16,-11 15-229-16,-12 9-439 0</inkml:trace>
  <inkml:trace contextRef="#ctx0" brushRef="#br0" timeOffset="624">904 288 1766 0,'0'0'480'0,"0"0"-426"16,0 0 26-16,0 0 155 0,0 0-50 16,-144 165-76-16,118-132-42 15,0-3-16-15,9-11 46 16,8 3-47-16,1-17-40 15,8 1 16-15,0-3-26 16,0 0 0-16,17 0-1 16,12-3-4-16,4 6 4 15,10-6-40-15,-1 0-55 16,24 0-55-16,-13 0-216 16,-7 0-467-16</inkml:trace>
  <inkml:trace contextRef="#ctx0" brushRef="#br0" timeOffset="864">1019 395 1883 0,'0'0'327'0,"0"0"-163"15,0 0-11-15,0 195 53 16,0-137-115-16,0-3-78 16,0 2-13-16,0-9-4 15,0-8-120-15,0-3-180 16,0-9-356-16,0-10-1020 0</inkml:trace>
  <inkml:trace contextRef="#ctx0" brushRef="#br0" timeOffset="1128">1510 353 707 0,'0'0'1525'0,"0"0"-1259"0,0 0-112 16,0 0 46-16,0 0-23 16,0 0-98-16,223 0-51 15,-155 0-28-15,7 0 0 16,27 0-159-16,-17-8-183 16,-20 2-309-16</inkml:trace>
  <inkml:trace contextRef="#ctx0" brushRef="#br0" timeOffset="1357">1926 129 1864 0,'0'0'548'15,"0"0"-402"-15,0 0-34 16,0 0 165-16,0 0-72 15,-8 177-115-15,8-118-36 16,0-3-52-16,-3 0-2 16,3-4-24-16,0-7-174 15,0-10-187-15,8-14-371 0</inkml:trace>
  <inkml:trace contextRef="#ctx0" brushRef="#br0" timeOffset="1681">2473 14 2371 0,'0'0'472'16,"0"0"-418"-16,0 0 110 15,0 0 63-15,0 0-96 16,0 0-66-16,0 0-25 16,124 172-10-16,-89-129 11 15,-2 2-40-15,-1-4 8 16,-1-3 3-16,-5-4-12 0,-7-6 0 16,-2-4-1-16,-5-12-12 15,-1-3-28-15,-5-5-80 16,-3 3-104-16,1-7-89 15,0 0-298-15,-1-7-320 0</inkml:trace>
  <inkml:trace contextRef="#ctx0" brushRef="#br0" timeOffset="1927">2535 447 1962 0,'0'0'562'0,"0"0"-458"16,0 0-83-16,0 0 124 16,0 0 33-16,150-186-71 15,-91 134-80-15,4-5-27 16,11-4-95-16,-15 11-194 15,-16 15-594-15</inkml:trace>
  <inkml:trace contextRef="#ctx0" brushRef="#br0" timeOffset="2627">3150 525 130 0,'0'0'1816'15,"0"0"-1550"-15,0 0-196 16,0 0 79-16,0 0 24 15,0 0-87-15,0 0-38 16,161-15-47-16,-119 15 6 16,-7 0 22-16,-1 0-13 15,-5 0 18-15,-10 0-11 16,-5 0 8-16,-8 0 32 16,-6 0-6-16,0 0 16 0,-3 0-7 15,-23-4-44 1,-7 2 2-16,-10-2-17 0,-5 4-6 15,-2 0 20-15,1 0-20 16,7 0 38-16,5 0 18 16,11 6-39-16,6 6 30 15,8-1-36-15,5 11-5 16,7-8 6-16,0 13-13 16,0-1 0-16,13 4-1 15,10-2 1-15,3 3-1 16,4-1 1-16,2-5 0 15,-6 6-5-15,1-12 5 16,-4 2 0-16,-11-6-7 0,-4-3 16 16,-8 1-6-16,0-9-3 15,-3 9-12-15,-27 1-6 16,-25 1-136-16,5 4-330 16,7-11-344-16</inkml:trace>
  <inkml:trace contextRef="#ctx0" brushRef="#br0" timeOffset="3306">368 1160 1620 0,'0'0'325'0,"0"0"-232"16,0 0 84-16,0 0 88 15,0 0-49-15,0 0-55 16,193 0-35-16,-128 6-29 16,9-3 18-16,19 6-19 15,12 0-30-15,19-1 9 16,10 11-42-16,13-8-18 15,37 4-15-15,42 9 1 0,46-5 35 16,12-6-21-16,-15-4-9 16,-37-9 19-16,-62 0-24 15,-31 0 0-15,-32 0 0 16,-9 0 5-16,14-7 11 16,5 5-17-16,1 2-10 15,-30-4 10-15,-28 4-38 16,-28-3-76-16,-13-7-122 15,-5-3-259-15,-11-1-240 0</inkml:trace>
  <inkml:trace contextRef="#ctx0" brushRef="#br0" timeOffset="5825">1807 1685 1704 0,'0'0'383'0,"0"0"-198"15,0 0-55 1,0 0 97-16,0 0-24 16,0 0-73-16,0 0-42 0,-56-132-56 15,81 108 20-15,-3 3-17 16,7 6-14-16,0 4 12 15,7 11-33-15,1 0 1 16,2 11 33-16,1 31 14 16,-11 17-6-16,-6 8-14 15,-17 16-16-15,-6 3 21 16,-6-2-33-16,-31 2 3 16,-15 0-9-16,-7-15 5 15,-9-4 1-15,0-17 8 0,-2-8-7 16,7-10 23-16,15-12-7 15,11-7-17-15,12-13 21 16,11 0-15-16,14 0 8 16,0-19-14-16,4-1-9 15,28-1 8-15,11 1-13 16,10 8 8-16,2 6 4 16,4 6 4-16,-6 0 4 15,-4 0 16-15,-1 15-20 16,2-4 38-16,2 1-26 15,1-12-13-15,5 0-1 16,35-12-33-16,-16-20-162 16,-10-2-581-16</inkml:trace>
  <inkml:trace contextRef="#ctx0" brushRef="#br0" timeOffset="6698">4512 1108 428 0,'0'0'1313'16,"0"0"-1110"-16,0 0-86 15,0 0 50-15,0 0 100 16,0 0-41-16,0 0-104 16,-62-6-29-16,68 6-35 0,30 0 33 15,13 0-4-15,13 0-49 16,11 11-1-16,2 4-37 15,4-9-11-15,9 5-127 16,-17-2-364-16,-21-3-537 0</inkml:trace>
  <inkml:trace contextRef="#ctx0" brushRef="#br0" timeOffset="6910">4541 1547 2479 0,'0'0'361'0,"0"0"-276"16,0 0-15-16,167 0 8 15,-48-6-78-15,-18-12-93 16,-13 3-568-16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11.1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545 615 1674 0,'0'0'257'0,"0"0"-173"15,0 0-20 1,0 0 150-16,17-156 22 0,-9 115-108 16,-2-4-24-16,0 4-32 15,-6-5 23-15,0 1 12 16,0-5-42-16,-17 3-15 15,-18 3 5-15,-12 8-19 16,-11 3 11-16,-7 13-37 16,-2 14-9-16,-1 6 40 15,9 6-26-15,4 33-6 16,13 14-6-16,5 13 9 16,17 8-12-16,11 10 0 15,9 1-4-15,0 1-2 16,15-12 6-16,19 1 0 15,5-12 0-15,10-5 1 0,4-1 0 16,2-4-1-16,4-10 0 16,0 5-6-16,-3-1 1 15,-4-1 5-15,-3-1 5 16,-10 2-4-16,-8-3 1 16,-9 4-2-16,-13-10 0 15,-9 4 9-15,0 2-9 16,-16-9 15-16,-22 9 0 15,-15-6-14-15,-13-8 11 16,1-1-12-16,-3-8 0 16,5-15 11-16,7-6-10 15,11 0 5-15,14-25-6 0,12-24 2 16,19-21-7 0,0-23 5-16,42-18-1 0,28-13-8 15,12-6 15-15,6 5-6 16,-6-2 0-16,-17 17 1 15,-19 8 20-15,-26 15-15 16,-20 20 6-16,-11 9-12 16,-27 10-39-16,-9 18-436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19.3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1431 0,'0'0'1379'0,"0"0"-1136"16,0 0-142-16,0 0 58 16,0 0-22-16,0 0-137 15,0 0-9-15,19 0-218 16,-7 19-286-16,2 8-235 15,-8 2-1115-15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19.5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2234 0,'0'0'611'16,"0"0"-369"-16,0 0 38 15,0 0-103-15,0 0-177 0,0 0-67 16,0 0-549-16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18.81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923 418 2092 0,'0'0'293'0,"0"0"-224"0,0 0-39 15,0 0 103-15,0 0 25 16,0 0-79-16,-33-161-27 15,21 114 32-15,-5 1-23 16,-9 6 29-16,-7-2 18 16,-10 6-38-16,-10 13-15 15,-8 5-35-15,-9 18-7 16,-9 0 9-16,-1 18-21 16,-5 29 0-16,3 18 14 15,6 15-14-15,11 8 13 16,16 10-14-16,19-2 0 15,17-2 0-15,13-7 0 16,7-14-10-16,35-15 10 0,20-16-15 16,17-19-28-16,9-23-42 15,7 0-41-15,-3-41 30 16,-7-18 9-16,-13-12 41 16,-16-2 44-16,-17-1 2 15,-13 7 70-15,-12 11 54 16,-14 9 37-16,0 14-30 15,0 16-30-15,0 4 7 16,-5 13 1-16,2 0-56 16,-3 17-22-16,0 40-25 15,-5 29-4-15,5 48 10 16,3 47-12-16,-4 40 1 16,7 3 17-16,-3-38-12 0,0-47-5 15,3-55-1-15,-3-17 1 16,0 8 14-16,-5-5-15 15,2 1 0-15,-3-14-8 16,-5-19-22-16,5-10-60 16,4-12-79-16,5-16-125 15,0-26-350-15,0-16-1057 0</inkml:trace>
  <inkml:trace contextRef="#ctx0" brushRef="#br0" timeOffset="360">884 1359 988 0,'0'0'1395'16,"0"0"-1151"-16,0 0-187 16,0 0 47-16,0 0 47 15,0 0-57-15,206-164-31 16,-154 105-42-16,-10 5 12 15,-5 2 33-15,-11 11 39 16,-10 12-11-16,-10 12-10 16,-3 11-8-16,-3 6 2 15,0 0-28-15,0 19-17 16,0 29-11-16,0 21 2 16,0 9 2-16,0 8-25 15,0 0 8-15,-3-10-6 0,3-8 4 16,0-12-7-1,0-11 1-15,0-16-1 0,0-9-66 16,0-9-72-16,14-11-74 16,3 0-301-16,-2-20-282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22.2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372 543 1809 0,'0'0'328'0,"0"0"-257"15,0 0 44-15,0 0 82 16,0 0-75-16,0 0-68 16,135-147-30-16,-86 94 1 15,-4-4 27-15,-5-2 47 16,-10 3-39-16,-7 3 50 16,-8 9-5-16,-4 12-19 15,-8 8 21-15,-3 11-45 16,0 13-10-16,0 0-20 15,0 28-25-15,0 31-6 16,0 23 11-16,-6 17 15 16,-8 6-3-16,8-10-23 15,0-12 6-15,6-9-7 0,0-11-25 16,0-14-62-16,12-4-205 16,14-16-358-16,-3-15-552 0</inkml:trace>
  <inkml:trace contextRef="#ctx0" brushRef="#br0" timeOffset="235">1054 531 2112 0,'0'0'604'16,"0"0"-493"-16,0 0 92 0,0 0 44 15,170 24-123 1,-91-16-76-16,9 4-10 0,11-3-38 16,-5 0-9-16,-3-2-9 15,-12-7-143-15,-6 0-167 16,-21 0-416-16,-27-7-1012 0</inkml:trace>
  <inkml:trace contextRef="#ctx0" brushRef="#br0" timeOffset="445">1431 242 1940 0,'0'0'338'16,"0"0"-26"-16,0 172-24 0,0-82-33 15,0 6-76-15,0-3-100 16,0 1-42-16,0-4-37 15,0-11-7-15,0-10-98 16,15-8-266-16,9-21-362 16,2-15-970-16</inkml:trace>
  <inkml:trace contextRef="#ctx0" brushRef="#br0" timeOffset="893">2239 256 1679 0,'0'0'668'15,"0"0"-557"-15,0 0 83 16,0 0 85-16,0 0-82 16,62 187-87-16,-56-120-53 15,1 4-51-15,-3-6-6 16,-4-10-11-16,0-14-50 15,0-13 7-15,0-20-18 16,0-8 61-16,0-6 11 16,0-38 0-16,0-15 2 15,0-14 16-15,0-15 6 16,0-6 9-16,9-5-3 0,18 8-15 16,8 11 46-16,7 15-29 15,9 22 3-15,0 19-5 16,8 17-6-16,1 7 30 15,-9 16-25-15,-1 29-5 16,-15 13 31-16,-7 11 8 16,-16 7-6-16,-2 2-31 15,-3-3-26-15,-4-6 16 16,3-12-16-16,1-9-31 16,-1-14-19-16,5-7-98 15,4-15-120-15,-1-6-362 16,-5-6-392-16</inkml:trace>
  <inkml:trace contextRef="#ctx0" brushRef="#br0" timeOffset="1373">0 1352 2097 0,'0'0'532'0,"0"0"-429"16,0 0-61-16,0 0 98 15,0 0 62-15,0 0-22 16,0 0-63-16,295 4-50 16,-99-4 1-16,75 0-8 15,41 0-15-15,11 0 51 16,-5 0-84-16,-40 7-11 15,-13 5 5-15,-22 4 0 16,-24-1 2-16,-46-4-2 0,-38 0-5 16,-44-10-1-16,-19 4-16 15,-5-5-41-15,-16 0-36 16,-11 2-90-16,-40-2-162 16,0 0-134-16,-37 0-549 0</inkml:trace>
  <inkml:trace contextRef="#ctx0" brushRef="#br0" timeOffset="1872">1315 1813 1835 0,'0'0'881'15,"0"0"-767"-15,0 0-96 16,0 0 112-16,0 0 114 16,0 0-141-16,0 0-28 15,-199 141-51-15,137-85 13 16,0 5 5-16,-1-5-6 15,4 1 17-15,3-10-37 16,13-6-14-16,12-11 41 16,11-13-32-16,9-5 10 15,8-8-5-15,3-4-1 0,0 0 38 16,0 0-38-16,0 0-14 16,11 0 43-16,18 0-44 15,13 0 13-15,14 0 7 16,13-9-19-16,10 2 13 15,3 4-14-15,3 0 0 16,0 3 6-16,0 0-6 16,-6 0 0-16,-8 0-33 15,-5 3-56-15,-10 7-26 16,-8-5-65-16,-2-5-384 0,-13 0-113 16,-21 0-641-16</inkml:trace>
  <inkml:trace contextRef="#ctx0" brushRef="#br0" timeOffset="2102">1581 1762 1998 0,'0'0'791'16,"0"0"-633"-16,0 0-157 15,0 0 129-15,-40 210 175 16,21-44-128-16,-1 50-79 16,3 18-50-16,8-16-47 0,9-33-1 15,0-67-204-15,0-39-946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8:27.6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0 126 1491 0,'0'0'368'0,"0"0"-191"16,0 0 66-16,0 0 21 15,0 0-96-15,0 0-32 16,0 0-27-16,78-32-19 16,-42 26-18-16,7 0-29 15,5 3 20-15,11-3-40 16,4 0-23-16,10 4 35 16,1-7-34-16,5 3-1 15,0 0 9-15,3-3-3 16,-5 3 2-16,-7-3-8 15,-12 3 0-15,-11 1-14 16,-21-1 11-16,-9 3-66 16,-17 3-93-16,0 0-296 15,-8 0-297-15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37.2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1188 1388 2772 0,'0'0'142'16,"0"0"-142"-16,0 0-85 15,0 0 76-15,0 0-237 16,0 0-1309-16</inkml:trace>
  <inkml:trace contextRef="#ctx0" brushRef="#br0" timeOffset="377">1774 359 1232 0,'0'0'1239'16,"0"0"-1062"-16,0 0-125 15,0 0 12-15,147-180 70 16,-93 153-32-16,0 10-102 15,2 14 1-15,-4 3 2 16,-5 11-2-16,-12 34 19 16,-12 17-10-16,-16 17 12 15,-7 12 31-15,-33 16-53 16,-29 6 0-16,-13 6 19 16,-7-1-18-16,3-9 8 15,14-15-9-15,19-19 6 16,21-20 23-16,17-13-22 15,8-10 22-15,11-8 25 0,31-5-32 16,16 0-16-16,18-5-6 16,6-5-61-16,6-3-32 15,33-6-212-15,-19 0-366 16,-14 0-607-16</inkml:trace>
  <inkml:trace contextRef="#ctx0" brushRef="#br0" timeOffset="1081">2963 150 2125 0,'0'0'309'0,"0"0"-225"15,0 0-58-15,0 0 163 16,0 0-12-16,0 0-96 16,173-42-40-16,-113 42-40 15,2 4-1-15,0 16 0 16,0-2 8-16,-7 2-10 16,-2-2 2-16,-10-6 0 15,-11-4 6-15,-10-4 1 16,-14-4-7-16,-8 0 54 0,-3 0 45 15,-30-15-19-15,-19-9-80 16,-10-6 0-16,-14 4-5 16,-3 3 5-16,4 3 0 15,5 5 7-15,8 5-1 16,14 4 66-16,5 6-66 16,7 0-5-16,7 6 41 15,6 22-36-15,3 9 14 16,4 9-10-16,9 2-10 15,7 0 39-15,0-1-39 16,0-4 9-16,0-1 3 16,7-6-12-16,3-4 0 15,2-7 3-15,2-4-3 0,3-2 42 16,-2-5-42-16,12 2 1 16,2-7 23-16,4 2-16 15,10 4-8-15,3 3 0 16,2 6 2-16,5 7 17 15,2 13-19-15,1 12 0 16,-3 13 48-16,-4 6-39 16,-7 14 9-16,-13-1-12 15,-9 2-4-15,-17-11 37 16,-3-11-39-16,-20-13 0 16,-28-14 55-16,-18-8-48 15,-13-13 2-15,-6-14-1 16,-3-6 2-16,0 0-20 15,3-11-16-15,-39-13-101 0,19 6-124 16,12 4-726-16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33.5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102 1059 1714 0,'0'0'247'0,"0"0"-91"16,0 0 27-16,0 0 39 16,0 0 24-16,0 0-86 15,-20-27-61-15,49 27-14 16,21 0-60-16,18 0 29 0,24 0-39 16,12 13-15-16,12 4-10 15,34 18-231-15,-28-5-446 16,-34-7-702-16</inkml:trace>
  <inkml:trace contextRef="#ctx0" brushRef="#br0" timeOffset="219">0 1665 2340 0,'0'0'453'0,"0"0"-453"16,0 0 0-16,0 0 29 15,226 19-29-15,-104-16-16 16,71-3-144-16,-26 0-476 16,-17 0-1266-16</inkml:trace>
  <inkml:trace contextRef="#ctx0" brushRef="#br0" timeOffset="569">1697 702 2099 0,'0'0'260'0,"0"0"-185"15,0 0-74-15,0 0 120 16,182-197-35-16,-120 130-14 16,0-7-5-16,-2-4-58 15,-15 3 31-15,-8 3 36 16,-15 14-19-16,-8 16 96 16,-11 22-60-16,-3 20 10 15,0 12-21-15,-17 53-74 16,-8 26 29-16,-12 21 4 15,5 12-40-15,-1-1 33 16,7-8-34-16,9-10-60 0,11-6-3 16,6-11-127-16,0 4-161 15,20-23-297-15,3-21-255 0</inkml:trace>
  <inkml:trace contextRef="#ctx0" brushRef="#br0" timeOffset="751">2485 708 1842 0,'0'0'274'0,"0"0"-181"16,0 0 91-16,197-2-17 16,-97 2-64-16,13 0-52 0,7 6-51 15,29 17-41-15,-32 0-260 16,-29-2-424-16</inkml:trace>
  <inkml:trace contextRef="#ctx0" brushRef="#br0" timeOffset="961">3003 425 1916 0,'0'0'465'15,"0"0"-434"-15,0 0 94 16,0 0 106-16,-43 222-129 16,40-124-25-16,3 3-77 0,0 6 0 15,0-1-2-15,0 33-140 16,0-31-225-16,0-19-302 0</inkml:trace>
  <inkml:trace contextRef="#ctx0" brushRef="#br0" timeOffset="1499">4158 122 1898 0,'0'0'376'0,"0"0"-110"16,0 0-64-1,0 0 76-15,0 0-53 0,0 0-130 16,0 0-18-16,-212-141-74 16,149 172 9-16,1 11 24 15,12 8-36-15,12 1 0 16,15-3-1-16,19-2 8 16,4-2-1-16,13 4-6 15,24 2 0-15,12-1-7 16,10 5 7-16,3-2 0 15,3 4-6-15,1-5 16 16,-7-2-19-16,-8-2 9 16,-8 1 0-16,-16-5-10 0,-15 0 10 15,-12 0 0-15,0-2-2 16,-28-2 8-16,-15-4-6 16,-10-5 0-16,1-12-6 15,2-10-6-15,8-8 12 16,7 0-3-16,7-23-7 15,13-23 20-15,15-16-2 16,0-21-8-16,29-18 0 16,24-11-9-16,5-3 10 15,1 4-2-15,-3 14 1 16,-10 11 0-16,-13 21 6 16,-10 20-6-16,-17 19 0 0,-6 20-18 15,-20 26-137-15,-22 28-450 16,-7 8-211-16</inkml:trace>
  <inkml:trace contextRef="#ctx0" brushRef="#br0" timeOffset="1891">1725 1540 1824 0,'0'0'294'15,"0"0"-183"-15,0 0 32 16,0 0 68-16,0 0-36 15,0 0-60-15,181-39-2 16,-44 39 22-16,60 0-38 16,55 13 14-16,26 0-24 15,-3 2-53-15,-17-5 22 16,-22-8-56-16,4-2 0 16,-14 0 5-16,-44 0 3 15,-44 0-16-15,-46 3-91 16,-20 12-130-16,-6 12-232 15,-18-4-212-15,-14-3-925 0</inkml:trace>
  <inkml:trace contextRef="#ctx0" brushRef="#br0" timeOffset="2236">3241 1792 2102 0,'0'0'339'15,"0"0"-228"-15,0 0-99 0,0 0 155 16,0 0 54 0,-216 160-117-16,140-84-26 0,-6 4-52 15,8-3 29-15,9-10 40 16,12-17-80-16,21-10 2 15,12-21-3-15,17-7-7 16,3-9 17-16,0-3-24 16,32 0 0-16,21 0 20 15,12 0-20-15,14-9-17 16,2 3-17-16,8 4-75 16,-4 2-53-16,10 0-203 15,-23 6-295-15,-20 5-529 0</inkml:trace>
  <inkml:trace contextRef="#ctx0" brushRef="#br0" timeOffset="2456">3353 1810 1743 0,'0'0'885'0,"0"0"-772"16,0 0-70-16,-42 201 83 15,31-92 49-15,5 12-1 16,-1-1-140-16,7-1-23 16,0-8 14-16,0-8-25 15,0-2-103-15,0 5-174 16,0-24-394-16,0-25-269 0</inkml:trace>
  <inkml:trace contextRef="#ctx0" brushRef="#br0" timeOffset="2743">5533 1224 2429 0,'0'0'334'0,"0"0"-275"15,0 0-59-15,187 0 111 16,-111 0-15-16,9 3-81 16,3 10-15-16,16 21-122 15,-22-2-224-15,-30-2-308 0</inkml:trace>
  <inkml:trace contextRef="#ctx0" brushRef="#br0" timeOffset="2928">5376 1946 2364 0,'0'0'354'0,"0"0"-294"15,0 0-60-15,245 0 13 16,-130-7-13-16,69-1-91 16,-31-1-419-16,-11 1-218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44.0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828 343 1595 0,'0'0'207'15,"0"0"-112"-15,0 0 5 16,0 0 48-16,0 0 1 16,0 0-5-16,0-117-56 15,4 91 23-15,-4 3-39 16,0-3-32-16,0-1 9 15,0 1-26-15,-11-2 23 0,-15 5-25 16,-10 3-9 0,-7 1 34-16,-9 11-40 0,-10 8-4 15,-3 0-2-15,-11 4 13 16,-3 27-5-16,5 16-8 16,-2 13 0-16,7 7 19 15,10 15-18-15,14 8-1 16,13 4 0-16,12-1 11 15,15 2-4-15,5-8-7 16,11-14 0-16,25-9-7 16,16-17 7-16,10-11-6 15,14-19-15-15,6-17-38 16,6 0 13-16,-6-41-42 0,-10-18 34 16,-10-7 45-1,-16-12-1-15,-10-2 10 0,-16 1 36 16,-8 5 31-16,-8 10 81 15,-4 13-35-15,0 16 6 16,0 18 30-16,-4 13-77 16,-2 4-31-16,0 38-35 15,3 31-6-15,0 27 70 16,-2 40-70-16,5 43 6 16,0 31 20-16,0-13-17 15,0-41 4-15,-3-49-13 16,0-38 11-16,0 3 13 0,-3-1-24 15,-2-2 0 1,2-15-8-16,0-12 8 0,-1-12-15 16,4-11-30-16,3-1-103 15,3-8-117-15,24-10-406 16,2 0-346-16</inkml:trace>
  <inkml:trace contextRef="#ctx0" brushRef="#br0" timeOffset="382">1038 1301 1731 0,'0'0'253'0,"0"0"-209"0,0 0 6 15,0 0 154-15,0 0-18 16,0 0-65-16,0 0-41 16,199-184-13-16,-159 134 71 15,-12 0-59-15,0 9-4 16,-13 11 56-16,-8 12-54 16,-3 16-8-16,-4 2-32 15,0 17-37-15,0 37 63 16,-4 16-57-16,-12 12-5 15,-1 9 16-15,5-2-16 16,1-10-1-16,2-10 0 16,5-15 8-16,4-6-23 15,0-15-14-15,0-7-90 0,0-11-143 16,10-7-354-16,10-8-189 16</inkml:trace>
  <inkml:trace contextRef="#ctx0" brushRef="#br0" timeOffset="617">1968 620 1803 0,'0'0'395'0,"0"0"-240"0,0 0-24 15,0 0 74-15,186-36-83 16,-117 32-80-16,10 4-15 16,3 0-27-16,25 4-122 15,-21 16-219-15,-24 0-414 0</inkml:trace>
  <inkml:trace contextRef="#ctx0" brushRef="#br0" timeOffset="819">2081 991 2125 0,'0'0'465'0,"0"0"-438"15,0 0-26-15,0 0 85 16,0 0-45-16,286 26-41 15,-169-15-143-15,-5 2-601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53.2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0 650 1704 0,'0'0'309'0,"0"0"-96"15,0 0-52-15,0 0 37 16,0 0-28-16,0 0-78 15,43-88 7-15,8 66-66 0,21 2-11 16,17-3 36 0,16 1-57-16,6-1 7 0,7 0-8 15,10 2 9 1,-1-6-5-16,1 4-4 0,-3-4 0 16,-12 0-1-16,-14 5 1 15,-20-3-9-15,-27 8 9 16,-26 1 0-16,-16 5 17 15,-10-3-17-15,-3 2 0 16,-27-3 13-16,-13-2-7 16,-5 2-6-16,-9 0 6 15,-2 1 3-15,5-4 57 0,0 2-39 16,9 5 2-16,5-3 47 16,15 2-54-16,5 0 4 15,11 3 7-15,4 2-9 16,5 3 45-16,0 0-69 15,17 1 0-15,16 3 1 16,13 0 0-16,5 0-1 16,12 7 0-16,4 13 0 15,1 0 9-15,3 5-9 16,-5-5 0-16,-10-2-1 16,-11-1-1-16,-11-5 2 15,-19-1 0-15,-11 1 0 16,-4 0 12-16,-13 6-12 15,-33 9-2-15,-13 4-20 16,-12 11-130-16,-28 28-163 0,20-8-337 16,14-8-538-16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0:10.38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366 325 1807 0,'0'0'254'0,"0"0"-170"16,0 0 43-16,0 0 88 0,0 0-24 15,0 0-86-15,-49-153-30 16,58 117-6-16,17 1 4 16,7 0 3-16,7 6-43 15,-1 9-13-15,1 10 8 16,2 10-26-16,4 0 11 15,-1 30 4-15,1 17-16 16,-7 11 19-16,-13 13-20 16,-9 14 0-16,-17 10 11 15,-3 8-10-15,-46 6 0 16,-20-3-1-16,-17-3 1 16,-8-7 3-16,-7-14-4 15,5-17 0-15,11-16 11 16,16-21-10-16,21-15 13 0,11-13 4 15,18 0-8-15,10 0 17 16,9-8-27-16,0-4 0 16,6 4 4-16,27 1-4 15,13 7-2-15,8 0 2 16,6 3 0-16,-1 16 18 16,0 3-18-16,-4 2 7 15,7-9 10-15,5-7-17 16,41-14-76-16,-17-29-438 15,-12-8-1400-15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45.5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190 1167 1722 0,'0'0'256'16,"0"0"-122"-16,0 0-24 16,0 0 62-16,0 0 17 15,19-170-125-15,7 142-27 16,11-2 30-16,1 6-18 16,1 12 13-16,7 5-24 15,1 7-15-15,1 7 44 16,-2 33-61-16,-4 19 18 0,-5 8 7 15,-8 10-31-15,-13 5 25 16,-10-1-24-16,-6-6 0 16,0-1 20-16,-19-12-21 15,-16-6 0-15,-5-12-5 16,-8-7 19-16,-2-12-2 16,-2-7-12-16,2-15-3 15,4-3-12-15,7-9 0 16,7-20-21-16,5-4-46 15,8 4-107-15,6 8 6 16,10 10-149-16,3 7-210 16,0 4-1116-16</inkml:trace>
  <inkml:trace contextRef="#ctx0" brushRef="#br0" timeOffset="1404">2354 2678 2148 0,'0'0'556'0,"0"0"-516"16,0 0-1-16,0 0 154 15,0 0-177-15,0 0-16 0,0 0-510 16,-5-21-426-16</inkml:trace>
  <inkml:trace contextRef="#ctx0" brushRef="#br0" timeOffset="1939">2661 1900 1943 0,'0'0'395'0,"0"0"-296"15,0 0-45-15,0 0 130 0,95-153-27 16,-63 129-42-16,5 10-85 16,-1 8-18-16,-1 6 71 15,-2 0-57-15,-4 15 5 16,5 19 17-16,-9 14-40 16,1 12 79-16,-9 14-59 15,-6 5-4-15,-11 6 48 16,0 3-50-16,0-5-7 15,-23-6-10-15,-14-12 1 16,-8-10 22-16,-11-11-28 16,-4-9-7-16,-2-12-16 0,3-7 2 15,10-8-7-15,7-8 22 16,10 0 6-16,8-2-20 16,11-20 20-16,13 4-25 15,0-1 3-15,0 4 20 16,26 5-13-16,8 6 14 15,5 4 0-15,-1 0-14 16,5 8 13-16,-1 15 2 16,-2 6 29-16,2-1-28 15,1-2 18-15,-1-9-13 16,8-6-5-16,-4-5 22 16,2-6-23-16,-2 0-106 15,13-8-183-15,-13-11-345 0,-10-2-221 16</inkml:trace>
  <inkml:trace contextRef="#ctx0" brushRef="#br0" timeOffset="2518">3643 1759 1949 0,'0'0'302'0,"0"0"-207"16,0 0-94-16,0 0 98 15,0 0 32-15,0 0-84 16,193-7-6-16,-131 17-35 0,4 2 40 16,-1-7 6-16,-6 1-31 15,-13-3 9-15,-10-3-23 16,-16 0-6-16,-17 0 39 15,-3 0-7-15,-9 0 52 16,-28 0-32-16,-16-9-47 16,-9-2 43-16,-6-1 11 15,-1 6-27-15,1-1 54 16,6 3-47-16,5 4 14 16,15 0 4-16,2 0-40 15,15 2 6-15,5 16-19 16,9 5-4-16,11 3-2 15,0 7-1-15,0 3 2 0,28-1-9 16,3 5 18 0,12 2-9-16,0-1 0 0,7 6 1 15,-2 1-3-15,5-1 2 16,-1 5 0-16,0 2-1 16,-2-4 7-16,-8-3 45 15,-10-6-33-15,-15-5-11 16,-17-4 25-16,0 1-19 15,-26 1-4-15,-30-6 2 16,-15-2-11-16,-11-3 0 16,-10-6-64-16,0 0-94 15,-30-6-105-15,28 1-687 0,12-8-1109 16</inkml:trace>
  <inkml:trace contextRef="#ctx0" brushRef="#br0" timeOffset="3272">2477 2551 1317 0,'0'0'382'15,"0"0"-161"-15,0 0-35 0,0 0 32 16,0 0 1 0,0 0-102-16,0 0-23 0,-38-45-37 15,38 45-24-15,0 0 20 16,0 10-39-16,0 5 4 16,0-3-5-16,0-4-13 15,0-1 24-15,0-7-22 16,0 0-2-16,0 0 53 15,0 0-40-15,0-2-12 16,-8-15 12-16,-4 5 0 16,-5 4-26-16,1 2-17 15,-4 6-121-15,8 0-120 16,4 9-718-16</inkml:trace>
  <inkml:trace contextRef="#ctx0" brushRef="#br0" timeOffset="4740">2377 2503 1475 0,'0'0'376'15,"0"0"-253"-15,0 0 60 16,0 0 59-16,0 0-92 16,0 0-46-16,0 0-91 15,-31-14-7-15,28 14 61 0,-3 6-38 16,3 9-15 0,-2-3-4-16,5-1-9 0,0-1 14 15,0-8-15-15,0 3 0 16,0-5 14-16,0 0-14 15,0 0 20-15,0-7-16 16,0-14 8-16,0 1-3 16,0-2-9-16,0 2 0 15,0 5 48-15,-9 7 6 16,-4 4 18-16,-2 4-14 16,-2 0-44-16,3 0 46 15,2 15-59-15,1 9 10 0,8-1-5 16,3-2-6-1,0 2 0-15,0-4 0 0,0-6-5 16,0-3-10-16,14-7-16 16,1-3-31-16,2 0 53 15,0-3-22-15,-1-18 21 16,-7 0 9-16,-9 1 1 16,0-2 62-16,0 10-48 15,-6-1 29-15,-16 7 23 16,-1 6-34-16,0 0-7 15,-1 6-15-15,12 11-9 16,1 7 21-16,8-4-22 16,3 3-5-16,0-8-4 15,0-2-15-15,10-7 8 16,3-4-7-16,0-2-2 0,-4 0 10 16,2-6 15-1,-5-12 0-15,-3 1 6 0,-3 3-5 16,0-1 34-16,0 6-12 15,0 2-13-15,0 7-10 16,0 0-109-16,0 0-262 16,5 0-747-16</inkml:trace>
  <inkml:trace contextRef="#ctx0" brushRef="#br0" timeOffset="5359">2462 241 1126 0,'0'0'644'0,"0"0"-456"15,0 0 13-15,0 0-13 16,0 0 17-16,0 0-59 16,0 0-51-16,-43 46 16 15,26-9-78-15,-2 2-17 16,-4 4 11-16,3 2-27 15,0-2-34-15,11 20-119 16,5-13-327-16,4-12-167 0</inkml:trace>
  <inkml:trace contextRef="#ctx0" brushRef="#br0" timeOffset="5537">2632 289 1908 0,'0'0'566'0,"0"0"-500"16,0 0 36-16,0 0 40 15,0 0-112-15,0 0-30 16,-99 221-127-16,67-142-478 16,2-11-1361-16</inkml:trace>
  <inkml:trace contextRef="#ctx0" brushRef="#br0" timeOffset="6274">179 0 1609 0,'0'0'356'0,"0"0"-152"16,0 0-68-16,0 0 60 0,0 0-98 15,0 0-43-15,-114 185-28 16,91-137-21-16,4-1-3 16,2-6-3-16,14-2-130 15,3-5-144-15,3-7-233 16,20-14-1205-16</inkml:trace>
  <inkml:trace contextRef="#ctx0" brushRef="#br0" timeOffset="6442">474 83 1857 0,'0'0'354'0,"0"0"-156"16,0 0-24-16,0 0-19 16,0 0-14-16,-180 164-124 15,158-82-17-15,5-11-202 16,9-8-506-16</inkml:trace>
  <inkml:trace contextRef="#ctx0" brushRef="#br0" timeOffset="26137">1512 1870 1681 0,'0'0'295'0,"0"0"-148"15,0 0 3-15,0 0 83 16,0 0-53-16,0 0-83 15,-50-127-24-15,50 104-7 16,0 3 10-16,20 5 0 16,3 7-50-16,10 8-20 15,-1 0 18-15,5 14-24 16,-1 34 33-16,-10 13-33 16,-9 16 6-16,-11 11 8 15,-6 0-14-15,-3 2-1 16,-31-8-5-16,-11-9 12 15,-15-5 8-15,-5-13-14 16,-3-7 0-16,-1-14 12 0,7-10-4 16,12-14 11-1,12-10 22-15,11 0-25 0,15-4 18 16,9-10-34 0,3-2 0-16,3 6 3 0,25-3-3 15,15 7-5-15,10 6 4 16,-1 0 2-16,4 0 3 15,-1 4-4-15,1 4 0 16,0-1 3-16,-1-7-3 16,4 0-19-16,9-30-179 15,-12-9-510-15,-16-2-1540 0</inkml:trace>
  <inkml:trace contextRef="#ctx0" brushRef="#br0" timeOffset="26962">1037 880 1330 0,'0'0'341'15,"0"0"-241"-15,0 0-48 16,0 0 76-16,0 0 99 0,0 0-75 16,0 0-57-16,0 16 23 15,-17-14-32-15,1-2 2 16,-4 0-15-16,-3 0-34 15,-6 6 32-15,0 4-5 16,-7 7-18-16,0 3 19 16,-1 9-35-16,5 7-7 15,2 6 16-15,15 6-7 16,12 4 25-16,3 1-22 16,3 2-36-16,29-2 33 15,7-2-32-15,10-11-2 16,4-7-14-16,26-14-128 0,-11-10-239 15,-12-9-668-15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59:54.69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6481 0 1517 0,'0'0'364'16,"0"0"-213"-16,0 0-29 15,0 0 137-15,0 0-94 16,0 0-85-16,177 212 5 16,-114-111-55-16,8 8 45 15,11 7-28-15,9-2 102 16,5 1-25-16,-5-7-100 0,2-10-6 15,-5-9 17-15,-6-19-34 16,-8-8 46-16,-4-16-47 16,-12-9 7-16,-5-11 19 15,-17-5-26-15,-13-10-1 16,-11-2-8-16,-7-6-2 16,-5-3-8-16,0 0 19 15,0 0-5-15,-11 0-22 16,-5 0 27-16,-1-3-16 15,2-9 15-15,-2 1 1 16,3-7-11-16,2-3 11 16,-2-5 0-16,-2-3-10 15,4-4 10-15,-2 1 0 0,-3-3-6 16,5 0 15-16,-2 1 61 16,1 4-49-16,4 1-13 15,-2 6 44-15,2 2-28 16,6 6 9-16,0 7 12 15,3 8-35-15,0 0 22 16,0 0-32-16,15 25 0 16,18 15 28-16,7 7-28 15,5 5 2-15,4 0-2 16,7-6 6-16,0-1 15 16,4-7-21-16,-9-3 0 15,-2-6 27-15,-13-8-17 16,-16-6-2-16,-17-7-8 0,-3-2 0 15,-23 6 8-15,-25-3-8 16,-15 3-38-16,-6-1 5 16,-3 2-94-16,-10 10-159 15,17-5-467-15,9-1-746 16</inkml:trace>
  <inkml:trace contextRef="#ctx0" brushRef="#br0" timeOffset="1299">6426 631 1071 0,'0'0'343'0,"0"0"-75"0,0 0-125 16,59 197 17-16,-24-99 9 15,21 44-10-15,16 52 134 16,17 52-158-16,-4 29-24 16,-10 6 37-16,-10-13-86 15,-15-33 25-15,-4-22-12 16,-10-48-28-16,-10-48 27 15,-3-26-63-15,-6-11 2 16,2 8 28-16,1-2-26 16,-5-7 15-16,-1-20-30 15,-8-23 0-15,2-16-23 16,-8-11-19-16,3-9-29 16,-3 0-46-16,0 0-199 0,0-17-226 15,0-2 181 1,0 0-331-16</inkml:trace>
  <inkml:trace contextRef="#ctx0" brushRef="#br0" timeOffset="1662">6990 3283 1921 0,'0'0'619'16,"0"0"-543"-16,0 0-68 16,0 0 119-16,0 0 45 15,110 183-21-15,-70-118-31 16,5-1-78-16,4 1 1 15,7-6 5-15,-4-11-11 16,1-14 61-16,-4-10-74 16,-10-18-24-16,-2-6 36 15,-6-18-35-15,0-30 26 16,-5-22-27-16,-4-12-15 0,-5-32-39 16,-11 19-208-1,-6 16-620-15</inkml:trace>
  <inkml:trace contextRef="#ctx0" brushRef="#br0" timeOffset="23676">3990 4020 1815 0,'0'0'356'15,"0"0"-266"-15,0 0-60 0,0 0 117 16,0 0-18-16,0 0-28 16,32-62-26-16,15 16-23 15,11-19 32-15,18-9-23 16,15-16-30-16,24-10 5 16,39-32-21-16,49-28 9 15,42-19 1-15,4 0-24 16,-43 40 12-16,-52 36-13 15,-56 35-6-15,-13 6 5 16,8-3-15-16,-2-2 16 16,-3 2 0-16,-25 22 1 15,-27 12-9-15,-19 19 8 16,-17 10-37-16,0 2 7 0,-14 0-61 16,-22 8-97-16,-16 13-117 15,2-1-312-15,12-4-1099 0</inkml:trace>
  <inkml:trace contextRef="#ctx0" brushRef="#br0" timeOffset="24080">5690 2382 1465 0,'0'0'716'16,"0"0"-493"-16,0 0-91 15,0 0 89-15,0 0 19 16,0 0-107-16,0 0-44 15,-46 0-65-15,69 0 12 16,16-4-18-16,16-1-3 16,7 2 23-16,7 3-37 15,0 0 13-15,-3 0 5 0,-12 18-11 16,-7 1 25 0,-15 6-9-16,-15 2 7 0,-17 5 29 15,0 10-59-15,-20 4-1 16,-22 7-25-16,-27 18-179 15,10-12-425-15,3-10-995 0</inkml:trace>
  <inkml:trace contextRef="#ctx0" brushRef="#br0" timeOffset="25011">1305 4915 1709 0,'0'0'280'0,"0"0"-185"0,0 0-35 16,0 0 88 0,-29-176-10-16,9 134-40 0,-2 7 6 15,-4 6-9-15,-11 8-17 16,-5 12 14-16,-11 9-57 16,-5 2-14-16,-4 34 1 15,-1 14-13-15,4 13 29 16,6 7-31-16,8 4-5 15,8 6 24-15,14-7-26 16,11-2 0-16,12-9-6 16,0-12 14-16,12-11-26 15,25-13-19-15,11-15-44 16,9-11 38-16,11 0-19 16,5-35-6-16,1-15-11 15,-1-6 10-15,-11-6 68 0,-13 0 1 16,-10 6 17-16,-13 10 106 15,-12 10-5-15,-5 8 38 16,-9 16-22-16,0 7-30 16,0 5 9-16,0 20-50 15,0 41-54-15,0 41 38 16,0 48-28-16,-17 42-7 16,-2-10 0-16,0-31-3 15,6-42-1-15,7-27-8 16,-5 10 0-16,2 6 1 15,1-1-1-15,2-18-7 16,0-17-13-16,3-17-29 16,3-20-5-16,0-10-75 0,0-12-49 15,0-18-58 1,0-26-274-16,3-9-308 0</inkml:trace>
  <inkml:trace contextRef="#ctx0" brushRef="#br0" timeOffset="26249">1707 4824 2111 0,'0'0'341'0,"0"0"-254"0,0 0-3 16,0 0 52-16,0 0-19 15,0 0-62-15,8 196-39 16,-8-135 11-16,0-3-26 16,3-7-1-16,6-5 0 15,5-13-6-15,6-10-15 16,5-14-20-16,9-9-29 16,5 0-4-16,4-28 20 15,-1-17-21-15,4-5 25 16,-7-6 32-16,-4 0 16 15,-1 8 4-15,-11 8 1 16,-10 15 39-16,-7 12 22 16,-3 13 31-16,-3 0-5 15,0 11-59-15,0 24 9 0,0 12-11 16,3 1-20-16,5-1 6 16,7-6-15-16,5-9-14 15,10-12-4-15,5-7-49 16,2-11 12-16,5-2 14 15,-2-11-18-15,-1-22 23 16,-7-7 2-16,-2-5 27 16,-10 4 6-16,-11 1 2 15,-1 12 18-15,-8 10 57 16,0 10 8-16,0 8 53 16,0 0-60-16,-5 29-58 15,-4 13-8-15,3 5-10 16,2 2 15-16,4-4-16 15,0-4 0-15,13-12 0 0,13-1 0 16,7-15-6-16,7-3-21 16,2-10-31-16,1 0 14 15,0-10 13-15,-4-16-15 16,-4-7 44-16,-5 1-38 16,-7-3 28-16,-6 3 4 15,-5-3 4-15,-1 3 3 16,-5 1 1-16,0 6 0 15,-2 0 9-15,-1 4-3 16,0 4 15-16,-3 9 22 16,0-1-2-16,3 5 26 0,-3 4-28 15,0 0-24 1,0 0 22-16,0 0-35 0,0 0-1 16,0 0 12-16,0 0-12 15,0 0 9-15,0 0-10 16,0 0 0-16,0 0-4 15,0 0 4-15,0 0 0 16,0 0-1-16,0 0 9 16,0 0 7-16,0 0-10 15,0 0-4-15,0 0 31 16,0 0-21-16,0 0 7 16,0 0 7-16,0 0-8 15,0 0 17-15,0 0-27 0,0 0-6 16,0 0 28-1,0 0-29-15,0 0 7 0,0 0 0 16,0 13-5-16,0 10 17 16,0 12-11-16,0 18-7 15,0 12 34-15,0 11-29 16,0 15 14-16,0 10-4 16,0 6 2-16,0 1 14 15,3-3-32-15,4-4 9 16,0-3-8-16,-4-16 0 15,0-8-1-15,-3-16 0 16,0-10 0-16,0-12 14 16,0-10-14-16,0-2 0 0,-17-11 9 15,-5-3-8 1,-7-4 0-16,-5-6-1 0,-5 0 12 16,-4-12-24-16,-2-14 12 15,5-10-2-15,5-1-7 16,5-8 9-16,13-2 0 15,11-5-1-15,6-5 1 16,3-3-11-16,34 1-10 16,8-2-57-16,43-27-61 15,-6 17-328-15,-9 8-311 0</inkml:trace>
  <inkml:trace contextRef="#ctx0" brushRef="#br0" timeOffset="27310">3863 4998 1952 0,'0'0'285'16,"0"0"-226"-16,0 0-57 0,0 167 168 15,0-98-3 1,0-4-90-16,0-4-53 0,19-14-18 15,13-11-12-15,8-15-25 16,2-15-105-16,4-6-31 16,1-16-51-16,-9-18 32 15,-2-14 21-15,-10-2 19 16,-6-6 141-16,-4 0 5 16,-5 9 103-16,-5 6 61 15,-3 15 36-15,-3 13 12 16,0 13-10-16,0 0-69 15,0 24-36-15,0 17-52 16,0 9-17-16,3 6 6 0,5 0-32 16,1-6 5-16,11-9-7 15,-1-13-42-15,10-14 12 16,2-11-149-16,-2-3 38 16,-1-17-31-16,0-22 5 15,-5-9 41-15,-7 1 80 16,-7 0 39-16,2 3 7 15,-8 15 43-15,-3 10 32 16,0 17 76-16,0 2 15 16,0 11-74-16,0 28-30 15,0 8-20-15,0 3 0 16,0 6-27-16,20-6-14 16,15-3 14-16,15-14 18 0,1-14-33 15,6-12-17-15,-6-7-44 16,-8-15 11-16,-7-23 23 15,-13-9 9-15,-12-6 18 16,-11-2 1-16,0 1 47 16,-14 4-12-16,-15 5 23 15,-7 11 26-15,-4 8-28 16,4 11 9-16,7 8 46 16,6 7-72-16,12 0-27 15,11 4-13-15,0 14-52 16,0 2-2-16,23-3-40 15,17 2 26-15,2-8 9 16,11-5-62-16,-1-3 26 16,4-3 25-16,-4 0 22 0,-2 0 22 15,-4-16 26-15,-15 3 3 16,-6 1 7-16,-13 3 64 16,-9 0 69-16,-3 3 11 15,0 6 19-15,0 0-6 16,-20 0-51-16,0 0-29 15,-5 9-38-15,2 14-31 16,3 10 1-16,3 3-11 16,14 4-8-16,3 2 10 15,0-4-10-15,11-2-1 16,12-10-23-16,6-4-55 16,1-12 0-16,-7-3-91 15,-3-7-88-15,-20 0-94 0,0-22-195 16,0 2-1277-16</inkml:trace>
  <inkml:trace contextRef="#ctx0" brushRef="#br0" timeOffset="27534">4557 4735 1833 0,'0'0'304'0,"0"0"-152"16,0 0-1-16,0 0 74 16,0 0-12-16,0 0-116 0,0 0-61 15,164 151-21 1,-161-112-15-16,-3 2-54 0,-23 11-141 16,-17-7-299-16,-5-6-228 0</inkml:trace>
  <inkml:trace contextRef="#ctx0" brushRef="#br0" timeOffset="27719">4200 4735 1510 0,'0'0'318'0,"0"0"-184"16,0 0 63-16,0 0-61 15,0 0-92-15,0 0-44 0,0 0-193 16,85 127-71-16,-79-101-626 16</inkml:trace>
  <inkml:trace contextRef="#ctx0" brushRef="#br0" timeOffset="27831">4446 4621 757 0,'35'-74'967'15,"15"-17"-765"-15,7-18-86 16,10-9-62-16,11-12-38 15,-19 31-16-15,-17 23-1223 0</inkml:trace>
  <inkml:trace contextRef="#ctx0" brushRef="#br0" timeOffset="29859">350 4093 1689 0,'0'0'317'16,"0"0"-263"-16,0 0 1 15,-28 251 70-15,-10-65-11 16,-12 64-1-16,-1 30-52 15,-2 2-3-15,13-30-9 16,14-49-30-16,10-44 17 16,9-45-36-16,4-37 3 15,3-18 27-15,0 0-5 16,0 3-7-16,3-1-7 0,11-16-4 16,9-10 2-16,3-14-2 15,7-7-7-15,13-8 36 16,5-6-24-16,12 0 3 15,13 0 13-15,12 0-26 16,16 0 58-16,15 0-23 16,43 0 8-16,48 0 24 15,53 0-42-15,15 0-17 16,-7 0-2-16,-9 0-7 16,-16-2 21-16,9-4-22 15,0 2 0-15,8 2 34 16,-2 2-14-16,8-3-10 15,-3 0-2-15,-11-3-7 16,-9 0 18-16,-22 3-19 16,-6-1 0-16,-19 4 9 0,-35-2-9 15,-37 2 9-15,-28 0-9 16,-14 0 9-16,6 0-20 16,8 0 11-16,-2 0 0 15,-18-2-1-15,-17 2 1 16,-13-4 0-16,-10-1 0 15,-5-3 1-15,-8-5 16 16,-4-5-17-16,1-8 0 16,-6-7 7-16,0-5-6 15,-8-9 0-15,-6-6-1 0,-3-6 9 16,0-9-18 0,0-11 9-16,-16-17-30 0,-6-32-2 15,-6-49-10-15,-7-50 5 16,-1-23-10-16,-4 11-26 15,12 47 46-15,5 66 6 16,6 34 6-16,7 21 14 16,-3-5 2-16,0-2 9 15,4-1-10-15,1 14 0 16,5 13 23-16,0 11-23 16,3 9 0-16,0 8 2 15,0 9-2-15,0 6 0 16,0 6-1-16,0 1 8 0,0 2 4 15,0 0-5 1,-6 0 2-16,-5 0 17 0,-1 0-24 16,-8 0-1-16,1 0 0 15,-4 0 1-15,-5 0 1 16,3-10-2-16,-7-1-6 16,-2 3-22-16,1-5 28 15,-2 1-7-15,-4 3 7 16,2 1 0-16,-5 2 6 15,-1 6-6-15,-6 0-4 16,-1 0-4-16,-4 0-1 16,-9 14 9-16,-5 4 0 15,-11 2 0-15,-14 5-1 16,-4-5-13-16,-11 0 8 16,-10 1 5-16,-4 0-7 0,1-7 7 15,1 1-5-15,5-9 6 16,10-3 10-16,11-3-10 15,9 0 0-15,3-15 48 16,6-5-38-16,1-4-10 16,2 0 0-16,2 1 22 15,3-1 37-15,-5 0-59 16,-6 7-33-16,1-1 33 16,-4 5 31-16,-3 5-31 15,-7 4-19-15,-6 4 19 16,-9 0 15-16,-6 0-15 15,2 0 0-15,0 2-7 0,4 8 14 16,-3 3-7 0,13-3 0-16,1-5 0 15,8 1-7-15,6-3-5 0,11-3 12 16,6 0 15-16,8 0-14 16,1 0 10-16,-3 0-11 15,-9-3-49-15,2-3 28 16,1 1 21-16,0-1 12 15,5-4-12-15,-5 3 3 16,0 7-5-16,0 0 2 16,-5 0 0-16,4 0 0 15,-2 0 8-15,3 5-8 16,-1 3 7-16,4 2 2 0,0-2 8 16,3-2-17-1,-1 3 0-15,6-2 7 0,4-5-5 16,15 0-2-16,4-2 16 15,15 0-8-15,4 0 4 16,8 0-12-16,4-2-46 16,0-13-144-16,4 0-756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0:36.2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72 669 557 0,'0'0'813'0,"0"0"-543"16,0 0-67-16,0 0 3 0,0 0-11 16,0 0-54-16,0-29-30 15,0 29-47-15,0 0-37 16,-10 0 8-16,3 0-26 16,4 0 2-16,0 0-11 15,3 0-8-15,-3 3 8 16,3-3 0-16,0 3 9 15,0-3 9-15,0 3-17 16,0 0 54-16,0-3-25 16,6 0-9-16,10 0 47 15,1 0-5-15,3 0-3 16,3 0-5-16,3 0-25 0,2 0 19 16,6 0-34-16,2 9-6 15,4 11 36-15,-5 13-25 16,1 7-1-16,-7 11 7 15,-5 6-11-15,-12 7 16 16,-9 1-25-16,-3-3-4 16,0-6 24-16,-6-7-25 15,-22-10 4-15,-9-7 23 16,-5-11-17-16,-12-3 38 16,0-13-16-16,1-1-24 15,4-4 32-15,9 0-34 16,7 0 2-16,15-12-1 15,4 0-8-15,11 3-6 16,3 3-81-16,12-5-144 0,25 3-351 16,2 1-123-16</inkml:trace>
  <inkml:trace contextRef="#ctx0" brushRef="#br0" timeOffset="465">978 812 1030 0,'0'0'649'16,"0"0"-433"-16,0 0-30 16,0 0 48-16,0 0-30 15,0 0-108-15,0 0 5 16,-117-73-30-16,81 62 10 16,-7 5 10-16,-2 6-44 15,-8 0-10-15,4 6-1 16,0 24-15-16,2 5 24 0,9 10-17 15,5 5-27 1,7 6 37-16,12 7-26 0,14 0 3 16,0 2 10-16,3-6-11 15,28-6 23-15,1-8-25 16,10-13-12-16,4-8 27 16,7-9-27-16,3-11-16 15,2-4-21-15,4 0-110 16,34-19-134-16,-14-8-403 15,-17 4-234-15</inkml:trace>
  <inkml:trace contextRef="#ctx0" brushRef="#br0" timeOffset="1133">1145 1456 1644 0,'0'0'485'15,"0"0"-295"-15,0 0 32 16,0 0 5-16,0 0-32 16,0 0-115-16,0 0-37 0,-32 0-34 15,48-2-8-15,8-4 29 16,2-1-30-16,2 5 8 16,6 2 19-16,-5 0-11 15,4 0 17-15,-7 15-16 16,-3 8-8-16,-3 4 22 15,-11 5-14-15,-9 7-2 16,0 2 15-16,-9 3-7 16,-28 3 12-16,-8 0-29 15,-7-3-5-15,-7-6 23 16,-1-8-23-16,1-3 8 16,5-10 18-16,3-6-9 15,9-5 8-15,7-6-21 0,8 0-4 16,10 0 28-16,8 0-27 15,9 0 10-15,0-9 20 16,0-3-31-16,9-7 4 16,21 1-5-16,2 1-5 15,5 6-4-15,-1 5 9 16,-4 6-5-16,1 0 4 16,-4 0 2-16,5 18 7 15,-2 10-7-15,1 5 1 16,6-5 28-16,1-1-29 15,5-8 8-15,7-15 8 16,10-4-11-16,11-19-6 16,49-61-20-16,-17 6-157 0,-17 0-729 0</inkml:trace>
  <inkml:trace contextRef="#ctx0" brushRef="#br0" timeOffset="3453">2258 1009 1618 0,'0'0'281'16,"0"0"-192"-16,0 0 89 0,0 0 10 15,0 0-47-15,0 0-52 16,187-21-59-16,-114 15 8 16,-1 0-38-16,-4 6-14 15,11 0-59-15,-17 4-251 16,-22 10-640-16</inkml:trace>
  <inkml:trace contextRef="#ctx0" brushRef="#br0" timeOffset="3686">2321 1395 2165 0,'0'0'342'15,"0"0"-234"-15,0 0-24 16,0 0 72-16,197 0-135 16,-43-11-21-16,-18 1-254 15,-17-7-1465-15</inkml:trace>
  <inkml:trace contextRef="#ctx0" brushRef="#br0" timeOffset="6160">4108 0 783 0,'0'0'584'0,"0"0"-343"0,0 0-67 16,0 0-25-16,0 0 56 15,0 0-54-15,0 0-24 16,-6-5-42-16,-8 22-48 16,-2 14 57-16,-2 7-5 15,-13 12-30-15,-5 9 23 16,-7 12-35-16,-2 3-14 16,-4 2 21-16,3-3-48 15,7-11 3-15,9-8 21 16,7-17-14-16,11-11 25 15,4-4-32-15,5-12-9 16,0-3 32-16,3-1-32 0,0-6 0 16,0 3 9-1,6-3-7-15,21 0 71 0,8 0-8 16,5 0-49-16,5 0 27 16,6 0-32-16,0 0-10 15,5 0-1-15,1 0 8 16,5 0-3-16,-4 0-5 15,4 0 0-15,-9 0-8 16,-7 0 8-16,-10 0-30 16,-13 0 2-16,-7 0-26 15,-9 0 39-15,-4 0-16 16,-3 0-11-16,0 0 33 0,0 0-32 16,0 0-16-16,0 0-14 15,0 0 9-15,0 0 50 16,-7 0-11-16,0-12 23 15,4-2-15-15,3-3 15 16,0-5 0-16,0-2-8 16,0-2 17-16,0-1-1 15,0 0 8-15,0 2 8 16,0-5 52-16,0 3-10 16,0 1-11-16,0 0 13 15,0-1-19-15,0 6 28 16,0 7-36-16,0 3-8 15,0 2 32-15,0 5-32 16,0 1 0-16,0 3 0 16,0 0-32-16,0 0 34 0,0 0-35 15,0 0 0-15,0 3 25 16,0 14-25-16,0 10 0 16,0 6 17-16,0 8-16 15,0 6 40-15,0 8-25 16,0 7-15-16,0 10 46 15,0 2-30-15,0 1-8 16,0 3 10-16,-3 1-11 16,-3-5 11-16,3-6-19 15,-5-7 2-15,5-10 8 16,3-10-10-16,0-9 0 16,0-9-7-16,0-5 17 15,0-5-7-15,0-4-3 0,0-7 0 16,0 0 19-1,0-2-19-15,0 0 0 0,0 0 15 16,0 0-7-16,0 0 10 16,0 0-18-16,-3 0-6 15,0 0 6-15,-8 0-117 16,2 0-189-16,-1 0-818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0:43.6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28 709 2004 0,'0'0'250'0,"0"0"-177"15,0 0-15-15,0 0 110 16,0 0-8-16,0 0-160 16,-29 0-147-16,32 10-182 15,6 5-335-15</inkml:trace>
  <inkml:trace contextRef="#ctx0" brushRef="#br0" timeOffset="171">5 1104 1958 0,'0'0'380'15,"0"0"-237"-15,0 0 26 0,0 0 61 16,0 0-112-16,0 0-118 15,0 0-246-15,23 9-412 16,5-9-1325-16</inkml:trace>
  <inkml:trace contextRef="#ctx0" brushRef="#br0" timeOffset="621">1572 272 1761 0,'0'0'305'0,"0"0"-151"16,0 0-10-16,0 0 107 16,0 0-142-16,-97-179 3 15,51 146-18-15,-13 3-81 16,-9 11 17-16,-14 12 27 16,-11 7-23-16,-4 13-13 0,-2 33-4 15,8 27-16-15,12 24 32 16,20 16-22-16,25 13-2 15,25 4 15-15,9-3-23 16,17-16 22-16,29-13-22 16,13-22-1-16,6-17 14 15,10-18-14-15,4-14-2 16,3-15-28-16,0-12-137 16,25 0-110-16,-19-23-275 15,-18-1-264-15</inkml:trace>
  <inkml:trace contextRef="#ctx0" brushRef="#br0" timeOffset="1063">1917 744 1008 0,'0'0'1154'15,"0"0"-867"-15,0 0-46 16,0 0 1-16,0 0-31 16,-181-124-46-16,126 120-92 15,-4 4-43-15,0 12 21 16,0 27-26-16,13 13-10 16,17 11-12-16,19 2 5 15,10-1-16-15,16-5-37 0,30-9-73 16,13-14-20-16,10-19-95 15,-4-13-24-15,-3-4 23 16,-6-19 80-16,-10-19 87 16,-10-6 47-16,-10-6 20 15,-9 3 106-15,-11 6 54 16,-6 14 62-16,0 8 23 16,0 19-95-16,0 0-54 15,-6 17-63-15,-5 21 7 16,8 9 21-16,3 0-48 15,0 3-13-15,3-6-16 16,25-8-95-16,20-3-154 16,-5-14-319-16,-1-10-452 0</inkml:trace>
  <inkml:trace contextRef="#ctx0" brushRef="#br0" timeOffset="1470">2532 557 1936 0,'0'0'393'0,"0"0"-152"16,0 0-24-16,0 0 12 16,-213-20-45-16,160 20-92 15,5 15-65-15,8 12 3 0,8 5-30 16,15 5 0-16,11 8-1 15,6 6-34-15,6-3 16 16,31 4-44-16,8-5 0 16,7-3 19-16,1-3-65 15,2-3 39-15,-5-4 32 16,-4-5 32-16,-10-2-7 16,-10-10 13-16,-9-4 0 15,-8-3 16-15,-9-1 14 16,0-3 54-16,-6-3 19 15,-25 2-55-15,-7 6 0 16,-9-5-48-16,-7-2 1 16,-3 4-10-16,-2-1-42 15,7-5-141-15,10-2-88 16,12 0-310-16,20 0-365 0</inkml:trace>
  <inkml:trace contextRef="#ctx0" brushRef="#br0" timeOffset="1711">2869 641 1751 0,'0'0'535'0,"0"0"-463"16,0 0 76-16,0 0 71 0,-45 182-4 15,31-126-125 1,2-4-71-16,1 0-19 0,2-12-25 16,6-7-140-16,3-16-158 15,0-8-366-15,0-9-1081 0</inkml:trace>
  <inkml:trace contextRef="#ctx0" brushRef="#br0" timeOffset="1890">2855 434 2167 0,'0'0'508'16,"0"0"-379"-16,0 0 52 16,0 0-7-16,0 0-161 0,0 0-13 15,0 0-251-15,79 0-396 16,-53 21-568-16</inkml:trace>
  <inkml:trace contextRef="#ctx0" brushRef="#br0" timeOffset="2244">3344 581 1923 0,'0'0'564'0,"0"0"-454"0,0 0 67 16,0 0 128-16,0 0-68 15,-150 177-125-15,123-109-55 16,12 7 3-16,7 7-44 16,8 2-16-16,14-1 0 15,37-7 11-15,22-19-3 16,18-22-8-16,20-27 0 15,11-8-12-15,2-35 12 16,-8-32 0-16,-25-16 0 16,-26-17 14-16,-36-10 64 15,-29-4-11-15,-43-1-13 16,-77 9 8-16,-74 32-62 0,-44 49-27 16,28 22-191-16,40 6-1113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0:50.60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142 71 1154 0,'0'0'313'15,"0"0"-172"-15,0 0 11 16,0 0-4-16,0 0-37 15,0 0 24-15,108-71-58 16,-91 71 6-16,0 0 47 16,2 26-47-16,4 18 8 15,0 8-40-15,-3 7-29 16,-4 6 33-16,-10-4-31 16,-3 0-8-16,-3-7-2 15,0-7-8-15,-19-6 36 16,-13-6-27-16,-8-5-6 15,-2-9 25-15,2-9-21 16,1-10 13-16,2-2 20 16,2 0-14-16,2-8 14 0,7-13-46 15,3 0-3-15,7-2 2 16,5 5-97-16,11-6-77 16,14 11-202-16,16-3-468 0</inkml:trace>
  <inkml:trace contextRef="#ctx0" brushRef="#br0" timeOffset="539">905 162 1128 0,'0'0'375'0,"0"0"-211"15,0 0-56-15,0 0 56 16,0 0 3-16,0 0-35 16,0 0-35-16,-12-46-11 0,1 34 64 15,-1-4-68 1,-5 4-19-16,-3-5 23 0,-6 3-15 16,-10 5 42-16,-3 6-38 15,-10 3-56-15,-4 0 43 16,1 9-43-16,4 19 16 15,0 6 4-15,14 11-30 16,6 7 18-16,8 13-27 16,17 6 9-16,3 2 13 15,0 1-13-15,31-7 15 16,4-8 6-16,12-8-29 16,1-9 22-16,4-11-23 0,7-10-24 15,1-8 1 1,-1-12-105-16,15-1-140 0,-15-14-214 15,-8-7-147-15</inkml:trace>
  <inkml:trace contextRef="#ctx0" brushRef="#br0" timeOffset="1006">1122 657 713 0,'0'0'1015'0,"0"0"-868"16,0 0-23-16,0 0 74 15,0 0 18-15,0 0-78 0,0 0-61 16,94 56-10-16,-83-35-1 16,-5 4 6-16,-6 1 92 15,0 0-68-15,-26 4-41 16,-14 2-17-16,-2-6-28 15,-1 0 17-15,-2-2-27 16,2-5 9-16,4-6 6 16,2-4-10-16,12-5-4 15,8-2 2-15,3-2-1 16,11 0 8-16,3 0-10 16,0 0 0-16,0 0 1 15,0 0-1-15,17 0-30 16,6 0 21-16,10 0-2 0,-1 0 4 15,1 9 7-15,-1 6 0 16,-1 2-2-16,0 1 2 16,3-3 0-16,5 0-1 15,4-10 11-15,-1-5-20 16,1 0-4-16,-1 0-130 16,7-37-147-16,-9 1-378 15,-12 4-720-15</inkml:trace>
  <inkml:trace contextRef="#ctx0" brushRef="#br0" timeOffset="2107">1868 522 1945 0,'0'0'364'0,"0"0"-290"16,0 0-39-16,0 0 105 0,0 0-46 16,174 0-59-16,-86-3-35 15,3 0-39-15,20-5-86 16,-26 2-223-16,-18-1-627 0</inkml:trace>
  <inkml:trace contextRef="#ctx0" brushRef="#br0" timeOffset="2321">2120 281 1433 0,'0'0'819'0,"0"0"-713"0,0 0-16 15,0 0 103-15,-6 149-27 16,12-87-71-16,10 3-74 15,1 0-21-15,3-1-64 16,0 9-136-16,-1-15-316 16,-10-17-930-16</inkml:trace>
  <inkml:trace contextRef="#ctx0" brushRef="#br0" timeOffset="5149">3136 169 1540 0,'0'0'492'0,"0"0"-338"16,0 0-20 0,0 0 44-16,0 0 1 0,0 0-57 15,12-59-79-15,21 50-34 16,7 3 49-16,2 6-32 16,1 0-5-16,-1 9 10 15,-7 26-10-15,-4 7 24 16,-12 11-33-16,-13 3-11 15,-6 2 36-15,0 1-31 16,-33-3-6-16,-10-3 0 16,-2-9 1-16,-4-6-3 15,7-11 2-15,2-3 0 16,7-12-3-16,10-4 3 0,11-2-7 16,9-6-31-1,3 0-101-15,15-8-108 0,22-20-427 16,2 3-1228-16</inkml:trace>
  <inkml:trace contextRef="#ctx0" brushRef="#br0" timeOffset="5420">3918 26 1763 0,'0'0'400'15,"0"0"-190"-15,0 0 19 16,0 0 51-16,-207 50-124 16,162-4-55-16,2 15-51 0,7 10-17 15,10 3 39-15,12 2-39 16,14-2-11-16,0-7-4 16,17-10-12-16,22-10-12 15,10-9 6-15,7-10-94 16,10-5-28-16,32-21-195 15,-17-2-251-15,-8 0-85 0</inkml:trace>
  <inkml:trace contextRef="#ctx0" brushRef="#br0" timeOffset="5946">4202 610 1382 0,'0'0'523'15,"0"0"-371"-15,0 0 47 16,0 0 32-16,0 0-90 16,0 0-54-16,0 0-42 15,62 0-29-15,-32 11 27 16,-1 6-34-16,-3 6 0 15,-6 2 18-15,-6 0-25 16,-11-2 63-16,-3 4-48 0,0-8-11 16,-26 3 43-1,0 0-43-15,-4-8 8 0,1-7 5 16,9 4-18-16,3-6 23 16,11-5-12-16,6 0-11 15,0 0 28-15,0 0-29 16,0 0-11-16,6 0-2 15,17 0 5-15,10 3-4 16,-1 3 12-16,5 6 0 16,-1 5-6-16,-1 7 6 15,-1 5 0-15,-9 0-1 16,-8 4 8-16,-8-5 4 16,-9-3 14-16,0-2-16 15,-20-5 59-15,-18 0-26 16,-12-6-18-16,-9-3-2 0,-3-3-22 15,-3-6 0 1,-1 2-4-16,-19-2-146 0,20 0-368 16,6 0-658-16</inkml:trace>
  <inkml:trace contextRef="#ctx0" brushRef="#br0" timeOffset="6465">525 1200 396 0,'0'0'1362'0,"0"0"-1132"0,0 0-168 16,0 0 109-16,0 0 63 15,0 0-83-15,237-7-26 16,-123 7-60-16,39 7 24 16,48 13-1-16,48 14-39 15,23-3 6-15,2-2-47 16,-9-1 4-16,-16-11 13 16,-3-8-23-16,-14-6-1 15,-19-3-1-15,-46 0 8 16,-40 0-4-16,-38-9-4 15,-20 0-19-15,-11 4-7 16,-8-5-59-16,-15 3-12 16,-24 5-20-16,-11 0-32 15,-26 2-223-15,-10 0-368 0</inkml:trace>
  <inkml:trace contextRef="#ctx0" brushRef="#br0" timeOffset="6944">2244 1666 1674 0,'0'0'489'16,"0"0"-430"-16,0 0-50 15,0 0 178-15,0 0 27 16,0 0-108-16,207-89-57 0,-142 89-33 16,-3 18 43-16,-9 17 9 15,-21 10-29-15,-15 7 21 16,-17 4-27-16,-14 1-3 16,-34-2 0-16,-18-3-24 15,-6-6 18-15,0-11-23 16,4-12-1-16,6-8 29 15,16-6-23-15,16-5 4 16,13-4 47-16,11 0-24 16,6 0 8-16,0 0-41 15,29 0-17-15,18-6 16 0,11 3-19 16,4 3 4 0,-3 0 14-16,0 16-5 0,-7 8 5 15,1-3 2-15,-1-4 0 16,4-8 12-16,6-9-12 15,0 0 0-15,4 0 0 16,22-44-178 0,-15 4-314-16,-14 1-418 0</inkml:trace>
  <inkml:trace contextRef="#ctx0" brushRef="#br0" timeOffset="8656">5175 1220 1538 0,'0'0'337'0,"0"0"-219"0,0 0 34 16,0 0 27 0,0 0-87-16,0 0-68 0,173-20-24 15,-118 20-36-15,15 0-95 16,-11 0-133-16,-21 0-485 0</inkml:trace>
  <inkml:trace contextRef="#ctx0" brushRef="#br0" timeOffset="8873">5148 1457 2016 0,'0'0'565'0,"0"0"-478"16,0 0 19-16,0 0 127 15,0 0-118-15,0 0-57 16,206 8-58-16,-84-19-104 16,-23-10-404-16,-19 0-1173 0</inkml:trace>
  <inkml:trace contextRef="#ctx0" brushRef="#br0" timeOffset="9871">6147 525 1847 0,'0'0'377'16,"0"0"-278"-16,0 0-7 16,0 0 108-16,0 0-114 15,0 0-64-15,202-6 2 16,-132 9-24-16,1 9 1 15,-2-3-2-15,-7-1 7 16,-9-2-1-16,-16 1-5 16,-15-5 0-16,-12-2 2 15,-10 0-1-15,0 0 31 16,-14 0 38-16,-24 0-61 16,-9-10 19-16,-8-3-28 15,-4 1 0-15,0 3 12 0,-4-3-11 16,4 4 4-1,2 1 21-15,0 3 7 0,12 4 55 16,2 0-42-16,13 0-4 16,10 0 26-16,8 0-34 15,6 0-18-15,-2 13-16 16,2 11 0-16,3 8 42 16,3 1-30-16,0 5-12 15,0 0 31-15,0-3-25 16,0 1-5-16,3 0-1 15,6-7 6-15,2-4-6 16,-2-10 0-16,-1-2-1 0,1-7-1 16,-6-3 2-1,4-3 0-15,3 0 8 0,3 0-7 16,2 0 21-16,13 0-22 16,1 0 0-16,4-3 3 15,5 3-3-15,-2 0 1 16,7 3-2-16,-4 21 10 15,4 4-10-15,-4 14 1 16,1 2 0-16,-1 10 10 16,-7-2 1-16,-1 4 7 15,-6 1-13-15,-8-4-4 16,-8-3 39-16,-9-6-27 16,0-6-4-16,-12-5 29 0,-24-5-29 15,-7-9 6-15,-7-5 3 16,-2-8 9-16,-7-6 36 15,0 0-23-15,4 0-4 16,5-17 23-16,8-5-43 16,7 2-4-16,4 3-10 15,15 5 7-15,3 3-18 16,7 9-62-16,6 0-143 16,0 12-411-16,0 6-946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8:26.42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280 125 1051 0,'0'0'236'0,"0"0"-84"16,0 0-7-16,173-25 16 16,-117 16-65-16,-4 5-28 15,-10-2 12-15,-5-1-13 0,-8 6-21 16,-10 1 14-16,-2-5-6 16,-8 5-10-16,2-2-18 15,-8 2 1-15,-3 0 15 16,3 0-41-16,-3 0 17 15,3 0-18-15,-3 0 0 16,3 0-36-16,2 0-125 16,1 0-28-16,-3 15-107 15,-3-2-671-15</inkml:trace>
  <inkml:trace contextRef="#ctx0" brushRef="#br0" timeOffset="691">0 163 1607 0,'0'0'390'0,"0"0"-276"15,0 0-22-15,0 0 136 16,0 0-37-16,0 0-104 0,0 0-48 16,119-54 31-16,-90 49 0 15,4-1-28-15,4-1-2 16,2 6-34 0,-1-6 9-16,9 3-1 0,2-2-13 15,-1-1 13-15,6-3-14 16,0 5 0-16,-4-1 9 15,-1 0-3-15,-7 0-7 16,-5 2 1-16,-8 1 0 16,-6 2-3-16,-4-4 3 15,1 3 0-15,-3 0-5 16,-1-5 13-16,-3 6-16 16,-3-4 5-16,-7 3-33 15,0 2 11-15,-3 0-78 0,0 0-78 16,-16 13-136-16,-7 2-376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07.0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39 88 1610 0,'0'0'346'0,"0"0"-226"16,0 0-24-16,0 0 22 15,0 0-9-15,0 0-11 0,62-84-63 16,-27 80-21-1,8 4 44-15,-1 0-18 0,5 0-13 16,-4 15 14-16,-5 11-23 16,-5 9 33-16,-10 6-43 15,-9 4-7-15,-14 1 22 16,0 1-23-16,-17-2 0 16,-19-3 12-16,-7-7-12 15,-6-8 45-15,4-4 2 16,2-8 3-16,7-7 41 15,7-2-51-15,9-3 4 16,10-3 1-16,4 0-29 16,6 0 22-16,0 0-38 15,0 0-35-15,6 0 34 16,19 0-28-16,6 6 29 16,8 7-7-16,4 4 11 0,-1 6-14 15,7 13 10-15,-3 2 0 16,-1 9-2-16,-2 3 2 15,-10 0-9-15,-13 0 8 16,-11 0-12-16,-9-5 3 16,0-5 4-16,-6-6-2 15,-26-9 2-15,-8-1 8 16,-7-8-2-16,-4-8 30 16,-5-6-14-16,1-2 43 15,2 0-34-15,4 0-16 16,7-4 45-16,8-9-42 0,11-2 9 15,7 3-20-15,7 1-1 16,6 1-1 0,3 4-121-16,16 6-197 0,19 0-358 15,5 0-937-15</inkml:trace>
  <inkml:trace contextRef="#ctx0" brushRef="#br0" timeOffset="402">788 482 1965 0,'0'0'516'16,"0"0"-446"-16,0 0 57 15,0 0 20-15,0 0-15 16,0 0-68-16,0 0-49 16,98-20 36-16,-58 20-36 15,-4 24-15-15,-4 5 8 16,-1 10 1-16,-9 2 1 16,-9 9-10-16,-13-1 2 15,0 3-13-15,-10 0 11 16,-20-5 0-16,-5-3-1 15,-1-5 0-15,-4-9 1 16,8-10 0-16,-1-9 0 0,4-5-13 16,5-6 13-16,6 0-42 15,7 0-45-15,11-6-114 16,0-21-131-16,17 6-214 16,8-4-1076-16</inkml:trace>
  <inkml:trace contextRef="#ctx0" brushRef="#br0" timeOffset="689">1368 497 1781 0,'0'0'487'0,"0"0"-367"15,0 0 13 1,0 0 98-16,0 0-28 0,0 0-71 15,-190 46-80-15,148-6-8 16,2 10 43-16,7 2-47 16,13 5-12-16,8 3 2 15,12-8-29-15,0-5 17 16,3-7-18-16,23-9 1 16,10-4-10-16,7-10-39 15,8-9-145-15,28-8-310 16,-14 0-171-16,-5 0-1189 0</inkml:trace>
  <inkml:trace contextRef="#ctx0" brushRef="#br0" timeOffset="1183">1637 1111 798 0,'0'0'798'16,"0"0"-596"-16,0 0-76 15,0 0 115-15,0 0-34 16,0 0-78-16,0 0 23 16,22 114-67-16,-22-90 16 15,0-3 14-15,0 2-62 16,-16 0-10-16,-7-2 26 16,-7 0-47-16,1 0-5 15,-3-4-4-15,-5 1-5 0,1-1 1 16,0 0-9-16,-2-4 0 15,1-4 9-15,4-6-9 16,4-1 0-16,3-2-9 16,3 0 21-16,10 0-6 15,7 0-6-15,1-8 6 16,5-1-9-16,0-1 3 16,11 6-4-16,14 0 2 15,6 1 2-15,-2 3 0 16,7 0 0-16,-4 3 0 15,4 15-4-15,-4 3 4 16,2 2 0-16,-1 1-3 16,-1 0 12-16,-2-3 18 0,2-8-16 15,-1 0-10-15,-9-11 14 16,1-2-15-16,0 0 0 16,-3 0-24-16,3-2-117 15,8-24-136-15,0-1-404 16,-11 3-1333-16</inkml:trace>
  <inkml:trace contextRef="#ctx0" brushRef="#br0" timeOffset="1682">1456 1125 1092 0,'0'0'595'0,"0"0"-422"15,0 0-99-15,0 0 12 16,0 0 56-16,0 0-64 16,0 0-23-16,11-53-45 15,21 53-10-15,-2 0-133 16,-7 0-411-16</inkml:trace>
  <inkml:trace contextRef="#ctx0" brushRef="#br0" timeOffset="3183">1439 1106 1137 0,'0'0'629'16,"0"0"-474"-16,0 0-39 15,0 0 58-15,0 0-4 16,0 0-71-16,0 0-54 16,0-82-7-16,23 74 29 15,4 2-32-15,2 1-17 16,-3-1 22-16,4 6-9 16,-4 0-30-16,0 0-1 15,14 0-167-15,-12 2-311 16,-3 7-1003-16</inkml:trace>
  <inkml:trace contextRef="#ctx0" brushRef="#br0" timeOffset="4676">2533 642 1617 0,'0'0'393'16,"0"0"-156"-16,0 0-22 15,0 0-4-15,0 0-38 0,0 0-95 16,0 0-15-16,85-26 4 16,-26 22-40-16,6 4 13 15,1 0-40-15,7 0 0 16,-8 0-9-16,0 0-40 16,-6 0-83-16,-7 4-165 15,-13 7-280-15,-16-2-302 0</inkml:trace>
  <inkml:trace contextRef="#ctx0" brushRef="#br0" timeOffset="4904">2832 396 1857 0,'0'0'505'16,"0"0"-436"-16,0 0 161 15,0 0 49-15,0 0-131 16,0 196-65-16,0-126-62 16,3-2 3-16,6 0-24 15,5-3-29-15,-2-6-74 16,8 6-233-16,-4-15-367 16,-5-12-1230-16</inkml:trace>
  <inkml:trace contextRef="#ctx0" brushRef="#br0" timeOffset="5700">3620 346 958 0,'0'0'1076'0,"0"0"-754"0,0 0-126 16,0 0-22-16,0 0 19 15,0 0-30-15,0 0-91 16,108 104-41-16,-55-47 40 16,2 4-49-16,4 2-1 15,6-5 6-15,5-1-14 16,-5-8 35-16,-10-8-48 16,-9-8-12-16,-10-8 3 15,-16-6-157-15,-6-2-151 16,-11 0-156-16,-3-6 102 15,0-7-471-15</inkml:trace>
  <inkml:trace contextRef="#ctx0" brushRef="#br0" timeOffset="5946">4184 318 1620 0,'0'0'378'15,"0"0"-216"-15,0 0 68 16,0 0 40-16,0 0-113 16,0 0 37-16,0 0-73 15,-96 177-37-15,56-106 17 16,-5 2-55-16,-4-2-36 0,-4-4 23 16,8-5-33-1,10-8-9-15,4-13-70 0,15 3-101 16,9-15-290-16,4-5-271 15</inkml:trace>
  <inkml:trace contextRef="#ctx0" brushRef="#br0" timeOffset="6454">4468 713 1969 0,'0'0'559'0,"0"0"-384"15,0 0 60-15,0 0-56 16,0 0-44-16,0 0-96 16,0 0-25-16,85-9-6 15,-75 29-7-15,-7 6 11 16,0 4-12-16,-3 2-21 15,0-2 20-15,0-1-27 16,-12-3-14-16,-8-4 14 16,4 0-22-16,-4-8 29 15,3-7 0-15,5-1 8 16,1-2 4-16,8-4 9 16,3 0-12-16,0 0-6 15,3 3-10-15,17-3 17 0,6 6 11 16,0 0 0-1,1 2 3-15,2 7 5 0,-6 4 6 16,0 0 3-16,-4 5 20 16,-2-2 26-16,-11 1-27 15,-6-6-30-15,0 1 62 16,0 0-41-16,-23-4-2 16,-9 1 2-16,-7-3-26 15,-4 0 13-15,1-1-14 16,-1 0-82-16,-16 11-89 15,14-5-537-15,2-2-1397 0</inkml:trace>
  <inkml:trace contextRef="#ctx0" brushRef="#br0" timeOffset="7107">9 1868 1698 0,'0'0'301'16,"0"0"-101"-16,0 0 46 16,180-27 30-16,-75 15-80 0,23 6-76 15,42 4 19-15,42 2-36 16,51 0-48-16,18 0-8 15,8 8-31-15,-2-2 28 16,-8-6-44-16,11 0 7 16,2-3-2-16,-7-14-5 15,-20-2-1-15,-28 6-7 16,-55 0-4-16,-47 7 5 16,-44 4-10-16,-26 2-13 15,-2 0 2-15,-4 0-48 16,-3 0 47-16,-21 0 2 15,-12 0-188-15,-16 0 25 0,-7 0-16 16,-3 8-30-16,-24-1-133 16,-8-1-809-16</inkml:trace>
  <inkml:trace contextRef="#ctx0" brushRef="#br0" timeOffset="7618">2317 2198 2065 0,'0'0'365'0,"0"0"-260"15,0 0-19-15,0 0 179 16,0 0-105-16,-184 188-98 16,136-129 9-16,2 0-13 15,1-9 4-15,2-2 0 16,10-10-32-16,7-11 24 15,9-7-31-15,8-12-11 0,4-2 43 16,5-6-35 0,0 0-13-16,0 0 10 0,0 0-17 15,5 0 29-15,21 0-28 16,16 0 7-16,13-6 24 16,15-5-32-16,7-2 0 15,2 2 4-15,6 3 5 16,0 2 2-16,-3 2-11 15,3 4 0-15,-6 0-23 16,-3 0-7-16,-4 0-94 16,7 4-102-16,-14 4-334 15,-19-2-222-15</inkml:trace>
  <inkml:trace contextRef="#ctx0" brushRef="#br0" timeOffset="7869">2759 2083 1874 0,'0'0'811'0,"0"0"-647"16,0 0-82-16,-23 238 99 15,17-76 81-15,3-5-115 16,3-10-100-16,0-17-47 0,3 26-54 16,17-18-270-16,-8-8-1329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27.6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 92 2076 0,'0'0'391'15,"0"0"-271"-15,0 0-48 0,0 0 181 16,0 0 11-16,0 0-152 15,-12-15-63-15,12 13 31 16,9-4-43-16,17 0-1 16,18-3 14-16,7 0-31 15,12-1 47-15,5 0-66 16,0 2 0-16,-1 1-3 16,-12 1 3-16,-5 2-51 15,-12 4-49-15,-11 0-140 16,-15 17-58-16,-12 29-324 15,0-2 33-15,-15-6-1057 0</inkml:trace>
  <inkml:trace contextRef="#ctx0" brushRef="#br0" timeOffset="207">0 478 2041 0,'0'0'608'0,"0"0"-473"16,0 0 10-16,0 0 65 16,0 0-50-16,0 0 23 15,0 0-151-15,170 3-31 16,-96-3-2-16,42 0-93 16,-15 3-390-16,-12 0-646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34.1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1979 0,'0'0'376'0,"0"0"-247"16,0 0-49 0,0 0 38-16,0 0-7 0,0 0 42 15,0 0-114-15,183 2 4 16,-104 14-43-16,3-2-96 16,23 13-135-16,-20-4-388 15,-23-4-1128-15</inkml:trace>
  <inkml:trace contextRef="#ctx0" brushRef="#br0" timeOffset="201">101 336 2126 0,'0'0'311'15,"0"0"-225"-15,0 0-28 16,0 0-43-16,190 0 26 16,-65 2-41-16,-17 2-212 15,-7-4-308-15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30.4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29 466 1610 0,'0'0'329'0,"0"0"-253"0,0 0 34 15,0 0 64 1,0 0-89-16,0 0-7 0,0 0-29 16,-29 0 3-16,46 0 87 15,12-17-69-15,10-10-12 16,4-9-19-16,6-5-38 15,1-6 38-15,-8-3-39 16,-5 3 0-16,-8 6 21 16,-10 1-9-16,-7 12 37 15,-4 8 14-15,-5 3-18 16,-3 16 84-16,0 1-72 16,0 0-51-16,0 38 35 15,0 24-41-15,-6 23 21 16,-5 15-17-16,-1 8 10 15,-1-3 1-15,6-7-15 0,0-14 0 16,4-8-3-16,3-14 3 16,0-12 0-16,0-11-14 15,0-7-54-15,0-8-70 16,0-1-151-16,0-2-213 16,10-11-177-16</inkml:trace>
  <inkml:trace contextRef="#ctx0" brushRef="#br0" timeOffset="443">701 221 1756 0,'0'0'379'0,"0"0"-166"15,0 0-56-15,0 0 73 16,0 0-99-16,0 0-44 16,189-102-28-16,-126 102-58 15,-4 6 43-15,0 23-35 16,-7 9-9-16,-10 7 68 16,-14 7-56-16,-19 7-5 15,-9 6 13-15,-17 9-14 16,-29 3 51-16,-13 2-57 15,-6 1 13-15,0-6 14 0,2-9-27 16,15-13 0-16,8-8 15 16,17-10-4-16,13-13 10 15,10 0-21-15,0-5 0 16,4-1 14-16,28-5-14 16,8-1 0-16,5-5-10 15,8-4 20-15,2 0-27 16,-2 0 14-16,-1 0-81 15,-5-6-6-15,11-1-245 16,-11 3-274-16,-15-2-287 0</inkml:trace>
  <inkml:trace contextRef="#ctx0" brushRef="#br0" timeOffset="694">1569 687 1215 0,'0'0'1028'15,"0"0"-833"-15,0 0-30 16,0 0 41-16,0 0-22 16,170-20-89-16,-104 16-69 15,5 2 47-15,2-1-58 16,-5-1 0-16,-5 4-30 15,-12 0-51-15,-11 0-198 16,-18 16-262-16,-11-2-306 0</inkml:trace>
  <inkml:trace contextRef="#ctx0" brushRef="#br0" timeOffset="924">1955 499 1765 0,'0'0'517'16,"0"0"-413"-16,0 0 46 15,0 0 146-15,0 0-97 16,0 0-121-16,-29 155-17 0,29-104-53 16,0-1 19-1,0 0-27-15,0 0-38 0,0-3-44 16,0 12-251-16,0-11-333 15,-4-13-1033-15</inkml:trace>
  <inkml:trace contextRef="#ctx0" brushRef="#br0" timeOffset="1531">3015 145 1356 0,'0'0'300'15,"0"0"-170"-15,0 0 6 16,0 0 65-16,0 0 22 0,0 0-68 16,0 0-59-1,17-127 54-15,-17 118-29 0,-6 3 2 16,-17 4-31-16,-11 2-62 15,-8 0 20-15,-13 14-14 16,-4 25 15-16,-6 14 32 16,2 14-44-16,7 9-3 15,8 4 29-15,8 6-49 16,10 3 28-16,12-5-44 16,13 5 1-16,5 0-7 15,0-7 3-15,33-11-48 16,16-10 24-16,7-19-45 15,10-15 29-15,-1-16 6 16,-3-11-73-16,-13 0 73 0,-13-17 2 16,-16-10 35-16,-14-3 8 15,-6 4 13 1,-9 0 37-16,-34 5-34 0,-13 6-16 16,-12 9-8-16,-1 6-3 15,-19 15-95-15,19 17-268 16,14 7-447-16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32.6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416 97 1850 0,'0'0'354'0,"0"0"-222"15,0 0 47-15,0 0-6 16,0 0-9-16,0 0-74 16,167-23-23-16,-65 21 15 15,18 2-14-15,18-4 5 16,38 4-23-16,28 0-5 0,28-2 32 15,-3-2-65-15,-16 2-11 16,-43 2 34-16,-48 0-34 16,-21-4-1-16,-13 4 3 15,11-2 8-15,6-1-1 16,-5 0-10-16,-21 0-27 16,-23 3 9-16,-16 0-15 15,-20 0-31-15,-17 0-71 16,-3 0-50-16,-26 11-104 15,-21 13-423-15,1-4-1195 0</inkml:trace>
  <inkml:trace contextRef="#ctx0" brushRef="#br0" timeOffset="487">1833 357 1847 0,'0'0'385'0,"0"0"-274"15,0 0 24-15,0 0 97 16,0 0-38-16,0 0-124 15,0 0-41-15,-193 171 41 0,138-109-13 16,2-4 1-16,8-1-20 16,2-7-11-16,10-10 46 15,7-3-45-15,6-13 2 16,7-11 35-16,6-3-41 16,7-4-3-16,0-6 5 15,0 3-25-15,14-3 45 16,18 0-46-16,11 0 0 15,7 0 14-15,4 0-14 16,9 0 0-16,-1 0 0 16,0 0 9-16,3 0-12 15,1 0 3-15,-4 0-39 16,-9 0-12-16,-7 0-72 0,-10 0-67 16,-10 0-119-16,-9 3-64 15,-11 2 3-15,-3 1-1 16,-3-6 0-16,0 0-345 15</inkml:trace>
  <inkml:trace contextRef="#ctx0" brushRef="#br0" timeOffset="849">2093 730 1007 0,'0'0'398'15,"0"0"-84"-15,0 0-87 16,-28-176 59-16,25 135 37 16,-3 12-42-16,3 8-68 15,3 10 0-15,0 5-83 16,-3 3-35-16,3 3 13 0,0 0-60 15,0 0 7-15,0 0 1 16,0 5-41-16,0 19 72 16,0 5-56-16,0 10-10 15,0 4 42-15,0 8-31 16,-4 5-5-16,-2 9 1 16,-1 6-27-16,-3 5 36 15,-2 8-37-15,1 0 0 16,-1 2 0-16,1-9 0 15,5-10 0-15,0-11 0 16,2-9 0-16,4-8 0 16,-4-7 0-16,4-9 0 15,0-2 0-15,0-9 0 0,0-3 0 16,-3-3 0 0,0-1-17-16,0 1-10 0,-4 18-156 15,4-1-165-15,-3-3-641 16</inkml:trace>
  <inkml:trace contextRef="#ctx0" brushRef="#br0" timeOffset="4802">357 1667 1661 0,'0'0'254'0,"0"0"-162"16,0 0-19-16,-108 159 116 15,65-89-39-15,1-1-24 16,-1 0-19-16,7-4-40 0,7-11 6 16,6-8 5-16,7-19-9 15,5-4 22-15,5-12-40 16,6-1-50-16,0-4 56 16,0-4-56-16,0 4 0 15,26-6 47-15,7 0-47 16,10 0 35-16,5 0-36 15,8-8 1-15,1-2-16 16,-3 4-21-16,2 4-17 16,-4 2-42-16,1 0-103 15,7 6-95-15,-15 14-248 16,-8-4-497-16</inkml:trace>
  <inkml:trace contextRef="#ctx0" brushRef="#br0" timeOffset="5074">557 1916 1896 0,'0'0'319'0,"0"0"-217"16,0 0 12-16,0 0 92 15,-23 209-16-15,16-135-93 16,1 3-67-16,0-7 10 16,1-5-31-16,2-6 14 15,0-6-23-15,3-8-75 0,0-8-69 16,0 8-182-16,0-13-245 16,0-10-1242-16</inkml:trace>
  <inkml:trace contextRef="#ctx0" brushRef="#br0" timeOffset="5265">904 2780 2318 0,'0'0'555'0,"0"0"-455"16,0 0-42-16,0 0-58 15,0 0-80-15,0 0-481 16,0 0-1646-16</inkml:trace>
  <inkml:trace contextRef="#ctx0" brushRef="#br0" timeOffset="6843">1411 1910 1726 0,'0'0'352'0,"0"0"-123"16,0 0-49-16,0 0 49 16,0 0-53-16,0 0-94 15,0 0-34-15,36-44-39 0,13 44 14 16,7 0-23-16,3 0 0 15,3 0 15-15,-2 0-15 16,-9 4 0-16,-5-2-8 16,-13 2 17-16,-7-2-9 15,-12-2 0-15,-11 0 1 16,-3 0 32-16,0 0-32 16,-26 0-1-16,-10 0 0 15,-10 0-2-15,-4 0 2 16,-2 0 8-16,7 0-8 15,-2 0 33-15,4 0-33 16,11 0 6-16,2 0 8 16,7 2-8-16,3 9 15 15,11 2-20-15,-1 5-1 16,7-1 18-16,0 0-18 0,3 2 0 16,0 2 9-16,0 0-3 15,0-2 6-15,0 5-5 16,3 0-1-16,10-1 11 15,7 4-17-15,3 3 0 16,3 5 8-16,4-4-7 16,5 3-1-16,4-3 0 15,1 3 12-15,2 2-7 16,1-2-5-16,-4 1-2 16,-5 4-8-16,-8-7 20 15,-14 1-9-15,-5-3-1 16,-7-1 0-16,0-3 41 15,-22 3-39-15,-15-2 17 16,-8-2 11-16,-9-4-9 0,0-2 17 16,-2-7-23-16,7-4-2 15,6-3 23-15,7-5-36 16,10 0 0-16,9 0-1 16,7 0-14-16,10 0-67 15,0 0-189-15,0 0-727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49.8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0 327 1594 0,'0'0'261'0,"0"0"-176"16,0 0-4-16,0 0 111 16,0 0-40-16,0 0-73 15,0 0-42-15,85-50 29 0,-68 89-37 16,-4 8-12-16,-3 9 10 15,-4-1-26-15,-6 1 26 16,0-8-27-16,0-10 1 16,0-11-10-16,0-6 10 15,0-15-1-15,0-6 39 16,0 0 10-16,-6-25 3 16,3-10-52-16,3-9 0 15,0-9 21-15,0 5-21 16,16-4 0-16,7 14-9 15,9 5 22-15,1 14-16 16,7 12 3-16,-1 7 0 0,-4 0 35 16,2 32-34-16,-8 9 23 15,-2 12 0-15,-7 6-21 16,-8-3 40-16,-5-3-43 16,-4-7 8-16,0-12-25 15,-3-8 7-15,0-11-86 16,10-15-124-16,0 0-340 15,2 0-615-15</inkml:trace>
  <inkml:trace contextRef="#ctx0" brushRef="#br0" timeOffset="894">983 357 1802 0,'0'0'504'0,"0"0"-313"16,0 0 64-16,0 0 11 15,0 0-114-15,0 0-20 16,-201 0-71-16,166 30-32 16,5 5 20-16,10 8-41 15,11-4-8-15,6 2 0 16,3-2-42-16,6-11 21 15,27-3-100-15,5-13-49 16,5-12-6-16,-4 0-29 0,1-10 13 16,-7-19 103-1,-7-3 37-15,-6-1 52 0,-11 7 12 16,-1 0 55-16,-5 4 101 16,-3 16-25-16,0 2 54 15,0 4-65-15,0 0-96 16,3 26 25-16,3 6-61 15,7 0 14-15,7 3-37 16,9-5 7-16,4-9-17 16,7-9 9-16,-1-12-82 15,-4 0 52-15,-1-6-24 16,-8-18 51-16,-4-4 20 0,-8-3 7 16,-5 1 0-1,-6 10 84-15,-3 8 18 16,0 7 12-16,0 5-41 0,0 0-43 15,0 20 11 1,0 18-41-16,0 3 0 0,11 6 0 16,15-3 9-16,13 2-18 15,7-20-12-15,4-12-57 16,-5-8 61-16,-2-6-61 16,-8-14 11-16,-5-18 25 15,-4-7 42-15,-6-8 9 16,-4 3 18-16,-9 2 37 15,-4 11 74-15,-3 0-42 16,0 14 1-16,0 8-2 16,0 9-32-16,0 0 16 0,0 9-79 15,0 26 11-15,-3 15 19 16,3 18-30-16,0 5 0 16,0 13-1-16,0 9 17 15,16 7-2-15,7 7-14 16,3-9 19-16,-6-3-2 15,-4-13-17-15,-13-17-2 16,-3-13-10-16,0-22 24 16,-9-12 20-16,-21-3-32 15,-2-17 0-15,-8 0 36 16,1 0-36-16,-1-23 0 16,9-12-6-16,3-9 13 15,16-3-29-15,9-11 22 0,3-3-54 16,0-6 28-16,26 5-97 15,9-27-88-15,-5 20-366 16,-7 4-487-16</inkml:trace>
  <inkml:trace contextRef="#ctx0" brushRef="#br0" timeOffset="1142">1045 0 2378 0,'0'0'519'0,"0"0"-374"16,0 0-129-16,0 0-14 15,0 0-2-15,238 104-242 16,-159-72-1365-16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1:46.79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0 400 1644 0,'0'0'390'16,"0"0"-230"-16,0 0-44 16,0 0 152-16,0 0-80 15,0 0-27-15,17-89-71 16,-14 85-61-16,-3 4 57 0,0-6-26 16,0 6-42-16,0 0 54 15,0 0-57-15,0 0-13 16,0 0-1-16,0 0-1 15,0 6-7-15,0 20-235 16,-6 0-368-16,0 0-169 0</inkml:trace>
  <inkml:trace contextRef="#ctx0" brushRef="#br0" timeOffset="239">20 858 1347 0,'0'0'878'16,"0"0"-638"-16,0 0-162 16,0 0 167-16,0 0-7 15,0 0-117-15,0 0-115 16,0 0-6-16,0 0-39 15,0 0-225-15,0 20-319 16,0-2-481-16</inkml:trace>
  <inkml:trace contextRef="#ctx0" brushRef="#br0" timeOffset="808">940 392 1159 0,'0'0'884'0,"0"0"-679"15,0 0-90-15,0 0 110 16,0 0-30-16,0 0-64 0,0 0-60 16,-71-139-61-16,34 135 47 15,1 4-56-15,-4 0-1 16,5 16 24-16,5 7-24 16,7 3-1-16,10 5 0 15,10-1-25-15,3 5 13 16,0 1-70-16,13-5-21 15,16 4 60-15,5-5-48 16,2-1 26-16,2-3 35 16,-2 1-23-16,-2 2 53 15,-2 1-15-15,-2 3 16 16,-7-4 23-16,-3 0-23 16,-11 1 33-16,-6-3 22 0,-3 0-43 15,0-7 61-15,-15 0-30 16,-16-1 18-16,-8-9 66 15,-4-1-85-15,-2-9 7 16,-1 0 4-16,0 0-44 16,7-4 45-16,6-9-54 15,13 4-8-15,8-3-7 16,12 6-115-16,0 4-213 16,6 2-271-16,17 0-514 0</inkml:trace>
  <inkml:trace contextRef="#ctx0" brushRef="#br0" timeOffset="1303">1376 607 1689 0,'0'0'300'0,"0"0"-112"16,0 0 31-16,0 0 18 15,0 0-26-15,0 0-126 16,0 0-6-16,-8-142 12 16,-20 135-35-16,-6 7 38 15,2 0-68-15,-7 13-20 0,5 27 53 16,5-3-58-1,7 12-1-15,8 7 3 0,8-2 17 16,6-7-40-16,0-1 19 16,23-7-108-16,10-13 16 15,10-7-141-15,-1-19-13 16,1 0-21-16,-4-22 76 16,-10-9 111-16,-6-2 31 15,-6-8 50-15,-11 6 61 16,-3 8 49-16,-3 13 84 15,0 2 26-15,0 9-35 16,0 3 0-16,0 0-115 16,0 9-46-16,0 11 57 0,0 7-81 15,0 2 0-15,0 5-38 16,22 6-183-16,3-7-263 16,-2-7-346-16</inkml:trace>
  <inkml:trace contextRef="#ctx0" brushRef="#br0" timeOffset="2054">1955 554 1774 0,'0'0'485'0,"0"0"-304"16,0 0 20-16,0 0 67 15,0 0-6-15,-187-18-146 16,161 30-91-16,3 15 29 16,7 5-54-16,6 3 1 15,7 4-2-15,3 2 16 16,0-3-35-16,0 0 20 16,6-5-40-16,11-3 27 15,6-7-73-15,3-9-1 16,3-8 14-16,7-6-65 15,4 0 53-15,5-26-33 16,5-13 1-16,2-8 63 16,10-6-51-16,3-11 51 15,8-4 53-15,-1-3-17 0,-10-7 18 16,-6 12 0-16,-13-6 1 16,-14 11 86-16,-13 11-38 15,-10 6 35-15,-6 11 26 16,0 7 0-16,0 5 64 15,-19 7-44-15,-4 5-36 16,-3 9 39-16,0 0-73 16,-4 15-34-16,1 19 22 15,3 18-47-15,6 0 43 16,1 15-44-16,8 4 0 16,5 6 4-16,3 4-3 15,3-4-1-15,0-6 0 16,0-6-24-16,0-10 18 15,12-15-46-15,2-14-2 0,2-13 48 16,-3-10-48-16,3-3 20 16,4-16 32-16,0-10-19 15,6-14 20-15,1 3 1 16,2 9-1-16,4 0-20 16,2 17 36-16,5 11-15 15,-1 0 52-15,1 32-1 16,-9 9 34-16,0 11-56 15,-5 6-17-15,-10 1 51 16,1-7-63-16,-5-13 0 16,-1-10-1-16,-5-11-1 15,-3-11 1-15,-3-7-70 0,0 0-61 16,-9-48-181 0,-22 3-492-16,0-5-999 0</inkml:trace>
  <inkml:trace contextRef="#ctx0" brushRef="#br0" timeOffset="2265">1251 182 2331 0,'0'0'613'0,"0"0"-529"16,0 0-56-16,0 0-12 0,242-111-16 16,-149 73-52-16,-16 5-816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9:33.3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19 533 1657 0,'0'0'306'15,"0"0"-149"-15,0 0 57 0,0 0 47 16,0 0-48 0,0 0-117-16,-3 0 13 0,3 2-7 15,0 2-32-15,0-4 29 16,0 0-44-16,0 0-10 16,0 0 12-16,0 0-39 15,0 0 48-15,0 0-54 16,0 0-6-16,0 0 17 15,0 0-23-15,0 0-33 16,0 0-57-16,-3 0-144 16,-3 15-227-16,3 5-278 15,-1 2-658-15</inkml:trace>
  <inkml:trace contextRef="#ctx0" brushRef="#br0" timeOffset="198">72 1019 1960 0,'0'0'591'16,"0"0"-375"-16,0 0-13 16,0 0-22-16,0 0 12 15,0 0-183-15,0 0-10 16,-48-32-121-16,63 26-236 0,5 3-384 15</inkml:trace>
  <inkml:trace contextRef="#ctx0" brushRef="#br0" timeOffset="702">1257 203 136 0,'0'0'1530'0,"0"0"-1283"16,0 0-144-16,0 0 116 16,0 0 43-16,0 0-97 15,0 0-47-15,-35-112-39 16,8 87 39-16,-5 4 12 16,-8 2-80-16,-5 4 8 15,-5 9-47-15,1 6-2 16,-3 0 25-16,-1 24-34 15,2 23-5-15,4 15-4 16,4 21 18-16,8 11 5 16,12 9-14-16,10 1 0 0,13-5-5 15,0-11 5-15,13-13 0 16,22-16-1-16,11-21 10 16,10-15-7-16,9-14-2 15,4-9-93-15,7 0 15 16,22-32-188-16,-20-4-268 15,-11 3-98-15</inkml:trace>
  <inkml:trace contextRef="#ctx0" brushRef="#br0" timeOffset="1166">1568 483 1899 0,'0'0'518'0,"0"0"-411"15,0 0 70-15,0 0 80 16,0 0-83-16,0 0-48 16,0 0-69-16,-136-95-13 15,105 99-27-15,-1 34-2 16,-1 11 0-16,4 14-15 15,6 4 0-15,7-4 0 0,8-5 0 16,8-10-1-16,5-10-22 16,23-15-63-16,15-11 9 15,6-12-59-15,1 0-67 16,-5-26 132-16,-5-8-18 16,-5-6 56-16,-11 2 33 15,-6 5 0-15,-7 3 59 16,-5 16 5-16,-6 5 36 15,0 9 84-15,0 0-91 16,0 15-76-16,-6 21-2 16,-8 1-14-16,2 5 21 15,4 0-22-15,5-8-20 16,3-1 19-16,0-9-130 16,14-4-141-16,6-11-241 15,0-6-442-15</inkml:trace>
  <inkml:trace contextRef="#ctx0" brushRef="#br0" timeOffset="1571">1889 433 1918 0,'0'0'503'0,"0"0"-380"15,0 0 20-15,0 0 88 16,0 0-126-16,0 0-85 16,0 0 2-16,-157 27-22 0,154-4-22 15,3 0-5-15,0 6-41 16,6-2 19-16,17 2-12 16,3-5-15-16,10 3 61 15,4-4-12-15,6-2 5 16,-1 2 22-16,1-2 1 15,-4 0 30-15,-8 0-31 16,-12-2 21-16,-11-2 29 16,-8-5-42-16,-3 11 19 15,0-6 15-15,-26 4-41 16,-4 0 37-16,-2-7-38 16,2-1-8-16,1-7-4 0,9-4-46 15,3-2-70 1,11-8-174-16,6-19-270 0,0-1-756 0</inkml:trace>
  <inkml:trace contextRef="#ctx0" brushRef="#br0" timeOffset="1783">2265 512 935 0,'0'0'1082'15,"0"0"-968"-15,0 0-79 16,0 0 146-16,-3 183-3 0,3-127-79 16,0 1-66-16,0-8-32 15,0-8 14-15,11-8-15 16,-2-16-180-16,-3-4-171 16,2-13-286-16</inkml:trace>
  <inkml:trace contextRef="#ctx0" brushRef="#br0" timeOffset="1971">2256 192 1920 0,'0'0'485'15,"0"0"-373"-15,0 0 49 16,0 0 36-16,0 0-197 0,0 0-135 15,0 0-124-15,46 41-251 16,-23-16-764-16</inkml:trace>
  <inkml:trace contextRef="#ctx0" brushRef="#br0" timeOffset="2287">2625 483 1711 0,'0'0'333'16,"0"0"-180"-16,0 0 60 16,0 0 24-16,-62 153-60 15,59-103-107-15,3 7-31 16,0 1-1-16,11-2-28 0,18-3 26 16,13-15-36-16,7-11 0 15,4-21 15-15,6-6-9 16,-7-18 28-16,1-26 22 15,-14-11 23-15,-10-14 57 16,-20 0-47-16,-9-9-1 16,0 1-16-16,-35 6-45 15,-15 13 33-15,-7 15-60 16,0 18-49-16,-5 16-55 16,13 6-521-16,16 3-2056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0.37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2329 0,'0'0'498'0,"0"0"-498"15,0 0-165-15,0 0-44 0,0 0-280 16,0 0-1024-16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0.5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2112 0,'0'0'800'15,"0"0"-575"-15,0 0-23 16,0 0-69-16,0 0-133 15,0 0-57-15,0 0-683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8:39.1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18 752 1315 0,'0'0'238'0,"0"0"-183"16,0 0 30-16,0 0 103 16,0 0-85-16,-9 0 10 15,6 0 21-15,0 0 2 16,3 0-8-16,-3 0-26 15,3 0 1-15,0 0-23 16,0 0-23-16,0 0-9 16,0 0-2-16,0 0-23 15,0 0-13-15,12-13-8 16,11-7-3-16,10-10 1 16,-1-5-59-16,2-6 4 15,-5-6 3-15,1-6-9 16,-1 0 22-16,-3-3-22 15,1-4 36-15,-4 1 14 0,-4 9-8 16,-3 3 19 0,-3 12-11-16,-4 9 11 0,-1 5-6 15,-5 9 7-15,-3 6-1 16,0 4 13-16,0 2-13 16,0 0-8-16,0 0-85 15,6 0-150-15,2 8 13 16,-2 7-244-16,-3-1-337 0</inkml:trace>
  <inkml:trace contextRef="#ctx0" brushRef="#br0" timeOffset="399">68 312 1553 0,'0'0'305'0,"0"0"-239"16,0 0 8-16,0 0 112 0,0 0-46 15,0 0-92 1,0 0-47-16,46-118 9 0,-13 89 21 16,-1-4-30-1,8 1 12-15,-4 3-12 0,-1 2 18 16,-4 6 17-16,-3 7-6 16,-8 7 44-16,-3 7 1 15,-4 0-26-15,-3 8-7 16,-1 26-42-16,4 31-66 15,-7-6-292-15,5-3-1468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39.5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999 298 1395 0,'0'0'373'15,"0"0"-231"-15,0 0-79 16,0 0 38-16,-8-148 118 15,-12 108-48-15,-6 6-72 16,-10 4-2-16,-10 5 15 16,-5 13 3-16,-8 6-31 15,-4 6-7-15,-10 0-23 16,-1 18-40-16,-11 24-1 0,0 21-12 16,-3 16 11-16,6 21 5 15,9 19 1-15,14 11-3 16,21-1 1-16,13-3-10 15,22-12-1-15,3-16-5 16,17-19 0-16,32-20 10 16,13-20-10-16,17-25-27 15,12-14 11-15,5-21-29 16,5-37 7-16,-6-22-23 16,-6-20 9-16,-14-8 44 15,-16-7-4-15,-17 5 12 16,-16 10 30-16,-15 21 54 15,-11 17 27-15,0 15-3 16,0 18 7-16,-14 11-22 16,1 14-15-16,3 4-12 0,0 33-21 15,-2 61-33-15,-2 64-6 16,8 79 4-16,3 31-4 16,3 3 2-16,0-18-8 15,0-41 0-15,0-16 9 16,6-38-8-16,5-37 0 15,-5-35-1-15,-3-12 0 16,-3-1 20-16,0 1-20 16,0-6-12-16,0-19 6 15,0-16-38-15,0-14-25 16,0-18-39-16,0-21-106 0,6-24-260 16,-3-19-667-16</inkml:trace>
  <inkml:trace contextRef="#ctx0" brushRef="#br0" timeOffset="583">1184 1335 1921 0,'0'0'527'16,"0"0"-462"-16,0 0-13 0,0 0 120 16,0 0-63-16,0 0-39 15,194-64-45-15,-131 64-4 16,2 0 12-16,-7 6-15 16,-8 18 2-16,-21 4 3 15,-13 12 7-15,-16-2-3 16,0 7 2-16,-36-4 4 15,-10 0 21-15,-10-3-20 16,1-6 2-16,10-8 18 16,5-9-18-16,18-2 6 15,8-12-2-15,11-1-16 16,3 0-9-16,0 0-15 16,6 0-15-16,24 0-24 0,13 0 33 15,8 9 5-15,12 9-4 16,5 6-2-16,5 10 7 15,-2 11-24-15,-2 6 24 16,-10 4 0-16,-14 2-1 16,-14-1 1-16,-19-7-1 15,-12-2 1-15,0-3 9 16,-35-5 2-16,-18-6 8 16,-12-4 10-16,-10-11-13 15,-4-7 19-15,-6-7-2 16,0-4-15-16,6 0 4 15,14-19-22-15,12-7-6 16,18-9-4-16,24-12-68 0,25-45-148 16,31 7-479-1,7 0-1113-15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1.5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1612 705 1625 0,'0'0'326'0,"0"0"-221"15,0 0 16-15,0 0 31 0,0 0-17 16,0 0-48-16,0 0-28 16,186-112-32-16,-114 45-21 15,1-11 7-15,-5-4 32 16,-13-4-6-16,-8 10 25 15,-18 8 42-15,-13 12 17 16,-10 15-28-16,-3 14 12 16,-3 15 2-16,0 12 2 15,0 0-60-15,0 44-27 16,-3 54-18-16,-3 11 0 16,-4 23 4-16,1 11-4 15,6-29 0-15,0 7-6 16,3-22-7-16,0-14-47 0,6-16-48 15,22-24-254 1,0-16-359-16,-10-23-590 0</inkml:trace>
  <inkml:trace contextRef="#ctx0" brushRef="#br0" timeOffset="230">2499 492 924 0,'0'0'1150'0,"0"0"-976"15,0 0 97-15,0 0 12 16,195 59-80-16,-93-49-58 0,20-4-79 16,14-6-43-16,3 0-23 15,-9 0-3-15,-2-4-192 16,-36-10-352-16,-37-1-334 0</inkml:trace>
  <inkml:trace contextRef="#ctx0" brushRef="#br0" timeOffset="434">3159 204 1802 0,'0'0'480'15,"0"0"-424"-15,0 0 79 16,0 0 124-16,-3 160-17 16,17-85-133-16,0 7-71 0,-5 11-35 15,-3 1-3-15,4 23-130 16,-4-23-221-16,0-14-373 0</inkml:trace>
  <inkml:trace contextRef="#ctx0" brushRef="#br0" timeOffset="864">3824 224 1829 0,'0'0'288'0,"0"0"-158"0,0 0 63 16,0 0 48-16,108 150-73 15,-77-80-69-15,-9 3-35 16,1 1-41-16,-11-5-23 16,-1-9-55-16,-5-16-54 15,-6-14 52-15,3-19-3 16,-3-11 38-16,0 0 22 16,5-33 3-16,1-19-3 15,6-13-6-15,1-15 6 16,10-3 11-16,3-5-4 15,8 5 2-15,5 13 18 16,-3 10 7-16,-1 23 10 0,-1 22-10 16,-8 15 6-16,-1 15 58 15,-2 40 3-15,0 22 10 16,-3 11-14-16,-1 13-41 16,-2-1-16-16,-6-7-24 15,-2-9-15-15,-3-19-2 16,-1-15-119-16,-5-18-90 15,0-16-277-15,0-14-274 0</inkml:trace>
  <inkml:trace contextRef="#ctx0" brushRef="#br0" timeOffset="1217">2008 1423 1355 0,'0'0'1239'0,"0"0"-1104"16,0 0-112-16,0 0 53 15,0 0 69-15,182 10 21 16,13-10-61-16,80 0-63 16,34 0 49-16,0-15-24 15,-28-2-20-15,-41-2-25 16,-19 1-13-16,-37 10-1 0,-46-1-8 16,-41 7-20-16,-21 2-101 15,3 0-354-15,-13 0-189 16,-27 0-727-16</inkml:trace>
  <inkml:trace contextRef="#ctx0" brushRef="#br0" timeOffset="1595">3847 1789 2503 0,'0'0'487'0,"0"0"-433"16,0 0-47-16,-258 224 81 16,147-138 65-16,-7-2-68 15,4 2-37-15,4-12-18 16,19-12-21-16,23-12 38 15,25-21-23-15,21-10-6 16,17-10-3-16,5-9-5 16,17 0-10-16,33 0 0 0,24 0 8 15,25-7 1-15,15-8-9 16,10-3 0-16,1 1-6 16,3 0-30-16,-10 4-69 15,19-4-121-15,-32 4-366 16,-30 2-218-16</inkml:trace>
  <inkml:trace contextRef="#ctx0" brushRef="#br0" timeOffset="1817">3815 1863 2744 0,'0'0'357'0,"-7"229"-282"16,-2-40 15-16,-2 20 81 16,5-32-68-16,3-45-35 15,3-40-68-15,-3-10-21 16,0 33-89-16,3-21-405 16,-5-10-652-16</inkml:trace>
  <inkml:trace contextRef="#ctx0" brushRef="#br0" timeOffset="2764">131 863 1461 0,'0'0'400'15,"0"0"-214"-15,0 0-75 16,0 0-7-16,0 0 2 16,0 0 7-16,0 0-44 15,129-9-37-15,-77 45 1 16,-7 8 4-16,-8 6-23 16,-12 13-14-16,-18 2-2 15,-7 2 1-15,-3 1-5 16,-29 0 5-16,-11-9 1 0,-7-6 0 15,7-12 15 1,9-9 22-16,6-14 5 0,16-9 31 16,9-9-11-16,3 0-19 15,0 0 29-15,0 0-44 16,20 0-23-16,12-6-5 16,10 0-25-16,7 6 24 15,7 0-7-15,0 20-10 16,-4 22-3-16,-2 4 5 15,-8 11 16-15,-10-1 9 16,-12-6 1-16,-14-3 5 16,-6-3 60-16,-6-8-29 15,-36-1-4-15,-15-5 2 16,-14-4 13-16,-5-4 19 0,-1-12-15 16,1-8-2-16,7-2-26 15,10 0-18-15,13-11 12 16,10-9-27-16,16-3-8 15,17 0-24-15,3-5-110 16,53-18-187-16,13 1-367 16,2 4-648-16</inkml:trace>
  <inkml:trace contextRef="#ctx0" brushRef="#br0" timeOffset="3029">1071 1394 2263 0,'0'0'565'16,"0"0"-505"-16,0 0 2 16,0 0 86-16,0 0-2 15,0 0 6-15,0 0-110 16,193 154-25-16,-134-108 1 15,0 1-17-15,-2-1-1 16,-3-11-77-16,-8-4-95 16,-4-7-43-16,-11-6-297 15,-19-9-219-15</inkml:trace>
  <inkml:trace contextRef="#ctx0" brushRef="#br0" timeOffset="3207">1117 1816 1664 0,'0'0'694'15,"0"0"-497"-15,0 0-48 16,0 0 97-16,118-206-89 16,-53 137-112-16,40-13-45 15,-17 17-88-15,-15 16-626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5.2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 2402 0,'0'0'333'0,"0"0"-281"15,0 0-34-15,0 0 70 16,242-6-38-16,-149 4-50 15,27 2-18-15,-16 0-303 16,-25 0-599-16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5.4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38 2673 0,'0'0'458'0,"0"0"-438"15,222 0-19-15,-44-3-2 16,-28-14-218-16,-13-1-745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49.31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1227 116 861 0,'0'0'576'16,"0"0"-357"-16,0 0-54 15,0 0-23-15,0 0 25 16,0 0 9-16,-71-78-87 15,12 67-25-15,-14 5 24 16,-12 6 10-16,-9 0-19 16,-11 9-5-16,-3 32 22 0,-4 21 30 15,1 27-37-15,0 53-27 16,3 46 29-16,18 48-35 16,30 8-9-16,32-41-20 15,28-59-27-15,0-57 12 16,28-19-12-16,20-4 0 15,21-5 4-15,19-3-4 16,16-21-18-16,12-20-35 16,-2-15-17-16,-2-9 1 15,-15-32 9-15,-15-15 17 16,-25-12 42-16,-26-6 1 16,-23 1 6-16,-8 2 39 15,-47 6 17-15,-27 9 11 16,-31 18-47-16,-17 20-4 15,-8 18 18-15,2 3-34 0,16 32 3 16,27 10-9-16,27 9-14 16,35-2-59-16,29 13-195 15,37-12-248-15,13-14-221 0</inkml:trace>
  <inkml:trace contextRef="#ctx0" brushRef="#br0" timeOffset="205">1873 1736 2640 0,'0'0'496'0,"0"0"-472"0,0 0-15 16,0 0-9-16,0 0-6 15,0 0-255-15,0 0-677 0</inkml:trace>
  <inkml:trace contextRef="#ctx0" brushRef="#br0" timeOffset="631">2337 47 2155 0,'0'0'515'0,"0"0"-405"16,0 0 3-16,0 0 77 16,0 0-44-16,171-2-83 15,-80 20-42-15,10 2-8 16,10 0-11-16,8-1-4 15,-1-11-8-15,-10-8-26 16,-17 0 16-16,-22 0 4 16,-27 0 14-16,-18 0-3 15,-15 0 5-15,-9 0 46 0,0 0-19 16,0 9 0 0,-3 26 7-16,-13 28-13 0,-7 42 26 15,3 52-5-15,0 43-2 16,7-12 37-16,10-31-70 15,3-48 7-15,0-30 8 16,0 7-21-16,0 4-2 16,0 5-10-16,-3-20-64 15,-23-14-93-15,-3-17-310 16,-1-23-370-16</inkml:trace>
  <inkml:trace contextRef="#ctx0" brushRef="#br0" timeOffset="823">2723 828 1707 0,'0'0'862'16,"0"0"-667"-16,0 0-53 16,0 0 94-16,216-38-105 15,-107 23-82-15,16 1-49 16,60-7-40-16,-27 6-312 15,-21-2-455-15</inkml:trace>
  <inkml:trace contextRef="#ctx0" brushRef="#br0" timeOffset="1557">4250 69 2268 0,'0'0'483'0,"0"0"-447"15,0 0 6-15,0 0 127 16,0 0-98-16,167-27-36 16,-99 23-34-16,3 4-1 15,-4 0 15-15,-9 0-15 16,-11 0 0-16,-12 0 1 15,-15 0-1-15,-7 0 0 0,-13 0 3 16,0 0 38 0,-10 0 35-16,-30 0-75 0,-15-4 7 15,-10-5 1-15,-8 3-9 16,2 0 17-16,-2 3 23 16,5 3-1-16,8 0 10 15,6 0-20-15,8 0-2 16,7 7-2-16,11 6-14 15,6 8 7-15,9 5-18 16,3 9 0-16,4 10 14 16,3 2-8-16,3 6-6 15,0-2 4-15,0-1 5 16,0-3 5-16,0-3-14 16,0-9 0-16,6-5-1 15,4-10 7-15,0-2-6 0,3-9 5 16,2-6-4-16,8 1 16 15,11-4-17-15,2 0 0 16,13 0 17-16,4 0-17 16,9 0-2-16,-1 8 2 15,9 18 0-15,1 18 0 16,2 16 1-16,-2 9-1 16,-5 18 24-16,-7 7-23 15,-8 8 19-15,-3 2-3 16,-17 0-16-16,-17-8 19 0,-14-10-10 15,-6-10-9 1,-44-8 31-16,-21-15-32 16,-15-15 20-16,-9-14-13 0,-2-12 10 15,-2-12 31-15,6 0-23 16,13-21-24-16,7-11 22 16,11-8-23-16,10 3-10 15,-7-9-92-15,13 6-153 16,10 8-675-16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57.28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85 82 905 0,'0'0'655'15,"0"0"-432"-15,0 0-76 16,0 0 37-16,0 0-64 16,0 0-83-16,0 0-5 15,0 30 30-15,-22 17-35 0,-1-1-27 16,-1 6-10-1,8-9-30-15,16 0-138 0,0-10-51 16,0-12-362-16</inkml:trace>
  <inkml:trace contextRef="#ctx0" brushRef="#br0" timeOffset="172">360 0 1625 0,'0'0'593'16,"0"0"-444"-16,0 0-95 16,0 0 115-16,0 0-33 15,-36 159-118-15,30-74-18 0,-2-11-299 16,5-16-790-16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56.43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 0 1979 0,'0'0'377'0,"0"0"-291"15,0 0-43-15,0 0 158 16,0 0-13-16,-3 154-83 15,0-92-104-15,-5-4-1 16,8-2-75-16,0-11-202 16,0-12-382-16,0-22-1208 0</inkml:trace>
  <inkml:trace contextRef="#ctx0" brushRef="#br0" timeOffset="138">229 56 2189 0,'0'0'336'0,"0"0"-257"0,0 0-1 16,0 0 27-16,-31 225-105 15,17-146-113-15,2-14-977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54.2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0 280 2099 0,'0'0'322'15,"0"0"-230"-15,0 0 81 16,0 0 78-16,70-181-76 16,-32 141-57-16,9 9-80 15,2 12 11-15,-1 13-16 16,5 6-23-16,-4 18 30 15,-9 29-40-15,-7 18 0 0,-21 18 0 16,-12 13 7 0,0 13 2-16,-29 5-9 15,-21-4-2-15,-5-11-13 16,-1-12 11-16,5-19-2 16,8-24 5-16,16-17-20 0,12-19 11 15,15-8-35-15,0-30-90 16,22-31-94-16,30-21-80 15,16-15-162-15,42-43 110 16,-16 23-252-16,-15 17-552 0</inkml:trace>
  <inkml:trace contextRef="#ctx0" brushRef="#br0" timeOffset="178">708 141 1113 0,'0'0'566'16,"0"0"-225"-16,0 0 144 0,0 0-203 16,0 0 24-1,0 0-120-15,0 0-69 0,-102 92-2 16,51-19-38-16,3 9-5 15,11 4-5-15,9 3-40 16,19-2 31-16,9-10-58 16,0-5 0-16,20-14-7 15,19-10-32-15,10-16-83 16,33-17-97-16,-14-12-255 16,-2-3-475-16</inkml:trace>
  <inkml:trace contextRef="#ctx0" brushRef="#br0" timeOffset="593">1441 1073 2680 0,'0'0'475'0,"0"0"-440"16,0 0-20-16,0 0 130 15,-220 130 8-15,163-63-71 16,3 13-53-16,12 4 28 16,16 8-20-16,12-1-26 15,14 1 1-15,0-7-12 0,40-11-28 16,8-20-22-16,12-21-14 15,2-29 13-15,0-4-27 16,-9-23 6-16,-15-20 37 16,-13-10 35-16,-22 5 12 15,-3 2 18-15,-20 2-29 16,-26 10 53-16,-13 13-21 16,-6 11-25-16,0 10-8 15,11 0-30-15,26 28-105 16,14-2-397-16,14-5-385 0</inkml:trace>
  <inkml:trace contextRef="#ctx0" brushRef="#br0" timeOffset="781">2017 1886 2970 0,'0'0'508'0,"0"0"-464"16,0 0-25-16,0 0-19 16,0 0 0-16,0 0-180 15,0 0-517-15,40-147-127 0</inkml:trace>
  <inkml:trace contextRef="#ctx0" brushRef="#br0" timeOffset="1094">2407 972 2257 0,'0'0'383'15,"0"0"-266"-15,0 0 54 16,0 0-8-16,0 0-61 16,225 56-75-16,-149-44 32 15,0-3-59-15,-8-6 1 16,-8 1 13-16,-21-4-14 15,-13 0-2-15,-14 2 2 16,-12 13 0-16,0 8 10 16,0 21 11-16,-26 17 46 15,-6 15 11-15,-1 6-45 0,1 3 17 16,8-3-26 0,9-1-17-16,4-7-7 0,11-8-19 15,0-7-68-15,0-8-135 16,0-15-278-16,0-18-287 0</inkml:trace>
  <inkml:trace contextRef="#ctx0" brushRef="#br0" timeOffset="1275">2656 1467 2395 0,'0'0'544'0,"0"0"-468"15,0 0-24-15,0 0 56 0,0 0-21 16,228-73-87-16,-141 61-22 16,30-10-152-16,-19 9-356 15,-16-2-273-15</inkml:trace>
  <inkml:trace contextRef="#ctx0" brushRef="#br0" timeOffset="1763">3586 1031 2302 0,'0'0'465'16,"0"0"-419"-16,0 0-14 0,0 0-25 16,0 0 50-16,190-23 0 15,-125 23-38-15,-3 0 4 16,-6 0-14-16,-13 0 3 15,-14 0 40-15,-15 0-40 16,-14 0 16-16,0-4 125 16,-23-7-102-16,-24-7-2 15,-16 1-34-15,-8-2-3 16,-8 8 35-16,-3 9-29 16,5 2 28-16,7 0-10 15,18 2-18-15,16 22 35 16,19 5-53-16,17 9 0 15,0 8 6-15,30 0-6 0,22 7 0 16,18-1 0 0,10 2 0-16,5-1 0 0,8-3 0 15,-2 1 0-15,-6-2 20 16,-12-7 1-16,-21-2-3 16,-26-4-9-16,-26-7-9 15,0 1 43-15,-32 1-43 16,-25-10 0-16,-14 0-12 15,-14-5-39-15,-8-8-29 16,-1-8-53-16,-30-6-114 16,25-23-296-16,20-7-645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52.9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956 404 1200 0,'0'0'314'0,"0"0"-202"16,0 0-54-16,0 0 11 15,0 0 67-15,0 0 4 16,59-42-37-16,-45 15 0 0,-5 1-4 16,-9-6-28-16,0-1 41 15,0-3-62-15,-6-1-3 16,-21-4 14-16,-5-1-30 16,-11 4 2-16,-10 5-2 15,-9 16-19-15,-10 17 67 16,-10 0-70-16,-9 21 6 15,-8 27 19-15,-2 17-32 16,3 19 38-16,13 7-2 16,13 8-4-16,20 8 18 15,15 3-52-15,15-2 9 16,19-2-7-16,3-4 8 16,3-12-4-16,29-4-6 15,10-13 1-15,11-11 1 16,13-15-2-16,9-20-12 0,6-21 0 15,9-6-48-15,-2-27 2 16,-6-29-10-16,-11-11 6 16,-9-10 56-16,-16-5 0 15,-10 0 6-15,-10 4 30 16,-12 4 41-16,-8 12 55 16,-6 9-47-16,0 16 22 15,0 12 20-15,0 16-49 16,0 9-20-16,-6 17-16 15,0 47-28-15,-2 56 43 16,5 69-32-16,0 58-11 16,0 26 43-16,3-9-33 15,0-42-8-15,-3-59-7 0,3-41 9 16,0-40 3 0,0-18-15-16,0-2 0 0,0-6 0 15,0-6 0-15,0-20-21 16,0-18-35-16,0-12-28 15,0 0-30-15,0-57-160 16,6-6-331-16,3-12-161 0</inkml:trace>
  <inkml:trace contextRef="#ctx0" brushRef="#br0" timeOffset="496">1044 1455 1894 0,'0'0'386'0,"0"0"-266"16,0 0 3-16,0 0 63 15,200-62-25-15,-128 54-35 16,1 8-99-16,-5 0-14 16,-12 5 20-16,-21 27 52 15,-15 7-64-15,-20 9-6 16,-3 0-13-16,-37 0 52 15,-5-4-29-15,-4-8 10 16,10-9 26-16,8-10-28 16,13-8-2-16,11-6-8 15,7-3-22-15,0 0 9 16,13 0-10-16,19-8-21 0,11-4 20 16,7 5-25-16,1 7 14 15,3 0 0-15,0 8 0 16,2 23 6-16,-2 7 6 15,-9 6 0-15,-16 0 10 16,-12-2-9-16,-17-1 14 16,0 0-7-16,-34-6-2 15,-11-2 48-15,-14-3-32 16,-10-6-1-16,-2-7 8 16,-2-9-28-16,2-4 33 15,8-4-34-15,10 0 8 16,11-12-19-16,16-12 4 15,17-5-67-15,12-36-111 0,32 6-347 16,7-6-356-16</inkml:trace>
  <inkml:trace contextRef="#ctx0" brushRef="#br0" timeOffset="708">2497 694 2467 0,'0'0'256'0,"0"0"-190"0,0 0-44 16,184-28-8-16,-105 19 53 16,12 0-67-16,28 9-152 15,-21 0-199-15,-26 0-533 0</inkml:trace>
  <inkml:trace contextRef="#ctx0" brushRef="#br0" timeOffset="902">2440 1301 2309 0,'0'0'538'0,"0"0"-437"15,0 0-23-15,0 0 94 16,0 0-91-16,212-23-60 0,-98 0-21 16,61-6-166-16,-28 5-480 15,-16 0-978-15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4:58.9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0 584 1770 0,'0'0'246'0,"0"0"-125"15,0 0-68-15,0 0 95 16,0 0 44-16,0 0-102 15,184-73-40-15,-96 48-25 16,14 3-13-16,12 5 31 16,10 0-38-16,7-1-4 15,4 4 6-15,-1-2-7 16,-1 6-2-16,-5-6 2 0,-7 1 0 16,-16 0-2-1,-23 1 2-15,-23 5-4 0,-27 0 3 16,-18 1 2-16,-14-2 34 15,0-4 10-15,-20-4-18 16,-19-5 56-16,-10-1-14 16,-10-2-23-16,-3-1 11 15,-1 4-27-15,1-1 42 16,7 0-15-16,8 3-25 16,5 4 32-16,13 2-43 15,6 7 3-15,10-2 21 16,6 8-24-16,4 2 18 15,3 0-39-15,0 0 7 16,26 0-11-16,20 14 4 0,16 7-1 16,14 3 1-16,12 0 0 15,0-1 7-15,0-4-7 16,-9 3 0-16,-13-4-12 16,-13-1 12-16,-18 0-6 15,-19 2-2-15,-16 1 16 16,0 6-11-16,-45 13 3 15,-24 8 0-15,-10 9-17 16,-6 2-23-16,-3 23-149 16,23-21-289-16,15-7-447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47.8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486 744 2331 0,'0'0'364'0,"0"0"-265"0,0 0-69 16,0 0 155-16,-207-21-13 15,148 39-80-15,0 22-80 16,7 15-3-16,5 7 47 15,12 5-12-15,15 7-13 16,14-7-29-16,6-6-1 16,9-13 12-16,31-10-13 15,16-17-54-15,18-15-28 16,51-6-202-16,-17-14-353 16,-10-10-625-16</inkml:trace>
  <inkml:trace contextRef="#ctx0" brushRef="#br0" timeOffset="383">880 888 2205 0,'0'0'672'0,"0"0"-545"16,0 0 67-16,-170-17 61 15,113 17-125-15,0 12-80 16,12 16-8-16,11 12-26 15,18 1-1-15,16 4-15 16,0-5 1-16,27 2-9 16,19-13-50-16,8-9-46 15,13-13-61-15,-5-7-119 16,-7 0-64-16,-6-27 23 0,-13-2 111 16,-13-1 167-1,-12 9 47-15,-5 9 153 0,-6 6 92 16,0 6 28-16,0 0-65 15,0 18-30-15,0 11-41 16,0 4-21-16,0 4-80 16,10-6-36-16,9-2 0 15,5-7-22-15,2-11-38 16,-4-10-118-16,-5-1-366 16,-8-8-139-16,-6-12-1231 0</inkml:trace>
  <inkml:trace contextRef="#ctx0" brushRef="#br0" timeOffset="597">786 0 1136 0,'0'0'1105'0,"0"0"-904"16,0 0-91-16,0 0 64 15,167 73 35-15,-141-29-74 16,-9 11-123-16,-11 3-12 16,-6 32-168-16,0-14-476 15,-12-14-1477-15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8:43.1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145 391 1458 0,'0'0'328'0,"0"0"-188"16,0 0 46-16,0 0 91 15,0 0-57-15,0 0-74 16,-26-58-6-16,26 58-29 15,-3 0-49-15,0 0-12 0,-5 8-25 16,-1 29-11-16,-5 19 4 16,2 12 7-16,-2 11 1 15,5 1 14-15,2 0-40 16,4-11 1-16,0-6 5 16,3-10-6-16,0-16 0 15,0-3-9-15,0-13-63 16,0-11-97-16,0 1-191 15,0-11-194-15,0 0 164 16,0-12-1258-16</inkml:trace>
  <inkml:trace contextRef="#ctx0" brushRef="#br0" timeOffset="305">0 348 1450 0,'0'0'294'0,"0"0"-186"0,0 0-26 16,0 0 95-16,0 0-34 16,0 0-69-16,0 0-14 15,175-138-19-15,-133 138 26 16,4 0 6-16,-7 6-18 16,1 20 16-16,-11 10-44 15,-12 8-10-15,-17 6 8 16,0 3-16-16,-14 6 18 15,-23-1-9-15,-8-1-9 16,2-13 22-16,1-8-25 16,10-16-6-16,5-11 0 15,14-6-9-15,6-3-130 0,7-12-209 16,0-11-249-16,14-7-1104 16</inkml:trace>
  <inkml:trace contextRef="#ctx0" brushRef="#br0" timeOffset="691">606 299 1793 0,'0'0'334'0,"0"0"-172"15,0 0-3-15,0 0 58 0,0 0-71 16,0 0-98-16,0 0-34 15,-82 126 3-15,90-91-17 16,21-2-7-16,10-1-12 16,4-6-75-16,2-4 6 15,4-11-15-15,-2-11-1 16,-9 0 52-16,-5 0-16 16,-13-20 29-16,-14-10 30 15,-6-5 9-15,0-4 51 16,-29 2 36-16,-10 1 30 15,-10 7-20-15,-1 4-19 16,1 12-22-16,10 6-30 0,13 7-19 16,16 0-7-1,10 0-59-15,4 7-79 0,31 12-73 16,44 14-87-16,-8-5-64 16,-4-9-325-16</inkml:trace>
  <inkml:trace contextRef="#ctx0" brushRef="#br0" timeOffset="1162">1136 372 504 0,'0'0'1121'0,"0"0"-876"15,0 0-34-15,0 0 98 16,0 0-70-16,0 0-92 16,0 0-101-16,0-12-6 15,0 56 57-15,8 19-46 16,-5 10-27-16,3 10 7 0,5 2-19 15,-2 0-6-15,4-3 8 16,0-11-2-16,3-10 1 16,-2-18-13-16,-5-13 0 15,-1-17-1-15,-8-10-5 16,0-3 5-16,0 0-11 16,0-20-17-16,0-17 19 15,-8-14-8-15,-4-11 2 16,-2-6 16-16,4-5-12 15,3-7 0-15,4-2-2 16,0-1 5-16,3 10 8 16,0 6-34-16,0 15 10 15,13 17 13-15,6 11-2 16,9 16-3-16,-3 8-7 0,1 0 24 16,5 0 9-16,-9 20 12 15,-2 8 17-15,-11-3-21 16,-9 6-1-16,0 1 9 15,0 0-24-15,-13 3 10 16,-13-2-11-16,0-4-116 16,3 1-76-16,3-3-184 15,4-7-112-15,10-11-686 0</inkml:trace>
  <inkml:trace contextRef="#ctx0" brushRef="#br0" timeOffset="1822">1569 322 1722 0,'0'0'486'0,"0"0"-413"16,0 0-14-16,0 0 132 15,0 0-82-15,0 0-73 16,3 177-10-16,8-134-25 15,1-7-1-15,8-9-22 16,2-9-59-16,9-13-23 16,-2-5 37-16,-4 0-68 0,-2-23 76 15,0-6 37 1,-6-9-9-16,-7 2 31 0,-1 1 1 16,-2 5 28-16,-3 12 57 15,-1 5 32-15,-3 13 4 16,0 0-58-16,3 0-49 15,3 17 18-15,2 6-17 16,1 4-8-16,5 2-1 16,1-6-7-16,5-2 12 15,2-6-12-15,3-6-19 16,-10-6-5-16,2-3-15 16,-7 0-38-16,-1 0 19 15,0-22 25-15,2-6 5 16,-2-11-20-16,2-5 16 15,2-9 32-15,0-5-2 0,0-6 2 16,-1 2-11-16,-4 4 11 16,-5 8 36-16,-3 9 13 15,0 14 47-15,0 10 10 16,-3 7 12-16,-11 10-35 16,-5 0-33-16,-1 7-43 15,0 25 24-15,3 12-14 16,8 7 1-16,3 5-8 15,6 2 5-15,0 6 2 16,0-6-10-16,3-5-6 16,17-3 5-16,3-6-6 15,0-6-25-15,10-6-56 16,-1-3-38-16,7-5-47 0,24-5-200 16,-15-6 110-16,-5-4-422 0</inkml:trace>
  <inkml:trace contextRef="#ctx0" brushRef="#br0" timeOffset="2459">2597 477 1532 0,'0'0'344'16,"0"0"-154"-16,0 0 60 0,0 0 23 15,0 0-69-15,0 0-62 16,0 0-34-16,-98-83-29 16,69 80-3-16,-5 3-28 15,-2 0-21-15,4 0 21 16,-1 20-38-16,4 3-4 16,6 3 13-16,9 4-18 15,11-1 4-15,3 3-5 16,0-5-19-16,29 0-9 15,7-9-84-15,7-7-35 16,0-5-23-16,-1-3 2 16,-6-3 19-16,-10 0 26 15,-3 0 81-15,-3 6 40 16,-6 4-18-16,2 3 20 16,-4 0 16-16,8-2-16 0,3-2 6 15,7-9-6-15,10 0-15 16,-2 0 9-16,1-20-99 15,-5-10-107-15,-6-9 71 16,-8-4 2-16,-3-5 49 16,-3-4 50-16,-5-9 40 15,-3 3 81-15,-2-1-1 16,-1 6-4-16,-3 6 11 16,0 9 70-16,3 11-20 15,-3 10-12-15,3 5-39 16,4 9 6-16,3 3-49 15,-1 0-9-15,5 6 42 16,0 20-21-16,-5 10-13 0,0 5-15 16,-5 7-15-16,-1 2-4 15,0-1-8-15,-3-3-1 16,0-6-73-16,0 2-76 16,0-7-84-16,3 6-86 15,4-12-16-15,-7-5-1347 0</inkml:trace>
  <inkml:trace contextRef="#ctx0" brushRef="#br0" timeOffset="2770">2790 268 1232 0,'0'0'708'0,"0"0"-454"0,0 0-13 16,0 0-37-16,0 0-39 16,0 0-82-16,0 0-57 15,23-13 19-15,22 13-18 16,9 0-25-16,5 2 11 16,-1-2-13-16,1 2-16 15,-3 4 7-15,-1 4-20 16,4-1 20-16,-3 0-6 15,-7-1-143-15,-7 3-55 16,-11 3-42-16,-16 6-69 16,-5 0-360-16,-7-1-591 0</inkml:trace>
  <inkml:trace contextRef="#ctx0" brushRef="#br0" timeOffset="2974">3455 443 1295 0,'0'0'510'0,"0"0"-371"15,0 0 101-15,0 0-16 16,0 0-51-16,0 0-36 16,0 0-55-16,-10 108-30 15,10-98-13-15,0 2-14 16,0-4 20-16,0 1-45 16,-3-3 0-16,0 1-61 15,3-7-132-15,0 0-98 0,0 0-227 16,0-7-675-16</inkml:trace>
  <inkml:trace contextRef="#ctx0" brushRef="#br0" timeOffset="3100">3451 177 1400 0,'0'0'368'0,"0"0"-235"15,0 0-68-15,0 0-65 16,0 0-37-16,0 0-341 0</inkml:trace>
  <inkml:trace contextRef="#ctx0" brushRef="#br0" timeOffset="3716">3553 443 854 0,'0'0'721'16,"0"0"-515"-16,0 0-85 15,0 0 49-15,0 0 47 16,0 0-134-16,0 0-43 16,95 115-40-16,-63-112 1 15,-2-3-1-15,-7 0 2 16,-6-6-3-16,-5-15 1 16,-4-5 0-16,-8 0 10 15,0 2-9-15,0 0 36 16,-8 2 34-16,-12 10-26 0,1 3-11 15,-1 3-19-15,5 2-15 16,4 4 0-16,5 0-20 16,6 0-3-16,0 0-23 15,0 0-3-15,17 0 30 16,5 0 4-16,4 0-12 16,3 10 26-16,2-6-20 15,0 12 15-15,0-2 6 16,-2 7 15-16,1 2 22 15,-10 4 13-15,-11 2-32 16,-6-3 8-16,-3 1-26 16,0-9 0-16,0-3 12 15,0-10-11-15,0-5 7 16,-6 0 14-16,0 0-8 0,1-13 9 16,5-12-23-16,0-4-6 15,0-3 6-15,0-1-12 16,17 5 11-16,9-3-15 15,4 10 16-15,5 8-6 16,4 7 18-16,9 6 2 16,-6 0 93-16,-4 19-36 15,-5 17 13-15,-4 6 4 16,-6 1-38-16,1 2-23 16,-4-8-27-16,-2 2 0 15,7 0-94-15,-7-7-230 0,-1-12-495 16</inkml:trace>
  <inkml:trace contextRef="#ctx0" brushRef="#br0" timeOffset="4672">4859 437 1824 0,'0'0'341'0,"0"0"-280"15,0 0-1-15,0 0 142 16,0 0-114-16,0 0-57 16,0 0-30-16,39 124 11 15,-36-98-3-15,-3-2-9 16,0-3-1-16,0-10-24 15,0-2-25-15,0-2 5 16,0-7-25-16,0 0 8 16,0 0 4-16,0-13-69 15,8-10 15-15,4-4 71 16,8-2 6-16,2 0-6 16,6 2-2-16,1 4 32 15,4 8 11-15,2 6 0 16,1 9 62-16,-2 0 28 15,-5 13 33-15,-7 18-1 0,-5 1-46 16,-5 4-53 0,-4-5 14-16,-5-4-36 0,-3-6-1 15,0-8 0-15,0-5-6 16,0-5 5-16,-14-3-7 16,5 0 8-16,-2-7 31 15,2-13-31-15,6-6 7 16,3-6-5-16,0-1-2 15,0-3-9-15,9 1 3 16,14 3-25-16,8 5 25 16,0 2-22-16,6 13-6 15,2 5 9-15,1 7 25 16,-1 0 38-16,-7 0 53 16,-6 25-20-16,-2 9 5 15,-5 8-24-15,-6-1-3 0,4 3-31 16,-5-3-12-16,2-3 11 15,-1-5-11-15,0-4-5 16,3-6-1-16,4-6-29 16,0-1-6-16,0-10-46 15,2-3-29-15,4-3-13 16,0 0 41-16,1-25-34 16,2-3 11-16,2-11 41 15,-3 1 23-15,1-6 0 16,-6 0 33-16,1 2 8 15,-11 0 22-15,-7 8 27 16,-6 8 112-16,0 3 13 0,0 4 21 16,-16 8-46-16,-11 5-21 15,-5 6-9-15,-1 0-68 16,-2 6-16-16,-2 17 27 16,12 7-33-16,2-1 1 15,9 7-18-15,8-4-11 16,6 3 22-16,0-3-23 15,12 1 0-15,19-7-14 16,3-2-14-16,9-7-51 16,10-2-114-16,32-9-43 15,-9 0-132-15,-11-6-431 0</inkml:trace>
  <inkml:trace contextRef="#ctx0" brushRef="#br0" timeOffset="5494">6441 391 466 0,'0'0'1538'0,"0"0"-1217"15,0 0-169-15,0 0 49 16,0 0-7-16,0 0-103 15,0 0-49-15,-181 40-24 16,159-11 0-16,5 1-1 0,0 3-15 16,11-1 13-16,0-3-15 15,6-2 0-15,0-1 0 16,0-8-19-16,6-4-33 16,14-4-38-16,6-10-33 15,7 0 6-15,-1 0-44 16,4-24-22-16,1-3-3 15,-8-2 96-15,-7 0 48 16,-2-3 17-16,-9 2 25 16,-8 10 16-16,-3 1 88 15,0 14 90-15,0 5 24 16,0 0-86-16,0 5-39 16,-6 19-8-16,6 6 3 15,0-2-42-15,0 2-45 0,9-8 6 16,20-5-7-1,1-5-85-15,2-10 1 0,-2-2-1 16,-1 0-37-16,-6-11 11 16,0-13 48-16,-6-5 20 15,2-3 5-15,-2-4 24 16,0 3 1-16,-2 4 12 16,-1 6 1-16,-4 12 6 15,-4 9-6-15,-3 2 0 16,0 8 65-16,-3 20 4 15,3 8 7-15,-3-1-39 16,3 3-11-16,-3-6-1 16,0-8 0-16,5-6-16 15,-5-9-3-15,0-9-6 0,0 0 34 16,0 0-22-16,0-25-12 16,0-4 20-16,0-7-20 15,3-1 0-15,17-4-6 16,9 0 6-16,7-1 0 15,7 7 8-15,8 5-8 16,5 7 39-16,1 14 17 16,-6 9 55-16,-8 0 1 15,-7 21-40-15,-7 13 12 16,-6 8-32-16,-6 0 2 16,-7-5 4-16,-4-4-35 15,-3-7-4-15,0-7-19 0,-3-11-21 16,3-3-53-1,11-5-235-15,-5 0-396 0,8-9-1445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00.3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 0 310 0,'0'0'1155'15,"0"0"-890"-15,0 0-91 16,0 0 82-16,0 0-14 15,0 0-36-15,0 0-78 16,-50-3-73-16,58 6-2 16,31 14 53-16,16 4-22 15,13 8-19-15,14 1-35 16,14 5 0-16,12 0 5 0,10 4-35 16,10-4 51-1,5 3-17-15,-2-3-22 0,-3 1 5 16,-13-4-17-16,-16-5 0 15,-19-6-2-15,-21-3 10 16,-16-6-28-16,-20-4 13 16,-13-4 7-16,-10-4 6 15,0 0-6-15,0 0 18 16,-25-11-9-16,-6-10-8 16,-5-10 31-16,-2 0-18 15,-5-3-8-15,1-2 43 16,2 5-28-16,1 2 29 0,5 1-11 15,2 5-32-15,10 5 50 16,5 5-30-16,6 4-13 16,11 9 37-16,0 0-51 15,0 0-18-15,34 10 17 16,8 20 1-16,14 5 0 16,7 10 0-16,2-1 0 15,0-3 8-15,-10-2-8 16,-8-4-2-16,-12-5 2 15,-12-7-4-15,-16-5-10 16,-7-3 14-16,0-2 0 16,-36 3-15-16,-13-1 15 15,-10 2-46-15,-6-2-41 0,-5-3-86 16,-15 2-154-16,17-5-349 16,8-3-821-16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01.34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1375 0,'0'0'372'16,"0"0"-209"-16,0 0 49 16,0 0 45-16,0 0-37 15,0 0-29-15,0 0-81 16,12 53-36-16,21-18 54 16,19 12-36-16,13 21-28 15,17 11-41-15,11 18 2 16,12 10 44-16,6 11-50 15,6 0 17-15,1-4-1 16,1-12-34-16,-6-9 23 0,-2-14-24 16,-9-8 0-16,-6-12 0 15,-14-10 0-15,-8-7 0 16,-12-7-1-16,-8-8 3 16,-20-6 4-16,-9-11-6 15,-13-3 0-15,-9-7 0 16,-3 0 0-16,0 0 7 15,0-7-7-15,-15-10 0 16,-2-3-6-16,-3-3 6 16,1 0 0-16,-4-8-1 15,3 3 1-15,0-8 0 16,-2 1-1-16,2 2 1 16,0-3 9-16,3 7-8 15,1 0 6-15,0 2 22 0,3 3-13 16,-1 7 28-16,2 2-1 15,4 3-19-15,2 3 44 16,3 7-25-16,3 2-34 16,0 0-9-16,0 0-10 15,20 25 10-15,12 15 6 16,7 7-5-16,7 5 5 16,4 4-6-16,-4 0 0 15,-4-3-6-15,-2-5 3 16,-15-10 2-16,-5-7 1 15,-14-6 0-15,-6-4 19 16,-3-3-18-16,-36-1 5 0,-13 3-6 16,-10 1-15-16,-6-4-7 15,2 2-38-15,7-5-60 16,6-11-65-16,18-3-452 16,11 0-1567-16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05.09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18 201 1579 0,'0'0'313'0,"0"0"-175"16,0 0-48-16,0 0 87 15,0 0 30-15,0 0-44 16,-29-41-104-16,35 22-14 16,20-4 40-16,4 0-33 15,5 0 20-15,8-1-18 16,2 3-43-16,6 3 51 15,0 11-35-15,-1 7-7 16,-1 0 14-16,-1 22-20 16,-2 20 26-16,-6 10-40 0,-10 13 15 15,-13 12-19 1,-11 5 4-16,-6 4 0 16,0-4-1-16,-26-9-8 15,-11-4 3-15,-8-14 6 0,-8-7 0 16,-2-13-3-16,-4-8 3 15,0-14 0-15,10-6-1 16,9-7 10-16,7 0 2 16,10-11-11-16,14-13-38 15,5 0-14-15,4-2-200 16,10-15-217-16,16 5-92 16,4 3-1236-16</inkml:trace>
  <inkml:trace contextRef="#ctx0" brushRef="#br0" timeOffset="389">1098 225 504 0,'0'0'1279'0,"0"0"-1071"15,0 0-79-15,0 0 76 16,0 0 55-16,0 0-97 16,0 0-47-16,-43-134-31 15,11 115-22-15,-10-3 31 0,-4 10-46 16,-10 6-13 0,-3 6 41-16,-6 0-34 0,2 31 0 15,1 15 7-15,10 17-26 16,10 13 7-16,22 9-9 15,20 12-12-15,0 1 33 16,49-1-36-16,19-9-6 16,11-14 28-16,12-18-26 15,8-15-4-15,3-14-8 16,-1-16-58-16,-3-11-59 16,0 0-228-16,-29-27-336 15,-19 2-447-15</inkml:trace>
  <inkml:trace contextRef="#ctx0" brushRef="#br0" timeOffset="952">1537 958 2169 0,'0'0'475'0,"0"0"-419"16,0 0 170-16,0 0 15 16,0 0-105-16,0 0-82 0,0 0-42 15,62 0 34 1,-29 0-28-16,-1 0-7 0,5 2 34 15,2 7-38-15,1 3-5 16,2 0 8-16,4-3-4 16,2-3 11-16,6-2-17 15,-6-4 0-15,-2 0 42 16,-13 0-42-16,-10 0 0 16,-14 0 17-16,-1 0-17 15,-8 0 61-15,0 0-22 16,0 0-1-16,0 13 14 15,-3 14-43-15,-14 17-3 0,-3 17 6 16,0 8-10 0,1 17 11-16,-1 5-13 0,3 4 0 15,5-8 28-15,1-10-27 16,5-10-1-16,3-12 0 16,0-12 11-16,-4-13-7 15,4-9-4-15,-3-7-9 16,2-11 0-16,0-3-39 15,-2 0-52-15,-3 0-50 16,-5-12-144-16,5-12-273 16,-5 1-226-16</inkml:trace>
  <inkml:trace contextRef="#ctx0" brushRef="#br0" timeOffset="1158">1687 1446 447 0,'0'0'1891'0,"0"0"-1533"16,0 0-180-16,0 0 60 15,0 0 12-15,0 0-82 16,0 0-65-16,128-2-61 16,-72-4 14-16,3 1-56 15,29-5-58-15,-15 2-147 16,-11-1-742-16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12.6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0 530 2248 0,'0'0'177'16,"0"0"-134"-16,0 0-25 16,0 0 0-16,0 0 40 15,184-17 19-15,-102-3-67 16,6-4-10-16,11-3-78 15,-25 7-254-15,-21 7-365 0</inkml:trace>
  <inkml:trace contextRef="#ctx0" brushRef="#br0" timeOffset="189">105 757 140 0,'0'0'1986'16,"0"0"-1686"-16,0 0-200 16,0 0 7-16,0 0 38 15,0 0-99-15,275-47-46 16,-177 23-181-16,-10 4-463 0</inkml:trace>
  <inkml:trace contextRef="#ctx0" brushRef="#br0" timeOffset="533">1016 534 1923 0,'0'0'297'0,"0"0"-213"16,0 0-70-16,120-153 119 15,-70 90-54-15,-1-4-38 16,-4-2-18-16,-8 9 8 0,-15 5 40 16,-8 18 86-16,-11 16-22 15,-3 15 22-15,0 6-51 16,0 27-31-16,-6 29-5 16,-8 20-25-16,4 15 5 15,1 7-32-15,6-1-18 16,3-2 19-16,0-10-19 15,0-9-40-15,0-14-58 16,12-8-107-16,21-17-130 16,1-12-290-16,-9-14 8 0</inkml:trace>
  <inkml:trace contextRef="#ctx0" brushRef="#br0" timeOffset="1034">1620 36 1689 0,'0'0'348'0,"0"0"-132"15,0 0 13-15,0 0 16 16,0 0-51-16,207-36-131 16,-148 36 10-16,-3 24-38 15,-7 13-7-15,-13 11 26 16,-16 11-37-16,-20 6-10 15,0 6 7-15,-20 0-8 16,-19-10 14-16,-7-4-20 0,1-16 0 16,8-9 10-1,4-14-10-15,13-10 0 0,11-5 4 16,9-3 5-16,0 0-9 16,6-3 0-16,31-11-5 15,2 5-5-15,10 3 10 16,4 6-1-16,5 0 1 15,1 26 0-15,6 16 5 16,0 10-5-16,-5 11 0 16,-10 11 21-16,-12 5-11 15,-19 1-9-15,-14-4 35 16,-5-8-21-16,-17-9 42 16,-25-15-17-16,-14-12-5 15,-10-14 34-15,-5-12-36 0,-2-6 21 16,2 0-2-16,5-24-29 15,10-2 17-15,14-1-40 16,16 1-42-16,21-7-39 16,5 7-229-16,0 3-872 0</inkml:trace>
  <inkml:trace contextRef="#ctx0" brushRef="#br0" timeOffset="1615">3183 796 2063 0,'0'0'356'0,"0"0"-249"16,0 0-6-16,0 0 111 0,0 0-85 16,0 0-127-16,0 0-1 15,-14-12-262-15,34 39-220 16,-3-1-550-16</inkml:trace>
  <inkml:trace contextRef="#ctx0" brushRef="#br0" timeOffset="1758">3238 1224 1972 0,'0'0'367'0,"0"0"-185"16,0 0-69-16,0 0-46 0,0 0-67 15,0 0-193-15,0 0-408 16</inkml:trace>
  <inkml:trace contextRef="#ctx0" brushRef="#br0" timeOffset="2147">4623 204 1996 0,'0'0'287'15,"0"0"-194"-15,0 0-10 16,0 0 44-16,0 0-1 15,-216-127-8-15,145 127-86 16,-8 3-19-16,-3 40 53 16,-6 27-30-16,3 20 4 15,6 23 12-15,16 13-13 16,18 9 21-16,19-2-52 16,22-9-1-16,4-18 11 15,36-21-10-15,23-23-7 16,23-24 2-16,20-23-3 15,9-15-1-15,7-9-149 16,25-47-189-16,-31 6-342 0,-23 3-818 0</inkml:trace>
  <inkml:trace contextRef="#ctx0" brushRef="#br0" timeOffset="2567">4731 748 1906 0,'0'0'347'0,"0"0"-218"0,0 0 1 16,0 0 95-16,0 0-13 15,-196-9-95-15,153 57-63 16,4 14 4-16,7 11-41 15,5 1-5-15,14-6-6 16,13-9 6-16,0-12-24 16,29-15-3-16,14-17-62 15,13-15 1-15,3 0-115 16,-4-23 0-16,-2-16 24 16,-13-2 48-16,-12-3 93 15,-8-1 26-15,-6 13 13 16,-11 6 91-16,-3 15 18 15,0 11 70-15,0 0-49 0,0 17-89 16,0 18 36-16,0 7-48 16,6-2-42-16,8 2 0 15,5-4-25-15,16-6-134 16,-4-6-178-16,-3-11-374 0</inkml:trace>
  <inkml:trace contextRef="#ctx0" brushRef="#br0" timeOffset="2950">5212 664 1925 0,'0'0'384'0,"0"0"-254"16,0 0 2-16,0 0 80 15,0 0-82-15,0 0-67 16,0 0-63-16,-156 134 1 16,156-98-15-16,29-1-11 15,10-1-36-15,7 0 7 16,-1-3 2-16,5 0 46 16,-4 2-15-16,-4-1 21 15,-8 1-3-15,-8-1 9 16,-10-2 21-16,-13-1 20 15,-3-6 6-15,-3 3 24 16,-27-5-53-16,-7-3-24 0,-5-4 19 16,-4-5-19-16,1-6-15 15,2-3-35-15,10 0-62 16,21-26-59-16,6-7-333 16,6-2-348-16</inkml:trace>
  <inkml:trace contextRef="#ctx0" brushRef="#br0" timeOffset="3186">5622 766 1914 0,'0'0'364'16,"0"0"-194"-16,0 0 41 0,0 196 85 15,0-135-154-15,0-5-87 16,0-9-26-16,0-12-29 16,9-6-12-16,-1-11-75 15,-5-15-188-15,0-3-310 16,-3 0-541-16</inkml:trace>
  <inkml:trace contextRef="#ctx0" brushRef="#br0" timeOffset="3333">5599 392 1748 0,'0'0'114'0,"0"0"-114"16,0 0-170-16,0 0-179 0</inkml:trace>
  <inkml:trace contextRef="#ctx0" brushRef="#br0" timeOffset="3644">6014 817 1609 0,'0'0'325'0,"0"0"-156"16,0 0 130-16,-49 170-69 0,49-107-126 15,0-2-71-15,20-5-32 16,26-8 23-16,10-16-24 16,6-18 0-16,6-14 32 15,1 0-31-15,-7-37 68 16,-9-11-33-16,-16-11 33 16,-22-3 56-16,-15-2-17 15,0 1-30-15,-43 9 10 16,-19 4-37-16,-12 16-24 15,-8 16-27-15,-43 18-108 16,26 0-233-16,5 9-848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19.2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0 130 1807 0,'0'0'334'15,"0"0"-237"-15,0 0-57 16,0 0 93-16,0 0-51 16,0 0-60-16,0 0-2 15,70 25-20-15,-51-25-24 0,-4-8 0 16,-1-12-26-1,-8 0 33-15,-6-1 10 0,0 0 7 16,0 9 13-16,-6 3 27 16,-14 7 0-16,4 2 41 15,-4 0-26-15,8 0 0 16,1 14-9-16,8 3-31 16,3-1 24-16,0 2-39 15,0-7-1-15,17-2-14 16,3-6-1-16,-1-3-19 15,4 0 16-15,-3 0-20 16,-3-21 39-16,-8 1-24 16,-6-4 24-16,-3 3 11 0,0 2-1 15,-6 7 32 1,-14 5 3-16,0 1 4 0,3 6 9 16,5 0-58-16,2 0-51 15,10 13-35-15,0 4-207 16,0-3-357-16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19.8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11 174 1713 0,'0'0'367'0,"0"0"-268"0,0 0-73 15,0 0 147-15,0 0-45 16,0 0-98-16,0 0-11 15,0 41-19-15,3-34 0 16,8-6-4-16,-2 6 5 16,4-7-1-16,-1 0 0 15,5 0-27-15,0 0 13 16,0-8-32-16,-5-11 14 16,-2-2 31-16,-7 0 1 15,-3 1 20-15,0 6 58 16,-6 2 17-16,-16 8 44 15,-6 4-26-15,-1 0-10 16,7 0-47-16,2 18-43 0,14 1-13 16,6-6-104-16,0 8-136 15,15-9-283-15,12 0-521 0</inkml:trace>
  <inkml:trace contextRef="#ctx0" brushRef="#br0" timeOffset="418">881 5 1940 0,'0'0'552'15,"0"0"-484"-15,0 0 2 16,0 0 103-16,0 0-46 16,0 0-34-16,0 0-76 15,-62 81-16-15,62-64 36 16,17-3-26-16,5-4-11 15,1-8 7-15,1-2-5 0,-1 0 10 16,0 0-12-16,-8-20 0 16,2-3 37-16,-10-1 16 15,-7 3 23-15,0 2 12 16,-4 9-38-16,-19 1 11 16,-6 9-61-16,-4 0-54 15,4 0-136-15,6 0-559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0:20.5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231 165 512 0,'0'0'1070'15,"0"0"-851"-15,0 0 22 16,0 0 44-16,0 0-83 16,0 0-36-16,0 2-58 15,0 2 5-15,6 1-56 16,11 7-10-16,6 9 57 16,-1 9-23-16,4 10-18 15,5 10-13-15,1 0-24 16,1 4 36-16,-1-5-52 15,4-5-9-15,1-5 24 0,-2-7-25 16,-2-5 0-16,-4-6-1 16,-2-6-68-16,-4-6-28 15,3-9-194-15,-3 0-253 16,-10-9-282-16</inkml:trace>
  <inkml:trace contextRef="#ctx0" brushRef="#br0" timeOffset="286">846 147 1739 0,'0'0'533'0,"0"0"-407"16,0 0 28-16,0 0 35 15,0 0-69-15,0 0-22 16,-184 77-72-16,139-39-25 16,-7 6 41-16,-1 3-42 15,4 3 0-15,4-3-1 16,5-3-4-16,10-5-23 16,10-2-126-16,11-8-107 15,6-6-89-15,3-12-223 0</inkml:trace>
  <inkml:trace contextRef="#ctx0" brushRef="#br0" timeOffset="728">1088 689 1758 0,'0'0'369'16,"0"0"-257"-16,0 0 79 15,0 0 81-15,0 0-49 0,0 0-68 16,-174 107-101 0,143-90-10-16,0 0 34 0,5 1-59 15,7 3-8-15,5-1-8 16,11 4 9-16,3 0-24 15,0-4 12-15,11 3-57 16,17-4 12-16,9-8-56 16,8-5 6-16,1-6 3 15,4 0-11-15,-7 0 27 16,-11-8 18-16,-13-8-13 16,-13 4 59-16,-6 4 7 15,-6 2 5-15,-26 3 9 16,-15 3 2-16,-4 0 47 0,-6 0-57 15,6 0 8 1,5 3-9-16,13 3-3 0,16-4-103 16,11-2-279-16,6 0-436 0</inkml:trace>
  <inkml:trace contextRef="#ctx0" brushRef="#br0" timeOffset="957">1501 643 1891 0,'0'0'320'0,"0"0"-200"0,0 0 22 15,0 0 25-15,0 0-49 16,223 0-118-16,-161 0-3 15,13 0-218-15,-13 0-343 16,-20 0-1076-16</inkml:trace>
  <inkml:trace contextRef="#ctx0" brushRef="#br0" timeOffset="1173">1747 477 1741 0,'0'0'323'0,"0"0"-190"16,0 0 132-16,0 0-69 15,0 0-36-15,-56 150-66 16,49-106-69-16,7-1-4 16,0 0-21-16,0-8-130 15,0-2-131-15,13-10-335 16,0-10-1066-16</inkml:trace>
  <inkml:trace contextRef="#ctx0" brushRef="#br0" timeOffset="1433">2143 366 1864 0,'0'0'481'0,"0"0"-432"16,0 0 155-16,0 0 89 16,0 0-141-16,0 0-9 15,0 0-87-15,117 156-17 16,-80-108 49-16,-1 0-76 16,-1 3-12-16,1-6 0 15,-2-8-43-15,-5-5-56 16,-4-6-176-16,-5-10-395 15,-12-8-137-15</inkml:trace>
  <inkml:trace contextRef="#ctx0" brushRef="#br0" timeOffset="1675">2169 836 1358 0,'0'0'370'16,"0"0"-223"-16,0 0 66 16,0 0 85-16,0 0-118 15,0 0-98-15,131-155-3 16,-83 98-42-16,5-2-6 16,-7 7-14-16,-7 4-17 0,-5 12-13 15,-5 13-170 1,-13 11-290-16,-7 10-522 0</inkml:trace>
  <inkml:trace contextRef="#ctx0" brushRef="#br0" timeOffset="2036">2637 701 1711 0,'0'0'324'0,"0"0"-202"16,0 0 87-16,0 0-49 15,0 0-90-15,0 0-52 0,0 0 13 16,212 39-29-16,-159-39 23 16,-4 0 23-16,-12 0-43 15,-12 0-4-15,-11 0-2 16,-11 0 9-16,-3 0 71 15,0 0 22-15,0 17-35 16,-8 9 54-16,-10 7-57 16,-6 8-14-16,1 3-10 15,8 2-39-15,1-1 23 16,1 2-23-16,7-5-81 16,3-1-96-16,-1 4-288 15,1-14-156-15,-1-7-177 0</inkml:trace>
  <inkml:trace contextRef="#ctx0" brushRef="#br0" timeOffset="2217">2775 980 1659 0,'0'0'396'15,"0"0"-204"-15,0 0 5 16,0 0 36-16,0 0-152 15,0 0-72-15,0 0-9 16,216-91-135-16,-165 76-206 16,-11 2-499-16</inkml:trace>
  <inkml:trace contextRef="#ctx0" brushRef="#br0" timeOffset="2525">3132 94 1847 0,'0'0'369'0,"0"0"-230"15,0 0 28-15,0 0 113 0,0 0-82 16,0 0-83-1,176 44-15-15,-117-2-38 0,-4 10 59 16,1 10-48-16,-10 6-50 16,-10 5 29-16,-10 9-52 15,-12 5-8-15,-14 4-31 16,0 1-105-16,-34 28-151 16,-11-25-288-16,-4-20-110 0</inkml:trace>
  <inkml:trace contextRef="#ctx0" brushRef="#br0" timeOffset="3154">293 0 1126 0,'0'0'295'0,"0"0"-77"16,0 0 1-16,-144 176-8 15,102-81 3-15,2 13-44 16,10 7-49-16,11 3-2 16,9-5-78-16,10-5-40 15,0-11 14-15,23-8-15 16,22-12-62-16,51-4-166 16,-11-22-343-16,-3-22-1233 0</inkml:trace>
  <inkml:trace contextRef="#ctx0" brushRef="#br0" timeOffset="3878">4271 109 1737 0,'0'0'302'0,"0"0"-142"15,0 0-3-15,0 0 43 16,0 0-19-16,0 0-78 0,0 0-18 16,-151 165-12-1,124-83-9-15,1 3 32 0,4 7-70 16,-1-3-11-16,3-7 3 15,6-5-9-15,2-10-14 16,2-11 5-16,3-13-57 16,4-10-42-16,3-11-149 15,0-14-105-15,0-8-165 16,7 0-377-16</inkml:trace>
  <inkml:trace contextRef="#ctx0" brushRef="#br0" timeOffset="4235">4283 252 1620 0,'0'0'312'0,"0"0"-128"15,0 0-1-15,0 0 16 16,0 0-68-16,184-40-63 15,-145 40-2-15,-2 0-20 16,-8 20-17-16,-13 13 59 16,-10 12-37-16,-6 7-36 15,-3 4 22-15,-29 3-36 16,-12 0 45-16,-1-4-46 16,-1-1 1-16,4-10 11 0,10-8-12 15,12-7 0 1,6-11 0-16,11-3 8 0,3-6-10 15,0-5 2-15,12-1-33 16,19-3 17-16,8 0-142 16,24 0-136-16,-9-3-324 15,-4-7-1262-15</inkml:trace>
  <inkml:trace contextRef="#ctx0" brushRef="#br0" timeOffset="4454">4772 599 2031 0,'0'0'382'0,"0"0"-226"16,0 0-77-16,0 0 178 15,0 0-116-15,0 0-88 16,0 0-47-16,143-4-6 15,-81-3-157-15,-12 7-314 16,-10 0-505-16</inkml:trace>
  <inkml:trace contextRef="#ctx0" brushRef="#br0" timeOffset="4670">4781 777 335 0,'0'0'1892'15,"0"0"-1602"-15,0 0-197 16,0 0 172-16,0 0-94 16,0 0-91-16,0 0-80 15,187 4-66-15,-128-4-220 16,-10 0-672-16</inkml:trace>
  <inkml:trace contextRef="#ctx0" brushRef="#br0" timeOffset="6093">5436 618 1458 0,'0'0'285'16,"0"0"-209"-16,0 0 80 16,0 0-28-16,0 0-76 0,0 0-8 15,0 0-27-15,130-177 86 16,-110 136-13-16,-3 0 22 15,-7 3 14-15,-7 2-6 16,-3 9 5-16,0 8 5 16,0 6-42-16,0 11 53 15,0 2-76-15,0 17-56 16,0 24 40-16,-10 15-6 16,4 9 2-16,3 3-31 15,0-3-8-15,3-4 4 16,0-5-10-16,0-8-58 15,0-4-65-15,6-8-91 0,4-14-267 16,-4-6-170 0,0-10-890-16</inkml:trace>
  <inkml:trace contextRef="#ctx0" brushRef="#br0" timeOffset="6460">5843 310 1713 0,'0'0'492'0,"0"0"-306"15,0 0 88-15,0 0-21 16,0 0-172-16,0 0-21 0,0 0-38 16,139-61-7-16,-108 61 53 15,-5 19-47-15,-7 10-3 16,-10 7 22-16,-6 1-26 15,-3 5 37-15,0-2-51 16,-6 2 0-16,-16 3 31 16,-1-2-31-16,0-1 0 15,0 3 0-15,1-10 1 16,5 1 0-16,3-10-1 16,8-5 0-16,3-5-20 15,3-3 18-15,0-2-20 16,0-5-8-16,17 0-39 15,9-3-32-15,22-3-183 16,-5 0-27-16,-4 0-572 0</inkml:trace>
  <inkml:trace contextRef="#ctx0" brushRef="#br0" timeOffset="6678">6320 895 1932 0,'0'0'554'0,"0"0"-435"16,0 0 160-16,0 0 20 16,0 0-171-16,0 0-124 15,0 0-4-15,0 0-121 0,3-6-231 16,7-9-424-16</inkml:trace>
  <inkml:trace contextRef="#ctx0" brushRef="#br0" timeOffset="7199">6605 247 1857 0,'0'0'359'0,"0"0"-259"0,0 0-18 16,0 0 16-16,0 0-17 15,0 0-60-15,0 0-13 16,193 24 4-16,-157-16-10 16,-4-2 21-16,-4-3-5 15,-10 0-18-15,-8-3 22 16,-10 0-21-16,0 0 25 15,0 0-8-15,-13-9-12 16,-16-2 53-16,-7-2-30 16,-7 7-11-16,-3 3 55 15,4 3-21-15,2 0 1 16,12 3-3-16,5 13-38 16,9 4 15-16,8 4-27 15,3-1 0-15,3 8-3 16,0-5 4-16,0 6-1 0,9-4 0 15,11 2 1-15,9 3 0 16,4-1-1-16,4 1-3 16,1-1-3-16,1 1 4 15,-3-3 2-15,-10-4 1 16,-12 0 8-16,-14 1 18 16,0 2-25-16,-14 1 4 15,-25-4 12-15,-4 0-12 16,-5-5-12-16,5-3-21 15,-2-9-151-15,14-5-100 16,8-4-452-16</inkml:trace>
  <inkml:trace contextRef="#ctx0" brushRef="#br0" timeOffset="7434">7407 580 2359 0,'0'0'379'15,"0"0"-364"-15,0 0-15 16,0 0 0-16,0 0-456 15,0 0-811-15</inkml:trace>
  <inkml:trace contextRef="#ctx0" brushRef="#br0" timeOffset="7593">7531 921 2203 0,'0'0'391'0,"0"0"-178"15,0 0 15-15,0 0-133 16,0 0-95-16,0 0-384 16,0 0-944-16</inkml:trace>
  <inkml:trace contextRef="#ctx0" brushRef="#br0" timeOffset="7988">8631 153 1894 0,'0'0'276'16,"0"0"-147"0,0 0-12-16,0 0 113 0,0 0-24 15,-173-61-94-15,108 61-24 16,-8 26-34-16,1 19-12 16,4 13 47-16,9 15-53 15,13 8 9-15,16 5-2 16,15 4-30-16,10-8 28 15,5-11-41-15,17-12 0 16,25-15-20-16,14-12 11 16,10-16-94-16,32-16-87 15,-15 0-291-15,-15-7-65 0</inkml:trace>
  <inkml:trace contextRef="#ctx0" brushRef="#br0" timeOffset="8371">8795 541 2112 0,'0'0'521'0,"0"0"-320"16,0 0 88-16,0 0-57 15,0 0-109-15,-207-8-95 16,162 46 2-16,5 7-30 0,12 1 0 15,14 6 0 1,14-6-41-16,0-8-46 0,14-6-80 16,21-14-116-16,12-11-43 15,4-7-186-15,2-10 178 16,-4-22-1-16,-6-4 134 16,-7-1 201-16,-13 5 79 15,-7 5 203-15,-9 10 45 16,-4 9 65-16,-3 8-92 15,0 0-157-15,0 0-41 16,0 19 32-16,0 7-120 16,3 0-14-16,7 4-107 15,13 0-185-15,-3-8-336 16,-1-6-591-16</inkml:trace>
  <inkml:trace contextRef="#ctx0" brushRef="#br0" timeOffset="8713">9129 494 1883 0,'0'0'514'0,"0"0"-362"16,0 0-18-16,0 0-60 15,0 0-32-15,0 0-41 16,0 0-2-16,-108 105 1 15,108-71-39-15,12-3 38 16,19-3-39-16,-2-2 29 16,4-2 2-16,2-3 9 15,-2-1 0-15,-7-3 51 0,-3-1-5 16,-12-2-6-16,-8-5-29 16,-3 0 10-16,0 4 28 15,-23-5-27-15,-10-3-5 16,-10 1-17-16,0-6-12 15,4 0-76-15,4 0-151 16,8 0-326-16,15-8-844 0</inkml:trace>
  <inkml:trace contextRef="#ctx0" brushRef="#br0" timeOffset="8906">9463 677 1659 0,'0'0'320'0,"0"0"-98"15,0 0 19-15,0 0-89 16,0 0-119-16,0 159-33 16,-3-147-93-16,3-8-182 15,0-4-270-15</inkml:trace>
  <inkml:trace contextRef="#ctx0" brushRef="#br0" timeOffset="9047">9532 362 1711 0,'0'0'360'0,"0"0"-245"16,0 0-92-16,0 0-23 15,0 0-71-15,0 0-220 16,0 0-1368-16</inkml:trace>
  <inkml:trace contextRef="#ctx0" brushRef="#br0" timeOffset="9303">9532 362 1512 0,'215'189'351'16,"-215"-175"-216"-16,0 8 142 15,-9 7-10-15,-1 4-141 16,6 4-42-16,4 2-60 15,0-4-23-15,23 1 39 16,11-13-34-16,5-9 24 0,1-14-29 16,-1 0-1-16,-7-17 24 15,-6-22-17-15,-6-4 120 16,-13-5-1-16,-7 1-30 16,0 5-18-16,-20 8-78 15,-10 10-27-15,-19 11-183 16,7 10-464-16,5 3-1567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05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2824 0,'0'0'0'0,"0"0"-57"16,0 0-510-16,0 0 392 15,0 0-51-15,0 0-1488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05.6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2395 0,'0'0'483'0,"0"0"-462"16,0 0 28-16,0 0 29 15,0 0-78-15,0 0-220 16,0 0-727-16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07.7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461 429 2693 0,'0'0'316'16,"0"0"-316"-16,0 0 16 16,0 0 78-16,-30 174 79 15,24-78-90-15,-3 20-32 16,1 11-46-16,-1 8 1 15,-2-3-12-15,2-4-29 0,2-22-140 16,7-9-94-16,0-32-296 16,0-30-38-16</inkml:trace>
  <inkml:trace contextRef="#ctx0" brushRef="#br0" timeOffset="309">0 1015 2118 0,'0'0'367'15,"0"0"-314"-15,0 0-7 16,0 0 51-16,182-24 10 16,-100 18-39-16,8 4-55 15,1 2 5-15,-6 0 12 0,-3 0 1 16,-14 23 40-16,-9 9-24 15,-13 10-2-15,-10 11 11 16,-10 8-28-16,-9 8 19 16,-8-6-29-16,-1 4-17 15,-2-17 20-15,0-9-21 16,1-11-84-16,2-13-103 16,5-17-303-16,-2 0-16 15,-1-17-1120-15</inkml:trace>
  <inkml:trace contextRef="#ctx0" brushRef="#br0" timeOffset="446">935 641 1335 0,'0'0'1007'0,"0"0"-856"16,0 0-100-16,0 0-51 16,0 0-45-16,0 0-183 15,0 0-463-15,-6-53-844 0</inkml:trace>
  <inkml:trace contextRef="#ctx0" brushRef="#br0" timeOffset="1006">935 641 1562 0,'161'227'202'0,"-147"-201"-151"16,-2 10-8-16,2 10 77 0,-5 8 9 15,1 5-13-15,-4 2-77 16,1 2-24-16,-4-9-5 15,1-7-4-15,-4-18-12 16,3-12 6-16,-3-14 0 16,0-3 33-16,0-6 32 15,0-25-43-15,6-9 9 16,8-6-25-16,9-2 16 16,6 1-20-16,4 5 4 15,6 13 18-15,1 9-16 16,-2 16 15-16,1 4 8 15,1 12 6-15,-4 28 27 16,-4 6-22-16,-4 7-27 16,-6 5 13-16,-6 3-28 0,-6-12-1 15,-4-8 0-15,-6-10-17 16,0-21 1-16,0-10-5 16,0 0 22-16,0-32 18 15,0-18-18-15,14-12 20 16,3-8 7-16,8-7-18 15,4 3 40-15,8 6 6 16,2 6 24-16,7 15-8 16,2 15-37-16,3 14 44 15,-3 18-17-15,1 0-11 16,-2 35 32-16,-5 15-10 16,-7 12-27-16,-7 3 36 15,-6 6-57-15,-6 2 3 16,-3-8-4-16,-2-6-22 0,-5-14-2 15,0-13-5-15,-3-17-64 16,0-15-7-16,2-3-137 16,-2-23-332-16,-3-13-372 0</inkml:trace>
  <inkml:trace contextRef="#ctx0" brushRef="#br0" timeOffset="1211">1300 0 2445 0,'0'0'729'0,"0"0"-664"0,0 0-53 16,0 0 10-16,179 21 10 15,-100 4-32-15,26 25-135 16,-17 1-684-16,-20-10-1381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9:26.7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115 295 358 0,'0'0'1171'16,"0"0"-950"-16,0 0-148 16,0 0 52-16,0 0 59 15,0 0-43-15,-43 0-55 16,40 0-26-16,3 0 15 15,0 0-22-15,0 0-16 16,0 0 20-16,0-3-23 16,0 0 2-16,0-6-5 15,17-4-11-15,12-4 30 16,7-3-38-16,4-3-12 0,2 1 30 16,4-1-30-1,-4-1 12-15,4 5-12 0,3-3 0 16,1 4 17-16,1 1-17 15,3 2 0-15,-3 6 3 16,-5 3-3-16,4 6 0 16,-5 0 6-16,1 0-4 15,4 13 20-15,2 4-21 16,-1 4-1-16,6-1 27 16,5 0-21-16,6-7 3 15,5-1 0-15,9-7-3 16,3-5 11-16,3 0-17 15,6 0 0-15,5-17 2 16,0-5-2-16,-2 5 0 16,-1-7-2-16,-8 9 4 0,-3 4-8 15,-3 9 6-15,-3 2 0 16,-5 0 0-16,-1 0 0 16,1 0 0-16,2 2 0 15,0 7 1-15,-1 1-7 16,-2 3 7-16,1 5-1 15,-1-9 1-15,1-1 10 16,2 1 10-16,3-9-15 16,2 0 1-16,1 0 18 15,10 0-25-15,0 0 1 16,6-17 2-16,-4 2 3 16,5 3 0-16,-5-1-6 0,-4 9 0 15,-2-2-2-15,-3 4 2 16,-3 2 0-16,-3 0 0 15,-1 0 1-15,-3 4-1 16,4 9 7-16,-1-1-2 16,1 2 34-16,0-5-24 15,0-1 15-15,-2 1-9 16,2-5-14-16,-3 0 29 16,2 3-22-16,1-3-1 15,3-4 25-15,0 0-26 16,0 0 7-16,3 0 0 15,0 0-11-15,0 0 29 16,3-15-37-16,0 0 2 0,-3 0 10 16,5 1-11-1,-10 2 7-15,-4 3-3 0,-5 3-4 16,-1 4 19-16,-4 2-10 16,-1 0 13-16,-3 0 25 15,3 0-42-15,4 0 0 16,1 0 10-16,-2 0 13 15,3-5 14-15,5 3-43 16,-1 0 0-16,1-2 3 16,0 1 8-16,-5-3-11 15,-6 6 1-15,-3-2 0 16,-8 2-2-16,-6 0 1 16,-8-4 0-16,-11 4 12 15,-7 0-12-15,-8-2 0 16,-8-2-13-16,0-2-73 15,-6 0-47-15,0 4-395 0,-15-4-692 16</inkml:trace>
  <inkml:trace contextRef="#ctx0" brushRef="#br0" timeOffset="1442">40 893 1692 0,'0'0'283'0,"0"0"-199"15,0 0 34-15,-19 193 76 16,8-119-59-16,5-2-41 16,3-7-53-16,3-10-26 15,0-4-14-15,20-13 0 16,9-9 17-16,7-8-18 15,7-10-24-15,8-11 23 16,5 0-60-16,4-20-10 16,-1-18 8-16,-4-7-17 0,-10-2 37 15,-5 0 2-15,-10-6 35 16,-10 6 6-16,-11 10 30 16,-3 9 63-16,-6 14 23 15,0 10-15-15,0 4-3 16,0 12-53-16,-3 27-44 15,-6 13 30-15,6 10-19 16,3 1-10-16,0-4-2 16,6-7 0-16,20-11-8 15,10-11-59-15,7-15 18 0,-1-15-17 16,1 0-21 0,-4-24 30-16,-10-10 19 0,-6-14 24 15,-10 4 14-15,-3-7 1 16,-6 10 34-16,-4 3 34 15,0 15-7-15,0 8 5 16,0 11 23-16,0 4-23 16,0 0-25-16,0 27-41 15,0 11-1-15,6 10 0 16,17-1-13-16,6 0-2 16,10-9-36-16,7-6 19 15,7-11-38-15,-1-15-11 16,-5-6-1-16,-12 0-1 0,-10-21-7 15,-17-14 67-15,-8-4 23 16,0 2 1-16,-20-10 79 16,-13 2-10-1,-2 7 1-15,2 4-13 0,7 13-12 16,6 2 12-16,9 7-38 16,11 10-20-16,0-2 0 15,17 2-18-15,26 2 3 16,16-5-58-16,6 4-36 15,11-8 59-15,6 1-30 16,-4-2-8-16,-3-8 44 16,-12 4-21-16,-18 1 41 15,-19 4 24-15,-15 5 9 16,-11-2 176-16,0 6-28 16,-28 0-21-16,-4 0 28 0,-7 6-43 15,-4 14-25-15,4 12 2 16,7 7-36-16,5 2 5 15,15 6-46-15,12-3-20 16,0-3 10-16,12-5-11 16,27-7-12-16,7-8-48 15,4-9-72-15,2-6-66 16,10-6-119-16,-12 0-25 16,-15-13-141-16</inkml:trace>
  <inkml:trace contextRef="#ctx0" brushRef="#br0" timeOffset="1695">1049 736 1940 0,'0'0'393'15,"0"0"-300"-15,0 0 10 16,0 0 116-16,0 0-82 15,0 0-64-15,0 0-16 16,182-1-33-16,-159 13 12 16,-12 16-36-16,-11 7-6 15,0 7-22-15,-20 5-166 16,-36 17-101-16,7-16-193 16,0-8-135-16</inkml:trace>
  <inkml:trace contextRef="#ctx0" brushRef="#br0" timeOffset="1886">642 746 1568 0,'0'0'259'16,"0"0"-86"-16,0 0-8 15,0 0-2-15,0 0-65 16,0 0-98-16,73 167-15 15,-64-117-164-15,5-9-73 16,-5-8-322-16,1-19-517 0</inkml:trace>
  <inkml:trace contextRef="#ctx0" brushRef="#br0" timeOffset="1988">823 778 1579 0,'0'0'510'16,"0"0"-354"-16,104-209-70 15,-38 117-37-15,42-14-49 16,-10 21-108-1,-10 20-605-15</inkml:trace>
  <inkml:trace contextRef="#ctx0" brushRef="#br0" timeOffset="3344">2695 1273 1756 0,'0'0'256'15,"0"0"-181"-15,0 0 12 16,199-88 154-16,-117 37-106 15,-3-7-53-15,0-14-54 16,-14 6 12-16,-10-6-23 16,-18 1-17-16,-15 2 22 15,-14 0-22-15,-8 4 0 0,0 4 31 16,-14 7 6-16,-6 10 41 16,-2 15 0-16,-4 14-23 15,-1 13 18-15,-2 2-55 16,0 34-6-16,-2 28 18 15,6 24-19-15,2 19 1 16,3 8-12-16,11-1 0 16,4 0 8-16,5-13-8 15,0-10-6-15,20-15 5 16,14-18-55-16,8-22-39 16,1-15-67-16,2-19 34 15,-2-3-2-15,-7-32-8 16,-10-11 93-16,-3-6 38 15,-10-1 7-15,-3 7 44 0,-3 7 80 16,-7 13 46-16,0 13 9 16,0 13-65-16,0 0-47 15,0 16-28-15,0 19-29 16,0 12 20-16,9-9-30 16,11 3-8-16,13-8 6 15,10-15-86-15,12-10 34 16,4-8-90-16,0-8-57 15,-7-25 74-15,-10-6 6 16,-8-1-1-16,-12 2 81 16,-8 1 33-16,-8 9 8 15,-6 7 79-15,0 9 65 0,0 12-5 16,0 0-78 0,0 14-28-16,0 22 28 0,0 5-32 15,0 4-13 1,14-5-5-16,15-4-5 0,10-7-12 15,7-8-2-15,2-15-46 16,-2-6 14-16,-2 0-82 16,-9-20 34-16,-9-10 42 15,-7-5 31-15,-5-1 9 16,-5 7 12-16,-1-4 6 16,-5 13 52-16,-3 8-6 15,0 9 2-15,0 3-7 0,0 3-32 16,0 29 3-16,0 7-24 15,0 9 1-15,9-5 7 16,11 4-8-16,10-14 14 16,5-7-8-16,4-14-4 15,-2-9-4-15,-4-3-27 16,-7-9-15-16,-14-17 25 16,-4-7 11-16,-8 2 8 15,0-11 6-15,-23 3 18 16,-7 2 22-16,-5 9-30 15,1 2-8-15,1 11 1 16,10 2-8-16,11 9 7 16,9 4-8-16,3 0-24 15,3 0-15-15,29 0-4 16,10 0-12-16,6 0-18 0,3 0 9 16,2 3 58-16,-1 5-2 15,-3 9 8-15,1 7 0 16,-5 0 24-16,-8 11 9 15,-8-3-20-15,-13 7 10 16,-7-5 5-16,-6 0-28 16,-3-11 0-16,0-6 15 15,0-7-14-15,0-10 17 16,-3 0-7-16,-3-6-10 16,3-24 6-16,3-2-7 15,0-9-15-15,0-3 9 16,6 2 1-16,17 6-2 15,3 11 5-15,4 7 2 0,2 12 11 16,-4 6 14 0,-6 6 44-16,1 29 29 0,-3 9-31 15,0 2-25-15,2 7-9 16,-5-13-32-16,-5-3-1 16,-1-12-52-16,4-4-165 15,-1-6-242-15,2-11-227 0</inkml:trace>
  <inkml:trace contextRef="#ctx0" brushRef="#br0" timeOffset="3815">5449 1089 1883 0,'0'0'652'15,"0"0"-496"-15,0 0 34 16,0 0 89-16,0 0-77 15,-187 172-89-15,170-136-86 16,14-7-26-16,3-5-1 16,0-11-17-16,26-6-20 15,4-7-83-15,-1 0-63 16,5-11-34-16,-9-16-10 16,-2-7 77-16,-9 3 91 15,-8 2 59-15,-3-1 19 16,-3 9 73-16,0 9 66 15,0 12 23-15,0 0-79 16,-3 21-16-16,-11 23 27 0,5 13-47 16,6 9-13-16,3 12-52 15,9 13 8-15,34 10 50 16,16-8 44-16,3 2-65 16,-6-6-28-16,-21-13-2 15,-18-12 25-15,-17-8-33 16,-3-11 1-16,-37-9 25 15,-2-13-26-15,-4-17 1 16,4-6 0-16,5-4-1 16,6-26 18-16,11-26-18 15,3-5-30-15,14-25-12 16,3-54-85-16,15 19-230 16,5 5-519-16</inkml:trace>
  <inkml:trace contextRef="#ctx0" brushRef="#br0" timeOffset="4126">4296 616 2036 0,'0'0'381'0,"0"0"-234"15,0 0-89-15,0 0 160 16,0 0-31-16,0 0-98 16,0 0-24-16,121 18-53 15,-101 29-12-15,-11 15-11 16,-6 14-128-16,-3 43-228 15,-6-20-352-15,-17-8-1142 0</inkml:trace>
  <inkml:trace contextRef="#ctx0" brushRef="#br0" timeOffset="4263">4044 1871 1687 0,'0'0'514'0,"0"0"-412"16,0 0-23-16,0 0-2 15,0 0-77-15,0 0-225 16,0 0-460-16</inkml:trace>
  <inkml:trace contextRef="#ctx0" brushRef="#br0" timeOffset="4490">3726 722 2134 0,'0'0'348'0,"0"0"-239"0,0 0-1 16,0 0 72-16,0 0-61 15,0 0-119-15,174 164-7 16,-171-78-301-16,-3-7-395 0</inkml:trace>
  <inkml:trace contextRef="#ctx0" brushRef="#br0" timeOffset="6362">6336 1082 1625 0,'0'0'229'0,"0"0"-174"15,0 0 50-15,0 0 85 16,183-110-72-16,-117 60-34 15,8-8-60-15,5-7-10 16,-3 1-13-16,-8-10 0 16,-12 2 14-16,-16 7-15 15,-22 12 0-15,-18 0 15 0,0 9-14 16,-12 5 19 0,-24 11 21-16,-4 4-4 0,1 11 8 15,-4 13-24-15,1 0-2 16,7 10 41-16,1 32-30 15,8 10-8-15,10 21-6 16,7 11-16-16,4 9 15 16,5 9-15-16,0-7 0 15,0-3-2-15,0-7 2 16,0-7-7-16,8-20 7 16,-2-17-8-16,-3-14-3 15,-3-8 1-15,0-19 10 0,0 0 7 16,0 0-7-16,0-25-6 15,0-11-14-15,3-8 4 16,7-9 10-16,3 1-9 16,11-2 6-16,2 4-6 15,6 7-10-15,4 4 10 16,0 13 1-16,4 8 14 16,-1 12-7-16,-7 6-2 15,-3 6 9-15,-5 25 12 16,-8 21 3-16,-3 3 16 15,-7 10-23-15,5 2-7 16,-2 2 13-16,5-10-14 16,6-6-1-16,5-6 1 0,4-21-64 15,11-11-4 1,5-15-113-16,5 0 19 0,5-22 31 16,-2-18 29-16,-7-4 1 15,-10-3 0-15,-10 0 76 16,-12 3 25-16,-8 8 44 15,-6 7 48-15,0 14 37 16,0 9 58-16,-3 6-48 16,-8 0-68-16,2 27-18 15,-2 5 10-15,8 5-38 16,3 3-24-16,0-6 7 16,14-1-8-16,15-1 0 15,7-13 0-15,1-8-8 16,-2-8 7-16,-5-3-50 15,-4 0-4-15,-12-6 22 16,-8-17 8-16,-6-7 20 16,0-1 4-16,-10-3 2 0,-17 2 5 15,-2-1-6-15,-7 4 0 16,4 11 24-16,-1 0 4 16,7 12-2-16,9 4-3 15,11 2-11-15,6 0-10 16,0 0-2-16,23 0-12 15,19 2-24-15,10 11-78 16,4-2-43-16,6-3 14 16,-2 2 47-16,-6-1 21 15,-4-3 37-15,-10-4 35 0,-14 2 3 16,-10-4 19 0,-10 0 47-16,-6 0 31 0,0 0 88 15,0 6 51-15,0 3-52 16,0 10-29-16,0 20 29 15,-3 8-48-15,0 18-24 16,-4 18-34-16,1 12-32 16,6 7 20-16,0 8-46 15,0 4-2-15,0-8 6 16,6-6-23-16,10-14 24 16,-2-15-25-16,-5-13 0 15,-1-19 0-15,-5-13 1 16,-3-13-1-16,0-10 0 0,0-3 1 15,0 0-6 1,0-16 5-16,0-16-30 0,-8-19 29 16,2-8-39-16,0-14 2 15,3-6 22-15,-4-18-8 16,0-4 24-16,7-16-33 16,0 4-22-16,0-2 32 15,0 14-5-15,20 28 13 16,9 15 6-16,11 25 9 15,2 13 13-15,8 14-13 16,2 6 1-16,-4 0 29 16,3 2-18-16,-12 22 11 15,-7-7-5-15,-9 7-12 0,-13 6 34 16,-10-2-32 0,0 6 2-16,-22 4 6 0,-18 1-16 15,-10 2-49-15,-15 2-104 16,13-15-216-16,6-8-303 0</inkml:trace>
  <inkml:trace contextRef="#ctx0" brushRef="#br0" timeOffset="6597">7514 557 1759 0,'0'0'710'0,"0"0"-617"15,0 0-73-15,0 0 66 0,0 0-4 16,0 0-43-16,0 0-39 16,99 179-131-16,-99-63-204 15,0-17-186-15,0-1-1203 0</inkml:trace>
  <inkml:trace contextRef="#ctx0" brushRef="#br0" timeOffset="6730">7531 1837 2165 0,'0'0'675'0,"0"0"-545"15,0 0-106-15,0 0-24 0,0 0-249 16,0 0-1884-16</inkml:trace>
  <inkml:trace contextRef="#ctx0" brushRef="#br0" timeOffset="7966">8928 1110 1570 0,'0'0'242'0,"0"0"-192"15,0 0-8-15,0 0 18 16,194-82 22-16,-125 44-22 16,5-14-17-16,5-9 28 15,0-4-59-15,-11 0-2 0,-8-4 5 16,-15 0-14-16,-14 4 0 16,-16 0 5-16,-12 10 22 15,-3 5 37-15,0 6-29 16,-15 15 39-16,-16 5 23 15,-1 14-11-15,-7 10-7 16,-7 0-31-16,-1 34 5 16,2 13 16-16,-1 9-52 15,10 13-6-15,10 15-7 16,9 1 1-16,14 8 4 16,3-3-10-16,0 1 0 15,23-3-3-15,13-7 3 16,4-15-21-16,5-9-43 0,1-21-46 15,7-16 14-15,-7-17-2 16,-1-3 41-16,-5-27 16 16,-4-17-1-16,-10-9 23 15,-3-5 19-15,-10 1 0 16,-10 10 45-16,-3 6 44 16,0 14 5-16,0 19 4 15,-3 8-8-15,-7 0-11 16,4 26-45-16,0 24-28 15,6 9 12-15,0 3-18 16,9-4 0-16,20-4-9 16,10-16-9-16,11-4-55 15,8-26 43-15,1-8-41 0,-3 0 1 16,-4-21 8 0,-10-14 18-16,-11-7 42 0,-8-3 2 15,-10 2 27-15,-7 4 49 16,-6 10 9-16,0 11 64 15,0 5-39-15,0 13 2 16,0 0-30-16,0 15-56 16,0 37-2-16,0 19 13 15,0 14-4-15,0 15 12 16,0 2-39-16,17 7 4 16,-2 1 19-16,2-10-8 15,0-5-2-15,-4-16-7 0,-7-5-6 16,-6-25 24-16,0-5-29 15,-13-12 11 1,-13-7 9-16,-11-17-14 0,-2-4 17 16,-4-4-24-16,1 0 0 15,4-18 14-15,5-21-14 16,10-8-18-16,9-17-15 16,14-17-68-16,20-70-81 15,25 21-348-15,9 5-475 0</inkml:trace>
  <inkml:trace contextRef="#ctx0" brushRef="#br0" timeOffset="8132">10324 630 2606 0,'0'0'287'15,"0"0"-287"-15,212-118-222 16,-101 64-350-16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06.0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519 181 2009 0,'0'0'381'15,"0"0"-234"-15,0 0-88 16,0 0 201-16,0 225-26 15,0-102-91-15,0 15-49 16,5-12-51-16,1 10-20 0,0-14 7 16,1-13-30-16,-1-23-17 15,7-21-40-15,11-9-89 16,-6-20-325-16,2-21-272 0</inkml:trace>
  <inkml:trace contextRef="#ctx0" brushRef="#br0" timeOffset="389">0 356 1960 0,'0'0'311'15,"0"0"-182"-15,0 0-8 16,0 0 61-16,88-170-19 0,-26 126-36 15,12 0-54 1,16 8-31-16,7 10 42 0,5 11-21 16,6 13-12-16,4 2-7 15,-4 26-20-15,0 24 6 16,-9 18-1-16,-14 20-10 16,-17 21 49-16,-13 36-67 15,-22-7 26-15,-16 4-6 16,-17-4-21-16,0-27 9 15,-20 2-9-15,-23-18 0 16,-10-17 28-16,-9-15-28 16,-12-20 0-16,-5-13 2 0,0-15-1 15,7-15 6 1,7 0-7-16,6-13-20 0,13-13-35 16,4-11-213-16,11 5-266 15,12-1-429-15</inkml:trace>
  <inkml:trace contextRef="#ctx0" brushRef="#br0" timeOffset="588">162 911 2186 0,'0'0'536'0,"0"0"-436"16,0 0 24-1,0 0 73-15,257-82-75 0,-143 55-100 16,10 6-22-16,46 15-115 16,-31 6-375-16,-29 0-418 0</inkml:trace>
  <inkml:trace contextRef="#ctx0" brushRef="#br0" timeOffset="1000">1822 1017 120 0,'0'0'2273'0,"0"0"-2062"15,0 0-210-15,0 0 11 16,0 0 83-16,0 0-5 15,207-39-77-15,-165 18 7 16,-5-10-13-16,-12-5-6 16,-5-2 23-16,-14-2-8 15,-6-5 38-15,0 1 46 16,-29 5-39-16,-13 7 20 16,-7 15 0-16,-10 12-12 15,0 5 24-15,0 37-56 16,7 22 1-16,12 17 19 0,18 8-39 15,16-1 13-15,6-1-17 16,12-6-14-16,33-15 18 16,12-14-18-16,11-14-21 15,11-19-30-15,3-14-66 16,9-3-146-16,-15-23-360 16,-24-2-294-16</inkml:trace>
  <inkml:trace contextRef="#ctx0" brushRef="#br0" timeOffset="1228">1807 505 2189 0,'0'0'351'0,"0"0"-203"0,0 0-34 15,71-153 75-15,-28 108-17 16,2 9-100-16,-2 7-41 15,-7 15-31-15,-7 8-9 16,-6 6-27-16,-3 0-158 16,-4 17-107-16,7 14-253 15,-6-6-27-15,-6-13-965 0</inkml:trace>
  <inkml:trace contextRef="#ctx0" brushRef="#br0" timeOffset="1398">2425 60 1532 0,'0'0'300'16,"0"0"-148"-16,0 0 75 0,0 0 72 16,0 0-49-16,0 0-111 15,176-59-39-15,-156 64-62 16,-12 22-31-16,-8 11-7 16,0 14-96-16,-17 32-147 15,-12-13-260-15,2-8-1147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03.6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887 449 1674 0,'0'0'222'0,"0"0"-108"16,0 0 5-16,0 0 60 15,-85-191-10-15,52 144-6 16,-7 2 25-16,-2 14-92 16,-4 9-38-16,-10 16 18 15,-6 6-32-15,-13 30 2 16,-13 32-44-16,-1 23 4 16,1 21 13-16,13 12-19 15,19 7 0-15,23 5 11 0,23-2-5 16,10-8-12-16,13-7 4 15,34-19 2-15,7-15 0 16,16-20 0-16,15-20-10 16,12-25 4-16,11-14-24 15,14-14-24-15,5-39-36 16,6-18-4-16,-3-13 39 16,-2-9-54-16,-14-10 37 15,-13-6 50-15,-16-1-5 16,-19-1 26-16,-21 4 1 15,-20 10 9-15,-25 9 57 16,0 13 5-16,-20 21 50 0,-23 13 9 16,-10 17-33-1,-6 20-28-15,-3 4-15 0,-4 28-12 16,1 27 22-16,9 29-62 16,10 18 10-16,17 39 11 15,13-5-22-15,16 5 12 16,0 1-13-16,0-24 0 15,13 3-12-15,7-16 7 16,3-22-39-16,-3-21 17 16,-5-21-8-16,-1-20 10 15,-4-21-37-15,-1 0 62 16,5-36-6-16,6-26 6 16,2-13-1-16,4-12 1 0,6 8 0 15,5 8 1-15,5 15-1 16,8 18 0-16,-1 18-18 15,-1 20 12-15,6 9-8 16,-9 40 14-16,-5 16 18 16,-5 11 5-16,-8 4-22 15,-4-7-1-15,-1-10 27 16,1-16-27-16,3-14-1 16,4-22-15-16,2-11-22 15,5-7 31-15,2-36-28 16,1-13 14-16,-5-12 8 15,-5 4 8-15,-4 6 5 16,-6 12 12-16,-4 21 13 0,-4 20 19 16,2 5-44-16,0 30 39 15,1 27 30-15,5 9-62 16,3 6 19-16,-1-5-1 16,9-11-19-16,-2-11 15 15,1-19-21-15,-4-15-1 16,0-11-30-16,-4 0-115 15,1-26-160-15,-6-9-309 16,-4-3-300-16</inkml:trace>
  <inkml:trace contextRef="#ctx0" brushRef="#br0" timeOffset="347">2497 1252 1109 0,'0'0'123'16,"0"0"-123"-16,0 0 0 15,0 0 57-15,0 0 104 16,0 0-67-16,0 0 18 15,-20-40 25-15,20 40-25 16,-3 27 99-16,0 13-12 16,0 17-11-16,-3 10-22 0,-4 4-71 15,3 0 16 1,0-10-52-16,7-7-30 0,0-16 13 16,0-15-42-16,14-15-50 15,39-16-119-15,-5-27-308 16,-2-12-459-16</inkml:trace>
  <inkml:trace contextRef="#ctx0" brushRef="#br0" timeOffset="539">2333 680 2282 0,'0'0'339'0,"0"0"-139"0,0 0-101 16,0 0-38-16,0 0-20 16,217-219-41-16,-112 163-202 15,-11 10-537-15</inkml:trace>
  <inkml:trace contextRef="#ctx0" brushRef="#br0" timeOffset="1022">3372 1114 2058 0,'0'0'255'0,"0"0"-176"16,0 0 8-16,6 209 119 15,8-146-105-15,2-16-74 16,10-14-27-16,3-22-3 16,10-11-51-16,1-11-37 15,-1-34-49-15,1-11 17 16,-8-5 30-16,-9 0 81 16,-7 9 12-16,-5 14 75 15,-8 11 115-15,-3 21 28 16,0 6-60-16,0 27-66 0,0 32-3 15,0 30 10-15,9 43-16 16,31 45-48-16,25 35 102 16,0-16-80-16,-12-39-32 15,-18-50 32-15,-21-42-37 16,-3 0-4-16,-11 0 5 16,0-7-1-16,-14-13 2 15,-29-22-13-15,-10-15 2 16,-4-8 32-16,-10-23-43 15,6-33 0-15,5-24-1 16,19-46-69-16,28-86-97 16,9 20-332-16,0-3-843 0</inkml:trace>
  <inkml:trace contextRef="#ctx0" brushRef="#br0" timeOffset="1196">3865 375 2018 0,'0'0'576'0,"0"0"-427"15,221-182-111-15,-124 111-30 16,-4 13-8-16,-11 18-145 16,-28 21-393-16,-23 14-1445 0</inkml:trace>
  <inkml:trace contextRef="#ctx0" brushRef="#br0" timeOffset="1660">579 2350 1862 0,'0'0'351'0,"0"0"-176"16,0 0-33-16,0 0 67 15,0 0-26-15,0 0-35 16,0 0-13-16,246-63-30 16,-99 54-54-16,46 7 16 15,62 2 1-15,26-4-28 16,18-5 25-16,-1-5-23 16,-23-7-20-16,-6 4 25 15,-28 4-46-15,-51 9 4 16,-52 4-5-16,-43 0 2 15,-20 0 4-15,-6 2-6 0,-7 13-1 16,-6 2-27 0,-21 4-61-16,-12 2-77 0,-6-6-367 15,-7-7-427-15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0.6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0 1945 0,'0'0'387'15,"0"0"-256"-15,0 0-58 16,0 0 114-16,81 177 55 16,-71-125-119-16,-10 6-50 15,0 0-17-15,0-2-40 16,-28 3-16-16,-12-3 0 15,1 1-127-15,-1 1-157 16,14-14-319-16,10-16-345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1.1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609 221 2242 0,'0'0'304'0,"0"0"-174"16,0 0-5-16,-70-162 65 15,28 130 10-15,-7 12-19 0,-10 14-115 16,-6 6-30-1,-7 26-4-15,-1 36-14 0,5 23 7 16,12 11-5-16,16 11-19 16,25-4 24-16,15-8-25 15,0-19-22-15,38-17-8 16,18-21-21-16,17-19-14 16,5-19-33-16,7-4-39 15,-3-31 31-15,-9-14 1 16,-16-8 54-16,-10-2 41 15,-15 1 10-15,-9-1 18 16,-12 9 41-16,-5 11 38 16,-6 11 42-16,0 11-43 15,0 17 3-15,0 0-58 0,0 32-40 16,0 37 34-16,-6 25 8 16,-11 42-14-16,0 40 32 15,5 38-20-15,5 12-4 16,3-42-16-16,4-45-21 15,0-56 15-15,0-24-15 16,0 2-26-16,0-5-4 16,0 1-88-16,0-23-138 15,0-21-261-15,0-10-175 16,0-3-1292-16</inkml:trace>
  <inkml:trace contextRef="#ctx0" brushRef="#br0" timeOffset="286">942 863 1515 0,'0'0'786'0,"0"0"-629"16,0 0-104-16,0 0 98 16,183-54 46-16,-143 54-63 15,-7 0-38-15,-7 25-38 16,-14 15-26-16,-12 8 16 15,0 11 15-15,-18 6-24 16,-15-2-1-16,-4-11-30 16,11-8-2-16,10-11-3 15,13-10 4-15,3-5 8 16,10-2-15-16,36-5-19 16,16-3-75-16,69-8-142 0,-17 0-434 15,-2-2-478-15</inkml:trace>
  <inkml:trace contextRef="#ctx0" brushRef="#br0" timeOffset="534">2409 880 2206 0,'0'0'380'0,"0"0"-352"16,0 0 8-16,0 0 111 16,0 0-39-16,30 199 25 15,-50-140-75-15,-22 5-43 16,-8 1-15-16,-5 0-42 16,-7 3-185-16,12-18-310 15,18-17-346-15</inkml:trace>
  <inkml:trace contextRef="#ctx0" brushRef="#br0" timeOffset="1125">3516 242 2254 0,'0'0'291'16,"0"0"-172"-16,0 0 58 15,-46-153 79-15,-1 118-66 16,-7 11-82-16,-15 12-57 16,-7 12-29-16,-6 21 1 15,0 38 38-15,3 23-46 16,14 14-6-16,13 15 33 15,19-5-41-15,24-9 1 0,9-12-2 16,17-15-18-16,31-15 4 16,17-21-61-16,7-16-25 15,4-18 17-15,0 0-11 16,-11-25-26-16,-13-15 47 16,-7-10 52-16,-11-6 5 15,-12-3 11-15,-5 0 5 16,-11 6 55-16,-3 6 7 15,-3 12 32-15,0 13 5 16,0 18 0-16,0 4-8 16,0 9-91-16,0 34 1 15,0 22 64-15,-6 17-29 0,-3 19 1 16,-2 14-2 0,2 28-2-16,-4 38 34 0,-1-14-65 15,5-16 8-15,-2-28 2 16,8-34-4-16,3-4-16 15,0 0 5-15,0-26-36 16,0-14 17-16,0-19-68 16,0-11-41-16,0-7-74 15,0-8-159-15,0 0-279 16,3-18-278-16</inkml:trace>
  <inkml:trace contextRef="#ctx0" brushRef="#br0" timeOffset="1644">3722 1008 2324 0,'0'0'306'15,"0"0"-219"-15,0 0-71 16,0 0 99-16,0 0 11 15,183-51-37-15,-141 54-23 16,1 24-60-16,-10 13 3 16,-7 0 47-16,-9 7-28 15,-8 0 10-15,-9-3-8 16,0-6-20-16,-6-5 38 16,-20-10-43-16,-3-8-4 0,-1-3 25 15,1-9-20 1,9 0 0-16,9-3-6 0,5 0 0 15,6 0 40-15,0 0-31 16,0 0-8-16,9 0 7 16,22 0-8-16,5 0 0 15,10 0 0-15,-1 0 0 16,1 23 11-16,-3 13-11 16,-1 8 0-16,-6 6 7 15,-10 3-6-15,-6-1 11 16,-6 0-3-16,-14-11-7 15,0-8 41-15,-8-7-43 16,-27-9 0-16,-18-2 49 0,-6-8-47 16,-7-7 8-1,1 0-10-15,-3 0-6 0,6-4 6 16,-11-11-134-16,15 1-342 16,12 2-452-16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0.0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751 438 1333 0,'0'0'270'0,"0"0"-130"16,0 0-33-16,0 0 18 15,9-154 77-15,-9 114-41 0,-9-3-58 16,-10 3-25 0,-7-2 6-16,-5 3 17 0,-3 3-35 15,-14 14 22-15,-3 7 24 16,-8 12-73-16,-10 3-11 15,-4 27-9-15,-1 29 4 16,-2 19 43-16,8 14-56 16,14 11-9-16,20 4 38 15,17-4-38-15,17-12 10 16,0-15-11-16,42-17 0 16,15-14-9-16,14-21 0 15,14-21-47-15,6 0-11 16,5-37-39-16,-8-21 64 0,-9-12 11 15,-17-5 31 1,-16 0 8-16,-21 10 13 16,-11 8 62-16,-11 14 51 0,-3 13-11 15,0 17-8-15,0 13-26 16,-3 10-61-16,-11 49 14 16,2 56-16-16,-1 70 5 15,-4 59 20-15,5 31-22 16,4-22 2-16,5-58-30 15,3-71 0-15,0-45 35 16,0-20-36-16,0 0 0 16,0-1-1-16,0-7 1 15,0-15-21-15,0-19-53 16,0-11-85-16,3-12-49 16,5-26-433-16,1-12-333 0</inkml:trace>
  <inkml:trace contextRef="#ctx0" brushRef="#br0" timeOffset="286">1117 896 1780 0,'0'0'331'0,"0"0"-203"15,0 0 85-15,0 0 61 16,0 0-56-16,167-82-58 15,-147 73-7-15,-6 9-81 0,-5 0-30 16,-1 24 51 0,-2 23-26-16,-6 15-5 0,0 7-37 15,0 3-19-15,0-1 15 16,0-4-21-16,0-8-21 16,0-7-6-16,0-9-81 15,0-9-134-15,6 2-143 16,4-11-114-16,-1-15-256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8.7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0 728 2096 0,'0'0'338'15,"0"0"-267"1,0 0 110-16,0 0 41 0,229 153-32 15,-144-76-42-15,3 5-74 16,0-2-46-16,-6-6-1 16,-13-16-27-16,-10-10-9 15,-14-17-124-15,-8-12-153 16,-11-10-179-16,-13-9-265 0</inkml:trace>
  <inkml:trace contextRef="#ctx0" brushRef="#br0" timeOffset="197">700 726 1750 0,'0'0'320'0,"0"0"-199"16,0 0 76-16,0 0 97 16,-137 203-54-16,81-115-151 15,-9 6-45-15,-4-3-25 16,7-8-19-16,9-12-9 15,27-10-184-15,20-19-175 16,6-19-391-16</inkml:trace>
  <inkml:trace contextRef="#ctx0" brushRef="#br0" timeOffset="974">1125 1129 1844 0,'0'0'244'0,"0"0"-185"15,0 0 53-15,170-35 54 16,-120 5-81-16,-10-3 31 16,-14-2-61-16,-17-3 6 15,-9 3 23-15,0-4-4 16,-20 3 12-16,-23 7-56 15,-11 9 16-15,-8 8 33 16,-1 12-22-16,4 3 21 16,10 35-21-16,10 15-39 15,16 15 21-15,16 12-38 16,7 0-6-16,7-5 14 0,36-7-15 16,11-16-9-16,16-18-24 15,8-16-57-15,4-18-38 16,0 0 18-16,-3-27-54 15,-17-14 1-15,-10-6 60 16,-13-3 88-16,-9 0 15 16,-7 5 14-16,-11 6 136 15,-7 18 31-15,-5 4 8 16,0 17-34-16,0 0-120 16,0 38-5-16,-11 31 46 15,2 19-26-15,2 21 41 0,7 36-47 16,0 32-5-1,7-11 18-15,13-15-57 0,3-27 8 16,-8-38-8-16,5-9 1 16,-1-10 0-16,-2-25-1 15,-6-27-12-15,-8-15 2 16,-3-11-2-16,0-37-14 16,0-21-49-16,0-19 37 15,-20-18 37-15,0-8-21 16,1-13-2-16,-1-10 14 15,-3-27-17-15,6 14 16 16,4 3 4-16,7 11 7 16,6 42-8-16,0 9 8 15,22 29 0-15,21 23 23 16,16 21-22-16,9 12 7 0,11 0 8 16,0 20-15-16,-4 16 28 15,-10 9-29-15,-18 7 0 16,-24 1-3-16,-20 6 17 15,-3-2-14-15,-43 1 0 16,-25-5-32-16,-14-3-37 16,-42-12-223-16,19-11-353 15,9-21-499-15</inkml:trace>
  <inkml:trace contextRef="#ctx0" brushRef="#br0" timeOffset="1178">1218 468 2063 0,'0'0'316'15,"0"0"-224"-15,0 0 120 16,0 0-5-16,199-88-117 16,-146 86-33-16,-8 2-57 15,-2 5-120-15,-4 27-101 16,4 13-244-16,-8-8-110 15,-5-7-1017-15</inkml:trace>
  <inkml:trace contextRef="#ctx0" brushRef="#br0" timeOffset="1251">1983 342 1646 0,'0'0'627'0,"0"0"-351"16,196-203-181-16,-109 126-95 16,-27 15-587-16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7.1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412 663 1850 0,'0'0'325'16,"0"0"-183"-16,0 0-91 15,0 0 84-15,-190-30 1 16,132 60-57-16,2 7-22 16,16 14-28-16,18 7-29 15,22 7 20-15,0 0-20 16,33 3 0-16,19-6-3 15,10-10 3-15,0-4 0 16,-3-7-20-16,-13-8 7 16,-17-4 0-16,-22-2 7 15,-7 3 3-15,-33-1 3 16,-26-2 0-16,-13-5 6 0,-3-1-6 16,6-12 0-16,13-9 0 15,24 0 0-15,32-9-112 16,12-17-189-16,28-1-597 0</inkml:trace>
  <inkml:trace contextRef="#ctx0" brushRef="#br0" timeOffset="795">1148 866 2070 0,'0'0'468'0,"0"0"-320"16,0 0 135-16,0 0-46 16,-173-110-97-16,111 110-35 15,-3 6-72-15,2 35-12 16,9 18-21-16,10 14 6 16,21 8 3-16,23-1-9 15,0-7-22-15,30-14-8 16,25-15-69-16,12-23-63 15,7-21-49-15,5 0-38 16,-8-33 73-16,-11-7 39 16,-15-5 73-16,-14 8 64 15,-19 12 40-15,-9 10 109 16,-3 15 27-16,0 0-99 0,0 9-15 16,0 22-1-16,0 3-27 15,0-5-5-15,13-5-29 16,13-9-1-16,11-15-32 15,5 0-32-15,-2-9 15 16,-1-23-29-16,1-10 55 16,-11-2 15-16,-4-4 18 15,-5 4 0-15,-9 10 58 16,-5 7 48-16,-3 9 34 16,0 15-23-16,-3 3-58 15,0 18-28-15,0 35-24 16,0 29 50-16,0 25-27 15,0 36-27-15,14 40 48 16,2 29-24-16,1-17-16 0,-8-42 11 16,-6-50-30-16,0-34-1 15,-3-4 0-15,3-8 6 16,-3-5-1-16,0-29-5 16,0-17 0-16,0-6 27 15,0-29-27-15,0-32-11 16,-9-17 2-16,0-20-25 15,1-34 32-15,8-40-34 16,0-33 3-16,0-26 21 16,26 14-7-16,5 41 13 15,-6 50-42-15,6 47 43 16,1 32-16-16,10 13 21 0,7 7 0 16,7 15 9-16,-3 12 0 15,-7 26 20-15,-11 33-16 16,-11 15-11-16,-18 14 47 15,-6 7-49-15,-20-7 0 16,-28-5-9-16,-12-19-15 16,-5-17-57-16,-28-20-151 15,22-14-281-15,3-13-237 0</inkml:trace>
  <inkml:trace contextRef="#ctx0" brushRef="#br0" timeOffset="1011">1018 258 2018 0,'0'0'375'16,"0"0"-297"-16,0 0-23 16,0 0 164-16,0 0-70 15,0 0-83-15,0 0-51 16,127 153-15-16,-77-141-6 15,35-12-146-15,-16 0-152 16,-7-12-331-16</inkml:trace>
  <inkml:trace contextRef="#ctx0" brushRef="#br0" timeOffset="1110">1558 235 1957 0,'0'0'617'0,"0"0"-460"15,0 0-27-15,187-145-130 0,-105 98-42 16,-7 4-827-16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23.5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0 200 2490 0,'0'0'609'0,"0"0"-609"15,0 0 6-15,0 0 34 16,0 0-40-16,0 0-357 16,187-200-967-16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23.7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3207 0,'0'0'0'16,"0"0"-189"-16,0 0-653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7:14.5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313 1057 1729 0,'0'0'228'0,"0"0"-170"0,0 0-48 15,0 0 25-15,197-44 35 16,-115 14-50-16,12-5-19 16,5-6 30-16,3 0-30 15,-8-3 0-15,-15 2-1 16,-17 4 0-16,-25 1 25 15,-22 1-16-15,-15 0 77 16,-12 1 25-16,-39 5-41 16,-11 7-6-16,-12 9 41 15,-11 14-29-15,0 0 44 16,-3 35-50-16,9 26-12 16,6 23 21-16,21 12-41 15,19 14 5-15,21-2-28 0,12-7-7 16,6-7 11-16,36-18-19 15,14-20 0-15,10-14-18 16,8-25 15-16,11-17-34 16,8 0-29-16,-5-41-28 15,0-15 34-15,-12-11-40 16,-11-13 7-16,-16 1 62 16,-10 4 9-16,-13 14 22 15,-6 16 25-15,-10 22 20 16,-4 20 55-16,-6 3-87 15,4 36 2-15,-4 19 54 16,0 10-48-16,0 3-6 16,0-6-15-16,0-12 0 0,0-9 11 15,0-14-11 1,0-13 0-16,0-11 16 0,0-3-8 16,0 0 22-16,0-26-30 15,0-18 6-15,7-14 0 16,16-7-6-16,6-4 0 15,7 10-8-15,4 15 8 16,2 17 0-16,4 18-11 16,2 9 11-16,-8 22 5 15,-7 21-5-15,-10 16 0 16,-11 6 9-16,-9-6-9 16,-3-7 0-16,0-16-1 15,0-15 2-15,0-13 26 0,0-8-26 16,0 0 24-1,0-17 23-15,0-24-48 0,5-15 4 16,15-8-4-16,8-11 0 16,9 2 2-16,5 5-2 15,7 12 0-15,4 18 1 16,5 14 13-16,-2 18 17 16,-7 6-25-16,-10 23 2 15,-13 28 29-15,-9 11-37 16,-10 6 0-16,-7 5 17 15,3-2-17-15,3-6-1 16,40 17-100-16,-4-17-403 0,1-12 36 16</inkml:trace>
  <inkml:trace contextRef="#ctx0" brushRef="#br0" timeOffset="300">3587 934 2417 0,'0'0'280'0,"0"0"-222"16,-6 209 45-16,3-73 114 0,-5 37-34 15,-1 39-73-15,-1-13-68 16,0-42 15-16,4-50-56 16,3-39 8-16,-1-3-6 15,4-3-3-15,0-3-67 16,0-36-249-16,13-11-424 16,1-12-810-16</inkml:trace>
  <inkml:trace contextRef="#ctx0" brushRef="#br0" timeOffset="637">3385 869 2206 0,'0'0'389'0,"0"0"-303"16,0 0-1-16,176-70 120 15,-101 47-54-15,11 1-21 16,-5 8-94-16,1 10-18 16,-13 4 2-16,-11 12-20 15,-18 27 10-15,-18 10-10 16,-17 10 0-16,-5 12 7 16,-27 3-7-16,-25 5-9 15,-16-5 8-15,-5-9-32 16,4-18 17-16,13-18-47 15,17-13-53-15,19-16 10 16,20 0-155-16,0-12-84 0,53-30 24 16,6 6-75-16,-4 5-484 15</inkml:trace>
  <inkml:trace contextRef="#ctx0" brushRef="#br0" timeOffset="1103">4213 946 1228 0,'0'0'317'16,"0"0"-151"-16,0 0-23 15,183-198 84-15,-108 119-99 16,7-4-36-16,-3 0-29 16,-11 1-23-16,-19 5 48 0,-16 10 25 15,-19 8 48 1,-14 12-1-16,0 8-42 0,-14 10 14 16,-22 12-41-16,-10 7-22 15,-2 10 4-15,-6 0-28 16,3 27-1-16,5 21 8 15,4 13-51-15,8 17 17 16,11 12-18-16,7 8 1 16,10 8 5-16,3 2-6 15,3-1 0-15,0-7-1 16,0-16-43-16,6-19 3 16,7-17-19-16,3-22-6 15,3-20 22-15,9-6-24 16,4-17 11-16,7-30-4 15,4-10-17-15,-1-4 39 0,4 4 23 16,-7 11 14-16,1 16 1 16,-4 21 2-16,4 9 33 15,2 24 37-15,4 26 4 16,-4 12 68-16,-5 9-97 16,-12-4-45-16,-8-2 19 15,-5-9-20-15,5-12-49 16,3-11-34-16,19-16-227 15,-7-11-518-15,-5-6-1171 0</inkml:trace>
  <inkml:trace contextRef="#ctx0" brushRef="#br0" timeOffset="1688">5689 736 2116 0,'0'0'536'0,"0"0"-421"16,0 0 84-16,0 0 75 15,-204 21-129-15,156 21-73 16,5 17-36-16,14 8-29 16,10 7 35-16,16-1-42 15,3-8-9-15,15-11-1 16,27-16-64-16,8-18-86 15,5-16-59-15,4-4-20 16,-6-24 56-16,-4-21 6 0,-12-11 80 16,-12-2 96-16,-8-1 1 15,-8 8 68-15,-6 9 84 16,-3 23 68-16,0 13 34 16,0 6-147-16,0 32-59 15,0 24 80-15,0 7-66 16,0 4-26-16,5-2-36 15,24-12 13-15,13-9-26 16,7-15-1-16,7-13-64 16,0-16-110-16,-7 0-167 15,-4-19-115-15,-8-20 196 16,-5-7-42-16,-5-10 65 16,-12-6 158-16,-1 0 93 0,-14 7 26 15,0 10 82-15,0 18 169 16,0 19 32-16,0 8-90 15,-6 24 23-15,3 24 7 16,-2 10-67-16,5 3 11 16,0-4-103-16,0-13-39 15,0-9-42-15,0-14 1 16,5-10-20-16,4-5-104 16,7-6-166-16,-3 0-209 15,0-8-475-15</inkml:trace>
  <inkml:trace contextRef="#ctx0" brushRef="#br0" timeOffset="1803">6125 439 1840 0,'0'0'0'16,"0"0"-1743"-16</inkml:trace>
  <inkml:trace contextRef="#ctx0" brushRef="#br0" timeOffset="2003">5598 0 1517 0,'0'0'807'0,"0"0"-646"0,0 0-26 16,0 0 22-16,0 0-107 15,0 0-29-15,0 0-3 16,82 238-18-16,-113-143-264 16,2-8-440-16</inkml:trace>
  <inkml:trace contextRef="#ctx0" brushRef="#br0" timeOffset="6765">647 3313 1729 0,'0'0'258'0,"0"0"-148"15,0 0 71-15,0 0-19 16,0 0 31-16,-173-119-101 15,121 115-42-15,-7 4 26 16,-4 13-60-16,-2 28 11 16,0 18 1-16,6 12-19 15,9 6 41-15,12-1-50 16,21-5 0-16,14-13-3 16,3-7 3-16,20-13-1 15,22-11-29-15,16-10-50 0,9-17 35 16,1 0-55-16,6-17-45 15,-1-27 64-15,-4-12-31 16,-4-16-5-16,-6-10 48 16,-10-15 35-16,-10-11 18 15,-8-11 32-15,-12-8-10 16,-10 0 124-16,-9 1-32 16,0 9 20-16,0 19 36 15,0 21-25-15,0 27 33 16,-3 30-49-16,-3 20-35 15,-4 14-19-15,1 51-58 16,-5 53 34-16,0 53 19 16,2 52-48-16,9 10 16 0,3-38-22 15,0-57 0 1,3-61 0-16,23-22 0 0,10-7-39 16,7-10-12-16,12-14-25 15,7-24 55-15,3-6-42 16,2-37-19-16,-5-18 52 15,-10-8-38-15,-7-5 33 16,-8 1 21-16,-14 4 14 16,-4 16 33-16,-9 21 6 15,-6 23 27-15,-4 9 8 16,0 29-68-16,0 31 36 16,0 10 17-16,0 0-44 0,6-2 15 15,20-12-30-15,13-15-2 16,13-17-14-16,18-18-7 15,4-6 22-15,5-18-59 16,-3-22 19-16,-13-15 10 16,-12 0-6-16,-14-1 37 15,-15 6 7-15,-9 9 23 16,-9 17 54-16,-4 16 46 16,0 8-83-16,0 17 11 15,-4 30-33-15,-6 9 4 16,4 0 17-16,3 1-46 15,3-8 1-15,0-10-1 16,0-6-104-16,0-12-126 16,0-4-325-16,3-9-153 15,0-8-1072-15</inkml:trace>
  <inkml:trace contextRef="#ctx0" brushRef="#br0" timeOffset="6978">1672 2970 1714 0,'0'0'514'16,"0"0"-381"-16,0 0-2 15,0 0 21-15,0 0-43 16,0 0-62-16,0 0-45 16,82 32-2-16,-82 15-43 15,0 1-132-15,0-10-42 16,0-17-57-16,3-21-9 0,11-4-46 15,-5-26-786-15</inkml:trace>
  <inkml:trace contextRef="#ctx0" brushRef="#br0" timeOffset="7154">1927 2682 1305 0,'14'-37'339'16,"2"9"-104"-16,4 1 48 16,3 8 0-16,3 18-51 15,6 1-46-15,4 1-17 16,4 27-66-16,2 1-34 15,1-4-49-15,2 0 29 16,1-10-49-16,10-11-12 16,6-4-27-16,7 0-163 0,23-31-62 15,-17 6-324-15,-13-5-1442 16</inkml:trace>
  <inkml:trace contextRef="#ctx0" brushRef="#br0" timeOffset="7754">3450 3444 1894 0,'0'0'225'0,"0"0"-219"16,0 0 11-16,0 0 10 16,167-97 27-16,-98 44-23 15,2-6-30-15,5-6 24 16,-11-8-25-16,-5-7 0 16,-12-3 6-16,-19-3 0 15,-12 2 7-15,-17 2 26 16,0 5 38-16,-12 12 67 15,-22 13-6-15,-2 18-18 16,-2 26 11-16,-6 8-37 16,1 35-8-16,1 43-14 0,-1 47-21 15,17 48 46 1,17 46-76-16,9 5-6 0,3-41 0 16,26-48-14-16,-2-61-2 15,8-21-29-15,15-3-84 16,13-14-25-16,8-13 6 15,0-23-2-15,-1-15-71 16,-12-31-12-16,-8-17 81 16,-10-8 83-16,-15-5 46 15,-5-4 8-15,-3 7 82 16,-8 11 81-16,-3 20 50 16,-1 25 27-16,-5 17-104 15,0 4-99-15,0 33 8 16,0 16 68-16,0 6-91 0,0 0-16 15,0-6-6 1,0-6-61-16,0-5-173 0,3-13-304 16,-3-12-215-16</inkml:trace>
  <inkml:trace contextRef="#ctx0" brushRef="#br0" timeOffset="7922">4314 2855 2109 0,'0'0'504'16,"0"0"-411"-16,0 0 16 15,0 0-83-15,0 0-26 0,0 0-172 16,0 0-412-16,134 89-904 16</inkml:trace>
  <inkml:trace contextRef="#ctx0" brushRef="#br0" timeOffset="8665">4870 3451 1949 0,'0'0'350'0,"0"0"-306"16,0 0-38-16,0 0 27 15,0 0 16-15,0 0-14 16,0 0-24-16,201 17-11 0,-153-41 40 16,-2-5-40-16,-13-4 0 15,-13-2 9-15,-14-3-8 16,-6-8 21-16,0 6-11 16,-33-4 12-16,-10 6 47 15,-8 11-17-15,-6 17 55 16,0 10 25-16,-3 10-23 15,7 38 3-15,11 13-28 16,10 16-9-16,15 5 2 16,17 0-43-16,0 2-4 15,17-14-20-15,25-8-5 16,10-14-12-16,7-14-5 16,10-16-71-16,3-12-75 0,0-6-159 15,-1 0 47-15,-4-26-12 16,-5-13-39-16,-13-6 27 15,-13-4 159-15,-7-10 100 16,-12 0 34-16,-5-3 66 16,-4 13 151-16,-8 7 80 15,0 19 48-15,0 20-31 16,0 3-151-16,0 23-94 16,0 23 84-16,0 17-57 15,0 2-29-15,0-1-16 16,0 0-50-16,32-16 31 15,21-10-32-15,15-13 0 0,14-23-6 16,3-2 4-16,-6-21-29 16,-11-19-55-16,-8-11-30 15,-12-7 63-15,-11-4 7 16,-5-1 43-16,-13 8 3 16,-2 11 0-16,-11 17 97 15,-6 19 44-15,0 8-89 16,0 11-16-16,0 34-15 15,-6 4 14-15,-3 4 19 16,4 0-54-16,2-9 1 16,3-5-1-16,0-13-58 15,0-2-55-15,0-15-240 16,0-4-333-16,-9-5-522 0</inkml:trace>
  <inkml:trace contextRef="#ctx0" brushRef="#br0" timeOffset="8883">5074 2917 2191 0,'0'0'381'0,"0"0"-266"16,0 0-11-16,196-151 18 15,-131 120-38-15,-3 13-84 16,-3 18-4-16,-2 45-174 16,-12 16-312-16,-19 9-376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26.7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3485 1859 0,'0'0'379'16,"0"0"-292"-16,0 0-49 0,0 0 199 15,0 0-6-15,0 0-149 16,0-47 14-1,0 24-20-15,9-7-6 0,2-2-19 16,4-10-30-16,9-4 26 16,5-11-47-16,11-8 0 15,8-11 18-15,8-10-17 16,10-5-1-16,5-3 0 16,2 0 1-16,4 2 12 15,2 1-13-15,0 9 0 16,-3 1-7-16,-7 12 7 15,-10 11-20-15,-17 18-35 16,-16 14-49-16,-17 14 12 16,-9 12-234-16,-12 0-335 15,-15 12-641-15</inkml:trace>
  <inkml:trace contextRef="#ctx0" brushRef="#br0" timeOffset="337">399 2236 1908 0,'0'0'337'0,"0"0"-203"16,0 0 25-16,0 0 54 0,0 0-47 15,0 0-94 1,0 0-71-16,72-137 39 0,-7 106-18 15,8-3-22-15,9 13 43 16,-4 2-32-16,4 7 5 16,-7 12 4-16,-6 0-13 15,-13 21 49-15,-21 21-43 16,-15 17-5-16,-16 10 55 16,-4 8-53-16,-20 3 2 15,-16-3-12-15,0-4-28 16,7-10-21-16,15-8-222 15,11-16-401-15,3-19-1003 0</inkml:trace>
  <inkml:trace contextRef="#ctx0" brushRef="#br0" timeOffset="959">1584 748 2067 0,'0'0'365'0,"0"0"-251"0,0 0-48 16,0 0 199-16,-6 176-86 15,6-72-107 1,0 14-13-16,0 3-11 0,0 2-15 16,0-5 13-16,0-3-46 15,-8-8 2-15,2-16 7 16,0-18 1-16,3-19-20 16,-4-22 1-16,7-18-56 15,0-14 2-15,0 0-55 16,0-20-48-16,0-25-6 15,-6-14 75-15,3-14 51 16,-8-10 16-16,2-11 30 16,-8-9 0-16,-3-8 0 15,-2-36 0-15,5 11 0 16,5-3 1-16,12 10 20 0,0 30 2 16,12 11 47-16,30 23 1 15,12 27-42-15,5 18 11 16,3 14 6-16,0 6 3 15,4 17 31-15,-7 24-40 16,-11 12-21-16,-5 7 38 16,-14 4-24-16,-16 8 14 15,-13 2-21-15,0 1-25 16,-36-2 42-16,-16-5-43 16,-10-6 0-16,-11-6-4 15,5-14 4-15,9-10-45 16,13-11-59-16,26-21-175 15,17 0-359-15,3-25-1418 0</inkml:trace>
  <inkml:trace contextRef="#ctx0" brushRef="#br0" timeOffset="2521">1983 924 1629 0,'0'0'725'0,"0"0"-589"16,0 0-112-1,0 0 76-15,0 0 74 0,0 0-137 16,196-85-20 0,-114 47 1-16,3-1-17 0,5-4 9 15,-2-8-10 1,-9 1-9-16,-11-3 0 0,-19-3-5 15,-19-2-3-15,-20-5 16 16,-10-2 2-16,0 1 23 16,-26-1 27-16,-11 6 1 15,-2 9 50-15,-4 11-32 16,-2 14-1-16,2 12 2 16,1 13-41-16,2 3 11 15,7 44-41-15,4 18 1 16,6 21-8-16,6 11 8 0,11 6-1 15,3 3 0 1,3-3 0-16,0-5 4 0,0-7-4 16,0-12-24-16,0-14 18 15,0-19-22-15,0-12 2 16,0-20 7-16,0-8 19 16,0-6-11-16,3 0 11 15,3-8-19-15,8-21 10 16,3-9-21-16,3-7-6 15,8-6 4-15,9 2 10 16,2 2 11-16,4 5-9 16,2 10-3-16,1 14 14 15,-10 15-3-15,-4 3-1 0,-6 30 8 16,-9 19 5 0,-7 14 41-16,-3 4-41 0,-1-2 0 15,4-3 12-15,2-12-11 16,8-15 6-16,7-12-7 15,2-13-33-15,8-10 9 16,-2 0-64-16,4-20-8 16,4-22 16-16,-4-8 10 15,-2-5 21-15,-5-6 28 16,-5 5 21-16,-7 7 0 16,-8 13 1-16,-5 16 37 15,-7 11 20-15,0 9-2 16,0 6-20-16,0 28-20 15,0 12 8-15,0 7 0 16,0-5-24-16,6 4 0 0,17-11 0 16,11-8 7-16,4-13-16 15,9-11-41-15,-5-9-21 16,-4 0 7-16,-1-19-22 16,-12-8 1-16,3-10 44 15,-8-1-8-15,-5 0 49 16,-2 2-9-16,-4 10 9 15,-4 10 6-15,-2 14 29 16,-3 2 20-16,0 7-22 16,0 22-12-16,0 7 20 15,0 1-30-15,3 3-10 16,11-3 23-16,9-9-23 16,11-6 0-16,9-13-1 15,4-9-12-15,-4 0 12 0,-5-12-22 16,-5-15-29-1,-4-5 34-15,-9-4-13 0,-4 7 29 16,-2 4 1-16,-11 8 0 16,-3 13 21-16,0 4 6 15,0 2-18-15,0 34 19 16,0 8-18-16,0 8 4 16,0 5-13-16,9-1 9 15,22-9 38-15,11-6-48 16,4-15-10-16,2-8 4 15,-5-18-67-15,-4 0 24 0,-8-18 3 16,-12-20 39 0,-10-8-1-16,-6-11 14 0,-3-2-6 15,0-3 48 1,-25 3-10-16,-12 4-5 0,2 7-15 16,-9 10-8-16,9 12 29 15,5 8-39-15,10 12-8 16,14 6 7-16,6 0-14 15,0 8 9-15,34 14-6 16,8 1-18-16,13 2-7 16,7-8-24-16,0 0 26 15,4-3 11-15,-1 4 6 16,-6 2 17-16,-9 7 1 16,-15 6-10-16,-12 2 10 15,-12 6 6-15,-11-2 14 0,0-5-5 16,0-1-14-1,-11-11 16-15,-1-9-16 0,1-3-1 16,5-10 28-16,0 0-28 16,3-13-10-16,3-16-23 15,0-9-20-15,0-12 37 16,23-3-17-16,9 1-4 16,10-3 36-16,11 12 1 15,-1 13 0-15,-2 15 0 16,-12 15 110-16,-8 6 11 15,-13 35-43-15,-8 16-29 16,-3 3 28-16,2 1-11 16,-2-5-41-16,8-12-25 15,-2-8-28-15,24-13-250 0,-2-9-272 16,-6-14-1159-16</inkml:trace>
  <inkml:trace contextRef="#ctx0" brushRef="#br0" timeOffset="3011">5287 725 1949 0,'0'0'575'0,"0"0"-438"16,0 0 33-16,0 0 89 16,-177 106-75-16,147-57-88 15,10 3-54-15,14 0-30 16,6-8 7-16,0-6-19 0,31-8-43 15,1-12-36-15,4-12-50 16,-4-6-12-16,1 0 5 16,-10-30 43-16,-3-9 56 15,-11-8 3-15,-1-2 34 16,-5 1 21-16,-3 0 62 16,0 14 41-16,0 10-21 15,0 13 14-15,0 11 18 16,0 0-93-16,0 37-27 15,0 26 13-15,0 16-14 16,0 18 14-16,3 9-16 16,16 6 2-16,7 5 73 15,5 5-59-15,-6-1-17 16,-8-7 11-16,-11-10-20 16,-6-14 35-16,0-16-37 0,-23-20 1 15,-10-22 34-15,-7-11-25 16,-2-18 14-16,4-3-16 15,2-18 2-15,5-29 8 16,13-15-18-16,7-14-48 16,11-13 8-16,17-52-134 15,19 26-178-15,-4 6-620 0</inkml:trace>
  <inkml:trace contextRef="#ctx0" brushRef="#br0" timeOffset="3288">4236 321 2080 0,'0'0'383'0,"0"0"-257"15,0 0-68-15,0 0 102 16,0 0 13-16,183-33-80 16,-149 33-65-16,-16 20-8 0,-18 19-20 15,0 18-29 1,-80 46-165-16,1-9-425 0,-6-9-313 0</inkml:trace>
  <inkml:trace contextRef="#ctx0" brushRef="#br0" timeOffset="3495">3437 350 1947 0,'0'0'301'0,"0"0"-193"16,0 0 17-16,0 0 152 15,0 0-79-15,0 0-92 0,0 0-88 16,115 130-18-16,-142-30-213 16,-2-6-581-16</inkml:trace>
  <inkml:trace contextRef="#ctx0" brushRef="#br0" timeOffset="4218">6767 630 1317 0,'0'0'577'0,"0"0"-435"16,0 0-96-16,0 0 70 16,-203-109 87-16,147 95-89 15,7 5-38-15,7 3-45 16,13 4-14-16,12 2 29 16,14 0-46-16,3 8-6 0,0 21-3 15,29 9 9-15,7 9-1 16,13 3-20-16,4 4-25 15,2-2 45-15,-5 1-20 16,-5 0 5-16,-16 1 15 16,-12-6 1-16,-17-5 14 15,0-4-14-15,-37-7 43 16,-17-8 31-16,-16-5-24 16,-4-6-3-16,-8-7-12 15,6-6-35-15,7 0 18 16,16-4-18-16,24-17-103 15,29-13-56-15,0 1-351 16,29 4-640-16</inkml:trace>
  <inkml:trace contextRef="#ctx0" brushRef="#br0" timeOffset="4818">7244 638 1991 0,'0'0'395'0,"0"0"-278"16,0 0 41-16,0 0 101 0,0 0-100 16,-190-29-102-1,148 54-11-15,2 12-38 0,12 12 4 16,2 12 4-16,12 6-16 15,14 0 7-15,0 2-7 16,11-8-36-16,21-10-30 16,7-20-94-16,4-10-38 15,2-11-30-15,1-10 29 16,-7-4-4-16,-2-25 86 16,-15-12 91-16,-5-12 26 15,-11 0 58-15,-6 3 97 16,0 6 53-16,0 15-26 15,0 12 49-15,-3 12-77 0,0 5-80 16,0 15-29 0,3 21-34-16,0 11 4 0,3 2-15 15,20-1 4-15,13-8-10 16,4-12-69-16,2-10-65 16,1-12 35-16,-1-6 19 15,-4-6-24-15,-4-24 35 16,-8-13 62-16,-7-3 11 15,-5 0 4-15,-8 8 8 16,-3 7 94-16,-3 17 16 16,0 14 30-16,0 0-79 15,0 18-58-15,0 29 35 16,0 6-23-16,0 8-24 16,0-2 20-16,0-3-21 15,0-9-34-15,11 5-59 0,9-18-290 16,-4-10-418-16</inkml:trace>
  <inkml:trace contextRef="#ctx0" brushRef="#br0" timeOffset="5011">7714 323 2501 0,'0'0'352'16,"0"0"-283"-16,0 0-30 0,0 0-39 16,0 0-197-1,0 0-478-15,-28 157-1298 0</inkml:trace>
  <inkml:trace contextRef="#ctx0" brushRef="#br0" timeOffset="5816">5663 2313 1674 0,'0'0'226'16,"0"0"-164"-16,0 0 52 15,0 0 115-15,0 0-62 16,0 0-97-16,0 0-28 16,178-57 44-16,-155 108-37 15,-3 10-11-15,-8 12-20 16,-2 6-17-16,-7-3 31 16,-3-9-31-16,3-15 0 0,-3-15 12 15,0-13-12-15,0-20-1 16,0-4 27-16,0 0 22 15,3-31-12-15,0-16-37 16,11-9 0-16,3-11 9 16,6 4-9-16,5-2 0 15,6 6-1-15,-2 15 1 16,1 17 11-16,-7 21-10 16,-3 6 6-16,-7 18 15 15,-2 29-10-15,-8 11 9 16,-3 7-15-16,0-1 0 0,-3-9 19 15,0-8-25 1,0-12 0-16,0-15 0 0,0-10 1 16,0-10 24-16,0 0-7 15,0-30-17-15,0-13 2 16,3-10-3-16,20-10-15 16,14-4 0-16,5-2-3 15,14 2 17-15,3 8-6 16,-1 12 3-16,-5 20-8 15,-7 22 24-15,-7 5-8 16,-10 29 21-16,-9 25-5 16,-6 14 41-16,-5 5-59 15,-2 2 7-15,-4-5 7 0,3-10-16 16,5-9 0-16,1-16-2 16,8-11-76-16,3-10-98 15,22-14-197-15,-5 0-317 16,-4-20-1093-16</inkml:trace>
  <inkml:trace contextRef="#ctx0" brushRef="#br0" timeOffset="6597">7284 2324 2150 0,'0'0'499'16,"0"0"-399"0,0 0 79-16,0 0 47 0,-199-11-66 15,149 22-102-15,4 20-38 16,10 9 5-16,10 10-24 16,14 4 7-16,12 4-8 15,0-2-1-15,6-2-44 16,26-10-81-16,7-12-19 15,4-15-100-15,4-14 12 16,-9-3 41-16,-2-17 0 16,-5-25 100-16,-9-12 73 15,-6 2 19-15,-3-3 19 16,-7 7 104-16,-1 13 68 0,-5 13 41 16,0 14-1-16,0 8-90 15,0 4-83-15,0 30-8 16,0 8-1-16,0 5-37 15,15 0-10-15,15-9-4 16,5-5-16-16,12-10-12 16,2-14 14-16,0-9-65 15,-7 0 40-15,-2-23 0 16,-7-15 9-16,-7-4 31 16,-3-5-16-16,-7 2 17 15,-4 7 17-15,-7 11 22 16,-2 17 49-16,-3 10-2 0,0 0-62 15,0 20 7 1,0 22-20-16,9 8 2 0,8-1-13 16,9 2 8-16,10-6 2 15,10-17-10-15,-1-10-24 16,1-15 18-16,-2-3-30 16,-12-9-6-16,-3-27 21 15,-5-5 21-15,-6-8-4 16,-4 1 11-16,-1 0-7 15,-6 8 53-15,-4 9-14 16,-3 18 40-16,0 13 0 16,0 0-50-16,0 17 8 15,0 29-36-15,0 6 0 16,0 7 35-16,0 0-30 16,0-6 4-16,0-10-8 0,0-11 5 15,7-8-7 1,2-9 0-16,-3-15-85 0,2 0-26 15,-5-6-166-15,-3-17-490 16,0-4-1284-16</inkml:trace>
  <inkml:trace contextRef="#ctx0" brushRef="#br0" timeOffset="7019">6992 1976 2331 0,'0'0'378'16,"0"0"-280"-16,0 0-29 16,0 0 163-16,0 0-88 15,0 0-117-15,170-171-12 16,-123 154-15-16,-4 8-6 15,-8 6-32-15,-2 3-80 16,-10 0-92-16,-3 9 13 16,-7 3-23-16,-3-4-10 15,0-8 52-15,-1 0 81 16,5 0 81-16,6-14 3 16,-2-15 13-16,12-1 40 15,-1 1 70-15,1 8 88 0,-1 6 10 16,-3 9-12-16,1 6 16 15,2 0-79-15,5 13-19 16,4 7-3-16,12 3-56 16,9-8-23-16,12-4-32 15,57-11-52-15,-20 0-237 16,-6-20-659-16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5.9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3050 0,'0'0'190'16,"0"0"-190"-16,0 0-308 15,0 0 78-15,0 0-280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6.0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0 189 3038 0,'0'0'458'16,"0"0"-458"-16,0 0-20 15,0 0-103-15,51-189-556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3.5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5241 470 1817 0,'0'0'377'16,"0"0"-201"-16,0 0 47 15,-26-153 54-15,-4 106-83 16,-13 8-104-16,-8 7-21 0,-15 18 9 15,-13 14-61-15,-13 0-16 16,-8 44 21-16,-2 27-22 16,6 23 15-16,5 34-13 15,26 2 4-15,19 7 31 16,23-1-36-16,23-30-1 16,10 1 15-16,46-20-13 15,21-28-4-15,28-23-4 16,20-25-70-16,10-11-36 15,44-11-185-15,-35-22-332 16,-25 3-536-16</inkml:trace>
  <inkml:trace contextRef="#ctx0" brushRef="#br0" timeOffset="444">5856 945 1921 0,'0'0'512'16,"0"0"-364"-16,0 0 115 16,0 0 1-16,0 0-105 15,-187-85-68-15,136 85-35 16,-2 6 16-16,4 29-41 0,0 18-7 15,10 12-9-15,12 6-15 16,17 2 7-16,10-8-7 16,10-6-47-16,37-15-23 15,10-21-84-15,13-17-73 16,2-6-13-16,-4-20 15 16,-6-24 55-16,-12-9 78 15,-15-4 85-15,-7 3 7 16,-19 12 50-16,-3 8 120 15,-6 15 75-15,0 13 23 16,0 6-90-16,-3 8-121 16,-3 26-30-16,-3 14 9 15,4 6-36-15,5 2 0 16,0-3-40-16,23 0-137 0,10-15-360 16,1-15-348-16</inkml:trace>
  <inkml:trace contextRef="#ctx0" brushRef="#br0" timeOffset="812">6429 713 2230 0,'0'0'380'0,"0"0"-241"16,0 0 50-16,0 0-65 15,-176 40-86-15,147-4-29 0,12 2-9 16,14 3-56 0,3 0 4-16,9-2-42 0,25-6 21 15,8-4 4-15,7 0 26 16,2-5 41-16,5 3 4 16,7 3-1-16,-7-5 125 15,-7 8-70-15,-10-1-36 16,-19 5 25-16,-17 3 34 15,-3 4 24-15,-23 3-52 16,-26 0-40-16,-7-5 35 16,-9-4-45-16,0-11-1 15,5-10-10-15,18-11-71 16,25-12-66-16,14-24-308 16,3-11-422-16</inkml:trace>
  <inkml:trace contextRef="#ctx0" brushRef="#br0" timeOffset="1040">6890 631 2198 0,'0'0'341'0,"0"0"-270"15,0 0 83-15,0 160 101 16,0-98-134-16,0 5-46 15,0-2-73-15,8 2-1 16,1-12-1-16,2-2-48 0,-5-10-141 16,-6-6-280-16,0-13-195 15,0-16-1100-15</inkml:trace>
  <inkml:trace contextRef="#ctx0" brushRef="#br0" timeOffset="1263">6845 193 2165 0,'0'0'353'0,"0"0"-248"16,0 0-27-16,0 0 13 15,0 0-91 1,0 0-96-16,0 0-378 0,124 18-688 0</inkml:trace>
  <inkml:trace contextRef="#ctx0" brushRef="#br0" timeOffset="1593">7372 604 2367 0,'0'0'380'0,"0"0"-283"16,0 0-42-16,-82 174 105 16,73-99-54-16,9 8-53 15,6 2 4-15,39-5-45 16,28-12-12-16,15-24-2 15,14-26 1-15,3-18-14 16,-8-21 15-16,-7-34 0 16,-25-16 9-16,-16-9 12 15,-24-8 50-15,-25-1-5 16,0 1-31-16,-31 6-5 16,-29 17-30-16,-16 18-87 15,-60 24-168-15,14 22-620 0,-5 1-1268 16</inkml:trace>
  <inkml:trace contextRef="#ctx0" brushRef="#br0" timeOffset="-2325">295 403 1465 0,'0'0'808'0,"0"0"-666"16,0 0-66-16,0 0 48 16,0 0 77-16,0 0-19 15,-40-36-64-15,40 36-61 16,0 7-27-16,0 36-9 0,0 28 47 16,0 27-10-16,0 20-21 15,0 12-1-15,0-2-30 16,0-6 9-16,0-13-7 15,0-15-7-15,0-21 3 16,3-16-4-16,0-22-27 16,0-18-60-16,0-17-176 15,5-23-196-15,-5-28-108 16,-3-4-620-16</inkml:trace>
  <inkml:trace contextRef="#ctx0" brushRef="#br0" timeOffset="-1756">0 391 1558 0,'0'0'305'16,"0"0"-81"-16,0 0-66 15,0 0 14-15,0 0 8 16,0 0-27-16,0 0-26 16,58-71-48-16,-2 47-14 15,9 4-22-15,11-4 0 16,6 7-10-16,6 2-6 15,3 13 12-15,1 2-16 16,-3 2-11-16,-11 24-1 16,-12 13-10-16,-20 8 3 15,-23 9-3-15,-20 5 4 16,-3 4 23-16,-37 4-22 0,-22-1 6 16,-6-10-5-16,-7-5-6 15,4-8 23-15,6-16-6 16,6-9 0-16,16-8 26 15,14-9-16-15,16-3-10 16,10 0-6-16,0 0-12 16,16 0 0-16,35-3-12 15,11-3-2-15,9 6 13 16,11 0-28-16,0 6-1 16,0 27 7-16,0 8-14 15,-10 11 27-15,-10 9 9 16,-17 1 1-16,-19 3-2 15,-18-4 2-15,-8-3 0 0,-23-1 9 16,-27-8-2 0,-18-8 25-16,-11-5-16 0,-9-13 8 15,-1-6 26-15,7-16-41 16,7-1 10-16,9 0 25 16,21-23-34-16,11-3-8 15,22-7-2-15,12 3-51 16,9-5-74-16,73-14-210 15,0 7-372-15,-3 6-737 0</inkml:trace>
  <inkml:trace contextRef="#ctx0" brushRef="#br0" timeOffset="-815">1898 925 1267 0,'0'0'1206'15,"0"0"-1016"-15,0 0-20 16,0 0 43-16,-180-87-29 16,128 83-36-16,-4 4-81 15,4 2-31-15,-1 36-3 16,11 17-32-16,10 20 0 15,12 7 4-15,20 4-5 16,0-7-1-16,29-10-27 0,24-20-40 16,12-20-10-16,7-16-53 15,4-13 17-15,-8-17 11 16,-6-25 22-16,-16-9 55 16,-13-1 9-16,-18-2 17 15,-7 4 31-15,-8 9 19 16,0 10 31-16,0 17 22 15,0 14-3-15,-11 0-29 16,5 21-63-16,0 25-7 16,6 0-2-16,0 1-1 15,3-6 1-15,17-8-31 16,6-13-19-16,0-13-35 16,4-7-14-16,-1-13 71 0,4-26 28 15,-1-10-6 1,2-4 6-16,-3 7 1 0,0 6 0 15,-5 15 3-15,-7 16-3 16,1 9 0-16,-8 2 6 16,2 23 6-16,-5 12 12 15,-1-2-23-15,-2-2-1 16,-3-8 8-16,-3-3-8 16,3-10 0-16,-3-6 7 15,0-2-5-15,0-4 14 16,0 0 8-16,0-13-13 15,0-11-11-15,0-4-21 16,0-3 8-16,10 6 11 16,10 3-20-16,3 10 13 15,3 12-10-15,4 0 8 0,-4 28 1 16,0 9 7-16,-6 8 3 16,-4-4 0-16,-4-3 8 15,-4-9-9-15,-5-8 2 16,0-12-1-16,-3-9 38 15,0 0-8-15,0 0 36 16,0-24-15-16,0-8-27 16,0-9-9-16,0-7-15 15,14-2 0-15,5 1-2 16,10 1 2-16,3 10-12 0,5 9 11 16,2 14-7-1,4 15 7-15,-1 0-8 0,-2 17 9 16,-4 25 58-16,-4 11-32 15,-5 6-2-15,-4-1 10 16,-8-2-24-16,-1-11-2 16,-8-10-8-16,-3-12-38 15,2-14-62-15,-5-9-177 16,0-3-271-16,0-20-1033 0</inkml:trace>
  <inkml:trace contextRef="#ctx0" brushRef="#br0" timeOffset="-557">1417 652 2018 0,'0'0'376'0,"0"0"-282"15,0 0-20-15,114-164 102 16,-52 119-23-16,-3 11-75 16,4 13-63-16,-10 18-15 15,-5 3-127-15,-8 20-123 16,6 28-223-16,-10-6-40 16,-7-10-1049-16</inkml:trace>
  <inkml:trace contextRef="#ctx0" brushRef="#br0" timeOffset="-472">2236 311 1538 0,'0'0'312'0,"0"0"-199"0,183-179-105 16,-91 105-8-16,-7 16-754 0</inkml:trace>
  <inkml:trace contextRef="#ctx0" brushRef="#br0" timeOffset="2178">955 2192 1969 0,'0'0'471'16,"0"0"-433"-16,0 0-24 15,0 0 139-15,243-31 29 16,-47 18-60-16,99-2-36 0,68-3-54 15,50-4 7-15,32-3 48 16,3-2-36-16,21-3-21 16,19 4-16-16,-11 3-13 15,-11 6 29-15,-18 8-24 16,-29 5-4-16,-26 1 17 16,-33-3-1-16,-33-6 16 15,-42-2-28-15,-40-3-5 16,-31 1 50-16,-55 4-50 15,-34 4 5-15,-32 2-6 16,-22 0 14-16,5 2-28 0,-8-1 4 16,-5-1-89-16,-24 0 26 15,-24-17-101-15,-7-1-162 16,-8-7-776-16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7.0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0 261 1840 0,'0'0'193'15,"0"0"-106"-15,0 0-49 16,0 0 73-16,0 0 6 15,0 0-38-15,38-170 14 16,5 134-54-16,7 2 1 16,2 17 21-16,-2 17-44 15,-2 0-10-15,-2 36 11 16,-13 26 12-16,-10 15 42 16,-17 8-66-16,-6 1 0 0,0-4 28 15,-33-7-34 1,-5-5 8-16,-2-14-8 0,-2-10 2 15,-1-14 19 1,7-7-21-16,7-14 0 0,5-11-8 16,8 0-5-16,13-11-111 15,3-43-153-15,26 7-253 16,3 0-462-16</inkml:trace>
  <inkml:trace contextRef="#ctx0" brushRef="#br0" timeOffset="450">766 102 1707 0,'0'0'360'16,"0"0"-121"-16,0 0 27 0,0 0-96 15,0 0 3-15,0 0-62 16,-201-76-26-16,156 90 0 15,-1 32-58-15,4 17-3 16,2 13 3-16,11 10-26 16,13 5 30-16,16 2-31 15,0-11 1-15,25-13 2 16,21-13-2-16,13-14-2 16,17-21-10-16,6-15-44 15,6-6-5-15,0-12-41 16,-9-21 4-16,-13-2 39 15,-15-2 6-15,-17 3 52 16,-12 2 9-16,-11 8 41 0,-8 7 103 16,-3 7-3-16,0 10-43 15,0 0-5-15,0 4-87 16,0 27 2-16,0 17 1 16,0 9-17-16,-3 7 29 15,-5 1-30-15,2-3 0 16,3-7-18-16,-4-3 6 15,1 2-153-15,3-9-211 16,-6-13-534-16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9.37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21 11 1967 0,'0'0'377'0,"0"0"-254"15,0 0 25 1,0 0 11-16,0 0-48 0,0 0-111 16,0 0-51-16,-19-15-133 15,28 43-165-15,1 3-406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9.5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1824 0,'0'0'312'0,"0"0"-188"15,0 0-92 1,0 0-32-16,0 0-27 0,0 0-257 16,0 0-1203-16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9.71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1600 0,'0'0'301'15,"0"0"-241"-15,0 0-41 0,0 0-19 16,0 0-133 0,0 0-1616-16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49.89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 0 1737 0,'0'0'366'16,"0"0"-221"-16,0 0 174 15,0 0 0-15,0 0-208 16,0 0-111-16,0 0-62 15,-26 145-235-15,29-132-406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1.6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38 315 1672 0,'0'0'290'0,"0"0"-141"16,0 0 9-16,0 0 60 0,0 0-33 15,-37-168-99-15,37 131-29 16,14 3-9-16,9 4-7 16,7 7 25-16,2 6-45 15,4 11-19-15,4 6 34 16,2 3-17-16,-2 30 0 15,-8 13-7-15,-9 17-10 16,-10 4 20-16,-13 10-22 16,0-1 0-16,-13-1-1 15,-16-6 1-15,-5-10 0 16,5-11-6-16,4-12 6 16,5-17-12-16,9-6-20 15,11-13-108-15,0-6-82 0,31-27-306 16,1-2-73-16</inkml:trace>
  <inkml:trace contextRef="#ctx0" brushRef="#br0" timeOffset="541">578 76 1864 0,'0'0'560'0,"0"0"-405"15,0 0-11-15,0 0 37 16,0 0-29-16,-95 154-72 15,75-80-34-15,8 2 11 16,9 1-48-16,3-10-7 16,9-6-4-16,24-9-7 15,13-14-6-15,2-11-69 16,9-19-23-16,2-8-6 0,-1-6-58 16,-2-29 86-16,-3-9 59 15,-4-1 16-15,-13 4 9 16,-13 9 2-16,-8 11 12 15,-7 13 87-15,-5 8-8 16,0 0 14-16,-3 23-32 16,0 15-19-16,0 12 11 15,0 4-45-15,0-1-21 16,0-5 39-16,-6-4-38 16,-2-12 7-16,5-12-8 15,3-7 8-15,0-13 7 16,0 0-15-16,0-16-34 15,0-24 6-15,20-14-13 0,5-8 25 16,9-3 1 0,2 6 12-16,7 9-14 0,2 15 17 15,4 14 0-15,4 19 83 16,-4 2-34-16,-4 19 20 16,-8 28-8-16,-8 6-29 15,-10 10 17-15,-2-10-43 16,0-3 5-16,-1-12-5 15,4-11-6-15,9-17-75 16,33-10-163-16,-5-28-449 16,-6-13-1590-16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3.5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0 163 1287 0,'0'0'376'15,"0"0"-205"-15,0 0-44 16,0 0 73-16,0 0-3 16,0 0-16-16,93-154-65 15,-81 145-66-15,2 9 25 16,-5 0-44-16,-2 36 66 16,-1 54-16-16,-6 65-11 15,0 72 26-15,0 32-57 16,-6 3-13-16,6-23 40 15,0-44-60-15,13-13-5 16,23-35-1-16,7-37-9 16,-1-28-5-16,7-20-2 0,13 6-31 15,11-1 41-15,4-2-49 16,-4-15-7-16,-8-12 0 16,-11-14-36-16,-16-12 51 15,-11-3-76-15,-18-6 11 16,-9-1 112-16,0 4 64 15,-17 7 12-15,-22 10-40 16,-13 17 0-16,-7 18 98 16,-6 18-55-16,-1 18-38 15,4 12 19-15,17 6-41 16,8 4-11-16,20 1-8 16,17 7 6-16,0 2 7 0,23 30-13 15,24 31 0-15,5 30 2 16,7 7-2-1,-3-18-6-15,-1-23 6 0,-9-47 0 16,-10-29 13-16,-10-30 13 16,-13-14-8-16,-3 0 13 15,-6 3-31-15,-4 4 9 16,-4-16 36-16,-28-7 6 16,-18-14 18-16,-19-9-59 15,-10-12-1-15,-12-10 10 16,-8-2-18-16,8 0-1 15,9-23 0-15,17-7-7 16,19-5-53-16,36-38-204 16,10 5-452-16,0-1-1589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49.9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2129 0,'0'0'621'0,"0"0"-459"16,0 0-43-16,0 0-39 16,0 0-80-16,0 0-329 15,0 0-491-15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6.6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286 0 1807 0,'0'0'295'16,"0"0"-162"-16,0 0-3 16,0 0 72-16,0 0-75 15,0 0-69-15,-37 35-9 16,37 12 37-16,0 11 3 16,0 5-68-16,-19 1-7 15,-13-2-1-15,-8-3-5 0,-5-5 5 16,2-7-13-16,7-9-40 15,13-14-34-15,12-11-93 16,11-13-129-16,5-13-219 16,18-17-1338-16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5.2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393 501 963 0,'0'0'281'0,"0"0"-72"16,0 0 2-16,0 0-30 16,0 0-57-16,0 0-10 15,0 0 32-15,0-27-11 16,0 21-39-16,0 1 35 15,3-1-40-15,14-6-10 16,6-1-2-16,2 0-27 16,6-2 21-16,1 3-56 15,1 9-7-15,7 3 47 16,-2 0-38-16,4 20 2 16,-2 19 24-16,-1 6-44 0,-9 7 44 15,-14 10-45-15,-12 0 0 16,-4-1 29-16,-17 2-29 15,-25-7 0-15,-11-6 12 16,-6-9-1-16,1-9 16 16,2-8-27-16,7-12 0 15,13-10 6-15,10-2-6 16,12 0-50-16,14-27-59 16,0-4-192-16,56-31-215 15,3 8 5-15,2 5-1194 0</inkml:trace>
  <inkml:trace contextRef="#ctx0" brushRef="#br0" timeOffset="242">1127 463 1562 0,'0'0'543'0,"0"0"-265"0,0 0-39 16,0 0 43-16,0 0-113 15,0 0-61-15,-178 90-3 16,140-39-32-16,8-1-14 15,17 2-19-15,13-1-40 16,0-1 33-16,13-8-33 16,23-4-29-16,7-11 29 15,2-10-58-15,8-5-29 16,-1-12-63-16,-4 0-62 0,6-12-149 16,-18-14-208-1,-10-7-1121-15</inkml:trace>
  <inkml:trace contextRef="#ctx0" brushRef="#br0" timeOffset="583">0 155 2067 0,'0'0'391'0,"0"0"-270"0,0 0 34 15,0 0 91-15,0 0-96 16,0 0-18-16,170-29-61 16,-58 18-17-16,42-7 3 15,-4 3-28-15,3 0 25 16,-1-2-45-16,-41 1-2 15,-3 3 22-15,-29 5-29 16,-28-3 0-16,-20 9-1 16,-22 2-75-16,-9 0-83 15,-3 0-481-15,-20 0-833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7.4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640 203 1670 0,'0'0'310'0,"0"0"-212"16,0 0 57-16,0 0 119 15,0 0-108-15,0 0-55 0,0 0-13 16,-55-168-46 0,25 147 38-16,-13 10-47 0,-8 9-33 15,-12 2 37-15,-5 0-46 16,-2 25 0-16,2 5-1 16,5 5 9-16,15 3 4 15,8 0-13-15,15 8 0 16,14 0 5-16,11-2 1 15,0 2-6-15,11-6 0 16,20-5 1-16,12 1-3 16,7-9 2-16,5-1 0 15,1-3 2-15,-1 1-2 16,1-4 0-16,0 4-1 16,-4-1 3-16,-2 4-1 15,-8 5-1-15,-7 4 0 0,-4 1-3 16,-12 5 3-16,-13 3 0 15,-6-4 0-15,0 0 15 16,-25-3 21-16,-15-3-34 16,-8-8 5-16,-9-6 38 15,-5-6-30-15,-3-13 18 16,2-2 13-16,1 0-11 16,9-17 37-16,7-10-51 15,12-1-9-15,3 0 30 16,14 2-41-16,8 3-1 0,6 1-3 15,3 4-75 1,40 1-80-16,11 4-350 0,6 3-251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00.33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89 1016 2333 0,'0'0'249'15,"0"0"-247"-15,0 0 25 16,0 0 137-16,0 0-44 16,196-52-55-16,-157 85 17 15,4 14-21-15,-7 11-37 16,-7 11 54-16,-3-2-43 15,-9-2-7-15,-7-4 11 16,-10-9-28-16,0-8 50 16,-4-9-31-16,-28-8-17 15,-11-7 47-15,-7-5-54 16,-1-9 0-16,-1-6-6 16,-1 0 2-16,4-21 1 15,7-10-3-15,-1-14-8 16,13-11-10-16,7-9 15 0,11-9-15 15,12-5 6-15,0 0 0 16,0 8 3-16,26 8 9 16,3 16 0-16,7 14 21 15,4 14-6-15,2 6-6 16,10 11 17-16,4 2-25 16,6 0 47-16,3 6-48 15,7 12 0-15,7-1 35 16,0 1-35-16,6-10 17 15,-3-2-13-15,0-6 7 16,-5 0 5-16,-7-6-16 0,-5-20-33 16,-13 0 3-1,-12-7-67-15,-10-20-129 0,-10 11-358 16,-14 2-364-16</inkml:trace>
  <inkml:trace contextRef="#ctx0" brushRef="#br0" timeOffset="389">1274 0 1689 0,'0'0'1170'0,"0"0"-1037"16,0 0-124-16,0 0 79 16,0 0 69-16,0 0-55 15,0 0-62-15,177 128 16 16,-102-46 2-16,4 22 4 15,0 14 31-15,-5 12-27 16,-9 31-35-16,-25 34 10 16,-40 35-32-16,-20 1 27 0,-45-39-36 15,-10-49-44-15,9-53 1 16,-45 28-128-16,17-14-407 16,-5-12-986-16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5:57.7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496 0 2018 0,'0'0'314'0,"0"0"-242"16,0 0 6-16,0 0 169 16,-220 10-53-16,165 55-63 15,-12 48-72-15,9 48-8 16,5 51 57-16,21 13-57 16,22-16-1-16,10-46-11 15,6-55-30-15,27-31 8 16,16-21-17-16,16-1-78 15,20-3-3-15,53-12-211 16,-24-15-241-16,-15-23-618 0</inkml:trace>
  <inkml:trace contextRef="#ctx0" brushRef="#br0" timeOffset="1217">783 894 2006 0,'0'0'114'0,"0"0"-114"16,0 0 0-16,170-94 89 16,-100 54-27-16,-2-12-49 15,-2-3 10-15,-7-4-22 0,-17-8-1 16,-13-4 69-16,-15-6-9 15,-14 4 51-15,0 8 50 16,-20 14 0-16,-9 18 21 16,-7 24-93-16,-4 9-31 15,-2 34 14-15,-1 37-52 16,4 24-1-16,5 13 9 16,12 7-28-16,2 3 35 15,5-1-35-15,4-7 0 16,2-6-5-16,1-18 5 15,5-17-27-15,3-22 8 16,0-18-30-16,0-17 40 16,0-12-44-16,0 0 25 0,0-30 19 15,23-13-21-15,4-14-2 16,5-10 16-16,8-4-39 16,2 4 35-16,7 2-32 15,4 14 1-15,-1 16 42 16,1 18-15-16,-8 17 3 15,-5 0 3-15,-8 34 18 16,-5 17 33-16,-4 5-33 16,-6 6 41-16,-2-3 3 15,-2-3-43-15,1-9-1 16,-2-8 0-16,5-11-27 16,3-10-31-16,2-12-20 15,4-6-123-15,5-6 139 0,1-27-25 16,-2-7-16-1,-1-4 30-15,-6 2 54 0,-7 4 3 16,-7 12 32-16,-1 11 18 16,-8 15 111-16,0 0-38 15,0 4-58-15,0 27 3 16,0 3 0-16,0 8 0 16,12 0-52-16,22-3 0 15,8-7 77-15,4-15-59 16,-4-11-4-16,-2-6-14 15,-15-6 0-15,-2-27 7 16,-12-5-7-16,-8-9 0 16,-3-3-1-16,-3 3 8 15,-23-3 18-15,-7 9 7 0,4 5-31 16,-2 10 32-16,15 10-33 16,7 8 0-16,6 8-1 15,3 0-83-15,6 0 18 16,27 7-35-16,13 3-97 15,8 0-20-15,9-5 48 16,3-1 69-16,0-4 63 16,-4 0-18-16,-7 0 56 15,-5 0 24-15,-15 0 33 16,-8-9-24-16,-15 3 157 16,-4 0 9-16,-8 4 21 15,0-3 5-15,0 5 16 16,-28 0-129-16,-7 0-80 0,-7 28 14 15,-8 7-45 1,4 9 10-16,7 3 6 0,10 3-9 16,9-2 2-16,13-4-10 15,7-5-32-15,0-7 5 16,19-12-80-16,12-9-45 16,1-11-26-16,7 0-3 15,-2-20 74-15,-4-16 12 16,-4-2 34-16,-6-2 53 15,-7-2 14-15,-4 13-6 16,-1 5 46-16,-8 15 73 16,0 9 35-16,-3 0-90 15,3 24 18-15,5 11 24 0,1 3-77 16,5 3-10 0,8 0-19-16,10-5-22 0,5-2 11 15,19-15-235-15,-14-4-325 16,-7-15-96-16</inkml:trace>
  <inkml:trace contextRef="#ctx0" brushRef="#br0" timeOffset="1457">3015 903 1790 0,'0'0'643'0,"0"0"-499"15,0 0 74 1,0 0 72-16,0 0-73 0,-173 183-147 16,170-136-61-16,3 0 25 15,3-5-34-15,28-11-23 16,8-9-13-16,4-11-53 16,2-11-63-16,10 0-187 15,-13-23-163-15,-8-2-76 0</inkml:trace>
  <inkml:trace contextRef="#ctx0" brushRef="#br0" timeOffset="1696">2286 312 1702 0,'0'0'331'0,"0"0"-224"15,0 0-12-15,0 0 174 16,0 0-80-16,0 0-53 16,0 0-57-16,89 96-53 15,-38-83 5-15,11-9-31 16,5-4-67-16,5 0-136 16,19-28-145-16,-15-9-167 15,-17 6-1243-15</inkml:trace>
  <inkml:trace contextRef="#ctx0" brushRef="#br0" timeOffset="1926">2469 1931 2595 0,'0'0'451'0,"0"0"-451"16,0 0 0-16,0 0 10 15,0 0-10-15,0 0-148 16,0 0-509-16,187-90-1462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3.67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150 0 2067 0,'0'0'273'0,"0"0"-149"16,0 0-48-16,79 155 173 15,-56-109-68-15,-9-5-47 16,-8 0-41-16,-6-2-76 15,-9 2-17-15,-34 0-9 16,-39 15-156-16,9-15-292 16,8-6-252-16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4.8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245 954 2246 0,'0'0'347'0,"0"0"-268"0,0 0 162 15,0 0-13-15,115 156-75 16,-109-103-59-16,-6 9-67 15,-3 6 9-15,-39 5-36 16,-21 2-63-16,-38 11-184 16,16-23-434-16,13-18-892 0</inkml:trace>
  <inkml:trace contextRef="#ctx0" brushRef="#br0" timeOffset="663">1839 288 1908 0,'0'0'294'0,"0"0"-234"16,0 0 143-16,0 0 43 15,20-159-54-15,-40 123-41 16,-22 4-103-16,-10 6 2 0,-18 5 46 16,-7 12-33-1,-10 9 19-15,-4 6-43 0,-3 35-8 16,9 18 32-16,6 18-36 15,17 11-10-15,19 6-10 16,20 4 1-16,23-4-2 16,3-13-6-16,49-16-26 15,21-19 20-15,15-17-54 16,11-21-33-16,-2-8 10 16,-4-8-31-16,-11-33 49 15,-14-12 25-15,-16-12 28 16,-10-9 12-16,-15-5 1 15,-14 0 52-15,-10 1 47 0,-3 11-23 16,0 14 39-16,0 17-24 16,-6 19-23-16,-4 17 36 15,-3 0-63-15,-1 47-21 16,2 27 36-16,1 26-21 16,5 42 21-16,3 43-38 15,3 43-17-15,0 9 37 16,0-15-32-16,0-50 1 15,0-56-8-15,0-35 13 16,0-23-26-16,6-3 11 16,5-2-38-16,-2-3-14 15,-6-17-63-15,-3-14-60 16,0-17-100-16,0-2-297 16,0 0-269-16</inkml:trace>
  <inkml:trace contextRef="#ctx0" brushRef="#br0" timeOffset="1193">2275 990 1551 0,'0'0'1035'0,"0"0"-883"16,0 0-109-16,0 0 90 15,190-77 87-15,-141 77-74 16,-7 0-93-16,-2 19-35 0,-7 18 21 16,-7 4-1-16,-6 7 1 15,-11 1-9-15,-6 1-17 16,-3-2 18-16,0-11-31 16,-20-3 0-16,-3-11-1 15,-3-5 9-15,7-10-8 16,-1 1 0-16,11-7 1 15,1-2 12-15,5 0-13 16,3 0 1-16,0 0 16 16,0 0-16-16,0 0 20 15,8 0-19-15,15 0 10 16,5 0-12-16,3 0 0 16,4 7-3-16,1 20-5 0,1 9 16 15,2 10 11 1,-1 7 2-16,-2 9-13 0,1 3 38 15,-11-4-13-15,-7-5-16 16,-12-6 11-16,-7-11-28 16,-7-7 24-16,-32-10-21 15,-10-8 3-15,-10-9 16 16,0-5-22-16,0 0-6 16,4 0 6-16,-1-17-57 15,-16-13-54-15,13 7-150 16,6 0-680-16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4.2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706 140 2089 0,'0'0'359'0,"0"0"-285"16,0 0 5-16,0 0 133 16,0 0-21-16,-177-134-73 0,106 134-76 15,-8 0-24-15,-6 28 54 16,0 26-16-16,6 11-16 16,17 11-4-16,16 1-29 15,29-1 19-15,17-11-26 16,7-13-17-16,46-10 16 15,12-18-58-15,11-19-33 16,4-5-42-16,-4-11-56 16,-7-27 90-16,-7-12 23 15,-12-7 45-15,-12-1 32 16,-5-3 17-16,-10 13 51 16,-9 10 74-16,-8 13 21 15,-3 19 19-15,-3 6-76 0,0 33-84 16,0 36 62-1,0 22-39-15,-3 41 2 0,-14 41 5 16,1 34-17-16,3-13 22 16,7-38-27-16,6-46-11 15,0-31 10-15,0 7-29 16,16-2 0-16,3-4-1 16,-8-17-35-16,-11-22-67 15,0-16-91-15,0-20-159 16,-14-5-393-16,5-6-1477 0</inkml:trace>
  <inkml:trace contextRef="#ctx0" brushRef="#br0" timeOffset="310">985 760 2297 0,'0'0'334'15,"0"0"-240"-15,0 0-26 16,0 0 200-16,219-39-91 16,-166 39-86-16,-5 24-24 15,-8 14-20-15,-14 13-13 16,-20 7-8-16,-6 7-20 16,-20 2 24-16,-22-2-30 15,-4-9 0-15,7-11-7 16,10-14 14-16,15-13-7 0,14-7 0 15,0-6-15-15,23-5 15 16,27 0-57-16,15 0-93 16,49 0-175-16,-15-9 31 15,-5 1-517-15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3.0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880 327 1430 0,'0'0'234'0,"0"0"-149"16,0 0 13-16,0 0 63 0,0 0 70 16,0 0-95-16,20-85-37 15,-20 55 26-15,-20-3-27 16,-8-1 4-16,-6-6-20 15,-5 3-16-15,-10 3 27 16,-7 12-41-16,-12 10-28 16,-8 12 3-16,-9 0-26 15,-7 30 22-15,4 20-23 16,3 15 1-16,12 14 21 16,19 12-14-16,17 3-2 15,24 2 3-15,13-11 0 16,7-6 4-16,36-11-13 15,11-12-5-15,19-15-13 0,9-15-3 16,13-20-42 0,3-6-23-16,4-24-45 0,-11-25 45 15,-9-16 20-15,-14-7 30 16,-17 1 36-16,-16 2 6 16,-13 7 55-16,-11 11 56 15,-11 10 9-15,0 15 41 16,0 11-35-16,0 11-54 15,-6 4-9-15,-8 31-56 16,1 36-4-16,0 51 23 16,0 45-23-16,4 42 28 15,-5 11-37-15,8-42 8 0,-2-42 6 16,5-50-14-16,3-13 0 16,0 2-6-16,0-1 13 15,0-5-2 1,0-15-5-16,0-15-26 0,0-12 4 15,-3-8-55-15,0-9-83 16,3-6-130-16,0-23-255 16,6-10-440-16</inkml:trace>
  <inkml:trace contextRef="#ctx0" brushRef="#br0" timeOffset="327">1198 1017 1905 0,'0'0'299'15,"0"0"-189"-15,0 0-2 16,0 0 119-16,0 0-39 16,170-71-85-16,-120 32-31 15,-1-2-32-15,-7 0 28 16,-13 9 32-16,-9 5-16 15,-10 12 10-15,-7 10-4 16,-3 5-21-16,0 8 0 16,0 33-60-16,0 19 11 15,-13 9 23-15,4 9-41 16,-2-2 10-16,5-1-12 16,3-8-30-16,3-2-35 0,0-6-104 15,0 3-75 1,9-18-579-16,11-12-585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8.1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2756 0,'0'0'287'0,"0"0"-188"15,0 0-99 1,0 0-15-16,0 0 13 0,0 0-191 16,26 150-652-16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48.66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731 59 1625 0,'0'0'314'16,"0"0"-201"-16,0 0-81 16,0 0 231-16,0 0-10 15,0 0-125-15,-40 162-19 16,27-95 3-16,4 2-34 16,-2 7 17-16,2-5-59 15,-2 3-9-15,5-12-10 16,0-1-1-16,2-7-4 15,-3-10-12-15,4-4 0 16,3-12-30-16,0-2-120 16,0-9-211-16,0-2-276 0,0-15-450 0</inkml:trace>
  <inkml:trace contextRef="#ctx0" brushRef="#br0" timeOffset="239">0 127 1802 0,'0'0'473'0,"0"0"-383"16,0 0 5-16,0 0 109 15,0 0-46-15,0 0-95 0,0 0 6 16,164-76-41-16,-72 53-2 15,18 6-4-15,15 6-22 16,59 11-170-16,-31 0-389 16,-22 0-677-16</inkml:trace>
  <inkml:trace contextRef="#ctx0" brushRef="#br0" timeOffset="887">1630 558 1918 0,'0'0'317'15,"0"0"-175"-15,0 0-56 16,0 0 141-16,0 0-10 15,-94-172-115-15,63 137-38 16,-4 8-10-16,-7 10 11 16,-1 11 5-16,-7 6-53 15,2 9-4-15,-5 32-11 16,7 15 13-16,11 3 7 16,8 8-22-16,21-2 9 15,6 0-9-15,6-12-9 16,33-8 9-16,17-13-44 0,10-15-63 15,2-13-5-15,2-4-60 16,-5-21 14-16,-13-17 47 16,-10-12 53-16,-16 0 39 15,-9-1 19-15,-14 8 27 16,-3 9 96-16,0 11 24 16,0 12 1-16,0 4-5 15,0 7-92-15,-3 7-25 16,3 19-25-16,0 9 0 15,14 9 9-15,14-6-10 16,9-5-25-16,5-5-20 16,4-24-70-16,3-4-14 15,-7 0 51-15,-2-26 26 0,-10-9 24 16,-13-7 4 0,-5 2 24-16,-9 1 3 0,-3 6 55 15,0 9 57-15,0 22-15 16,0 2-33-16,-6 0-16 15,0 33-49-15,6 7 19 16,0 6-3-16,0 2-18 16,0-6-1-16,12-3-104 15,15-13-225-15,-4-5-335 16,-8-19-1283-16</inkml:trace>
  <inkml:trace contextRef="#ctx0" brushRef="#br0" timeOffset="1054">1955 0 1918 0,'0'0'465'16,"0"0"-465"-16,0 0-66 15,0 0 37-15,0 0-329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8.3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2522 0,'0'0'499'16,"0"0"-434"-16,0 0 19 16,0 0-43-16,0 0-41 15,0 0-649-15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27.2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0 279 1805 0,'0'0'262'0,"0"0"-153"16,0 0-17-16,0 0 117 0,0 0-65 15,0 0-80-15,3 27-33 16,40 53 63-16,19 47 18 16,-3-1-62-16,1 16-31 15,-1-3 17-15,-14-30-36 16,4-1 1-16,-6-26-1 16,-4-23 7-16,-10-23 1 15,1-24-7-15,-4-12-1 16,0-21 42-16,10-43-33 15,7-57-8-15,9-53 5 16,7-47 0-16,-9 15 7 16,-12 44-13-16,-11 58-20 15,-4 52-5-15,9 0-189 0,-2 15-285 16,-4 11-310-16</inkml:trace>
  <inkml:trace contextRef="#ctx0" brushRef="#br0" timeOffset="480">1258 218 1986 0,'0'0'245'0,"0"0"-171"16,0 216 71-16,0-97 25 15,0 35 16-15,0-12-36 16,0-4-101-16,0-8-37 15,0-36-12-15,0-10 8 16,0-30-1-16,3-25-7 0,-3-26 0 16,0-3 7-16,0-46-1 15,0-28-5-15,0-26-1 16,0-41 8-16,0-36 3 16,-20-33-11-16,-3 16 0 15,7 42-6-15,10 53 6 16,6 43 0-16,3 4 31 15,33 7-16-15,13 19 41 16,16 23-29-16,14 8-8 16,12 48 43-16,8 24-37 15,3 21 17-15,-8 15 16 16,-6 36-44-16,-29-11 19 0,-22 4-30 16,-28-1 4-16,-9-26 14 15,-49 9-21-15,-19-15 0 16,-20-18 0-16,-11-19 11 15,-3-26-23-15,8-17 10 16,4-22-58-16,22-7-9 16,12-24-128-16,24-15-347 15,12 1-575-15</inkml:trace>
  <inkml:trace contextRef="#ctx0" brushRef="#br0" timeOffset="783">289 1867 1247 0,'0'0'1289'0,"0"0"-1076"16,0 0-184-16,0 0 24 15,0 0 143-15,0 0-4 16,205 0-71-16,-93 0-69 16,16 0 4-16,13 0-2 15,2 0-42-15,4 0 21 16,-9 0-33-16,-7-4-23 0,-6-5-61 16,16-16-215-16,-30 5-429 15,-26-4-1003-15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39.4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0 190 2032 0,'0'0'301'0,"0"0"-234"15,0 0-30-15,233 37 162 16,-144-18-82-16,8-8-67 16,2-1-38-16,0-10-4 15,-11 0 13-15,-17 0-21 16,-25 0 0-16,-19 0 1 16,-18 0 8-16,-9 13 72 15,0 23 6-15,-23 21-7 16,-13 16 28-16,-3 16-51 15,-4 10-13-15,1 2-7 16,10-1-36-16,6-5-2 16,9-7-87-16,3 1-126 15,8-24-143-15,0-19-377 0</inkml:trace>
  <inkml:trace contextRef="#ctx0" brushRef="#br0" timeOffset="192">377 950 2343 0,'0'0'519'0,"0"0"-473"16,0 0 38-16,0 0 13 16,197-39-19-16,-125 36-78 15,7 3-109-15,22 0-156 16,-19 0-449-16,-21 0-1242 0</inkml:trace>
  <inkml:trace contextRef="#ctx0" brushRef="#br0" timeOffset="394">1405 1034 2023 0,'0'0'299'0,"0"0"-143"15,0 0 130-15,0 0-11 16,0 184-169-16,-26-128-85 16,-3 6 12-16,-7-1-33 0,-4 0-62 15,-8 1-131 1,8-16-404-16,13-14-373 0</inkml:trace>
  <inkml:trace contextRef="#ctx0" brushRef="#br0" timeOffset="894">2515 108 2228 0,'0'0'373'16,"0"0"-220"-16,0 0-10 15,0 0 122-15,0 0-100 0,-203-136-86 16,131 174-14 0,4 27-46-16,6 17-1 0,15 7-12 15,24-3 9-15,23-6-30 16,0-16-10-16,30-14-46 16,22-20 11-16,7-17-59 15,0-13-1-15,4-2 30 16,-12-30 17-16,-8-9 71 15,-10-3-8-15,-13-1 10 16,-8 8 33-16,-7 12 24 16,-2 16 43-16,-3 9 11 15,0 9-71-15,3 41 33 0,0 24-32 16,3 18-26 0,4 10 34-16,0 5-22 0,3 2 5 15,-4-10-16-15,-1-7-8 16,-8-9 35-16,0-19-35 15,-37-12-7-15,-19-13 30 16,-15-13-30-16,-8-10-2 16,0-13 0-16,4-3-35 15,13-3 24-15,20-39-120 16,16 7-175-16,18-3-568 0</inkml:trace>
  <inkml:trace contextRef="#ctx0" brushRef="#br0" timeOffset="1084">3088 1045 1905 0,'0'0'822'0,"0"0"-712"15,0 0-92-15,0 0 0 16,-29 194-18-16,-21-129-84 15,7-12-502-15,8-17-1303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38.1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266 16 1969 0,'0'0'334'0,"0"0"-225"15,0 0-22-15,-92 178 116 16,46-113-23-16,3-6-103 15,7-9-6-15,7-8-34 16,12-13 3-16,14-5 10 16,3-10-49-16,10-2 24 15,32-3-25-15,20-1-2 16,14-1-13-16,9-1-4 16,11 0-20-16,1 0-37 0,-4-4-159 15,4 1-82 1,-24-3-148-16,-21 0-545 0</inkml:trace>
  <inkml:trace contextRef="#ctx0" brushRef="#br0" timeOffset="204">714 44 1365 0,'0'0'653'0,"0"0"-491"16,0 0-16-16,-23 168 97 15,16-75 12-15,1 15-111 0,0 1-68 16,3-4-57-16,0 2 14 16,-5-10-33-16,8-9-47 15,-6 10-86-15,3-28-343 16,-5-20-360-16</inkml:trace>
  <inkml:trace contextRef="#ctx0" brushRef="#br0" timeOffset="421">1437 899 669 0,'0'0'1488'15,"0"0"-1238"-15,0 0-100 0,-12 200 106 16,-8-135-123-16,-6-3-92 15,-1-6-41-15,1-8-69 16,10-13-159-16,9-14-296 16,7-15-321-16</inkml:trace>
  <inkml:trace contextRef="#ctx0" brushRef="#br0" timeOffset="787">2607 0 2275 0,'0'0'372'16,"0"0"-275"-16,0 0 54 16,-196 62 60-16,120 5-45 15,-3 25-57-15,10 17-77 16,13 11-19-16,24 5-13 15,29-3 6-15,3-15-16 16,46-12-53-16,19-21-72 16,10-21 26-16,11-24 31 15,-8-23 29-15,-13-6 1 16,-15-21 34-16,-24-18 14 16,-26-1 23-16,0-4 25 15,-43 6 38-15,-28 7-48 16,-19 14-25-16,-11 11-13 15,3 6-10-15,13 3-58 0,26 31-214 16,26 3-361 0,27-9-481-16</inkml:trace>
  <inkml:trace contextRef="#ctx0" brushRef="#br0" timeOffset="992">3222 961 2041 0,'0'0'377'0,"0"0"-178"15,0 0 62-15,-13 182-59 0,-17-123-94 16,-6 4-108-16,1-7-17 16,-2-6-104-16,14-14-217 15,7-13-281-15,16-18-692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6:37.6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61 578 1592 0,'0'0'252'0,"0"0"-99"0,0 0-35 16,0 0 36-16,0 0 22 15,0 0-42-15,-61 8-34 16,61-8-63-16,7 0 3 16,24-23-40-16,16-12 0 15,11-15-3-15,12-9 3 16,1-6 0-16,-2-6 0 16,-7 0 0-16,-9 4 21 15,-13 10-21-15,-15 13 33 16,-8 15 58-16,-11 14-21 15,-6 15 41-15,0 6-26 0,0 47-73 16,0 24 53 0,0 30-31-16,0 10-11 0,0 7 7 15,14-13-30-15,9-10 1 16,3-16-1-16,2-17-63 16,19-3-84-16,-9-21-337 15,-4-15-273-15</inkml:trace>
  <inkml:trace contextRef="#ctx0" brushRef="#br0" timeOffset="206">1355 696 1881 0,'0'0'273'15,"0"0"-115"-15,0 153 60 16,0-82 62-16,-6 6-78 15,-17-1-122-15,-1 0-30 16,-2-3-50-16,0-8-75 16,10-4-136-16,7-21-261 15,5-18-143-15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7:04.6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3109 0,'0'0'448'16,"0"0"-448"-16,0 0-51 16,0 0 29-16,0 0-14 15,0 0-814-15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07:01.7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0 721 1854 0,'0'0'249'15,"0"0"-214"-15,0 0-35 16,0 0 6-16,0 0 51 0,0 0-48 16,163-185-8-16,-116 126 12 15,1-6 23-15,-5-2 81 16,-4 4 12-16,-10 9-26 16,-6 4 69-16,-9 16-31 15,-8 10-35-15,-6 15 12 16,0 9-28-16,0 0 10 15,0 35-50-15,0 28-49 16,-3 19 71-16,-4 13-54 16,4 8-11-16,3-3 5 15,0-9-3-15,0-15-4 16,3-11-5-16,7-14-77 16,0-19-11-16,-1-23-214 15,2-9-407-15,-5 0-319 0</inkml:trace>
  <inkml:trace contextRef="#ctx0" brushRef="#br0" timeOffset="338">680 170 62 0,'0'0'1781'15,"0"0"-1473"-15,0 0-83 16,0 0 33-16,210-35-13 15,-131 35-112-15,3 0-1 16,-2 11-63-16,-10 21-35 16,-18 12 5-16,-22 8-30 15,-30 15 40-15,0 10-49 0,-50 12 12 16,-15-5 11 0,-3-4-22-16,-1-9 20 0,10-15 24 15,13-15-12-15,13-15 29 16,16-11-58-16,11-5 7 15,6-2-13-15,3-2 2 16,34-3-33-16,14 1-37 16,19-4-77-16,5 0-49 15,40 0-123-15,-21 0-292 16,-18 2 23-16</inkml:trace>
  <inkml:trace contextRef="#ctx0" brushRef="#br0" timeOffset="557">1718 801 2107 0,'0'0'382'0,"0"0"-172"16,0 0 14-16,0 0 23 15,65 156-30-15,-57-103-130 16,-8 3-68-16,0 0-8 15,-8 0-11-15,-21-9-101 16,-7-9-150-16,7-11-375 16,9-15-430-16</inkml:trace>
  <inkml:trace contextRef="#ctx0" brushRef="#br0" timeOffset="900">2435 609 1597 0,'0'0'574'0,"0"0"-474"16,0 0-81-16,129-182 127 15,-94 111 29-15,-2-5 1 16,-4 1-61-16,-9 5-54 15,-4 8 13-15,-10 18 12 16,-3 17 16-16,-3 25 30 16,0 2-72-16,0 38-32 0,0 33 29 15,-15 14-33-15,-5 18 17 16,4 4-30-16,-1-4-10 16,8-7 1-16,4-7-2 15,5-15-54-15,0-19-77 16,0-13-171-16,0-19-368 15,5-17-685-15</inkml:trace>
  <inkml:trace contextRef="#ctx0" brushRef="#br0" timeOffset="1380">2963 44 1861 0,'0'0'343'0,"0"0"-177"16,0 0-27-16,0 0 56 16,185-24-14-16,-122 35-81 15,2 22-7-15,-9 5-54 16,-16 10-24-16,-24 2 40 16,-16 0-43-16,0 4 5 15,-30-8-13-15,-8-2 7 16,-6-11 8-16,6-8-19 15,4-9 2-15,12-10-1 16,5-3-1-16,11-3 0 0,6 0-1 16,0 0-46-16,14-12 37 15,17-1-7-15,6 9 4 16,5 4-4-16,1 0 17 16,0 15 0-16,2 22 5 15,-2 8 10-15,-1 8 43 16,-8 3-38-16,-9-1-11 15,-11-2 55-15,-14 0-34 16,0-9 6-16,-17-2 27 16,-25-6-44-16,-11-4 34 15,-13-4-50-15,-2-3 7 16,-8-4 1-16,5-4-11 16,5-6-15-16,16-1-33 0,21-10-109 15,19 0-126-15,10-10-645 16</inkml:trace>
  <inkml:trace contextRef="#ctx0" brushRef="#br0" timeOffset="1600">4105 839 2186 0,'0'0'486'15,"0"0"-448"-15,0 0 109 16,-36 201 131-16,-13-128-91 0,-13 1-78 16,-14-1-109-16,-6 1-18 15,1-9-27-15,5-9-133 16,20-17-282-16,17-19-313 0</inkml:trace>
  <inkml:trace contextRef="#ctx0" brushRef="#br0" timeOffset="2025">4567 777 2328 0,'0'0'228'16,"0"0"-228"-16,0 0 0 16,0 0 66-16,159-176 59 15,-112 114-89-15,2-6-24 16,0-3 22-16,-7-2 13 16,-6 8 35-16,-13 6-27 15,-9 13-15-15,-8 9 35 16,-3 13-19-16,-3 11-2 15,0 13 7-15,0 0-25 16,0 28 15-16,3 28-12 16,-3 24-3-16,0 14 15 0,0 9-36 15,0 4 13 1,0-4 1-16,0-9-29 0,0-11 0 16,0-13-8-16,0-11-38 15,0-17-40-15,5-19-120 16,-2-14-122-16,-3-9-257 15,0 0-241-15</inkml:trace>
  <inkml:trace contextRef="#ctx0" brushRef="#br0" timeOffset="2392">5539 129 2112 0,'0'0'354'0,"0"0"-265"16,0 0-64-16,0 0 262 15,0 0-39-15,0 0-128 16,-46 194-44-16,7-130-40 16,-4 0 1-16,4-8 11 15,7-12-46-15,9-13 29 16,9-12-31-16,14-11 8 15,0-8 7-15,6 0-15 16,25 0 0-16,14-2 6 0,7-10 10 16,7-1-11-16,3 5-5 15,1 5 1-15,2 3-6 16,-3 0 5-16,-9 0-21 16,-15 0-90-16,-10 0-80 15,-16 3-40-15,-12 1-344 16,0-4-32-16,0 0-1095 0</inkml:trace>
  <inkml:trace contextRef="#ctx0" brushRef="#br0" timeOffset="2659">5777 217 2419 0,'0'0'472'0,"0"0"-433"0,0 0 87 16,0 189 138-16,0-115-109 15,0 5-24-15,0 1-110 16,0-1-3-16,0-3 11 16,0-3-28-16,5-8-2 15,1-7-14-15,3-11-80 16,2-16-28-16,5-6-152 15,-7-14-267-15,5-5-240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3.12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167 0 1722 0,'0'0'526'0,"-6"-3"-310"0,2 3 71 0,4 0-45 0,0 0-55 0,0 15-106 0,0 9-60 0,10 14 94 0,12 9-50 15,9 6-32-15,1 1 18 16,1-2-18-16,-1-2-8 16,1-3-19-16,-4-6-6 15,-1-2 0-15,-6-7-30 16,-6-8-106-16,6-18-134 0,-2-6-380 16,-6 0-96-16</inkml:trace>
  <inkml:trace contextRef="#ctx0" brushRef="#br0" timeOffset="154">461 59 1724 0,'0'0'477'16,"0"0"-341"-16,0 0 2 16,0 0 108-16,0 0-86 15,-127 186-116-15,101-137-44 16,3 2-64-16,6-7-175 15,-8-2-143-15,8-10-301 16,-3-12-824-16</inkml:trace>
  <inkml:trace contextRef="#ctx0" brushRef="#br0" timeOffset="307">0 379 1545 0,'0'0'346'0,"0"0"-163"15,0 0 105-15,0 0 2 16,0 0-74-16,0 0-53 15,0 0-97-15,243-143-60 16,-110 116-6-16,-14 4-317 16,-12 2-717-16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4.2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114 0 2034 0,'0'0'359'0,"0"0"-285"15,0 0-10-15,0 0 157 16,0 0-72-16,0 0-70 16,0 168-29-16,-15-115-16 15,-16 0-34-15,-1-1-36 16,10-4-42-16,8-18-201 16,14-16-473-16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5.0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73 0 2203 0,'0'0'272'0,"0"0"-180"15,0 0 22 1,0 0 195-16,35 168-98 0,-35-121-139 15,-15 0-54-15,-12-3-18 16,-2 3-150-16,6-15-205 16,9-15-645-16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50.65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510 54 1741 0,'0'0'336'0,"0"0"-201"16,0 0 53-16,0 0 14 15,0 0-74-15,-207-51-70 16,159 51-25-16,-1 0 0 0,2 11 8 16,12 11 9-16,8 4-40 15,7 0-4-15,14 7-1 16,6-1-5-16,0 4 0 16,6 1 0-16,24 0-18 15,7-5 12-15,1-3-38 16,1-1-2-16,4-5 37 15,-4 3-16-15,-2-11 4 16,-8 3 0-16,-7-4 21 16,-8-2-12-16,-8 0 12 15,-6 4 0-15,-3-5 71 16,-29 6 5-16,-15 1-37 16,-5 5-12-16,-4-6-6 0,-1 2 14 15,3-5-34-15,9-4 5 16,11-8 12-16,12-2-11 15,13 0-7-15,9 0-71 16,16 0-215-16,22-6-343 16,5-8-858-16</inkml:trace>
  <inkml:trace contextRef="#ctx0" brushRef="#br0" timeOffset="984">850 189 1134 0,'0'0'510'16,"0"0"-364"-16,0 0-2 0,0 0 115 15,0 0-43 1,0 0-87-16,0 0-44 0,-71-59 19 16,54 53-28-16,-6 0-2 15,0 3-4-15,-7 3-16 16,-2 0-15-16,-4 0 11 16,-1 25-23-16,5 2 0 15,7 17-6-15,2 2 5 16,12 1 13-16,11 2-39 15,0-1 6-15,6-15-8 16,25-4 2-16,5-11-45 16,7-10-58-16,-6-8-74 0,3 0 13 15,-7-10-21-15,-4-15 37 16,-9-11 55-16,-3 5 42 16,-4-7 39-16,-4 1 12 15,-2 2 0-15,-7 9 52 16,0 5 35-16,0 6 21 15,0 15 26-15,0 0-35 16,0 4-65-16,0 30-24 16,0 10 4-16,0 11 35 15,0-3-32-15,0-2-16 16,16-5 8-16,4-13-9 16,3-9-23-16,7-14-43 15,2-9-15-15,1 0-9 0,-1-17-53 16,2-22-8-16,-8-5-21 15,-7-3 87-15,-5 0 61 16,-5 0 9-16,-3 9 15 16,-6-4 40-16,0 15 77 15,0 12 33-15,0 13 15 16,0 2-49-16,0 0-44 16,-6 32-43-16,0 7 21 15,-2 10 9-15,8 3-26 16,0 1-13-16,8-4-13 15,24-8-5-15,13-8 8 16,12-18-10-16,5-11-42 16,0-4 30-16,-3-2-16 15,-16-30 5-15,-11-7 13 16,-12-11 10-16,-16-5 51 0,-4-4 41 16,0-6 47-16,-33 2 8 15,-13 11-45-15,-10 8-23 16,-3 15-43-16,1 14-30 15,11 15-6-15,24 15-85 16,17 16-447-16,6 3-820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5.92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183 0 2569 0,'0'0'331'15,"0"0"-237"-15,0 0-46 16,16 150 132-16,-22-101-71 15,-27 1-109-15,-10-2-9 16,-5 8-142-16,8-16-231 16,11-12-578-16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8.6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2542 0,'0'0'341'16,"0"0"-265"-16,0 0-10 16,0 0 85-16,0 0-61 15,162 154-54-15,-157-114-36 16,-5 25-32-16,-11-12-246 15,-12-12-656-15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8.0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226 0 1388 0,'0'0'966'0,"0"0"-831"16,0 0-86-16,20 200 197 16,-2-113 16-16,2 8-140 15,3 0-48-15,7-13-44 16,-1-8-30-16,1-18 1 16,-4-15-1-16,-3-15-118 15,-3-18-113-15,5-9-242 16,-5-32 95-16,-3-6-855 0</inkml:trace>
  <inkml:trace contextRef="#ctx0" brushRef="#br0" timeOffset="173">474 69 1852 0,'0'0'502'15,"0"0"-451"-15,0 0 149 16,-69 151 77-16,41-93-105 15,-3 5-94-15,-4-5-78 16,2 1-31-16,-7 0-100 16,4-14-369-16,10-15-597 0</inkml:trace>
  <inkml:trace contextRef="#ctx0" brushRef="#br0" timeOffset="330">0 352 2311 0,'0'0'522'0,"0"0"-445"0,0 0 115 16,226-67-30-16,-126 43-99 15,10 1-43-15,29 5-20 16,-23 3-308-16,-31 10-662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6.2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157 50 2239 0,'0'0'585'0,"0"0"-552"15,0 0-9-15,0 0 213 0,0 0-36 16,154 168-98 0,-104-112-76-16,2 3-26 0,4-5 14 15,-5-4-15-15,0-12-78 16,-9-11-85-16,-4-22-419 16,-11-5-109-16,-14 0-1169 0</inkml:trace>
  <inkml:trace contextRef="#ctx0" brushRef="#br0" timeOffset="164">438 0 2114 0,'0'0'632'0,"0"0"-474"16,0 0-39-16,0 0 45 16,0 0-36-16,-127 188-88 0,95-116-30 15,-1 1-10-15,7-6-150 16,-11-2-191-16,11-13-382 15,4-25-923-15</inkml:trace>
  <inkml:trace contextRef="#ctx0" brushRef="#br0" timeOffset="295">0 315 2386 0,'0'0'708'0,"0"0"-614"15,0 0-40-15,0 0 0 16,229-102-54-16,-77 66-6 15,-22 7-538-15,-16 4-2004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5.31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161 5 2725 0,'0'0'400'15,"0"0"-400"-15,0 0 0 16,0 0 117-16,0 0 22 15,0 0-87-15,104 199-37 16,-81-143 5-16,-3-2-20 16,-5-10-39-16,5-15-117 15,-3-12-342-15,-11-10-255 0</inkml:trace>
  <inkml:trace contextRef="#ctx0" brushRef="#br0" timeOffset="186">311 0 1585 0,'0'0'1067'0,"0"0"-904"15,0 0-121-15,0 0 176 16,-115 191-67-16,75-137-92 16,5 3-59-16,-1-10-135 15,7-5-106-15,9-20-138 16,3-9-254-16,7-13-900 0</inkml:trace>
  <inkml:trace contextRef="#ctx0" brushRef="#br0" timeOffset="306">0 160 2105 0,'0'0'542'0,"0"0"-383"16,0 0 31-16,0 0-76 0,206-32-98 15,-78 21-16-15,-17-2-364 16,-13 2-946-16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4.4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 27 2408 0,'0'0'381'0,"0"0"-310"16,0 0 53-16,0 0 97 16,0 0-76-16,0 0-103 0,96 179-42 15,-70-134 23-15,0-8-23 16,1-4-33-16,2-7-97 16,7-9-237-16,-7-13-279 15,-9-4-271-15</inkml:trace>
  <inkml:trace contextRef="#ctx0" brushRef="#br0" timeOffset="171">314 0 2018 0,'0'0'570'0,"0"0"-463"16,0 0-41-16,0 0 179 15,-96 154-82-15,63-87-109 0,4-2-52 16,0-4-2-1,9-10-146-15,4-18-155 0,10-14-317 16,1-15-293-16</inkml:trace>
  <inkml:trace contextRef="#ctx0" brushRef="#br0" timeOffset="298">0 154 1916 0,'0'0'587'15,"0"0"-505"-15,0 0 131 16,0 0 13-16,0 0-126 15,0 0-55-15,267-56-45 16,-172 47-214-16,-12 1-621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9.3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25 897 0,'0'0'1318'0,"0"0"-1114"16,0 0-122-16,0 0 95 15,0 0-10-15,0 0-167 16,0 0-54-16,26-13-239 16,6 1-264-16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9.8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0 152 2393 0,'0'0'660'0,"0"0"-603"0,0 0-57 16,0 0-124-16,183-152-918 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40.94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2004 0,'0'0'324'15,"0"0"-248"-15,0 0 75 16,0 0 146-16,0 0-91 0,0 0-119 16,37 158-87-16,-37-84-1 15,-17-11-264-15,0-11-611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45.4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83 35 78 0,'0'0'1262'15,"0"0"-1029"-15,0 0-93 16,0 0 1-16,0 0-3 16,0 0 13-16,-50-35 1 15,47 35-35-15,3 0-30 16,0 0-7-16,-3 0-15 0,3 0-36 15,-3 0-1-15,0 21 3 16,-2 20-8-16,2 16-7 16,0 12-7-16,0 17 3 15,3 5 13-15,-3 13-14 16,3 1 1-16,-3 4 4 16,3-3-15-16,0 4-1 15,0-8 0-15,0-1 0 16,0-4 4-16,0 3-4 15,6 0-1-15,3 7 0 16,-4 2 1-16,-2 3 16 16,-3-4 21-16,0-1-29 15,0 0 7-15,6-6-14 0,0-3-1 16,4-2 8-16,4-6 2 16,1-8 8-16,2-3-7 15,-3-5 5-15,1-1 20 16,-5-4-21-16,4-2 18 15,-5-2 0-15,-6 4-8 16,0 0 4-16,-3 5-17 16,0 4-12-16,0 4 27 15,0 0-16-15,0-2-10 16,0-1 17-16,-3-5 14 16,-3-1 2-16,3 1-20 15,3-1-13-15,-3 3 48 0,3 2-16 16,0-1-13-1,0-4-14-15,0-5 7 0,0-9 29 16,0-10-31-16,0-13-10 16,0-11 23-16,0-14-23 15,0-5 0-15,0-6 7 16,0 0-8-16,0-13-95 16,0-16-392-16,0-7-495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53.5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453 616 1279 0,'0'0'496'0,"0"0"-386"16,0 0-11-16,0 0 80 15,0 0 17-15,0 0-91 16,-147-49-40-16,115 45 20 15,-7 4-13-15,-4 0-2 16,4 0-26-16,-4 17-8 16,10 10 15-16,4 9-14 0,6 5-23 15,9 2 20 1,8 2-25-16,6-4-3 0,0-1-6 16,3-5 0-16,23-6-7 15,11-10 7-15,2-6-8 16,7-13-7-16,7 0-12 15,5-2-9-15,4-28-31 16,8-9-31-16,-2-4 22 16,3-14-55-16,8-5 13 15,3-7-15-15,0-9 56 16,0-4 32-16,-10-3 11 16,-16-1 34-16,-17 8 7 0,-19 9 9 15,-17 13 49-15,-3 8 43 16,0 16 17-16,-16 11 25 15,-10 13-43-15,-5 8-19 16,-1 0-27-16,-4 23-22 16,-3 24-12-16,2 15 3 15,5 11-24-15,3 13 15 16,13 4-21-16,5 6 0 16,8-4-6-16,3-5 6 15,0-4-2-15,3-9-23 16,11-9-30-16,-1-19 26 15,0-13-8-15,-3-5-24 16,-1-24 25-16,-3-4-16 0,5 0 26 16,1-3 13-1,5-26-3-15,6-8 16 0,-1-9-26 16,6 3 1-16,-6 2 18 16,4 11 2-16,-6 9 5 15,0 18 18-15,-4 3 16 16,0 12 36-16,3 21-39 15,1 11-11-15,0-2 4 16,7 2-17-16,2-12 7 16,3-6-14-16,1-10 0 15,4-16 0-15,-5 0-18 16,-2-9-33-16,-1-24 27 16,-6-6-3-16,-3 1 18 0,-7-3 3 15,-4 6 6 1,-6 7 6-16,2 16 5 0,-5 10 20 15,0 2 3-15,0 14-28 16,0 25-4-16,0 2-1 16,0 9 0-16,0-11 2 15,0-4-3-15,9-5-88 16,8-13-145-16,-5-5-277 16,-2-12-584-16</inkml:trace>
  <inkml:trace contextRef="#ctx0" brushRef="#br0" timeOffset="172">1246 407 1884 0,'0'0'515'16,"0"0"-435"-16,0 0-55 15,0 0 16-15,0 0-41 16,0 0-217-16,0 0-494 0</inkml:trace>
  <inkml:trace contextRef="#ctx0" brushRef="#br0" timeOffset="584">2002 693 1768 0,'0'0'486'16,"0"0"-354"-16,0 0 46 15,0 0 80-15,-183-15-72 16,137 38-62-16,4 13-81 16,5 5-17-16,11 4 17 15,17 2-31-15,9-6-12 16,0-5-19-16,29-10-77 15,14-9-64-15,8-10-82 16,5-7-60-16,1 0-24 16,-12-27 68-16,-8-7 45 15,-12 0 138-15,-15 2 75 16,-6-1 91-16,-4 13 99 0,0 5 9 16,0 11 46-16,0 4-76 15,0 4-73-15,0 23 9 16,0 3-25-16,0 1-5 15,6 3-62-15,11-3-13 16,3-10-22-16,22 4-117 16,-4-6-350-16,-1-10-670 0</inkml:trace>
  <inkml:trace contextRef="#ctx0" brushRef="#br0" timeOffset="1665">3306 561 1906 0,'0'0'520'16,"0"0"-421"-16,0 0 153 15,0 0-17-15,0 0-116 16,-171-24-81-16,135 36-4 16,-4 19-33-16,9 5 0 15,3 8 13-15,9 8-6 0,9 0-14 16,10 1 6 0,0 0-9-16,0-12 8 0,20 3-45 15,9-10-35 1,1-9 5-16,5-10-60 0,5-12 59 15,7-3 22-15,1-3 28 16,9-26 20-16,0-10-14 16,6-11-3-16,2-7 23 15,0-9 1-15,5-8-77 16,-5-6 19-16,-5 1 26 16,-9-7 31-16,-14 7-48 15,-11 8 49-15,-16 9 62 16,-10 6 12-16,0 11-5 15,0 6 14-15,-20 12 23 0,1-1 17 16,-4 14-47-16,-4 10-4 16,-2 4-18-16,0 7-27 15,-8 34-13-15,4 15-14 16,1 15 0-16,6 13 15 16,2 11-15-16,9 5-10 15,4 1 9-15,8-7 2 16,3-2-2-16,0-18 1 15,0-14-36-15,0-12-33 16,6-15-58-16,5-16-7 16,-5-14 32-16,0-3 37 15,5 0 47-15,5-23 9 16,4-16 0-16,3-8 0 16,3-3-33-16,-1 0 30 0,1-3-13 15,2 9-20-15,-6 8 37 16,-5 16-4-16,-5 13 12 15,-9 7 0-15,0 15 0 16,-3 20 29-16,0 18-8 16,5 6-20-16,4-1 15 15,11-1-16-15,9-15-8 16,7-11-19-16,4-9-68 16,5-16-37-16,-2-6-29 15,-1 0 37-15,-5-21 30 16,-1-11-17-16,-7-9 33 15,-6 2 68-15,-4-11 10 16,-2 9 2-16,-8 6 24 16,-1 5 31-16,-5 15 41 0,-3 10-47 15,0 5-36-15,0 11-3 16,0 28-1-16,6 4 14 16,8 7 4-16,11 2 83 15,15-12 25-15,9-6-98 16,4-15-33-16,1-13 10 15,-7-6-14-15,-12 0-2 16,-15-25 0-16,-14-9 37 16,-6-10 118-16,-3 3-38 15,-32-12 1-15,-15 8 10 16,-5 4-66-16,-4 9-40 16,0 11-10-16,7 11-11 15,19 10-1-15,16 0-48 0,25 22-221 16,27 4-336-1,10-5-1366-15</inkml:trace>
  <inkml:trace contextRef="#ctx0" brushRef="#br0" timeOffset="2131">5385 580 2129 0,'0'0'376'15,"0"0"-265"-15,0 0-62 16,0 0 74-16,0 0 45 16,0 0-62-16,0 0-82 15,51 166-14-15,-48-110 11 16,-3-4-19-16,0-4 22 15,0-14-24-15,0-6 0 16,0-12-12-16,0-14 8 16,0-2-13-16,0 0 2 15,0-27-28-15,0-9 13 0,0-7-27 16,5-8-7 0,18-2 40-16,5 6 3 0,6 0 3 15,-2 18 12-15,-2 11 6 16,-1 18 11-16,-6 0 26 15,-7 29 38-15,1 25 35 16,-5 9-53-16,5 6 11 16,0-4 20-16,3-6-56 15,-1-15-16-15,1-11-16 16,-5-14-117-16,16-12-160 16,-6-7-472-16,-2 0-1032 0</inkml:trace>
  <inkml:trace contextRef="#ctx0" brushRef="#br0" timeOffset="2333">6190 602 1475 0,'0'0'1197'0,"0"0"-960"16,0 0-122-16,0 0 81 15,0 0-106-15,0 0-90 16,203-3-211-16,-126-1-382 16,-4 4-584-16</inkml:trace>
  <inkml:trace contextRef="#ctx0" brushRef="#br0" timeOffset="2596">6969 498 1870 0,'0'0'602'0,"0"0"-335"15,0 0 21-15,79-182-72 16,-54 134-100-16,-5 7-11 16,-6 15-31-16,-5 14 2 15,-3 12 11-15,-6 0-64 16,5 30-14-16,-5 19 25 15,0 14-11-15,0 8 14 0,0 5-37 16,0 3-30 0,0-2-66-16,0 14-150 15,0-18-603-15,0-12-1580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46.4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242 530 1687 0,'0'0'489'0,"0"0"-327"16,0 0-129-16,0 0 90 0,0 0 42 16,0 0-51-16,0 0-44 15,-108-132-70-15,114 105 1 16,24 4-6-16,10 0 14 16,2 11-18-16,4 12 9 15,3 0 0-15,-7 29 18 16,-5 27-1-16,-15 15 11 15,-19 14 15-15,-3 6-29 16,-22 1 5-16,-27-6-10 16,-7-10 9-16,-6-14 57 15,-1-15-5-15,4-18-23 16,10-13 25-16,13-11-41 16,7-5 9-16,12 0-19 0,11 0 3 15,3-2 11-15,3-5-35 16,0 7-23-16,16-2 23 15,20 2-9-15,6 0 9 16,12 0-2-16,-3 0 2 16,2 0 6-16,-1 6-6 15,7-1-94-15,4-5-116 16,19 0-252-16,-11-9-175 16,-15-8-1255-16</inkml:trace>
  <inkml:trace contextRef="#ctx0" brushRef="#br0" timeOffset="544">811 496 1770 0,'0'0'541'0,"0"0"-475"16,0 0 20-16,0 0 117 15,0 0-99-15,175-63-61 16,-117 57-14-16,4 6-28 15,-6 0 6-15,-7 0-7 16,-10 0 0-16,-13 0-9 16,-12 0 8-16,-14 4 1 15,0 5 4-15,-14-5 45 16,-21 6-29-16,-12-1-13 0,-2-3 25 16,-5 0 29-16,4 2-9 15,1 1 16-15,7 4 11 16,-1-3-34-16,10 9-3 15,4-5-16-15,9 1-12 16,6-2 7-16,11-6-21 16,3 5-10-16,0 0 8 15,3 3-4-15,20 4 6 16,4-2 0-16,5 0 0 16,5 3 3-16,-1 2-3 15,2-2 0-15,2 7-6 16,-4 1 7-16,1 5-2 15,-9 6 1-15,-5 2 0 0,-6 1-5 16,-11-2 7 0,-6-4-2-16,0-3 18 15,-15-4-17-15,-19-2 11 0,-8-8-5 16,-7-4-5-16,-1-6 10 16,2-9-12-16,5 0 0 15,4 0-1-15,10-11-14 16,26-28-124-16,3 0-232 15,0 2-410-15</inkml:trace>
  <inkml:trace contextRef="#ctx0" brushRef="#br0" timeOffset="983">1434 85 1309 0,'0'0'1093'0,"0"0"-946"15,0 0-99-15,0 0 126 16,0 0 92-16,0 0-155 16,0 0-57-16,-118-41-50 15,108 68-2-15,-3 11-4 16,10 8-8-16,3-4 8 15,0 0-5-15,6-9-37 16,21-10-44-16,2-12-15 16,4-7-18-16,-1-4-9 15,-3-15 85-15,-2-20 41 0,-14-5-8 16,-6-8 24-16,-7 3 18 16,0 3 62-16,-20 10 16 15,-7 8 10-15,4 7-14 16,4 8-23-16,6 6-6 15,7 3-40-15,6 0-35 16,0 0-21-16,0 6-60 16,0 15 39-16,23 2-114 15,20 6-119-15,-1-7-184 16,-7-8-228-16</inkml:trace>
  <inkml:trace contextRef="#ctx0" brushRef="#br0" timeOffset="1333">1885 62 1672 0,'0'0'269'16,"0"0"-140"-16,0 0 123 16,-46 224-21-16,18-94-60 15,-9 47-37-15,1-4-46 0,7-17-31 16,3-20-15 0,6-44-24-16,4-4 4 0,-1-9-22 15,8-26 0-15,1-17 2 16,5-15-1-16,3-15-2 15,0-6-15-15,0 0-57 16,0-12-82-16,27-41-306 16,5 7-85-16,-6 0-1056 0</inkml:trace>
  <inkml:trace contextRef="#ctx0" brushRef="#br0" timeOffset="1668">1967 1076 1756 0,'0'0'249'0,"0"0"-161"16,0 0 89-16,0 0 24 15,0 0-112-15,0 0-72 16,-42 156-11-16,45-138-6 15,16-7-6-15,4-4 0 16,-3-7-16-16,3 0 22 16,-7 0 0-16,-5-30 0 15,-8-3 73-15,-3-5 57 16,0-2 29-16,-20 4 6 0,-10 5-60 16,-2 8-45-16,-1 12-11 15,7 8-49-15,0 3-86 16,9 9-393-16,8 8-1269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3.1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639 0 2522 0,'0'0'476'0,"0"0"-461"16,0 0 11-16,0 0 36 15,0 0 39-15,-229 113-58 16,147-41-41-16,0 7-2 16,3 1 0-16,10-6 9 15,21-12-9-15,14-12 0 16,22-15 0-16,12-7 8 0,0-5-8 16,12-6 0-16,25-3 1 15,5 2 0-15,7 2 14 16,7-1-14-16,0 1-1 15,2 2 12-15,-5 1-12 16,-1-1-1-16,18 1-87 16,-16-6-285-16,-14-9-671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3.8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418 188 2232 0,'0'0'348'0,"0"0"-281"16,0 0-15-16,0 0 165 15,0 0-90-15,0 0-55 16,0 0-65-16,-61-161 23 0,31 146 53 16,-6 6-41-1,-7 6 17-15,-2 3-44 0,-4 12-14 16,0 24 35-16,7 14-30 15,8 11 18-15,12 5-19 16,16 2 1-16,6-3 7 16,6-7-13-16,30-11-9 15,10-12-3-15,8-16-22 16,6-19-22-16,2 0-20 16,-9-12 6-16,-8-22 62 15,-8-8-11-15,-14-4 19 16,-11-1 10-16,-5 4 20 0,-7 3 62 15,0 6-3 1,0 9-11-16,0 11 36 0,0 8-43 16,-7 6-7-16,4 6 25 15,-3 35-89-15,3 24 29 16,-2 24-19-16,2 13-9 16,0 8 41-16,3 1-42 15,0-2 0-15,0-12 25 16,0-13-24-16,0-15-2 15,6-18-22-15,-1-13-67 16,-2-20-61-16,0-18-149 16,0-6-367-16,-3-21-523 0</inkml:trace>
  <inkml:trace contextRef="#ctx0" brushRef="#br0" timeOffset="300">661 890 1642 0,'0'0'743'0,"0"0"-666"15,0 0-53-15,0 0 166 16,157-200 71-16,-127 146-29 16,-7 11-100-16,-10 10-6 15,-3 9 28-15,-7 11-20 16,-3 12-20-16,0 1-36 15,0 6-27-15,0 29 9 16,0 15-59-16,-3 15 5 16,-1 6 24-16,4 5-30 0,0 1 6 15,0-4-6-15,0-1-23 16,0-8 5-16,17-8-135 16,3-19-175-16,-5-15-538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1.6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394 329 1502 0,'0'0'254'16,"0"0"-183"-16,0 0 47 16,0 0 122-16,0 0-81 15,0 0-102-15,0 0 24 16,-54-23-15-16,35 5 38 15,-7 0-15-15,-3 8-19 16,-7 3 24-16,-4 7-37 16,-2 3-34-16,-1 29-17 15,4 15 3-15,7 9-9 16,12 9 0-16,9-3 0 16,11 0 0-16,0-9 0 0,20-5-1 15,13-16-17-15,10-12-69 16,-3-14-16-16,2-6-50 15,-4 0 81-15,-5-30 62 16,-7-8 1-16,-9-4 9 16,-3-2 22-16,-11 6 33 15,0 9 66-15,-3 8 14 16,0 9-5-16,0 12-11 16,3 0-77-16,7 6-27 15,2 33 24-15,5 20-12 16,3 14 0-16,-3 13-19 15,-2 7-7-15,-5 5 14 16,-3-6-15-16,-7-7 0 0,0-12 4 16,-3-10 8-1,-26-14-9-15,-5-13 8 0,-5-11-11 16,-1-17 27-16,-2-8-26 16,7-12 1-16,1-32 21 15,15-17-23-15,10-12-1 16,9-7-17-16,15-6-46 15,35-4-83-15,47-21-131 16,-10 19-247-16,-10 19-172 0</inkml:trace>
  <inkml:trace contextRef="#ctx0" brushRef="#br0" timeOffset="251">937 0 1883 0,'0'0'741'15,"0"0"-594"-15,0 0-95 16,0 0 49-16,-7 151 77 16,7-61-71-16,0 7-77 15,0 1-18-15,0-8-12 16,3-4 0-16,13-8-7 15,7-20-134-15,8-17-154 0,-6-17-435 16,-8-18-1228-16</inkml:trace>
  <inkml:trace contextRef="#ctx0" brushRef="#br0" timeOffset="632">665 438 2004 0,'0'0'469'0,"0"0"-463"16,0 0-5-16,0 0 43 15,0 0 14-15,228-40-58 16,-152 30 0-16,0 4 22 16,-7 6-3-16,-10 3 68 15,-14 27-68-15,-13 8 28 0,-12 15 5 16,-9 5-37-16,-11 7-14 15,0-2 14-15,0-9-14 16,0-16-1 0,0-15 9-16,0-9-7 0,-7-11 44 15,0-3-22-15,-2-3-9 16,1-26 34-16,2-15-31 16,0-12-12-16,6-3-6 15,0 0 1-15,0 3 13 16,6 5-14-16,14 14 0 15,3 5 0-15,7 5-48 16,22 11-166-16,-4 5-300 16,-5 9-154-16</inkml:trace>
  <inkml:trace contextRef="#ctx0" brushRef="#br0" timeOffset="799">1765 480 1560 0,'0'0'327'0,"0"0"-135"16,0 0 63-16,0 0-74 16,0 0-99-16,-33 180-82 15,33-156 0-15,0-12-30 16,4-6-207-16,11-6-387 0</inkml:trace>
  <inkml:trace contextRef="#ctx0" brushRef="#br0" timeOffset="961">1709 44 2183 0,'0'0'561'0,"0"0"-471"16,0 0-51-16,0 0-39 15,0 0-62-15,0 0-610 16,0 0-1159-16</inkml:trace>
  <inkml:trace contextRef="#ctx0" brushRef="#br0" timeOffset="1128">1723 1211 2237 0,'0'0'613'0,"0"0"-520"15,0 0-93-15,0 0-53 16,0 0-97-16,0 0-712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5.5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669 0 1568 0,'0'0'377'0,"0"0"-154"16,0 0 23-16,0 0 77 15,0 0-147-15,0 0-119 16,-167 69 13-16,95-15-4 0,-7 10 13 16,-6 7-23-16,6 0-25 15,11-7 44-15,12-5-38 16,16-10-17-16,21-5 22 16,19-10-41-16,0-4 8 15,16-2-8-15,24 5-1 16,11-1 42-16,6 1-42 15,8 3 0-15,0-1 12 16,5-2-11-16,-2 2-2 16,-2-4-2-16,2 2-47 0,5-9-28 15,35-12-214 1,-17-10-341-16,-9-2-367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5.9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0 380 1392 0,'0'0'1557'15,"0"0"-1388"-15,0 0-169 16,0 0 0-16,0 0 65 15,0 0 11-15,0 0-61 0,225 24-13 16,-160-24-1 0,-2 0 8-16,-10 0 15 0,-14-7-24 15,-10 7 0-15,-15 0 14 16,-11 13 24-16,-3 35 31 16,0 19-15-16,-23 17-25 15,-7 20 46-15,1 2-44 16,3-3-19-16,6-10 21 15,3-9-33-15,11-19 0 16,3-15-45-16,3-15-103 16,0-23-221-16,0-9-491 15,0-3-1247-15</inkml:trace>
  <inkml:trace contextRef="#ctx0" brushRef="#br0" timeOffset="167">117 961 2286 0,'0'0'616'0,"0"0"-532"16,0 0-53-16,0 0 54 15,181-39-35-15,-102 25-50 16,9-7-69-16,36-15-172 16,-19 7-346-16,-20 4-221 0</inkml:trace>
  <inkml:trace contextRef="#ctx0" brushRef="#br0" timeOffset="621">930 422 2177 0,'0'0'607'16,"0"0"-507"-16,0 0-87 15,0 0 17-15,0 0 42 16,0 0-60-16,0 0-3 15,179 8-9-15,-120 13 0 16,0-2 0-16,-2-2 0 16,-9-9 0-16,-14-5 0 15,-22-3 9-15,-12 0 0 16,0 0 43-16,-40 0-43 16,-8-3 36-16,-12-3-38 0,-5 4 28 15,0 2 20-15,6 0-13 16,7 6 7-16,12 15 2 15,10 7-49-15,18 11 22 16,12 8-24-16,0 6 0 16,9 5-11-16,24 2 16 15,7-3-11-15,-1-3 4 16,4-1 2-16,-1-3 3 16,-4-5-3-16,-4-6 0 15,-11-2 27-15,-13-1-15 16,-10-1 9-16,-13-3 11 15,-30 1-32-15,-13-3 0 16,-6-13-6-16,10-11-93 16,9-12-95-16,18-26-299 0,14-12-384 15</inkml:trace>
  <inkml:trace contextRef="#ctx0" brushRef="#br0" timeOffset="1396">1738 74 1996 0,'0'0'911'0,"0"0"-757"16,0 0-103-16,0 0 174 15,0 0-54-15,0 0-62 16,0 0-70-16,-66-71-38 0,37 71 20 15,4 3-21-15,-3 15-6 16,13 3 5-16,4-1-14 16,8 1 14-16,3-6-33 15,0-2-11-15,0-4 24 16,3-2-75-16,14-7 2 16,6 0-38-16,3 0 36 15,4 0 56-15,-4-12 5 16,-3 4 23-16,-7 1-1 15,-6 5 13-15,-7 2 0 16,0 0 20-16,-3 0 19 16,0 11 53-16,0 16-40 0,0 2-22 15,4 3 12-15,-4 8-33 16,3-3-1-16,3 8-8 16,0-2 2-16,2 8 6 15,-5 2-8-15,0 3 0 16,-3 2 12-16,0 4-12 15,0-3-6-15,0 0 5 16,0 0 2-16,-6-7 17 16,-2 1-18-16,2-7 0 15,0-4 17-15,-1-2-11 16,4-9 3-16,0-6-9 16,3-6 1-16,0-11 8 15,0-8-9-15,0 0 0 0,19 0-7 16,4-8 8-16,7-14-1 15,-7 0 0-15,-3 9 0 16,-8 7 4-16,-4 6-4 16,-5 0 0-16,-3 15 21 15,3 14-4-15,3 7-2 16,8 2-2-16,5-7-7 16,10-4 14-16,11-12-16 15,-1-9 5-15,4-6 15 16,-4 0-18-16,-13-23 0 15,-9-6-6-15,-14-1 2 16,-3-2 40-16,-11-1-18 16,-21 2 9-16,-7 6 30 15,2 8-63-15,14-12-30 16,14 10-137-16,6 2-701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58.2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482 555 1748 0,'0'0'482'0,"0"0"-408"16,0 0 66-16,0 0 123 15,0 0-27-15,-193-95-67 16,134 95-100-16,-3 32-2 16,6 21 7-16,7 22-27 15,13 7-5-15,16 2-34 16,20 0-1-16,0-13-5 0,20-19-2 15,22-16-47-15,11-22-1 16,4-14-61-16,0 0 49 16,-1-38-4-16,-7-9-4 15,-12-4 67-15,-9-3-16 16,-11 6 17-16,-6 10 48 16,-8 8 6-16,-3 12 49 15,0 11 11-15,0 7-38 16,0 9 5-16,0 37-81 15,3 18 1-15,3 25 25 16,5 11-26-16,5 18 6 16,-1 1 6-16,2 9-6 15,0-7 23-15,-8-13-29 16,-5-19 0-16,-4-21 12 16,0-22-11-16,-13-15 30 0,-21-12-2 15,-8-19-28-15,-7 0 29 16,-2-17-30-16,1-20 0 15,7-20 25-15,11-5-25 16,12-8-1-16,17-7 1 16,3 4-33-16,16-3 33 15,29-2-92-15,17 3-67 16,48-38-146-16,-16 18-318 16,-9 13-401-16</inkml:trace>
  <inkml:trace contextRef="#ctx0" brushRef="#br0" timeOffset="232">1000 0 2018 0,'0'0'654'15,"0"0"-510"-15,0 0-135 16,0 0 106-16,0 0 96 15,0 164-133-15,0-83-31 16,6 10-40-16,8 10-6 16,-5 1-1-16,5-2-6 15,9 9-189-15,-1-29-305 16,-5-24-448-16</inkml:trace>
  <inkml:trace contextRef="#ctx0" brushRef="#br0" timeOffset="628">751 507 2227 0,'0'0'559'0,"0"0"-514"16,0 0 19-16,0 0 84 15,0 0-94-15,0 0-30 16,0 0-20-16,190 3 5 15,-134 21 6-15,-7 8-8 0,-4 6-6 16,-8 8 16 0,-11 12-6-16,-7 1-5 0,-5-3-6 15,-8-9-7-15,-3-10-3 16,0-15 4-16,-3-14 6 16,0-8 16-16,0 0-14 15,0-26-2-15,0-19 0 16,-3-8 0-16,0-8 12 15,3-2-12-15,0 4 0 16,0 10 7-16,9 10-6 16,22 7-2-16,0 14-4 15,15 6-17-15,7 10-31 16,6 2-141-16,29 0-146 16,-9 0-295-16,-16 2-579 0</inkml:trace>
  <inkml:trace contextRef="#ctx0" brushRef="#br0" timeOffset="804">1842 598 1862 0,'0'0'485'0,"0"0"-337"16,0 0 116-16,0 0 3 16,-46 192-170-16,46-144-59 15,0-2-38-15,0-7-3 16,15-7-53-16,22-17-204 15,-9-13-255-15,0-2-647 0</inkml:trace>
  <inkml:trace contextRef="#ctx0" brushRef="#br0" timeOffset="963">1913 195 2354 0,'0'0'505'15,"0"0"-431"-15,0 0-74 16,0 0-9-16,0 0-94 16,0 0-410-16,0 0-742 0</inkml:trace>
  <inkml:trace contextRef="#ctx0" brushRef="#br0" timeOffset="1116">1989 1540 2739 0,'0'0'632'15,"0"0"-618"-15,0 0-14 0,0 0-67 16,0-188-1050-16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6.8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100 2378 2543 0,'0'0'355'0,"0"0"-283"16,0 0 52-16,0 0 47 15,73 174-83-15,-73-131-30 16,-19 2-58-16,-18-8-67 16,-11-3-143-16,8-11-439 15,11-16-866-15</inkml:trace>
  <inkml:trace contextRef="#ctx0" brushRef="#br0" timeOffset="345">1264 1783 1756 0,'0'0'1296'0,"0"0"-1212"16,0 0-57-16,0 0 33 0,0 0 68 15,117 203-23-15,-81-145-79 16,1-5-5-16,-9-2-21 16,-5-12-2-16,-6-7-46 15,-11-12-221-15,-6-7-463 16,0-13-486-16</inkml:trace>
  <inkml:trace contextRef="#ctx0" brushRef="#br0" timeOffset="514">1463 1852 2203 0,'0'0'582'0,"0"0"-522"15,0 0 10 1,-66 163 164-16,35-92-141 0,-6-3-83 16,1-1-10-16,-1-4-156 15,2-9-128-15,5-14-403 16,7-19-835-16</inkml:trace>
  <inkml:trace contextRef="#ctx0" brushRef="#br0" timeOffset="649">1145 2001 2438 0,'0'0'608'16,"0"0"-534"-16,0 0 49 15,213-80-3-15,-78 56-120 16,-18 4-82-16,-9 4-756 0</inkml:trace>
  <inkml:trace contextRef="#ctx0" brushRef="#br0" timeOffset="28641">457 469 1182 0,'0'0'592'0,"0"0"-470"15,0 0-81-15,0 0 66 16,0 0 87-16,0 0-38 16,0 4-60-16,0 15-57 15,0 8 16-15,5 14 28 16,7 18-13-16,5 17-3 15,-4 42 35-15,0 50-15 16,-3 56 2-16,-7 26-42 16,-3 7-13-16,0-13-8 15,3-27-14-15,6-15 18 0,8-11 3 16,6-16-15-16,4-11 13 16,-9-20-30-16,-1-31 5 15,-6-23 19-15,1-9 12 16,2 9 1-16,-1 14-16 15,-4 4 1-15,-6-7 20 16,-3-7-32-16,0-12-5 16,0-4 15-16,0-18-15 15,-6-12 6-15,0-16-12 16,-1-8 1-16,7-15 9 16,0-3-10-16,0-6-12 15,0 0-40-15,0-12-115 16,13-21-207-16,7-4-573 0</inkml:trace>
  <inkml:trace contextRef="#ctx0" brushRef="#br0" timeOffset="29783">1408 109 1224 0,'0'0'513'0,"0"0"-396"15,0 0-45-15,0 0 97 16,0 0 18-16,0 0-20 16,0 0-34-16,-5 4-22 0,5-17-18 15,-3-5-17 1,-3-3-43-16,0 4 7 0,-4 0 56 15,1 1-26-15,-8 9-11 16,-3 7-43-16,-13 0-5 16,-5 13-11-16,-12 20 0 15,-2 14 0-15,6 6-1 16,7 3-1-16,9-2-5 16,17-8 4-16,9-4-2 15,4-13 4-15,7-6-11 16,25-8-2-16,11-9-28 15,4-6-49-15,5 0 25 16,1-25 23-16,-8-12-3 16,-2-6 37-16,-11-5 9 15,-10 1 13-15,-2 6 26 16,-9 8 61-16,-8 7 32 0,0 11-24 16,-3 9-20-16,0 6-25 15,0 0-8-15,0 15-26 16,0 29-28-16,0 21 5 15,-3 20 29-15,-11 13-34 16,8 8 7-16,0-7 7 16,6-1-14-16,0-10 10 15,0-10-11-15,0-13 1 16,0-17 4-16,0-10-5 16,0-11 0-16,0-9-1 15,0-9 0-15,0-2-1 16,0-7-65-16,0-7-79 15,6-22-177-15,14-7-563 0</inkml:trace>
  <inkml:trace contextRef="#ctx0" brushRef="#br0" timeOffset="30211">1757 476 1562 0,'0'0'740'0,"0"0"-566"15,0 0-21-15,0 0 42 16,0 0-5-16,0 0-82 16,0 0-41-16,105-68-1 0,-74 68-12 15,-3 0 0-15,-8 0-26 16,-6 13 14-16,-14 14-36 15,0 7 6-15,-25 14 14 16,-17 2-20-16,-10 1 6 16,-1-5-5-16,2-4 1 15,8-13 19-15,14-8-17 16,12-9-2-16,10-6 14 16,7-4-8-16,0-2-13 15,0 0 4-15,24 0-4 16,11 0 24-16,15 0-25 15,5 0 1-15,7 0 11 0,0 0-11 16,1 0 2 0,-1 0-3-16,-6-6-7 0,-1-23-62 15,-13 6-253-15,-19-4-790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5:14.5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121 0 1974 0,'0'0'380'15,"0"0"-261"-15,0 0-72 16,0 0 165-16,0 0 12 16,0 0-90-16,0 189-71 15,-3-142 6-15,-13 0-19 16,-7-2-22-16,-3-8-13 16,0-5-15-16,6-5-72 15,13-18-217-15,7-9-411 16,0 0-1284-16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5:15.4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73 16 1737 0,'0'0'353'16,"0"0"-81"-16,0 0 34 16,0 0-28-16,0 0-102 15,72 167-20-15,-50-116-59 16,6-2-28-16,-3-3-22 15,4-6-35-15,-3-7-2 16,-2-4-10-16,-4-11-88 16,-2-7-83-16,2-11-193 15,0 0-362-15,-9-14-552 0</inkml:trace>
  <inkml:trace contextRef="#ctx0" brushRef="#br0" timeOffset="203">397 0 2020 0,'0'0'386'0,"0"0"-187"16,0 0 122-16,-114 151-118 16,71-92-131-16,4 3-39 15,2-4-33-15,5-4-5 16,2-10-111-16,4-12-175 15,9-11-265-15,1-12-240 0</inkml:trace>
  <inkml:trace contextRef="#ctx0" brushRef="#br0" timeOffset="338">0 287 1403 0,'0'0'913'0,"0"0"-687"15,0 0 54-15,0 0 10 16,0 0-155-16,210-35-111 15,-78 23-24-15,-15-4-349 16,-9 8-1214-16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2:01.55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0 525 1965 0,'0'0'380'15,"0"0"-291"-15,0 0 136 16,0 0 100-16,0 0-127 16,0 0-153-16,0 0-27 15,139-30 33-15,-133 75-27 16,-6 11-2-16,0 3-10 16,0-1-11-16,-14-2 20 15,2-8-21-15,1-14-7 0,2-9 6 16,6-13-22-16,3-12 10 15,0 0 12-15,0-6-17 16,3-27 12-16,20-8-31 16,6-6-2-16,7-7 4 15,4 2-14-15,5-1 23 16,-2 11-7-16,-1 10 17 16,-2 14 8-16,-11 11 16 15,-2 7-5-15,-12 17 36 16,-1 23 25-16,-5 16 7 15,5 3-31-15,2 6 8 16,1-6 0-16,3-7-41 16,3-7-7-16,-1-12-16 15,18-7-82-15,-8-10-203 16,-2-15-535-16</inkml:trace>
  <inkml:trace contextRef="#ctx0" brushRef="#br0" timeOffset="324">1156 101 2228 0,'0'0'483'15,"0"0"-446"-15,0 0 199 16,0 0 11-16,0 0-145 16,0 0-66-16,201-99 0 0,-163 99 30 15,-5 11-38-15,-13 21-8 16,-11 10 16-16,-9 7-24 16,0 7 6-16,-20 3 3 15,-15 0-21-15,-10 3 0 16,-5-4-10-16,-2 37-95 15,9-18-391-15,10-6-719 0</inkml:trace>
  <inkml:trace contextRef="#ctx0" brushRef="#br0" timeOffset="485">1267 1076 1597 0,'0'0'1440'15,"0"0"-1077"-15,0 0-112 16,0 0-118-16,0 0-133 16,0 0-93-16,0 0-600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5:14.7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101 23 2252 0,'0'0'537'16,"0"0"-498"-16,0 0 11 15,0 0 180-15,0 0-61 16,0 0-66-16,0 0-68 0,73 183-20 16,-47-140-15-1,0 4 0-15,0-13-59 0,4-8-144 16,10-13-276-16,-6-13-202 15,-3 0-1226-15</inkml:trace>
  <inkml:trace contextRef="#ctx0" brushRef="#br0" timeOffset="176">379 0 1565 0,'0'0'749'0,"0"0"-581"16,0 0-21-16,0 0 142 15,0 0-76-15,-136 200-126 16,102-135-74-16,5 0-13 16,3-7-27-16,-1-4-227 0,12-16-252 15,1-15-151-15</inkml:trace>
  <inkml:trace contextRef="#ctx0" brushRef="#br0" timeOffset="323">0 285 1423 0,'0'0'884'16,"0"0"-648"-16,0 0-41 16,0 0 40-16,0 0-81 15,0 0-76-15,167-23-78 16,-66 4-87-16,-13 7-273 16,-12-5-810-16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4:39.5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1274 2070 0,'0'0'338'0,"0"0"-257"16,0 0-74-16,0 0 18 16,0 0-25-16,0 0-62 15,0 0-324-15,195-48-1223 0</inkml:trace>
  <inkml:trace contextRef="#ctx0" brushRef="#br0" timeOffset="153">824 1249 2263 0,'0'0'473'0,"0"0"-424"16,0 0-34-16,0 0-15 16,0 0-100-16,181-65-449 0</inkml:trace>
  <inkml:trace contextRef="#ctx0" brushRef="#br0" timeOffset="34001">419 0 869 0,'0'0'844'0,"0"0"-654"16,0 0-51-16,0 0 95 16,0 0 46-16,0 0-89 15,-23 3-95-15,20 17-44 0,-5 19-6 16,-1 26 87-1,-4 56-35-15,-3 67-14 0,-8 78 14 16,-5 36-9-16,-4 0-10 16,4-23-17-16,9-49-17 15,11-17 25-15,9-16-32 16,0-18 10-16,0-31 9 16,15-30-6-16,-4-27 6 15,-2-15-30-15,-1 10-26 16,-2-3 17-16,0 0-6 15,-3-25-12-15,1-23 0 16,-1-13-5-16,-3-15-1 16,0-7-30-16,0 0-54 15,6-35-84-15,5-8-393 16,4-7-475-16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5:16.7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626 282 1714 0,'0'0'277'0,"0"0"-181"0,0 0 49 15,0 0 98-15,0 0-27 16,-22-158-103-16,-1 124-31 16,-11 3 38-16,-2 7-31 15,-13 6-6-15,-7 6-61 16,-9 12-5-16,-1 0 50 15,-2 20-29-15,6 25 15 16,6 9 9-16,16 10-28 16,11 10 25-16,16-1-46 15,13-3-11-15,0-8 8 16,22-8-9-16,26-13-2 0,6-15-24 16,16-17-44-16,4-9 36 15,-1-11-43-15,-4-26-18 16,-10-9 73-16,-14-5 21 15,-8-1 4-15,-14 4 44 16,-4 4 13-16,-9 9 38 16,-7 9-31-16,0 14 1 15,-3 9 30-15,0 3-56 16,0 23-4-16,0 33-3 16,0 22 15-16,-3 21 17 15,-3 17-49-15,3 13 11 16,-5 7 12-16,5-2-28 15,3 0-7-15,0-16-7 16,0-13 0-16,0-19-4 0,0-19 4 16,3-17-38-16,8-17-53 15,-2-16-121-15,7-17-100 16,1-20-521-16,-3-19-1288 0</inkml:trace>
  <inkml:trace contextRef="#ctx0" brushRef="#br0" timeOffset="441">983 670 2390 0,'0'0'354'0,"0"0"-265"15,0 0-51-15,0 0 180 16,0 0-19-16,199-31-87 15,-162 58-46-15,-9 7 8 16,-8 10-58-16,-12 8 7 16,-8-3 2-16,0 1-24 15,-14-5 12-15,-12-11-12 16,0-7 0-16,7-7 16 16,2-12-17-16,6-1 0 15,8-7 6-15,3 0 0 16,0 0 2-16,11 0-8 15,18-3 0-15,7-3-9 16,4 6 9-16,2 0-14 0,1 0 14 16,-8 24 0-16,-2 8 1 15,-10 4 16-15,-9 6-10 16,-14-1 22-16,0-5-29 16,-14 1 13-16,-23-4 7 15,-8-10-7-15,-10-5 17 16,-1-10-27-16,3-5-3 15,-5-3-37-15,11-23-271 16,12-6-1199-16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18:31.3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42 389 954 0,'0'0'212'0,"0"0"-118"16,0 0 6-16,0 0 50 15,0 0-27-15,0 0-64 16,0 0 17-16,0 0 19 16,0 0-19-16,0 0 14 15,0 0 6-15,0 0-24 16,0 0 10-16,0 0-42 15,0 0-8-15,0 0 10 16,0 6-16-16,0 0 17 16,0 3-34-16,-3 9 6 15,3 2 40-15,0 7-47 16,0 2 5-16,0 1-10 16,0 3 3-16,0-4 3 0,0 0-9 15,0-3 0-15,0-2-1 16,0-2 1-16,0-5-5 15,0 0 4-15,0-3-19 16,0-2-102-16,0 1-154 16,0-9-119-16,-3 1-1292 15</inkml:trace>
  <inkml:trace contextRef="#ctx0" brushRef="#br0" timeOffset="406">45 554 1570 0,'0'0'271'0,"0"0"-183"16,0 0-87-16,0 0 78 15,0 0 0-15,0 0-79 16,-6 189-139-16,6-149-1707 0</inkml:trace>
  <inkml:trace contextRef="#ctx0" brushRef="#br0" timeOffset="1173">94 551 1056 0,'0'0'191'16,"0"0"-139"-16,0 0 72 0,0 0 28 15,0 0-24 1,0 0-53-16,0 0-12 0,-15-91 22 15,7 71-38-15,2-4-5 16,3-5 31-16,-5 0-27 16,5-7-5-16,0-2-13 15,0-1-17-15,-3-6-1 16,-2 3-10-16,-4-18-53 16,2 9-71-16,1 4-371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07.8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2649 0,'0'0'367'0,"0"0"-367"15,0 0-134-15,0 0-138 16,0 0-219-16,0 0-1505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08.0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2815 0,'0'0'443'0,"0"0"-443"16,0 0-291-16,0 0-877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06.7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267 260 1465 0,'0'0'598'0,"0"0"-437"16,0 0-58-16,0 0 72 15,0 0 46-15,0 0-17 16,-85-62-68-16,82 59-44 15,3 3 22-15,0 0-46 16,0 0-15-16,0 6 9 16,8 34-61-16,18 29 37 15,10 23 15-15,2 21-25 16,2 9 23-16,-1-1-51 16,-6-9 8-16,-1-15 23 0,-6-12-31 15,1-19 0-15,-4-14 0 16,-3-17 8-16,0-17-4 15,3-18-4-15,5-8 0 16,9-51 26-16,11-52-25 16,12-52 0-16,-12 4-1 15,-8 10 7-15,-17 32-19 16,-16 39 11-16,-4 3-62 16,0 2-21-16,6 22-160 15,25 19-332-15,-5 11-131 16,7 15-963-16</inkml:trace>
  <inkml:trace contextRef="#ctx0" brushRef="#br0" timeOffset="470">1358 192 1781 0,'0'0'539'0,"0"0"-360"15,0 0 34-15,0 0 51 16,0 0-59-16,0 0-124 15,-9 179-12-15,-2-72 3 16,2 11-45-16,3 0 4 16,1-7-30-16,5-14 0 15,0-17 8-15,0-24-9 16,0-20-6-16,0-22 6 16,0-14-21-16,0-6 21 0,0-40 0 15,0-26 0 1,0-22 3-16,0-42-3 0,0 4 0 15,0-6-1-15,0 4 7 16,0 29 2-16,0 8-7 16,14 23-1-1,6 25 53-15,5 25-53 0,9 21 17 16,5 3 5-16,13 31-22 16,7 30 39-16,4 17-39 15,-1 16 0-15,-3 11-9 16,-4 6 9-16,-13-2 0 15,-14-3-5-15,-22-9 13 16,-6-11 12-16,-17-9-20 16,-26-18 0-16,-5-13 19 15,-5-16-18-15,-7-10-2 0,6-10-46 16,-19-10-146-16,15 0-370 16,2-6-534-16</inkml:trace>
  <inkml:trace contextRef="#ctx0" brushRef="#br0" timeOffset="936">0 1685 1906 0,'0'0'525'15,"0"0"-425"-15,0 0 66 16,0 0 99-16,0 0-95 16,0 0-92-16,0 0-42 15,15 0-24-15,32 0 69 16,19-5-14-16,16-3-14 15,12-1 29-15,21 3-29 16,42 0 7-16,43 3-9 16,45 3-14-16,7 0 28 15,-40 0-54-15,-57 0-10 16,-58 0 13-16,-4 0-14 0,4 0 0 16,13 3 0-16,-6 3 12 15,-19 0-9-15,-27-4-3 16,-21 1 0-16,-18-3-21 15,-13 0 21-15,-6 0-30 16,0 0-21-16,0 0-101 16,0-9-80-16,-6-17-503 15,6-4-926-15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176 0 2633 0,'0'0'497'15,"0"0"-470"-15,0 0 44 16,0 0 126-16,-26 170-102 15,3-127-40-15,-7 5-55 16,1-1-36-16,-4 12-57 0,10-11-289 16,11-17-594-16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173 0 2633 0,'0'0'358'16,"0"0"-193"-16,0 0 53 16,0 0 16-16,40 198-75 15,-40-134-108-15,-11 6-2 16,-21 5-49-16,-7-8-99 15,-14 7-108-15,10-18-590 16,8-21-1763-16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494 265 595 0,'0'0'1432'16,"0"0"-1125"-16,0 0-154 15,0 0 64-15,-79-162 55 16,34 127-118-16,-10 5-14 15,-4 7-82-15,-3 11 3 16,2 12 11-16,9 0-34 0,11 29-16 16,13 24-19-16,18 21 8 15,9 17-4-15,16 9-7 16,33 7-3 0,16 2-4-16,14-4 7 0,9-1-1 15,-3-7-7-15,-9-9 8 16,-16-8 2-16,-22-9-2 15,-22-10 0-15,-16-9 1 16,-12-6-1-16,-38-11 23 16,-15-14-23-16,-7-18 0 15,-1-3 22-15,14-40-21 16,21-25 8-16,22-21-9 16,16-48 1-16,39 4-4 15,29-8 3-15,14-2 0 16,-3 30-6-16,-1 3 6 0,-13 28 0 15,-22 27-9-15,-19 28 6 16,-15 24-8-16,-9 6-85 16,0 83-146-16,0-3-456 15,0 0-1348-15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1:57.5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467 977 1405 0,'0'0'329'16,"0"0"-224"-16,0 0-29 15,0 0-7-15,0 0 66 16,-210-95-31-16,154 95-44 15,0 0-4-15,4 30 33 0,13 8-6 16,5 8 5 0,19 8-62-16,11-2-17 0,4 5 14 15,7-4-23-15,25-14 2 16,15-7-2-16,5-12-29 16,10-14-1-16,3-6-50 15,7-6-6-15,-2-26 7 16,1-21-17-16,-3-10-2 15,-1-7-14-15,-5-12 48 16,-10-7 53-16,-6-5-4 16,-13 2 15-16,-16 8 7 15,-11 10 0-15,-6 14 11 16,0 16 55-16,-23 14 58 16,-3 20-1-16,-4 10-50 0,1 0 12 15,-1 34-15 1,4 22-25-16,3 18-13 0,3 15-21 15,4 6-12-15,10 1 13 16,2-2-19-16,4-3 0 16,0-5 0-16,0-13-20 15,7-8-19-15,6-15-40 16,7-23-25-16,0-12 31 16,2-15-2-16,1 0 43 15,0-21 10-15,3-17-9 16,0-3 12-16,1-10-16 0,-1 4 7 15,0 6 28-15,-7 15 0 16,-5 11 24-16,-2 15 24 16,-4 0 12-16,1 26 43 15,2 16-36-15,-2 11-43 16,7-10 4-16,4 5-27 16,9-15-1-16,4-7-5 15,10-11-44-15,-1-15 40 16,1 0-108-16,-4-12 52 15,-7-20 15-15,-6-4 13 16,-9-6 31-16,-3 5 6 16,-8 5 37-16,-3 7 92 15,-3 17 15-15,0 2-19 16,0 6-37-16,0 6-63 16,3 19 5-16,7 9-11 0,4-8-19 15,9 7 0-15,6-15-9 16,7-4-62-16,7-14 47 15,2 0-110-15,-5 0-4 16,-8-31 18-16,-10 3 43 16,-5-4 68-16,-6-7 9 15,-8 10 0-15,-3 11 118 16,0 0 65-16,0 16 1 16,0 2-84-16,0 9-48 15,0 20 51-15,0 13-47 16,0-8-35-16,0 1-8 15,0-5-13-15,12-6-110 16,12-4-97-16,-9-12-373 16,-1-3-925-16</inkml:trace>
  <inkml:trace contextRef="#ctx0" brushRef="#br0" timeOffset="206">1638 858 1776 0,'0'0'478'15,"0"0"-284"-15,0 0 24 16,0 0-47-16,0 0-92 0,0 0-79 16,0 0-9-1,92 129-243-15,-92-87-391 0,0-10-1265 0</inkml:trace>
  <inkml:trace contextRef="#ctx0" brushRef="#br0" timeOffset="346">2169 432 2099 0,'0'0'322'16,"0"0"-322"-16,186-134-174 15,-117 90-652-15</inkml:trace>
  <inkml:trace contextRef="#ctx0" brushRef="#br0" timeOffset="1225">3003 528 1729 0,'0'0'306'16,"0"0"-172"-16,0 0-103 16,0 0 94-16,0 0 94 15,0 0-90-15,-20 227-63 16,20-135-41-16,0-4 24 16,0-3-44-16,0-11 1 0,-3-15 4 15,3-15-9 1,0-17-2-16,0-13-13 0,0-14-38 15,0 0 35-15,0-14-17 16,20-24-9-16,13-20-14 16,7-3-14-16,2-10 7 15,4 0 3-15,3 4-28 16,-4 8 50-16,-8 12 14 16,-8 16 25-16,-13 14 70 15,-13 13 29-15,-3 4 16 16,-3 2-22-16,-26 24-14 15,-7 4-3-15,-4 3-28 16,9-1 3-16,0-4 1 16,14-3-19-16,11 2-10 15,6-5-18-15,0 3-4 0,6 2-2 16,22-1 1 0,1 3 0-16,7-2 0 0,-1-1-72 15,9 2-64-15,5-9-101 16,22 2-11-16,-12-15-95 15,-6-4-895-15</inkml:trace>
  <inkml:trace contextRef="#ctx0" brushRef="#br0" timeOffset="1550">3680 744 1776 0,'0'0'470'0,"0"0"-378"16,0 0 101-16,0 0 51 16,0 0-104-16,-103 200-83 15,103-144-12-15,6-6-38 16,31-6-7-16,11-10-1 16,8-7-39-16,10-15-8 15,-4-12 10-15,-7 0-38 16,-5-14 36-16,-18-26 18 15,-16-12 22-15,-16-9 0 16,0-7 0-16,-19-2 56 16,-27 1-29-16,-7 10-16 15,1 12-11-15,10 21-3 16,22 26-78-16,17 0-209 0,3 14-611 0</inkml:trace>
  <inkml:trace contextRef="#ctx0" brushRef="#br0" timeOffset="2133">4836 761 1805 0,'0'0'643'0,"0"0"-506"16,0 0-101 0,0 0 104-16,0 0 96 0,0 0-130 15,0 201-26-15,0-96-11 16,0 14 0-16,0 4 5 16,-9 10-51-16,-5-4-7 15,2-5-16-15,2-17 0 16,7-22 2-16,0-23-2 15,3-24-17-15,0-18 17 16,0-13-20-16,0-7 13 16,0-13-22-16,0-28-21 15,0-12 41-15,0-24-33 0,0-5 3 16,9-8 24-16,-2-8-20 16,-1-8 20-16,5-4 5 15,-2-8 10-15,5 5-14 16,1 0-7-16,2 16-1 15,5 17 22-15,1 26 0 16,5 23 8-16,3 14-8 16,0 17 24-16,4 0 39 15,-5 13-34-15,-7 20-11 16,-6 8 15-16,-14 9-20 16,-3 8 5-16,-17 7 3 15,-26 2-20-15,-5 0 15 16,-2-9-16-16,4-7-50 0,13-15-25 15,14-17-94 1,15-9-148-16,4-10-149 0,23-17-39 16,7-8-521-16</inkml:trace>
  <inkml:trace contextRef="#ctx0" brushRef="#br0" timeOffset="2593">5368 823 1101 0,'0'0'258'0,"0"0"-94"15,167-119-14-15,-96 63 13 16,-6 1-26-16,-8 2-4 16,-15 6 6-16,-16 6-40 15,-15 8 13-15,-11 10 3 16,0-2-41-16,-20 8-2 16,-14 9-23-16,-2 2 30 0,1 6 30 15,-4 0-53-15,-1 23 0 16,4 19-6-16,-1 8-23 15,8 11 7 1,7 13-28-16,5 5-5 0,5 4 8 16,7-9-9-16,2-3-6 15,3-12-2-15,0-9-28 16,0-14 14-16,0-17-47 16,0-11-4-16,3-8 29 15,14 0 17-15,6-19 26 16,10-17-10-16,4-4-20 15,0-2 21-15,6 7-11 16,-7 2 16-16,-2 18 5 16,-8 15 30-16,-4 0 54 15,1 21 25-15,-3 23-39 0,0 4 43 16,-4-2-79-16,1-4-28 16,-8-4-6-16,5-11-12 15,1-4-171-15,32-14-287 16,-9-3-149-16,6-6-1258 0</inkml:trace>
  <inkml:trace contextRef="#ctx0" brushRef="#br0" timeOffset="3289">6422 769 1914 0,'0'0'655'0,"0"0"-548"15,0 0 169-15,0 0-3 16,0 0-127-16,-204 0-69 16,159 36-35-16,5 8-17 15,8 10 7-15,8 5-31 16,15-1-1-16,9-2 0 16,0-6-24-16,17-11-33 15,19-15-60-15,2-16-56 16,9-8-68-16,-1 0-35 15,-4-32 41-15,-2-7 64 16,-8-11 77-16,-7-3 66 16,0-2 28-16,-10-1 12 0,-2 8 131 15,-6 14 51-15,-7 12 28 16,0 19 24-16,0 3-93 16,0 21-48-16,0 26 3 15,0 5-31-15,0 10-15 16,16 1-52-16,18-11-9 15,11-1-1-15,14-18 1 16,4-20-3-16,-3-9-23 16,-6-4-7-16,-6-13 19 15,-8-22-50-15,-7-7 20 16,-4-10 22-16,-6-1 21 16,-7 3-3-16,-6 4 3 15,-3 13 0-15,-7 10 44 0,0 16 8 16,0 7-1-16,0 7-42 15,0 25-3-15,0 9 37 16,0 7-43-16,0-5 1 16,0-2-3-16,3-8-20 15,17-10-58-15,0-8-45 16,2-13-70-16,-2-2-257 16,-3 0 99-16,-5-19 128 15,-1-14-68-15,-8-5 151 16,-3-10 142-16,0-1 218 15,0-1-32-15,0 4 146 16,0 9-47-16,0 5 10 16,0 5-93-16,0 6-137 15,0 7-65-15,0-6-204 0,-6 5-400 16,-5-3-1152-16</inkml:trace>
  <inkml:trace contextRef="#ctx0" brushRef="#br0" timeOffset="3515">6362 0 2147 0,'0'0'617'15,"0"0"-553"-15,0 0 72 16,0 0 28-16,0 0-56 0,0 0-60 15,0 0-39-15,122 130-9 16,-119-37-55-16,-3-11-295 16,0-13-587-16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9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365 0 2471 0,'0'0'332'16,"0"0"-216"-16,0 0 80 0,0 0 4 15,0 0-43-15,22 162-88 16,-64-103-27-16,-14 9-38 15,-16-1-4-15,2-2-37 16,2 6-155-16,19-19-357 16,19-19-362-16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7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0 104 1955 0,'0'0'375'0,"0"0"-317"16,0 0-36-16,0 0 45 16,167-59 27-16,-85 47-27 15,9 3-67-15,5 1 0 16,-8 1 38-16,-12 1 57 15,-17 3 2-15,-24 3-15 16,-19 0-16-16,-16 28 63 0,0 33 12 16,-42 42-20-16,-26 47-18 15,-11 41-40-15,3-10 18 16,24-37-22-16,23-48-22 16,19-31 26-16,6 0-61 15,4 0 5-15,0-2-14 16,0-19-43-16,7-15-77 15,15-17-136-15,-2-9-416 16,-6-3-374-16</inkml:trace>
  <inkml:trace contextRef="#ctx0" brushRef="#br0" timeOffset="6">150 813 2583 0,'0'0'530'0,"0"0"-493"15,0 0 41-15,0 0 111 16,184-14-101-16,-89 8-88 16,16 2-6-16,40 4-239 15,-27 21-367-15,-16 6-1273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287 135 2725 0,'0'0'364'15,"0"0"-338"-15,0 0-20 16,0 0 100-16,0 0 18 0,220-103-94 15,-159 103-30-15,9 0 19 16,-8 0-19-16,-8 8 1 16,-6 8 0-16,-14-2 7 15,-14-5 1-15,-9-3-3 16,-11-3-6-16,0-3 69 16,-34 0-26-16,-14 0-22 15,-11-9-12-15,-13-12 3 16,-7 2 32-16,-6 3-37 15,-7 4 29-15,0 10 12 16,7 2-33-16,9 5 21 16,14 21-19-16,20 13-10 0,13 4 10 15,20 12-17-15,9-3-9 16,0 7 9-16,29-3 0 16,19 3 10-16,14-2-10 15,8-5 0-15,5 1-6 16,1 3 6-16,-8 1 0 15,-9 3-1-15,-13 3 8 16,-14 0 4-16,-16-3-1 16,-16-1 4-16,0-2 32 15,-35-9-29-15,-27-2 4 16,-11-8-8-16,-9-7-7 16,0-11 2-16,11-9-8 15,9-11-8-15,13 0 1 0,16 0-61 16,33-16-101-1,0 1-210-15,36-7-770 0</inkml:trace>
  <inkml:trace contextRef="#ctx0" brushRef="#br0" timeOffset="4">1281 1057 2595 0,'0'0'366'0,"0"0"-181"16,0 0-35-16,48 157 81 16,-48-105-33-16,0 1-102 15,-28 3-56-15,-23 5-40 16,-15-2-39-16,-19 16-85 0,12-18-246 16,22-20-810-16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635 0 2345 0,'0'0'568'15,"0"0"-450"-15,0 0-97 16,0 0 57-16,0 0 117 0,0 0-124 16,-184 175-38-1,99-85-9-15,-3 5-22 0,3 1 61 16,9-14-37-16,19-11-25 15,20-24 25-15,17-14-25 16,17-20 5-16,3-9-6 16,20-4 11-16,29 0 19 15,19-24-30-15,14-5 9 16,3 2 1-16,-6 1-10 16,-11 11-6-16,-8 6-4 15,-15 9-40-15,-11 0-14 16,-8 4-123-16,-10 13-110 15,1-1-82-15,-2-14-185 0,-1-2 19 16,-5 0-948-16</inkml:trace>
  <inkml:trace contextRef="#ctx0" brushRef="#br0" timeOffset="7">698 240 1106 0,'0'0'916'16,"0"0"-561"-16,0 0-120 15,0 0 138-15,0 0-131 16,0 0-140-16,0 0 6 15,-69 124-5-15,62-15-32 16,1 9-14-16,-1-1-26 16,0-5 17-16,1-11-48 15,3-15-19-15,3-10-50 16,0 5-135-16,3-24-461 16,17-15-687-16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19.2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117 374 1925 0,'0'0'298'0,"0"0"-113"16,0 0-57-16,0 0 91 15,0 0-43-15,-26-155-85 0,52 115-1 16,13-5-51-16,10 4 21 16,7 6 3-16,2 5-29 15,4 12 11-15,-3 15-29 16,-3 3-8-16,-7 27 37 15,-10 26-33-15,-13 23 7 16,-21 18 10-16,-5 18-28 16,-24 6 29-16,-28 4-30 15,-16-7 0-15,-8-16 20 16,-3-14-10-16,1-22-8 16,5-16 13-16,11-21-14 15,16-14 44-15,18-12-31 16,8 0-4-16,12-12 29 15,8-17-38-15,0-1-1 16,8 4 0-16,24 3 0 0,4 13-11 16,10 10 11-16,2 0-3 15,2 16 2-15,2 13 2 16,1 2 6-16,-1 3-7 16,4-5 0-16,0 1-12 15,2-7-7-15,9-3-142 16,36 4-59-16,-10-9-516 15,-11-6-1028-15</inkml:trace>
  <inkml:trace contextRef="#ctx0" brushRef="#br0" timeOffset="6">1537 1032 1925 0,'0'0'622'0,"0"0"-521"16,0 0 93-16,0 0 78 16,4 151-64-16,-4-101-67 15,-16 5-96-15,-18 3-17 16,-1 0-28-16,-4-3-3 16,2-4-54-16,21-10-193 15,13-15-447-15,3-14-982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20.5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603 397 1768 0,'0'0'306'15,"0"0"-235"-15,0 0 73 16,0 0 82-16,0 0-70 16,0 0-44-16,49-132-69 15,-39 109 44-15,-4-3 3 16,-2-1-37-16,-4-1 24 15,0-1-41-15,0-4 4 16,-23 1 22-16,-14 6-20 16,-8 2-4-16,-10 9-2 0,-12 13-18 15,-4 2 38-15,-5 14-56 16,2 25 8-16,8 13 25 16,10 11-32-16,17 6 26 15,13 2-27-15,23-2 0 16,3-8 11-16,19-5-11 15,27-11-10-15,16-12-8 16,7-10-47-16,10-18 31 16,0-5-32-16,-5-2 5 15,-1-31 52-15,-18-5-20 16,-13-7 29-16,-15 1 0 16,-18 0 27-16,-9 6 64 15,0 6-5-15,-3 8-16 0,-16 9 61 16,-1 13-38-1,0 2-48-15,0 15 0 0,7 31-44 16,1 28 58-16,9 18-59 16,3 10 0-16,0 14 15 15,28 5-15-15,9-7 0 16,-1-2 0-16,-1-9 6 16,-9-18 5-16,-9-11-11 15,-14-14 0-15,-3-14 13 16,-23-11-13-16,-29-14 7 15,-20-9 11-15,-9-12 3 16,-12 0 45-16,2-21-58 0,3-7-7 16,6-8 29-1,17 3-30-15,12 4-18 0,27 9-40 16,12 7-164-16,14 8-429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25.7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23 1859 0,'0'0'505'0,"0"0"-406"16,0 0 43-16,0 0 93 15,0 0-108-15,0 0-70 16,0 0-57-16,0-22-3 16,0 22-37-16,0 0-198 15,0 0-283-15,3 15-137 16,0 0-866-16</inkml:trace>
  <inkml:trace contextRef="#ctx0" brushRef="#br0" timeOffset="230">22 387 1916 0,'0'0'503'16,"0"0"-359"-16,0 0 84 15,0 0 46-15,0 0-153 16,0 0-118-16,0 0-3 16,-7 18-190-16,7 4-472 15,0-3-643-15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24.8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757 453 570 0,'0'0'1256'0,"0"0"-1069"15,0 0-142-15,0 0 27 0,0 0 156 16,0 0-90-16,29-85-87 16,-26 68 14-16,3 0-14 15,-6-5 23-15,0-2-1 16,0-2-17-16,0-3 47 16,0-4-75-16,-15-2 4 15,1 3 57-15,-6-1-27 16,-3 1 1-16,-6 8-11 15,-7 4-28-15,-6 5 37 16,-1 9-61-16,-6 6 0 16,-1 0 30-16,-1 10-29 15,-9 27-1-15,-2 8 0 16,0 10 0-16,0 12 17 0,5 8-17 16,9 1 0-16,11 1 0 15,15-4 0-15,9-2 0 16,13-9 0-16,0-8 0 15,0-8-8-15,26-10-1 16,14-7 0-16,11-8 8 16,12-9-40-16,10-12 25 15,1 0-23-15,5-21-28 16,-5-23 32-16,-1-9-40 16,-10-12 5-16,-12-3 43 15,-11 3 24-15,-15 4 3 16,-11 9 25-16,-14 12 32 15,0 7 69-15,0 16-42 16,-6 5 7-16,-11 9 1 0,4 3-59 16,-3 3 18-16,0 36-51 15,2 21 0-15,5 24 21 16,-2 19-5-16,5 21-7 16,3 8 7-16,0 10-15 15,-4 22 68-15,1-13-69 16,-1-7 0-16,0-2 11 15,4-32-10-15,0 4-1 16,0-19 0-16,3-22 1 16,-3-21-4-16,3-16 3 15,0-15-1-15,0-13-17 16,0-2-9-16,0-6-32 16,0 0-23-16,0 0-134 0,0-32-131 15,0-9-516-15,6-6-1141 16</inkml:trace>
  <inkml:trace contextRef="#ctx0" brushRef="#br0" timeOffset="443">890 1279 1684 0,'0'0'319'0,"0"0"-212"15,0 0 14-15,0 0 105 16,0 0-77-16,0 0-52 16,0 0-18-16,131-65-66 15,-95 42 52-15,-4 2 8 16,-7 4-13-16,-13 4 44 15,-6 7-3-15,-2 4-8 16,-4 2 25-16,0 0-70 16,0 0-3-16,0 2 7 15,0 26-50-15,0 12 40 16,0 16-42-16,0 9 0 0,-7 0 18 16,4 0-18-1,-3-9 0-15,3-10 0 0,0-4 9 16,-2-13-8-16,2-6-1 15,3-12-33-15,0-4 33 16,0-3-86-16,0-4-49 16,0-11-98-16,0-10-395 15,0-10-213-15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30.4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0 459 1513 0,'0'0'245'0,"0"0"-140"15,0 0-49-15,0 0 53 16,0 0 64-16,0 0-123 16,0 0 5-16,32-124 4 15,-9 99 39-15,5-2 33 16,-9 3-61-16,-1 6-5 15,-7 6 46-15,-2 10-63 16,-4 2-13-16,-2 12-15 16,0 28 29-16,-3 21 47 15,0 8-95-15,0 10 17 16,-3-5-12-16,-11-5-6 16,0-13-7-16,5-16 7 15,0-12 0-15,5-14 5 16,1-8 1-16,3-6-6 0,0-3 85 15,0-25-60-15,0-20-24 16,0-13-2-16,13-8 10 16,13-6-4-16,3 6-5 15,4-1 0-15,-4 18-6 16,2 14 6-16,-9 15-12 16,-2 13 12-16,-8 10 0 15,2 4 19-15,0 31-13 16,-5 15 14-16,-2 9 19 15,-4 3-38-15,0 0 12 16,0-3-13-16,1-10-9 16,2-7 8-16,4-10-119 0,4-8-88 15,1-6-95 1,2-10-307-16,-4-4-756 0</inkml:trace>
  <inkml:trace contextRef="#ctx0" brushRef="#br0" timeOffset="197">681 439 1910 0,'0'0'545'16,"0"0"-480"-16,0 0 109 15,0 0-6-15,0 0-70 0,0 0-98 16,196-17-82-1,-126 17-161-15,-19 0-443 0,-11 11-1174 0</inkml:trace>
  <inkml:trace contextRef="#ctx0" brushRef="#br0" timeOffset="392">675 745 2020 0,'0'0'577'16,"0"0"-422"-16,0 0 39 16,0 0 36-16,0 0-134 15,0 0-76-15,0 0-1 16,114 0-19-16,-38 10-138 0,-14-2-195 16,-7 1-475-16</inkml:trace>
  <inkml:trace contextRef="#ctx0" brushRef="#br0" timeOffset="849">1879 111 1363 0,'0'0'829'0,"0"0"-577"0,0 0-33 16,0 0 60-16,0 0-49 16,0 0-96-16,0 0-18 15,-184-109-65-15,149 109-7 16,-7 0 26-16,-5 24-41 16,-5 15 16-16,-4 7-8 15,1 17-25-15,2 8 35 16,11 11-38-16,5 4-9 15,11 5 0-15,14-6 12 16,12-8-24-16,0-10 12 16,15-10-32-16,33-17 26 15,12-15-54-15,19-14-19 0,6-11 22 16,3-3-15-16,-12-23 43 16,-16-4-11-16,-29-2 40 15,-23 2 15-15,-8 1 34 16,-30 3 7-16,-28-2 4 15,-18 11-33-15,-6 3 10 16,6 5-37-16,8 9-79 16,22 5-161-16,20 13-895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51.1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0 714 1962 0,'0'0'288'16,"0"0"-216"-16,0 0-71 15,0 0 120-15,0 0-16 16,0 0-47-16,114-174-13 16,-61 117-44-16,1-3 0 0,0-3 29 15,-12 2 4 1,-2-1 81-16,-12 9-7 0,-5 5-14 16,-3 14 78-16,-9 10-73 15,-8 8-8-15,-3 15 7 16,0 1-34-16,0 1 19 15,0 39-82-15,0 21 0 16,-14 22 37-16,0 17-29 16,2 6 1-16,2 0-9 15,3-11 0-15,7-13 25 16,0-15-26-16,0-13-4 16,0-13-7-16,0-12-59 15,0-11-83-15,23-10-184 16,-3-8-355-16,3 0-323 0</inkml:trace>
  <inkml:trace contextRef="#ctx0" brushRef="#br0" timeOffset="177">841 994 2162 0,'0'0'490'15,"0"0"-406"-15,0 0-2 16,0 0-48-16,0 0-34 16,0 0-310-16,0 0-499 0</inkml:trace>
  <inkml:trace contextRef="#ctx0" brushRef="#br0" timeOffset="630">1371 157 2090 0,'0'0'569'0,"0"0"-402"16,0 0-74-16,0 0-24 15,0 0 31-15,0 0 9 16,0 0-85-16,176-19-24 0,-113 19 0 15,-4 0 9-15,-3 0 8 16,-10 0-17-16,-7 0 0 16,-16 0 0-16,-6 0 6 15,-11 0 15-15,-6 0 33 16,0 0 2-16,0 0 46 16,0 0-69-16,0 11-22 15,0 3 23-15,0 7-20 16,-3 11 7-16,-11 15-9 15,2 9-11-15,-5 16 28 16,0 3-23-16,1 10 2 16,-1-1 8-16,5-5 7 15,-2-8-1-15,5-9-20 16,-2-12-1-16,5-12 19 16,3-9-20-16,0-11-41 0,3-9-11 15,0-3-130 1,0-6-191-16,0 0-393 0,0 0-1385 0</inkml:trace>
  <inkml:trace contextRef="#ctx0" brushRef="#br0" timeOffset="834">1496 689 2228 0,'0'0'627'0,"0"0"-506"0,0 0 44 16,0 0 52-16,0 0-112 16,0 0-50-16,0 0-55 15,136-48-58 1,-40 48-71-16,-14 0-385 0,-14 0-325 0</inkml:trace>
  <inkml:trace contextRef="#ctx0" brushRef="#br0" timeOffset="1674">2478 78 1859 0,'0'0'364'0,"0"0"-268"16,0 0 29-16,0 0 86 15,0 0-110-15,176-24-76 16,-116 24-2-16,2 0-23 15,6 0 0-15,4 0 0 16,-2 0 8-16,-16 0 70 16,-7 0-72-16,-24 0-5 0,-14 4 10 15,-9-1 2-15,-3-3 67 16,-33 0-62-16,-10 0-11 16,-13 0 60-16,-3 0-5 15,-4 0-4-15,-2-3 34 16,6-7-42-16,2-1 31 15,9 1-34-15,8-1-14 16,7 5 28-16,10 0-40 16,6 2 0-16,4 4 1 15,5 0-21-15,2 0 19 16,3 6-20-16,3 19 0 16,-2 6 16-16,5 9-8 15,0 1-8-15,0 0 0 0,5 3 9 16,7-6 0-16,-1-2-9 15,1-10 0-15,-2-2-12 16,-1-10 14-16,2-2-3 16,-2-6 1-16,2-3 0 15,4 1 29-15,5-4-29 16,3 0 7-16,7 0 11 16,2 0-18-16,4 0 0 15,7 9 0-15,-1 8 1 16,4 3 9-16,-4 12-10 15,1 7 0-15,-4 8 11 16,1 7-11-16,-7 1 0 16,-10 4-1-16,-14-3 1 15,-9-1 42-15,-12-3-42 0,-38-3 8 16,-12-5 25-16,-10-6-32 16,-7-11 14-16,-3-9 24 15,8-12-33-15,-2-6 50 16,11 0-56-16,-1-21 0 15,10-6 12-15,4 1-12 16,2 2-48-16,-1 9-132 16,8 7-343-16,4 5-1030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2:04.4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728 254 1446 0,'0'0'359'0,"0"0"-235"16,0 0 67-16,0 0 67 0,0 0-74 16,0 0-72-16,-65-171 0 15,45 151 0-15,-7-1 6 16,-8 1-52-16,-5 8-24 15,-10 6-5-15,-5 6-28 16,-1 0-4-16,1 18-5 16,2 11 0-16,11 9-10 15,5 3 8-15,15 3-6 16,9 9 7-16,9 0 1 16,4 6-1-16,0 4-11 15,20-4-5-15,10-3 7 16,5-6-53-16,4-3 20 15,1-6 25-15,2-6-20 16,1 0 4-16,-7-11 7 16,-2-1 5-16,-11 1 22 0,-8-9-15 15,-8-1 9-15,-7 4 6 16,0-7 1-16,-13 11 38 16,-19-8 0-16,-15 4 22 15,-5-2 9-15,-7-6-49 16,-3-1 5-16,-4-3-16 15,7 0-9-15,4-6 10 16,11 0-11-16,15 0-24 16,29-14-112-16,0-3-202 15,20-5-387-15</inkml:trace>
  <inkml:trace contextRef="#ctx0" brushRef="#br0" timeOffset="411">767 567 1565 0,'0'0'216'15,"0"0"-175"-15,0 0-9 16,0 0 28-16,0 0-32 0,202-6-2 15,-152-9-10 1,-1-3 15-16,-12-8 8 0,-15 5 0 16,-13 1 43-16,-9 3 93 15,0-2 13-15,-31 4-76 16,-9-5-48-16,-13 7 30 16,-6 6 6-16,1 7-42 15,-4 0-2-15,9 7 2 16,10 26 20-16,14 12-27 15,15 11-39-15,14 9-3 16,0 6 1-16,31-2-8 16,11-7-2-16,13-5 0 15,4-16-57-15,7-15-42 16,6-11-97-16,33-15-53 16,-17-9-216-16,-16-23-412 0</inkml:trace>
  <inkml:trace contextRef="#ctx0" brushRef="#br0" timeOffset="692">937 107 1532 0,'0'0'334'16,"0"0"-230"-16,0 0-43 15,0 0 184-15,0 0-45 16,0 0-84-16,210-89-33 0,-164 89-4 16,-7 0 0-1,-4 0 18-15,-5 13-5 0,-1 0-34 16,-3 6-39-16,4-11-11 16,-4-2-8-16,8-2-50 15,11-4-144-15,-2 0-106 16,-11 0-305-16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54.8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19 316 1182 0,'0'0'645'16,"0"0"-498"-16,0 0-30 15,0 0 114-15,0 0-3 16,0 0-30-16,-19-30-67 0,19 27-58 16,0 3 44-1,6-3-47-15,22 3 13 0,20 0 27 16,6 0-81-16,16 0-4 15,8 0 10-15,10 3-35 16,7 6 29-16,4 2-29 16,-5-3 0-16,-1 3-11 15,-13-3 11-15,-10-5-22 16,-18 3 11-16,-16-3 11 16,-16 0 2-16,-11-3-2 15,-9 0 0-15,0 0 27 16,0 0 4-16,-9 0-13 15,-8-6-7-15,-2-3-1 0,-1-10 47 16,3 11-57 0,5-3 1-16,6 5-7 0,-2 3 6 15,8 3-2-15,0 0-46 16,0 0-82-16,0 27-171 16,11 5-289-16,4-2-633 15</inkml:trace>
  <inkml:trace contextRef="#ctx0" brushRef="#br0" timeOffset="403">68 604 1677 0,'0'0'488'16,"0"0"-319"-16,0 0 9 15,0 0 77-15,0 0-90 16,0 0-78-16,0 0-33 16,20-27-17-16,28 25 86 15,18-4-52-15,12 4-62 0,14-5 44 16,9-2-52-16,7 0-1 16,2 1 0-16,-6 2-30 15,-3 3-70-15,8 0-215 16,-29 3-461-16,-17-3-1240 0</inkml:trace>
  <inkml:trace contextRef="#ctx0" brushRef="#br0" timeOffset="773">883 0 1960 0,'0'0'511'0,"0"0"-309"16,0 0 10-16,0 0 6 15,0 0-51-15,0 0-118 16,0 0-31-16,23 16-3 16,26 18 0-16,16 11-2 15,8 7-13-15,4 1 0 16,-1 4 0-16,-7-4 6 15,-13 1-15-15,-14-2-2 16,-22-5 11-16,-20 2 8 16,-17 6-8-16,-42-9 0 15,-15 0 6-15,-14 0 7 0,-2-14-7 16,13-14-6 0,7-4 0-16,21-14-9 0,20 0-77 15,29 0-188-15,0 0-497 16,23 0-1349-16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3:32.4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583 745 1795 0,'0'0'396'16,"0"0"-316"-16,0 0-51 15,0 0 155-15,0 0-56 16,0 0-34-16,16 12-60 15,21-12-22-15,5-4 30 16,14-25-41-16,5-9-1 16,6-9 1-16,-5-12 13 15,-4-5-10-15,-5-1-4 16,-13-4 6-16,-12 10 17 16,-11 12 32-16,-11 15 33 0,-6 11 24 15,0 13-19-15,0 8 32 16,0 0-78-16,0 32-36 15,-9 24 16-15,-5 21-21 16,5 5-6-16,-1 6 0 16,4-4 18-16,0-11-26 15,1-6 8-15,2-8-45 16,3-3 33-16,0-8-140 16,0-7-113-16,0-2-219 15,0-11-197-15,3-12-1024 0</inkml:trace>
  <inkml:trace contextRef="#ctx0" brushRef="#br0" timeOffset="263">1362 713 1179 0,'0'0'1243'0,"0"0"-1042"16,0 0-162-16,0 0 131 15,0 0 48-15,0 0-116 16,0 0-41-16,183-21-44 16,-126 21 39-16,5 0-55 15,3 0 16-15,7-4 28 16,3 4-44-16,-9 0-1 16,-7 0-36-16,-16 0-121 15,-18 0-72-15,-25 25-418 16,0-5-86-16,-6 0-774 0</inkml:trace>
  <inkml:trace contextRef="#ctx0" brushRef="#br0" timeOffset="507">1766 483 1744 0,'0'0'484'0,"0"0"-315"15,0 0 66-15,0 0-31 16,0 0-93-16,0 0-15 16,0 0-52-16,-28 121-9 0,25-68-23 15,0 3 1-15,0-1-26 16,-3 4 1-16,2-3-130 16,-3-2-35-16,-2 7-147 15,2-10-214-15,4-18-684 0</inkml:trace>
  <inkml:trace contextRef="#ctx0" brushRef="#br0" timeOffset="999">2763 150 586 0,'0'0'1636'0,"0"0"-1396"15,0 0-136-15,0 0 57 16,0 0 90-16,0 0-85 16,0 0-106-16,-51-144 12 15,17 144 35-15,-8 0-50 16,-10 14 12-16,-7 19-58 15,-6 14 2-15,2 3 41 16,7 9-39-16,8 5 2 16,11 4 2-16,14 2-17 15,13 4 23-15,10-2-25 16,0-6-12-16,16-5 12 0,21-9-48 16,12-8 0-16,7-10-7 15,3-17-17-15,3-15 27 16,0-2-48-16,-7 0 17 15,-12-15 59-15,-13-8 17 16,-18 2 0-16,-12-4 15 16,0 0 23-16,-32 2 34 15,-13-1-50-15,-15 10 15 16,-2 2 2-16,0 9-39 16,3 3 0-16,-10 21-133 15,19 14-381-15,12 3-357 0</inkml:trace>
  <inkml:trace contextRef="#ctx0" brushRef="#br0" timeOffset="1576">877 1408 1631 0,'0'0'283'16,"0"0"-146"-16,0 0 24 16,0 0 79-16,0 0-45 15,0 0-85-15,0 0-62 16,-12-15 19-16,12 12-45 16,26-1 29-16,13 0 30 15,13 0-29-15,18-1-1 16,15 1-10-16,9 4 5 0,11-3 19 15,6 3-65 1,-2 0 1-16,2 0 10 16,3 0-4-16,-2 0 10 0,2 0 2 15,2 0-18-15,-9 0 20 16,-5 0-21-16,-8 0 0 16,-12 0 16-16,-13 0-15 15,-16 0 24-15,-18 0-18 16,-11 0 5-16,-15 0 17 15,-9 0-29-15,0 0 13 16,-3 0-13-16,-23 0-66 16,-10 7-107-16,-23 16-210 15,7-2-383-15,5-4-1196 0</inkml:trace>
  <inkml:trace contextRef="#ctx0" brushRef="#br0" timeOffset="2386">1880 1614 1722 0,'0'0'343'16,"0"0"-217"-16,0 0-38 15,0 0 112-15,0 0-58 0,0 0-74 16,0 0 9-16,-168 148-32 16,126-107 28-16,-4-2 36 15,7-1-58-15,-1-6 9 16,9-7 7-16,0-3-29 16,11-11 46-16,11 0-69 15,2-10-2-15,7 2 44 16,0-3-44-16,0 0 5 15,0 0-18-15,0 0 14 16,13 0-29-16,10 0 15 16,11 0 0-16,-3 0 6 15,9 0 1-15,2 0-7 16,1 0 0-16,7 0 2 16,-1 0 16-16,2 0-18 15,-1 4-18-15,-7-1 17 0,-4-1-44 16,-10 4-49-16,-3-4-12 15,-12 2 5-15,-5-4-6 16,-5 0 35-16,-4 0 50 16,0-6 13-16,0-13 18 15,-7-9-3-15,-2 2-6 16,-2-4 1-16,2 4 25 16,1 2-20-16,5 3 15 15,0 1 33-15,3 4-23 16,0 3 35-16,0 3-18 15,0-1 3-15,0 2 37 16,0 3-62-16,0 3 20 16,0 1 2-16,0 2-23 0,-3 0 38 15,3 0-36-15,-3 0-13 16,3 5 47-16,0 21-44 16,-3 13 16-16,3 10 4 15,-3 12-26-15,-1 4 40 16,1 8-50-16,0 1-1 15,0-1 37-15,-4-4-35 16,3-2-2-16,-2-15 0 16,3-8 7-16,0-10 4 15,3-17-11-15,0-9 0 16,0-5-2-16,0-3 2 16,0 0-9-16,0 0-30 0,0-9-60 15,0-32-82-15,6 5-470 16,11-1-420-16</inkml:trace>
  <inkml:trace contextRef="#ctx0" brushRef="#br0" timeOffset="2823">3239 1216 1728 0,'0'0'669'0,"0"0"-513"0,0 0-132 15,0 0 110 1,0 0 96-16,0 0-103 0,0 0-48 15,167-2-73-15,-119 2-6 16,4 0 0-16,-2 8 0 16,-7 18-147-16,-11-1-235 15,-16-2-417-15</inkml:trace>
  <inkml:trace contextRef="#ctx0" brushRef="#br0" timeOffset="3009">3242 1512 2392 0,'0'0'346'0,"0"0"-274"16,0 0 65-16,0 0 23 0,0 0-103 15,0 0-57-15,229 0-217 16,-161 0-512-16</inkml:trace>
  <inkml:trace contextRef="#ctx0" brushRef="#br0" timeOffset="24521">1981 3615 755 0,'0'0'1942'0,"0"0"-1633"0,0 0-188 15,0 0 23-15,0 0 12 16,199-62-53-16,-123 53-89 16,9 3 20-16,3 3-34 15,-3 3-96-15,8 9-71 16,-25 16-435-16,-22 0-172 0</inkml:trace>
  <inkml:trace contextRef="#ctx0" brushRef="#br0" timeOffset="24706">2168 4057 2426 0,'0'0'616'0,"0"0"-530"0,0 0 84 16,0 0-10-16,0 0-28 16,0 0-71-16,213 24-61 15,-139-24-189-15,-7 0-730 0</inkml:trace>
  <inkml:trace contextRef="#ctx0" brushRef="#br0" timeOffset="23933">678 3594 1570 0,'0'0'506'0,"0"0"-386"16,0 0-68-16,0 0 88 0,0 0 86 15,0 0-119-15,49-159-60 16,-42 127 14-16,-7-1-7 16,0 1 31-16,0 0-16 15,-19-1-19-15,-18 7 40 16,-5 2-67-16,-11 9 1 15,-5 7 19-15,-9 8-37 16,-1 0 17-16,-7 25 5 16,-1 17-6-16,8 15 37 15,6 10-43-15,12 13 8 16,18 12 15-16,15-8-30 16,14 4 8-16,3-5-8 15,17-15-8-15,22-12-2 16,13-14-14-16,10-16-51 15,6-14-5-15,5-12-74 0,2-12 31 16,1-27-56 0,-8-17 40-16,-6-5 64 0,-9-8 11 15,-10 2 55-15,-20 2 21 16,-7 9 76-16,-13 9 90 16,-3 8 6-16,0 11-41 15,0 10 18-15,-3 12-70 16,-4 6-28-16,1 0-18 15,0 32-48-15,1 27 39 16,-1 20-22-16,3 25-16 16,-3 13 49-16,-2 10-47 15,-1 12-3-15,3 6 6 16,-4-5-5-16,3-2 22 16,4-12-29-16,-1-27 0 15,1-22 0-15,3-23 1 0,0-17-1 16,0-17 0-16,-3-12-26 15,3-8-4-15,0 0-106 16,0-12-98-16,0-22-405 16,13-3-534-16</inkml:trace>
  <inkml:trace contextRef="#ctx0" brushRef="#br0" timeOffset="24277">939 4252 1886 0,'0'0'659'15,"0"0"-562"-15,0 0-48 16,0 0 23-16,0 0 47 16,0 0-20-16,187-121-71 15,-153 88-1-15,-5 4 43 16,-10 6 25-16,-5 1 35 15,-11 11-60-15,0 8 11 16,-3 3 27-16,0 0-51 16,0 12-19-16,-6 19-26 15,-11 17-12-15,4 17 24 16,3 0-24-16,4 2 0 16,2 4-10-16,4-12 10 0,0 0-11 15,0-7-59 1,4-6-83-16,22-14-126 0,0-12-544 15,0-14-1201-15</inkml:trace>
  <inkml:trace contextRef="#ctx0" brushRef="#br0" timeOffset="25492">4256 3429 1839 0,'0'0'286'0,"0"0"-140"0,0 0-13 16,0 0 42-16,0 0 58 15,0 0-93-15,0 0-65 16,-32-70-20-16,51 49-55 15,14-3 18-15,10 9 3 16,2 2-3-16,5 9 40 16,-4 4-23-16,-1 8-2 15,-5 28 7-15,-11 10-22 16,-7 11-17-16,-11 3 11 16,-11 4-11-16,0-2 42 0,-11 3-43 15,-14-10 0 1,-12 2 14-16,2-16-14 0,-4-9 10 15,2-8-10-15,4-11 11 16,1-4 10-16,3-9-21 16,2 0-13-16,4-9 12 15,3-4-49-15,8 1-11 16,8 6-92-16,4 4-113 16,7 2-293-16,22 0 39 15,4 0-474-15</inkml:trace>
  <inkml:trace contextRef="#ctx0" brushRef="#br0" timeOffset="25822">5111 3424 1935 0,'0'0'390'15,"0"0"-170"-15,0 0 49 16,0 0-73-16,0 0-33 16,0 0-74-16,-183-39-64 15,126 39 45-15,6 21-16 16,-2 16-10-16,7 11 40 16,7 8-45-16,16 9 6 15,11-1-2-15,12-1-25 16,0-2 30-16,25-11-48 15,15-5 1-15,12-12-10 16,4-13 9-16,9-14-54 0,3-6-83 16,11 0-204-16,-13 0-420 15,-18-15-1505-15</inkml:trace>
  <inkml:trace contextRef="#ctx0" brushRef="#br0" timeOffset="26724">5236 4449 1761 0,'0'0'400'16,"0"0"-243"-16,0 0-4 15,0 0 42-15,0 0-94 16,0 0-68-16,0 0 8 15,85-80-41-15,-53 38 0 16,1 1 11-16,-4 7-2 0,-6-8 62 16,-6 11 33-16,-11 6 24 15,-2 10 16-15,-4 3-63 16,0 9-3-16,0 3 10 16,0 0-44-16,0 7-16 15,0 28-20-15,0 5-7 16,0 16-2-16,0 9-4 15,0 5 5-15,0-12-6 16,0-8 18-16,0-3-12 16,0-8 0-16,0-13-16 15,0-9-17-15,0-5-102 16,0 0-122-16,0-5-251 16,6-7-302-16</inkml:trace>
  <inkml:trace contextRef="#ctx0" brushRef="#br0" timeOffset="26968">5808 4593 2201 0,'0'0'669'16,"0"0"-509"-16,0 0-26 0,0 0 59 16,0 0-70-1,0 0-123-15,0 0-146 0,-3-8-168 16,6 2-533-16</inkml:trace>
  <inkml:trace contextRef="#ctx0" brushRef="#br0" timeOffset="27504">6044 4030 2002 0,'0'0'600'0,"0"0"-487"15,0 0 78-15,0 0-22 16,0 0-44-16,0 0-56 16,0 0-24-16,17-23 2 15,2 23-18-15,4 0 1 16,3 0 9-16,0 0-39 16,4 0 0-16,2 0 1 15,-2 0 11-15,2 0-15 16,-1 0 3-16,-6 0 0 15,-2 0-11-15,-3 0-20 16,-6 0 31-16,-2 0 0 16,-5 0 1-16,-4 0 22 0,-3 0-2 15,0 0-5-15,0 0 50 16,0 0-48-16,0 0 9 16,0 0-6-16,0 15-13 15,0-3 19-15,0 13-27 16,-10 11 6-16,-2 8 3 15,-2 2-3-15,0 0-6 16,2 7 0-16,1-10 6 16,2-1-3-16,-1-2-3 15,1-6 0-15,3-4-20 16,-2-7 20-16,2-5-27 16,0-6-52-16,1-3-91 15,2 2-98-15,3-2-276 0,-3-3-294 16</inkml:trace>
  <inkml:trace contextRef="#ctx0" brushRef="#br0" timeOffset="27719">6159 4278 2225 0,'0'0'620'0,"0"0"-502"15,0 0 49-15,0 0 65 16,0 0-112-16,0 0-45 16,0 0-75-16,72-9-13 15,-30 9-29-15,20 0-161 16,-10 0-412-16,-9 6-792 0</inkml:trace>
  <inkml:trace contextRef="#ctx0" brushRef="#br0" timeOffset="28370">6916 4036 1883 0,'0'0'397'0,"0"0"-310"0,0 0-26 15,0 0 110-15,0 0-113 16,0 0-45-16,0 0 7 16,147-14-20-16,-105 8 0 15,-4 6 0-15,-4 0 11 16,-11 0 0-16,-7 0-2 15,-10 0 9-15,-6 0 74 16,0 0 40-16,0-3 37 16,-12 0-72-16,-15-6-53 15,-5 3 23-15,-8-1-45 0,1 3 2 16,-1 0 56-16,4-1-38 16,-2 5 6-16,8 0 3 15,1 0-27-15,6 0 34 16,3 0-58-16,4 20 0 15,5 1-3-15,5 9 12 16,3 5-9-16,3 0 0 16,0 0 0-16,0 3-3 15,17-2 3-15,5-3 0 16,4-7-10-16,0-6 10 16,1 3 0-16,-1 1-14 15,0 0 28-15,4 2-19 16,2 1 16-16,-3 0-11 15,1-1 63-15,-13-8-62 0,-11-3 12 16,-6 2 5-16,0 0-12 16,-26 2 5-16,-16 1-11 15,-4-3-29-15,-7-1-2 16,-3-2-67-16,-2-2-44 16,-21 7-146-16,14-9-475 15,15-1-799-15</inkml:trace>
  <inkml:trace contextRef="#ctx0" brushRef="#br0" timeOffset="28954">6001 2725 1661 0,'0'0'327'16,"0"0"-90"-16,0 0 21 15,0 0-2-15,0 0-20 0,0 0-115 16,0 0-31-16,-36-27-90 15,30 51 1-15,-3 8-1 16,-2 7-4-16,2 5-116 16,9 5-189-16,0-9-286 15,0-11-207-15</inkml:trace>
  <inkml:trace contextRef="#ctx0" brushRef="#br0" timeOffset="29119">6211 2618 1866 0,'0'0'635'0,"0"0"-435"15,0 0 4 1,0 0-12-16,0 0-42 0,0 0-116 16,-43 199-34-16,27-124-256 15,-1-3-579-15</inkml:trace>
  <inkml:trace contextRef="#ctx0" brushRef="#br0" timeOffset="29925">4038 2598 1750 0,'0'0'477'16,"0"0"-319"-16,0 0 16 16,0 0 8-16,0 0-23 15,0 0-117-15,0 0-28 16,-102 116 8-16,82-82-22 15,6 2-81-15,11 8-117 16,3-11-260-16,0-8-136 0</inkml:trace>
  <inkml:trace contextRef="#ctx0" brushRef="#br0" timeOffset="30095">4194 2566 1993 0,'0'0'701'16,"0"0"-586"-16,0 0 48 15,0 0-69-15,-91 215-94 16,65-131-181-16,6-9-823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14.86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76 686 74 0,'0'0'661'16,"0"0"-543"-16,0 0-72 16,0 0 70-16,0 0-5 15,0 0-17-15,0 0-17 16,-3 0-38-16,-4 0 22 16,4 0-59-16,-3 0 27 15,0 0 54-15,1 0-35 16,2 0 8-16,0 0 35 0,-3 0 12 15,-2 0 22-15,2 0-53 16,0 0 40-16,-1 0 68 16,4 0-44-16,3 0 2 15,-4-2-13-15,4 2-22 16,0 0 41-16,0-2-60 16,0 2-32-16,0-5 14 15,0 3-60-15,26-7 0 16,14-5 9-16,16-4-14 15,15-8 38-15,14-10-39 16,17-6 0-16,17-7-1 0,14-2 1 16,12-1-6-1,-1-7 6-15,-8 2 0 16,-14 8 6-16,-17 4-6 0,-20 9 0 16,-15 11-6-16,-22 7 7 15,-11 6-1-15,-18 5 0 16,-6 7 1-16,-10 0 13 15,-3 0-14-15,0 0 0 16,0 0 5-16,0 0 5 16,0 0 4-16,0 0-5 15,0 0-8-15,-9 0 12 16,-11 0-13-16,-3 0 0 16,-3 0-9-16,-1 0 21 0,-2-4-4 15,-4-3-8 1,4-2 0-16,-5 1 3 0,5-2-3 15,1 5 0-15,5-4 6 16,3 6 0-16,3-3 53 16,4 2-38-16,4 2-20 15,6 2 67-15,-2-2-46 16,5 2-21-16,0 0-1 16,0 0 1-16,27 0-16 15,13 0 15-15,15 11 0 16,10-5 5-16,8 3-5 15,9-4 0-15,-2 1 0 16,-1 0 9-16,-14 3-2 16,-17 4-7-16,-20-2 0 15,-22 7 15-15,-6 9-15 0,-12 5 24 16,-35 11-24 0,-10 8-13-16,-6-1 13 0,-7 18-144 15,16-12-441-15,11-12-827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16.0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 71 1228 0,'0'0'362'15,"0"0"-155"-15,0 0-49 16,0 0 106-16,0 0-6 16,0 0-46-16,0 0-80 15,-40-39 10-15,40 39-21 16,0-2-53-16,0 2 17 0,14 0-56 16,18 0 36-1,10 0 15-15,11 0-62 0,10 0 0 16,11 13 1-16,11 2-13 15,11 1 41-15,12 1-47 16,7 8 12-16,-1-14-3 16,-3 6-9-16,-3-1 0 15,-4-2-2-15,-11 2 10 16,-11-4-14-16,-11 1 6 16,-14-1 0-16,-15-3-9 15,-13 1 10-15,-12-1-1 16,-11-9 0-16,-6 0 0 0,0 0 36 15,0 0-36 1,0 0 1-16,-12 0 22 0,-11-22-22 16,-2 4-1-1,-3-5 0-15,-6-1 1 0,2-2 14 16,-7 0-15-16,2-1 0 16,-2 2 13-16,7 8-13 15,-1 0 15-15,7 5 5 16,3 3-4-16,9 3 56 15,8 3-52-15,3 3-20 16,3 0 3-16,0 0-3 16,17 0-12-16,15 24 12 15,10 3 0-15,8 7-1 16,5 4 1-16,1 1 0 16,1 1-14-16,-9-3 23 15,-5-2-9-15,-7-8 0 0,-16-4 0 16,-11-2-11-16,-9 0-7 15,-3-3 0-15,-34 2 2 16,-8 1-56-16,-11-3-9 16,-16 1-171-16,16-6-428 15,11-4-808-15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17.14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 1707 0,'0'0'514'0,"0"0"-345"16,0 0-40-16,0 0 47 15,0 0 5-15,0 0-119 16,0 0 24-16,76-5-13 16,-25 5-21-16,15 0 55 15,13 12-59-15,12 5 5 16,11 11 28-16,13-3-66 16,5 2 6-16,8-1-9 15,-1-5-4-15,-5-3 17 16,-7 3-25-16,-10-11 0 15,-17 6-6-15,-14-2 6 0,-11 4 0 16,-13-5 0-16,-15 0 2 16,-8-6-7-16,-12-1 5 15,-7-4 0-15,-5-2 4 16,-3 0-3-16,0 0 10 16,0 0 12-16,-11 0-17 15,-12-15 18-15,1-8-24 16,-7 0 0-16,-5-6-11 15,6-1 17-15,-6-1-6 16,2 3 0-16,2 1 1 16,1 0 44-16,3 10-39 15,6-3 9-15,7 8 28 16,7 5-19-16,3 5 18 0,3-1-41 16,0 3 0-16,0 0-2 15,0 0-14-15,25 24 15 16,15 2-2-16,6 9 10 15,10 10-5-15,-2-5-3 16,6 5 0-16,-7-4 1 16,-11-3 0-16,-10-5-2 15,-15-8 1-15,-14 3 0 16,-3-1 29-16,-23-1-29 16,-25 0 13-16,-12 4-26 0,-2-9 13 15,3-13-35 1,13-2-40-16,27-6-120 0,12-14-394 15,7-18-1407-15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18.9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39 106 1669 0,'0'0'320'16,"0"0"-182"-16,0 0-7 15,0 0 47-15,0 0-10 0,0 0-122 16,0 0-11-16,27-89 50 16,-4 78-27-16,3 5 4 15,3 6-2-15,1 0-9 16,-4 24 34-16,0 17-84 15,-9 12 7-15,-4 11 20 16,-13 10-14-16,0 3 13 16,0 1-6-16,-10-9-20 15,-16 0 20-15,-5-11-14 16,3-11-7-16,-6-8 12 16,5-13-10-16,3-12 16 15,1-8-11-15,5-6-6 16,3 0-1-16,7-24-69 0,10-8-84 15,4-18-161-15,25 6-283 16,7 6-162-16</inkml:trace>
  <inkml:trace contextRef="#ctx0" brushRef="#br0" timeOffset="337">718 168 1592 0,'0'0'311'0,"0"0"-99"15,0 0-46-15,0 0 80 0,0 0-18 16,0 0-76-16,0 0-19 16,-138-82-69-16,101 82 5 15,2 0 36-15,-4 13-66 16,-1 26 3-16,4 20 3 15,4 12-33-15,5 8 39 16,7 2-51-16,11-4 0 16,9-6 1-16,0-7-1 15,23-15 0-15,22-13 0 16,17-13-10-16,14-11 1 16,12-12-51-16,4 0-124 15,29-6-184-15,-25-15-378 16,-25 1-1148-16</inkml:trace>
  <inkml:trace contextRef="#ctx0" brushRef="#br0" timeOffset="782">1084 666 1778 0,'0'0'478'0,"0"0"-367"16,0 0-46-16,0 0 70 15,0 0 50-15,0 0-104 16,0 0-44-16,76 15 44 16,-50 6-2-16,0 4 65 0,-4 8-65 15,-8 5-43 1,-8 7 57-16,-6 2-51 0,-6 2 13 16,-30 2-28-16,-13-2-26 15,-10-1 49-15,-4-7-50 16,1-8 0-16,3-8 20 15,10-9-19-15,10-7 4 16,16-9-5-16,9 0 8 16,11 0 13-16,3-16-21 15,0-4-2-15,26-3-17 16,8 3 19-16,2 5-2 16,-1 8-10-16,4 7 12 15,-5 0 9-15,1 3-8 16,-5 18-1-16,2 3 44 0,4 0-37 15,4-7 11-15,3-2-18 16,10-15 1-16,12 0-7 16,35-22-91-16,-10-15-443 15,-8-5-1340-15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32.3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0 447 2034 0,'0'0'489'16,"0"0"-448"-16,0 0-17 15,0 0 12-15,0 0-36 0,0 0-290 16,0 0-423-16</inkml:trace>
  <inkml:trace contextRef="#ctx0" brushRef="#br0" timeOffset="163">20 869 1468 0,'0'0'954'16,"0"0"-784"-16,0 0-44 15,0 0 22-15,0 0-148 16,0 0-91-16,0 0-534 16,63-80-1408-16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01.48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15 114 1833 0,'0'0'348'0,"0"0"-262"16,0 0-23-1,0 0 159-15,0 0-62 0,0 0-70 16,-14-58-66-16,14 52-24 16,3-5 43-16,20-2-13 15,3 5-15-15,7-7 46 16,7 12-26-16,-4 3 3 16,4 0-8-16,2 6-29 15,-7 19 35-15,-2 0-36 16,-7 8 0-16,-9 8 9 15,-11-6-8-15,-6 7-1 16,0 0 6-16,-12-2-5 16,-18-3 13-16,-7-9-14 0,-1-1 0 15,-1-8 7 1,2 0-5-16,8-13 44 0,5 0-14 16,9-6 1-16,4 0 15 15,8 0-41-15,3 0 5 16,0 0-12-16,0 0-32 15,11 0 31-15,15 2-17 16,9 10-16-16,4-1 26 16,4 11-29-16,4 10 8 15,-9-6 8-15,-5 10 3 16,-10-1 6-16,-13 0 0 16,-10 4 12-16,0-7-15 15,-7 1 30-15,-22-7-9 16,-7-4 23-16,-4-12-4 0,1-2 44 15,-4-8-31-15,4 0-19 16,1 0 41-16,4-1-39 16,5-10 0-16,7-4 10 15,8 5-30-15,0 7 14 16,11-3-15-16,3 6-98 16,3 0-110-16,28 0-452 15,0 0-19-15</inkml:trace>
  <inkml:trace contextRef="#ctx0" brushRef="#br0" timeOffset="329">672 314 1618 0,'0'0'679'16,"0"0"-443"-16,0 0-55 16,0 0 70-16,0 0-44 15,0 0-75-15,0 0-104 16,10-7 2-16,17 33 19 16,5 7-29-16,4 1 19 15,4 11-38-15,-1-6-1 16,-4 2 14-16,2-3-14 0,-9-6 0 15,-3-5 0-15,-10-9-45 16,-4-3-18-16,-5-6-125 16,-6 2-146-16,0-5-197 15,0 0-413-15</inkml:trace>
  <inkml:trace contextRef="#ctx0" brushRef="#br0" timeOffset="593">666 681 1898 0,'0'0'366'0,"0"0"-214"15,0 0 10-15,0 0-23 16,0 0-41-16,0 0-39 15,114-177-52-15,-65 129 25 16,-2 11-31-16,-5-4-1 16,-7 11 0-16,-4 8-64 15,-5 14-181-15,-7 6-296 16,-10 2-471-16</inkml:trace>
  <inkml:trace contextRef="#ctx0" brushRef="#br0" timeOffset="1021">1180 554 1958 0,'0'0'504'15,"0"0"-442"-15,0 0 83 16,0 0 22-16,0 0-97 15,0 0-4-15,0 0-58 16,107-24-7-16,-76 24 19 16,-2 6-5-16,-10 12 70 15,-9 10-31-15,-10 0 3 16,0 10 30-16,-10 1-50 16,-23 0-2-16,-2 1-1 0,-4-6-19 15,5-3 35-15,5-10-50 16,7-4 0-16,8-9 21 15,8-1-15-15,6-1-6 16,0-6 0-16,0 3 0 16,3 3-11-16,17 6 11 15,5-6 0-15,1 6-10 16,8-3 10-16,-1-5 0 16,-1 3-6-16,1-7-60 15,2 0-37-15,25 0-202 16,-12 0-27-16,-4 0-531 0</inkml:trace>
  <inkml:trace contextRef="#ctx0" brushRef="#br0" timeOffset="1287">1805 569 2097 0,'0'0'645'0,"0"0"-488"16,0 0-21-16,0 0 45 15,0 0-64-15,0 0-81 16,0 0-5-16,148-27-31 16,-86 21 9-16,9-5-19 0,5 5 5 15,-7 0-86-15,-7 6-92 16,-14 0-269-16,-14 0-129 15,-17 0-709-15</inkml:trace>
  <inkml:trace contextRef="#ctx0" brushRef="#br0" timeOffset="1482">2109 318 1733 0,'0'0'574'0,"0"0"-378"15,0 0-35-15,0 0 24 16,0 0 37-16,0 0-103 16,0 0-65-16,14 160-23 0,-8-113-31 15,1 5 0-15,6 26-91 16,-3-20-367-16,-1-5-440 0</inkml:trace>
  <inkml:trace contextRef="#ctx0" brushRef="#br0" timeOffset="1876">2996 249 1627 0,'0'0'506'0,"0"0"-299"16,0 0 5-16,0 0 40 15,0 0-34-15,0 0-59 16,0 0-117-16,5-28 49 15,23 31-19-15,9 22-41 16,-2 6 17-16,4 5-43 16,-2 8 4-16,-4 0 4 0,-1 4-13 15,-6-8 0-15,-2-2-36 16,-9-5-48-16,-4-6-71 16,-8 5-328-16,-3-12-167 15,0-3-260-15</inkml:trace>
  <inkml:trace contextRef="#ctx0" brushRef="#br0" timeOffset="2138">2905 648 1691 0,'0'0'393'0,"0"0"-183"16,0 0 55-16,0 0-25 15,0 0-45-15,0 0-125 16,0 0-30-16,164-159 7 16,-99 103-46-16,-6 1 6 15,-4-1-7-15,-8 2 1 16,-7 10 10-16,-8 8-11 16,-7 10-54-16,-2 6-107 15,1 20-157-15,-8 0-263 16,-6 0-205-16</inkml:trace>
  <inkml:trace contextRef="#ctx0" brushRef="#br0" timeOffset="2470">3593 510 1817 0,'0'0'341'0,"0"0"-264"16,0 0 19-16,0 0 188 0,0 0-32 15,0 0-141 1,0 0-35-16,36-97 44 0,-27 97-27 15,-2 0-19-15,-4 12-9 16,1 15-26 0,-4 13 12-16,0 10-51 0,0 3-21 15,0 33-42-15,-4-19-308 16,-3-4-586-16</inkml:trace>
  <inkml:trace contextRef="#ctx0" brushRef="#br0" timeOffset="3130">139 1258 1716 0,'0'0'401'16,"0"0"-265"-16,0 0-80 15,0 0 119-15,0 0 35 16,0 0-104-16,193-32-43 16,-96 25-4-16,19-2-3 15,14-2 33-15,34-1-66 16,43 4-8-16,51-13 18 16,20 4-15-16,0-1 12 0,-18 3-9 15,-39 3-14-15,-8 3-4 16,-15 3-3-16,-39 6 0 15,-38-5-12-15,-35 1 12 16,-17 4-16-16,3-2-8 16,4 2 24-16,-2 0-11 15,-12-2 11-15,-16 2-21 16,-13-4 15-16,-16 4-106 16,-14 0-85-16,-3 0 10 15,-27 23-147-15,-5-2-374 0</inkml:trace>
  <inkml:trace contextRef="#ctx0" brushRef="#br0" timeOffset="3586">2211 1462 993 0,'0'0'877'0,"0"0"-667"15,0 0-49-15,0 0 83 0,0 0-65 16,0 0-76-16,0 0-51 15,-190 92 28-15,141-46-32 16,-1-2 23-16,8-3 17 16,10-14-55-16,9-7 12 15,6-2-11-15,11-18-13 16,6 7 29-16,0-7-50 16,0 0 9-16,3 0-2 15,23 0-6-15,11 0 24 16,2-7-19-16,10 1 3 15,-1 6-1-15,5 0-8 16,-4 0-1-16,4 0-9 16,-4 0-86-16,-4 17-113 0,4 13-172 15,-10-6-318-15,-8-8-1077 16</inkml:trace>
  <inkml:trace contextRef="#ctx0" brushRef="#br0" timeOffset="3798">2349 1502 1872 0,'0'0'572'15,"0"0"-482"-15,0 0 31 16,0 0 89-16,0 0-33 16,-8 157-80-16,8-98-52 0,0 0 10 15,0-5-52-15,8-11 8 16,-5 4-22-16,3-7-70 15,-3 6-163-15,-3-9-413 16,3-3-707-16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09.0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289 19 986 0,'0'0'217'16,"0"0"-125"-16,0 0 42 15,0 0 44-15,0 0-28 16,0 0-78-16,0 0-27 16,0 0 9-16,0-7-32 15,0 7 2-15,0-6 9 16,0 3 14-16,0 3 40 16,0-3-22-16,0 3 22 15,0 0-9-15,0 0 4 0,0 0-2 16,0 0-26-1,0 0-1-15,0 0 19 0,-8 0-36 16,5 0-1-16,-6 19-23 16,-8-7-12-16,1 13 24 15,-7-4-24-15,0 4 0 16,-3 3 21-16,-1-8-20 16,-2 4 14-16,3-3 4 15,3-7-18-15,4 5 15 16,8-15-16-16,5 5 0 15,0-9 0-15,6 7 0 16,0-7-1-16,0 0 0 16,0 0 1-16,0 0-10 0,0 0 10 15,0 0 0 1,0 0-6-16,0 0 6 0,0 0 0 16,0 0 0-16,0 0 1 15,0 0-1-15,0 0 0 16,0 0 0-16,0 0 6 15,0 6-5-15,0-6-2 16,0 6 1-16,0-1 0 16,0 4 31-16,0-3-31 15,0 3 6-15,0 3 22 16,-3-1-26-16,-2-2 5 16,2 3-7-16,0-6 8 15,3 0-4-15,-3-6-4 16,3 0-6-16,0 0 5 15,0 0-6-15,0 0 6 0,0 0 1 16,0 0 0 0,9 0 28-16,8 0-11 0,6 0-5 15,4 0 12-15,2 0-24 16,0 0 22-16,4 0-22 16,4 3 0-16,1 2 10 15,1 1-10-15,4-6 0 16,-4 0 0-16,-2 0-11 15,-4 0 9-15,-7 0-27 16,-9 0-9-16,-8 0 37 16,-6 0-31-16,-3 0 13 15,0 0-8-15,0 7-110 0,0-2-197 16,0 10-584-16</inkml:trace>
  <inkml:trace contextRef="#ctx0" brushRef="#br0" timeOffset="376">482 183 1370 0,'0'0'484'0,"0"0"-364"16,0 0 41-1,0 0 52-15,0 0 1 0,0 0-131 16,0 0-47-16,-26-16 15 16,26 16-24-16,-5 0-1 15,5 28-14-15,0 5 8 16,-3 7 34-16,3 13-42 15,0 5 10-15,0 3 3 16,0-5-25-16,0-4 11 16,0-5-11-16,0-6-8 15,0-2 8-15,0-6-129 16,0-7-249-16,0-8-506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10.2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 66 1530 0,'0'0'673'15,"0"0"-454"-15,0 0-100 16,0 0 5-16,0 0 50 16,0 0-95-16,-6-65-79 15,6 65-87-15,0 19-223 0,0 13-350 16,0 3-1109-16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46.1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360 130 1699 0,'0'0'300'0,"0"0"-133"16,0 0-108-16,0 0 178 15,0 0 1-15,-30 221-64 16,24-106-58-16,0 3-55 16,3-4-10-16,3-13-28 15,0-15-17-15,0-19 9 16,0-14-15-16,12-14-114 15,2-16-112-15,-5-11-300 16,-2-12-156-16</inkml:trace>
  <inkml:trace contextRef="#ctx0" brushRef="#br0" timeOffset="193">0 697 1896 0,'0'0'329'0,"0"0"-214"16,0 0 50-16,0 0 30 16,170 4-44-16,-84-4-107 15,12 0-42-15,7 0-4 16,3 0-57-16,19 0-236 0,-25 13-337 16,-27 7-1189-16</inkml:trace>
  <inkml:trace contextRef="#ctx0" brushRef="#br0" timeOffset="807">1029 839 1855 0,'0'0'495'0,"0"0"-369"16,0 0 100-16,0 0 54 15,0 0-107-15,0 0-90 16,-181-52-44-16,138 52 41 16,1 21-38-16,2 8-15 15,8 1 17-15,10 3-32 0,11-1-12 16,11-6-5-16,0-2-7 16,26-10 0-16,16-5-75 15,11-9-79-15,2 0-18 16,-2-5-27-16,-4-16 47 15,-10 4 46-15,-13 5 40 16,-9 6 72-16,-11 6 6 16,-6 2 32-16,0 25 102 15,0 11-31-15,5 4 30 16,4-1-6-16,10 0-79 16,7-10-33-16,14-12-15 15,5-13-45-15,5-6-12 0,2-4-103 16,-3-28-50-1,-10-9-73-15,-5-6 72 0,-12-6 113 16,-8-9 14-16,-11-8 62 16,-3-7 22-16,0-8 0 15,0-10 20-15,0-5 15 16,-3 6 17-16,-5 14 80 16,5 19 67-16,0 25-6 15,3 28-13-15,0 8-95 16,0 35 64-16,0 33 21 15,9 23-60-15,2 14-22 16,-2 11-64-16,2-3-18 0,2-2 12 16,0-14-18-16,0-12-13 15,-1-14-70 1,2-9-146-16,0-19-255 0,-8-15-323 0</inkml:trace>
  <inkml:trace contextRef="#ctx0" brushRef="#br0" timeOffset="980">1281 779 2073 0,'0'0'267'16,"0"0"-210"-16,0 0-28 0,229-36 19 15,-158 27-48 1,8 3-66-16,-21 6-247 0,-18 0-376 0</inkml:trace>
  <inkml:trace contextRef="#ctx0" brushRef="#br0" timeOffset="1233">678 398 1996 0,'0'0'334'0,"0"0"-249"15,0 0 77-15,0 0 76 16,190-97-111-16,-148 90-92 16,-5 7-35-16,-9 0-5 0,-2 13-86 15,-6 11-148-15,0 2-256 16,-4 4 203-16,-5-10-250 15,-2-7-654-15</inkml:trace>
  <inkml:trace contextRef="#ctx0" brushRef="#br0" timeOffset="1326">1080 340 770 0,'0'0'840'15,"0"0"-570"-15,0 0-76 16,65-184-40-16,-22 134-89 16,33 1-65-16,-11 12-301 15,-2 17-1589-15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2:06.0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388 982 1687 0,'0'0'389'15,"0"0"-256"-15,0 0-94 16,0 0 80-16,0 0 73 15,0 0-82-15,-194-52-50 16,152 58-1-16,-1 28 25 16,4 10 6-16,7 8-12 15,9 13-34-15,15-4-5 16,8-3-22-16,5-5-17 16,27-16-1-16,18-9-85 15,5-14-103-15,7-14-41 0,-3 0-91 16,-7-32 63-1,-13-9 112-15,-12-3 79 0,-17-4 67 16,-10-2 56-16,0 3 19 16,0 0 83-16,-10 15 27 15,0-1 31-15,1 16 17 16,4 15-39-16,2 2-81 16,3 19-75-16,0 26-10 15,0 22 28-15,11 18-41 16,15 13-14-16,-1 7 22 15,6-1-16-15,-5 1 8 16,-4 2-15-16,-8-4 0 16,-8-11-3-16,-6-10 3 15,0-17 0-15,-6-15 6 16,-17-21-4-16,-4-6 20 0,1-23-8 16,0 0-13-16,-4 0 29 15,7-37-30-15,6-16-16 16,8-21-31-16,9-11-47 15,0-13-57-15,23-11-30 16,17 1 11-16,5 4 22 16,5 1-9-16,-1 17 34 15,-7 13 58-15,-10 14 53 16,-1 7 12-16,-15 13 111 16,-3 13 74-16,-6 11 13 0,-4 11-44 15,0 4-60 1,-3 4-54-16,3 28 26 0,0 9 7 15,3 6-40 1,5 3-22-16,-2-2-11 0,21 10-93 16,-7-19-233-16,0-10-390 0</inkml:trace>
  <inkml:trace contextRef="#ctx0" brushRef="#br0" timeOffset="149">641 687 2111 0,'0'0'534'15,"0"0"-471"-15,0 0-63 0,0 0-49 16,0 0-168-16,0 0-635 16</inkml:trace>
  <inkml:trace contextRef="#ctx0" brushRef="#br0" timeOffset="700">1275 949 1685 0,'0'0'907'15,"0"0"-743"-15,0 0 28 16,0 0 72-16,-177-14-104 0,137 34-85 15,8 14-39-15,10 6-27 16,8 13-8-16,14 0-1 16,0-3 0-16,23-3 0 15,19-9-77-15,8-17-78 16,2-9-71-16,-3-12-55 16,-7-6 16-16,-5-21 70 15,-12-17 116-15,-5-3 79 16,-9-5 29-16,-5-2 76 15,-3 7 75-15,-3 12 9 16,0 8 41-16,0 18-31 16,0 9-46-16,0 0-64 15,0 34-60-15,0 12 8 16,0 4-11-16,10 5-20 0,16-3-6 16,8-6-6-16,4-19-39 15,4-10 21-15,8-14-51 16,-4-3-37-16,-7-15 38 15,-7-23 17-15,-9-9 23 16,-3-3 9-16,-10-3 25 16,-4 12 10-16,-3 1 30 15,-3 15 32-15,0 13 9 16,0 12-16-16,0 0-40 16,0 29-24-16,0 13 12 15,0 8-3-15,0 3-10 16,0 1-41-16,5 1-117 15,7-11-362-15,2-18-445 0</inkml:trace>
  <inkml:trace contextRef="#ctx0" brushRef="#br0" timeOffset="860">1752 725 1702 0,'0'0'251'0,"0"0"-251"16,0 0-493-16,0 0-121 0</inkml:trace>
  <inkml:trace contextRef="#ctx0" brushRef="#br0" timeOffset="1070">1259 238 1674 0,'0'0'500'16,"0"0"-381"-16,0 0 76 16,0 0 4-16,0 0-95 15,0 0-48-15,0 0-56 16,141 147-42-16,-141-90-332 15,0-3-1148-15</inkml:trace>
  <inkml:trace contextRef="#ctx0" brushRef="#br0" timeOffset="2308">2604 422 973 0,'0'0'842'0,"0"0"-628"16,0 0-90-16,0 0 45 16,0 0 66-16,0 0-135 15,0 0-30-15,-39 127-2 16,39-42 7-16,0 6 12 16,0 9-57-16,6-1 4 15,8-6 3-15,2-4-28 16,4-10-9-16,-3-7 0 0,-2-14 2 15,2-11-10-15,-1-12-30 16,4-18-39-16,0-10 7 16,3-7 34-16,8-13 36 15,6-31-15-15,8-11-12 16,12-16-6-16,2-8-62 16,6-14-5-16,4-6-3 15,3 2 4-15,-6-1 35 16,-12 4 48-16,-8 18 16 15,-19 5 60-15,-18 18 12 16,-9 13 28-16,0 9-5 16,-19 9-12-16,-16 14 20 0,-5 8-16 15,-7 0-5-15,2 7-11 16,-1 28-25-16,4 9-12 16,5 8-13-16,11 13-15 15,7 6 13-15,12 9-19 16,7 0 0-16,0 5 8 15,0 1-8-15,0-2 0 16,10-3-1-16,0-8-11 16,2-17 11-16,2-15-46 15,0-15-13-15,8-19 2 16,4-7-4-16,8-11 31 16,8-31-6-16,4-11-16 15,5-6 13-15,0-6-14 0,-3 7 2 16,-2 10 42-16,-10 16-4 15,-4 20 14-15,-9 12 5 16,-7 21 25-16,1 29 55 16,-3 11-29-16,6 7 16 15,2 0-2-15,1-15-53 16,9-10-2-16,1-15-15 16,4-22-48-16,-2-6 0 15,1-12-19-15,-7-21-12 16,-2-20 12-16,-4 0 25 15,-6-5 28-15,-8-7 14 16,-3 12 0-16,-3 1 25 16,-3 12 17-16,0 19 21 15,0 17 46-15,0 4-54 16,0 0-54-16,0 34-1 0,0 9-8 16,0 3-23-16,11 1-138 15,12 12-182-15,-1-20-240 16,-2-11-1115-16</inkml:trace>
  <inkml:trace contextRef="#ctx0" brushRef="#br0" timeOffset="2461">3859 725 1765 0,'0'0'146'0,"0"0"-146"15,0 0-523-15,0 0-835 16</inkml:trace>
  <inkml:trace contextRef="#ctx0" brushRef="#br0" timeOffset="3193">4415 961 1759 0,'0'0'712'15,"0"0"-569"-15,0 0-59 0,0 0 124 16,0 0-48 0,-190-26-93-16,167 55-44 0,3 8-13 15,11 9-10-15,5 1 20 16,4-3-20-16,0-3-5 15,10-3-4-15,13-8 9 16,3-1-25-16,4-14-17 16,-1-3-37-16,4-12 2 15,-1 0 22-15,5-6-2 16,-1-21 12-16,7-11-22 16,-1-6 14-16,7-6-14 15,7-13-32-15,2-4 12 16,4-13 8-16,0-4-27 15,-6-2 56-15,-7 6 50 16,-12 10 7-16,-15 11 43 0,-11 14 21 16,-11 13 40-1,0 17 47-15,-8 4-5 0,-21 11 8 16,-7 0-71-16,-3 17-17 16,-4 16-11-16,4 14-19 15,7 12 5-15,9-1-37 16,3 13-10-16,9 3 9 15,5 3-9-15,3-4 0 16,3 1-1-16,0-3 0 16,0-10 0-16,0-5-54 15,13-16-1-15,0-12-33 16,4-10-2-16,0-18 37 16,-2 0 22-16,9-21 31 0,2-17 8 15,6-10-8-15,4 5 0 16,4-4 0-16,-1 7 0 15,-4 17 13-15,-1 15 8 16,-1 8 34-16,-10 0 36 16,0 27-43-16,-4 11-4 15,-4 2-16-15,2 8-14 16,3-7 10-16,-3-5-10 16,-4-19-13-16,-4-2-2 15,-3-9-9-15,2-6-40 16,1 0-122-16,2-12-324 15,-2-9-636-15</inkml:trace>
  <inkml:trace contextRef="#ctx0" brushRef="#br0" timeOffset="3401">3796 339 1631 0,'0'0'1290'0,"0"0"-1221"15,0 0-67-15,163-159-2 16,-25 88 0-16,-16 13-180 16,-21 7-545-16</inkml:trace>
  <inkml:trace contextRef="#ctx0" brushRef="#br0" timeOffset="3698">2316 899 1994 0,'0'0'556'0,"0"0"-501"15,0 0-18-15,0 0 148 16,259 12-115-16,-119-12-70 15,-5-9-508-15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10.4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 1972 0,'0'0'529'0,"0"0"-386"15,0 0 51-15,0 0-1 16,0 0-109-16,0 0-84 0,0 0-151 16,6-6-317-16,11 6-167 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11.0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258 639 1523 0,'0'0'328'16,"0"0"-200"-16,0 0 26 15,0 0 71-15,0 0-46 16,0 0-61-16,0 0-85 15,-94-146 16-15,64 142 7 16,1 4-36-16,0 0 7 16,2 0-17-16,7 18-10 15,5-3 8-15,4 9-8 0,11 2-6 16,0 0-14 0,11 1-39-16,18 0 8 0,10-7-16 15,1 4-21-15,2 1 49 16,-7-3-8-16,2-2 23 15,-12-1 23-15,-2 0 1 16,-9-6 1-16,-11 1 1 16,-3-5 16-16,0 3 96 15,-9 5-35-15,-22-2-19 16,-4 0-23-16,-10-3 5 16,1 1 22-16,9-12-64 15,2-1-3-15,13 0-10 0,20 0-147 16,0 0-203-16,3 0-432 15</inkml:trace>
  <inkml:trace contextRef="#ctx0" brushRef="#br0" timeOffset="397">681 557 1888 0,'0'0'360'16,"0"0"-117"-16,0 0-2 0,0 0 22 15,0 0-138 1,0 0-62-16,-168-39 17 0,140 48-62 16,2 18 15-16,3 6-14 15,6 5-19-15,11 0 0 16,6-3 0-16,0-3-34 15,3-5-17-15,23-9-75 16,3-9-70-16,4-9 0 16,4 0-12-16,-2-9 56 15,-5-15 12-15,-7 3 67 16,-6 8 73-16,-11 6 23 16,-6 7 95-16,0 0 42 15,0 0-23-15,3 16 7 16,3 7-77-16,1-3-56 15,6 6-11-15,20 7-190 0,-7-5-356 16,4-11-749-16</inkml:trace>
  <inkml:trace contextRef="#ctx0" brushRef="#br0" timeOffset="1073">1097 613 1844 0,'0'0'564'16,"0"0"-367"-16,0 0 68 16,0 0 21-16,0 0-132 15,0 0-78-15,-190 0-8 16,173 24-50-16,5 4-3 0,9 5-15 16,3 6 0-16,0-7-15 15,0 0 15-15,18-5-54 16,9 1 30-16,5-18-53 15,8-8-15-15,2-2-14 16,7 0-51-16,4-21 60 16,3-16-53-16,-1-4 1 15,10-11-7-15,5-8 75 16,5-14 56-16,4 5 10 16,-3-15 15-16,-8 11 13 0,-13 2-2 15,-11 12 18 1,-16 15 56-16,-18 8 17 15,-10 16 56-15,0 5 54 0,-20 9-12 16,-12 6-53-16,-8 0-56 16,-2 0-46-1,2 18 3-15,4 17-24 0,7 6 15 16,6 9-39-16,4 15 0 16,9-4 2-16,3 6-2 15,4-3-1-15,3-5-14 16,0-6-27-16,0-9 29 15,0-11-44-15,10-12-39 16,3-17 38-16,6-4-35 16,7 0 3-16,5-19 51 15,3-14 26-15,3 1 1 0,2-1 12 16,-5 10 0 0,-5 8 12-16,-7 15 39 0,1 0 35 15,-6 6 36-15,-3 20-59 16,-2 10 17-16,1-1-51 15,-3 6-5-15,-3-14 33 16,2-1-56-16,-6-14-1 16,5-5-6-16,-5-7-71 15,0 0-42-15,0-7-172 16,-3-11-272-16,0-2-648 0</inkml:trace>
  <inkml:trace contextRef="#ctx0" brushRef="#br0" timeOffset="1279">855 218 1798 0,'0'0'725'0,"0"0"-725"15,0 0-115-15,0 0 12 16,222-186-36-16,-157 154-723 0</inkml:trace>
  <inkml:trace contextRef="#ctx0" brushRef="#br0" timeOffset="1913">354 1424 1704 0,'0'0'262'15,"0"0"-163"-15,0 0 15 16,0 0 65-16,0 0 5 16,0 0-92-16,0 0-33 15,26 82-29-15,-12-43-3 16,-5-1 10-16,-3-5-37 0,-2-7 0 16,-1-15 0-1,-3-2 6-15,0-3 1 0,0-6-1 16,0 0 12-16,0-6 36 15,0-14-54-15,0-12-31 16,12-7 17-16,8-8-19 16,8 7 32-16,0 3-27 15,9 7 14-15,-5 13-1 16,-2 11 15-16,-4 6-6 16,-3 0 6-16,-7 30 26 15,-3 5 29-15,-3 9-44 16,-7-2-10-16,0-4 25 15,-3-5-26-15,0-7 0 16,6-6-34-16,8-5-121 0,0-3-221 16,-2-7-419-16</inkml:trace>
  <inkml:trace contextRef="#ctx0" brushRef="#br0" timeOffset="2749">1088 1459 1423 0,'0'0'720'0,"0"0"-501"16,0 0-63-16,0 0 72 16,0 0-16-16,0 0-72 0,0 0-110 15,-181-48-24-15,167 48 11 16,5 0-17-16,3 21-1 15,6 0-7-15,0 4-32 16,0 0-8-16,0-4-58 16,15 0-14-16,5-11-4 15,3-3-42-15,1-7 1 16,-1 0 54-16,0-7 67 16,-7-10 42-16,-7 9 4 15,-3-4 69-15,-6 12 78 16,0 0-2-16,0 0 15 15,0 0-51-15,0 0-76 16,8 12-8-16,1 9-27 0,8-8-12 16,3 6-34-1,5-11-51-15,1-4-34 0,5-4-79 16,-6 0 30 0,-2-4 119-16,-3-10 11 0,-3-8 40 15,-5 5 10-15,-5 3 18 16,-1 8 70-16,-2-3 38 15,-4 9-4-15,0 0-5 16,0 0-50-16,6 3-15 16,1 15-2-16,2 3-43 15,8-8-7-15,3 6-18 16,3-11-33-16,5-2 17 16,6-6-6-16,2 0-46 0,-7-6 40 15,1-14 41 1,-7-6 4-16,-3-1 2 0,-8-1 17 15,-6 10 56-15,2 5 13 16,-8-2 44-16,0 15 30 16,0 0-50-16,0 0 13 15,0 0-82-15,0 28-30 16,0 3 11-16,0 11-23 16,0 8 9-16,0 5-9 15,0 10 1-15,0-6 19 16,0-1-13-16,6-10 1 15,0-4-16-15,-1-17 16 16,-5-10 1-16,0-2 2 16,0-15-3-16,-11 0 22 0,-12 0-30 15,0-6 12-15,1-13-12 16,-1-9 8-16,6-5-17 16,3 1 7-16,8 6-29 15,6-7-42-15,0 7-136 16,23 5-256-16,0 9-365 0</inkml:trace>
  <inkml:trace contextRef="#ctx0" brushRef="#br0" timeOffset="2953">1145 1026 2673 0,'0'0'350'0,"0"0"-286"15,0 0-64-15,0 0-18 16,0 0-188-16,237 85-1348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5:56.3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0 408 0,'0'0'76'0,"0"0"-76"0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8:09.6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14 12 1793 0,'0'0'303'15,"0"0"-172"-15,0 0-36 0,0 0 120 16,0 0 19-16,0 0-128 16,-14-6-64-16,14 3-6 15,0 3-24-15,0 0 22 16,0 0-34-16,0 0 0 16,0 0 12-16,0 0-6 15,0 0 2-15,0 0 5 16,0-3-13-16,0 3 33 15,0 0-33-15,0 0 0 16,0 0 0-16,0 0 0 16,0 0 0-16,0 0-1 15,0 0 10-15,0 0-3 0,0 0-6 16,0 0 0-16,0 0-7 16,0 0 7-16,0 0-5 15,0 0 4-15,0 9 2 16,0-3 4-16,0-3-5 15,0-3 0-15,0 0 9 16,0 0 10-16,0 0 29 16,0 0 23-16,0 0-34 15,0 0 41-15,0 0-54 16,0 0-17-16,0 0 16 16,0 0-17-16,0 0-12 15,0 0-11-15,0 0-86 16,0 12-114-16,0 16-343 15,0 3-36-15,0-6-1210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8:09.96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 84 1832 0,'0'0'556'0,"0"0"-470"16,0 0 129-16,0 0 86 0,0 0-124 15,0 0-72-15,0 0-66 16,-6 0 7-16,6-2 0 15,0-14-25-15,0-1 12 16,0-4-33-16,0 4 0 16,-5 8 8-16,5 7-8 15,0 2-85-15,0 0-176 16,20 0-553-16,7 4-1281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8:10.6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810 280 1625 0,'0'0'281'16,"0"0"-135"-16,0 0 22 16,0 0 78-16,0 0-32 15,0 0-86-15,0 0-8 16,-43-160-53-16,18 134 0 16,-9-4 25-16,-5 8-50 15,-7 1 3-15,-10 9-6 16,-2 9-23-16,-4 3 35 15,-5 0-37-15,2 32-13 16,3 10 25-16,-1 13-15 16,12 12-1-16,5 11-1 0,7 5-7 15,13 2 11-15,9-2-13 16,6-8-1-16,11-1-8 16,0-9 15-16,0-5-6 15,8-3 0-15,15-5 0 16,0-5 7-16,2-2-7 15,1-8 0-15,2-5 10 16,-3-2-9-16,4-3 9 16,5-6 2-16,2-8-11 15,-1-3 11-15,8-8-12 16,7-2-10-16,1 0-41 16,31-25-129-16,-13-2-327 15,-10 0-492-15</inkml:trace>
  <inkml:trace contextRef="#ctx0" brushRef="#br0" timeOffset="534">1102 769 2009 0,'0'0'369'0,"0"0"-264"0,0 0 59 16,0 0 79-16,0 0-77 16,0 0-79-16,0 0-45 15,-190-133 45-15,140 133-28 16,-5 12-2-16,2 26-12 15,4 16-27-15,7 7 36 16,8 1-45-16,19 3-1 16,15-6 20-16,0-6-28 15,18-9 0-15,25-14-24 16,16-16-41-16,11-14-7 16,1 0-65-16,-2-36-46 0,-10-7 83 15,-14 0 40 1,-8-7 60-16,-17 10 21 0,-11 7 63 15,-6 7 86 1,-3 12-36-16,0 5-19 0,0 9-3 16,0 0-65-16,-6 29-22 15,-3 16 4-15,1 8-13 16,5 3 13-16,3-4-29 16,0-4-14-16,11-5 13 15,11-10-83-15,7-6-114 16,30-18-301-16,-10-7-236 15,-2-2-1202-15</inkml:trace>
  <inkml:trace contextRef="#ctx0" brushRef="#br0" timeOffset="915">1645 732 2141 0,'0'0'480'15,"0"0"-309"-15,0 0 67 16,0 0-10-16,-177-11-112 16,137 11-59-16,8 12-25 15,5 12-31-15,15 3 20 16,6 3-21-16,6 5-10 16,0-1 10-16,18 5-30 15,15-5 3-15,10 3-9 0,5-4 4 16,5-1 31-1,4 1-38-15,-3-1 30 0,3 2 8 16,-12-4 2-16,-8 3 13 16,-18-7-5-16,-19 0-7 15,0 2 44-15,-33-2-25 16,-16-3-21-16,-13-5 12 16,0-3-6-16,6-13-12 15,4-2-9-15,12 0-61 16,15-11-86-16,25-33-177 15,0 2-270-15,25 4-489 0</inkml:trace>
  <inkml:trace contextRef="#ctx0" brushRef="#br0" timeOffset="1136">2083 704 2241 0,'0'0'302'16,"0"0"-180"-16,0 0 147 16,-6 170-16-16,6-107-96 15,0-4-102-15,0-3-37 16,6-9-18-16,7-6-6 16,4-11-34-16,12-13-210 15,-6-11-365-15,-7-6-242 0</inkml:trace>
  <inkml:trace contextRef="#ctx0" brushRef="#br0" timeOffset="1306">2083 405 2343 0,'0'0'548'15,"0"0"-423"-15,0 0 57 16,0 0-28-16,0 0-154 15,0 0-38-15,0 0-289 16,59 13-403-16,-17 14-1229 0</inkml:trace>
  <inkml:trace contextRef="#ctx0" brushRef="#br0" timeOffset="1644">2600 698 2602 0,'0'0'480'16,"0"0"-308"-16,0 0 32 15,0 0-26-15,0 0-91 16,-150 164-24-16,133-106-49 16,8 9-13-16,9 4 10 15,0 3-11-15,6 3 0 16,26-8 0-16,15-10-21 15,5-14 21-15,10-25-39 0,1-20 6 16,-4-14 16-16,-11-43 5 16,-11-19 12-16,-14-15 29 15,-17-12 26-15,-6-2 28 16,-26 12-34-16,-26 8-4 16,-10 17-3-16,-3 18-42 15,-2 26-39-15,18 15-156 16,17 9-753-16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24:28.2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301 445 1515 0,'0'0'314'0,"0"0"-183"0,0 0 112 15,0 0-8-15,0 0-82 16,0 0-46-16,-3-101-68 16,26 80 19-16,4-2-2 15,5 8-10-15,4 6 42 16,4 9-67-16,-5 0 2 16,1 17 20-16,-5 25-36 15,-9 3 13-15,-13 7-19 16,-6 4-1-16,-3 3 25 15,-6 3-25-15,-27-3-6 16,-5-4 5-16,-4-3 2 0,2-14-7 16,4-8 6-16,7-13 0 15,9-11-1-15,6-6-74 16,14-13-95-16,0-19-387 16,0-7-157-16</inkml:trace>
  <inkml:trace contextRef="#ctx0" brushRef="#br0" timeOffset="458">933 282 1731 0,'0'0'345'0,"0"0"-151"16,0 0-34-16,0 0 81 15,0 0-22-15,-190-6-107 16,152 39-4-16,4 5-81 16,12 12 4-16,8 9 40 15,8 6-64-15,6 0-1 16,0-3-6-16,17-6 1 16,22-10-11-16,13-10-49 15,13-9-86-15,8-13-39 16,4-14-118-16,-4 0-51 15,-4 0 53-15,-16-8-78 16,-8-10 136-16,-13-5 242 16,-4 1 13-16,-13 8 282 0,-2-5-54 15,-10 13 38-15,-3 4 50 16,0 2-105-16,0 0-21 16,0 18-73-16,0 18 9 15,0 4-34-15,0 11-58 16,-6 3-8-16,6-8-28 15,0-2-10-15,0-5-1 16,0-7-97-16,0-5-149 16,0-8-294-16,0-15-333 0</inkml:trace>
  <inkml:trace contextRef="#ctx0" brushRef="#br0" timeOffset="682">1604 624 127 0,'0'0'1847'0,"0"0"-1535"15,0 0-88-15,0 0-48 16,0 0 15-16,214 0-118 16,-140 0-6-16,2 0-50 15,-1 0-17-15,-13 0-18 16,-12 0-198-16,-24 0-159 15,-14 0-179-15,-12 0-951 0</inkml:trace>
  <inkml:trace contextRef="#ctx0" brushRef="#br0" timeOffset="867">1926 388 1498 0,'0'0'488'0,"0"0"-308"16,0 0 35-16,0 0 39 15,0 0-72-15,0 0-51 16,0 163-62-16,0-102-48 16,0-2 22-16,0-3-43 15,0-4-94-15,0 9-106 16,9-15-316-16,2-14-308 0</inkml:trace>
  <inkml:trace contextRef="#ctx0" brushRef="#br0" timeOffset="1195">2482 428 1746 0,'0'0'490'0,"0"0"-329"15,0 0 26-15,0 0 31 16,0 0-78-16,190-72-93 15,-145 72 53-15,-2 11-96 16,-13 16 8-16,-10 11 6 16,-14 10-6-16,-6 5-12 15,0 0 0-15,-26-2 9 0,-4-5-16 16,4-14 7 0,6-5-36-16,8-19 22 0,4-4-75 15,8-4-41-15,0 0-51 16,3-24-119-16,25-9 50 15,4-5-23-15,24-18-286 16,3-2-401-16</inkml:trace>
  <inkml:trace contextRef="#ctx0" brushRef="#br0" timeOffset="1366">2989 415 1026 0,'0'0'349'0,"0"0"-10"16,0 0-33-16,0 0 54 16,0 0-41-16,0 0-51 15,20-106-90-15,-46 106-67 16,-7 20-54-16,1 18 35 15,1 10-68-15,13 2 6 0,4 6 5 16,11-3-34-16,3 4 4 16,0-14-5-16,23 0-76 15,17-4-117-15,28-3-485 16,-6-9 35-16,-3-10-1166 0</inkml:trace>
  <inkml:trace contextRef="#ctx0" brushRef="#br0" timeOffset="1692">3287 788 2034 0,'0'0'468'16,"0"0"-343"-16,0 0 76 0,0 0-50 16,0 0-72-16,0 0-79 15,0 0 1-15,115-19 38 16,-86 19-39-16,-2 6 39 15,-9 20 18-15,-13 9-8 16,-5 9 81-16,0 9-91 16,-30 1-28-16,-13-2 38 15,1-7-47-15,2-8 10 16,8-9-9-16,13-11 6 16,8-8-2-16,11-2-7 15,0-7-24-15,7 0 23 16,25 0-60-16,14-7-79 15,10-8-145-15,29-2-251 0,-12-1-49 16,-8 3-115-16</inkml:trace>
  <inkml:trace contextRef="#ctx0" brushRef="#br0" timeOffset="1969">3671 99 2016 0,'0'0'392'0,"0"0"-308"16,0 0 125-16,0 0 99 0,0 0-128 16,0 0-60-16,199 153-44 15,-146-90-34-15,-1 10 31 16,-7 7-34-16,-5 5-16 15,-10 6 7-15,-18 1-30 16,-12 8-15-16,0 1-95 16,-65 40-182-16,0-24-332 15,-1-19-206-15</inkml:trace>
  <inkml:trace contextRef="#ctx0" brushRef="#br0" timeOffset="2647">334 107 1068 0,'0'0'275'16,"0"0"-30"-16,0 0-77 15,0 0 50-15,0 0-26 16,0 0 15-16,0 0-9 15,-141-43-101-15,92 130-5 16,-4 54 56-16,11 3-57 16,10-6-27-16,15-10-28 15,17-35-28-15,0 13 14 16,0 3-22-16,34-15-37 0,17-12-87 16,45 0-170-16,-11-21-365 15,-3-20-1247-15</inkml:trace>
  <inkml:trace contextRef="#ctx0" brushRef="#br0" timeOffset="3306">4643 0 1538 0,'0'0'315'16,"0"0"-119"-16,0 0 21 15,0 0 96-15,0 0-29 16,0 0-147-16,0 0-14 16,-6 126 9-16,-17-41-53 15,-4 13-3-15,1 8-19 16,0 0-30-16,0 4 26 0,2-8-53 16,1-8 0-16,3-16-1 15,5-11-17-15,5-20-51 16,3-10-82-16,7-12-222 15,0-8-339-15,0-11-614 0</inkml:trace>
  <inkml:trace contextRef="#ctx0" brushRef="#br0" timeOffset="3650">4742 341 1751 0,'0'0'322'16,"0"0"-151"-16,0 0-24 16,0 0 104-16,0 0-50 15,0 0-75-15,182-130-2 16,-143 130-69-16,1 0-1 16,-1 26 9-16,-10 19-31 15,-6 8 45-15,-15 9-60 16,-8 9-10-16,-11 8 61 15,-32 5-59-15,-5-9 1 16,-5-3-4-16,4-17 0 16,13-14 50-16,10-10-55 15,12-18-1-15,11-6 29 0,3-6-29 16,0-1 0 0,33 0-9-16,13 0-67 0,42-4-104 15,-9-11-425-15,0 0-206 0</inkml:trace>
  <inkml:trace contextRef="#ctx0" brushRef="#br0" timeOffset="282943">3985 708 773 0,'0'0'182'0,"0"0"3"16,0 0-46-16,-53-185-14 15,1 133-99-15,-69-13-26 16,10 13-83-16,-4 6-309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0:54.7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451 323 1927 0,'0'0'258'16,"0"0"-187"-16,0 0-36 16,0 0 91-16,0 0 112 15,0 0-123-15,-91-99-7 16,62 80-31-16,-2 5-23 0,-1 5-9 16,-4 6 10-16,-4 3-10 15,-5 0-11-15,2 15-33 16,4 11 28-16,5 10-7 15,12 6-22-15,13 5-24 16,9 2 24-16,0 2-26 16,13 5 16-16,25-6-13 15,12 0 4-15,10-7 13 16,11 0-9-16,0-6 3 16,5-5 10-16,-10-2-10 15,-13-6 2-15,-18 0 9 16,-19-5-2-16,-16 6 3 0,0 2 0 15,-48-1 31-15,-15 3-1 16,-15 1-18-16,-1-7 3 16,10-1-12-16,10-12 3 15,24-7-12-15,18-3-43 16,26-23-168-16,34-19-496 16,13-10-501-16</inkml:trace>
  <inkml:trace contextRef="#ctx0" brushRef="#br0" timeOffset="368">920 430 2068 0,'0'0'371'16,"0"0"-254"-16,0 0-41 0,0 0 148 15,0 201-64-15,0-136-76 16,0-5-62-16,0 3-4 15,0-14-18-15,0-8-8 16,0-17-19-16,0-12-34 16,0-12 6-16,0 0 32 15,0-27 2-15,0-19 2 16,-11-16 2-16,-1-15 16 16,2-6-1-16,0-1 4 15,3-2 13-15,7 6 19 16,0 9 13-16,0 12 9 15,27 9-27-15,8 9-14 16,11 7 7-16,10 6-22 0,6 10-9 16,3 7 2-1,4 7-34-15,-2 4-56 0,4 0-189 16,-19 9-355-16,-16 7-323 0</inkml:trace>
  <inkml:trace contextRef="#ctx0" brushRef="#br0" timeOffset="564">1087 570 1735 0,'0'0'352'15,"0"0"-225"-15,0 0 12 0,0 0-26 16,196 0-63-16,-125-8-50 15,19 3-50-15,-22-1-457 16,-19 6-1356-16</inkml:trace>
  <inkml:trace contextRef="#ctx0" brushRef="#br0" timeOffset="760">864 925 2043 0,'0'0'506'0,"0"0"-435"0,0 0 83 15,0 0 46-15,167 1-115 16,-79-2-85-16,50-26-5 16,-21 7-225-16,-12-5-529 0</inkml:trace>
  <inkml:trace contextRef="#ctx0" brushRef="#br0" timeOffset="1098">1944 687 2002 0,'0'0'298'15,"0"0"-218"-15,0 0-5 16,0 0 73-16,0 0 13 16,206-195-76-16,-166 126-52 15,-7 0 32-15,-7 4 46 16,-13 11 36-16,-6 19-20 16,-7 14-45-16,0 18 13 15,0 3-59-15,0 24-20 16,0 29-2-16,0 21 2 15,-14 14-1-15,5 7-15 16,1-8-19-16,8-4-14 16,0-9-104-16,0-1-116 0,8-20-125 15,8-15-393-15</inkml:trace>
  <inkml:trace contextRef="#ctx0" brushRef="#br0" timeOffset="1497">2824 194 1243 0,'0'0'1307'0,"0"0"-992"15,0 0-129-15,0 0 15 16,0 0 9-16,0 0-122 15,0 0-62-15,-206 106-13 16,168-20-13-16,4 2 0 16,18 0 0-16,16-2-12 15,0-7-16-15,42-8-50 16,17-12-14-16,14-20 56 16,8-21-65-16,-2-18-7 15,-14-5 64-15,-15-26 40 16,-24-7 4-16,-23-4 12 15,-3 6 49-15,-45 4 8 16,-28 8-25-16,-12 14-8 0,-3 10 4 16,-1 0-40-16,21 1-11 15,21 23-84-15,41 6-205 16,6-6-463-16,6-11-1279 0</inkml:trace>
  <inkml:trace contextRef="#ctx0" brushRef="#br0" timeOffset="1833">3470 247 2450 0,'0'0'474'15,"0"0"-322"-15,0 0 34 16,0 0-35-16,-204 159-83 0,178-88-26 15,17 3-42-15,9-1 0 16,6-1-22-16,34-12-52 16,9-9 4-16,7-18-38 15,6-26 3-15,-3-7-2 16,-7-26 45-16,-7-26 50 16,-14-13 5-16,-16-11 7 15,-15-7 66-15,0 1 28 16,-23 5 20-16,-22 3-53 15,-12 18-35-15,0 18-26 16,4 20-41-16,16 21-173 16,19 25-471-16,13 11-386 0</inkml:trace>
  <inkml:trace contextRef="#ctx0" brushRef="#br0" timeOffset="2289">4220 99 2063 0,'0'0'662'15,"0"0"-424"-15,0 0-5 16,0 0 7-16,0 0-137 16,0 0-40-16,-203-101-43 15,160 103-20-15,7 33-2 0,7 10-17 16,9 7-22-1,14 4 23-15,6-3-52 0,0-5-43 16,32-8-18-16,10-15-6 16,15-14 0-16,5-11-62 15,-3 0-41-15,-1-24-21 16,-11-11 87-16,-15 3 139 16,-10 2 35-16,-11 6 198 15,-8 13 91-15,-3 5 15 16,0 6-86-16,0 0-40 15,0 28-86-15,0 23-70 16,-6 14 59-16,-2 9-32 16,5 2-11-16,3-3-17 0,0-2-3 15,0-8 10 1,-3-6-4-16,-10-11-9 0,-13-6 8 16,-14-7-11-16,-11-8-12 15,-11-8-53-15,-46-13-82 16,12-4-395-16,5 0-1021 0</inkml:trace>
  <inkml:trace contextRef="#ctx0" brushRef="#br0" timeOffset="2793">346 1435 1829 0,'0'0'374'0,"0"0"-212"15,0 0-76-15,0 0 94 16,0 0-7-16,200-52-43 16,-78 33-22-16,51 4-17 15,65-1 13-15,84 3-28 16,44-4-15-16,17-8 55 16,-3-2-76-16,-29-2-26 15,-5-7-2-15,-4-4-12 16,-33-6-77-16,-82 2-397 15,-60 4-1437-15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18.62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930 329 1739 0,'0'0'282'16,"0"0"-215"-16,0 0 5 15,0 0 82-15,0 0-18 16,0 0-60-16,0-77-35 16,0 59-5-16,-9-2 13 15,-8-5-7-15,-5-1 46 16,-4-2-12-16,-11-6-13 16,-2 4 9-16,-10 4-30 15,-7 3 8-15,-6 8 1 0,-4 9-24 16,-2 6 2-16,-5 0-17 15,2 35-6-15,-1 24 30 16,3 27-30-16,6 21 12 16,9 18 13-16,11 9-30 15,16-2 14-15,21-12-15 16,6-15 6-16,10-18-5 16,33-16-1-16,12-15 0 15,17-21-1-15,10-15-26 16,7-20-30-16,2-1-28 15,0-45-8-15,-9-12 42 16,-15-16 3-16,-13-10 48 16,-14 0 2-16,-14-2 19 0,-13 10 65 15,-4 14 30 1,-9 16-19-16,0 18 32 0,0 17-38 16,0 11-20-16,0 17-5 15,0 70-48-15,-3 74 15 16,-6 75-3-16,2 31-8 15,4-1 1-15,3-29-23 16,0-73 0-16,0-34 16 16,3-39-15-16,4-21-2 15,-1 4-5-15,-3 0 6 16,0-7 10-16,-3-16-10 16,0-18-27-16,0-16-11 0,0-13-68 15,0-6-112 1,11-24-490-16,6-15-1059 0</inkml:trace>
  <inkml:trace contextRef="#ctx0" brushRef="#br0" timeOffset="422">1232 1584 1013 0,'0'0'1499'0,"0"0"-1294"16,0 0-142-16,0 0 39 16,0 0 75-16,170-165-55 15,-107 153-65-15,-4 12-6 16,-4 0-38-16,-10 29-2 16,-17 19 32-16,-22 7-3 0,-6 12-4 15,-40 8-13-15,-25-2-7 16,-14-5 16-16,-9-9-32 15,3-14 7-15,13-19 17 16,13-14-12-16,23-10 14 16,16-2-1-16,17 0-17 15,3-12 11-15,26-6-19 16,22 4-9-16,19 3 9 16,1 11-1-16,4 0 0 15,1 17 0-15,-5 19 1 16,-3-3 10-16,-2-1-10 0,2-9 0 15,-3-11 0-15,7-12-51 16,29-21-127-16,-16-22-352 16,-16-8-566-16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19.4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 0 2939 0,'0'0'499'16,"0"0"-426"-16,0 0-70 15,0 0-3-15,0 0-272 0,0 0-1441 16</inkml:trace>
  <inkml:trace contextRef="#ctx0" brushRef="#br0" timeOffset="1538">0 50 2154 0,'0'0'491'16,"0"0"-415"-16,0 0-38 15,0 0 130-15,0 0-33 16,0 0-29-16,0 0-38 15,167 0-25-15,-85 0-5 16,9 0-22-16,8 0-16 16,1 0-37-16,35 26-218 15,-27 2-497-15,-17-3-453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2:11.8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2723 0,'0'0'633'0,"0"0"-549"16,0 0-31-16,0 0-53 15,0 0-196-15,0 0-625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19.25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 2 2838 0,'0'0'471'0,"0"0"-404"0,0 0 33 16,0 0-19-16,0 0-81 15,0 0-78-15,0 0-400 16,134-2-582-16</inkml:trace>
  <inkml:trace contextRef="#ctx0" brushRef="#br0" timeOffset="1425">62 106 1553 0,'0'0'532'0,"0"0"-358"16,0 0-51-16,0 0 69 0,0 0 57 15,0 0-77 1,-62-52-51-16,62 52-104 0,16 0-16 16,30 0 43-16,16 0-2 15,20 0 0-15,12 0-33 16,5 0-9-16,0-5 10 15,-5 3-10-15,-12 0-58 16,-11 2-65-16,-21 10-212 16,-21 17-305-16,-23 3-614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3.7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2713 0,'0'0'620'0,"0"0"-620"15,0 0-21-15,0 0-9 16,0 0-19-16,0 0-328 16,0 0-473-16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3.8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2606 0,'0'0'502'0,"0"0"-472"0,0 0-30 0,0 0-238 16,0 0-702-16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6.9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2995 0,'0'0'506'0,"0"0"-457"15,0 0-49-15,0 0-70 0,0 0-1180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6.4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0 533 2386 0,'0'0'473'0,"0"0"-427"16,0 0-21-16,0 0 174 15,0 0-88-15,0 0-45 0,0 0 4 16,82 157-43 0,-49-84 9-16,2 3 12 0,4-3-42 15,1-8-4-15,-1-13-2 16,-2-17 9-16,-2-17-21 15,-2-18 7-15,-1-10-1 16,8-37-7-16,-1-20 13 16,1-16-20-16,-4-5-31 15,-1-1-106-15,-2 10-81 16,10 5-252-16,-10 25-46 16,-7 15-244-16</inkml:trace>
  <inkml:trace contextRef="#ctx0" brushRef="#br0" timeOffset="174">874 537 694 0,'0'0'866'16,"0"0"-595"-16,0 0 17 15,0 0 172-15,-39 214-217 16,22-137-44-16,4-1-59 16,10 2-90-16,3-9-25 15,0-8-25-15,30-12-58 16,25-16-116-16,-10-13-464 15,-5-17-254-15</inkml:trace>
  <inkml:trace contextRef="#ctx0" brushRef="#br0" timeOffset="338">943 0 2597 0,'0'0'364'15,"0"0"-325"-15,0 0-39 16,0 0-1-16,0 0-30 16,0 0-342-16,91 171-653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4.4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297 0 1612 0,'0'0'339'16,"0"0"-154"-16,0 0-82 15,0 0 35-15,0 156 135 16,0-40-64-16,-3 17-86 15,-1 7-38-15,4-25-39 0,0 6-10 16,0-20-9-16,4-21-25 16,22-24-4-16,11-28-65 15,31-28-157-15,-13 0-136 16,-5-24-342-16</inkml:trace>
  <inkml:trace contextRef="#ctx0" brushRef="#br0" timeOffset="383">0 651 1862 0,'0'0'332'0,"0"0"-246"16,0 0-26-1,0 0 150-15,0 0-51 0,189 6-101 16,-120-6-9-16,2 0-34 15,-1 0 2-15,-9 9 13 16,-5 17-16-16,-7 17 7 16,-13 9-21-16,-10 4 6 15,-9 2 24-15,-10-2-30 16,-4-11-5-16,-3-12-4 16,0-13 10-16,0-14-1 15,0-6 23-15,0-3-4 16,0-29 13-16,0-20-20 15,0-8-11-15,0-14 16 16,0-10-16-16,29 7 3 16,7 3-4-16,13 9 0 0,4 18-1 15,10 14-100-15,22 27-185 16,-17 6-292-16,-6 0-583 16</inkml:trace>
  <inkml:trace contextRef="#ctx0" brushRef="#br0" timeOffset="1095">1368 616 818 0,'0'0'1264'16,"0"0"-1047"-16,0 0-170 0,0 0 106 15,0 0 36-15,0 0-126 16,0 0-47-16,15 199-16 15,5-153-1-15,3-2-8 16,4-9-41-16,5-11-43 16,1-20 49-16,4-4-132 15,-2-4 78-15,4-38 21 16,1-11-22-16,-4-6 51 16,-7-7 33-16,-6 2 15 15,-10 11 81-15,-6 15 43 16,-7 15 54-16,0 17 21 15,0 6-34-15,0 21-96 16,0 23-14-16,0 10-7 0,0 6-16 16,19 5-31-1,10-6-1-15,11-8 9 0,5-16-9 16,5-11-11-16,-1-18-29 16,4-6-11-16,-7-15 12 15,-1-23 0-15,-5-9-26 16,-1-11 41-16,1 2 6 15,-9 4 18-15,-5 13-1 16,-6 16 1-16,-9 20 18 16,-8 3-18-16,0 18 57 15,-3 23 7-15,0 8-39 16,0 10-2-16,-3-5-22 16,-6-9 0-16,4-10 0 15,2-11-1-15,0-16-22 16,3-8 17-16,0 0 4 0,0-28-20 15,3-17-6-15,20-8 21 16,13-10-2-16,13-4 8 16,13-1-1-16,14 6-6 15,6 7 7-15,0 16 30 16,-11 18-6-16,-11 19 31 16,-15 2 41-16,-11 29-41 15,-9 17 62-15,-5 11-55 16,-8 5-40-16,-1-3-11 15,-5-6-11-15,8-3-93 16,5-5-41-16,33-10-191 16,1-12-365-16,-4-14-538 0</inkml:trace>
  <inkml:trace contextRef="#ctx0" brushRef="#br0" timeOffset="1598">3734 542 2192 0,'0'0'564'16,"0"0"-407"-16,0 0 64 16,-219 18 16-16,143 17-75 15,5 13-23-15,15 5-82 16,27 3-48-16,21-4-1 16,8-1-8-16,34-11-51 15,22-9-50-15,9-14-58 0,7-14-35 16,-7-3-86-16,-6-12 50 15,-13-23 63-15,-13-3 70 16,-16-4 97-16,-8 4 18 16,-9 5 82-16,0 13 116 15,0 8 11-15,0 12-16 16,0 0-64-16,0 45-95 16,0 21 28-16,0 47-31 15,6 49-25-15,25 52 59 16,-3 17-31-16,-5-13-29 15,-12-47 13-15,-11-58-36 16,0-31 15-16,0-20-15 16,-20-4 1-16,-13-2 38 0,-13-8-38 15,-10-22 15-15,-9-17 14 16,-4-9-30-16,-7-24 12 16,8-32-12-16,3-20 7 15,16-17 1-15,16-12-8 16,24-12-17-16,9-8 17 15,31-5-46-15,39-2-28 16,24 6-59-16,70-22-137 16,-19 30-446-16,-18 24-1735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21.6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0 760 2590 0,'0'0'317'15,"0"0"-299"-15,0 0 26 16,0 0-44-16,0 0 151 16,0 0-48-16,23 227-76 15,-3-141-18-15,-8-4-7 16,2-5-2-16,-2-13 9 16,-5-13-9-16,-4-15 0 15,0-17 16-15,-3-10-16 16,0-9 18-16,3-9 0 15,0-32-7-15,8-21-8 16,6-20-3-16,6-9 0 16,8-7 0-16,3 7-20 15,5 14 19-15,1 18 1 0,-5 21-3 16,4 26-4-16,-2 12 2 16,-5 24 5-16,-2 34 16 15,-7 23-7-15,-10 13-8 16,-7 7 0-16,-6-2 0 15,0-8 19-15,0-16-20 16,0-20 0-16,-10-26 7 16,1-18-6-16,3-11 10 15,-2-20-7-15,2-29 4 16,6-22-2-16,0-20-6 16,0-9 0-16,17-3 0 15,12 2 6-15,10 9-12 16,4 19 3-16,5 23 3 0,-1 20-9 15,2 26 9 1,-7 4-21-16,-2 34 21 0,-4 31 12 16,-10 14 18-16,-6 20-9 15,-11 1 10-15,-1 9 16 16,-5-10-47-16,3-14 6 16,0-11-11-16,7-18 5 15,7-18-19-15,6-11-40 16,36-24-144-16,-6-3-170 15,-1-3-1047-15</inkml:trace>
  <inkml:trace contextRef="#ctx0" brushRef="#br0" timeOffset="389">1420 1032 2408 0,'0'0'302'0,"0"0"-300"15,0 0 50-15,0 0 30 16,0 0-41-16,207 55-19 16,-128-55-22-16,6 0-1 15,0 0-5-15,-11-18 6 16,-12-10-9-16,-22-3 2 15,-20-5 7-15,-20-1 36 0,0-8 13 16,-29 4 41 0,-17 3 7-16,-10 9 25 0,-6 16-1 15,-7 13-66-15,-6 19-19 16,6 36 15-16,13 22-21 16,14 17 9-16,22 7-9 15,20-4-21-15,0-6 11 16,45-13-20-16,25-20-27 15,15-17-57-15,23-17-87 16,79-24-325-16,-28 0-129 16,-14-21-293-16</inkml:trace>
  <inkml:trace contextRef="#ctx0" brushRef="#br0" timeOffset="999">2743 836 2469 0,'0'0'555'16,"0"0"-429"-16,0 0-23 15,-196-32 93-15,126 32-34 16,-1 23-84-16,6 25-21 16,11 8-46-16,19 9 2 15,19 0-7-15,16-5-6 16,3-2-16-16,33-11-23 15,16-16-33-15,7-12 9 16,3-19-24-16,7 0-8 16,-7-44 28-16,-3-15-74 15,-10-18 69-15,-7-15 38 0,-5-15 17 16,-4-39 17-16,-7-33 0 16,-6 7 1-16,-11 25 10 15,-9 36-1-15,0 48 62 16,0 16 51-16,0 15-2 15,0 32-1-15,0 8-66 16,-3 81-28-16,3 61 56 16,0 54-38-16,0 17-5 15,0-12-27-15,3-49-11 16,7-49 4-16,0-25-5 16,6-25-15-16,7 1-32 0,7-12-32 15,13-12-8-15,-1-29 43 16,7-9-40-16,0-44 50 15,-4-23 7-15,-1-16 18 16,-9-6 1-16,-4 1 9 16,-9 9-1-16,-6 20 0 15,-6 19 17-15,-4 29 43 16,-3 11-47-16,-3 17-2 16,5 38 44-16,-5 7-23 15,0 12-15-15,0 2-17 16,3-5-47-16,6-2-7 15,14 0-182-15,0-17-299 16,-4-16-446-16</inkml:trace>
  <inkml:trace contextRef="#ctx0" brushRef="#br0" timeOffset="1166">3375 383 2369 0,'0'0'547'0,"0"0"-466"16,0 0-65-16,0 0-16 16,0 0-16-16,0 0-162 15,0 0-380-15,121 127-551 0</inkml:trace>
  <inkml:trace contextRef="#ctx0" brushRef="#br0" timeOffset="1893">3981 849 1763 0,'0'0'827'0,"0"0"-623"16,0 0 5-16,0 0 26 16,-167-42-42-16,110 42-80 15,6 16-73-15,2 18 14 16,7 10-54-16,11 12 0 15,15 7-3-15,13-2 3 16,3 2-23-16,6-10-46 16,27-10-70-16,7-10-9 0,5-18-80 15,1-15-65 1,-4 0 71-16,-2-22-13 0,-7-21 68 16,-7-7 108-16,-9-6 57 15,-5 1 2-15,-8 19 67 16,-1 9 86-16,-3 21 59 15,0 6-62-15,6 23-77 16,1 23 12-16,6 18-47 16,13 2-17-16,13 3-9 15,15-8-12-15,6-9 27 16,3-24-27-16,-4-13-6 16,-9-15-69-16,-12 0 29 15,-2-34 22-15,-5-14-12 0,1-11 21 16,-6-6 14-1,-4 6 2-15,-5 9 3 0,-6 15 3 16,-8 20 62-16,-3 15 22 16,0 0-90-16,0 33 5 15,0 9 25-15,0 10-30 16,-11-2 16-16,2-9-17 16,3-6-9-16,-2-14 8 15,8-16-24-15,0-5 25 16,0-9 4-16,0-28-2 15,14-16-4-15,9-8-5 16,10-14 7-16,5-1-1 16,9 1-10-16,-1 14 10 0,-1 10-5 15,-2 22 6 1,-7 21 11-16,-7 8 21 0,-6 23 52 16,-3 30 43-16,-1 15-19 15,4 8-12-15,3 4 27 16,4-5-92-16,-1-10 1 15,2-16-32-15,0-12-29 16,23-16-47-16,-9-9-380 16,1-12-458-16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0.0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2388 0,'0'0'269'16,"0"0"-230"-16,0 0-27 15,0 0 43-15,204 18 29 16,-119-16-84-16,38 22-98 16,-21-3-228-16,-17-1-268 0</inkml:trace>
  <inkml:trace contextRef="#ctx0" brushRef="#br0" timeOffset="174">105 431 2746 0,'0'0'297'0,"0"0"-297"0,0 0-90 16,239-9-14-16,-121 2-206 15,-10 3-1353-15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0:51.66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5898 1098 2661 0,'0'0'361'16,"0"0"-333"-16,0 0-22 15,0 0 57-15,212-15 57 16,-133 6-37-16,3-1-83 15,0 8-96-15,0 2-72 16,-19 2-388-16,-31 17-637 0</inkml:trace>
  <inkml:trace contextRef="#ctx0" brushRef="#br0" timeOffset="164">6045 1510 2436 0,'0'0'485'0,"0"0"-452"16,0 0-32-16,193 13 41 15,-32-5-42-15,-24-3-220 16,-2-1-494-16</inkml:trace>
  <inkml:trace contextRef="#ctx0" brushRef="#br0" timeOffset="-1955">2037 559 1669 0,'0'0'291'16,"0"0"-198"-16,0 0-85 15,0 0 55-15,0 0 126 16,0 0-100-16,113-54-47 15,-68 31-35-15,1-6-1 16,7-10-6-16,-4-6 6 16,-1-7-5-16,-2-5 41 15,-7-2 13-15,-11 6 69 0,-9 10 35 16,-10 4-50 0,-6 15 18-16,0 12-32 0,-3 12-7 15,0 0-3-15,0 39-77 16,0 29 20-16,0 24 8 15,0 22-35-15,0 7 30 16,0 0-31-16,0-9 0 16,3-19-13-16,14-13 13 15,3-17-47-15,6-14-114 16,-2-13-325-16,-6-21-209 0</inkml:trace>
  <inkml:trace contextRef="#ctx0" brushRef="#br0" timeOffset="-1719">2952 538 1925 0,'0'0'387'0,"0"0"-166"15,0 0-31-15,167 11 45 16,-93-11-101-16,19 0-81 15,4 0 5-15,5 0-58 16,-4-3 0-16,-13 3-12 16,-13 0-112-16,-25 9-178 15,-18 14-376-15,-23-2-1297 0</inkml:trace>
  <inkml:trace contextRef="#ctx0" brushRef="#br0" timeOffset="-1499">3360 193 1827 0,'0'0'398'16,"0"0"-298"-16,0 0-58 16,0 0 225-16,0 0-43 15,14 167-107-15,-14-80-75 16,0 4-32-16,0 4-10 15,-14-3-55-15,11 17-160 16,3-27-317-16,0-18-290 0</inkml:trace>
  <inkml:trace contextRef="#ctx0" brushRef="#br0" timeOffset="-1068">4818 23 2278 0,'0'0'388'0,"0"0"-232"15,0 0 52-15,-210-22 47 16,135 22-127-16,0 9-57 15,-1 29-22-15,0 15-37 16,11 16 65-16,10 10-77 16,16 9 0-16,16 6 30 15,23 4-30-15,0-1 0 16,26-2-28-16,30-10-52 16,12-21-2-16,11-17-80 15,6-25 3-15,0-20 25 16,-10-2-17-16,-16-17 61 15,-23-13 36-15,-23-2 54 16,-13 4 87-16,-32 3 41 0,-37 4-23 16,-23 13 31-16,-13 5-91 15,-6 3-45-15,6 0-75 16,-13 29-246-16,27 0-357 16,22 4-1328-16</inkml:trace>
  <inkml:trace contextRef="#ctx0" brushRef="#br0" timeOffset="-710">2224 1257 1722 0,'0'0'699'16,"0"0"-551"-16,0 0-79 16,0 0 117-16,0 0 27 15,0 0-94-15,0 0-66 16,82-13 29-16,20 13-58 16,45 5-5-16,60-4 7 15,62 4-17-15,31-3 31 16,4-2-23-16,-15 0 13 15,-43 0-14-15,-54 0-16 16,-47 0 0-16,-51 0 0 16,-21 0-42-16,-5 0-21 0,-12 0-128 15,-30 11-107-15,-26 10-359 16,0-3-844-16</inkml:trace>
  <inkml:trace contextRef="#ctx0" brushRef="#br0" timeOffset="-257">3348 1852 2264 0,'0'0'498'0,"0"0"-467"0,0 0-30 16,0 0 168-1,0 0-52-15,144-174-74 0,-72 150-20 16,10 16-22 0,0 8 66-16,-11 5-49 0,-15 34 11 15,-24 19 31-15,-32 15-47 16,-12 17 3-16,-56 8-14 16,-31 1 5-16,-12-7 19 15,-11-13-26-15,4-16 0 16,13-20 30-16,20-19-24 15,20-17 42-15,25-7-8 16,24 0-13-16,16-25 27 16,7-2-54-16,39 7 0 15,13 2-7-15,16 12 7 16,7 6 0-16,3 0 6 0,3 22 3 16,1 4 5-16,2 3-14 15,8-4 0-15,-2-10-2 16,2-5-2-16,6-10-67 15,22-6-212-15,-22-24-526 16,-20-5-1454-16</inkml:trace>
  <inkml:trace contextRef="#ctx0" brushRef="#br0" timeOffset="740">7754 574 2228 0,'0'0'269'16,"0"0"-232"-16,0 0-22 16,0 0 98-16,33-172 79 15,13 152-107-15,10 7-43 16,9 10-41-16,3 3 8 16,-2 7 2-16,-4 22-11 0,-12 16 40 15,-18 4-40-15,-18 10 14 16,-14 3 31-16,-3 3-25 15,-37-3 22-15,-10-9-14 16,-2-8 1-16,-1-11 8 16,11-10-37-16,7-7 0 15,12-7 0-15,15-9-5 16,8 4 4-16,0-3-68 16,37 2 55-16,12 4-1 15,7 10-13-15,6 6 2 16,0 8 17-16,1 11 6 15,-9 12 3-15,-4 1 0 0,-10 2 1 16,-17 1 45-16,-17-3-37 16,-6-7 41-16,-14-3 17 15,-29-5-31-15,-19-9 48 16,-12-5-41-16,-8-7-14 16,0-8 37-16,3-9-53 15,10-3 16-15,18 0-26 16,14-12-3-16,21-5-21 15,16-9-201-15,16 5-369 16,16-3-762-16</inkml:trace>
  <inkml:trace contextRef="#ctx0" brushRef="#br0" timeOffset="908">8730 1584 2883 0,'0'0'443'0,"0"0"-443"16,0 0-42-16,0 0 9 15,0 0-41-15,0 0-791 0</inkml:trace>
  <inkml:trace contextRef="#ctx0" brushRef="#br0" timeOffset="1581">9578 447 2578 0,'0'0'332'15,"0"0"-321"-15,0 0 1 16,0 0 25-16,177-51 63 15,-119 51-22-15,7 0-52 16,-2 0-1-16,-7 4-11 16,-8 10-1-16,-8 1 41 15,-10-2-16-15,-10 0-13 16,-11-7 3-16,-9-3-11 16,0-3 74-16,-9 0-20 0,-27 0-53 15,-13-9 12-15,-13-6-30 16,-8-2 0-16,-5-1 0 15,3 3 0-15,3 2 6 16,7 5-6-16,10 8 0 16,5 0 40-16,15 0-40 15,6 15 0-15,10 12 0 16,5 11 2-16,8 7 10 16,3 2-12-16,0 5 0 15,0-2 15-15,11 0-8 16,-2-2-7-16,5-9 0 15,-2-8 14-15,-2-4-1 16,2-10-13-16,2-2 0 0,0-5 0 16,1-8 1-16,5 2-1 15,7-2 0-15,8 2 14 16,8 1-11-16,10 14-3 16,3 10 0-16,2 8 14 15,1 14-13-15,0 8-1 16,-3 3 29-16,-7 5-19 15,-13-2 31-15,-24 0-41 16,-12-3 0-16,-12-4 21 16,-47-4-21-16,-17-10 0 15,-12-12 14-15,-6-14-13 16,1-15 26-16,8-3-27 16,6-3-18-16,14-18 6 15,-10-16-154-15,22 7-469 16,11 1-2179-16</inkml:trace>
  <inkml:trace contextRef="#ctx0" brushRef="#br0" timeOffset="3251">3056 3964 2369 0,'0'0'528'0,"0"0"-491"16,0 0-1-16,0 0 162 15,167-6-63-15,-95 0-92 16,10 1-27-16,6 5-16 15,-3 0-83-15,8 5-135 16,-25 22-337-16,-23 2-581 0</inkml:trace>
  <inkml:trace contextRef="#ctx0" brushRef="#br0" timeOffset="3439">3131 4494 2602 0,'0'0'618'16,"0"0"-585"-16,0 0 43 15,0 0 23-15,0 0-15 16,180 36-84-16,-41-27-30 16,-19-2-340-16,-8-3-1017 0</inkml:trace>
  <inkml:trace contextRef="#ctx0" brushRef="#br0" timeOffset="2582">941 3776 1585 0,'0'0'389'16,"0"0"-312"-16,0 0-28 15,0 0 157-15,-108-185-41 16,59 137-52-16,-10 7-55 15,-6 5-13-15,-7 16 48 16,-10 11-7-16,-3 9-24 16,-4 20 21-16,1 30-59 15,6 27 13-15,10 14-1 16,19 19-27-16,24 5 49 16,29 0-58-16,0-13 0 15,49-10 10-15,21-19-10 16,18-19-24-16,14-26-13 15,2-19-51-15,4-9 26 0,-6-19-69 16,-11-31 41-16,-9-15 56 16,-20-9 5-16,-19-1 29 15,-17 0 37-15,-23 7 85 16,-3 12 86-16,-3 15-79 16,-20 17 32-16,-3 24-5 15,-4 3-97-15,1 76-14 16,3 69-9-16,6 70 6 15,7 26 37-15,13 6-67 16,0-25 0-16,0-64-7 16,0-37 8-16,0-35-14 15,0-17 1-15,0-3 0 0,0-4-23 16,0-3-11-16,0-23-38 16,0-19-50-16,0-20-113 15,-3 0-148-15,0-18-562 0</inkml:trace>
  <inkml:trace contextRef="#ctx0" brushRef="#br0" timeOffset="3008">1216 4595 2051 0,'0'0'378'15,"0"0"-280"1,0 0-23-16,0 0 84 16,223-77 62-16,-167 77-139 0,-4 0-35 15,-10 28 41-15,-11 12 4 16,-25 11 6-16,-6 9-62 16,-31 10-28-16,-29-4 51 15,-13-3-59-15,-6-7 0 16,7-15 20-16,10-15-19 15,17-13 5-15,14-13-6 16,16 0 1-16,15-13 6 16,0-17-7-16,26-2 0 15,19-3-3-15,12 9 3 16,5 8-1-16,0 15-8 16,-7 3 9-16,-2 6 39 0,-8 22-39 15,-5 6 0-15,2-1 12 16,1-4-4-16,3-12-7 15,13-11-1 1,3-6-110-16,40-18-104 0,-17-16-408 16,-14-11-1025-16</inkml:trace>
  <inkml:trace contextRef="#ctx0" brushRef="#br0" timeOffset="4631">5754 3779 1778 0,'0'0'300'0,"0"0"-213"15,0 0-25-15,0 0 163 0,135-156-88 16,-70 134-64-1,6 16-21-15,11 6-22 0,3 22 1 16,1 30 14 0,-8 19-15-16,-15 18 35 0,-24 14-65 15,-24 3 9-15,-15 2 15 16,-18-1-23-16,-38-6 25 16,-12-17-11-16,-5-13-2 15,1-21 32-15,7-17-44 16,6-21 13-16,10-12-14 15,13-9-37-15,13-31-98 16,23-41-175-16,0 8-335 16,20 5-1193-16</inkml:trace>
  <inkml:trace contextRef="#ctx0" brushRef="#br0" timeOffset="4967">7300 3882 2015 0,'0'0'350'16,"0"0"-259"-16,0 0 1 15,0 0 143-15,0 0-51 16,-204-152-79-16,133 133-66 15,-11 14 28-15,-3 5-17 0,0 11 29 16,0 39 27-16,9 27-55 16,16 18-9-16,21 10 15 15,30 10-33-15,9-9 41 16,42-8-59-16,37-23-5 16,29-21 11-16,17-25-12 15,14-20-63-15,48-9-115 16,-40-17-362-16,-25-4-580 0</inkml:trace>
  <inkml:trace contextRef="#ctx0" brushRef="#br0" timeOffset="5822">7515 4743 1984 0,'0'0'334'0,"0"0"-201"0,0 0 7 16,0 0 35 0,0 0-2-16,0 0-127 0,0 0-46 15,105-89 60-15,-46 89-40 16,0 3 4-16,-4 26 14 15,-9 6-37-15,-10 6 52 16,-16 4-53-16,-17 3 0 16,-3-1 33-16,-26 3-13 15,-19-6 8-15,-15-3-7 16,1-9-20-16,0-8 68 16,7-7-51-16,10-10 7 15,11-7 41-15,16 0-46 16,12 0 17-16,3 0-37 15,0-9 18-15,29 0-31 16,17-3 13-16,13 9-5 0,3 3-10 16,0 0 0-1,1 17-4-15,-9 19-10 0,-4 6 1 16,-13 8 16-16,-11 3-2 16,-14 2 13-16,-12-1 1 15,0-6 13-15,-23-11 2 16,-12-5 11-16,-12-11-11 15,-5-12 54-15,-4-7-50 16,1-2 2-16,-1-2 30 16,3-18-28-16,8-1 8 15,10-3 4-15,7 3-25 16,16 4 7-16,9 5-17 16,3 1-95-16,26 5-95 15,16 0-330-15,7 1-378 0</inkml:trace>
  <inkml:trace contextRef="#ctx0" brushRef="#br0" timeOffset="6019">8278 5529 2237 0,'0'0'740'0,"0"0"-586"15,0 0-128-15,0 0 118 16,0 0-98-16,0 0-46 16,0 0-338-16,73-82-465 0,-42 49-1264 0</inkml:trace>
  <inkml:trace contextRef="#ctx0" brushRef="#br0" timeOffset="6634">8960 4645 1898 0,'0'0'850'0,"0"0"-735"16,0 0-108-16,0 0 59 15,0 0 52-15,179-38-93 0,-117 32 13 16,3 6-37-1,-5 0-1-15,-12 0 0 0,-8 0 6 16,-18 0-4-16,-14 0-2 16,-8 0 0-16,0 6 48 15,-33 7-38-15,-10-5 8 16,-12 1-3-16,-7-5-4 16,-5-4 52-16,2 0-50 15,3 0 15-15,7 0 46 16,5 0-28-16,12 0 13 15,5 4-13-15,10 5-26 16,6 3 34-16,8 7-54 0,4 6 0 16,5 4 31-16,0 3-22 15,0 1-10-15,14-4 1 16,6-1 0-16,3-5 12 16,2-2-12-16,6-4-5 15,1 1-4-15,7-3 9 16,11 2-1-16,2 0-5 15,4 4 6-15,-1 6 11 16,1 5-11-16,-4 9 0 16,-5 3 2-16,-9 4-2 15,-8-2 11-15,-13 0 14 16,-14-5-13-16,-3-2 44 16,-20-1-55-16,-29-5 18 15,-13-7 15-15,-14-6-33 16,0-9 34-16,5-7-34 0,0-4-1 15,8 0 0-15,4-12-42 16,-6-16-102-16,15 9-214 16,10-5-753-16</inkml:trace>
  <inkml:trace contextRef="#ctx0" brushRef="#br0" timeOffset="6968">8246 2824 2074 0,'0'0'497'0,"0"0"-497"15,0 0 7-15,0 0 197 16,0 0-27-16,0 0-96 16,35 151-50-16,-31-101-31 15,-1 5-37-15,0 14-232 16,3-16-367-16,2-14-419 0</inkml:trace>
  <inkml:trace contextRef="#ctx0" brushRef="#br0" timeOffset="7122">8612 2807 2278 0,'0'0'368'0,"0"0"-262"16,0 0 120-16,0 0-111 15,-46 208-115-15,20-92-168 16,7-16-539-16,-4-17-1372 0</inkml:trace>
  <inkml:trace contextRef="#ctx0" brushRef="#br0" timeOffset="7695">5260 2720 1472 0,'0'0'395'0,"0"0"-108"15,0 0 49-15,0 0-101 16,0 0-63-16,0 0-51 16,0 0-76-16,-85 136 6 15,65-77-51-15,0 1-62 16,10 3-63-16,7-9-105 16,3-7-161-16,13-10-83 15,13-24-568-15</inkml:trace>
  <inkml:trace contextRef="#ctx0" brushRef="#br0" timeOffset="7846">5538 2698 1881 0,'0'0'534'0,"0"0"-448"16,0 0 65-16,-59 188-35 15,39-95-116-15,11 48-54 16,9-30-529-16,0-19-1413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6.3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0 119 2154 0,'0'0'467'16,"0"0"-398"-16,0 0 116 16,0 0 54-16,0 0-104 15,0 0-29-15,0 0-81 16,252-30 31-16,-99 28 4 15,57-3-35-15,62 5 29 16,19-1-46-16,-2-6 17 16,-34 2 26-16,-39-7-51 15,-39 0 0-15,-43 1 0 0,-40 5-24 16,-21-4 12-16,-5 1-60 16,-5 3-41-16,-21 3-68 15,-42 3-317-15,-6 0-136 16,-36 0-1241-16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2:10.7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398 74 370 0,'0'0'1328'0,"0"0"-1137"15,0 0-118-15,0 0 74 0,0 0 60 16,0 0-95-16,-99-67-26 16,61 67-29-16,-6 0-17 15,6 0-38-15,-4 21 27 16,5 2 10-16,7 7-30 15,7-4-2-15,11 2-1 16,12 3 0-16,0 3-7 16,0-3 1-16,29 2-18 15,4-1 11-15,7-3-29 16,-2-5 6-16,1-1 6 16,-6 1-2-16,-4-4 25 15,-12-5-15-15,-6 3 16 0,-11-4 1 16,0 4 21-16,-11 3 26 15,-15-7-15-15,-4 4-20 16,-2-7 21-16,2-5-26 16,4-6-2-16,0 0 16 15,3 0-11 1,-3-1-11-16,3-15 0 0,4 2-1 16,-1 2-26-16,9-3-76 15,11 3-93-15,3 0-163 16,20 1-1417-16</inkml:trace>
  <inkml:trace contextRef="#ctx0" brushRef="#br0" timeOffset="958">1036 139 674 0,'0'0'920'0,"0"0"-775"16,0 0-42-16,0 0 14 15,0 0 91-15,0 0-48 0,0 0-82 16,-143-78-2 0,116 72 10-16,1-1-1 0,0 7-13 15,-8 0-35-15,3 3-26 16,-3 27 21-16,5 2-20 16,7 15 11-16,8 1-23 15,8-2 7-15,6 5-5 16,0-14-2-16,23-4-18 15,13-9 9-15,2-7-34 16,9-5-23-16,-9-12-50 16,2 0 34-16,-4 0 31 15,-10-25-2-15,-3 0 28 0,-10-4 25 16,-4 3 0 0,-1 2 1-16,-8 2 35 0,3 9 14 15,-3 3 39-15,0 8-39 16,0 2-24-16,0 0 2 15,3 12-27-15,0 14 10 16,5 7-9-16,1 2 4 16,7-3 0-16,1 0-6 15,6-14-12-15,3-3 12 16,3-12-57-16,4-3 2 16,-4-3 30-16,1-24-1 15,-1-17 26-15,-6 2-15 16,-3-10 15-16,-7 8 1 0,-7-2 8 15,-3 6 33 1,-3 15 55-16,0-3-9 0,0 16 36 16,0 10-38-16,0 2-54 15,0 8-16-15,0 20-15 16,0 12-1-16,0 10-1 16,0-2 1-16,0-2 8 15,17-1-8-15,6-13-2 16,10-6 1-16,2-11-34 15,15-12 8-15,-1-3-15 16,7-3-62-16,-4-29 40 16,-4-9 12-16,-5 0 25 15,-10-3 7-15,-10-4 0 16,-3 10 20-16,-10 3 13 16,-6 12 63-16,-4 4 28 0,0 10 14 15,0 9-37-15,0 0-35 16,0 12-14-16,0 22 31 15,0 12-17-15,0-2-16 16,0 3 5-16,0-8-34 16,0-4 8-16,9-12-9 15,10-1-15-15,30-3-61 16,-2-10-206-16,-4-6-365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6.9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442 167 2457 0,'0'0'347'0,"0"0"-263"16,0 0-58-16,0 0 140 16,0 0-1-16,0 0-136 15,0 0-10-15,116-149-2 16,-51 143-10-16,3 6 42 15,1 6-49-15,-10 30 0 16,-10 18 67-16,-16 11-33 16,-30 17-5-16,-3 8 8 15,-45 15-26-15,-34 0 31 0,-19 2-42 16,-14-8 0 0,1-14 21-16,3-17-21 0,7-18 10 15,15-20 5-15,15-12-7 16,21-17 29-16,18-1-37 15,21 0 0-15,11-23 8 16,3-6-8-16,40-3-10 16,16 2 9-16,10 9 2 15,3 16-2-15,3 5 1 16,-2 11 0-16,-2 28 27 16,-1 5-15-16,-2 1 7 15,4-2 11-15,10-7-22 16,13-13 34-16,13-11-42 15,14-12-15-15,1 0-20 16,41-52-133-16,-37 0-339 16,-22 0-522-16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7.4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2677 0,'0'0'364'0,"0"0"-271"15,0 0 70-15,194 9-72 16,-103-9-91-16,37 0-91 16,-20 0-387-16,-20 0-834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8.1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1117 266 1847 0,'0'0'332'0,"0"0"-222"16,0 0-4-16,-70-162 60 16,15 118 11-16,-14 9 44 15,-13 14-97-15,-7 21 14 16,-8 3-88-16,-27 69 17 15,-14 56 27-15,-7 55-44 16,18 24-5-16,48-8 4 0,44-42-35 16,35-55 22-16,3-28-36 15,45-20-11-15,28-4 10 16,23-7-36-16,24-10-6 16,12-27 7-16,-7-6 36 15,-17-39 0-15,-29-16 0 16,-40-10 0-16,-39 0 21 15,-19 6 25-15,-65 16-7 16,-31 13-15-16,-19 18-24 16,4 12 0-16,8 42-132 15,39 6-639-15,36-6-1762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04.7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80 69 1642 0,'0'0'389'0,"0"0"-209"16,0 0-47-16,0 0 73 15,0 0-18-15,0 0-40 0,-3-50-66 16,26 50-81-16,23 0 81 16,16 0-16-16,9 2-25 15,14 8 14-15,5-5-53 16,-2 4 5-16,-3-2-7 15,-3-1 18-15,-13-1-15 16,-18-3-3-16,-17 2 0 16,-21-2 0-16,-13-2 12 15,-13 0 9-15,-36 0-9 16,-24 0 9-16,-12 0-16 16,-6-6-5-16,-5-7 0 15,8-3 23-15,6 1-15 16,11 3 11-16,12 7-1 15,10 1-12-15,13 4 20 16,7 0-26-16,9 0 0 0,6 25-2 16,5 4 13-16,5 7-11 15,4 8 0-15,0 0 6 16,0 3 12-16,0 1-18 16,4-1 0-16,5 0 4 15,0-1-3-15,2-1-1 16,-2-8 3-16,-1-4 6 15,1-6 33-15,-6-10-42 16,4-5 0-16,0-9 15 16,2-3-7-16,7 0-5 15,10 0-3-15,5 0 9 16,11-3-2-16,7 1-7 16,4 2 0-16,9 0-1 0,0 14 2 15,1 25-2-15,-1 11 1 16,-10 13 0-16,-7 13-6 15,-8 7 6-15,-15 7 0 16,-16-5 37-16,-6-8-36 16,-3-13 14-16,-33-7-15 15,-13-16 0-15,-13-9 42 16,-6-10-34-16,-5-14-1 16,1-8 47-16,1 0-31 15,6-17 2-15,9-14 4 16,7-1-29-16,12 0 27 15,12 2-27-15,11 8-48 0,14 3-21 16,6 10-172-16,31 9-405 16,2 0-242-16</inkml:trace>
  <inkml:trace contextRef="#ctx0" brushRef="#br0" timeOffset="265">1333 800 2374 0,'0'0'513'0,"0"0"-488"16,0 0 25-16,0 0 153 15,178-15-69-15,-107 15-43 16,11 0-91-16,4 0 0 15,-4 0-2-15,-7 0-5 16,-9 0-43-16,-18 9-129 16,-22 4-116-16,-15-5-349 15,-11-6-447-15</inkml:trace>
  <inkml:trace contextRef="#ctx0" brushRef="#br0" timeOffset="453">1639 475 1735 0,'0'0'342'0,"0"0"-61"0,0 0-48 15,0 230 35-15,0-141-75 16,0 3-103-16,-3-7-17 16,0-10-73-16,3-3-12 15,0 1-75-15,0-15-273 16,0-19-444-16</inkml:trace>
  <inkml:trace contextRef="#ctx0" brushRef="#br0" timeOffset="885">2392 84 2412 0,'0'0'353'16,"0"0"-298"-16,0 0 22 15,0 0 88-15,173 26-99 16,-105-15-9-16,5 0-57 16,2-7 0-16,-5-1-2 15,-8-3 10-15,-14 0-8 16,-8 0 0-16,-17 0 1 15,-11 0 28-15,-5 0-1 16,-7 0 28-16,0 0 63 0,0 0-53 16,0 0 0-16,0 18-30 15,-3 22-21-15,-13 18 68 16,-7 22-74-16,-4 19 4 16,-5 16 28-16,3 13-35 15,-2-3 5-15,15-3-11 16,7-13 0-16,6-21 22 15,3-18-22-15,0-16-48 16,0-19-18-16,-8-5-152 16,-18-5-84-16,3-7-412 15,1-12-880-15</inkml:trace>
  <inkml:trace contextRef="#ctx0" brushRef="#br0" timeOffset="1078">2513 861 2385 0,'0'0'563'0,"0"0"-496"15,0 0 134-15,0 0-16 16,0 0-104-16,259-27-48 16,-149 17-33-16,-2 3-72 15,0 7-214-15,-29 0-625 16,-30 0-1199-16</inkml:trace>
  <inkml:trace contextRef="#ctx0" brushRef="#br0" timeOffset="2458">3944 1539 2400 0,'0'0'462'0,"0"0"-447"16,0 0 102-16,0 0 86 15,0 0-86-15,0 0-72 16,0 0-38-16,261-24-7 16,-156 19-1-16,-6 5-143 15,-17 0-121-15,-17 5-115 16,-22 22-354-16,-27-2-1017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21.0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2415 0,'0'0'366'0,"0"0"-298"15,0 0-29-15,0 0-39 16,0 0-36-16,0 0-555 16,0 0-684-16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21.2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2189 0,'0'0'725'16,"0"0"-609"-16,0 0-9 15,0 0-3-15,0 0-104 16,0 0-45-16,0 0-859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20.1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673 342 1709 0,'0'0'296'16,"0"0"-172"-16,0 0-81 15,0 0 74-15,0 0 128 16,0 0-56-16,0-15-128 15,-3 9-25-15,3-3 16 16,-3-2-19-16,-1-4 10 0,-2-6-43 16,0-5 0-16,-5-6 16 15,-1-1-16-15,-5-6 0 16,-9 5 16-16,-1-1-14 16,-5 5 55-16,-4 9 7 15,-7 9-18-15,-5 12 19 16,-9 0-59-16,-5 12 0 15,3 24-6-15,1 10 6 16,5 11 6-16,11 10-12 16,13 7 0-16,6 2 15 15,12 1-15-15,11-1-1 16,0-5 0-16,0-6 1 16,31-9-8-16,4-13 8 0,15-6-37 15,7-17 10-15,13-16-66 16,5-4-12-16,1-24-19 15,-8-23 3-15,-6-9 82 16,-13-9 14-16,-13 0 25 16,-13 6 40-16,-9 8 36 15,-14 10 47-15,0 15 26 16,0 8-26-16,0 15 22 16,0 3-67-16,-11 18-58 15,5 38 26-15,-3 27-35 16,4 47 13-16,5 38 4 15,0-7-26-15,5-14 35 16,7-17-37-16,2-23 0 0,-2 7 18 16,2 7-18-1,-4-21-2-15,-4-14 1 0,-3-21 2 16,-3-15 14-16,0-9-15 16,0-15-7-16,0-5-5 15,-9-10-38-15,5-4-94 16,4-7-155-16,0-26-383 15,10-7-452-15</inkml:trace>
  <inkml:trace contextRef="#ctx0" brushRef="#br0" timeOffset="586">1005 1032 1572 0,'0'0'802'16,"0"0"-609"-16,0 0-148 16,0 0 85-16,0 0 50 15,0 0-82-15,179-74-21 16,-126 74-77-16,-4 0 1 16,-7 13 25-16,-13 15-25 15,-12 7-1-15,-17 6 9 16,0 6-7-16,-17 1 25 15,-21-4-26-15,-5-2-1 16,-4-9 55-16,9-12-23 16,8-5 14-16,7-10 2 0,14-3-15 15,5-3 37 1,4 0-70-16,0 0-15 0,7 0 14 16,19-6-7-16,10 0 8 15,7 4 0-15,6 2 1 16,-1 0-16-16,5 14 15 15,3 18 0-15,-1 10-3 16,-6 2 3-16,-2 4 0 16,-18-2 0-16,-10-2 6 15,-16-4 9-15,-3-6-15 16,-3-3 0-16,-30-10 14 16,-5-2-13-16,-12-7 41 15,-2-6-15-15,-10-6-1 0,0 0 43 16,-1 0-59-16,4-12 13 15,3-5 14-15,14 0-22 16,10 5 9-16,9-1-12 16,9 3-10-16,8 5-1 15,6-1-1-15,0 3-81 16,12-4-61-16,55-2-120 16,-5 1-316-16,-4-3-502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22.6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1981 698 1731 0,'0'0'255'0,"0"0"-188"15,0 0-55-15,0 0 101 16,0 0 87-16,0 0-101 15,130-50-79-15,-77 12 0 16,4-6-9-16,-9-6-11 0,-2-3 6 16,-13 0-5-1,-7-3 72-15,-9 7 18 0,-11 3-12 16,-6 14 55-16,0 9-48 16,0 13 15-16,0 10-6 15,0 22-67-15,0 39 13 16,0 31-34-16,-9 17-1 15,1 9 20-15,5-10-26 16,3-10-8-16,0-15 7 16,0-22-46-16,0-11-62 15,20-9-180-15,-1-15-346 16,1-13-386-16</inkml:trace>
  <inkml:trace contextRef="#ctx0" brushRef="#br0" timeOffset="229">2793 711 1450 0,'0'0'573'16,"0"0"-441"-16,0 0 96 16,0 0 51-16,0 0-39 15,176 6-75-15,-106-6-99 16,1 0 7-16,8 0-24 15,-4 0-49-15,-5-6-58 16,-8 6-128-16,-1 0-139 16,-19 0-59-16,-17 0-503 0</inkml:trace>
  <inkml:trace contextRef="#ctx0" brushRef="#br0" timeOffset="452">3244 469 863 0,'0'0'1284'0,"0"0"-1020"15,0 0-152-15,0 0 53 16,0 0 113-16,0 0-141 16,-12 158-99-16,12-93-5 15,3-2-33-15,0 2-9 0,0-4 8 16,0-2-138-16,5 18-155 15,1-18-78-15,1-11-425 0</inkml:trace>
  <inkml:trace contextRef="#ctx0" brushRef="#br0" timeOffset="885">4368 118 2246 0,'0'0'482'16,"0"0"-353"-16,0 0-1 0,0 0 121 16,0 0-76-16,0 0-65 15,0 0-31-15,-204-124-61 16,148 127 8-16,2 35-21 15,-3 15 5-15,12 19 10 16,5 8-18-16,18 10-9 16,12 4 1-16,10 1 13 15,0-4-11-15,29-11 6 16,17-15-44-16,7-17 2 16,9-11-51-16,1-17-6 15,-6-13 29-15,-7-7 0 16,-10 0 14-16,-22-5 22 0,-10-10 34 15,-8-6 46 1,-11-2-4-16,-28 11 6 0,-16-1 2 16,-10 11-49-16,-8 2-1 15,1 0-93-15,-13 38-238 16,20-5-441-16,9-1-1237 0</inkml:trace>
  <inkml:trace contextRef="#ctx0" brushRef="#br0" timeOffset="1256">2093 1367 2046 0,'0'0'512'16,"0"0"-445"-16,0 0 14 16,0 0 203-16,0 0-88 15,0 0-141-15,0 0-11 16,35 12-19-16,64-12 17 16,51 0-8-16,56 0-32 15,44-14 52-15,14 2-32 16,-15-1-22-16,-33 9 67 15,-56-3-49-15,-32 1-17 16,-26 3 2-16,-11 3 7 0,11 0-7 16,2 0-3-16,-5 0-114 15,-40 17-41-15,-30 11-379 16,-29-1-357-16</inkml:trace>
  <inkml:trace contextRef="#ctx0" brushRef="#br0" timeOffset="1623">3499 1679 2266 0,'0'0'480'15,"0"0"-434"-15,0 0 1 16,0 0 150-16,0 0 1 15,0 0-101-15,-218 209-66 16,155-135 25-16,-2-7-16 16,6-6-16-16,10-9 26 15,7-13-41-15,11-10 9 16,16-11 12-16,4-9-30 16,11-7 35-16,0 2-35 15,11-4 0-15,24 0 18 16,18 0-17-16,12 0 0 15,11 0-1-15,2 0-18 16,4 0 8-16,0 0-65 0,-3 0-54 16,-8 0-94-16,5 0-230 15,-17 0-154-15,-16 0-320 0</inkml:trace>
  <inkml:trace contextRef="#ctx0" brushRef="#br0" timeOffset="1810">3609 1780 1899 0,'0'0'520'16,"0"0"-382"-16,0 0 26 15,0 0 173-15,-14 201-92 16,11-90-118-16,-3 10-9 0,6 3-71 16,0-6-46-1,0-6-1-15,0-6-14 0,0 9-145 16,0-24-364-16,0-23-541 0</inkml:trace>
  <inkml:trace contextRef="#ctx0" brushRef="#br0" timeOffset="2720">59 802 1735 0,'0'0'267'0,"0"0"-108"16,0 0-78-16,0 0 98 15,0 0 32-15,0 0-75 16,-10-154-34-16,40 139-82 15,13 9-5-15,11 6 27 16,9 0-24-16,6 21 26 0,-6 17-29 16,-9 6-15-16,-14 11 20 15,-20 3-20-15,-17 1 0 16,-3 3-8-16,-20-3 16 16,-26-6-8-16,-10-5 0 15,-2-14 1-15,2-3 29 16,8-14-11-16,8-9 40 15,14-5 34-15,10-3-48 16,8 0 23-16,5 0-57 16,3 0 1-16,3 0-24 15,30 0 7-15,16 0 5 16,7 0-9-16,10 9 9 16,-1 14-12-16,-6 7-4 0,-3 5-26 15,-7 6 41 1,-10 5-46-16,-10-3 9 0,-12-3 14 15,-14 6 24-15,-3-11 0 16,-12 1 0-16,-28-10 0 16,-13-6 52-16,-9-1-19 15,-9-10 15-15,-5-8 4 16,-2-1-26-16,8 0 43 16,11 0-48-16,14-10-21 15,13-6 48-15,9 5-47 16,12 2-2-16,8 0-4 15,3 6-95-15,9-1-104 16,64 4-138-16,-4 0-428 16,-4 0-1223-16</inkml:trace>
  <inkml:trace contextRef="#ctx0" brushRef="#br0" timeOffset="3122">1244 1306 1560 0,'0'0'358'0,"0"0"-207"16,0 0-73-16,0 0 166 16,0 0 43-16,0 0-126 15,0 0-36-15,88 118-23 16,-48-86-33-16,-1 3 15 15,1-5-74-15,-1-2-8 16,-7-3-4-16,1-5-65 16,-4-2-128-16,11 0-127 0,-13-7-202 15,-4-5-2-15</inkml:trace>
  <inkml:trace contextRef="#ctx0" brushRef="#br0" timeOffset="3333">1646 1291 1737 0,'0'0'490'0,"0"0"-339"16,0 0 27-16,0 0 108 15,0 0-74-15,0 0-104 16,-182 153-24-16,120-82-84 15,0-1-7-15,2 16-91 0,18-22-243 16,16-16-508-16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31.7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 4 508 0,'0'0'1818'15,"0"0"-1528"-15,0 0-243 16,0 0 14-16,0 0 56 16,0 0 14-16,70-9 16 0,-21 12-92 15,7 9-34-15,2-1-21 16,1 5 14-16,0 1-31 16,-6 6-100-16,-7 21-198 15,-17-3-300-15,-13-5-490 0</inkml:trace>
  <inkml:trace contextRef="#ctx0" brushRef="#br0" timeOffset="201">0 462 2331 0,'0'0'460'15,"0"0"-341"-15,0 0-66 0,0 0 35 16,0 0 23-16,0 0-29 16,181 22-82-16,-51-13-46 15,-16-3-312-15,-9 3-933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47.65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229 13 1587 0,'0'0'659'0,"0"0"-526"15,0 0-102-15,0 0 4 16,0 0 136-16,70-11-19 16,-27 11-81-16,11 0-2 0,9 0-57 15,5 9 6 1,5 4 19-16,-5-6-36 0,-2 1 21 16,-10-2-22-16,-17 1 1 15,-10-1 12-15,-15-3-2 16,-11 0-11-16,-3-3 38 15,-3 2 0-15,-34-2 16 16,-14 0-48-16,-15 0-6 16,-13 0 18-16,0 0-18 15,-3 0 0-15,0 0-11 16,11 0 22-16,6 0-11 16,12 4 0-16,10 2 1 15,14 0 1-15,6 3-2 16,10 1 0-16,4 6-8 15,1 4 13-15,8 9-5 0,0 7 0 16,0 9 6 0,0 4 6-16,0 5-12 0,0-4 0 15,0 0 17-15,0-3-16 16,0-6 26-16,0-9-26 16,0-8-1-16,0-12 40 15,0-3-40-15,0-9 0 16,0 0 16-16,0 0-16 15,0 0 37-15,11 0-37 16,5 0 0-16,13 0 8 16,8 0-8-16,11 0 0 15,9 0 0-15,5 19 1 0,3 18 1 16,3 14-2-16,-5 9 0 16,-7 9 4-16,-8 5-4 15,-16-1 0-15,-12 1-7 16,-15-1 16-16,-5-5 7 15,-28-6-16-15,-17-4 0 16,-14-10 25-16,-4-9-24 16,-8-13 26-16,3-11 25 15,-2-13-20-15,4-2 44 16,4 0-35-16,10-20-14 16,10-1 51-16,6 1-59 15,16 2-4-15,8 6-10 16,7 7-5-16,5 1-11 0,5 4-128 15,69 0-116 1,-6 0-300-16,5 12-716 0</inkml:trace>
  <inkml:trace contextRef="#ctx0" brushRef="#br0" timeOffset="216">1353 1422 2682 0,'0'0'373'16,"0"0"-274"-16,0 0-38 16,0 0-55-16,0 0-6 0,0 0-188 15,0 0-423-15,85-44-300 16</inkml:trace>
  <inkml:trace contextRef="#ctx0" brushRef="#br0" timeOffset="692">1935 426 2063 0,'0'0'568'15,"0"0"-359"-15,0 0-32 16,24-159 40-16,8 119-84 0,11 3-88 16,13 12 7-1,9 9-52-15,6 16 0 0,5 0 14 16,-4 26-8-16,-10 28-6 16,-9 20 7-16,-21 14-7 15,-21 16 59-15,-11 7-58 16,-20 5-1-16,-39-2 39 15,-17-2-38-15,-15-12-1 16,-8-11 0-16,-6-16 10 16,8-16-26-16,4-20 7 15,22-16 9-15,15-13 0 16,21-8 0-16,15 0-1 0,20-20-15 16,0-7 2-1,15 1-2-15,25 5 8 0,10 13 8 16,5 8 11-16,-2 0-1 15,1 23 13-15,-3 15-1 16,-3 8-8-16,1 0 33 16,4-2-47-16,3-5 0 15,6-10 15-15,7-9-15 16,2-11-81-16,48-9-153 16,-21 0-399-16,-13-23-189 0</inkml:trace>
  <inkml:trace contextRef="#ctx0" brushRef="#br0" timeOffset="1338">3176 359 2169 0,'0'0'518'16,"0"0"-485"-16,0 0-2 15,0 0 151-15,0 0-50 16,234-24-48-16,-157 24-84 16,8 3 7-16,5 12 29 15,-5 2 68-15,-14-5-73 16,-15-3-24-16,-27 0 5 16,-15-6 6-16,-14-3-16 15,0 0 19-15,-31 0 28 0,-20-9-49 16,-11-9 12-16,-7-5 21 15,-7 2-13-15,0-2 32 16,5 6-22-16,6 1-16 16,5 7 49-16,12 9-32 15,8 0 1-15,10 0-16 16,7 25-14-16,8 7 34 16,1 9-36-16,4 3 0 15,4 3 18-15,0 1-18 16,6-5 0-16,0 0 3 15,0-4-1-15,0-7 17 16,0-5-19-16,0-8 0 0,0-4-1 16,9-4 1-1,13-3 0-15,12-2-1 0,8 4 2 16,7-5 14-16,4 4-15 16,6 2 0-16,-4 6 0 15,-2 8 0-15,-1 11 0 16,-7 10-1-16,-5 11 2 15,-7 7 32-15,-10 10-33 16,-14-3 17-16,-9 0 23 16,-12-6-34-16,-38-10 12 15,-8-11-17-15,-15-11 0 16,-1-18 25-16,-5-15-26 16,-3 0 0-16,0-3-12 15,-3-15-35-15,20 4-176 16,19-1-796-16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3:01.7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287 686 1393 0,'0'0'313'0,"0"0"-199"15,0 0-53 1,0 0 80-16,0 0 47 0,0 0-74 16,17-35-61-16,-17 31 4 15,0 2-1-15,0-2 24 16,0-3-7-16,0 3-26 16,-10-4 14-16,-3-1-9 15,-7 2 0-15,0-2 32 16,-6 4-51-16,1 1 6 15,-1 2-9-15,-1 2-11 16,1 0 8-16,3 0-27 16,0 0 14-16,3 11 14 15,4 5-27-15,4 1 11 0,1 4-11 16,5 2-1 0,6 1 0-16,0-1-6 0,0-3 6 15,0 1 6-15,6-3-5 16,11-3-2-16,2-4-22 15,4-5-14-15,3-2-51 16,0-4-32-16,1 0 5 16,2 0 18-16,-6 0-64 15,3-16 49-15,-7-4-41 16,1-7-12-16,-3-2-15 16,-1-6 31-16,-6-7 29 15,-7-5 56-15,1-2 21 16,-4-8 43-16,0-2 30 15,3-3 28-15,0-6 14 16,6 4-2-16,8-1 31 0,0 9-19 16,-1 9 18-16,-3 11 26 15,-3 16 1-15,-1 9-45 16,-6 5 0-16,2 6-24 16,-5 0 0-16,6 1 15 15,0 33-11-15,2 13 49 16,1 19-19-16,0 18-27 15,-5 10 7-15,3 9-41 16,-7-5-19-16,3-3 15 16,0-18-26-16,0-8 8 15,1-12-9-15,-1-17 1 16,-3-11-3-16,0-8-52 16,0-6-122-16,0-9-92 0,-13-6-291 15,-10 0-552-15</inkml:trace>
  <inkml:trace contextRef="#ctx0" brushRef="#br0" timeOffset="261">65 265 1756 0,'0'0'486'16,"0"0"-406"-16,0 0 39 16,0 0 87-16,0 0-77 0,0 0-76 15,0 0-3-15,91-24 17 16,-32 24-6-16,13 0-38 16,1 11-23-16,18 11-95 15,-18-5-167-15,-22 0-444 0</inkml:trace>
  <inkml:trace contextRef="#ctx0" brushRef="#br0" timeOffset="765">711 458 925 0,'0'0'791'0,"0"0"-640"16,0 0-34-16,0 0 111 16,0 0 8-16,0 0-66 0,0 0-66 15,-31 80-10-15,25-44-4 16,3 3-18-16,3 1-12 16,0-2-47-16,0-2-12 15,9-3 15-15,11-4-9 16,6-9-7-16,4-4-43 15,2-12-40-15,1-4-20 16,-4 0-15-16,2 0 35 16,-12-20 19-16,-6-6 10 15,-6-4 54-15,-7-5 10 16,0-3 24-16,0-3 7 16,-10-1-40-16,-13 2-1 0,-6 0-16 15,-18-7-216 1,4 12-327-16,11 5-1162 0</inkml:trace>
  <inkml:trace contextRef="#ctx0" brushRef="#br0" timeOffset="987">592 173 1540 0,'0'0'249'15,"0"0"-117"-15,0 0 94 16,0 0 46-16,0 0-128 16,0 0-71-16,176-83-22 15,-148 83-38-15,-6 0-13 0,-6 18-82 16,-6 41-273-16,-7-6-182 16,-3 3-1122-16</inkml:trace>
  <inkml:trace contextRef="#ctx0" brushRef="#br0" timeOffset="1159">805 1074 1793 0,'0'0'578'0,"0"0"-440"15,0 0-7 1,0 0-51-16,0 0-80 0,0 0-248 15,0 0-401-15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0.9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1960 0,'0'0'559'15,"0"0"-481"-15,0 0-63 16,173 0 37-16,-94 3-20 15,38 24-32-15,-19-6-297 16,-15 2-685-16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1.0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45 2433 0,'0'0'513'16,"0"0"-397"-16,0 0-114 16,0 0-2-16,0 0 76 15,249-15-76-15,-119 4-137 16,-2-8-551-16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0.2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853 236 1706 0,'0'0'200'16,"0"0"-103"-16,0 0-97 0,0 0 34 15,0 0 131-15,0 0-65 16,-59-161-39-16,33 140-39 16,-13-1-8-16,-7 4 98 15,-10 10-34-15,-9 8-13 16,-7 0 7-16,-4 20-17 15,-3 27-7-15,2 18-26 16,1 23-5-16,11 12 57 16,9 16-42-16,21-1-2 15,18-2 10-15,17-14-39 16,0-14 9-16,20-14-10 0,22-18 0 16,7-18 1-1,16-17-1-15,11-18-83 0,9-18 14 16,3-36-45-16,3-19 26 15,-1-18 38-15,-13-9 24 16,-11 4 26-16,-16-2 0 16,-14 18 81-16,-13 21 88 15,-14 21-18-15,-9 23 30 16,0 15-17-16,0 6-77 16,-6 50-7-16,-17 53-71 15,-4 62 13-15,12 51 13 16,1 22-28-16,11-41 9 0,3-53-16 15,0-49 0-15,0-23 12 16,0 5-12-16,0-1 0 16,0-5-1-16,0-18 1 15,0-21 0-15,0-8-12 16,-3-12-39-16,0-5-19 16,3-13-185-16,0 0-261 15,6-25-431-15</inkml:trace>
  <inkml:trace contextRef="#ctx0" brushRef="#br0" timeOffset="480">1233 1158 2148 0,'0'0'351'0,"0"0"-268"15,0 0-7-15,0 0 63 16,219-47-29-16,-166 47-51 16,-8 0 2-16,-8 6-25 15,-20 20-8-15,-14 6-13 16,-3 8 35-16,-20 6-32 16,-17-9 9-16,-2 3 24 15,4-15-23-15,8-8 14 16,11-6-18-16,6-9-15 15,10-2 9-15,0 0-18 16,0 0-32-16,26 0 31 0,13 0-15 16,7 12 15-1,7 0 1-15,3 12 0 0,-1 5-12 16,-7 7 12-16,-8 2 0 16,-10-7-3-16,-18 3 9 15,-12-7 16-15,0-1 7 16,-19 0-11-16,-19-5 42 15,-16-1-42-15,-2-2 16 16,-1-10-2-16,0-4-26 16,12-4 21-16,5 0-27 15,11 0-3-15,13-6-24 16,16-36-146-16,23 10-350 0,13-7-262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1.6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588 1086 2031 0,'0'0'521'0,"0"0"-461"15,0 0 86-15,0 0 117 0,-14-156-100 16,40 118-61-16,14 3-72 16,8 5-20-16,11 15 48 15,1 9-44-15,2 6 4 16,-6 9 6-16,-10 35-23 15,-15 15 39-15,-14 8-40 16,-14 8 8-16,-3 4 13 16,-12-3-21-16,-21-5 0 15,1-12-1-15,4-15-35 16,9-14 15-16,10-15-71 16,9-15-83-16,0 0-67 0,25-12-19 15,26-25-37 1,6-17-12-16,16-11-79 0,-1 0-126 15,-4-3-233-15,-9 9 748 16,-13 3 655-16,-19 12-288 16,-15 12 31-16,-9 14 136 15,-3 10-207-15,0 8-1 16,-29 0-118-16,-7 29-87 16,-7 11 18-16,1 12-50 15,2 6-7-15,15 1 2 16,8 0-46-16,14-9 10 15,3 1-48-15,7-5-12 16,28-2 6-16,11-5-73 16,16-4-17-16,28-3-165 15,-13-6-638-15,-15-10-1424 0</inkml:trace>
  <inkml:trace contextRef="#ctx0" brushRef="#br0" timeOffset="655">1979 1661 2293 0,'0'0'496'0,"0"0"-451"15,0 0 35-15,0 0 80 16,0 0-49-16,0 0-60 16,0 0-50-16,193-15 26 15,-134 15-27-15,-4 0 0 16,-8 0-3-16,-9 0 3 16,-8 0 0-16,-13 0-6 15,-14 0 14-15,-3 0 20 16,0 0-1-16,-17 0-25 15,-16 0 38-15,-13 0-33 16,-8 0-6-16,-6-9 19 16,-5 6-14-16,3 3 46 15,3 0-13-15,5 0-6 16,9 0 45-16,5 0-46 0,12 12-1 16,5 3-10-16,9 2-21 15,8 4 8-15,6 4-8 16,0 3 0-16,0 4-2 15,20 1 2-15,9-1-1 16,10-6 1-16,7-5 0 16,1 3 0-16,4 0 0 15,-5-1 0-15,-1 4-4 16,-8-1 4-16,-7 7 0 16,-11 5 26-16,-12 1-14 15,-7 2 30-15,0-6-25 16,-26 0-16-16,-16 1 43 15,-8-13-38-15,-10-6-5 0,3-5 9 16,1-6-10-16,7-6 29 16,2 0-29-16,15 0-21 15,9-20 6-15,16 2-98 16,11-9-109-16,31 7-439 16,12 2-753-16</inkml:trace>
  <inkml:trace contextRef="#ctx0" brushRef="#br0" timeOffset="827">2685 2329 2930 0,'0'0'467'15,"0"0"-467"-15,0 0 0 16,0 0-5-16,0 0-311 15,0 0-847-15</inkml:trace>
  <inkml:trace contextRef="#ctx0" brushRef="#br0" timeOffset="1173">2872 1707 2450 0,'0'0'569'0,"0"0"-458"16,0 0 40-16,0 0 8 16,0 0-29-16,0 0-77 15,207-102-41-15,-162 102 21 16,-5 32-8-16,-18 15 29 16,-8 8-54-16,-14 16 1 15,0 7 26-15,-23 1-27 16,-19 1-1-16,-4-9-6 15,4-10 7-15,5-11-2 16,11-15 2-16,13-9-19 16,13-1 13-16,0-13-8 15,3 3-7-15,30-11-4 16,10 2-29-16,8-3 9 16,15-3-120-16,29 0-166 0,-13 0-531 15,-13 0-1228-15</inkml:trace>
  <inkml:trace contextRef="#ctx0" brushRef="#br0" timeOffset="1674">3713 1614 2286 0,'0'0'565'0,"0"0"-565"15,0 0 0-15,0 0 67 16,0 0 53-16,0 0-44 0,170 0-65 16,-116 0-11-16,-3 6 13 15,-1-1-1-15,-7 1 24 16,-11-3-36-16,-9-3 1 16,-13 0 12-16,-10 0-11 15,0 0 80-15,-17 0-4 16,-19 0-44-16,-13 0 22 15,-10 0-28-15,-3 0-27 16,4 0 43-16,5 6-31 16,8 9 7-16,11 2-11 15,17 4 0-15,11 5-11 16,6 4 2-16,0 5 0 16,26 4-6-16,11-4 6 15,8 9-10-15,2-6 8 16,-1-5 4-16,-1 3-4 0,-5-4 2 15,-1-3 0 1,-7 7 20-16,-6-10-1 0,-9 7 11 16,-14-7-9-16,-3 0-13 15,-12 1 28-15,-28-1-36 16,-13 1-22-16,-5-3 11 16,-4-3-70-16,-17-11-82 15,17-1-390-15,9-9-751 0</inkml:trace>
  <inkml:trace contextRef="#ctx0" brushRef="#br0" timeOffset="2834">113 0 1728 0,'0'0'513'0,"0"0"-340"16,0 0-69-16,0 0 66 16,0 0-3-16,0 0-55 15,-92 176-112-15,79-126-9 16,7-6-108-16,6-2-163 15,9-15-236-15,14-14-398 0</inkml:trace>
  <inkml:trace contextRef="#ctx0" brushRef="#br0" timeOffset="2967">289 23 1731 0,'0'0'659'0,"0"0"-543"0,0 0-12 16,0 0 139-16,0 0-54 15,-23 224-189-15,11-132-98 16,4-10-595-16</inkml:trace>
  <inkml:trace contextRef="#ctx0" brushRef="#br0" timeOffset="2135">2549 226 1942 0,'0'0'524'0,"0"0"-445"15,0 0 10-15,0 0 136 16,0 0-66-16,0 0-119 16,0 0-40-16,-14 159-51 0,14-119-212 15,0-9-312-15,17-10-321 16</inkml:trace>
  <inkml:trace contextRef="#ctx0" brushRef="#br0" timeOffset="2276">2869 82 1793 0,'0'0'764'16,"0"0"-642"-16,0 0 15 15,0 0 119-15,0 0-117 16,-17 173-139-16,2-81-109 16,-5-14-834-16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6.7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1480 0,'0'0'514'0,"0"0"-311"16,0 0 23-16,0 0 55 15,0 0-13-15,0 0-65 16,0 0-132-16,-26 0-50 16,61 4 24-16,18 11-1 0,12 11-9 15,20 0-20-15,11 7-9 16,12-1 22-16,6 7-28 15,7 2 0-15,1-2-6 16,-5-7 2-16,-9 3 4 16,-16-10 0-16,-23 0 6 15,-24-13-11-15,-22-3 5 16,-20-2 0-16,-3-7 15 16,0 0 24-16,-29-7 5 15,-10-20-16-15,-10-10-2 16,-7-3 34-16,1-1-45 15,2-4 0-15,7 11 21 16,7 3-8-16,13 11 17 16,6 8-12-16,10 10-6 0,7 2 5 15,3 0-32-15,0 0-32 16,26 21 31-16,16 17-11 16,14-1 12-16,10 11-1 15,2-9 1-15,2 0-15 16,-8-5 5-16,-13-7-14 15,-13-6 23-15,-13-4-8 16,-20-8 3-16,-3 3 5 16,-20 0 1-16,-36 7 0 15,-12 0-42-15,-7 8-90 16,-14 5-95-16,20-6-467 0,18-2-1026 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7.38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2154 0,'0'0'509'0,"0"0"-344"16,0 0-8-16,0 0 30 15,0 0-46-15,0 0-66 16,0 0-74-16,74-12 49 16,-4 39-28-16,15 5 2 15,6 7 11-15,8 7-34 0,3 1 5 16,6-1-6 0,-1 0 9-16,-2-8-6 0,-3-9-3 15,-17 0 0-15,-14-1-7 16,-17-8 7-16,-23-11-1 15,-8-3-8-15,-15-4 9 16,-8-2 18-16,0 0 3 16,-17-17 1-16,-16-9 8 15,-7-13 0-15,-5-2 11 16,-1-3-11-16,1 6-5 16,8 5 41-16,8 10-30 15,9 6-13-15,7 8 11 16,13 9-34-16,0 0 0 15,3 0-26-15,30 9 16 16,13 8-11-16,10 12 19 0,3 2-10 16,-4 3 11-1,-10-1-16-15,-8-1 5 0,-20-6-7 16,-11-6 7-16,-6 7-3 16,-9-2 13-16,-31 0-17 15,-13 2-11-15,1-6-56 16,-7-4-85-16,14-2-356 15,11-15-570-15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9.6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2422 0,'0'0'421'16,"0"0"-421"-16,0 0 0 15,0 0-17-15,0 0-241 0,0 0-1109 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9.7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94 1340 0,'0'0'1290'0,"0"0"-1084"15,0 0 36-15,0 0 20 16,0 0-262-16,0 0-33 15,0 0-482-15,137-94-1155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2:00.25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0 158 1868 0,'0'0'484'16,"0"0"-385"-16,0 0 22 15,0 0 128-15,0 0-79 16,0 0-82-16,0 0-40 16,33-138-22-16,4 127 46 15,2 11-47-15,7 0-11 16,-4 23 31-16,-2 15-38 15,-9 16 11-15,-8 7 7 16,-12 6-17-16,-11 4 19 16,0-4-27-16,-11-8 0 15,-21-6 24-15,-7-7-24 0,-4-17 0 16,1-9 13 0,2-13-13-16,11-7 0 0,10 0-65 15,11-21-111-15,19-27-152 16,28 4-338-16,7 2-274 0</inkml:trace>
  <inkml:trace contextRef="#ctx0" brushRef="#br0" timeOffset="231">770 128 2094 0,'0'0'581'0,"0"0"-449"16,0 0 133-16,0 0-3 15,-196 22-120-15,140 19-23 16,10 12-29-16,10 8-5 16,16 4 1-16,14 0-79 15,6-6-1-15,6-5-6 16,30-8-7-16,10-10-29 16,10-10-104-16,49-3-80 15,-14-5-313-15,-6-9-175 0</inkml:trace>
  <inkml:trace contextRef="#ctx0" brushRef="#br0" timeOffset="924">1120 727 2039 0,'0'0'496'16,"0"0"-388"-16,0 0 134 16,0 0-12-16,0 0-134 15,0 0-63-15,0 0-33 16,89-39 21-16,-41 39-21 16,2 0 1-16,-1 0 24 15,-1 0-25-15,3 0 0 16,-9 0 1-16,-4 0 5 15,-5 0-3-15,-10 0-3 16,-9 0 1-16,-11 0 19 16,-3 0-20-16,0 0 29 0,-20 0 49 15,-16 2-66-15,-7-2-1 16,-8 5-7-16,-6-5 4 16,1 2 14-16,2-2-22 15,8 0 6-15,3 4 36 16,7 1-26-16,6 1 5 15,7 3-15-15,8 0-6 16,1-1 27-16,8 7-27 16,-2 0 0-16,2 6 16 15,6-1-15-15,0 4 10 0,0-1-11 16,0 2 7-16,0 0 2 16,0-4-9-1,0-1 0-15,9-2-1 0,2 0 8 16,3-7-7-16,-2 1 0 15,8 0 8-15,2-2 9 16,9-2-17-16,7 1 0 16,6 3 12-16,1 6-12 15,1 1 0-15,-4 11 0 16,-5 5 6-16,-11 7 41 16,-17-2-47-16,-9 6 0 15,0-8 39-15,-32-3-27 16,-18-5 8-16,-13-10-9 0,-5-5-10 15,-6-15 37-15,1 0-38 16,1-9-24-16,-7-14-21 16,17 1-125-16,17 3-457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1:55.9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1360 1739 0,'0'0'486'0,"0"0"-378"16,0 0-23-16,0 0 78 15,0 0-27-15,0 0-45 16,173-55-13-16,-68 21-67 16,10 0-10-16,9-8 18 15,4 4-19-15,3-1 5 16,-4-2-5-16,-5 2 0 16,-11 8-3-16,-19-3 3 15,-26 9-2-15,-27 7 2 16,-27 3 9-16,-12 2 59 15,-3 0-1-15,-36-8-22 16,-7 1 88-16,-13 1-65 16,0 2-10-16,1 0 0 0,5 5-19 15,10 1 20-15,14 7-19 16,10 0-16-16,11 2 38 16,8 2-62-16,0 0-24 15,23 0 15-15,24 17 3 16,15 13 4-16,13 3 2 15,1-1 0-15,-2-4 5 16,-4 3-5-16,-19-5-2 16,-11-5-5-16,-17 6 8 15,-17-9-2-15,-6 8-14 16,-15 9-53-16,-61 24-165 0,7-9-578 16,-1-5-1164-16</inkml:trace>
  <inkml:trace contextRef="#ctx0" brushRef="#br0" timeOffset="2005">2639 57 1443 0,'0'0'338'15,"0"0"-187"-15,0 0 74 16,0 0 27-16,0 0-35 16,0 0-28-16,-209-73-110 15,133 90-23-15,-3 31 34 0,4 17-34 16,7 14 46-16,15 14-55 15,16 6-19-15,25-7 30 16,12-8-49-16,0-13 5 16,40-13-13-16,14-16 8 15,12-19-13-15,16-10 4 16,6-13-120-16,36 0-140 16,-22-13-371-16,-20-4-524 0</inkml:trace>
  <inkml:trace contextRef="#ctx0" brushRef="#br0" timeOffset="2403">2991 490 2161 0,'0'0'512'15,"0"0"-284"-15,0 0 31 16,0 0-97-16,-195-26-68 15,135 49-24-15,3 22-55 16,3 11-4-16,12 6 8 16,13 2-11-16,24-1-11 15,5-11 3-15,28-16-90 16,26-18 1-16,12-18-74 16,7 0-34-16,-5-29 2 15,-6-22 28-15,-9-1 99 16,-18-9 32-16,-7 12 36 15,-13 8 108-15,-4 8 38 0,-8 18 70 16,-3 15-10-16,0 0-113 16,0 24-11-16,0 24-43 15,0 7-9-15,0 4 9 16,0-2-39-16,6-8-12 16,13-4-66-16,12-10-122 15,20-3-122-15,-5-15-39 16,-7-7-1244-16</inkml:trace>
  <inkml:trace contextRef="#ctx0" brushRef="#br0" timeOffset="2733">3532 479 1883 0,'0'0'605'0,"0"0"-377"16,0 0 30-16,0 0-18 15,0 0-80-15,-173-29-94 16,153 37-60-16,14 21-3 16,6 7-3-16,0 2-48 15,20 7 1-15,15-4-51 16,10-2 21-16,5-1 14 16,5-7-3-16,4-1 66 15,-5 1 21-15,-9-5 2 16,-16-3 8-16,-15 1-29 0,-14-4 26 15,-6 4 13-15,-37 2-34 16,-10-2 5-16,-6-6-12 16,1-6-28-16,11-10-34 15,15-2-211-15,15-8-310 16,17-19-561-16</inkml:trace>
  <inkml:trace contextRef="#ctx0" brushRef="#br0" timeOffset="2933">3931 585 2015 0,'0'0'368'16,"0"0"-151"-16,0 0 10 0,0 186-45 15,0-137-112-15,0-1-70 16,0-7-179-16,0-8-149 15,0-10-347-15,7-15-1132 0</inkml:trace>
  <inkml:trace contextRef="#ctx0" brushRef="#br0" timeOffset="3065">3954 261 1901 0,'0'0'520'0,"0"0"-431"15,0 0-89-15,0 0-33 16,0 0-430-16,0 0-1449 0</inkml:trace>
  <inkml:trace contextRef="#ctx0" brushRef="#br0" timeOffset="3380">4345 559 2038 0,'0'0'677'0,"0"0"-452"16,0 0 25-16,0 0-28 16,0 0-159-16,0 0-36 15,0 0-27-15,-105 167 6 16,105-104-18-16,3 2-3 16,33-6-47-16,10-9 55 0,10-18-71 15,5-14 51-15,-2-18-40 16,-3 0 1-16,-13-40 65 15,-11-9-20-15,-16-10 21 16,-16-9 46-16,0 3-5 16,-19 4 11-16,-24 7 6 15,-9 19-17-15,-4 14-1 16,5 21-40-16,5 8-151 16,16 29-400-16,16 1-1010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3:04.7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2155 0,'0'0'665'0,"0"0"-473"15,0 0-110-15,0 0-51 0,0 0-31 16,0 0-763-16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2:06.4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0 682 1309 0,'0'0'1160'0,"0"0"-978"0,0 0-139 16,0 0 45-1,0 0 73-15,0 0-13 0,138-49-127 16,-87 36-10-16,3 4-8 16,-3 6-3-16,5 3-157 15,-10 9-320-15,-14 11-369 0</inkml:trace>
  <inkml:trace contextRef="#ctx0" brushRef="#br0" timeOffset="199">124 918 2313 0,'0'0'301'16,"0"0"-146"-16,0 0-9 15,0 0-2-15,0 0-83 0,0 0-53 16,167 5-8-16,-56-5-144 15,-9 0-416-15,-14 0-302 0</inkml:trace>
  <inkml:trace contextRef="#ctx0" brushRef="#br0" timeOffset="756">1541 155 2419 0,'0'0'327'0,"0"0"-164"0,0 0-60 16,0 0 81-16,-193-142 29 16,141 136-111-16,2 6-65 15,5 13 7-15,2 27-38 16,7 19 52-16,13 12-58 15,11 2 8-15,12 4-25 16,0 0 17-16,23-5-7 16,16-9 1-16,13 2-2 15,4-6-11-15,3-3 10 16,-1-4 7-16,4 5-11 16,-3-1 13-16,1-6-6 0,-4-1 6 15,-8 5 0-15,-8-4 28 16,-14-3-28-16,-20 1 0 15,-6-4 15-15,-9-6-6 16,-34-3-4-16,-13-9-5 16,-3-5 1-16,-7-15 59 15,4-6-48-15,11 0-11 16,8-36 57-16,20-20-58 16,16-11 0-16,7-17-7 15,39-11 19-15,23-5-9 16,17-1-3-16,0 7 0 15,-1 10 7-15,-16 15 2 16,-19 19-6-16,-24 11 33 0,-14 15-12 16,-5 10 45-1,-17 3-69-15,-25 6-66 0,2 5-75 16,10 0-540-16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7:55.1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0 125 1979 0,'0'0'463'0,"0"0"-419"16,0 0-13-16,0 0 224 16,0 0-82-16,0 0-59 15,0 0-2-15,157 0 1 16,-69 0-15-16,13-6-26 15,18-3-21-15,8 0 24 0,37 0-46 16,32 1-10-16,-15-3 19 16,-18 5-14-16,-19-3 10 15,-29 3-33-15,10-4-1 16,-1 1 38-16,-26 3-32 16,-26 0-5-16,-29 4 15 15,-20 2-14-15,-17 0-2 16,-6 0 5-16,0 0-4 15,0 0-2-15,-9 0 0 16,-8 0-43-16,0 0-38 16,1 0-169-16,7-4-478 15,-2-11-706-15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7:55.4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 1940 0,'0'0'894'0,"0"0"-770"16,0 0-68-16,0 0-1 0,0 0 134 16,0 0-97-16,0 0-92 15,0-52-53-15,3 52-163 16,6 7-374-16,-1 14-186 0</inkml:trace>
  <inkml:trace contextRef="#ctx0" brushRef="#br0" timeOffset="165">85 664 2465 0,'0'0'658'0,"0"0"-509"16,0 0 17-16,0 0 3 0,0 0-88 15,0 0-81-15,0 0-142 16,35-188-726-16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7:53.9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 53 1662 0,'0'0'224'16,"0"0"-153"-16,0 0-6 15,0 0 151-15,0 0 18 16,0 0-94-16,0 0-37 0,-74-50-8 15,74 50-13 1,-3-3 1-16,3 3-20 0,0 0-4 16,0 0 18-16,0 0-38 15,0 0-9-15,0 0-5 16,0 15-25-16,20 23 14 16,12 25 38-16,10 21 18 15,4 14-11-15,1 7-44 16,-2 4 3-16,4-6 9 15,-4-4-27-15,1-11 15 16,-3-12-15-16,-7-8 0 16,-3-9 16-16,-4-16-16 15,-6-7 0-15,-6-13 7 16,-4-6-6-16,-3-15-1 16,3-2 1-16,2-13 23 0,10-35 24 15,4-21-31-15,10-32-8 16,0-16 4-16,1-15-12 15,-5-4-2-15,-5 8-4 16,-4 17 5-16,-3 21-6 16,-9 25 4-16,-5 23-4 15,-3 15 5-15,-2 10-48 16,-1 11-38-16,3 6-63 16,17 0-162-16,-3 2-387 15,6 13 106-15</inkml:trace>
  <inkml:trace contextRef="#ctx0" brushRef="#br0" timeOffset="630">1459 62 2008 0,'0'0'577'15,"0"0"-428"-15,0 0 45 16,0 0 56-16,0 0-81 16,0 0-109-16,0 0-15 15,0 88-12-15,0-13 16 16,0 15 2-16,0 7-24 0,0 5-3 16,0 3-9-1,0-9-6-15,0-7 8 0,0-6-17 16,0-18 0-16,0-10 2 15,0-16-1-15,0-14-2 16,0-9-2-16,0-10 3 16,0-6-8-16,0 0 8 15,0-9-1-15,-3-29-5 16,0-16-8-16,0-19 13 16,3-18-11-16,0-22 6 15,0-10-7-15,0-7 2 16,0 4-8-16,0 11 19 15,6 23-5-15,3 27 4 16,5 25 0-16,3 19 1 16,3 18 8-16,5 3 1 0,12 0-9 15,8 24 30-15,7 8-15 16,4 7 15-16,-3 11-15 16,-1 5-3-16,1 7 35 15,-4 6-38-15,-7 3-8 16,-10 2 35-16,-12 1-28 15,-12-3 17-15,-8 0-19 16,-8-1-4-16,-30-2 29 16,-12-3-31-16,-12-6 0 15,-4-10 2-15,-2-6-2 16,6-16-17-16,5-5-65 16,12-16-74-16,2-6-130 15,15-3-672-15,8-19-1260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7:59.3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 2616 0,'0'0'466'0,"0"0"-439"16,0 0-26-16,0 0 139 15,226-48-29-15,-144 48-69 0,0 0 15 16,-7 22-56 0,-19 12 12-16,-24 16-7 0,-28 9 5 15,-4 11 10-15,-36 6-21 16,-26 2-9-16,-10-7-3 15,-4-12 3-15,11-12 9 16,9-19-1-16,19-6 1 16,15-13-6-16,16-9 6 15,6 0 0-15,0 0-6 16,33 0-29-16,13 0 17 16,8 0 17-16,9 0-1 15,6 13-5-15,0 12 7 16,-7 13 0-16,-3 10 33 0,-10-4-18 15,-16 4-2 1,-21-5 22-16,-12-2-17 0,-9 3 42 16,-41 1-20-16,-18 0-1 15,-14-7-1-15,-3-9-37 16,0-11-1-16,13-7 0 16,16-8-13-16,33-3-58 15,14-8-209-15,9-14-756 0</inkml:trace>
  <inkml:trace contextRef="#ctx0" brushRef="#br0" timeOffset="239">1733 973 2680 0,'0'0'345'15,"0"0"-264"-15,0 0 70 16,0 0 80-16,-17 157-128 16,-19-92-70-16,-10 8 0 15,-13 7-33-15,-3 2-36 16,-1-8-60-16,12-1-140 16,17-23-386-16,12-17-468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7:58.6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310 329 1913 0,'0'0'504'16,"0"0"-324"-16,0 0 17 16,0 0-9-16,0 0-46 15,-43-167-65-15,43 128-37 16,28 4-20-16,14 3-19 15,10 5 32-15,13 6-33 16,11 16 0-16,3 5 14 16,-8 13-13-16,-8 29 14 15,-24 20-15-15,-27 18 17 16,-12 13 48-16,-42 17-56 16,-36 8-8-16,-24 6 25 15,-8-3-25-15,-3-13 11 0,5-11-5 16,17-21-7-1,21-18 57-15,25-23-42 0,19-15-5 16,17-14 25-16,9-6-35 16,0 0 1-16,9 0-1 15,31 0 1-15,11 0 20 16,22 0-21-16,12 0 0 16,3 0 5-16,3 0 2 15,2 0-13-15,-8 0 6 16,-3 0-13-16,-8 0-19 15,25 0-206-15,-23 0-488 16,-18 0-466-16</inkml:trace>
  <inkml:trace contextRef="#ctx0" brushRef="#br0" timeOffset="223">1944 1004 2150 0,'0'0'347'16,"0"0"-220"-16,0 0 45 15,0 171 136-15,0-106-97 16,-26 4-127-16,-10 6-12 16,-10 5-62-16,0-4-10 0,4-9-25 15,12-9-122 1,14-20-209-16,12-24-544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02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0 680 2145 0,'0'0'450'15,"0"0"-450"-15,0 0 0 16,0 0 127-16,145-176-39 16,-100 105-20-16,-5-6-9 15,-4 0 15-15,-10 3 27 16,-6 7-3-16,-14 5-13 15,-6 18 15-15,0 12-31 16,0 17 15-16,0 15-24 0,0 9-27 16,-3 49 9-16,-10 31-41 15,3 25 30-15,-4 18-1 16,5-1-30-16,3-7 21 16,6-12-21-16,0-12-26 15,0-16-59-15,9-15-160 16,14-21-401-16,-3-18-431 0</inkml:trace>
  <inkml:trace contextRef="#ctx0" brushRef="#br0" timeOffset="368">776 141 1883 0,'0'0'872'15,"0"0"-699"-15,0 0-101 16,210-71 140-16,-142 68 5 16,-2 3-113-16,-4 12-37 15,-6 26-4-15,-13 18-9 16,-24 15 18-16,-19 18-16 16,-9 11-20-16,-53 9 21 15,-28 6-56-15,-18-1-1 16,-2-8 8-16,5-9-8 15,20-20 0-15,29-24-1 0,27-16 2 16,26-20-3 0,3-13 2-16,35-4 0 0,27 0 9 15,20 0 2-15,14-13 10 16,5 1-5-16,4 0-4 16,3 6 41-16,0 1-53 15,48-12-47-15,-24 5-148 16,-21-13-960-16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01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0 716 2181 0,'0'0'346'0,"0"0"-346"15,0 0 0-15,0 0 75 16,192-127-11-16,-113 59-42 0,0-9-4 15,-7-5-8-15,-10-3 1 16,-16 5 66-16,-13 6 26 16,-10 16 31-16,-13 16-3 15,-4 22-14-15,-6 17 18 16,0 3-93-16,0 52-20 16,-3 34 14-16,-16 27 24 15,-4 15-6-15,0 6-31 16,0-11-22-16,7-9 15 15,5-16-16-15,8-16-25 16,3-17-53-16,11-19-143 16,20-15-420-16,6-22-411 0</inkml:trace>
  <inkml:trace contextRef="#ctx0" brushRef="#br0" timeOffset="350">1061 199 2521 0,'0'0'502'0,"0"0"-468"16,-132 222 123-16,83-122 66 16,17-1-89-16,25-1-71 15,7-10-51-15,36-1-5 0,33-14 1 16,16-8-8-1,10-21-18-15,0-21 6 0,0-21-27 16,-10-2 15-16,-16-46-3 16,-16-21 27-16,-18-23-9 15,-25-36 9-15,-10 0 0 16,-3-10 10-16,-33 0-8 16,-13 33 7-16,-10 4-2 15,-6 25-7-15,2 33 0 16,10 33-74-16,18 21-170 15,16 35-500-15,14 8-1148 0</inkml:trace>
  <inkml:trace contextRef="#ctx0" brushRef="#br0" timeOffset="578">2384 1140 2565 0,'0'0'494'16,"0"0"-409"-16,0 0-32 15,0 0 143-15,0 0-7 16,23 170-120-16,-73-110-48 16,-16 1-21-16,-5 6-33 15,-22 0-84-15,22-17-355 16,19-16-555-16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01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467 51 2286 0,'0'0'463'15,"0"0"-378"-15,0 0-21 16,-223-46 80-16,152 46 55 16,5 1-121-16,16 35-35 15,15 13-11-15,22 22-32 16,13 19 8-16,3 10-8 15,39 8 0-15,20 0 21 16,11-3-21-16,9-9 0 16,-4-7 1-16,1-9-1 15,-14-4 0-15,-12-5 0 16,-21-6 0-16,-18-3 15 16,-14-6-14-16,-11-4 6 15,-38-4 56-15,-16-9-45 0,-11-13 4 16,2-9-20-16,-2-17 8 15,14 0 10-15,13-23-20 16,19-30 0-16,27-21-5 16,13-42 5-16,75-45-16 15,14 5-7-15,1 9-13 16,-1 20 29-16,-28 35-10 16,2 1 11-16,-4 6 6 15,-27 26 2-15,-16 24 44 16,-18 20-13-16,-8 13-22 15,0 2-11-15,0 34-92 16,-11 14-458-16,5 0-502 0</inkml:trace>
  <inkml:trace contextRef="#ctx0" brushRef="#br0" timeOffset="225">1445 1329 2691 0,'0'0'364'15,"0"0"-276"-15,0 0 156 16,0 0-61-16,0 0-48 16,0 0-24-16,-9 199-82 15,-43-139-29-15,-10 5-37 16,-20 13-110-16,17-20-149 0,6-13-918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00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609 6 907 0,'0'0'651'0,"0"0"-594"16,0 0-41-16,0 0 165 15,0 0-30-15,0 0-44 16,0 0 8-16,-35-6-22 15,27 6 12-15,5 0-25 16,0 0-12-16,0 0 47 16,0 0-15-16,-4 0 30 15,-2 0 39-15,-5 0-44 16,-3 0-35-16,2 0-9 16,-8 0-11-16,3 0 17 15,-7 0-60-15,-5 18-19 16,-7 17 31-16,-7 21-27 0,-7 18 16 15,1 11-2-15,2 16-14 16,15 1 45 0,8 8-56-16,21-2-1 0,6-3 18 15,17-7-18-15,34-5 0 16,19-18-15-16,5-12-17 16,10-19 31-16,0-17-51 15,-6-16 21-15,-11-11 17 16,-18 0 10-16,-21-2 4 15,-23-23 9-15,-6-4 9 16,-26-6 47-16,-39-2-35 16,-23 3-18-16,-17 1 32 15,-3 9-44-15,0 14-1 16,16 3-32-16,26 7-67 0,38 0-61 16,17 0-470-16,11 3-685 0</inkml:trace>
  <inkml:trace contextRef="#ctx0" brushRef="#br0" timeOffset="221">1418 1077 2650 0,'0'0'466'0,"0"0"-410"15,0 0-22-15,0 0 189 16,16 175-85-16,-39-116-109 0,-20 3-22 16,-8 5-7-16,-37 24-118 15,12-15-243-15,7-16-701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3:03.6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0 843 1620 0,'0'0'208'15,"0"0"-148"-15,0 0 61 16,0 0 47-16,167-109-100 15,-124 75-68-15,3-1-3 16,-7-3 3-16,0-6-54 16,-10-9 15-16,-1-3 8 15,-9-5 13-15,-9-8 11 16,-7 2 7-16,-3 0 0 16,0 6 68-16,0 9 1 15,-13 14 60-15,-3 8 33 0,-4 12-34 16,0 9-15-16,-3 9 7 15,1 0-16-15,-6 18-23 16,6 23-59-16,-4 16 5 16,3 10-16-16,3 10 7 15,7 1 1-15,6 0-18 16,4-1-1-16,3-1 8 16,0-5-8-16,0-4-8 15,0-4-5-15,0-9-13 16,14-8-1-16,-2-10-46 15,8-7-12-15,0-12 13 16,6-7-25-16,4-10 5 16,2 0 10-16,1 0 3 15,4-21 28-15,-8-10-44 16,-1 0-8-16,3-7 19 0,-8-4 11 16,-1 5 38-16,-8-3 8 15,-5 4 27-15,-6 5 27 16,-3 8 13-16,0 7 70 15,-6 8 38-15,-17 8-36 16,-3 0 26-16,-4 2-84 16,4 24-4-16,-3 11 31 15,5 4-32-15,9 4 5 16,1 1 10-16,14 5-26 16,0-7-10-16,0-3-16 15,14-7-11-15,12-6 5 16,6-14-6-16,12-2-126 15,1-9-87-15,27-3-61 16,-13 0-216-16,-8-12-844 0</inkml:trace>
  <inkml:trace contextRef="#ctx0" brushRef="#br0" timeOffset="703">960 688 1765 0,'0'0'537'0,"0"0"-399"15,0 0 115-15,0 0 26 0,0 0-132 16,0 0-80-16,-170 82-37 16,159-53-29-16,8 2 22 15,3 3-23-15,0-3-1 16,0-1 1-16,17-3-16 15,3-6-26-15,0-4-6 16,2-5-51-16,1-6-9 16,0-6-17-16,6 0 19 15,1-12 8-15,2-15 7 16,2-5-1-16,2-10-108 16,-1-6 32-16,1-6 77 15,4-9 46-15,-1-4 38 16,-4-4 2-16,-4 6 5 0,-9 6 30 15,-8 9 27-15,-8 12 26 16,-6 6 70-16,0 11 27 16,0 7 7-16,0 10-31 15,-17 4 40-15,-5 0-69 16,-4 15-79-16,-2 18 3 16,3 8-6-16,2 9-30 15,3 6 21-15,8 2-23 16,1 3-11-16,5-3 23 15,3-5-25-15,3-5-9 16,0-4 8-16,0-10-19 16,0-7-19-16,0-12-17 15,0-6 8-15,0-9 23 16,6 0-57-16,11-3-14 16,6-18 64-16,6 0-3 0,4 1 34 15,7 4-11-15,2 12 12 16,1 4 20-16,-1 0-10 15,-7 4 68-15,-2 20-3 16,-7 0-43-16,-6 2-6 16,-6-2-20-16,-5-3 3 15,1-6 19-15,-7-4-28 16,-3-9 0-16,0-2-1 16,0 0-92-16,-10 0-131 15,-16-4-260-15,0-11-116 0</inkml:trace>
  <inkml:trace contextRef="#ctx0" brushRef="#br0" timeOffset="977">269 392 1664 0,'0'0'301'15,"0"0"-210"-15,0 0-63 16,0 0 174-16,0 0 13 16,184-65-112-16,-149 65-63 15,-5 0-40-15,-4 0-20 0,-17 41-189 16,-4-2-263-16,-5 5-667 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20.4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303 869 1635 0,'0'0'192'0,"0"0"-144"16,0 0 65-16,0 0 129 16,-91 174-18-16,68-133-83 15,1-7-38-15,5-1 30 16,-3-5-41-16,3-5-27 16,-2-5 0-16,-4-1-50 15,0 0-15-15,0-2-9 0,4 1-109 16,13-8-145-1,6-1-318-15,0-7-710 0</inkml:trace>
  <inkml:trace contextRef="#ctx0" brushRef="#br0" timeOffset="471">631 468 179 0,'0'0'1627'15,"0"0"-1418"-15,0 0-190 16,0 0 16-16,0 0 86 16,0 0-77-16,0 0-26 15,105-132-12-15,-82 85-2 16,0-4 51-16,-7 2-9 16,-6-5 31-16,0 6 94 15,-4 10-38-15,-6 12 16 16,0 10-44-16,0 14-16 15,0 2-12-15,0 27-71 0,0 32-6 16,0 21 32-16,0 14-13 16,-6 5 4-16,3-1-22 15,3-10-1-15,0-9 6 16,0-7-6-16,0-14-9 16,0-4-111-16,3-13-165 15,17-14-318-15,0-13-420 0</inkml:trace>
  <inkml:trace contextRef="#ctx0" brushRef="#br0" timeOffset="958">1102 139 1685 0,'0'0'470'16,"0"0"-275"-16,0 0-48 15,0 0 70-15,0 0-12 16,0 0-118-16,0 0-53 16,125-65-13-16,-89 65-21 15,-2 0 13-15,-9 3-13 16,-5 17 0-16,-11 1 0 16,-6 4-20-16,-3 3-35 15,0-2 6-15,-6 2-30 16,-14-3 53-16,1-2-22 0,2-6 22 15,8 2 26 1,3-4-18-16,6-1 6 0,0 1-9 16,0 0-15-1,6 3 35-15,17 3-19 0,7 1 19 16,-1 8-5-16,3 0 6 16,-2 5 0-16,-1 5 0 15,-6 2 10-15,-3 0 75 16,-10 3-39-16,-10-8 34 15,0 1 33-15,0-2-32 16,-30-3 6-16,-2-7-11 16,-8-2-28-16,1-7 10 15,-4-6-43-15,7-1-15 16,1-4 0-16,12-6-15 16,23 0-124-16,0 0-243 0,0-6-515 15</inkml:trace>
  <inkml:trace contextRef="#ctx0" brushRef="#br0" timeOffset="1195">1909 887 1756 0,'0'0'387'15,"0"0"-214"-15,0 0 34 0,0 0 108 16,0 0-110-16,-31 173-92 16,5-132-96-16,1 1-17 15,-1-2-44-15,-2-1-202 16,13-9-409-16,5-15-1438 0</inkml:trace>
  <inkml:trace contextRef="#ctx0" brushRef="#br0" timeOffset="1634">2269 653 1852 0,'0'0'221'16,"0"0"-162"-16,0 0 145 16,0 0 35-16,0 0-117 15,156-172-89-15,-126 124 7 16,-7-2 63-16,0 3-1 16,-9-3-10-16,-2 8-3 15,-5 6 5-15,-1 11-12 16,-3 7-31-16,-3 9-4 15,3 5-11-15,-3 4-18 0,0 0-2 16,3 21-15-16,1 21-1 16,0 14 30-16,-4 11-30 15,0 7 12-15,0-1 0 16,0 0-11-16,0-3 14 16,0-12-15-16,0-2 0 15,0-11-1-15,0-4 1 16,0-9-39-16,0-7-57 15,0-6-156-15,0-8-364 16,3-7-247-16</inkml:trace>
  <inkml:trace contextRef="#ctx0" brushRef="#br0" timeOffset="2033">3042 78 1798 0,'0'0'489'16,"0"0"-408"-16,0 0 13 16,0 0 135-16,0 0-62 15,0 0-77-15,0 0-9 16,-43 126 22-16,13-68-33 0,-5 4-23 15,-5 0-16 1,7-3-30-16,1-6 19 0,8-10-20 16,8-10 0-16,6-7 0 15,10-7 0-15,0-10-1 16,0-8 1-16,7-1 0 16,16 0 31-16,9 0-25 15,8 0 7-15,-1 0 22 16,4-1-28-16,-1-6-6 15,-2 3-1-15,-1 4-55 16,-4-5-77-16,12 5-170 16,-12 0-266-16,-2 0-9 0</inkml:trace>
  <inkml:trace contextRef="#ctx0" brushRef="#br0" timeOffset="2248">3218 238 1809 0,'0'0'593'16,"0"0"-446"-16,0 0-20 15,0 0 180-15,0 0-108 16,-46 227-76-16,32-136-9 16,2 1-42-16,-1 2-50 15,-1-5 13-15,5-5-35 16,6 28-34-16,3-23-171 15,0-15-770-15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24.2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1208 0 1136 0,'0'0'486'16,"0"0"-349"-16,0 0-31 15,0 0 20-15,0 0-6 16,0 0-35-16,-26-5-36 16,12 5-24-16,-1 13 48 15,-5 19-67-15,-10 18-5 16,-5 18 34-16,-8 21-1 16,1 16 18-16,-8 40 6 15,-12 43-11-15,-16 48 19 16,-12 10-44-16,2-12-16 0,0-28 14 15,12-31-20 1,8-8 0-16,16-29-1 0,16-27 2 16,10-34 0-16,6-6-1 15,-2 3 0-15,-6 6-12 16,-1 6 12-16,4-16 0 16,-6-11 0-16,8-13 1 15,-2-6 5-15,5-9-6 16,0-3 0-16,3-9 7 15,5-7-7-15,5-3-7 16,7-9-21-16,0 0-198 16,10-9-154-16,10-10-1567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25.0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1088 0 1692 0,'0'0'389'0,"0"0"-254"15,0 0 21-15,0 0 79 16,0 0-50-16,0 0-64 16,0 0-97-16,-132 218-8 15,77-97 64-15,-15 38-19 16,-7 32 11-16,-16 39-24 16,-4 3-21-16,4-15 30 15,5-28-56-15,23-47 11 16,9-31 18-16,16-23-23 15,5-13-7-15,-1 12 0 16,-7 8 0-16,4 0 21 16,7-14-21-16,4-17 0 15,12-17-18-15,10-16-7 16,6-12-96-16,0-20-161 16,19 0-217-16,4 0-199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26.4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894 0 401 0,'0'0'1399'15,"0"0"-1153"-15,0 0-124 16,0 0 117-16,0 0 22 15,0 0-58-15,0 0-132 16,-39-15-39-16,25 50 11 16,-6 21-23-16,-8 20 44 15,-6 23-18-15,-5 9 1 16,-10 33 32-16,-4-11-50 16,1 8-2-16,-7 7 28 0,7-19-40 15,-4 19-3-15,5-7 6 16,0 0-17-16,12-2 25 15,4 3-26-15,8 2 0 16,12-2 45-16,-2-9-15 16,3-12-13-16,2-13-17 15,-5-11 0-15,1-8 20 16,-1-9-20-16,0-12 0 16,2-12 14-16,-2-12-14 15,4-9-1-15,3-8 1 16,0-7 0-16,7-4 2 15,0-5-2-15,3-5 0 16,0-3 0-16,0 0 0 0,0 0-15 16,0 0-15-16,0 0-62 15,0 0-54-15,3-3-230 16,20-11-358 0,-4-4-945-16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30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70 2443 0,'0'0'494'0,"0"0"-373"16,0 0-94-16,0 0 141 15,0 0 19-15,0 0-114 16,0 0-31-16,176-42-15 16,-94 30-21-16,3 6 26 15,3 0-32-15,2 3 0 0,-10 3 1 16,-4 0-1 0,-19 0-33-16,-12 0-76 0,-22 0-122 15,-23 17-309-15,0 1-121 16,-23 3-786-16</inkml:trace>
  <inkml:trace contextRef="#ctx0" brushRef="#br0" timeOffset="237">79 535 2022 0,'0'0'664'0,"0"0"-506"15,0 0-18-15,0 0 128 16,0 0-58-16,0 0-81 0,0 0 15 16,150 2-69-16,-84-2-36 15,5 0 25-15,2 0-50 16,1-12-8-16,-4 7-6 16,21 5-74-16,-19 0-124 15,-16 0-714-15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29.3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832 457 1679 0,'0'0'287'16,"0"0"-216"-16,0 0 93 15,0 0 151-15,0 0-132 16,0 0-101-16,12-82 13 0,-9 54-25 16,2-3 3-16,-5-5-24 15,0-3-17-15,0-2 46 16,-14 4-29-16,-19-2-10 16,-10 0 24-16,-11 8-33 15,-9 6-9-15,-10 12-2 16,-1 6-11-16,-5 7 23 15,-3 9-31-15,8 32 0 16,-2 18 18-16,13 15-18 16,7 14 1-16,18 8 6 15,14 5-7-15,18-3 10 16,6-16-10-16,0-8 0 16,33-18 3-16,13-15-3 15,10-11-21-15,12-17-16 16,11-13-11-16,2 0 31 0,1-26-48 15,-3-11 8-15,-8-14 34 16,-9 1-5-16,-11-4 19 16,-15 6 8-16,-10 3 1 15,-14 8 78-15,-4 12-9 16,-5 14 4-16,-3 5 7 16,0 6-52-16,0 0 8 15,0 14-16-15,0 31-20 16,0 16 61-16,0 25-35 15,0 14-8-15,0 36 27 16,0 34-24-16,-17 33-5 16,0-14-2-16,5-38-14 15,1-45 35-15,8-36-35 16,-3 3 0-16,-1 1 5 16,1-1-5-16,0-15-10 0,3-18 9 15,-5-11 0-15,5-7-8 16,3-14-33-16,0-2-60 15,0-6-87-15,6-6-465 16,11-15-558-16</inkml:trace>
  <inkml:trace contextRef="#ctx0" brushRef="#br0" timeOffset="392">1139 1518 1925 0,'0'0'503'16,"0"0"-465"-16,0 0 10 16,0 0 211-16,0 0-47 15,161-184-94-15,-122 135-55 16,-10 2 14-16,-3 5 45 15,-6 10-47-15,-10 7 5 16,-7 12 5-16,0 9-25 16,-3 4-10-16,0 0-17 0,0 30-17 15,0 22 34 1,0 22-43-16,0 9 1 0,-3 5 10 16,-3-2-18-16,-1-8 10 15,1-14-10-15,0-11 2 16,3-12-14-16,-5-12 0 15,2-5-54-15,3-9-32 16,3-13-92-16,0-2-306 16,0 0-332-16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48.4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3471 9 793 0,'0'0'741'0,"0"0"-597"16,0 0-51-16,0 0 50 15,0 0 21-15,0 0-26 16,-63 0-60-16,54 0-10 16,3 0 34-16,-2 0-47 15,-1 0 11-15,-1-3-2 0,-5 0-20 16,-10 0-6-16,-4 3-25 15,-13 0-11-15,-10 0 41 16,-15 0-43-16,-7 17 0 16,-11 5 3-16,-8 3 5 15,-7 6-8-15,-15 3 0 16,-7 7 1-16,-8 4-1 16,-7 5 0-16,-1 1 0 15,4-2 1-15,6 2-1 16,10-11-1-16,13 2 1 15,10-7 0-15,6 3 6 16,7-2-6-16,0 3 0 0,8-2 5 16,9 0 34-1,12-12 2-15,13-4-38 0,8-2 6 16,6-7 5-16,4 1-14 16,2-4 0-16,0-1 15 15,0-2-14-15,-2 4 17 16,-9 1-6-16,-1 2-10 15,-4 1 32-15,-7 1-34 16,1 2 0-16,-1 2-4 16,4-2 4-16,-1 1 0 15,4-1 0-15,1 0 2 16,2-2 8-16,-4 3-10 16,5-3 0-16,3-3-7 15,2-1 7-15,4-5 0 16,6 0 10-16,8-3-9 0,3-3 36 15,2 3-37 1,1-3 0-16,3 0 38 0,0 0-37 16,0 0-2-16,0 0-31 15,0 0-56-15,0-3-52 16,0-12-228-16,3-2-532 0</inkml:trace>
  <inkml:trace contextRef="#ctx0" brushRef="#br0" timeOffset="443">397 728 1759 0,'0'0'261'0,"0"0"-135"16,0 0 96-16,0 0 41 16,0 0-105-16,0 0-80 15,0 0 34-15,-69 0-81 16,36 29-30-16,-2 10 39 16,-4 8-29-16,-1 6 7 15,4 2 12-15,2 3-8 0,5-4 29 16,3-6-28-16,7-5 2 15,2-10 22-15,8-10-46 16,1-4 10-16,5-5 8 16,3-5-18-16,0-3 12 15,0 2-4-15,8-1 9 16,15 2 37-16,9-1-43 16,13 1-4-16,11 0 8 15,10-3-16-15,10-1 15 16,6-1-15-16,6 2 0 15,39 2-26-15,-19 2-239 16,-23-10-674-16</inkml:trace>
  <inkml:trace contextRef="#ctx0" brushRef="#br0" timeOffset="4653">1618 1031 1642 0,'0'0'253'16,"0"0"-200"-16,0 0 52 16,0 0 131-16,0 0-91 15,0 0-91-15,0 0-40 0,3-50 58 16,20 38-29-1,-1 0-12-15,9-1 33 0,-2 5-31 16,4 5-3-16,3 3 3 16,2 0-26-16,-1 0 32 15,-4 3-39-15,-4 18 1 16,-6 6 48-16,-6 9-10 16,-14 5 12-16,-3 6-3 15,-3-1-31-15,-23 1 29 16,-8-2-46-16,-2-8 0 15,1-3 29-15,5-7-28 16,4-7 5-16,3-8 9 16,6-4-1-16,5-2 43 0,2-6-38 15,6 0-10-15,4 0 39 16,0 0-47-16,0 0 5 16,0 0-6-16,0 0 6 15,14 0-7-15,12 6 1 16,6 7-3-16,7 4-5 15,4 6 8-15,2 6-1 16,3 7-5-16,-6 2 6 16,-7 4-3-16,-8 2 3 15,-12 1 0-15,-10-5 3 16,-5 1-3-16,0-5 0 16,-17-1 0-16,-13-5 9 15,-5-8 8-15,-4-5-1 16,-7-6 0-16,-4-8 38 15,1-3-43-15,-4 0 23 0,5 0 5 16,2-14-18-16,6-8 30 16,12 2-34-16,0 1-17 15,13 9 23-15,4-1-23 16,11 5 0-16,0 1-48 16,0 5-113-16,43-8-216 15,3 2-364-15,4-3-761 0</inkml:trace>
  <inkml:trace contextRef="#ctx0" brushRef="#br0" timeOffset="4964">2357 1523 2097 0,'0'0'521'16,"0"0"-465"-16,0 0-32 15,0 0 62-15,0 0 82 16,0 0-83-16,0 0-54 16,201-17 35-16,-142 11-18 15,-1 0-34-15,1-4 11 16,-3 4-25-16,-7 2 0 0,-7 0-7 15,-8 1-14-15,-12 3-172 16,-18 0-285-16,-4 0-211 16,0 7-1062-16</inkml:trace>
  <inkml:trace contextRef="#ctx0" brushRef="#br0" timeOffset="5213">2532 1255 1925 0,'0'0'506'0,"0"0"-470"16,0 0 13 0,0 0 226-16,0 154-91 0,9-93-67 15,2 4-72-15,-5-6-3 16,0 0 9-16,0-9-51 15,2-2 0-15,-2-5-52 16,7-2-204-16,-4-8-324 16,2-10-507-16</inkml:trace>
  <inkml:trace contextRef="#ctx0" brushRef="#br0" timeOffset="5787">3946 1055 1716 0,'0'0'294'0,"0"0"-144"15,0 0 97-15,0 0 44 16,0 0-88-16,0 0-80 0,0 0 18 16,-23-88-50-16,-7 72-38 15,-2 5 27-15,-11 4-45 16,1 6-8-16,-8 1-9 15,-2 0-18-15,-4 17 42 16,1 18-30-16,2 15-12 16,4 12 39-16,7 12-38 15,5 8 10-15,12 3-10 16,8 0 10-16,14 1-4 16,3-9-7-16,3-3 0 15,23-12 5-15,10-7-5 16,4-5-1-16,2-11 0 15,7-9-38-15,1-13 20 0,-1-8-14 16,-4-9 9 0,-5 0 15-16,-7-26-6 0,-18-7 15 15,-7-3 0-15,-8 1 0 16,-17 1 28-16,-29 3-20 16,-13 8-8-16,-6 8 0 15,-14 10-51-15,17 1-413 16,16 2-788-16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57.6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36 383 1751 0,'0'0'483'0,"0"0"-383"15,0 0 65-15,0 0 99 0,0 0-63 16,0 0-71-16,-36-15-91 16,36 12-13-16,3-1 34 15,27 2-35-15,13-2 13 16,12 0 2-16,20-3-24 15,17 5 40-15,20-5-31 16,13 6-23-16,31-4 36 16,40 3-38-16,44-4-1 15,12 0 1-15,-17 0 0 16,-51 0 3-16,-53 3-3 16,-33 1 0-16,-13-2 1 15,13 2-1-15,0-4-1 16,4-1 1-16,-20 1-16 0,-24 2 16 15,-22 1-48 1,-19 3-56-16,-17 0-36 0,-29 0-159 16,-24 0-491-16,-12 0-1159 0</inkml:trace>
  <inkml:trace contextRef="#ctx0" brushRef="#br0" timeOffset="542">743 895 2174 0,'0'0'370'16,"0"0"-273"-16,0 0-69 15,0 0 156-15,0 0-24 16,0 0-125-16,0 0-29 16,86-136 20-16,-37 123 1 15,7 6 4-15,5 7-14 16,6 3-7-16,-5 30 26 16,-8 12-31-16,-8 7-4 15,-16 10 30-15,-24 8 0 0,-6 7 7 16,-25 3-22-1,-35 3-7-15,-16-8 25 0,-9-4-34 16,-3-8 0-16,-3-15 30 16,6-14-9-16,9-10 8 15,17-16-5-15,13-8-15 16,21 0 37-16,16 0-46 16,9-6 11-16,0-6 10 15,25-2-21-15,24 1-6 16,13 4 6-16,10 7 0 15,10 2-6-15,3 0 6 16,-3 0 0-16,3 8 0 16,0 5 0-16,0-4-1 15,4-1 1-15,3-4 0 16,9-4-12-16,50-15-148 0,-27-16-363 16,-13-12-474-16</inkml:trace>
  <inkml:trace contextRef="#ctx0" brushRef="#br0" timeOffset="819">3391 61 2746 0,'0'0'431'16,"0"0"-431"-16,0 0 0 16,0 0 150-16,0 0-72 15,230-41-29-15,-141 33-49 16,2-1-3-16,0 7-13 16,-1 2-68-16,4 0-151 15,-18 8-320-15,-27 9-165 0</inkml:trace>
  <inkml:trace contextRef="#ctx0" brushRef="#br0" timeOffset="1003">3481 552 1872 0,'0'0'910'0,"0"0"-757"16,0 0-152-16,0 0 79 15,0 0 59-15,209-16-116 16,-124-4-23-16,60-15-106 16,-22 1-242-16,-11 7-397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8:59.0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395 0 2275 0,'0'0'374'0,"0"0"-279"15,0 0-53-15,0 0 203 16,-167 216-85-16,116-134-115 16,-2-9-9-16,10-2-6 15,7-10 4-15,13-8 2 16,11-8-36-16,4-10 0 16,8-9-1-16,0-4 2 0,17-5 18 15,16-9-7-15,13 2-12 16,5-8 11-16,12-2-11 15,7 0-15-15,1 0-38 16,8 0-114-16,18-12-185 16,-21 1-344-16,-17-2-680 0</inkml:trace>
  <inkml:trace contextRef="#ctx0" brushRef="#br0" timeOffset="252">543 156 2474 0,'0'0'328'0,"0"0"-240"16,0 0-57-16,0 196 161 16,0-106 40-16,0 5-114 15,0-3-61-15,0 0 27 16,0 0-61-16,0-8-23 15,3-6 0-15,3-5 0 16,5-12-102-16,5 0-232 16,1-20-527-16,-5-16-1194 0</inkml:trace>
  <inkml:trace contextRef="#ctx0" brushRef="#br0" timeOffset="447">1123 1270 2857 0,'0'0'536'16,"0"0"-536"-16,0 0 0 16,0 0 90-16,0 0-90 15,0 0-120-15,0 0-523 16,134-109-688-16</inkml:trace>
  <inkml:trace contextRef="#ctx0" brushRef="#br0" timeOffset="1220">1967 99 2116 0,'0'0'304'16,"0"0"-267"-16,0 0 117 16,0 0 99-16,0 0-97 0,0 0-124 15,0 0-32 1,210-38 46-16,-151 38-35 0,-1 0-10 15,-2 7-1-15,0 3 12 16,-10 0-3-16,-7 1-9 16,-13-1 0-16,-6-4 2 15,-14-4-2-15,-6-2 0 16,0 0 8-16,-26 0-8 16,-16 0 11-16,-12 0-11 15,0-8 0-15,-9-4 1 16,4 0-1-16,3-4 0 15,4 5 1-15,4-1 17 16,4 4 59-16,9 5-46 0,4 0 13 16,6 3 36-1,2 0-36-15,6 6-19 0,5 17-7 16,1 7-18-16,8 9 28 16,3 5-20-16,0 3-7 15,0 0 22-15,0-3-23 16,6-4 0-16,5-1-1 15,-2-10 2-15,5-2 14 16,0-5-15-16,1-6 0 16,4-4 15-16,4 0-9 15,5-3-6-15,0 0 0 16,6 1 1-16,1-2 11 16,4 7-12-16,1 2 0 15,5 7 0-15,-2 4 0 16,7 11 0-16,-4 6-1 0,-1 1 2 15,-2 8 27 1,-7-1-28-16,-10 0 2 0,-9-4 2 16,-11-1-3-16,-6-7-1 15,-14-4 14-15,-32-6-14 16,-13-8 22-16,-9-4-22 16,-4-12 9-16,-3-7-4 15,-1 0-5-15,7-3 0 16,4-16-9-16,0-20-84 15,11 7-192-15,17 5-725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01.5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866 193 1729 0,'0'0'261'0,"0"0"-166"0,0 0-95 16,0 0 84-16,0 0 154 16,0 0-114-16,0-20-56 15,0 8-10-15,-3-6 2 16,-8 1 23-16,-4-7-57 15,-5 0-16-15,-10 1 34 16,-10-1-22-16,-5 7 8 16,-7 6-8-16,-10 11-21 15,-4 0 24-15,-6 25-25 16,-10 27 0-16,-4 19 2 16,1 18 4-16,6 13-6 15,22 3 0-15,17 2 0 16,24-11 9-16,16-4-9 0,13-12 0 15,33-15 7 1,13-16-6-16,12-14 5 0,11-18-6 16,7-17-16-16,6 0 1 15,5-34-42-15,-4-20-17 16,-5-11 50-16,-12-9-2 16,-14-3 22-16,-19-1 2 15,-13 7 4-15,-16 6 74 16,-14 13 36-16,-3 10 3 15,0 12 41-15,0 13-44 16,-3 11 7-16,-4 6-53 16,1 3-44-16,-1 41 25 15,0 56-47-15,1 68 0 16,0 54 39-16,3 14-38 16,0-15 23-16,3-57-9 0,-5-50-14 15,5-25 32 1,-3-12-33-16,0 6 0 0,-3 1 4 15,3 3-4-15,-5-23 0 16,2-16 0-16,3-16 1 16,-4-9-12-16,4-11-10 15,3-5-51-15,0-7-33 16,0-16-181-16,0-20-443 16,0-4-458-16</inkml:trace>
  <inkml:trace contextRef="#ctx0" brushRef="#br0" timeOffset="440">1412 1191 2302 0,'0'0'354'16,"0"0"-253"-16,0 0-23 15,0 0 124-15,0 0-69 16,180-61-87-16,-130 61-11 16,-8 0-16-16,-5 15-1 15,-11 11 21-15,-20 10-23 16,-6 4 14-16,-13 11-7 16,-34 5-10-16,-10 3 1 15,-10-8-14-15,5-10 0 0,4-16 11 16,15-6-11-16,10-13 0 15,10-6 0 1,14 0 10-16,9 0 8 0,0 0-18 16,6-6 6-16,26 0-15 15,11-4 8-15,7 10-8 16,1 0 8-16,2 0 1 16,-7 19 16-16,0 7-9 15,-4 0-5-15,4-2 20 16,4-7-22-16,1-6 0 15,12-11-1-15,44-11-55 16,-11-24-193-16,-8-9-617 0</inkml:trace>
  <inkml:trace contextRef="#ctx0" brushRef="#br0" timeOffset="690">2971 659 2493 0,'0'0'337'0,"0"0"-257"16,0 0 1-16,0 0 124 15,176 0-61-15,-90 0-111 0,5-9-33 16,1 3 14-1,3 6-14-15,13 0-88 0,-20 3-219 16,-26 11-621-16</inkml:trace>
  <inkml:trace contextRef="#ctx0" brushRef="#br0" timeOffset="907">2965 1346 2723 0,'0'0'562'0,"0"0"-476"15,0 0-44-15,0 0 89 0,0 0 11 16,0 0-65-16,0 0-55 16,252 0-22-16,-76-12-6 15,-23-5-193-15,-12-2-704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3:06.3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242 652 1166 0,'0'0'624'16,"0"0"-454"-16,0 0-116 16,0 0 63-16,0 0 92 15,0 0-92-15,0 0-56 16,-134-43-33-16,104 68 20 16,1 4 29-16,6 7-23 15,7 6-27-15,10 4 4 16,2 2-30-16,4-8 6 15,0 2-7-15,4-13 0 16,15-5-7-16,7-10 7 16,3-11-49-16,4-3-2 15,7 0-17-15,-1-23-1 16,1-10-16-16,2-8-10 0,4-9-5 16,-4-3 4-16,-2-9 40 15,-5 0 56-15,-2-5 0 16,-10-2 22-16,-6 0 42 15,-8 0 2-15,-9 8 26 16,0 0-61-16,0 13 6 16,-9 6 46-16,-8 9 22 15,3 14-24-15,2 6-4 16,2 13 15-16,0 0 49 16,-3 7-77-16,4 28-52 15,-2 13 9-15,2 17-21 0,6 7 13 16,0 5-13-1,3 2 0-15,0-2 9 0,0 3-9 16,0-7 0-16,0 1-1 16,0-9-5-16,0-9-34 15,-5-9-5-15,5-18-30 16,0-8 39-16,0-12-23 16,0-9 0-16,0 0-8 15,5-13-13-15,7-16 51 16,5-11-8-16,6-5 6 15,-1-5 13-15,4 2-18 16,1 7 13-16,-1 9 15 16,0 11 7-16,-3 13 1 15,0 8 3-15,-7 0 42 16,4 29 40-16,3 9-30 0,-3 6 33 16,2 1-60-16,4-4-16 15,2-8-5-15,0-5-7 16,-2-9-3-16,-3-11-13 15,0-5-87-15,-7-3-9 16,-2 0 35-16,-5-17 22 16,2-9 21-16,-5-1 3 15,-3-7 31-15,0 3-1 16,2-3 2-16,-5 6-2 16,3 2 1-16,0 7 0 15,0 9 31-15,3 10-19 16,1 0-12-16,3 8 52 15,0 19-2-15,5 2-12 0,-1 3-31 16,6-1-6 0,3-5 28-16,-1-9-11 0,4-5-18 15,-6-6-1 1,0-6-67-16,-7 0 1 0,-1-3 13 16,-4-15 43-16,-2-1 10 15,-3 6 2-15,-3 1 9 16,0 3 39-16,0 6 3 15,0 3 41-15,0 0-56 16,0 0-37-16,0 6 0 16,3 6-9-16,5 3-111 15,15 2-137-15,-7-2-224 0,4-6 72 16</inkml:trace>
  <inkml:trace contextRef="#ctx0" brushRef="#br0" timeOffset="572">1493 663 1750 0,'0'0'380'15,"0"0"-208"-15,0 0 41 16,0 0 42-16,0 0-50 0,0 0-119 15,0 0-59 1,-124 174 3-16,124-145-30 0,3-5-13 16,20-6-40-16,2-9-112 15,6-6-41-15,-5-3-21 16,-4 0-48-16,-5-12 65 16,-5-13 67-16,-4 0 84 15,-5-2 40-15,-3 2 19 16,0 3 37-16,0 8 71 15,0 8 101-15,0 6 28 16,0 0-81-16,0 20-39 16,0 10-20-16,3-4-57 15,8 0-6-15,1-4-32 16,4-8 5-16,1-8-7 16,0-6-26-16,-2 0-56 0,2-6 20 15,-4-17 24-15,3-4 14 16,-3 0-37-16,-2-1 27 15,1 7 17-15,-1 3-3 16,-5 12 13-16,0 6 7 16,4 0 18-16,-6 18 51 15,2 9-33-15,-3 5-2 16,1-3-10-16,-1-4-24 16,-3-3 0-16,0-10-12 15,0-6-72-15,0-6 3 16,0 0-85-16,-10 0-102 15,-10-3-20-15,8-12-514 0</inkml:trace>
  <inkml:trace contextRef="#ctx0" brushRef="#br0" timeOffset="1105">1811 760 1345 0,'0'0'290'0,"0"0"-190"16,0 0 0-16,0 0 87 16,0 0-17-16,0 0-110 15,0 0-18-15,29-17 36 16,-29 17-44-16,0 0-10 16,0 6-9-16,0 15 12 0,0 2 13 15,0 2-25-15,0 9 6 16,0-4 13-16,0 2-22 15,0-6-6-15,0-5-5 16,0-3 0-16,0-7 7 16,0-1-7-16,0-8-1 15,0-2 13-15,0 0-12 16,0 0 4-16,0 0-5 16,0-12-54-16,0-5 14 15,0-8-24-15,3 0 2 16,4-4-3-16,2-3 23 15,2 1 13-15,1 8 11 16,2 2 8-16,0 4 4 16,-2 7 0-16,1 3 6 0,4 6 1 15,-2 1 16-15,2 0 35 16,6 0 10-16,3 6 23 16,1 8 102-16,2 4-120 15,-7 2-31-15,1 1-10 16,-3 3 0-16,-3-4-8 15,-4 1-18-15,-7 0-27 16,-2-7-107-16,-4 1-184 16,0 0-195-16,-4-6-1111 0</inkml:trace>
  <inkml:trace contextRef="#ctx0" brushRef="#br0" timeOffset="1424">1408 351 1612 0,'0'0'302'16,"0"0"-219"-16,0 0-41 16,0 0 158-16,0 0-22 15,0 0-74-15,0 0-67 0,167-112 8 16,-141 112 28-16,-3 0-33 16,-6 0-40-16,-11 3-104 15,-6 14-264-15,0-2-415 0</inkml:trace>
  <inkml:trace contextRef="#ctx0" brushRef="#br0" timeOffset="1607">1941 0 1595 0,'0'0'327'16,"0"0"-149"-16,0 0 13 0,0 0 13 15,0 0-74 1,0 0-76-16,0 0-54 0,82 171-52 16,-118-117-158-16,1-5-434 15</inkml:trace>
  <inkml:trace contextRef="#ctx0" brushRef="#br0" timeOffset="2342">2856 699 1500 0,'0'0'224'16,"0"0"-130"-16,0 0 48 16,0 0 109-16,0 0-47 15,0 0-106-15,0 0-38 0,91 183-27 16,-91-140 1-1,0-1 21-15,0-4-55 0,0-9 7 16,0-8 0-16,0-9-6 16,0-9-1-16,-3-3 13 15,0 0-4-15,-5-5 2 16,8-20-11-16,0-4 0 16,0-6-5-16,0-1 6 15,0 4-1-15,20 6 0 16,-3 6 0-16,2 10 8 15,4 10-8-15,-6 0 0 16,3 14 35-16,-8 19-10 16,1 5-2-16,-4 4-11 15,2-4 21-15,-5-6 2 16,-3-6-35-16,-3-4-4 0,0-14-4 16,0-5 4-16,0-3 4 15,0 0 1-15,0-9-1 16,-3-15 0-16,3-2-24 15,0-3-15-15,0-1 27 16,11-3-18-16,15 7 10 16,2 3 0-16,6 9 14 15,-2 8-9-15,4 6 21 16,4 0-6-16,-7 17 45 16,-1 9 30-16,-2 7-11 15,-11-1-33-15,0 0-25 16,-2 1-6-16,-3-7-10 15,-2-2-75-15,-1-3-88 0,-2-4-100 16,-2-2-246 0,-4-6-518-16</inkml:trace>
  <inkml:trace contextRef="#ctx0" brushRef="#br0" timeOffset="3025">3700 1011 1681 0,'0'0'578'0,"0"0"-406"16,0 0 96-16,0 0 43 15,0 0-139-15,0 0-78 16,0 0-41-16,-164 64-6 0,141-25 15 16,10-1-44-16,10-3-12 15,3 0-5 1,0-5-1-16,13-9-45 0,10-7-40 15,3-7-68-15,0-7-34 16,1 0-31-16,-9-11 30 16,-1-14 44-16,-3 2 34 15,-5-2 59-15,-2 2 51 16,-4 6 13-16,0 7 91 16,-3 10 14-16,3 0 24 15,3 0 14-15,2 16 7 16,4 7-66-16,5 3-49 0,9-1-33 15,7-7 8 1,-1-3-23-16,4-6-14 0,-5-9 13 16,-2 0-56-16,-10-5-28 15,-2-14 47-15,-8-8 38 16,-3 0-13-16,-1-2 13 16,-2 4 0-16,0 5 37 15,-3 8 5-15,0 10 14 16,0 2-2-16,0 0-15 15,3 19 41-15,3 12-50 16,2 3-14-16,4 0 11 16,2-1-14-16,8-7-13 15,1-6 17-15,-3-11-16 16,3-9-2-16,-7 0-21 16,-2 0-29-16,-2-17 38 15,-1-6 4-15,-5-5-8 0,3 2 5 16,-5 0 12-16,3 7-4 15,-4 8 4-15,0 8-6 16,0 3 5-16,4 0 2 16,-4 6 31-16,3 13-26 15,0-1-6-15,-1 1-7 16,-5-2-91-16,0 2-174 16,0-4-221-16,-14-7-236 0</inkml:trace>
  <inkml:trace contextRef="#ctx0" brushRef="#br0" timeOffset="3401">3585 849 1774 0,'0'0'358'15,"0"0"-259"-15,0 0 3 16,0 0 101-16,0 0-82 16,0 0-90-16,0 0-21 15,141-154-4-15,-118 152-4 16,-4 2-4-16,-2 0-12 0,0 0-55 16,-5 0-47-1,5 0-142-15,-4 0-27 0,3 0 67 16,0 0-34-16,1 0 156 15,0 0 96-15,-2 0 217 16,5 0 4-16,2 8 14 16,-2 4-2-16,4-3-49 15,-1 1-56-15,3-6-48 16,6-4-80-16,15 0-125 16,-5-8-371-16,-7-13-665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03.5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562 480 1502 0,'0'0'316'15,"0"0"-184"-15,0 0-54 16,0 0 71-16,-20-190 115 15,8 136-68-15,-5 0-47 16,-2 5 5-16,-7 5-72 16,-8 8-15-16,-8 9-20 15,-4 12-14-15,-10 7 12 16,0 8-24-16,-2 0-8 0,2 13 19 16,8 21-32-16,8 15-1 15,17 16 0-15,16 16-7 16,7 10 8-16,10 3 0 15,27-3 6-15,11-5-3 16,4-9-3-16,10-10-7 16,0-2 7-16,8-12 0 15,-4-3 8-15,-7-9-8 16,-11-9 0-16,-11-5 3 16,-17-6-3-16,-14 0-1 15,-6-1 1-15,-14 0 13 16,-31 5 5-16,-15-5-15 15,-8 0 7-15,-3-8 0 16,4-7-10-16,9-5 0 16,16 0 5-16,8-19-5 0,14-10 0 15,17-16-6-15,3-8-18 16,20-15 23-16,29-11-24 16,13-7 0-16,6-3 25 15,5 6-1-15,-11-1 1 16,-7 7 0-16,-15 12 1 15,-10 16 29-15,-18 12-23 16,-7 15-1-16,-5 14 11 16,0 8-17-16,15 0-176 15,5 20-553-15,-1 3-121 0</inkml:trace>
  <inkml:trace contextRef="#ctx0" brushRef="#br0" timeOffset="212">1437 653 1940 0,'0'0'508'0,"0"0"-371"16,190-17 40-16,-89 0 67 16,13 2-75-16,8-1-114 15,-2 7-37-15,-2 7-18 16,-16 2-13-16,-17 0-100 15,-29 21-236-15,-21 6-280 16,-27-3-392-16</inkml:trace>
  <inkml:trace contextRef="#ctx0" brushRef="#br0" timeOffset="422">1760 412 1955 0,'0'0'531'0,"0"0"-397"16,0 0-82-16,0 0 209 16,0 0-23-16,-9 176-115 15,12-101-29-15,3 1-94 16,0 4 6-16,-1-3-13 16,4-1-49-16,17 7-159 0,0-19-351 15,1-19-284-15</inkml:trace>
  <inkml:trace contextRef="#ctx0" brushRef="#br0" timeOffset="719">3030 353 1373 0,'0'0'733'0,"0"0"-491"15,67-159 20-15,-44 104 51 16,-8 9-23-16,-5 21-106 16,-7 10-89-16,-3 15-2 0,0 0-68 15,0 38-24-15,0 25 77 16,0 21-35-16,0 11-17 16,0 9-20-16,-6-2 3 15,-7-5-18-15,-4-2-33 16,5-10-62-16,4-8-14 15,5-13-159-15,3-14-336 16,14-17-97-16,6-18-1092 0</inkml:trace>
  <inkml:trace contextRef="#ctx0" brushRef="#br0" timeOffset="1081">3794 91 2183 0,'0'0'664'16,"0"0"-531"-16,0 0-35 15,0 0 130-15,0 0-48 16,-108 210-86-16,69-113-35 16,-1 7-31-16,7-2 41 15,17-8-60-15,16-5-1 16,0-9 1-16,26-17-9 15,26-9-1-15,13-22-24 16,11-20 8-16,6-12 7 16,3-15 8-16,-6-32 2 15,-7-20-4-15,-10-13 4 16,-17-13 0-16,-11-8 4 0,-22-5-3 16,-12-4 13-1,-3 8-14-15,-40 16 1 0,-19 21-12 16,-12 32-44-16,-65 33-103 15,18 16-339-15,4 18-545 0</inkml:trace>
  <inkml:trace contextRef="#ctx0" brushRef="#br0" timeOffset="1516">182 1664 1883 0,'0'0'688'15,"0"0"-529"-15,0 0-133 16,0 0 32-16,0 0 148 15,0 0-40-15,227-56-55 16,-110 36-27-16,44 2-6 16,45-2 27-16,52 5-50 15,31 3-10-15,9 6 0 0,2-3 5 16,-14 4-10-16,-5 2-17 16,-19 0-17-16,-26 3 18 15,-49 0-24-15,-48 0 0 16,-37 0-1-16,-17 6 2 15,8 5 0-15,-2 5-1 16,-3-3 0-16,-29 0-12 16,-19-2-90-16,-24-2-56 15,-16 0-88-15,-16 1-210 16,-24-1-169-16,-8-5-594 0</inkml:trace>
  <inkml:trace contextRef="#ctx0" brushRef="#br0" timeOffset="2004">2018 2224 2438 0,'0'0'531'0,"0"0"-461"16,0 0-52-16,0 0 187 15,0 0-58-15,0 0-120 16,0 0 10-16,168-130-37 16,-79 117 0-16,5 7 34 15,-6 6-25-15,-6 9 2 16,-19 25 1-16,-21 11 6 0,-25 12 28 16,-17 8-17-16,-34 8-5 15,-43 5 15 1,-25 2-33-16,-19 0-6 0,-4-7 0 15,4-14 0-15,16-12 15 16,17-14-15-16,26-16 0 16,22-6-1-16,20-11 1 15,14 0-6-15,6 0 6 16,0 0 0-16,26 0-16 16,17 0 16-16,13 0 0 15,6 0 5-15,6 0-4 0,5 4-1 16,2 11 9-1,1 2-7-15,9-1 19 16,3-8-21-16,14-5 0 0,5-3-12 16,12 0-74-16,57-51-172 15,-29 8-568-15,-8-4-1496 0</inkml:trace>
  <inkml:trace contextRef="#ctx0" brushRef="#br0" timeOffset="2267">5171 1338 2904 0,'0'0'425'0,"0"0"-425"16,0 0 0-16,0 0 108 15,0 0 1-15,0 0-61 16,243 0-4-16,-155 0-44 16,0 9 0-16,1 3-22 15,-3 2-77-15,8 16-105 16,-22-4-423-16,-22-2-332 0</inkml:trace>
  <inkml:trace contextRef="#ctx0" brushRef="#br0" timeOffset="2468">5159 1971 2904 0,'0'0'541'16,"0"0"-511"-16,0 0 31 15,0 0 89-15,187 3-66 16,-102-6-70-16,12-10-14 15,58-2-162-15,-27 2-380 16,-17 4-1652-16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08.0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876 536 1395 0,'0'0'275'15,"0"0"-205"-15,0 0-60 16,0 0 111-16,0 0 6 16,0 0-22-16,0 0-46 0,16-96 3 15,-13 77 62-15,0 6-59 16,0 0-29-16,0 1-18 15,0 1-6-15,2 2 24 16,-2-2-36-16,0-4 0 16,-3-3 24-16,0-3-12 15,0-5-2-15,0-7 32 16,-20-1-11-16,-13-9 34 16,-10 7-23-16,-11-4-16 15,-12 8 30-15,-6 8-23 16,-7 7 7-16,4 12 7 0,-4 5-8 15,5 16 28 1,1 31-46-16,11 20-14 0,10 15 56 16,16 17-16-16,16 1-11 15,20-3-13-15,0-8-22 16,33-13 23-16,25-17-24 16,18-15 1-16,15-17-11 15,11-23 7-15,6-4-26 16,-7-22-20-16,-13-19 6 15,-18-13 42-15,-18-1-4 16,-19-7 5-16,-13 3 5 16,-11 6 38-16,-9 5 44 15,0 13 4-15,0 12-16 16,0 8 17-16,-9 15-28 16,1 0-23-16,2 24 14 0,0 38-47 15,-4 26 8-15,7 21 3 16,3 12-18-16,0 5 33 15,0-2-34-15,0-9 1 16,13-3 5-16,-1-8-5 16,2-13-1-16,-2-5 0 15,-4-18 0-15,-8-14 15 16,0-16-15-16,-34-5 21 16,-25-10 36-16,-18-4-42 15,-19-8 8-15,-15-7-7 16,-4-4-8-16,4 0 18 0,9 0-26 15,17-15 0 1,20 1 5-16,19 1-5 0,20 4-47 16,16 1-35-16,10 4-136 15,20 4-416-15,10-2-688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09.9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 2331 0,'0'0'532'0,"0"0"-450"16,0 0-72-16,0 0 111 15,205 0 25-15,-118 0-104 16,7-3-36-16,5-2-6 0,18 5-243 16,-21-4-383-16,-34 4-433 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10.1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61 2806 0,'0'0'477'0,"0"0"-434"16,0 0 5-16,0 0 70 0,0 0-47 15,225 4-71-15,-58-18-12 16,-19-13-183-16,-16 3-882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09.2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894 174 1781 0,'0'0'306'0,"0"0"-146"0,0 0-112 16,0 0 74-16,0 0 129 15,0 0-114-15,-23-100-65 16,3 83 27-16,-10-2-39 16,-5 8-7-16,-12-1-26 15,-11 6-21-15,-8 6 32 16,-9 0-17-16,-7 23-15 15,-3 21 19-15,0 27-25 16,3 20 12-16,6 24 12 16,18 12-14-16,19 5 38 15,19-4-48-15,20-20 1 16,0-20 15-16,35-18-16 16,21-28 0-16,17-18-8 0,12-21 17 15,9-3-12-15,2-41 3 16,-5-21-22-16,-9-17 14 15,-13-10 4-15,-13-2 2 16,-17-2 2-16,-7 10 0 16,-12 2 60-16,-6 19-24 15,-11 12 28-15,0 22 31 16,-3 12-34-16,0 13 7 16,0 3-32-16,0 39-12 15,0 49 28-15,-6 60-37 16,-2 52-7-16,2 15 29 15,3-9-28-15,3-43 8 16,0-49-10-16,0-26-7 16,-3-14 27-16,0 2-27 15,0 2 0-15,-5-2 4 0,2-18-3 16,0-6-2-16,-2-25 1 16,2-2-52-16,3-11-20 15,3-7-80-15,0-7-88 16,0-9-114-16,3-24-334 15,11-5-22-15</inkml:trace>
  <inkml:trace contextRef="#ctx0" brushRef="#br0" timeOffset="497">934 1346 2160 0,'0'0'383'0,"0"0"-232"15,0 0 41-15,0 0 36 16,0 0-61-16,0 0-114 16,221-162-29-1,-158 150 29-15,2 10-44 0,-3 2 19 16,-9 0-2-16,-15 23-26 16,-14 7 44-16,-14 5-29 15,-10 0-8-15,0 7 38 16,-14-8-34-16,-9 2 5 15,-3-3-8-15,7-10-8 16,2-8 28-16,8-6-28 16,6-7 0-16,3-2-1 0,0 0 1 15,3 0 0-15,20 0 0 16,13 0 1-16,7 0 0 16,2 6-1-16,7 10 0 15,4 7 2-15,-7 3 4 16,-7 1-6-16,-9-1 0 15,-16 3 0-15,-11 1-3 16,-6-1 3-16,0 5 0 16,-23-5 26-16,-13-3-26 15,-7-5 11-15,1-3-6 16,-4-3-4-16,4-6 27 16,5-8-28-16,9-1 0 15,11 0-14-15,14-1-49 16,20-62-184-16,28 2-620 15,11-10-966-15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11.5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0 742 1839 0,'0'0'474'15,"0"0"-452"-15,0 0-15 16,0 0 119-16,0 0 22 15,0 0-58-15,217-118-39 16,-156 59-18-16,5-6 30 16,-8-2-59-16,-5-4 5 15,-13 0 6-15,-11 8-15 16,-10-4 9-16,-8 15 18 16,-11 7 21-16,0 16 53 0,0 12-33 15,0 17-8 1,0 0 21-16,0 49-47 0,0 49-16 15,0 7 48-15,0 23-44 16,0 4 26-16,0-26-48 16,0 0 1-16,0-15-10 15,0-20 9-15,15-15-135 16,28-26-230-16,-4-17-376 16,-2-13-339-16</inkml:trace>
  <inkml:trace contextRef="#ctx0" brushRef="#br0" timeOffset="320">1064 185 1644 0,'0'0'351'16,"0"0"-177"-16,0 0-11 15,207-7 112-15,-133 7-70 16,-1 7-42-16,-15 13-48 15,-8 9-47-15,-24 11 8 16,-16 13 10-16,-10 7-22 16,-24 18 9-16,-31 8-47 15,-14 2-1-15,-3-2-5 16,7-10-19-16,12-12 26 16,21-16-27-16,15-12 0 15,17-13-11-15,0-5 11 16,37-6 0-16,17-6-1 0,22-6-96 15,20 0-88 1,60-30-283-16,-17-10-277 0,-15 0-316 0</inkml:trace>
  <inkml:trace contextRef="#ctx0" brushRef="#br0" timeOffset="540">2311 656 2454 0,'0'0'362'0,"0"0"-279"15,0 0-9-15,0 0 84 16,204 4-78-16,-122-4-59 16,6 0-6-16,0 0-15 15,-3 2-92-15,0 10-226 16,-20-3-425-16,-22 3-1229 0</inkml:trace>
  <inkml:trace contextRef="#ctx0" brushRef="#br0" timeOffset="750">2629 347 2442 0,'0'0'500'0,"0"0"-407"0,0 0-27 16,-20 198 111-16,17-116-34 16,3 7-87-16,0-7-47 15,6-6-9-15,21-12-21 16,32 1-193-16,-4-19-307 16,-2-20-242-16</inkml:trace>
  <inkml:trace contextRef="#ctx0" brushRef="#br0" timeOffset="1038">3467 412 1971 0,'0'0'471'0,"0"0"-356"15,82-180-22-15,-43 106 150 16,1 9-22-16,-11 18-84 15,-7 15-9-15,-5 18-36 16,-11 14-32-16,2 0-8 16,-5 29-8-16,-3 27 25 15,0 17-12-15,0 9-36 16,0 5 15-16,-14-2-36 16,2-3-14-16,1-5-43 15,5-9-61-15,6-4-140 16,0-13-373-16,9-20-444 0</inkml:trace>
  <inkml:trace contextRef="#ctx0" brushRef="#br0" timeOffset="1451">4059 64 2198 0,'0'0'342'0,"0"0"-262"16,0 0 56-16,0 0 72 16,207-6-81-16,-151 33-66 15,-4 5-11-15,-10 9 20 16,-19 4-47-16,-13 2 4 16,-10 4 10-16,0-7-37 0,-25-3-2 15,-6-6-7 1,5-8-7-16,4-7 13 0,5-8-57 15,14-3 0-15,3-4 33 16,0 1-48-16,0 3-5 16,23 3 26-16,-1 6 42 15,1 5 12-15,8 10 1 16,-6 6 51-16,1-2 29 16,-3 4 42-16,-9-2-80 15,-14-7-7-15,0 0 13 16,-26 1 34-16,-21-3-63 0,-8-1-20 15,-4-4-21 1,-29 6-124-16,12-8-216 0,8-6-568 16</inkml:trace>
  <inkml:trace contextRef="#ctx0" brushRef="#br0" timeOffset="1822">390 1561 2277 0,'0'0'540'0,"0"0"-471"16,0 0-59-16,0 0 98 0,0 0 97 15,213 15-113-15,-24-9-52 16,70 0-6-16,43-6 22 16,11 0 23-16,6 0-31 15,-16-6-24-15,9-12 23 16,-4-2-41-16,-10-1 3 16,-11 6-9-16,-15 9 9 15,-17 4 7-15,-18 2-16 16,-48 0-9-16,-41 0-8 15,-47-4-10-15,-29 2-58 0,-10 2-117 16,-16 0-424-16,-27 0-286 16</inkml:trace>
  <inkml:trace contextRef="#ctx0" brushRef="#br0" timeOffset="2283">2625 2086 2579 0,'0'0'466'16,"0"0"-466"-16,0 0 39 16,0 0-39-16,0 0 187 15,0 0-114-15,0 0-58 16,233-56 36-16,-165 56-13 0,-6 29 16 15,-11 16-11-15,-23 11-22 16,-25 15 32-16,-3 5-25 16,-54 12-28-16,-28 1 29 15,-20-5-28-15,-13-4-1 16,1-15 0-16,6-17 0 16,12-16 0-16,25-18 0 15,25-11 0-15,27-3 3 16,19-8-3-16,6-18-9 15,42-4-3-15,22-1 9 16,15 12 1-16,6 1 2 16,2 15 0-16,-5 3 18 0,-3 6-3 15,-3 24 23-15,-5 2 2 16,5-2-28-16,4-4 26 16,6-9-38-16,10-11-14 15,63-15-60-15,-23-28-218 16,-7-8-753-16</inkml:trace>
  <inkml:trace contextRef="#ctx0" brushRef="#br0" timeOffset="2545">5844 1276 2562 0,'0'0'714'0,"0"0"-714"16,0 0 3-16,0 0-3 16,180 0 76-16,-108-6-25 15,7-1-51-15,3 4-71 16,12 3-247-16,-21 0-542 15,-25 0-1172-15</inkml:trace>
  <inkml:trace contextRef="#ctx0" brushRef="#br0" timeOffset="2711">5784 1766 2524 0,'0'0'678'0,"0"0"-568"15,0 0 0-15,0 0-6 16,0 0-77-16,303-61-27 16,-179 32-259-16,-4 3-828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14.9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0 909 1840 0,'0'0'252'15,"0"0"-85"-15,0 0-151 0,0 0 8 16,0 0 136-16,0 0-61 16,98-150-57-16,-32 86-24 15,13-13-11-15,6-8 31 16,0-10-38-16,-5-2 1 16,-7 6 24-16,-17 9 42 15,-21 20 36-15,-15 20 21 16,-12 25-33-16,-8 17 14 15,0 12-54-15,0 47-22 16,0 26 50-16,-5 23-21 16,-4 10-7-16,3-2-40 15,-2-11-2-15,5-7 3 16,3-16-12-16,0-9-17 0,0-10-46 16,14-13-157-16,15-18-352 15,7-15-197-15</inkml:trace>
  <inkml:trace contextRef="#ctx0" brushRef="#br0" timeOffset="345">969 138 1347 0,'0'0'686'15,"0"0"-455"-15,0 0-43 16,0 0 27-16,173-136-9 15,-117 136-60-15,6 0-28 0,0 28-74 16,-2 6-13 0,-3 9-13-16,-10 9-9 0,-7 6 60 15,-22 10-38-15,-13 5-11 16,-5 9 43-16,-37 7-42 16,-22 0-9-16,-12-1-4 15,-2-8-7-15,7-13 17 16,18-13-18-16,14-16-4 15,18-9-5-15,13-7 9 16,3-2-9-16,7-5 9 16,25 2-27-16,14-9 1 15,19-2-120-15,57-6-218 16,-15-1-472-16,-5-21-1116 0</inkml:trace>
  <inkml:trace contextRef="#ctx0" brushRef="#br0" timeOffset="537">1971 1219 2364 0,'0'0'716'0,"0"0"-605"15,0 0-72-15,0 0-39 16,0 0 0-16,0 0-97 15,0 0-373-15,199-129-415 0</inkml:trace>
  <inkml:trace contextRef="#ctx0" brushRef="#br0" timeOffset="1310">2917 34 2490 0,'0'0'315'16,"0"0"-315"-16,0 0 0 16,0 0 72-16,0 0 61 15,0 0-116-15,170-32-8 0,-98 32 8 16,0 0-17-16,3 0-1 15,1 3 1-15,-8 7 0 16,-3 0 3-16,-14-1-3 16,-20-2 0-16,-14-1-11 15,-17 0 11-15,0 0-2 16,-30-4-4-16,-25 4 12 16,-13-3 6-16,-11 0-12 15,-9-3 0-15,3 3 38 16,0-3-1-16,6 0 20 15,10 0 20-15,7 0-38 16,12 0 40-16,10 0-54 16,15 0-24-16,8 0 43 0,11 0-29 15,0 0-6-15,3 14 1 16,-5 10-10-16,5 9 45 16,-3 8-19-16,3 4-8 15,3 1 28-15,0 1-40 16,0-2 6-16,0 1 8 15,6-4-19-15,11-7 11 16,2-2-12-16,1-7 0 16,3-4 0-16,0-10 1 15,0 1-1-15,5-3 0 16,9-5 6-16,-1-2 11 16,7 0-17-16,5 3 0 15,1 0-5-15,4 6 5 16,-4 6 0-16,1 5 0 15,-5 10 0-15,-5 2 1 0,-8 8-1 16,-2 2 0-16,-15-1 0 16,-12-3 0-16,-3 0 0 15,-12 1 3-15,-33 0-3 16,-21-4 32-16,-13-1-26 16,-6-7 1-16,-10-3 35 15,4-12-30-15,3-6 14 16,6-9-8-16,6 0-18 15,10 0 15-15,10-16-15 16,11-13-68-16,19 2-130 16,12 1-683-16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28.7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 56 1741 0,'0'0'325'15,"0"0"-221"-15,0 0 38 16,0 0 91-16,0 0-21 15,0 0-30-15,0 0-124 16,-63 6-29-16,86-6 47 16,20 0-19-16,16 0 43 15,18 0-1-15,19 0-48 0,12-3 31 16,13-6-49-16,33-4-9 16,36 3 17-16,39-1-35 15,17 4 13-15,-11 4-1 16,-22 3-18-16,-32 0 39 15,-31 0-39-15,-28 0 1 16,-31 0 3-16,-6 0-3 16,6 0-1-16,8 3 0 15,2 0 0-15,-22 1 7 16,-24-4-7-16,-16 0 0 16,-19 0 9-16,-9 0-9 15,-11 0 0-15,0 2 13 16,0-2-7-16,0 0 15 15,-11 0-21-15,-5 0-12 16,3 0 11-16,0 2-108 0,4-2-73 16,4 0-280-16,5 0-328 15,0-17-1258-15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27.5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95 172 1612 0,'0'0'204'0,"0"0"-34"15,0 0-8 1,0 0 58-16,0 0 6 0,0 0-85 15,-95-113-42-15,95 107 8 16,0 6-48-16,0 0-1 16,0 12-57-16,22 41 8 15,9 24 95-15,7 26-59 16,1 18-5-16,1 8-14 16,-1-2-19-16,1-11 29 15,-4-11-26-15,2-14-9 16,-1-11 4-16,-7-16-5 15,-1-9-2-15,-6-18 1 16,-4-11 1-16,-2-9 3 16,-5-15-2-16,2-2-1 15,9-25 50-15,10-32-44 0,25-53-6 16,12-48 1-16,9-45 0 16,-14 12 6-16,-23 38-7 15,-16 51 0-15,-12 39 17 16,-5 2-17-16,0 10-14 15,2 13-26-15,-2 23-149 16,11 19-423-16,-4 25-12 16,1 4-899-16</inkml:trace>
  <inkml:trace contextRef="#ctx0" brushRef="#br0" timeOffset="617">1568 250 750 0,'0'0'1324'15,"0"0"-1072"-15,0 0-107 16,0 0-45-16,0 0 35 16,0 0 33-16,0 0-53 15,-7 234 15-15,4-131-90 16,3 6-11-16,-3-4 28 15,3-1-36-15,0-5-1 16,0-9-20-16,0-14 0 16,0-14 4-16,0-17-4 0,0-20 0 15,0-13 15-15,-3-12-15 16,3 0 21 0,-6-17-8-16,1-25-4 0,-1-18 9 15,0-21-18-15,-2-13 0 16,5-15-1-16,3-11 2 15,0-10-2-15,0-4 1 16,0 5 0-16,0 14-1 16,17 21 1-16,6 23 0 15,0 21 19-15,7 18-18 16,2 11 17-16,7 12-8 16,7 9-8-16,10 0 50 15,3 9-52-15,4 23 1 16,-1 9 38-16,0 13-38 15,-7 14 14-15,-2 9-15 0,-4 11 6 16,-10 9 47-16,-6 3-53 16,-10 0 0-16,-17-3 15 15,-6-4-7-15,-10-6-6 16,-28-4-2-16,-18-10 0 16,-10-2 11-16,-10-12-11 15,2-9 0-15,-5-9 0 16,6-11 0-16,8-9-33 15,7-13-66-15,-15-8-208 16,18 0-538-16,2-14-1340 0</inkml:trace>
  <inkml:trace contextRef="#ctx0" brushRef="#br0" timeOffset="1652">3342 864 2239 0,'0'0'489'16,"0"0"-428"-16,0 0 11 15,0 0 241-15,0 0-143 0,0 0-116 16,0 0-54 0,0-2-9-16,0 2-94 0,0 0-253 15,3 8-513-15,-3 9-1080 16</inkml:trace>
  <inkml:trace contextRef="#ctx0" brushRef="#br0" timeOffset="1834">3348 1618 1355 0,'0'0'1490'0,"0"0"-1295"0,0 0-82 16,0 0-12-1,0 0-32-15,0 0-69 0,0 0-363 16,-3-162-1268-16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4.8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196 0 2765 0,'0'0'351'0,"0"0"-265"0,0 0 75 16,108 178-36-16,-88-117-35 16,-16-3-23-16,-4 4-55 15,-24-3 21-15,-28 0-33 16,-13-10-68-16,-14-4-98 16,17-18-398-16,16-13-393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10.90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555 133 1408 0,'0'0'330'0,"0"0"-217"16,0 0-2-16,0 0 89 15,0 0-72-15,0 0-52 0,-15 72 16 16,4-34-37-1,2 8-3-15,2 10-10 0,-2 16-1 16,-5 16 22-16,2 21-18 16,-5 33 4-16,-6 34 20 15,-7 36-31-15,4 12-9 16,3-8-7-16,7-15-20 16,4-13 32-16,-5 3-34 15,-3 2 0-15,-3 6 20 16,-3-2-20-16,-1-9 8 15,1-7 2-15,4-10-8 16,2-31 15-16,6-24-17 16,8-24 10-16,-3-6 40 0,1 19-34 15,-1 10 1-15,3 7-10 16,2-6-7-16,4-10 29 16,-3-8-29-16,3-7 0 15,-7-6 27-15,1-8-15 16,-1-9 8-16,-2-7-13 15,-2-3-5-15,2-1 5 16,3 3 4-16,-2-2 1 16,2-2 33-16,3-6-38 15,3-6-7-15,-3 0 0 16,3 1 1-16,0 0 23 16,0-11-18-16,0-7 0 15,0-13 0-15,0-3-6 0,0 0 0 16,0-5 0-16,9 2 1 15,5-2 20-15,6 0-21 16,2 0 2-16,7 1 23 16,14 1-14-16,10-3 19 15,15 3-3-15,8 3-26 16,15-3 29-16,8 1-30 16,12 0 0-16,7 0 11 15,13-3-9-15,6 3 4 16,10-5-6-16,8 5 1 15,-2-2 19-15,8-1-20 16,-7 0-7-16,2 0 6 16,-1 2 2-16,-2 4 4 0,24-3-4 15,-16 2-1-15,0-4 22 16,-2-2-22-16,-21-5 0 16,19 0 1-16,-2 0-1 15,-5 0 9-15,0 0-8 16,1 0-1-16,-4 0 15 15,0 0-15-15,-6 0 0 16,4 0-1-16,-1 0 2 16,3 0 3-16,-4 0-4 15,4 9 1-15,-2 0 13 16,-1 4-6-16,-3-3-8 16,-7 2 15-16,-4 0-15 15,3 0 19-15,-6-3-17 16,4-3 5-16,-1-4 15 15,1-2-22-15,4 0 0 0,2 0 11 16,-2 0-10-16,-1-2 20 16,-4-7-13-16,-2 0-8 15,-4 3 27-15,-2-1-21 16,-4 3-6-16,-1-2 0 16,5-1 6-16,-4 4 13 15,-1-2-19-15,-1 2 0 16,-3 1 21-16,-2-2-21 15,-1 1 15-15,1 3 1 16,-4 0-15-16,-5 0 28 16,0 0-29-16,-8 0 0 15,2 0 6-15,-5 0-5 0,5-3-1 16,-2 3 0 0,-3-3 0-16,-2 3 23 0,-4-3-23 15,0 0 0 1,-2 0 5-16,2 0-5 0,-3-3 0 15,-2 4-1-15,-1-1 1 16,-3 0 2-16,-5 3-2 16,2-4 0-16,-1 2 3 15,1 2-3-15,-2-3-2 16,-3-1 2-16,1 2 0 16,-3 0 3-16,-3-2-3 15,-6 4 0-15,3-3-3 0,-4 1 3 16,-2-2 0-16,-3-2 0 15,-9 0 1-15,-2-2 2 16,-9-4-3-16,-5 0 0 16,5-5 10-16,-6-1-8 15,1-5-2-15,-3-5 7 16,1-3-7-16,-5-7 21 16,-3-12-21-16,1-4 0 15,-3-17 7-15,1-15-7 16,-1-34-1-16,-1-47-8 15,2-50-21-15,2-9 30 16,-3 5-45-16,2 21-3 16,-3 28 34-16,3 1 4 15,1 0 4-15,0 1 5 16,3-7-10-16,-2-3-1 0,-2-2 2 16,1-10-20-16,-3-2 7 15,-5 0-5-15,-3-1 10 16,2 12-9-16,-5 33 6 15,-3 32 15-15,3 30-11 16,0 17 13-16,-3-9-4 16,3-2 9-16,-3 0-2 15,4 11-5-15,-4 8 6 16,0 14 13-16,0 8-13 16,0 1-4-16,0 11 2 15,3 3 3-15,0 6-1 16,0-1 0-16,3 3 1 15,2 3-1-15,1-3 0 0,2 1-1 16,-2-7 1-16,5-5 0 16,-5-6-2-16,-3-4 2 15,1 0-37-15,-1 2 29 16,-3-1 4-16,1-1 2 16,3-3 1-16,-4 5-13 15,3-1-20-15,0 7 13 16,2 7 21-16,-5 6 1 15,0 2-1-15,-3 4-1 16,0 0-1-16,0 6 2 16,0 4 8-16,0-2 6 15,0 4-13-15,0 0 26 16,0 0-27-16,0 0 0 16,0 0 0-16,-6 0 0 15,-8 0 3-15,2 0-3 0,-8-3 0 16,-4 1-5-16,1-5 5 15,-3 1 0-15,1-2-6 16,-1-4 12-16,-5 0-15 16,0-5 2-16,-3-1-4 15,-2 0 4-15,-2 4 7 16,-2 5-8-16,-5 0-4 16,-2 5 12-16,1 2-1 15,0 2 1-15,1 0 0 16,-1 0 0-16,-1 0 0 15,5 0 0-15,-1 0 0 0,-2 2 2 16,-1 2 4-16,-6-1-6 16,-4-1 0-16,-6-2-5 15,-3 4 5-15,-11-1-21 16,-3-3 11-16,-2 0 10 16,2 0-5-16,0 0 5 15,0 0 0-15,2 0-4 16,1 0 4-16,-6 0-1 15,3 0-6-15,2 0 2 16,-2 0-7-16,0 0 9 16,0 0 0-16,1 0-7 15,-1 0 11-15,-3 0-2 16,3 0 1-16,-3 6 0 16,2-1-1-16,-2-1 1 0,-3 1 0 15,3-2-2-15,0 0 3 16,0-3-2-16,3 0-5 15,-3 0 6-15,4 0 6 16,-4 0-6-16,-6 0 0 16,-8 0-1-16,-5-6 2 15,-10 3-1-15,-5 1 0 16,-4-2 1-16,2 4 3 16,-1 0-4-16,3 0-3 15,-3 0 2-15,5 0 2 16,-1 0-1-16,-2 0 0 15,-2 0 0-15,2 6 6 16,-1 3-6-16,-4 1 0 0,6-5-1 16,-3 3 2-1,4-4 7-15,1 1-8 0,0-1 0 16,-5-4 3-16,-2 2-2 16,-7 2-1-16,-8-2 0 15,-3 4 1-15,-5 3 12 16,4-3-13-16,-1 0 0 15,0 2 3-15,4-3-3 16,2-1 0-16,5 0 0 16,-1-2 1-16,3 1 7 15,4 1-8-15,-4 0 0 16,1 3-6-16,-1 2 6 16,4 0-1-16,8-1 0 0,8 3 1 15,7-7 0-15,9 2 0 16,4-6 0-16,3 0-1 15,3 0 2-15,0 0-1 16,3 0 0-16,0 0 6 16,5 0-3-16,-2 7-3 15,2-3 0-15,1 3 1 16,1 2 0-16,2-4-2 16,5 5 1-16,-3 3 0 15,-1-5 3-15,-3 2-3 16,0-1 0-16,-4 0-4 15,5 1 4-15,6 2-1 0,8-6 1 16,9 3 0 0,8-7 6-16,4-2-6 0,4 0 0 15,2 0 11-15,7 0-11 16,0 0 1-16,3 0 0 16,1-2-1-16,-4-5 21 15,0 5-21-15,0-2 0 16,-6 2 6-16,2 2-6 15,1-4 0-15,3 4 0 16,1 0 1-16,2 0 5 16,0-2-6-16,0 2 0 15,-2-4 1-15,-7 2-1 16,-2-2 0-16,3 2-1 16,-3-2 1-16,8 2 0 15,4-1 0-15,9-1 0 16,0 2 6-16,7 2-6 15,3 0 0-15,0 0-27 0,0-4-118 16,0 0-314-16,17-5-257 16,-1 1-94-16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5.4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604 379 2428 0,'0'0'335'0,"0"0"-232"16,-3-157-8-16,-30 97 173 15,-16 3-102-15,-13 10-82 16,-6 15-9-16,-2 16-75 16,-2 16 0-16,7 0 11 15,6 42-11-15,6 21 0 16,18 16-1-16,12 18 2 15,15 12 11-15,8 6-12 0,11 5 0 16,35-3 7-16,13-3-6 16,15-8-2-16,8-6 1 15,14-5 0-15,-2-4 6 16,5-3-6-16,-8-3 0 16,-12-1 18-16,-17-7-17 15,-19 1 8-15,-24-4-9 16,-19-9 0-16,-3-5 27 15,-47-6-27-15,-18-12 0 16,-14-10 9-16,-3-9-8 16,3-11-2-16,10-12-5 15,16 0 6-15,14-18 3 16,19-25-3-16,20-28 0 16,12-46 1-16,84-69 1 0,54-62-2 15,26-20 0-15,-3 14 1 16,-45 60 46-16,-57 67-46 15,-35 35 11-15,-29 22 74 16,-4-4-62-16,-122-2-24 16,-6 14-144-16,-36 27-965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4.4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 2467 0,'0'0'442'0,"0"0"-423"15,0 0-13-15,0 0 78 16,216-44-5-16,-137 29-59 15,-2 3-19-15,2 4 16 16,-10 1-17-16,-16 5 0 16,-14 0 2-16,-16 2 7 15,-14 0-9-15,-9 11 40 16,0 30 13-16,-6 24 81 0,-23 30-74 16,-4 19-24-1,-4 18 45-15,6 7-27 0,8 2-10 16,9-5-18-16,14-7-25 15,0-17 25 1,0-12-26-16,0-16-26 0,6-20-7 16,-1-14-150-16,-5-24-381 15,0-13-490-15</inkml:trace>
  <inkml:trace contextRef="#ctx0" brushRef="#br0" timeOffset="175">52 830 2767 0,'0'0'470'15,"0"0"-432"-15,220-21-2 16,-115 15-36-16,9 6-12 16,47 0-27-16,-31 3-451 15,-19 12-720-15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3.7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781 23 15 0,'0'0'2167'16,"0"0"-1805"-16,0 0-200 16,0 0 75-16,0 0-18 15,-240-58-125-15,155 112-18 16,-9 28-10-16,-2 28-16 16,11 16 23-16,17 9-55 15,18 4-12-15,27-1 6 0,23-8-11 16,17-6-1-1,42-15 0-15,26-18-39 0,17-24-14 16,2-28-34-16,-6-24-29 16,-12-15 59-16,-25-7-14 15,-22-28 48-15,-28-12 23 16,-11-9 18-16,-39-2 66 16,-37 1-5-16,-25 7-49 15,-17 18 13-15,-7 15-43 16,11 17-21-16,39 0-61 15,29 20-208-15,38 0-579 0</inkml:trace>
  <inkml:trace contextRef="#ctx0" brushRef="#br0" timeOffset="214">1651 1175 1798 0,'0'0'1176'0,"0"0"-989"16,0 0-169-16,14 149 127 15,-14-87 24-15,-37-1-119 16,-8 4-32-16,-11-3-18 16,-4 3-80-16,15-15-135 0,13-18-654 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2.7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683 0 2343 0,'0'0'327'0,"0"0"-307"15,0 0-20-15,0 0 279 16,-110 192-134-16,38-107-85 16,-16 10-24-16,-11 2 1 15,4-6 34-15,10-12-24 16,19-14-38-16,21-15 17 0,22-15-26 15,23-8 0 1,0-10 2-16,36-5-1 0,27-6 7 16,22-6-8-16,9 0 0 15,14 0 10-15,0-8-10 16,-4-2-46-16,-8 5-30 16,-2-4-212-16,-27 3-224 15,-21-4-192-15</inkml:trace>
  <inkml:trace contextRef="#ctx0" brushRef="#br0" timeOffset="213">595 268 2297 0,'0'0'480'0,"0"0"-455"0,0 0 98 15,-9 156 143-15,9-61-34 16,0 11-167-16,0 6-38 15,0-4 15-15,0 4-41 16,0-6-2-16,3-8 1 16,3-10-120-16,11-6-172 15,-3-25-542-15,-2-26-1325 0</inkml:trace>
  <inkml:trace contextRef="#ctx0" brushRef="#br0" timeOffset="415">1352 1197 2372 0,'0'0'360'16,"0"0"-257"-16,27 156 41 16,-21-83 98-16,-6-2-82 15,0 3-49-15,-14-7-111 16,-18 0-21-16,-30 14-73 15,9-20-408-15,1-13-575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2.0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0 135 2485 0,'0'0'499'0,"0"0"-470"16,0 0-28-16,0 0 203 16,203-119-69-16,-131 112-62 15,7 7-49-15,-3 3-16 16,-14 29 44-16,-13 15-50 0,-27 12-2 16,-22 16 36-1,-9 3-35-15,-47 11-2 0,-20-4-10 16,-4-5 9-16,1-15-22 15,10-15-6-15,16-17-10 16,17-16 38-16,24-12-19 16,12-5 2-16,0 0-35 15,28 0-54-15,23 0 107 16,3 0-23-16,12 6 12 16,3 21-3-16,0 15 30 15,-4 10 9-15,-6 13 18 16,-10 4-20-16,-13 0 74 15,-19 3-51-15,-17-1-14 16,-5-6 41-16,-40 0-57 16,-14-11 9-16,-10-9-24 0,1-8 8 15,3-18 17-15,5-13-25 16,18-6-48-16,31-36-49 16,11-12-510-16,0-6-1277 0</inkml:trace>
  <inkml:trace contextRef="#ctx0" brushRef="#br0" timeOffset="240">1769 1196 2638 0,'0'0'487'0,"0"0"-414"16,0 0-72-1,0 0 122-15,0 0 64 0,-16 168-131 16,-24-106-34-16,-16 14-14 16,-12 7 1-16,-11 3-18 15,4-6-90-15,-4-2-210 16,20-18-491-16,22-22-932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31.3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0 824 461 0,'0'0'1643'15,"0"0"-1396"-15,0 0-185 16,0 0-1-16,0 0 134 15,0 0-43-15,76-69-118 16,-14 17-23-16,7-12 23 16,2-6-33-16,-1-10 4 15,-5-4 10-15,-7 0-2 16,-11 1 59-16,-12 10 7 16,-8 8 22-16,-9 15 26 15,-7 18-43-15,-5 14-12 16,-3 18-9-16,2 13-44 15,1 71 20-15,0 63-15 16,8 45 12-16,-5 0 2 0,1-40-38 16,-4-46-1-16,0-30 1 15,-1 8 0-15,1 4-6 16,0-2 6-16,-3-16-6 16,-3-14-11-16,3-18-116 15,5-20-161-15,-2-15-476 16,-3-3-1296-16</inkml:trace>
  <inkml:trace contextRef="#ctx0" brushRef="#br0" timeOffset="227">1607 1061 1802 0,'0'0'540'15,"0"0"-319"-15,0 0 98 16,24 184-47-16,-24-119-83 16,0 9-74-16,-30 6-68 15,-13-1-20-15,-13 2-27 16,1-8-23-16,-1-8-56 16,14-22-269-16,16-19-481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33.1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841 165 1837 0,'0'0'286'0,"0"0"-199"16,0 0 84-16,0 0 52 15,0 0-51-15,0 0-19 16,-32-65-99-16,18 46-15 16,-2 2 31-16,-13-3-28 15,-8 1 6-15,-11 9-21 16,-14 3-13-16,-14 7 50 15,-9 7-55-15,-10 36-8 16,4 33 43-16,-1 43-18 16,13 49 20-16,27 35-20 15,26-11-20-15,26-41 48 16,0-52-54-16,23-34 0 0,19 3 20 16,18-3-20-16,14-3-11 15,14-24-31-15,8-20-43 16,6-18 22-16,-5-6-64 15,-8-33-8-15,-11-10 72 16,-13-10 12-16,-15-4 44 16,-13 3 7-16,-11-1 1 15,-14 17 98-15,-5 13-6 16,-7 12 6-16,0 19 11 16,0 0-68-16,0 16-8 15,-7 27-34-15,1 19 0 16,6 9 31-16,0-1-31 15,33-1-5-15,22-10-13 16,15-13-25-16,15-13 8 0,0-21-32 16,-3-12-11-16,-11-6 57 15,-19-33-15-15,-16-7 36 16,-22-13 17-16,-14-6 43 16,-11 0 36-16,-34-3-2 15,-21 0-39-15,-13 9 15 16,-6 9-70-16,0 15-15 15,6 12-14-15,19 14-144 16,20 9-199-16,17 0-420 16,19 11-403-16</inkml:trace>
  <inkml:trace contextRef="#ctx0" brushRef="#br0" timeOffset="146">1444 615 2155 0,'0'0'494'0,"0"0"-318"16,0 0-4-16,161-177-77 16,-56 107-95-16,-11 14-91 15,-6 9-923-15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34.4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0 633 1916 0,'0'0'508'0,"0"0"-459"16,0 0 72-16,0 0 89 0,0 0-58 16,0 0-40-16,0 0-92 15,133 132-13-15,-119-61 47 16,-5-4-46-16,2 2 1 15,-8-17-9-15,0-7 1 16,0-12 19-16,-3-20-20 16,0-6 0-16,0-7 36 15,0-7-15-15,0-31 0 16,0-10-21-16,0-17 0 16,3-11 7-16,17 0-7 15,5 6 0-15,3 9-1 16,4 15 1-16,1 23 0 15,-1 20 1-15,4 3 9 0,1 26 13 16,-5 24-23 0,-5 12 0-16,-4 12 15 0,-8 4-14 15,-1-1-1-15,-1 1 0 16,0-10 2-16,-3-10-13 16,-1-16 4-16,2-13-34 15,-2-11 40-15,5-12-78 16,-2-6-1-16,12-6 12 15,5-31 2-15,11-20 16 16,8-14-42-16,8-15 1 16,7-8 62-16,5-15-11 15,3-6 30-15,2-8-2 16,-4-4-5-16,-13 9 17 16,-14 15 9-16,-19 21-7 15,-20 19 117-15,-3 23 50 0,-3 13-17 16,-23 12-33-1,-7 13-41-15,-4 2 29 0,-2 9-56 16,-4 31-39-16,1 19 45 16,-1 18-46-16,11 12-1 15,2 13-2-15,7 4-1 16,8 1 16-16,7-5-23 16,5-5 0-16,3-11-3 15,0-9 3-15,0-12-14 16,0-16-20-16,0-8-23 15,3-17 39-15,8-12-63 16,-2-12 6-16,8 0 41 16,6-23-23-16,6-21 33 0,4-9-12 15,6-3-8-15,-2 6 43 16,-2 11-12-16,-2 19 12 16,-4 20 1-16,-2 0 0 15,-1 37 30-15,-3 20 6 16,3 8-35-16,4 6 49 15,2-7 16-15,5-5-53 16,5-18 14-16,1-14-27 16,-1-18-58-16,4-9-7 15,-7 0 7-15,-2-36 23 16,-9-10 0-16,-2-13 35 16,-6-4 3-16,-3 4-1 0,-8 7 40 15,-2 13 27 1,-4 16-1-16,1 16 44 0,-4 7-55 15,0 13-47-15,0 28 37 16,3 12-41-16,0 2 10 16,1 3-11-16,-1-4-5 15,0-9-1-15,3-10-89 16,5-8-132-16,-2-10-327 16,-3-11-377-16</inkml:trace>
  <inkml:trace contextRef="#ctx0" brushRef="#br0" timeOffset="170">1669 350 2595 0,'0'0'506'0,"0"0"-451"16,0 0 14-16,0 0-15 15,0 0-54-15,0 0-328 16,0 0-454-16,65 32-523 0</inkml:trace>
  <inkml:trace contextRef="#ctx0" brushRef="#br0" timeOffset="833">2144 1037 1588 0,'0'0'752'0,"0"0"-683"0,0 0-69 16,0 0 81-16,0 0 39 16,199-48-47-16,-143 16-63 15,-4-5-10-15,-2-3 15 16,-15-2-14-16,-12 2-1 16,-16-2 9-16,-7-2-9 15,-7 3 23-15,-25 3 51 16,-14 11 43-16,-7 16-9 15,-9 11-31-15,0 11 10 16,4 37-6-16,5 16-3 16,13 10 6-16,20 5-44 15,17 1-20-15,3-1 5 16,23-5-25-16,26-15-12 0,10-12-33 16,14-17-63-16,4-19-19 15,13-11-27-15,-5-2 63 16,-3-37-45-16,-17-4-43 15,-13-13 64-15,-16-1 45 16,-10 1 57-16,-9 3 13 16,-8 15 102-16,-4 11 111 15,-5 18 67-15,0 9-136 16,0 0-84-16,0 32-14 16,0 10 8-16,0 2 1 15,0 4-47-15,6-8-1 0,23-11-14 16,16-12-28-1,8-12-45-15,10-5 60 0,-4-15-17 16,-5-23 5-16,-14-8-11 16,-10-7 43-16,-18 4 6 15,-4 8-5-15,-5 8 43 16,-3 16 62-16,0 17-10 16,0 0-44-16,0 17-51 15,0 29 0-15,0 6 33 16,9 7-34-16,11 0-1 15,6-5-1-15,13-6-70 16,4-12 2-16,-1-11-170 16,-11-15-435-16,-22-7-669 0</inkml:trace>
  <inkml:trace contextRef="#ctx0" brushRef="#br0" timeOffset="1064">2264 341 2536 0,'0'0'464'0,"0"0"-382"16,0 0-48-16,47-156 124 16,-4 109-37-16,5 8-76 15,4 13-5-15,-2 11-40 16,-4 15-73-16,-4 0-71 0,10 20-173 15,-8 13-329-15,-9-4-113 16</inkml:trace>
  <inkml:trace contextRef="#ctx0" brushRef="#br0" timeOffset="1179">2910 40 2257 0,'0'0'570'15,"0"0"-488"-15,0 0 38 16,0 0-54-16,271-14-66 15,-169 40-360-15,-11 0-1350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36.3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604 349 1300 0,'0'0'318'0,"0"0"-139"15,0 0-21-15,0 0 165 16,17-166-28-16,-20 124-87 16,-26 1 5-16,-7 6-119 15,-10 5-30-15,-10 6-4 16,-9 13-30-16,-4 11 39 16,-4 7-52-16,2 33-9 0,6 23 39 15,12 7-34-15,16 6 2 16,25 1-15-16,12-7 9 15,20-7-19-15,31-16-46 16,19-17-29-16,8-19-5 16,4-11-83-16,-3-9 66 15,-11-30 46-15,-9-10 36 16,-16-5 23-16,-14 8 4 16,-10 4 65-16,-11 12 112 15,-5 16-26-15,-3 14-23 16,0 4-61-16,0 48-51 15,0 53 74-15,0 59-32 0,-8 41-5 16,2 17 19 0,6-37-59-16,0-52-8 0,0-51 2 15,0-14-1-15,0 3-16 16,0-4-16-16,0-2-39 16,0-23-1-16,3-19-100 15,8-17-105-15,15-18-289 16,-3-29-116-16,-1-8-1158 0</inkml:trace>
  <inkml:trace contextRef="#ctx0" brushRef="#br0" timeOffset="1036">907 177 2034 0,'0'0'395'0,"0"0"-263"15,0 0-25-15,0 0 123 16,100 173-54-16,-80-108-72 16,-1-2-53-16,4-4-51 15,4-12 30-15,5-8-30 16,8-18-25-16,2-10-13 16,7-11-92-16,-2-11-45 15,-1-26 27-15,-7-12 35 16,-7-7 89-16,-9-1-9 15,-7 4 33-15,-5 10 45 16,-11 12 65-16,0 20 93 16,0 11-53-16,0 6-101 0,0 31 32 15,0 14-24-15,0 8-22 16,0-3 17-16,0-5-51 16,26-14-2-16,10-10-23 15,7-15-51-15,2-12 12 16,4 0-81-16,-3-27-17 15,-4-11 76-15,-2-13 18 16,-7-2 56-16,-7 1 5 16,-6 2 6-16,-7 8 63 15,-7 15 27-15,-6 16 35 16,0 11 29-16,0 0-103 16,3 23-18-16,0 17 11 0,8 6-23 15,4 1 14-15,16 1-35 16,4-11-23-16,15-8 23 15,1-13-18-15,2-10-49 16,-7-6 2-16,-6-6 32 16,-9-21 9-16,-3-8-21 15,-9-9 33-15,-3 0 10 16,-3-4 4-16,-4 4 36 16,-9 5 21-16,0 10 10 15,0 9 39-15,0 4-67 16,0 7 3-16,0 7 43 15,0 2-62-15,0 0-12 16,0 0-13-16,0 23 0 16,0 8 12-16,0 7-12 15,-3 4 0-15,3-5-3 0,0-1 3 16,0-4-1-16,0-7 1 16,0-8 0-16,0-6 6 15,0 1-6-15,0-4 0 16,0 7 2-16,0-1-2 15,0 10 0-15,0 3-1 16,-6 3 1-16,0 2 24 16,3 0-24-16,-1 4 0 15,4 1 3-15,-3 5-2 16,0 2 10-16,-3 7-5 16,-5-2 4-16,-1 4 8 15,-5 4-18-15,-3 2 0 16,-6 1-6-16,4-3 7 0,-9-4-1 15,2-6 0 1,4-5 8-16,-3-13-8 0,6-6 0 16,2-10 0-16,0-11 10 15,0-2-10-15,1 0 11 16,3-10 7-16,0-24-17 16,5-13 38-16,11-9-39 15,0-11 0-15,0-6 6 16,24-2-6-16,14 7-8 15,9 3 7-15,11 9-43 16,38-2-8-16,-11 16-260 16,-6 10-805-16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38.5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19 998 1687 0,'0'0'357'0,"0"0"-235"16,0 0-33-16,0 0 179 16,0 0-3-16,0 0-66 15,-8 178-91-15,8-102-59 16,0 1 19-16,0-12-68 0,20-15 0 16,13-15-11-16,10-24-20 15,12-11-62-15,11-8-79 16,0-34-1-16,-1-16 76 15,-6-10-6-15,-4-5 44 16,-13-1 50-16,-8 5 18 16,-11 13 41-16,-10 18 65 15,-7 17 34-15,-6 21 71 16,0 0-138-16,0 33-60 16,0 20 79-16,-10 15-52 15,4 6 10-15,6-3-29 16,0-10-29-16,19-10 2 15,21-16-3-15,9-18-88 0,7-15 9 16,6-2-98 0,0-19-26-16,-3-22-19 0,-7-12-19 15,-9-4 133-15,-7-2 21 16,-10 7 69-16,-9 7 18 16,-8 12 39-16,-9 25 80 15,0 8 64-15,0 15-87 16,0 31 47-16,-9 11-61 15,9 10-22-15,0 2 10 16,3-4-61-16,36-7 59 16,7-14-68-16,7-17-56 15,-2-22-24-15,-8-5 14 0,-7-8-59 16,-13-28 104 0,-14-8 3-16,-9-8 18 0,0-7 64 15,-19 0 15-15,-19 2 29 16,-6 8-38-16,-2 7-25 15,3 12 34-15,15 10-67 16,11 11 0-16,17 9-12 16,0 0 1-16,36 0-19 15,24 0 18-15,14 6-80 16,14 0-1-16,5 1-40 16,-2-1 18-16,-6-2 70 15,-17 3 29-15,-15-1-13 16,-24-2 34-16,-18 0 14 0,-11 5 85 15,0 0 53 1,-30 2-42-16,-13 11-11 0,-6 1-37 16,-2 9 29-16,4 3-48 15,12 6-33-15,7 1 37 16,19 3-62-16,9-4 4 16,0-3-6-16,29-5-33 15,11-7-6-15,5-8-107 16,5-4-165-16,2-7 32 15,-13-7-372-15,-16 0-593 0</inkml:trace>
  <inkml:trace contextRef="#ctx0" brushRef="#br0" timeOffset="232">1155 849 1940 0,'0'0'467'16,"0"0"-338"-16,0 0 117 16,0 0-35-16,0 0-101 15,0 0-20-15,170 109-75 16,-167-72-1-16,-3 1-14 16,-17 10-71-16,-25-1-113 15,-34 9-287-15,7-12-108 16,1-12-1240-16</inkml:trace>
  <inkml:trace contextRef="#ctx0" brushRef="#br0" timeOffset="402">597 656 2022 0,'0'0'390'16,"0"0"-299"-16,0 0-57 15,0 0-23-15,0 0-11 16,69 157-94-16,-69-92-221 16,0-15-62-16,0-16-373 0</inkml:trace>
  <inkml:trace contextRef="#ctx0" brushRef="#br0" timeOffset="518">790 683 1706 0,'0'0'782'0,"73"-156"-451"0,-21 59-89 16,7-8-71-16,6 7-102 15,28-3-69-15,-22 27-303 16,-8 22-1100-16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18.0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52 492 1984 0,'0'0'250'0,"0"0"-154"15,0 0-62-15,0 0 137 16,0 0-39-16,0 0-92 16,-6 129 66-16,-5-53-12 15,5 18-34-15,0 10 28 16,-5 3-52-16,5-5 0 15,0-4-15-15,6-16-21 16,0-15 35-16,0-12-35 16,0-24 0-16,0-10 10 15,0-15-9-15,0-6 0 0,9 0 25 16,2-37-25-16,1-15 36 16,2-16-37-16,-1-15 0 15,-4-4 16-15,-2-11-16 16,0 2 6-16,-4-3 2 15,3 14-7-15,0 9 62 16,-1 20-44-16,1 20 10 16,-3 13 23-16,3 17-25 15,2 6 3-15,7 6-24 16,8 32-5-16,7 16 52 16,9 15-52-16,4 11 0 15,0 6 11-15,2-1 0 16,-2 1-10-16,2-3-2 0,-2-10 0 15,-1-6-10 1,-5-11 10-16,-4-14-10 0,-7-13 9 16,-9-14-2-16,-5-15 3 15,-2 0 0-15,-4-36 1 16,4-23 3-16,-3-14-4 16,-4-18 0-16,0-9-1 15,-3-6 8-15,0-4-8 16,0 8 1-16,-16 12-45 15,6 24 10-15,0 19-131 16,10 29-195-16,0 15-439 16,0 3-245-16</inkml:trace>
  <inkml:trace contextRef="#ctx0" brushRef="#br0" timeOffset="984">890 1010 1704 0,'0'0'275'0,"0"0"-199"16,0 0 24-16,0 0 70 15,0 0-38-15,0 0-119 16,0 0-2-16,204-147 7 15,-150 102-18-15,5 1 0 16,-2-5-6-16,-12-3 6 0,-8 0 16 16,-18 2-16-16,-12 3 0 15,-7-1 10-15,0 5 5 16,-20 2 54-16,-9 11 14 16,-5 6 5-16,-2 11 78 15,-3 13-54-15,-4 0-54 16,-3 25 17-16,7 19-58 15,4 19 16-15,8 10-11 16,8 9-20-16,9 6 22 16,7 8-24-16,3-6 0 15,0 2-3-15,3-6 3 16,7-4-1-16,3-6 0 16,-3-12-14-16,-1-8-4 15,-3-17-2-15,2-14-30 0,-5-15 34 16,0-10 1-16,0 0 7 15,8-9 7-15,1-23 2 16,8-9-15-16,2-7 15 16,9-4-33-16,4-1 11 15,4 1-23-15,4 0 3 16,2 6 9-16,2 10 29 16,-1 13-13-16,-7 13 16 15,-10 10-19-15,-3 0 20 16,-9 30-9-16,-7 11 3 15,-3 10 6-15,-4-2-16 16,0 5 2-16,4-5 8 16,-1-5 1-16,3-8 4 0,8-7-15 15,6-8 16-15,3-9-38 16,7-9-63-16,7-3 18 16,2-3-14-16,4-26-25 15,-1-7 29-15,-2-5-2 16,-1-3 73-16,-8 3-7 15,-8 4 29-15,-10 6 9 16,-7 8 33-16,-6 4 35 16,-3 14 42-16,0 5 16 15,0 0 8-15,-12 13-102 16,-7 21-32-16,-1 10 50 16,0 6-39-16,6 4-2 0,11 1-12 15,3 1-6-15,0 0 26 16,23-5-11-16,20-11-15 15,7-6 18-15,4-17-18 16,6-11-20-16,-4-6 11 16,-5-12 9-16,-8-27-1 15,-10-7 1-15,-13-12 0 16,-11-3 27-16,-9-1 18 16,0 4 34-16,-26 4-12 15,-16 12-32-15,-14 14 8 16,-7 8-43-16,1 10-81 15,-3-1-155-15,19 5-438 16,14-3-1007-16</inkml:trace>
  <inkml:trace contextRef="#ctx0" brushRef="#br0" timeOffset="1221">2179 639 1923 0,'0'0'369'15,"0"0"-272"-15,0 0 57 16,0 0 89-16,0 0-88 16,0 0-104-16,0 0-34 15,116 109 11-15,-116-54-28 16,0 15-135-16,-3-9-152 15,-5-17-430-15</inkml:trace>
  <inkml:trace contextRef="#ctx0" brushRef="#br0" timeOffset="1361">2842 474 1397 0,'0'0'862'16,"0"0"-669"-16,189-208-83 15,-87 100-27-15,-24 20-83 16,-19 18-1295-16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40.3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1113 1958 0,'0'0'299'16,"0"0"-231"-16,0 0-46 15,0 0 63-15,246-129 66 16,-152 61-82-16,11-12-51 16,-3-8 8-16,-11-8-26 15,-15-3 0-15,-22-1-1 16,-23 3 2-16,-25 6 29 15,-6 6-19-15,-20 14 13 16,-22 15 68-16,-10 23 4 16,-1 21-23-16,-2 12-9 15,-1 41-25-15,-3 57 38 0,13 11-43 16,13 20-4-16,7 12 24 16,20-15-36-16,3 5-2 15,3-4-16-15,0-12 6 16,0-11-10-16,0-20 4 15,0-15-36-15,0-25 35 16,0-20-30-16,3-18 30 16,-3-6 0-16,6-16 1 15,5-35 9-15,4-14-9 16,15-13-1-16,10-4-17 16,8-1 16-16,5 12-13 15,2 18 2-15,-2 24-1 16,-4 14 4-16,-10 15-8 0,-10 6 9 15,-12 26 0-15,-17 16 18 16,0 5 0-16,-23 3 4 16,-19-7-7-16,-4-4 38 15,3-12-44-15,1-17 7 16,8-6 23-16,9-10-29 16,8 0 16-16,3 0-8 15,11-10-8-15,3 5 4 16,0 1-5-16,14 4-10 15,19 0-4-15,5 15 13 16,5 9-5-16,7 6 5 16,-1-4-12-16,7-2 12 15,3-7-60-15,9-10 13 0,1-7 42 16,7-7-15 0,-2-31-38-16,2-18 9 0,-2-15-43 15,2-14 92-15,-7-13-20 16,0-10 21-16,-11-8 5 15,-5-2 1-15,-13 1 9 16,-14 5 9-16,-10 21 7 16,-16 16 48-16,0 26-28 15,-7 20-1-15,-22 21 32 16,-11 8-49-16,-2 37 3 16,-7 33-12-16,-4 26-9 15,5 9 33-15,5 10-44 16,10 0 2-16,7-3 14 0,9-6-19 15,8-3-1-15,9-15 0 16,0-7-20-16,0-20 8 16,3-17-57-16,17-15-13 15,6-20 37-15,7-9-19 16,6-15 38-16,13-26-13 16,10-12-7-16,7-3 34 15,1 7-9-15,-2 13 21 16,-3 16 9-16,-9 16 15 15,-10 4 27-15,-14 24-5 16,-5 17-2-16,-12 9 34 16,-4 3-60-16,-5-3-18 15,-3-5 15-15,5-7-15 16,-2-9-62-16,7-5-116 16,16-15-190-16,0-6-291 0,5-3-760 15</inkml:trace>
  <inkml:trace contextRef="#ctx0" brushRef="#br0" timeOffset="361">2560 830 2102 0,'0'0'524'0,"0"0"-433"16,0 0 155-16,0 0-23 15,-186 27-76-15,126 21-23 16,7 7-59-16,18 4-16 15,16 3-28-15,19-5-15 0,0-11-12 16,32-8-27 0,24-14-67-16,9-15-26 0,8-9-78 15,-2-6 20-15,-5-30 36 16,-10-8 48-16,-14-6 69 16,-16 4 31-16,-9 4 18 15,-11 12 127-15,-6 13 24 16,0 14 10-16,0 3-44 15,0 6-74-15,0 26 28 16,0 9-34-16,0 3-43 16,0-2 5-16,20-1-17 15,5-6-50-15,12-5-80 16,31-4-102-16,-5-9-69 16,-4-10-487-16</inkml:trace>
  <inkml:trace contextRef="#ctx0" brushRef="#br0" timeOffset="603">3261 734 2335 0,'0'0'482'0,"0"0"-377"16,0 0 161-16,-177 58 13 15,121-14-149-15,11 7-34 16,8 5-21-16,24 0-49 0,13-3 7 15,0-3-33 1,39-10-30-16,14-4 22 0,9-16-77 16,7-7-29-16,2-11-86 15,22-2-259-15,-22-4-93 16,-15-18-785-16</inkml:trace>
  <inkml:trace contextRef="#ctx0" brushRef="#br0" timeOffset="790">2550 212 2921 0,'0'0'334'16,"0"0"-334"-16,0 0 33 15,0 0-33-15,184-118 5 16,-86 91-5-16,50 13-132 0,-24 10-503 15,-21 4-795-15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42.0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0 778 2297 0,'0'0'315'0,"0"0"-315"16,0 0 0-16,0 0 132 15,0 0 25-15,56 159-25 16,-53-94-95-16,-3 0-21 15,0-6 35-15,0-9-40 16,0-15-5-16,0-11-6 16,0-18 10-16,0-6 4 15,0-10-14-15,0-30-20 16,0-16 10-16,0-12-7 0,9-8 8 16,14-7-15-1,3 6 17-15,10 7-13 0,1 14 20 16,2 18 0-16,4 17 0 15,-4 18 11-15,1 3 16 16,-5 11-9-16,-2 28-17 16,-4 6 32-16,-6 5-33 15,-4 3 0-15,-2 2 15 16,-8-5-9-16,-1 0-6 16,-5-8 0-16,0-9 6 15,-3-7-19-15,3-9 13 16,5-8-69-16,-2-6 31 15,6-3-45-15,4 0 6 16,12-21 28-16,4-17-9 16,4-14 41-16,7-11-24 0,-1-11-9 15,7-11 10 1,1-12-37-16,2-10 0 0,-4-8 11 16,-5 7 66-16,-10 7 0 15,-13 19 66-15,-17 21 103 16,-3 13 51-16,0 16-66 15,-20 8-15-15,-6 13-21 16,-7 7-43-16,-7 4 15 16,-2 15-59-16,-1 27-7 15,1 13 38-15,7 17-47 16,5 10 6-16,10 6-13 16,5 3-7-16,7 0 34 15,8 1-35-15,0-6 0 16,0-4-6-16,0-11 6 0,8-12-21 15,1-12 1-15,4-15-16 16,-4-12 17-16,5-13-29 16,1-7 9-16,5 0 33 15,7-20-17-15,8-19-5 16,8-8-22-16,4-1-14 16,5 2 21-16,-4 7-32 15,2 13 22-15,-4 14 47 16,-1 12 9-16,-2 8-3 15,-1 31 18-15,-5 14 42 16,-8 9 14-16,1 0-65 16,-7 0-9-16,-3-7 44 15,2-8-42-15,-5-8-2 0,1-8-45 16,-1-16-95-16,10-11-313 16,-8-4-238-16,0 0-1216 0</inkml:trace>
  <inkml:trace contextRef="#ctx0" brushRef="#br0" timeOffset="780">1971 742 1796 0,'0'0'637'0,"0"0"-511"16,0 0 93-16,0 0 105 0,0 0-120 15,0 0-53 1,-181-31-101-16,133 43-11 0,2 16 30 16,10 11-54-16,2 2 7 15,12 6-22-15,12 1 6 16,10-4-18-16,0-3 5 16,4-8-58-16,21-10 29 15,12-9-57-15,2-14-15 16,4 0-13-16,-1-14 3 15,1-21 60-15,-4-6 4 16,-4 0 13-16,-7-1 32 16,-13 10 18-16,-2 11 18 15,-9 9 41-15,-1 12 24 0,-3 0 4 16,0 12-51-16,0 21 13 16,3 5 19-16,7 0-65 15,7 0-5-15,3-5-5 16,9-7 4-16,7-7-9 15,-1-15 3-15,4-4-50 16,1 0 37-16,-7-17-32 16,-4-12 21-1,-3-10 23-15,-6 1 1 0,-4-3-9 16,-5 9 9-16,-2 2 0 16,-6 15 44-16,-3 9 4 15,0 6-3-15,0 4-19 16,0 25-7-16,0 12 68 0,3 6-79 15,8 3-2-15,9 0 13 16,5-3-18-16,12-12-1 16,5-9-18-16,4-10-17 15,-4-13 22-15,1-3-55 16,-4-6 2-16,-10-22 35 16,2-12-8-16,-9-4 38 15,-2-6-11-15,0-3 12 16,-8 6 10-16,-1 6-4 15,-5 12 27-15,-6 11 78 16,0 13-23-16,0 5-20 16,0 23-19-16,-9 19 14 15,-2 12 39-15,5 5-66 16,6 0-24-16,0-6 21 0,3-9-33 16,26-8-1-16,7-10-32 15,7-11-54-15,13-13-65 16,-10-2-325-16,-7 0-632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44.1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0 918 1685 0,'0'0'250'0,"0"0"-192"15,0 0-41-15,57-188 3 16,-14 129 117-16,-1 3 53 16,1 11-84-16,-4 16-37 15,-2 21 2-15,-8 8-5 16,-5 23 5-16,-6 42 7 15,-1 23 5-15,-3 21-5 16,-1 6-60-16,-1 0-17 0,11-9 25 16,8-20-25-1,8-19 1-15,7-20-2 0,2-23-32 16,5-17 32-16,-4-7-31 16,0-33-8-16,-7-21 25 15,-9-19-23-15,-10-14 6 16,-20-5 20-16,-3-6 11 15,-6 3 23-15,-30 13-1 16,-4 17 8-16,4 20 43 16,10 19-10-16,9 18 1 15,11 8-35-15,6 0-28 16,3 24 1-16,34 14-2 0,14 3-3 16,19 0-3-1,12-9-30-15,9-8-3 0,8-13-1 16,1-6-46-1,-1-5 21-15,-3-5 27 0,-11-24-11 16,-20-6 48-16,-19-6-11 16,-24-3 12-16,-22-1 23 15,-3 1 58-15,-39 10 35 16,-17 7-57-16,-10 15-3 16,-4 12 22-16,-4 6-37 15,1 40-11-15,11 23 9 16,16 16-12-16,16 6 28 15,24 5-47-15,9 3-7 16,12-11 18-16,30-9-19 16,17-10 0-16,17-17-25 0,6-17-73 15,10-14-16 1,35-21-226-16,-25 0-348 0,-17-15-698 16</inkml:trace>
  <inkml:trace contextRef="#ctx0" brushRef="#br0" timeOffset="243">1031 191 2094 0,'0'0'359'0,"0"0"-297"16,0 0-26-16,0 0 79 0,182-101 37 15,-109 69-31-15,-2 6-70 16,-8 9-32-16,-10 4-19 16,-18 13-3-16,-2 0-103 15,-4 17-191-15,-2 13-259 16,-12-3-155-16</inkml:trace>
  <inkml:trace contextRef="#ctx0" brushRef="#br0" timeOffset="380">1717 35 1866 0,'0'0'331'0,"0"0"-208"16,0 0-41-16,217-3 24 15,-135 3-100-15,7 17-6 16,44 27-238-16,-17-5-278 0,-19-1-1179 16</inkml:trace>
  <inkml:trace contextRef="#ctx0" brushRef="#br0" timeOffset="970">3839 1065 2248 0,'0'0'280'0,"0"0"-194"15,0 0-47-15,-125-149 105 16,74 107 91-16,-15 11-100 16,-3 12-72-16,-3 13 6 15,-4 6-34-15,8 16 15 16,6 24 4-16,19 12-33 15,17 7-5-15,20 8-16 16,6-6 2-16,26-2-8 16,26-9-27-16,14-15-66 15,6-11-9-15,-1-18-24 0,2-6-22 16,-11-10 33 0,-13-24 29-16,-13-7 65 0,-10-10 6 15,-9 1 21-15,-8 4 19 16,-6 4 62-16,2 10 68 15,-5 13-8-15,0 17-30 16,0 2-8-16,0 31-65 16,3 41 39-16,0 49 19 15,0 52-30-15,-3 48-4 16,0 12-4-16,-9-13-16 16,-8-48 16-16,3-57-58 15,5-30 0-15,2-17 0 16,1-3-18-16,-1-3-42 0,4-6-35 15,-1-24-25 1,4-15-59-16,0-12-181 0,0-18-131 16,7-25-198-16,6-12-1018 0</inkml:trace>
  <inkml:trace contextRef="#ctx0" brushRef="#br0" timeOffset="1362">4167 1063 1894 0,'0'0'288'0,"0"0"-159"16,0 0-6-16,36 162 94 0,-30-92 4 16,4-2-108-16,3-6-65 15,10-9-48-15,6-12-6 16,10-11-124-16,11-15-25 15,-1-15-52-15,3 0-77 16,-5-39 71-16,-8-10 71 16,-10-16 26-16,-6-6 79 15,-14-3 37-15,-1 10 99 16,-8 11 88-16,0 21 100 16,0 19 8-16,0 13-121 15,0 9-54-15,0 29 32 16,3 10-48-16,3 4-44 15,4 1-12-15,-1-3-48 0,8-2-20 16,0-7-66 0,6-8-143-16,9-4-147 0,27-9-184 15,-3-11-161-15,-7-9 132 16</inkml:trace>
  <inkml:trace contextRef="#ctx0" brushRef="#br0" timeOffset="2059">5257 1063 1989 0,'0'0'394'15,"0"0"-210"-15,0 0 142 16,0 0-62-16,-180-30-92 16,117 43-61-16,-2 25-35 15,6 10 4-15,13 10-28 0,17 1-23 16,22-1-11-16,7-5-18 15,13-2-26-15,30-14-43 16,10-14-63-16,5-7-49 16,4-16-66-16,-3 0-32 15,-5-24 25-15,-9-14 36 16,-13-12 90-16,-5-3 90 16,-12-1 38-16,-4 8 48 15,-8 8 137-15,-3 17 75 16,0 12 41-16,0 9-123 15,0 3-95-15,0 30-1 16,0 8 0-16,14 5-40 0,9-1-28 16,5-1-13-1,9-8-1-15,8-7-44 0,4-14 0 16,7-9 8-16,-7-6-63 16,-7-9 54-16,-8-27 7 15,-8-11 17-15,-7-12 20 16,-2-2-22-16,0-7 15 15,-8 9 7-15,-3 9 1 16,2 14 22-16,-5 22 23 16,0 14-11-16,3 2-2 15,4 38 11-15,-1 15 22 16,2 10-43-16,-5 5-11 16,3-2 8-16,2-6-19 0,-2-12 15 15,-1-15-6 1,-8-8-9-16,0-15 0 0,0-12 9 15,-8 0-8-15,-15-9 24 16,0-22-11-16,-2-17-1 16,5-9 5-16,3-4-16 15,8-7-2-15,9 3 6 16,0 6-5-16,3 6 11 16,23 9-12-16,13 8 0 15,7 13-1-15,4 11-53 16,5 12-79-16,18 9-103 15,-11 23-275-15,-10 1-92 0</inkml:trace>
  <inkml:trace contextRef="#ctx0" brushRef="#br0" timeOffset="2374">6626 250 2041 0,'0'0'525'16,"0"0"-488"-16,0 0 48 15,0 0 193-15,-3 203-67 16,3-106-85-16,0 12-58 15,0 3 10-15,0-3-31 0,0-4-28 16,3-6 20 0,9-8-39-16,-2-2-49 0,0-11-79 15,-3 8-240-15,-7-21-436 16,0-24-492-16</inkml:trace>
  <inkml:trace contextRef="#ctx0" brushRef="#br0" timeOffset="2672">6289 954 2227 0,'0'0'455'0,"0"0"-455"16,0 0 0-16,0 0 87 15,179-15 50-15,-106 12-77 16,4 0-27-16,-1-1-26 15,0 4 14-15,-11 0 43 16,-10 4-22-16,-8 19-24 16,-12 11 53-16,-12 9-26 15,-10 4 28-15,-7 5-22 16,-2 6-38-16,-4-5 13 16,0-3-26-16,0-6-21 15,0-3-66-15,0 0-147 16,0-12-74-16,0-8-464 0</inkml:trace>
  <inkml:trace contextRef="#ctx0" brushRef="#br0" timeOffset="2813">7051 692 1758 0,'0'0'668'16,"0"0"-668"-16,0 0-282 15,0 0 144-15,0 0-108 0</inkml:trace>
  <inkml:trace contextRef="#ctx0" brushRef="#br0" timeOffset="3441">7326 1207 1408 0,'0'0'829'16,"0"0"-773"-16,0 0-42 16,0 0-14-16,0 0 60 15,193-142-57-15,-137 90-3 16,6-7-71-16,6-15 34 16,5-9 30-16,-7-5-185 15,-15-9 146-15,-14-3-4 16,-21 3 28-16,-16-1 16 0,0 10-25 15,-22 14 31-15,-12 20 3 16,-5 33 111-16,2 21 41 16,2 8 55-16,2 53 16 15,4 21 27-15,3 22-82 16,7 8-47-16,-1 3-18 16,6 0-36-16,5-3 5 15,-2-6-57-15,8-3-17 16,3-5 27-16,0-4-27 15,0-12-2-15,17-14-20 16,15-19-39-16,14-13 36 16,13-21-56-16,11-15-51 15,15 0 71-15,3-35-29 0,3-22-94 16,-3-7 3-16,-12-10 42 16,-20-6 44-16,-18 5 14 15,-14 3 74-15,-21 7 6 16,-3 15 67-16,-16 12 63 15,-27 14 19-15,-2 19 3 16,-5 5 35-16,4 2-45 16,11 31-14-16,5 8 12 15,7 8-48-15,9 10-8 16,11 2-23-16,3 0-29 16,0-2 2-16,17 0-34 15,16-9-15-15,5-5-9 16,12-8-88-16,10-7-79 0,47-6-150 15,-15-7-314 1,-1-17-243-16</inkml:trace>
  <inkml:trace contextRef="#ctx0" brushRef="#br0" timeOffset="3763">9009 886 1536 0,'0'0'963'15,"0"0"-795"-15,0 0 33 16,0 0 71-16,-190-68-38 16,147 68-83-16,14 0-107 15,7 6-25-15,8 21 1 16,11 8-14-16,3 8 34 0,6 2-40 16,27 6 1-16,10-3 3 15,8 7 4-15,9-1-7 16,2 1-1-16,-3 1 0 15,-10-3 5-15,-13-5-5 16,-13-5 0-16,-23-4 13 16,0-10-12-16,-33-4 6 15,-25-10-7-15,-15-5-24 16,-9-5-3-16,-58-5-142 16,22 0-485-16,7 0-822 0</inkml:trace>
  <inkml:trace contextRef="#ctx0" brushRef="#br0" timeOffset="4649">202 1920 1607 0,'0'0'302'16,"0"0"-236"-16,0 0-34 15,0 0 161-15,0 0-11 16,192-36-58-16,-93 36-31 16,20 0 23-16,37 0-10 15,54 9-46-15,65 15-19 16,33-1 48-16,9-5-34 16,-13-3-25-16,-25-6-18 0,-4 0-5 15,-6-1 10 1,-5 4-17-16,-5-1 0 0,0-2 7 15,10 7-7-15,1-5-14 16,2-1 13-16,-3-2 2 16,-14-1 11-16,-9-3-12 15,-7 9 0-15,-13-2 24 16,-3 1-23-16,-4 5 14 16,-7-7-12-16,6 5 5 15,-6 0 16-15,-10-3-24 16,-4 2 7-16,-36-5 14 15,-30 2-20-15,-27-3 8 16,-11 3 0-16,14-3-8 16,14 1 42-16,8 3-43 15,-8-2 0-15,-18-2 13 0,-15-1-13 16,-20-1 0-16,-14 4-89 16,-25-1-134-16,-14 0-353 15,-16-6-1657-15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50.0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1245 0,'0'0'147'16,"0"0"-104"-16,0 0-43 16,0 0 0-16,0 0-1 15,0 0 1-15,88 127 0 16,-77-112-1-16,-5-7-2 0,0 1 3 16,2-6 1-16,-5-3 59 15,0 0 11-15,0 0 19 16,0 0 39-16,7 0-9 15,3-12-59-15,6-2 17 16,9 1-19-16,4 2 20 16,7 2 19-16,7 3-55 15,7 6-12-15,1 0 3 16,9 0-24-16,2 0 0 16,8 0 1-16,1 0 8 15,5 0 11-15,3 0-24 16,0 0 3-16,-3 0 0 0,3 3-8 15,-7 3 7-15,1 0 3 16,-2 0-5-16,-1 3 3 16,1-5 2-1,-1 7-7-15,-4-5 15 0,2 2-17 16,-1-2-2-16,-2 3 1 16,1-3 6-16,0 2 25 15,0 1 0-15,-4 0-5 16,0 0-4-16,-5-3-10 15,-9 0 3-15,-4 0-16 16,-9-3 0-16,-4-3 3 16,-8 3-3-16,-1-3 0 15,-5 2 0-15,3 1-5 0,4 0 5 16,2 3 0-16,11 3 0 16,-1-1 4-16,10-1-3 15,1-1-1-15,4 0 0 16,3 0 6-16,-6-1-6 15,2-2 5-15,-4 3-4 16,-3-3 37-16,-10 3-19 16,-3-2-18-16,-10-1 26 15,-3-2-21-15,-5 2-4 16,-4 1-2-16,-5-2 0 16,-6 5-1-16,0 13-141 15,-6-2-49-15,-17-2-374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53.4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14 796 0,'0'0'267'0,"0"0"-155"16,0 0-64-16,0 0 66 16,0 0 12-16,0 0-44 15,9-6-5-15,-2 3 10 16,3-2 23-16,-1 1-28 16,-1-2-22-16,1 4 17 15,5 2-28-15,-2 0-7 16,1 0 1-16,7 0-15 0,3 0 3 15,0 0-7-15,6 6-14 16,4 0 35-16,4-4-35 16,-3 1 21-16,6-3 5 15,-1 0-23-15,1 0 5 16,-1 0 3-16,-2 0-15 16,-2 3 22-16,1 0-28 15,-7 3 0-15,4 0-1 16,1 2 1-16,1 1 0 15,1-2-2-15,4-1 2 16,-1 0 5-16,4-1-5 16,-1-2 0-16,1-3 1 0,2 3 0 15,1-3-1-15,3 3 1 16,4 0 34-16,-5-3-2 16,5 3-26-16,-1 0 18 15,1 0-14-15,2 2-11 16,1 1 0-16,0 1 0 15,4-2 0-15,-3 3 9 16,2-2-9-16,4 1-1 16,-4 2 1-16,3-3 0 15,-6-1 0-15,-1 1 0 16,-2 0 0-16,-1 3 14 16,-4-5-7-16,6 0-7 15,2-1 25-15,-1 1-16 16,7-2-8-16,3 2 0 15,5-1 6-15,1 0 13 0,1 0-20 16,7 0 0-16,-3-3 2 16,-2 3-1-16,-4-3 0 15,-2 2 4-15,1 2-4 16,-7-2-2-16,3 2 0 16,0-2 1-16,1 2 0 15,4-2 1-15,1-2-1 16,-3 5-2-16,5-4 2 15,-1-1 7-15,0 3-7 16,3-3 0-16,1 0-1 16,-2 0 1-16,2 0 8 15,0 0-1-15,-1 0-6 16,-7 4 2-16,-1-1-3 0,-10-2 0 16,3 6-2-1,-4-5 2-15,-1 5 3 0,7-1 18 16,0-4-19-16,5 2 13 15,1-2-6-15,4-2 3 16,10 0-11-16,3 0 20 16,3 0-12-16,4 4 6 15,3-4-14-15,-3 2 5 16,-4 4-6-16,-3 0-6 16,-3 3 6-16,0-3 0 15,0 1 8-15,-1-3 1 16,8 0 4-16,0-1-11 15,-1-2 7-15,0 4-9 16,-3-5 41-16,0 2-35 16,-6 2 8-16,0 2 7 0,-5-4 4 15,-1 4-14 1,6 0 4-16,6-3-3 0,3 0 6 16,6 0-17-16,2 1 20 15,-5-2-21-15,2-2 3 16,-5 0 12-16,3 0-14 15,-3 0 9-15,5 0-10 16,-2 0 1-16,-3 0 12 16,0 2-13-16,5 5 0 15,-2 2 11-15,4 3-2 16,0-1-9-16,-3 1 0 16,-4 0 0-16,0-1 0 0,4 1 0 15,-3 0 0-15,2-3-6 16,-3 3 6-16,3-4 0 15,-1 1 0-15,1 0 0 16,-3 0-11-16,5 0 11 16,-5-4-4-16,3 5-8 15,-3-5 12-15,-3 4 0 16,0-2 0-16,-3-1 0 16,0-3 2-16,0 1-2 15,0 0 0-15,3-2-8 16,0 1 9-16,-3 1-1 0,3 2 0 15,-3-4 0 1,-3 4 11-16,-1 0-11 0,-2 3 0 16,-5 1 3-16,-1-6-3 15,-5 7 0-15,-5 0-1 16,2-3 2-16,-4 4 8 16,4-3-9-16,8-1 0 15,1-2-1-15,8 5 2 16,3-9-1-16,-4 4 0 15,0-3 1-15,1-2 0 16,-4 2-1-16,4 1 0 16,3-4 8-16,0 2-8 15,3-2-1-15,-3 4 1 16,3-4 0-16,-6 0-1 16,-2 3 1-16,-1-3 0 0,0 3 13 15,-1-3-12-15,7 0-1 16,0 3 10-16,6-3-10 15,4 0 41-15,0 0-41 16,-4 0 0-16,3 0 22 16,-5 0-20-16,2 3 13 15,-6 0-8-15,3-1 1 16,-3 2 14-16,-4-4-22 16,-2 0 0-16,-8 2 3 15,1-2-3-15,-7 4-1 16,5-4 0-16,4 2 1 15,0-2 7-15,8 0-7 16,0 0 0-16,-4 0 2 16,-2 0-2-16,-8 0-1 0,-3 0 0 15,4 0 1-15,5 0 10 16,5-2-10-16,3-4 0 16,6 2 3-16,0 2-3 15,0 2-2-15,-3 0 1 16,-3 0 1-16,-8 0 23 15,-2 0 16-15,-4 0-38 16,5 0 40-16,1 0-15 16,5 0 25-16,-1 0-30 15,0 0-14-15,0 0 4 16,-5 0-11-16,1 0 0 0,-3 0 10 16,-5 0 10-1,2 0 4-15,2 2 0 0,4 2-23 16,11 2 53-16,3-4-44 15,-3 2-2-15,0-2 10 16,-13 3-18-16,-4-3 6 16,-3 0-6-16,-6-2 0 15,-7 4 39-15,-6-1-39 16,-7-2 0-16,-4-1 9 16,-5 5-9-16,-1-3 11 15,0-2 8-15,-3 0-17 16,2 2 29-16,6-2-31 15,-2 4-4-15,7 0-5 16,1 7-15-16,-2 1-3 16,1 2-65-16,0 13-98 0,-13-7-315 15,-6-2-979-15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54.8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911 394 1222 0,'0'0'698'15,"0"0"-587"-15,0 0-91 16,0 0 70-16,0 0 117 15,0 0-57-15,31-130-83 16,-28 104-40-16,-3-1 47 16,0 1 19-16,0-2-19 15,-14 3 16-15,-15 1-36 16,-4-2-17-16,-10 2-3 16,-5 4-32-16,-9 1 4 15,3 9-6-15,-9 7 0 16,-2 3 21-16,-5 0-21 15,-1 16 1-15,-2 23 18 0,5 8-10 16,2 11 18-16,7 14 10 16,11 11-16-16,8 5 23 15,14 2-17-15,16-4-20 16,10-6 7-16,0-9-5 16,16-12-10-16,24-11 1 15,11-17-6-15,16-10 6 16,8-17-66-16,10-4 6 15,7-21-2-15,-4-23-38 16,-6-8-5-16,-7-6 8 16,-13-1 26-16,-19-3 65 15,-13 6 6-15,-15 0 34 16,-10 10 102-16,-5 1-19 0,0 10 11 16,0 5-27-1,-11 10-29-15,2 5 43 0,-2 9-42 16,5 6-32-16,3 0 1 15,-1 0-33-15,-2 35 1 16,0 24-8-16,0 21-1 16,-2 16 35-16,2 17-36 15,3 29 0-15,0 29 38 16,3 25-16-16,0 12-4 16,0-41-18-16,0-43 1 15,0-42 42-15,0-20-42 16,0 6 14-16,0 3-2 15,0-4-12-15,0-15 12 0,0-12-13 16,0-11 1 0,-5-8 8-16,2-10-9 0,0-8-51 15,3 0-15 1,0-3-84-16,0 0-232 0,0-11-603 0</inkml:trace>
  <inkml:trace contextRef="#ctx0" brushRef="#br0" timeOffset="437">1151 1419 1485 0,'0'0'1067'15,"0"0"-936"-15,0 0-125 16,0 0 76-16,0 0 105 16,0 0-108-16,0 0-37 15,154-130-41-15,-126 95 24 16,0 3 17-16,-13 3 2 16,-1 7 29-16,-8 11-3 15,-6 5 11-15,0 6 12 16,0 0-34-16,0 0-19 0,0 17-14 15,0 22-17 1,0 17 43-16,0 9-44 0,-3 6-7 16,0 3 26-16,3-3-21 15,0-4-5-15,0-6-1 16,0-8 0-16,0-5 14 16,-3-11-14-16,0-10-35 15,-5-4 5-15,5-12-48 16,0-3-54-16,3-8-166 15,0 0-391-15,0 0-498 0</inkml:trace>
  <inkml:trace contextRef="#ctx0" brushRef="#br0" timeOffset="903">2330 486 2118 0,'0'0'477'16,"0"0"-370"-16,0 0 41 15,0 0 61-15,0 0-23 16,0 0-139-16,0 0-47 0,0-39-57 16,-3 39-180-16,-5 9-454 15,2 11-1299-15</inkml:trace>
  <inkml:trace contextRef="#ctx0" brushRef="#br0" timeOffset="1061">2267 1007 2552 0,'0'0'584'15,"0"0"-478"-15,0 0 62 16,0 0-26-16,0 0-142 15,0 0-109-15,0 0-819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0:58.8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0 775 1955 0,'0'0'375'0,"0"0"-306"15,0 0-68-15,0 0 79 0,0 0 41 16,0 0-68-16,160-91-39 15,-93 44-5-15,-7-6-5 16,7-5-4-16,-4-7 0 16,-6-6 3-16,-1-1 6 15,-13 1-8-15,-7 8 8 16,-13 2 76-16,-6 7 63 16,-8 18-46-16,-6 6 16 15,-3 14-11-15,0 12-15 16,0 4-29-16,0 0-12 15,0 17-27-15,0 27 26 16,0 21-22-16,0 14-4 0,-3 13 8 16,-3 2-8-16,3 1 3 15,-2-7-10-15,5-8-16 16,0-10 16-16,0-11-17 16,0-12-6-16,0-9 6 15,0-9-32-15,8-8-10 16,-5-6-15-16,-3-6-15 15,3 0-70-15,3-2-161 16,2-1-367-16,-5-6-108 0</inkml:trace>
  <inkml:trace contextRef="#ctx0" brushRef="#br0" timeOffset="415">1349 519 2136 0,'0'0'488'16,"0"0"-410"-16,0 0 155 15,0 0 12-15,0 0-94 16,0 0-85-16,0 0-48 0,26-18 27 16,10 12-15-16,7 3 17 15,5 0-10-15,9 0-29 16,5 3-2-16,0 0-6 16,7 0 0-16,-1 0 14 15,8 0-14-15,-5 0 0 16,2 0-1-16,-8 0 4 15,-13 0-3-15,-13 3 0 16,-16 3-15-16,-9-3-2 16,-11 0-37-16,-3 3-73 15,0 14-122-15,-20-2-319 16,-3-3-215-16</inkml:trace>
  <inkml:trace contextRef="#ctx0" brushRef="#br0" timeOffset="685">1820 239 2008 0,'0'0'587'0,"0"0"-503"15,0 0 74-15,0 0 85 16,0 0-121-16,0 0-44 15,0 0-1-15,17 129-12 16,-4-64 23-16,-4 3-44 16,-6 5-31-16,-3-2 20 0,0 0-33 15,0 0-24 1,0-4-60-16,-12 20-151 0,-4-21-458 16,2-13-772-16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1:01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377 898 1637 0,'0'0'213'16,"0"0"-125"-16,0 0-24 16,0 0 119-16,0 0 30 15,0 0-105-15,0 0-47 16,-10-43-55-16,10 34 22 15,0-1 8-15,17-5-11 16,3-4-8-16,3 1-1 16,-4 1-1-16,1 1 16 15,-8 4-23-15,5 10-1 16,-3 2 8-16,1 2-13 16,-1 34 8-16,2 14 5 0,-4 15 0 15,-4 8 10 1,-2 3-25-16,-6-1 0 0,0-7 0 15,0-10 6-15,0-10-6 16,0-14 2-16,0-7-2 16,0-15 22-16,0-6-13 15,0-6 33-15,-6 0 22 16,3-26-34-16,-2-13-14 16,5-10-15-16,0-10-1 15,0-9 3-15,11-3-3 16,12-4-2-16,6 9 1 15,1 7-5-15,2 12 6 16,1 14-1-16,-4 18-10 0,2 13 11 16,-6 2-21-16,1 11 21 15,2 24 14-15,-6 10 14 16,-6 4 18-16,-3 8-44 16,-7-4 19-16,2-6-2 15,-5-2-19-15,0-7 0 16,-3-9 0-16,3-2-20 15,-3-1-80-15,0 1-184 16,3-4-248-16,-3-11-178 0</inkml:trace>
  <inkml:trace contextRef="#ctx0" brushRef="#br0" timeOffset="216">1113 946 1600 0,'0'0'271'0,"0"0"-191"0,0 0 98 16,0 0 41-16,0 0-59 16,0 0-94-16,0 0-66 15,184 9-80-15,-148 15-203 16,-10 2-283-16</inkml:trace>
  <inkml:trace contextRef="#ctx0" brushRef="#br0" timeOffset="408">1110 1313 1302 0,'0'0'827'15,"0"0"-708"-15,0 0-25 16,0 0 84-16,0 0-53 16,0 0-125-16,0 0-6 15,223 0-267-15,-171 0-641 0</inkml:trace>
  <inkml:trace contextRef="#ctx0" brushRef="#br0" timeOffset="1932">2273 408 1562 0,'0'0'220'16,"0"0"-159"-16,0 0 23 16,0 0 77-16,0 0-39 15,-177-90-8-15,128 78-28 16,-7 10-22-16,1 2 40 15,-4 0-4-15,3 18-8 16,4 20-22-16,10 14-1 16,8 17 13-16,8 9-41 15,10 14-13-15,13 2 2 16,3-3-24-16,0-1-6 16,29-11-2-16,10-11 2 15,10-15 1-15,4-12-1 0,-2-12-28 16,0-14 6-16,-15-12-4 15,-10-3 22-15,-17 0 4 16,-9-20 12-16,0-7 23 16,-17-5-35-16,-21-1 12 15,-12-2-12-15,-9 7-9 16,-15 13-88-16,14 5-171 16,12 4-558-16</inkml:trace>
  <inkml:trace contextRef="#ctx0" brushRef="#br0" timeOffset="2659">220 80 1696 0,'0'0'219'0,"0"0"-172"16,0 0 26-16,0 0 95 15,-82 171-20-15,56-79-53 16,1 11-46-16,2 17 16 16,3 7 0-16,6 5-8 0,1 2 0 15,7-11-48-15,-1-11-9 16,4-16 16-16,3-12-16 16,0-17 6-16,0-14-6 15,0-15 0-15,10-8 25 16,6-6-10-16,7-7-2 15,3 1 28-15,4-1-26 16,13-2 7-16,5 0-4 16,15-6-2-16,8 0 17 15,14-6-33-15,14 2 1 16,12 4 13-16,13 1-13 16,11 1 24-16,13 0-16 15,5 1-8-15,3-3 19 16,5-3-20-16,-7 0 0 0,-10-3-1 15,-13 0 1-15,-19-3 0 16,-18 0-1-16,-18 0 1 16,-24 0-9-16,-29 6-222 15,-19 3-405-15,-4-3-1390 0</inkml:trace>
  <inkml:trace contextRef="#ctx0" brushRef="#br0" timeOffset="3306">144 39 1302 0,'0'0'164'16,"0"0"-103"-16,0 0 70 15,0 0 40-15,0 0-29 16,187-3 19-16,-114-9-33 0,12 3-26 16,12 2-44-1,19 3 9-15,8 0-25 0,13 4-21 16,33 0 2-16,30 0-21 15,27 4 5-15,-22 7-1 16,-47 1 12-16,-48-3 1 16,-31-4-12-16,10 4-6 15,6 3 8-15,13 3-9 16,14 6-51-16,-28-7-260 16,-21-1-849-16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1:07.2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7926 373 1205 0,'0'0'328'0,"0"0"-175"15,0 0-48-15,0 0 36 16,0 0 31-16,0 0-17 16,-26-162-61-16,6 133-5 15,1-1 16-15,-4 1-36 16,-3 3 4-16,-1-2 0 15,-5 5-24-15,-2 2 51 0,-4 8-48 16,-6 6-10-16,-4 7 15 16,-1 0-45-16,-7 7 4 15,-3 21 4-15,1 18-19 16,-4 6 36-16,-1 19-36 16,4 11 5-16,3 9 43 15,11 12-26-15,8 3 8 16,17 0-11-16,17-2-20 15,3-10 28-15,14-9-28 16,22-11 0-16,13-11 6 16,7-17-6-16,5-13-5 15,9-13-24-15,1-14-29 16,-2-6 23-16,0-3-20 0,-6-26-2 16,-15-7 45-16,-19-1-15 15,-15-5 27-15,-14 0 39 16,-20 4 3-16,-36 3 21 15,-22 8-48-15,-10 12-5 16,-10 6-10-16,2 9-1 16,2 17-89-16,21 20-214 15,27-3-470-15</inkml:trace>
  <inkml:trace contextRef="#ctx0" brushRef="#br0" timeOffset="624">4702 1594 1679 0,'0'0'290'0,"0"0"-210"15,0 0-30-15,0 0 139 16,0 0-2-16,0 0-31 15,0 0-29-15,127-21-8 16,-58 21 29-16,19 0-60 0,10 0 8 16,21 3-18-16,11 8-45 15,35 1-3-15,44 2-9 16,63-1-21-16,29-7 30 16,5-6-30-16,-14 0 0 15,-37-12 37-15,-18-5-36 16,-18-2 7-16,-42 5-8 15,-46 5-9-15,-37 6 8 16,-28 3-59-16,-7 0-94 16,-36 26-152-16,-10 12-487 15,-13-1-1211-15</inkml:trace>
  <inkml:trace contextRef="#ctx0" brushRef="#br0" timeOffset="1286">5889 1991 1676 0,'0'0'275'0,"0"0"-176"0,0 0-28 16,0 0 125-16,0 0-30 15,0 0-92-15,-176 138-32 16,111-61 6-16,-3 1 16 16,5-5-9-16,4-6 3 15,9-11 14-15,12-9-44 16,8-8 5-16,10-13 5 16,11-8-17-16,9-7 13 15,0-7-27-15,12-4 8 16,27 0 15-16,11-4-24 15,8-10 3-15,9-7-4 16,1 4 1-16,7 6 9 16,4 1-15-16,3 4 0 0,3 6-1 15,0 0-11-15,3 0-76 16,27 27-174-16,-27-6-310 16,-19-1-308-16</inkml:trace>
  <inkml:trace contextRef="#ctx0" brushRef="#br0" timeOffset="1487">6087 2047 2417 0,'0'0'289'0,"0"250"-191"0,0-22-23 15,0 30 27-15,0 6 0 16,3-32-102-16,6-77-360 16,-6-27-1349-16</inkml:trace>
  <inkml:trace contextRef="#ctx0" brushRef="#br0" timeOffset="2789">8755 1056 1921 0,'0'0'544'0,"0"0"-493"16,0 0-21-16,0 0 156 16,0 0-10-16,167 15-67 15,-86-5-102-15,8 1-7 16,8 1-32-16,8 9-205 16,-23-1-422-16,-26-5-1323 0</inkml:trace>
  <inkml:trace contextRef="#ctx0" brushRef="#br0" timeOffset="3004">8634 1741 2560 0,'0'0'333'0,"0"0"-260"15,0 0-67-15,0 0 50 16,0 0 12-16,218 38-68 16,-70-32-76-16,-18-6-467 0,-11 0-972 15</inkml:trace>
  <inkml:trace contextRef="#ctx0" brushRef="#br0" timeOffset="5925">10274 1393 1741 0,'0'0'244'0,"0"0"-182"16,0 0-17-16,0 0 103 16,0 0 63-16,0 0-138 15,0 0-56-15,215-58 5 0,-146 18-13 16,1-7-8-16,-2-5-1 15,-9-4 0-15,-10-7 12 16,-10 2-11-16,-10-1 27 16,-12 0 73-16,-3 3 30 15,-8 12-16-15,-6 5-15 16,0 17-29-16,0 12 53 16,0 13-33-16,0 0-62 15,0 27 8-15,0 32-26 16,0 21 20-16,0 16-10 15,0 7-3-15,-6 1 23 16,-5-5-41-16,5-9 1 0,-5-8 10 16,2-11-11-1,3-10-6-15,-2-11-17 0,8-6-43 16,0-5-24-16,0-4-154 16,0 0-234-16,11-8-86 15,6-10-772-15</inkml:trace>
  <inkml:trace contextRef="#ctx0" brushRef="#br0" timeOffset="6118">11458 1776 1793 0,'0'0'735'16,"0"0"-601"-16,0 0-52 0,0 0 148 15,0 0-147-15,0 0-83 16,0 0-263-16,46 0-119 16,-26-9-624-16</inkml:trace>
  <inkml:trace contextRef="#ctx0" brushRef="#br0" timeOffset="6615">12019 786 960 0,'0'0'1653'15,"0"0"-1383"-15,0 0-185 16,0 0 138-16,0 0-6 15,0 0-102-15,0 0-77 16,0-30-37-16,32 28 41 16,10-2-42-16,8 2 0 15,5 2 11-15,1 0-11 16,0-4-7-16,-1 4-1 16,-2-2 2-16,-4-4-7 15,-10 3-4-15,-2-3 5 0,-14 2 11 16,-7 4 1-1,-10 0-10-15,-6 0 2 0,0 0 8 16,0 13 36-16,0 19-35 16,0 15 18-16,-13 16 22 15,-7 13-20-15,-3 9-6 16,0 6 13-16,4 1 2 16,2-1 5-16,2-4-35 15,-2-11 0-15,3-3 17 16,5-9-17-16,-4-8-24 15,3-8-27-15,0-11-69 16,1 0-73-16,-2-3-313 16,5-7-265-16,3-9-1222 0</inkml:trace>
  <inkml:trace contextRef="#ctx0" brushRef="#br0" timeOffset="6813">12231 1404 1684 0,'0'0'968'15,"0"0"-795"-15,0 0-114 16,0 0 133-16,0 0-16 16,0 0-145-16,224-52-31 15,-127 39-123-15,-15 4-416 16,-9 5-869-16</inkml:trace>
  <inkml:trace contextRef="#ctx0" brushRef="#br0" timeOffset="7808">13439 853 1756 0,'0'0'316'16,"0"0"-136"-16,0 0-45 15,0 0 68-15,0 0 37 16,0 0-150-16,0 0-51 16,27-74 1-16,2 74 12 15,4 0 32-15,2 0-34 16,8 0-17-16,4 0 12 0,2 0-29 15,2 5-8 1,2-1-8-16,-1 0 1 0,-5-1 13 16,-4-2-14-16,-15 4-1 15,-8-3-5-15,-11 2 6 16,-9-2 0-16,0-2 24 16,-26 0-18-16,-13 4 6 15,-13-4-12-15,-7 0 0 16,0 0 13-16,-6 0-13 15,2 0 1-15,1-6 6 16,3-5 4-16,4 10 31 16,-1-6-36-16,10 7 0 15,7 0 27-15,10 0-5 16,9 0-4-16,4 0-13 16,5 19 2-16,2 1 29 15,3 3-40-15,1 5 10 0,5 3 3 16,0 2 0-16,0 3 3 15,0 2-12-15,5 2 3 16,7 2 19-16,2-4-28 16,-2 1 0-16,1-7 1 15,1-5-1-15,3-6 3 16,-5-6 3-16,2-7-4 16,-2-5 13-16,7 0-15 15,1-3 0-15,3 0 11 16,7 0-10-16,-1-3 5 15,5 0-6-15,-2-1 0 16,4 4 0-16,3 0-3 16,1 13 3-16,2 16 0 0,1 7 6 15,-4 12-18-15,-4 1 12 16,-7 7 0-16,-8 0 8 16,-11-1-8-16,-9-2 0 15,0 0 9-15,-9-2-7 16,-22-9 21-16,-5-1-23 15,-7-11 0-15,-5-5 18 16,-9-10-2-16,3-6 4 16,-9-6-4-16,-2-3 5 15,3 0 33-15,-3-15-54 16,2-10 0-16,4 0-1 16,3-2 1-16,4 10-56 15,-4 13-92-15,17 4-188 16,2 0-805-16</inkml:trace>
  <inkml:trace contextRef="#ctx0" brushRef="#br0" timeOffset="8900">11527 1733 1154 0,'0'0'271'0,"0"0"-185"16,0 0 48-16,0 0 66 16,0 0-74-16,0 0-2 15,0 0-10-15,0-40 65 16,0 38-40-16,0 2-39 16,0 0-29-16,0 0-39 15,0 0-13-15,0 0 7 16,0 0-6-16,4 0 16 0,2 2-36 15,3 4 0-15,-1 0 14 16,1 0-14-16,2-3 0 16,-2 0 0-16,-3-3 1 15,5 0 30-15,-2 0-30 16,-2-12 0-16,-4-6 23 16,-3-1-9-16,0-6 21 15,0 8 24-15,0-2-14 16,-13 6 36-16,-4 6-23 15,-1 4-11-15,1 3-26 16,3 0-20-16,1 0 3 16,7 15-5-16,3 6 0 15,3-1 7-15,0 1-7 0,0-4-1 16,19-2 0 0,4-3-13-16,0-6 8 0,0-6-21 15,-4 0 16-15,-2 0 4 16,-3-12 7-16,-11-9 0 15,-3 2 7-15,0-3 25 16,-11 7 31-16,-18 6-35 16,-4 7-4-16,-2 2-23 15,8 5-1-15,15 47-103 16,9-3-387-16,3-6-914 0</inkml:trace>
  <inkml:trace contextRef="#ctx0" brushRef="#br0" timeOffset="10026">243 4287 1768 0,'0'0'486'0,"0"0"-320"0,0 0-69 15,0 0 99 1,0 0 46-16,0 0-98 0,12-36-86 15,35 33-8-15,11-3 28 16,15 1-57-16,12 0-20 16,6 5 14-16,4 0-15 15,0 0-59-15,20 7-136 16,-24 14-395-16,-26 3-111 0</inkml:trace>
  <inkml:trace contextRef="#ctx0" brushRef="#br0" timeOffset="10282">0 4472 2259 0,'0'0'374'16,"0"0"-302"-16,0 0 14 15,0 0 110-15,0 0-102 16,0 0-47-16,173-12-11 16,-80 12-36-16,14 0 8 15,7 0-8-15,8 0-57 16,39 0-156-16,-28 6-290 16,-25 0-246-16</inkml:trace>
  <inkml:trace contextRef="#ctx0" brushRef="#br0" timeOffset="10594">796 3900 2114 0,'0'0'501'0,"0"0"-445"16,0 0-55-16,0 0 115 15,0 0 80-15,0 0-72 16,196 68-71-16,-114-15-11 16,0 5 33-16,-3 9-42 0,-14-2-2 15,-17 4 17 1,-14 5-24-16,-25-1 16 0,-9 1-10 16,-12-3-12-16,-31-7-10 15,-13-7-8-15,-3-13-30 16,4-8-32-16,2-10-62 15,7-4-84-15,13-12-265 16,13-6-203-16</inkml:trace>
  <inkml:trace contextRef="#ctx0" brushRef="#br0" timeOffset="10905">2446 2928 2184 0,'0'0'295'0,"0"0"-178"15,0 0-74-15,0 0 220 16,0 0-16-16,0 0-163 16,0 0-54-16,-72 103-30 0,40-44-14 15,4 9-70-15,19 17-234 16,9-16-338-16,0-23-313 16</inkml:trace>
  <inkml:trace contextRef="#ctx0" brushRef="#br0" timeOffset="11073">2642 3055 2080 0,'0'0'390'0,"0"0"-265"16,0 0 38-16,0 0 14 15,0 0-144-15,-88 185-33 16,46-67-170-16,5-15-306 0,8-14-365 15</inkml:trace>
  <inkml:trace contextRef="#ctx0" brushRef="#br0" timeOffset="11392">3503 3545 2512 0,'0'0'281'0,"0"0"-264"16,0 0-8-16,-13 167 164 15,7-85 52-15,3 13-144 16,-5 5-60-16,5-1 7 15,-3-1 2-15,0-4-9 16,-5-9-20-16,-1-8-1 16,-2-10-6-16,1-6-130 15,4-5-156-15,-2-18-358 16,8-18-358-16</inkml:trace>
  <inkml:trace contextRef="#ctx0" brushRef="#br0" timeOffset="11643">2954 3426 2324 0,'0'0'496'0,"0"0"-495"0,0 0 20 16,0 0 193-16,167-40-73 15,-73 21-66-15,17-2-75 16,10 4 0-16,1 5 4 16,-4 9-4-16,-7 3-96 15,11 24-157-15,-31 11-402 16,-23 3-695-16</inkml:trace>
  <inkml:trace contextRef="#ctx0" brushRef="#br0" timeOffset="11910">4132 4030 2326 0,'0'0'376'0,"0"0"-293"16,0 0 22-16,0 0 176 15,0 181-144-15,0-118-87 0,0 2 3 16,0 0-20 0,0-6-18-16,6-9 0 0,0-10-15 15,2-15-30-15,-2-8-136 16,0-11-198-16,2-6-344 16,-2 0-514-16</inkml:trace>
  <inkml:trace contextRef="#ctx0" brushRef="#br0" timeOffset="12075">4152 3688 2167 0,'0'0'622'0,"0"0"-485"16,0 0-2-16,0 0-8 15,0 0-127-15,0 0-55 16,0 0-241-16,52-38-338 0,-19 59-137 0</inkml:trace>
  <inkml:trace contextRef="#ctx0" brushRef="#br0" timeOffset="12652">4459 4133 358 0,'0'0'1326'0,"0"0"-1114"16,0 0-118-16,0 0 64 0,0 0-12 15,0 0-52 1,10 164-25-16,-10-142-3 0,0-10 4 16,0-6 21-16,0-4-21 15,-3-2 4-15,-1 0-18 16,1-8-19-16,3-17-21 16,0-3-16-16,7-5-22 15,16-1 21-15,9 3-23 16,4 8 22-16,1 8 2 15,2 13 0-15,7 2 55 16,-1 9 29-16,4 20-23 16,-3 12 74-16,-4 0-89 15,-5 3-7-15,-12-3-10 16,-5-3-28-16,-9-7 6 16,-5-11-7-16,-6-10-19 0,0-3 19 15,0-7-7 1,0 0-1-16,-9-3 2 0,-5-20-19 15,8-15 23-15,6-10-26 16,0-7 4-16,0-7 22 16,20-3-2-16,12 3 4 15,10 9-1-15,1 14 1 16,2 19 28-16,-2 17-21 16,-10 3 38-16,-4 22 19 15,-2 24 19-15,-4 15-7 16,3 8-16-16,3 4 2 15,1-2-1-15,-1-10-53 16,1-8 1-16,-1-8 4 16,-6-17-13-16,-9-6-19 15,-5-11-61-15,-6-5-65 0,-3-6-158 16,-9 0-614-16,-14-6-1219 0</inkml:trace>
  <inkml:trace contextRef="#ctx0" brushRef="#br0" timeOffset="12841">4384 3321 3009 0,'0'0'452'0,"0"0"-452"16,0 0-41-16,0 0 28 0,183 58 8 15,-82-32-530-15,-2 1-2096 16</inkml:trace>
  <inkml:trace contextRef="#ctx0" brushRef="#br0" timeOffset="14408">7022 4232 1577 0,'0'0'245'16,"0"0"-149"-16,0 0-41 0,0 0 112 15,3-176 59 1,-18 134-75-16,-15 8-38 0,-7 4-46 16,-5 6-1-16,-10 7-3 15,-4 11 8-15,-6 6-9 16,-1 0-32-16,6 27-11 15,1 11 16-15,16 6-25 16,11 4 0-16,16 5-10 16,13-5 6-16,0 2-12 15,16-7-4-15,24-4-35 16,5-7-15-16,11-12-26 16,2-7 12-16,4-13 7 15,1 0-24-15,-4-27 32 16,-6-15-17-16,-7-10 0 0,-7-11 53 15,-4-15-17-15,-8-4 29 16,-4-8 11-16,-11-10 14 16,-1-6 55-16,-5-2-3 15,-6 3-26-15,0 11 18 16,0 17 27-16,0 24 20 16,0 21 37-16,0 17-35 15,0 15-6-15,0 0-83 16,0 39 20-16,0 20 26 15,0 20-34-15,-3 19-12 16,-3 3-16-16,1 10-1 16,5-8 13-16,0-1-14 15,0-5 0-15,0-5-9 16,5-6 4-16,7-13-31 16,2-10 8-16,2-17-26 0,0-13 30 15,6-13-60 1,6-14-16-16,7-6 55 0,4 0 0 15,4-28-4-15,7-8-7 16,1-11-6-16,6-4 32 16,-9-3-30-16,-2 0 23 15,-7 1 24-15,-8 1 13 16,-12 6 35-16,-13 8 6 16,-6 5 25-16,0 13 20 15,-22 2-2-15,-12 9-6 16,-5 6-20-16,-1 3-6 15,-5 3-7-15,5 24-15 16,5 11 0-16,5 6 6 0,10 6-35 16,8 7 0-1,12-2 8-15,0 2-8 0,12-8 3 16,25-1-4-16,5-16-39 16,14-9-6-16,4-14-33 15,8-9-8-15,0 0-29 16,1-32-15-16,-4-9 33 15,-3-12 71-15,-6-2 3 16,-10 1 17-16,-13 10-27 16,-10 15 33-16,-14 13 26 0,-1 16 12 15,-8 3 22 1,0 33 27-16,0 16-16 0,0 8-17 16,0 5-54-16,0-7 26 15,0-5-26-15,-8-8 0 16,5-16 14-16,0-10-14 15,3-15 0-15,0-4 3 16,0 0 10-16,0-20-13 16,0-18-15-16,17-18 11 15,6-9-5-15,9-6-9 16,7 1 16-16,8 1-14 16,8 10 29-16,4 17-13 15,0 11 36-15,0 18-6 16,-4 13 67-16,-9 13-20 15,-7 26-4-15,-8 11-2 0,-9 5-12 16,-13 2-30 0,-1-3 4-16,-8-6-32 0,0-9-1 15,0-10-19-15,0-6-105 16,-8-7-113-16,-11-8-261 16,-4-5-353-16</inkml:trace>
  <inkml:trace contextRef="#ctx0" brushRef="#br0" timeOffset="14644">7435 3662 2257 0,'0'0'337'16,"0"0"-255"-16,0 0-16 15,0 0 93-15,202-153-87 16,-123 120-55-16,-3 9-7 16,-13 12-10-16,-18 12-145 15,-5 21-68-15,-18 17-286 16,-13-3-134-16</inkml:trace>
  <inkml:trace contextRef="#ctx0" brushRef="#br0" timeOffset="14776">8204 3387 1676 0,'0'0'398'16,"0"0"-242"-16,0 0-16 15,184-194-28-15,-136 153-112 0,-11 26-48 16,-15 8-274-16,-14 7-759 0</inkml:trace>
  <inkml:trace contextRef="#ctx0" brushRef="#br0" timeOffset="14988">6810 3746 2578 0,'0'0'457'0,"0"0"-455"15,0 0-2-15,258-31-18 16,-117 28 17-16,-25 3-501 16,-22 0-1807-16</inkml:trace>
  <inkml:trace contextRef="#ctx0" brushRef="#br0" timeOffset="15934">9826 3980 618 0,'0'0'1305'0,"0"0"-1036"16,0 0-164-16,0 0 82 16,0 0 8-16,0 0 0 15,0 179-10-15,6-58-90 16,3 15-13-16,2 9-14 15,-5-25-16-15,0 7 9 16,4-9-43-16,-4-16-12 16,5-14 9-16,-5-16-15 15,3-16 0-15,-4-20-1 16,1-16-9-16,-3-13 9 16,0-7-37-16,-3-4-17 15,0-31 24-15,0-18-34 0,0-16 35 16,0-13-4-16,-3-14-4 15,-14-14 26-15,1-31-24 16,-3-36 0-16,3 12 35 16,5 16-13-16,8 30 8 15,3 35-5-15,3 9 11 16,24 10 25-16,11 26-24 16,15 22 18-16,10 17 28 15,5 3-10-15,5 30 4 16,-2 13 10-16,-5 3-18 15,-13 12 20-15,-18-1-27 16,-22 7-11-16,-13 0 31 16,-10 4-11-16,-39-1-11 15,-16-5-10-15,-7-7-13 16,0-13-2-16,3-14-17 0,10-21-24 16,10-10-27-16,10-2-104 15,9-25-326-15,17-6-295 0</inkml:trace>
  <inkml:trace contextRef="#ctx0" brushRef="#br0" timeOffset="16214">10866 3342 2210 0,'0'0'299'0,"0"0"-164"16,0 0 101-16,0 232 32 15,0-125-87-15,-3 12-103 16,-8-1-23-16,5-3-17 16,3-6-32-16,3-12 4 15,0-8-10-15,0-19-85 16,9-11-93-16,5-9-308 15,-5-17-201-15,-4-19-1276 0</inkml:trace>
  <inkml:trace contextRef="#ctx0" brushRef="#br0" timeOffset="16683">10500 4010 1964 0,'0'0'390'0,"0"0"-291"16,0 0-42-16,0 0 99 16,176-27 1-16,-94 15-63 15,9-5-75-15,2 1-18 16,-2 4 8-16,-9 4-3 16,-13 8-6-16,-13 0 1 15,-14 20-1-15,-16 25 37 16,-12 14 21-16,-11 12-1 15,-3 11-6-15,0 7-19 16,0-8 20-16,0-4-20 0,0-14-20 16,26-20-5-16,13-19-7 15,10-18-22-15,7-6-14 16,-5-15-3-16,0-23 39 16,-6-12-42-16,-8-6 14 15,-9-5 27-15,-5-1 0 16,-6 5 1-16,-3 10 8 15,-8 14 29-15,-3 16 59 16,-3 11-24-16,0 6-12 16,0 6-14-16,0 30 8 15,0 5-19-15,3 9-20 16,3 0-8-16,1 0-7 16,0-3-30-16,3 0-97 0,2 12-138 15,-6-11-84 1,-1-13-552-16</inkml:trace>
  <inkml:trace contextRef="#ctx0" brushRef="#br0" timeOffset="16911">11566 3765 1935 0,'0'0'500'0,"0"0"-377"15,0 0 20-15,0 0 99 0,178-32-55 16,-136 32-61-16,-10 11-80 16,-9 16-3-16,-12 9-42 15,-11 4-1-15,0 6-44 16,-26 26-195-16,-7-16-309 16,4-10-279-16</inkml:trace>
  <inkml:trace contextRef="#ctx0" brushRef="#br0" timeOffset="17133">12090 3226 1965 0,'0'0'497'0,"0"0"-404"16,0 0 113-16,0 0 27 15,193-9-55-15,-160 23-74 16,-10 15-59-16,-17 13 10 16,-6 8-55-16,-19 42-27 15,-24-10-195-15,-3-6-611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1:40.8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102 138 1741 0,'0'0'350'0,"0"0"-219"16,0 0-38-16,0 0 150 16,0 0-37-16,0 0-48 15,-8 198-44-15,8-95-47 16,0 3-8-16,0 2 20 16,0-4-46-16,0-7-10 15,3-11-11-15,8-9-6 16,-2-13-12-16,5-12-27 15,6-7-107-15,5-7-201 16,-2-14-327-16,-6-12-656 0</inkml:trace>
  <inkml:trace contextRef="#ctx0" brushRef="#br0" timeOffset="480">0 804 1876 0,'0'0'329'16,"0"0"-255"-16,0 0 47 15,0 0 26-15,0 0-59 16,0 0-37-16,227-17-44 16,-167 11 6-16,0 3-12 15,-4-1 25-15,-5 4 16 16,-4 0-29-16,-9 7 9 15,-4 13 10-15,-8 7-7 0,-7 5 3 16,-5 8 14-16,-5 0 17 16,-6 6-10-16,2 2-37 15,-5-1-5-15,0 1 37 16,0-11-38-16,0-8-5 16,0-4 1-16,0-8 11 15,0-11 22-15,0-2-34 16,0-4 10-16,0 0 58 15,0-25-48-15,0-12-11 16,0-11-2-16,0-8-1 16,9-3 29-16,1-3-33 15,9 3 7-15,0 5 29 0,12 8-30 16,-2 4-9 0,4 13 0-16,-1 8 0 0,4 13-1 15,1 5-41-15,5 3-72 16,21 3-109-16,-12 18-265 15,-5 2-211-15</inkml:trace>
  <inkml:trace contextRef="#ctx0" brushRef="#br0" timeOffset="688">1309 872 738 0,'0'0'1518'0,"0"0"-1299"0,0 0-103 16,0 0 187-16,-65 162-65 16,54-124-139-16,8-5-56 15,0-8-43-15,3 0-27 16,0-8-93-16,0-4-213 16,6-5-347-16,5-6-1304 0</inkml:trace>
  <inkml:trace contextRef="#ctx0" brushRef="#br0" timeOffset="848">1306 486 2183 0,'0'0'210'0,"0"0"-210"0,0 0-297 16,0 0-4-16,0 0-1421 0</inkml:trace>
  <inkml:trace contextRef="#ctx0" brushRef="#br0" timeOffset="1004">1610 273 2445 0,'0'0'476'0,"0"0"-374"15,0 0-42-15,164-182-60 16,-102 132-190-16,-5 9-976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27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331 774 1585 0,'0'0'270'16,"0"0"-200"-16,0 0 77 16,0 0 86-16,0 0-119 15,0 0-40-15,7 20 23 16,-4-20 7-16,0 0-10 15,-3 0-34-15,0-11 1 16,0-1 12-16,0-2-43 0,0-2 3 16,0 2-9-16,-19-1-15 15,-4 3 18-15,-3 4-27 16,-7 1 0-16,4 7 11 16,-2 0-11-16,3 0-1 15,5 0-8-15,0 17 9 16,6 8-2-16,4-2-1 15,3 10 3-15,10 3-4 16,0-4 4-16,0 3 0 16,0 1 0-16,17-5 0 15,1 3 3-15,2-5-3 16,4-3-3-16,-1-2 2 0,0-3 2 16,3-2-2-16,0 3-4 15,-1-2 5-15,3 1 3 16,-2 0-3-16,-4-1 0 15,4 4 3-15,-6 2-3 16,-3 0 0-16,-4 0-1 16,-7 5 1-16,-6-4 2 15,0-1-2-15,0-8 0 16,-10 6 19-16,-13-7-1 16,-6-3 33-16,-4-2-3 15,-2-3 0-15,-5-9 36 16,1 0-54-16,-1 0 4 15,4 0 4-15,1-9-17 0,2-11-12 16,7 5 7 0,6 0-5-16,6 4 1 0,5 1-12 15,2 4 0-15,7 0-1 16,0 6-30-16,0-2-68 16,13-4-163-16,18-1-315 15,-2-2-154-15</inkml:trace>
  <inkml:trace contextRef="#ctx0" brushRef="#br0" timeOffset="273">1075 1398 1965 0,'0'0'322'0,"0"0"-197"16,0 0 76-16,0 0 72 15,0 0-139-15,0 0-61 16,0 0-2-16,-37 188-52 16,-2-140-19-16,-1 3-4 15,4-14-112-15,4-4-117 16,9-9-289-16,7-16-575 0</inkml:trace>
  <inkml:trace contextRef="#ctx0" brushRef="#br0" timeOffset="865">2469 408 1692 0,'0'0'350'0,"0"0"-215"15,0 0 37-15,0 0 59 16,0 0-89-16,0 0-66 16,0 0 2-16,141-10 1 15,-89 10-18-15,4 0-4 16,6 0-47-16,7 0 4 15,-1 0-14-15,5 0 0 16,1-4 12-16,-4 1-12 16,-9 3-18-16,-8 0-45 15,-16 0-125-15,-15 0-58 16,-13 0-10-16,-9 0-23 16,0 0 7-16,-9 0-356 0</inkml:trace>
  <inkml:trace contextRef="#ctx0" brushRef="#br0" timeOffset="1467">2534 444 1927 0,'0'0'353'15,"0"0"-179"-15,0 0 94 0,0 0 1 16,0 0-158 0,0 0-61-16,0 0-49 0,29 25 28 15,11-5 4-15,10 3-19 16,1 3 16-16,9 7-30 16,2-1 0-16,-3 4 16 15,-7 0-16-15,1-2 0 16,-11 5-1-16,-7-4 1 15,-4 1-2-15,-12-4 2 16,-9 3 0-16,-10 1 17 16,0 4-16-16,-17 8 5 15,-21 5 4-15,-15 6-9 16,-9 3 19-16,-7 5-20 16,-4-6 0-16,2-3 8 15,6-8-8-15,5-9 0 0,12-9-1 16,2-8 2-16,7-1 19 15,8-11-19-15,9-3 4 16,5-3 22-16,11 1-16 16,6-7 4-16,0 0-11 15,0 0 2-15,13 0-4 16,13 0-1-16,14 0-1 16,2 0 7-16,7 0-5 15,4 0 7-15,6 0 0 16,-4 0-8-16,1 0 7 15,-1 0-8-15,-2 0-1 16,-4 0 1-16,-4 0-54 16,2 0-50-16,5 0-130 15,-13-13-609-15,-10-2-1238 0</inkml:trace>
  <inkml:trace contextRef="#ctx0" brushRef="#br0" timeOffset="1768">3628 893 2286 0,'0'0'460'15,"0"0"-383"-15,0 0-56 16,0 0 184-16,0 0-40 0,0 0-81 15,0 0-54-15,153 138-10 16,-91-82 39-16,8 3-35 16,2-1-14-16,-4-2 19 15,-3-4-29-15,-8-7 2 16,-12-6-2-16,-8-7-23 16,-12-5-50-16,-8-13-141 15,-14-2-248-15,-3-6-197 16,0-6-618-16</inkml:trace>
  <inkml:trace contextRef="#ctx0" brushRef="#br0" timeOffset="2037">4273 806 1802 0,'0'0'312'16,"0"0"-234"-16,0 0 110 16,0 0 140-16,0 0-74 15,-85 181-137-15,29-114-54 16,-9 7-33-16,-4 2 18 16,-1-2-48-16,8-3 0 15,11-6-7-15,14-10-53 16,11-4-72-16,16-4-106 0,7-12-221 15,3-5-57-15</inkml:trace>
  <inkml:trace contextRef="#ctx0" brushRef="#br0" timeOffset="2323">4577 1667 1418 0,'0'0'379'16,"0"0"-153"-16,0 0-25 0,0 162 79 15,0-122-40-15,0 6-101 16,0-8-81-16,3-5-3 15,5-5-43-15,-2-4-12 16,-3-9-121-16,0-8-128 16,-3-7-350-16,0 0-1323 0</inkml:trace>
  <inkml:trace contextRef="#ctx0" brushRef="#br0" timeOffset="2495">4656 1312 2266 0,'0'0'657'15,"0"0"-535"-15,0 0-94 16,0 0-28-16,0 0-117 16,0 0-483-16,0 0-880 0</inkml:trace>
  <inkml:trace contextRef="#ctx0" brushRef="#br0" timeOffset="2852">4588 149 2031 0,'0'0'308'15,"0"0"-204"-15,0 0-64 16,0 0 149-16,0 0-64 16,0 0-69-16,205-145-9 15,-158 145-9-15,-15 7 11 16,-10 26-10-16,-14 8-9 16,-8 12 21-16,-5 8-38 15,-30 1-5-15,-4-3 4 16,3-8-12-16,4-11 7 15,12-13-7-15,6-6 1 16,11-7 5-16,3-5-6 16,3 0 0-16,26-3-1 0,18 0-41 15,38 0-126-15,-10-3-309 16,-5 0-385-16</inkml:trace>
  <inkml:trace contextRef="#ctx0" brushRef="#br0" timeOffset="3088">5851 1404 2067 0,'0'0'568'0,"0"0"-358"15,0 0 100-15,0 0-111 16,55 189-114-16,-55-139-58 16,-15 6-27-16,-45 22-55 15,7-13-213-15,2-11-711 0</inkml:trace>
  <inkml:trace contextRef="#ctx0" brushRef="#br0" timeOffset="4566">6914 886 1704 0,'0'0'282'16,"0"0"-207"-16,0 0 10 15,0 0 106-15,0 0-132 16,0 0-40-16,0 0 10 0,113-129 11 16,-81 105 27-16,-7 3-2 15,3 15-19-15,-6 6 5 16,-2 6-42-16,0 32 9 15,-5 18 49-15,-4 15-37 16,-5 1-8-16,-3 3-8 16,-3-1-13-16,0-7 28 15,0-6-28-15,0-18 0 16,0-13 17-16,0-11-4 16,0-9 8-16,0-10 10 15,0 0 29-15,0-3 26 16,0-30-68-16,7-8-18 15,3-12 7-15,9-5-7 0,7-13 5 16,8 0-6 0,2 3 0-16,2 7-5 0,1 11 6 15,-2 8-2-15,2 15 1 16,-5 16 0-16,1 11 15 16,-5 0 6-16,-1 18 9 15,0 25 28-15,-2 10-25 16,-4 12-5-16,-3 6 17 15,-5-3-25-15,2-6 8 16,-1-7-11-16,-2-3-17 16,-2-18 16-16,-4-8-16 15,-2-2-5-15,-3-16 4 0,0-1 2 16,0-4 12 0,-3 0-13-16,4-3 0 0,-4 0 9 15,0 0-1-15,0 0-6 16,0 0-2-16,0 6 0 15,0-6 4-15,0 0-4 16,0 0 0-16,0 6-3 16,3 0 5-16,-3 0-2 15,4 2 0-15,-1 2 0 16,-3-2 10-16,3 1-10 16,-3 3 0-16,3-4-4 15,-3 2 4-15,3-2 0 16,4-1 0-16,-1-3 1 0,5 3 2 15,4-7-3-15,8 0-50 16,24-18-89-16,-4-14-568 16,-6-7-1729-16</inkml:trace>
  <inkml:trace contextRef="#ctx0" brushRef="#br0" timeOffset="4883">9180 1414 1410 0,'0'0'961'16,"0"0"-740"-16,0 0-66 15,11 160 143-15,-11-108-71 16,-5 7-113-16,-24 0-102 16,-7-1-12-16,-22 19-105 15,11-15-369-15,2-14-1045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1:38.9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328 785 1558 0,'0'0'260'0,"0"0"-180"16,0 0-3-16,0 0 125 0,0 0-23 15,0 0-86 1,-51-39-11-16,39 37 7 0,-4 2-16 16,-4 0-1-16,-3 0-6 15,-6 2-2-15,-1 19 14 16,1 12-47-16,-4 5 20 16,7 13-15-16,0 7-17 15,9 7 29-15,7 0-40 16,10 4 4-16,0-2 28 15,7-3-22-15,22-2-10 16,8-6-4-16,5-11 4 16,10-14-4-16,1-10-4 0,9-15 0 15,0-6-6 1,1-10 5-16,-4-34-37 16,-7-8 11-16,-7-10 6 0,-15-5 11 15,-14-1 8-15,-12-3 2 16,-4 3 5-16,-7 1-5 15,-22 8 0-15,-5 5-1 16,2 13-2-16,7 13-30 16,14 12-220-16,11 10-321 15,0 6-262-15</inkml:trace>
  <inkml:trace contextRef="#ctx0" brushRef="#br0" timeOffset="265">642 386 1707 0,'0'0'306'0,"0"0"-144"16,0 0 55-16,0 0 3 15,0 0-44-15,0 0-48 16,0 0-81-16,182-19-4 15,-171 66-23-15,-11 11-8 16,0 7-12-16,-3 4-56 16,-20-2-151-16,0 6-65 15,3-16-115-15,4-16-509 0</inkml:trace>
  <inkml:trace contextRef="#ctx0" brushRef="#br0" timeOffset="513">1362 0 1744 0,'0'0'380'0,"0"0"-209"16,0 0 16-16,0 0 49 15,0 0-63-15,0 0-72 16,0 0-76-16,62 52-14 16,-65-8-11-16,-20 18-24 0,-13 32-214 15,7-12-254-15,5-9-206 0</inkml:trace>
  <inkml:trace contextRef="#ctx0" brushRef="#br0" timeOffset="999">2042 889 2016 0,'0'0'280'0,"0"0"-197"16,0 0 82-16,0 0 33 15,0 0-109-15,0 0-44 0,116 195-5 16,-91-139-19-16,4-4-15 16,-1-3 13-16,-3-6-18 15,1-11 23-15,-3-9-6 16,-3-13-6-16,-3-10 9 16,2 0-8-16,4-22 7 15,0-21-13-15,3-17 2 16,1-7 9-16,-1-6-18 15,0-1 0-15,-7 5 0 16,1 19-27-16,-3 15-138 16,6 20-170-16,-4 9-323 15,-2 6-1171-15</inkml:trace>
  <inkml:trace contextRef="#ctx0" brushRef="#br0" timeOffset="1206">2988 1127 1733 0,'0'0'318'0,"0"0"-175"16,0 0 93-16,-28 157 2 16,21-111-113-16,3 1-106 15,4-1-19-15,0-9-95 16,14-1-183-16,8-13-64 15,-2-12-570-15</inkml:trace>
  <inkml:trace contextRef="#ctx0" brushRef="#br0" timeOffset="1378">2988 681 1984 0,'0'0'225'0,"0"0"-225"16,0 0-45-16,0 0-37 15,0 0-415-15</inkml:trace>
  <inkml:trace contextRef="#ctx0" brushRef="#br0" timeOffset="1568">3008 1930 2092 0,'0'0'524'16,"0"0"-353"-16,0 0-85 16,0 0 6-16,0 0-92 15,0 0-57-15,0 0-519 16,20-55-939-16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1:43.4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1131 1737 0,'0'0'293'0,"0"0"-208"16,0 0-84-16,0 0 89 16,0 0 10-16,0 0-55 15,171-94-22-15,-96 41-23 16,4-6-3-16,0-12-3 16,-11-2-8-16,-12 8 14 15,-13 0 1-15,-20 18 21 16,-14 6 84-16,-9 17 28 15,0 13 25-15,0 11 32 16,0 0-103-16,0 44-43 0,-6 21-6 16,-5 23-3-1,5 21 29-15,3 0-47 0,0 3-11 16,3-6 20-16,0-12-27 16,0-10-1-16,0-11-55 15,29-6-119-15,-4-17-415 16,3-22-967-16</inkml:trace>
  <inkml:trace contextRef="#ctx0" brushRef="#br0" timeOffset="192">1107 1418 2428 0,'0'0'375'16,"0"0"-294"-16,0 0-71 16,0 0-10-16,0 0-225 15,0 0-483-15</inkml:trace>
  <inkml:trace contextRef="#ctx0" brushRef="#br0" timeOffset="596">1450 466 2335 0,'0'0'292'0,"0"0"-235"16,0 0 15-16,0 0 56 15,175 0-52-15,-118 0-38 16,6 0-22-16,-4 0 29 16,-3 0-26-16,-10 0 8 15,-4 0-1-15,-8 6-17 16,-12 8 1-16,-2-2 7 16,-11 10-4-16,-6 6 52 15,-3 10-28-15,0 13-5 0,0 10 14 16,0 22-12-16,-15 6 2 15,1 11-1-15,1 2-1 16,7-1 23-16,0-7-55 16,6-14-2-16,0-9 0 15,0-12-26-15,3-13-85 16,16-8-115-16,1-17-440 16,-8-6-281-16</inkml:trace>
  <inkml:trace contextRef="#ctx0" brushRef="#br0" timeOffset="800">1730 993 2345 0,'0'0'463'0,"0"0"-395"0,0 0 44 16,0 0 9-16,0 0-54 15,195 13-50-15,-123-13-17 16,40-7-253-16,-18-11-505 16,-12 1-1284-16</inkml:trace>
  <inkml:trace contextRef="#ctx0" brushRef="#br0" timeOffset="1435">2806 578 2311 0,'0'0'451'0,"0"0"-451"16,0 0 0-16,0 0 131 15,0 0-40-15,0 0-58 16,216-24-27-16,-154 24 0 15,-6 0 18-15,-4 0-18 16,-6 9 10-16,-13 0-5 16,-10-3-11-16,-17-6 17 15,-6 0 2-15,0 0 19 16,-15 0 17-16,-22 0-38 0,-8 0-7 16,-12 0 11-1,-5 0-4-15,-6 0 23 0,0 0-3 16,5 0 13-16,4 17 14 15,13 4-38-15,10 6 8 16,13 5-14-16,7 0-13 16,9 3 11-16,7 4-18 15,0-5 1-15,0-1 8 16,17-1-9-16,9-5 0 16,3 1 0-16,7-10 1 15,1 7-1-15,5-4 0 16,-2-2 0-16,2 6 6 15,1 3-6-15,-1-3-1 16,-4 2 1-16,-1 5 0 0,-4 3 9 16,-4 1 4-16,-9 5-7 15,-7-6 20-15,-10 3-19 16,-3 7 11-16,0-8 8 16,-22 5-13-16,-15-3 19 15,-5-1-19-15,-7-10-11 16,-1-3 1-16,-2-10-3 15,-1-2-6-15,5-13-17 16,-1 0-41-16,10 0-11 16,16-25-87-16,9-3-201 15,11-6-532-15</inkml:trace>
  <inkml:trace contextRef="#ctx0" brushRef="#br0" timeOffset="1703">3588 0 2388 0,'0'0'371'16,"0"0"-298"-16,0 0 79 15,0 0 77-15,0 0-128 16,0 0-84-16,0 0-17 16,17 165-121-16,-17-127-99 15,9-3-292-15,2-9-75 0,-2-7-881 0</inkml:trace>
  <inkml:trace contextRef="#ctx0" brushRef="#br0" timeOffset="1833">3742 21 1886 0,'0'0'587'16,"0"0"-373"-16,0 0 76 16,0 0-57-16,0 0-137 15,0 0-96-15,24 209-85 16,-24-136-621-16,0-2-1644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23.3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989 312 1646 0,'0'0'201'0,"0"0"-112"0,0 0-52 16,0 0 219-16,0 0-16 16,0 0-112-16,6-138-12 15,-6 113-6-15,0 2-40 16,-6 0 37-16,-14-5-54 16,-6 4 1-16,-11 4 9 15,-8 5-34-15,-14 7 14 16,-10 8-43-16,-10 0 2 15,-3 30 8-15,-3 16-10 16,3 16 0-16,5 6-4 16,10 3 14-16,12 6-20 15,13-1 10-15,19 3 0 0,20 1-8 16,3 0 8-16,9-1 0 16,28-9-9-16,8-1 6 15,7-15 2-15,7-2-17 16,0-11 1-16,7-4 4 15,-1-4-1-15,0-1 11 16,0-2-4-16,-5 2 2 16,-7 1-2-16,-11 2 1 15,-10 4 6-15,-15 1-14 16,-14 2 13-16,-3 3 1 16,-23-2 21-16,-25-1-15 15,-15-2 46-15,-5-6-16 16,-11-11 2-16,-6-6 20 0,3-7-25 15,-3-7-8 1,3-3 2-16,6 0-26 0,8-13 7 16,16-7-8-16,13 0-32 15,22-1 1-15,17 4-150 16,36 4-286-16,27 9-179 16,-1 0-1312-16</inkml:trace>
  <inkml:trace contextRef="#ctx0" brushRef="#br0" timeOffset="496">1676 1092 1908 0,'0'0'356'0,"0"0"-220"16,0 0 27-16,0 0 92 15,-121-171-80-15,75 141-57 16,-7 11-28-16,2 10-49 16,-3 9 17-16,0 4-24 15,1 42-23-15,7 15 20 16,10 16-30-16,13 8-1 15,17 1 18-15,6-10-18 16,16-8 0-16,33-13-14 0,16-18-26 16,11-20 16-16,9-17-69 15,-3-3-4-15,-4-42 32 16,-8-7-6-16,-19-7 56 16,-11-3 0-16,-14 13 15 15,-13 7 45-15,-10 15 7 16,-3 18 38-16,0 9 15 15,0 0-56-15,0 30-14 16,-13 18-35-16,4 10 0 16,6 3 14-16,3 2-14 15,0-4-63-15,16-11-78 16,39 6-327-16,-2-15-180 0,-4-15-1265 16</inkml:trace>
  <inkml:trace contextRef="#ctx0" brushRef="#br0" timeOffset="1212">2478 1066 705 0,'0'0'1409'0,"0"0"-1080"16,0 0-85-16,0 0 62 15,0 0-100-15,-215-56-62 16,155 88-54-16,1 14-65 15,8 10 16-15,8 5-14 16,13-1-14-16,21-1 11 16,9-2-24-16,0-4 0 0,28-5-1 15,18-8-27-15,13-7-13 16,7-10-34-16,6-8-9 16,3-15 29-16,7 0-35 15,3-18 27-15,3-26 26 16,5-18-45-16,1-20 14 15,-2-23 22-15,6-29-29 16,-19 0 65-16,-8-4-17 16,-15-1 27-16,-27 28 40 15,-5-4 32-15,-21 19 9 16,-3 14 8-16,0 28-8 16,-19 16 66-16,-12 17-11 15,-4 18-64-15,-4 3 11 0,-7 26-61 16,-4 34-8-16,5 22-14 15,2 24 10-15,7 17 26 16,10 7-35-16,12 6 9 16,8-6-1-16,6-9 0 15,0-10-18-15,6-10 6 16,14-17-25-16,0-12 16 16,-1-19-30-16,1-18-17 15,-3-20 5-15,0-15-7 16,-1 0 52-16,10-32 3 0,6-21 6 15,7-12 3 1,4-6-3-16,3 6 0 0,-4 12-1 16,-6 18-5-16,-5 22 6 15,-2 13 0-15,0 15 9 16,1 33 63-16,2 17-21 16,-2 6-7-16,-1 5 2 15,1-5-44-15,-7-10 10 16,3-8-12-16,-6-18-4 15,-4-14-5-15,-3-12-39 16,0-9-74-16,-7-9-60 16,-3-23-366-16,-3-9-543 0</inkml:trace>
  <inkml:trace contextRef="#ctx0" brushRef="#br0" timeOffset="1425">1617 494 1744 0,'0'0'1177'16,"0"0"-1067"-16,0 0-110 15,0 0 0-15,252-148-6 16,-59 75-63-16,-23 11-452 15,-15 14-1030-15</inkml:trace>
  <inkml:trace contextRef="#ctx0" brushRef="#br0" timeOffset="1977">4889 1131 2275 0,'0'0'284'0,"0"0"-261"15,0 0-10-15,0 0 24 16,0 0 54-16,0 0 5 16,0 0-50-16,120 204 32 15,-107-131-30-15,-4 2 11 16,2-6-23-16,-5-12-22 16,0-14-15-16,-1-13 1 15,-2-17 0-15,0-6 18 16,-3-7-18-16,0 0 24 15,3-18-9-15,0-20-15 16,7-15-1-16,6-15-5 16,11-11 6-16,8-1-13 0,7 5 14 15,2 12-1 1,-1 18 0-16,-5 19-1 0,-5 20-8 16,-4 6-11-16,-6 32 20 15,-3 24 39-15,-4 9-12 16,-2 6 12-16,-2 0 14 15,2-10-47-15,0-11-12 16,1-8-8-16,4-11-73 16,24-12-157-16,-3-7-327 15,2-12-223-15</inkml:trace>
  <inkml:trace contextRef="#ctx0" brushRef="#br0" timeOffset="2832">6067 1127 2121 0,'0'0'351'16,"0"0"-217"-16,0 0 64 16,0 0-19-16,-187 91-5 15,145-29-95-15,8 3-17 16,22 0-9-16,12-9-53 15,0-9-7-15,29-12-53 16,17-13-28-16,7-11-4 16,1-11-63-16,0 0-20 15,-12-26 78-15,-7-12 23 16,-8-7 62-16,-11-2 11 0,-6-3 1 16,-7 5 84-16,-3 13 46 15,0 12 21-15,0 13 21 16,0 7-90-16,-3 9-23 15,0 29-41-15,3 13-3 16,0 5 32-16,0-2-47 16,32-5-1-16,15-12 0 15,11-6-45-15,4-16 23 16,0-15 2-16,-2 0-33 16,-12-21 53-16,-11-21-17 15,-4-12 18-15,-10-5-4 16,-6-1 5-16,-5 1-1 15,-9 13 1-15,-3 9 22 16,0 17 50-16,0 13-7 0,0 7-35 16,0 7-28-16,3 28 5 15,7 8-8-15,7 11 0 16,9 2 6-16,13-5-18 16,10-9 12-16,13-8-30 15,4-16 19-15,-4-16-45 16,-6-2-1-16,-13-4 19 15,-7-27 29-15,-13-10-6 16,-8-6 15-16,-1-6 0 16,-11 3 41-16,-3 6 1 15,0 11 47-15,0 12 0 0,0 15-20 16,0 6 15 0,-3 4-54-16,0 39-29 0,0 22 32 15,0 22-33-15,3 18 36 16,0 36-15-16,0-8 4 15,22 3 38-15,7 0-39 16,5-33-13-16,0 8 17 16,-6-13-27-16,-16-20-1 15,-12-13 11-15,0-13-10 16,-20-14 33-16,-22-15-22 16,-10-11-11-16,-4-12 33 15,0 0-34-15,1-21 0 16,9-22-2-16,10-21 8 15,16-11-16-15,14-17-13 16,6-17-76-16,29-65-85 0,14 27-398 16,-4 8-705-16</inkml:trace>
  <inkml:trace contextRef="#ctx0" brushRef="#br0" timeOffset="3035">5982 189 2718 0,'0'0'334'16,"0"0"-334"-16,0 0-26 16,182 86-4-16,-66-28 28 15,70 44-114-15,-26-17-558 16,-22-8-792-16</inkml:trace>
  <inkml:trace contextRef="#ctx0" brushRef="#br0" timeOffset="3598">373 2389 1943 0,'0'0'290'0,"0"0"-191"15,0 0-64-15,0 0 81 16,0 0 73-16,213-36-14 15,-82 24-69-15,69 3-28 16,95 1-23-16,57-1 6 16,52-4 41-16,27-1-64 15,-5 2-26-15,16 3 20 16,-4 9-23-16,-11 0-3 16,-2 4-5-16,-19 19 0 15,-23-2 12-15,-26-6-13 16,-43-4 0-16,-39-2 21 0,-66-6-21 15,-58 0 0 1,-53-3-2-16,-29 3-7 0,-7-1-3 16,0-2-155-16,-15 4-336 15,-24-4-187-15</inkml:trace>
  <inkml:trace contextRef="#ctx0" brushRef="#br0" timeOffset="3833">8688 809 2691 0,'0'0'202'15,"0"0"-202"-15,0 0-596 16,0 0 441-16,0 0 78 16,0 0-932-16</inkml:trace>
  <inkml:trace contextRef="#ctx0" brushRef="#br0" timeOffset="3971">8751 1335 2799 0,'0'0'506'16,"0"0"-415"-16,0 0-85 16,0 0 38-16,0 0-44 15,0 0-162-15,0 0-972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2.1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41 2053 0,'0'0'463'15,"0"0"-430"-15,0 0 63 16,173-28 58-16,-108 19-102 16,4 6-52-16,3 3-48 15,13 6-154-15,-13 15-321 16,-19 1-563-16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2.3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2718 0,'0'0'373'15,"0"0"-313"-15,0 0-12 16,0 0 8-16,202 2-20 16,-103-2-36-16,51 0-144 15,-22 2-487-15,-13 7-1713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37.9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273 990 1534 0,'0'0'297'0,"0"0"-214"16,0 0 20-16,0 0 119 15,0 0 38-15,0 0-106 16,6-16-61-16,-3 14 59 16,3-8-65-16,5-1-33 15,-2-7 23-15,10-1-51 16,1-3 31-16,10-2-27 15,-1 0-21-15,8 7 39 16,2 3-48-16,1 8 0 0,2 6 4 16,-4 0 2-16,2 23-7 15,-7 19 1-15,-10 11 0 16,-6 12 24-16,-14 1-24 16,-3 5 0-16,0-3-3 15,-17-3 10-15,-12-9-4 16,-7-6-3-16,-4-5 0 15,1-10 11-15,-1-8-11 16,5-4 0-16,-1-11 14 16,2-7-13-16,3-5-1 15,-3 0 0-15,8 0 8 16,0-5-26-16,7-13 2 16,8 4-82-16,11-2-44 0,5-7-402 15,27 5-95-15,1 1-1173 16</inkml:trace>
  <inkml:trace contextRef="#ctx0" brushRef="#br0" timeOffset="456">1126 1025 1230 0,'0'0'400'0,"0"0"-295"16,0 0-70-16,0 0 105 16,0 0 36-16,0 0-2 15,0 0-71-15,28-142 24 16,-33 131 35-16,-10-5-86 15,-8 3-18-15,-7 3 48 16,-2 1-67-16,-8 6-6 16,1 3-8-16,-4 0-25 15,1 3 38-15,5 24-38 16,8 8 0-16,10 18 28 16,8 12-22-16,8 11 6 15,3 7-11-15,0-6 13 0,6-9-2 16,14-12-12-16,7-16 0 15,-1-10-3-15,6-10 15 16,7-14-23-16,4-6 11 16,4 0-71-16,11-26-136 15,-11-4-405-15,-12 4-1151 0</inkml:trace>
  <inkml:trace contextRef="#ctx0" brushRef="#br0" timeOffset="1040">1346 1964 1756 0,'0'0'318'0,"0"0"-240"15,0 0-25-15,0 0 37 16,0 0 36-16,0 0-77 16,0 0-33-16,92-71 27 15,-53 37-43-15,-3-6 0 16,-4 3 12-16,-1 1-3 15,-12 4 69-15,-6 12 22 16,-6 5 27-16,-7 6 26 0,0 7-53 16,0 2-40-1,0 0 30-15,0 4-83 0,0 30 22 16,0 13-20-16,0 15-8 16,0 7 36-16,0 2-37 15,0-3 0-15,0-8-10 16,0-8 10-16,0-5-16 15,0-8-89-15,0 3-202 16,0-13-279-16,0-11-591 0</inkml:trace>
  <inkml:trace contextRef="#ctx0" brushRef="#br0" timeOffset="1260">2018 2265 2043 0,'0'0'506'0,"0"0"-410"16,0 0-52-16,0 0 145 15,0 0-189-15,0 0-1 16,0 0-464-16,22-56-169 0</inkml:trace>
  <inkml:trace contextRef="#ctx0" brushRef="#br0" timeOffset="1657">2211 1681 1854 0,'0'0'540'0,"0"0"-429"16,0 0-5-16,0 0 107 15,0 0-58-15,0 0-110 16,0 0-3-16,212-4-42 16,-153 4 0-16,1 0 13 15,-3 0-13-15,-4 0 14 16,-13 0-13-16,-8 0 8 15,-15 0 14-15,-11 4-22 0,-6 15-1 16,0 1 104-16,0 10-41 16,-12 5-8-16,-5 3-3 15,0 6-29-15,0 6 35 16,5 1-58-16,2 1 0 16,4-2-3-16,-1 1 10 15,0-5-14-15,4-4 5 16,3-4-65-16,-3-5-10 15,0-3-398-15,-3-10-194 16,-2-5-335-16</inkml:trace>
  <inkml:trace contextRef="#ctx0" brushRef="#br0" timeOffset="1849">2505 1955 1913 0,'0'0'518'0,"0"0"-454"16,0 0 67-16,0 0 24 15,0 0-27-15,0 0-128 16,193-35-173-16,-144 30-310 16,-2-1-863-16</inkml:trace>
  <inkml:trace contextRef="#ctx0" brushRef="#br0" timeOffset="2376">3205 1717 1991 0,'0'0'524'16,"0"0"-507"-16,0 0-2 15,0 0 34-15,0 0 6 16,0 0-39-16,0 0-16 16,204-9 6-16,-156 9 3 15,-2 0-9-15,-4 0 0 16,-5 4 66-16,-11-2-57 16,-13-2 1-16,-10 0 5 15,-3 0 1-15,0 0 89 0,-19 0-53 16,-13 0-2-16,-8 0 42 15,-5 0-57-15,-5 0 25 16,1 0 12-16,4 0-20 16,2 0 44-16,10 0-71 15,7 12-24-15,9 12 22 16,11-1-22-16,6 10-1 16,0-1 0-16,12 3 10 15,22 3-1-15,2-4-9 16,3-3 0-16,-4-2-3 0,2 1 3 15,-1-6-1 1,-7 0 0-16,-3-1 1 16,-6-6 12-16,-7 1-12 0,-10-2 0 15,-3 1 54-15,-9 3-38 16,-27 1-2-16,-17 4-14 16,-5 0-20-16,-4-4 1 15,-23-3-152-15,19-6-206 16,7-12-478-16</inkml:trace>
  <inkml:trace contextRef="#ctx0" brushRef="#br0" timeOffset="3408">60 0 1512 0,'0'0'310'0,"0"0"-146"16,0 0 52-16,0 0 6 16,0 0-125-16,0 0-44 15,0 0-38-15,-11 61-13 16,-2-15-2-16,1 9-198 15,-2 7-116-15,5-10-249 16,9-17-917-16</inkml:trace>
  <inkml:trace contextRef="#ctx0" brushRef="#br0" timeOffset="3571">270 2 423 0,'0'0'1470'15,"0"0"-1202"-15,0 0-203 16,0 0 39-16,0 0 22 16,0 0-126-16,-125 244-71 15,102-164-413-15,10-15-1333 0</inkml:trace>
  <inkml:trace contextRef="#ctx0" brushRef="#br0" timeOffset="2707">2587 250 1996 0,'0'0'516'16,"0"0"-465"-16,0 0-6 15,0 0 138-15,0 0-7 16,0 0-59-16,0 0-98 16,0 88-19-16,-3-51-7 15,-7 9-262-15,3-11-378 0,4-15-555 0</inkml:trace>
  <inkml:trace contextRef="#ctx0" brushRef="#br0" timeOffset="2859">2956 82 2056 0,'0'0'472'0,"0"0"-341"16,0 0-28-16,-26 170-38 0,-19-58-65 16,2-14-602-1,4-15-1488-15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6.2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0 141 1955 0,'0'0'550'0,"0"0"-477"15,0 0 40-15,0 0 166 16,0 0-47-16,0 0-128 16,0 0-31-16,240-40 15 15,-64 24-14-15,79 6-4 16,53-6-19-16,30 4 6 15,18 1 32-15,4-1-58 16,26 0-13-16,17 7 3 16,4-1-19-16,-19 6-2 15,-28 0 9-15,-26 0-2 16,-31 17 5-16,-28-2-12 16,-26-3-1-16,-53-6-7 15,-49-6-8-15,-53 0-10 0,-35 0-22 16,-16 0-87-1,-43 0-40-15,0 0-303 0,-23 0-419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6.7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802 0 2295 0,'0'0'321'0,"0"0"-281"15,0 0 93-15,0 0 226 16,0 0-159-16,0 0-110 16,0 0-10-16,-204 189-8 15,81-75 39-15,-9 10-47 16,8-12-28-16,23-15 24 16,32-19-24-16,29-26-10 15,31-18-26-15,9-15 0 16,26-7 20-16,36-12-19 0,20 0-1 15,17-9 29 1,9-17-29-16,-1-1-1 0,-2 0-5 16,-6 8 6-16,-5 3 18 15,-12 10-18-15,-11 6-36 16,-8 0 6-16,-16 6-85 16,-9 14-52-16,-11 7-109 15,-18 6-303-15,-1-3-158 16,-8-13-1097-16</inkml:trace>
  <inkml:trace contextRef="#ctx0" brushRef="#br0" timeOffset="180">1037 209 2481 0,'0'0'580'0,"0"0"-456"0,0 0-55 15,-12 153 201-15,1 15-29 16,-11 62-100-16,-7 26-45 15,-8-7-63-15,8-33-9 16,10-59-24-16,2-4-63 16,11-48-114-16,-2-34-695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4.0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1952 747 1886 0,'0'0'595'15,"0"0"-461"-15,0 0-4 16,179 0 160-16,-103 0-100 16,9 0-133-16,-3 0-39 15,0 0-18-15,-11 0-89 16,-8 0-173-16,-24 6-320 16,-22 6-352-16</inkml:trace>
  <inkml:trace contextRef="#ctx0" brushRef="#br0" timeOffset="189">2259 408 2018 0,'0'0'541'0,"0"0"-406"16,0 0 148-16,0 174-71 15,3-94-95-15,13 2-77 16,4-2-40-16,0 0 0 15,0-7-48-15,2 20-177 16,1-15-346-16,-3-20-371 0</inkml:trace>
  <inkml:trace contextRef="#ctx0" brushRef="#br0" timeOffset="-728">0 426 1899 0,'0'0'394'15,"0"0"-300"-15,0 0-26 0,0 0 91 16,0 0-58-16,0 0-47 16,167-127-27-16,-104 123-20 15,-1 4 40-15,0 10-26 16,-10 32-11-16,-16 13 6 15,-13 14-5-15,-20 7-5 16,-3 6-5-16,-17 0 5 16,-22 0 9-16,-7-10-9 15,-5-7-5-15,-5-15 18 16,7-8-19-16,6-19-1 16,10-11-5-16,13-12-73 15,17-2-99-15,3-25-359 0,0-7-515 16</inkml:trace>
  <inkml:trace contextRef="#ctx0" brushRef="#br0" timeOffset="-441">789 372 1859 0,'0'0'388'15,"0"0"-272"-15,0 0 69 16,0 0 77-16,-193 24-60 16,150 13-113-16,11 12-33 0,8 13 34 15,12 9-38-15,4 2-10 16,8 1-6-16,0-7-36 16,17-4 37-16,16-8-37 15,13-8-1-15,10-11-7 16,9-9-138-16,4-9-175 15,22-16-254-15,-15-2-37 16,-17 0 206-16</inkml:trace>
  <inkml:trace contextRef="#ctx0" brushRef="#br0" timeOffset="-232">1136 965 986 0,'0'0'817'16,"0"0"-601"-16,0 0 56 15,0 0 52-15,0 0-37 0,0 0-139 16,0 0-16-1,13 15-10-15,-13 29-33 0,0 9 12 16,0 5-46-16,0 9-1 16,0-7-4-16,4-1-17 15,2-5-18-15,-3-11-15 16,3-10-45-16,-1-5-34 16,-5-9-149-16,0-3-260 15,0-10-315-15</inkml:trace>
  <inkml:trace contextRef="#ctx0" brushRef="#br0" timeOffset="742">3431 160 2215 0,'0'0'369'0,"0"0"-247"16,0 0-2-16,0 0 104 15,170-138-80-15,-108 124-89 16,4 8-11-16,2 6-13 0,-1 9-15 15,-15 23 34 1,-10 16-32-16,-22 7-6 0,-20 10 19 16,0 2-23-16,-40 2 22 15,-16-4-24-15,-2-10-6 16,2-5 18-16,5-14-18 16,4-9 0-16,18-10-9 15,6-8-14-15,17-6 23 16,6-3-41-16,0 0-4 15,3 0 32-15,26 0-22 16,4 0 9-16,10 0 8 16,8 9-6-16,12 18 15 0,9 8 9 15,6 9 27 1,1 6 11-16,-8 3-26 0,-15 0-10 16,-19-1 23-16,-25 0-14 15,-12-6 22-15,-20-1-9 16,-31-6 9-16,-12-12 33 15,-13-2-53-15,-1-14-1 16,1-8 3-16,5-3-15 16,8 0 0-16,18-23-43 15,18-20-122-15,14 4-292 16,13 0-507-16</inkml:trace>
  <inkml:trace contextRef="#ctx0" brushRef="#br0" timeOffset="1003">4570 443 2407 0,'0'0'548'0,"0"0"-502"15,0 0 78-15,0 0 86 16,0 0-14-16,0 0-134 15,178 151-26-15,-127-92 6 16,12 6-18-16,-4-1 25 16,3-5-39-16,-10-8-9 15,-13-11-2-15,-13-7-50 16,-15-5-88-16,-14 1-73 16,-28-9-366-16,-8-5-273 0</inkml:trace>
  <inkml:trace contextRef="#ctx0" brushRef="#br0" timeOffset="1240">4550 988 2212 0,'0'0'472'15,"0"0"-376"-15,0 0 187 16,0 0-58-16,125-195-110 0,-69 126-55 15,3-2-27 1,-1 0 24-16,-5 8-20 0,-10 9-19 16,-7 9 12-16,-13 16-30 15,-3 10-88-15,-8 19-159 16,-2 0-629-16,-3 13-970 16</inkml:trace>
  <inkml:trace contextRef="#ctx0" brushRef="#br0" timeOffset="1645">5264 1016 1994 0,'0'0'699'16,"0"0"-554"-16,0 0 9 0,0 0 123 15,0 0-130 1,0 0-95-16,0 0-8 0,82-65-16 15,-39 65 25-15,-4 0-25 16,-2 6-10-16,-12 23 48 16,-11 13-66-16,-14 5 18 15,0 2 27-15,-33 7-32 16,-20 0 23-16,-8-8-31 16,-6-5-4-16,5-10 28 15,7-13-29-15,13-8 0 16,8-7 5-16,14-5-5 15,14 0 0-15,6 0-1 16,0 0 1-16,6 0-14 16,25 0 14-16,11 0 0 15,7 0 12-15,4 0-11 0,5 0 0 16,4 4-1 0,8 4-67-16,-5 8 13 0,7 2-125 15,-19-4-503-15,-27 1-587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9.3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 0 2268 0,'0'0'372'0,"0"0"-306"16,0 0-24-16,0 0 67 0,181 35 1 16,-103-29-51-16,11 0-59 15,-4 7 0 1,6 24-213-16,-22 0-461 0,-30 0-1343 0</inkml:trace>
  <inkml:trace contextRef="#ctx0" brushRef="#br0" timeOffset="215">0 522 2622 0,'0'0'351'16,"0"0"-280"-16,0 0-60 16,0 0 16-16,0 0 18 15,222-36-30-15,-104 27-15 16,86-8-176-16,-28-1-377 16,-9-3-411-16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45.1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0 739 2313 0,'0'0'353'16,"0"0"-341"-16,0 0 19 15,0 0 138-15,0 0-108 16,198-101-60-16,-124 55 18 16,2-6-19-16,-4 0-6 0,-13-4-45 15,-11-3-7-15,-17 1 57 16,-19 2-20-16,-12-5 21 16,0 3 0-16,-3 8 9 15,-20 10 24-15,-6 10 33 16,-1 14-8-16,-5 16 11 15,-4 0-41-15,-1 37-13 16,4 24 33-16,4 22-34 16,7 14-4-16,10 10 8 15,5 4-18-15,3-2 8 16,7-9-8-16,0-8 0 16,0-16-6-16,0-13 6 15,0-17-27-15,0-19-11 0,0-16-1 16,0-11 33-1,0 0-28-15,0-18-18 0,14-23 16 16,9-9-8 0,3-6-6-16,6-2-7 0,4 2-12 15,4 6 53-15,-4 11-13 16,-1 13 24-16,-5 15 4 16,-4 11 2-16,-3 0 6 15,0 31 23-15,-4 10 0 16,4 7 20-16,0-2-50 15,4-8 0-15,-1-5 1 16,0-10-1-16,0-10-31 16,1-13-17-16,-4 0-49 15,-3-4-5-15,-5-22 35 0,-1-6 27 16,-8-4 40-16,-3 0-9 16,1 8 9-16,-4 4 13 15,3 9 15-15,-3 13 51 16,0 2-22-16,0 2-45 15,0 31 11-15,6 11-8 16,0 6-6-16,14 7-8 16,11-5-1-16,11-8 26 15,10-10-26-15,4-17-21 16,-5-13 12-16,-3-4-55 16,-20 0 0-16,-14-26 34 15,-11-9 30-15,-3-9 12 16,-10-9 28-16,-22-5 12 0,-14-3 32 15,-10 3-14 1,-6 5-21-16,-4 9-16 0,4 9-24 16,9 13 34-16,15 14-30 15,11 8 4-15,20 0 11 16,7 0-28-16,7 19-9 16,38 6 0-16,14 3-17 15,14-3-30-15,5-4-61 16,1-1-17-16,0-4 3 15,-8-4-58-15,-6-7 66 16,-2-5 76-16,-13 0-7 16,-15 0 54-16,-5-3 0 15,-13-5 87-15,-8-3 112 0,-6 7 17 16,0 1-15-16,-3 3-39 16,0 0-49-16,0 7-4 15,0 30-31-15,0 19-5 16,0 20 0-16,0 18-20 15,0 18-20-15,0 18-11 16,0 6 1-16,8 5 13 16,8-9-36-16,2-9 0 15,2-18 9-15,-3-22-9 16,0-25 0-16,-8-21-1 16,-2-18 2-16,-7-16 12 15,0-3-13-15,0-12 1 16,0-25 3-16,-7-18-4 15,-5-16-6-15,-2-13-13 0,5-14-17 16,-5-16 24 0,0-13-44-16,5-12-8 0,-4-1 18 15,7-5-11-15,0 13-2 16,6 13 16-16,0 25 22 16,19 26 12-16,16 29 6 15,15 24 0-15,2 15 3 16,7 0 22-16,-3 36 20 15,-1 2-4-15,-12 7-25 16,-7 2 43-16,-16-5-29 16,-17-1-27-16,-3-3 36 0,-9 0-26 15,-34-6-10 1,-13 1-20-16,-26-6-115 0,14-10-191 16,5-8-421-16</inkml:trace>
  <inkml:trace contextRef="#ctx0" brushRef="#br0" timeOffset="213">938 173 1928 0,'0'0'484'0,"0"0"-411"15,0 0-2-15,0 0 67 0,0 0-69 16,176 70-69-16,-163 32-10 16,-7-6-255-1,-6-1-524-15</inkml:trace>
  <inkml:trace contextRef="#ctx0" brushRef="#br0" timeOffset="353">892 1625 2678 0,'0'0'547'16,"0"0"-440"-16,0 0-71 15,0 0-36-15,0 0-46 16,0 0-778-16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33.3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1711 0,'0'0'376'0,"0"0"-270"16,0 0-44-16,0 0 148 16,0 0-18-16,0 0-83 15,181 24-13-15,-110-18-32 16,15 2-12-16,5-2 2 15,10 0-43-15,4 0 21 16,-3-1-15-16,-3 1-16 16,-17-2 14-16,-11 4-15 15,-18-1-60-15,-27 4-120 0,-14 1-298 16,-12-3-250-16</inkml:trace>
  <inkml:trace contextRef="#ctx0" brushRef="#br0" timeOffset="506">91 53 1888 0,'0'0'389'16,"0"0"-248"-16,0 0 39 15,0 0 88-15,0 0-115 16,0 0-83-16,0 0-31 0,51 79 15 15,8-28-15-15,15 1-18 16,8 2 13-16,9-4-34 16,5 3 6-16,-2-4 3 15,-4 3-9-15,-5-3-1 16,-17-2 1-16,-16 1 0 16,-19-8-5-16,-19-2 5 15,-14 1 0-15,-11 2 14 16,-40 4-14-16,-15-7 7 15,-16 2-6-15,-7 2-1 16,-2-6 28-16,3-7-28 16,6 0 0-16,6-8 13 15,10 0-1-15,12-2 6 0,14-6-9 16,10-7-8-16,15 0 28 16,7 0-29-16,8-3-11 15,0 3 10-15,0 2 1 16,23 2 0-16,16 5-1 15,11-6 3-15,8 2 7 16,12-5-9-16,7 2-9 16,8-2-8-16,5 0-29 15,-2 6 4-15,0-9-60 16,17-3-158-16,-26 0-196 16,-14 0-392-16</inkml:trace>
  <inkml:trace contextRef="#ctx0" brushRef="#br0" timeOffset="777">1434 530 2336 0,'0'0'336'0,"0"0"-267"15,0 0 8-15,0 0 151 16,0 0-34-16,164 181-105 16,-111-132-49-16,5 1 14 0,4 0-32 15,-3-5-21 1,-2-7-1-16,-12-5-21 0,-5-7-107 16,-8-9-172-16,-13-5-315 15,-5-9-260-15</inkml:trace>
  <inkml:trace contextRef="#ctx0" brushRef="#br0" timeOffset="1006">2054 493 2112 0,'0'0'357'15,"0"0"-249"-15,0 0 161 0,-132 167-32 16,74-99-130 0,-12 5-50-16,2 1-57 0,5-3-7 15,12-12-44-15,17-7-180 16,18-13-261-16,13-16-462 0</inkml:trace>
  <inkml:trace contextRef="#ctx0" brushRef="#br0" timeOffset="1275">2351 1136 1568 0,'0'0'298'0,"0"0"-178"16,0 0 95-16,-6 195 11 16,2-134-80-16,4-9-85 15,0-11-33-15,0-5 17 16,0-10-45-16,7-11-2 16,16-15-75-16,-6 0-177 15,-2-12-361-15</inkml:trace>
  <inkml:trace contextRef="#ctx0" brushRef="#br0" timeOffset="1440">2436 934 2163 0,'0'0'569'0,"0"0"-507"16,0 0 9-16,0 0-71 15,0 0-5-15,0 0-736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3:49.9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0 909 2295 0,'0'0'294'15,"0"0"-234"-15,0 0-50 16,0 0 22-16,0 0 53 16,207-180-60-16,-151 121 9 15,0-2-34-15,-7-6 0 16,-10-2 20-16,-4 8 5 16,-10 6 39-16,-10 20 41 15,-8 18-27-15,-4 17 16 16,-3 6-67-16,0 50 8 15,0 27 74-15,0 23-48 16,-3 14-29-16,-7 1-19 16,7-3-13-16,3-12 0 0,0-15-36 15,0-11-102-15,39-7-97 16,-2-19-523-16,-5-22-127 0</inkml:trace>
  <inkml:trace contextRef="#ctx0" brushRef="#br0" timeOffset="201">1105 853 1847 0,'0'0'392'0,"0"0"-165"16,0 0-4-16,255 12 40 15,-154-4-112-15,10 2-97 0,5-2-36 16,-5-1-18-16,-13 2-20 15,-10 14-228-15,-25-3-328 16,-31 2-420-16</inkml:trace>
  <inkml:trace contextRef="#ctx0" brushRef="#br0" timeOffset="397">1736 632 2096 0,'0'0'347'0,"0"0"-124"16,0 0-12-16,9 176 17 15,-1-94-33-15,-5-5-146 0,3 3-20 16,-3-2-29-16,2-9-32 16,4 14-69-16,0-21-360 15,-1-14-320-15</inkml:trace>
  <inkml:trace contextRef="#ctx0" brushRef="#br0" timeOffset="904">2963 320 2282 0,'0'0'356'0,"0"0"-232"16,0 0-41-16,0 0 158 16,224-38-57-16,-148 34-120 15,4 4-40-15,-4 0 23 16,-11 0 8-16,-25 21-4 16,-27 12-40-16,-13 5-10 15,-22 13 32-15,-31 1-32 16,-13 1 7-16,-2 0-8 15,6-11 1-15,8-7 8 16,15-15-9-16,16-5-14 16,14-7 14-16,9-4-55 15,0 1-7-15,26 1 41 0,16 3-9 16,12 6 20-16,6 9-32 16,10 5 27-16,2 6 15 15,7 6 10-15,-8 3 1 16,-9 1 4-16,-22 0 7 15,-27-1 20-15,-13 0-16 16,-16 0 11-16,-41-2 19 16,-11-10-29-16,-6-6 4 15,-8-9 4-15,3-14-34 16,3-3 22-16,14 0-23 16,16-13-33-16,17-12-45 15,29-13-166-15,0 6-535 0,26-1-852 0</inkml:trace>
  <inkml:trace contextRef="#ctx0" brushRef="#br0" timeOffset="1120">4402 718 2184 0,'0'0'498'0,"0"0"-379"15,0 0 114-15,0 0-43 16,192 161-63-16,-135-119-91 16,0-7-36-16,0 0-16 0,-18-5-143 15,-19-4-323-15,-14-2-218 16,-6-12-1222-16</inkml:trace>
  <inkml:trace contextRef="#ctx0" brushRef="#br0" timeOffset="1324">4702 576 2102 0,'0'0'516'16,"0"0"-414"-16,0 0 173 16,-19 171-4-16,-13-85-84 15,-8 7-97-15,-10 5-57 0,1-3 9 16,4-10-42-16,8-15-3 15,12-14-58-15,19-15-174 16,6-17-420-16,0-15-553 0</inkml:trace>
  <inkml:trace contextRef="#ctx0" brushRef="#br0" timeOffset="1761">5317 172 2284 0,'0'0'487'0,"0"0"-428"0,0 0 149 16,170-15 30-16,-110 15-100 16,-7 0-69-16,-8 21-38 15,-13 11 19-15,-18 7-10 16,-14 5 1-16,-9 6 8 15,-41 6-37-15,-13-3 6 16,-5-2-18-16,6-10 2 16,10-11 15-16,16-10-17 15,13-8-4-15,20-9-5 16,3-1-18-16,3 2-3 16,32-2 24-16,12 11 6 15,11 0 1-15,12 14-1 16,1 9 0-16,8 5 20 0,-5 9-13 15,-4 3 14 1,-18-3 8-16,-22 0-22 0,-21-3 37 16,-9-3-44-16,-25-5 11 15,-32-5 4-15,-17-3-15 16,-19-8-65-16,-66 7-74 16,18-10-228-16,2-1-794 0</inkml:trace>
  <inkml:trace contextRef="#ctx0" brushRef="#br0" timeOffset="2199">424 1775 2121 0,'0'0'460'16,"0"0"-420"-16,0 0-19 15,0 0 212-15,219-23-25 16,-72 7-121-16,72 3-24 0,75 1 16 15,48 0 5 1,15 3 21-16,3 0-41 16,-17 4-16-16,14 1 8 0,14 4-38 15,5 0 1-15,-7 0-18 16,-15 0 0-16,-30 0 27 16,-36 6-27-16,-65-3 7 15,-66 0-1-15,-58 0-7 16,-37 0-45-16,-10 3-49 15,-19 0-61-15,-33 9-176 16,0-4-348-16,-36-3-435 0</inkml:trace>
  <inkml:trace contextRef="#ctx0" brushRef="#br0" timeOffset="2572">3727 2076 2359 0,'0'0'332'0,"0"0"-265"15,0 0-12-15,-217 145 212 16,117-79-94-16,-22 14-103 15,-8 3 14-15,5-1-12 16,13-11-2-16,24-14-10 0,29-16-28 16,24-18-10-16,21-11-4 15,14-6-10-15,0-2 13 16,9-4-20-16,34 0 7 16,10 0 16-16,12 0-24 15,11-7-9-15,9-8 2 16,9 0-37-16,5 4-8 15,3 3-47-15,25 8-115 16,-30 0-327-16,-21 0-342 0</inkml:trace>
  <inkml:trace contextRef="#ctx0" brushRef="#br0" timeOffset="2808">3524 2391 2680 0,'0'0'498'16,"0"0"-471"-16,0 0-2 15,0 183 156-15,0-89-20 16,0 10-74-16,0 10-18 16,0 7-53-16,-6 0 2 15,-11 0-18-15,0-4-51 16,4-8-72-16,4 8-136 15,5-24-431-15,4-32-630 0</inkml:trace>
  <inkml:trace contextRef="#ctx0" brushRef="#br0" timeOffset="3388">7099 1248 2497 0,'0'0'501'0,"0"0"-426"16,0 0-74-16,0 0 73 15,0 0 57-15,167 47-98 16,-79-36-33-16,33 13-108 16,-19 0-375-16,-23-1-339 0</inkml:trace>
  <inkml:trace contextRef="#ctx0" brushRef="#br0" timeOffset="3569">6977 1987 1392 0,'0'0'1633'0,"0"0"-1418"15,0 0-173-15,0 0 45 16,198 6-45-16,-81-6-42 15,76 0-132-15,-26-8-384 16,-23-2-2021-16</inkml:trace>
  <inkml:trace contextRef="#ctx0" brushRef="#br0" timeOffset="7640">9201 950 1692 0,'0'0'215'0,"0"0"-149"15,0 0-23-15,0 0 123 0,0 0 23 16,26-190-75-16,13 144 2 16,7 8-35-16,-1 9-25 15,5 12 1-15,-4 13-12 16,2 4 3-16,-1 35 32 16,-12 30-17-16,-4 23-18 15,-25 48-5-15,-6-3-13 16,-17 14 5-16,-38 0-25 15,-17-17 5-15,-27 9 8 16,-15-13-20-16,-11-15 24 16,1-19 8-16,16-21-7 15,17-31 47-15,26-17-33 16,21-21-12-16,18-2 16 0,20-26-35 16,6-21-8-16,26-12-8 15,33-12-13-15,20 3 20 16,9 10-4-16,6 12 5 15,-9 27-1-15,-3 15-1 16,-9 4 2-16,-11 30 12 16,-7 15-3-16,1 4 7 15,-3 4 7-15,-1-5-23 16,4-5 0-16,2-11-23 16,37-17-189-16,-13-9-462 15,-13-6-723-15</inkml:trace>
  <inkml:trace contextRef="#ctx0" brushRef="#br0" timeOffset="7833">10164 2212 2438 0,'0'0'534'0,"0"0"-450"15,0 0-29-15,0 0-53 16,0 0-2-16,0 0-386 16,0 0-441-16</inkml:trace>
  <inkml:trace contextRef="#ctx0" brushRef="#br0" timeOffset="8436">10946 911 2220 0,'0'0'457'0,"0"0"-402"16,0 0-30-16,0 0 160 15,180-28-76-15,-108 24-74 16,13 4-5-16,6 0-29 0,8 0-1 15,-1 0 26 1,-6 11-11-16,-17-3-8 0,-20 3-7 16,-21-5 8-16,-25 3 4 15,-9-3-11-15,-16 0 39 16,-34 0-18-16,-18 0-21 16,-14-4 18-16,-6-2 14 15,-8 0-14-15,2 0 33 16,1 0-23-16,8 0-4 15,5-6 7-15,10 6-7 16,15 0 5-16,13 0-4 16,11 19-19-16,12 13 23 15,10 11-30-15,9 8 1 16,0 8 13-16,6 3-14 16,24-1 7-16,8-4-7 0,12-8 0 15,5-4 4 1,7-5-4-16,8 2-2 0,1-4 1 15,5 3 0-15,-1 1 0 16,-2 3 1-16,-11-2 0 16,-11 5 14-16,-14-5-13 15,-20-1-1-15,-17 2 16 16,-8 1 4-16,-44-1 7 16,-17 0-14-16,-17-6-4 15,-5-6 6-15,0-8-14 16,-1-11-2-16,7-11-24 15,-7-2-75-15,24-18-167 16,12-11-568-16</inkml:trace>
  <inkml:trace contextRef="#ctx0" brushRef="#br0" timeOffset="9908">8965 86 1600 0,'0'0'254'15,"0"0"-187"-15,0 0 29 16,-79 228 126-16,54-65-73 16,-9 46-51-16,2 26-15 0,-1 0-19 15,7-11 8-15,3-16-3 16,3-5-14-16,7-13 25 16,1-13-33-16,1-32-23 15,5-35-2-15,0-33 1 16,-2-7-7-16,-4-1 17 15,-2 4 3-15,-5 3 37 16,2-22-22-16,0-12-12 16,8-13 6-16,6-10-11 15,3-5-19-15,0-5-15 16,9-1 6-16,22-2 5 16,11 3-11-16,17-2 0 15,13-1 12-15,16-1-12 0,20 1 14 16,10 3 7-1,16-3-21-15,33-1 44 0,42 1-43 16,44-1-1-16,15-4 19 16,-6-1-18-16,-26 0-1 15,-26 0 0-15,0 0 1 16,-5-14 7-16,4-1-8 16,-2-3-8-16,-10 3 8 15,-12 2 1-15,-33 3 5 16,-32 1 5-16,-30 1 4 15,-13-2 6-15,2-1-21 16,3-4 0-16,3 0 13 16,-16 1-13-16,-13-2 0 15,-10 3 0-15,-13-2 8 0,-7-3 7 16,-10-3-15-16,-3-7 0 16,-3-9 10-16,-4-7-10 15,0-15 6-15,-6-17-6 16,3-19-18-16,-3-46 17 15,11-50-49-15,3-63-5 16,5-29-5-16,-3-6-31 16,-6 19-10-16,-4 36 25 15,-3 46 7-15,-3 53 21 16,0 42-9-16,0 35 56 16,0 2 1-16,0 3 33 15,-12 3 0-15,-4 15 10 16,5 11-15-16,2 9 31 0,6 7-44 15,0 5-15-15,3 0 6 16,0 3-6-16,0 0-2 16,0 0-14-16,0 0 16 15,0 0 0-15,0 0 1 16,-5 0-1-16,-1 0 31 16,-8 0-14-16,-4-6-11 15,-6 0-12-15,-5-3-6 16,-3 0 6-16,-12 4-5 15,-4-2-14-15,-12 5 11 16,-5 2-8-16,-6 0 22 16,-2 0 0-16,1 0-1 15,1 0-17-15,-2 0 18 0,2 0-12 16,-8 0 12 0,-6 0 0-16,-3 0-7 0,-14 0 7 15,-9 9 0 1,-8 1-10-16,-8 3 8 0,-1-1-2 15,-2-4-2-15,5 5 3 16,4-5 1-16,5-3-4 16,8-1 6-16,7-4 5 15,7 0-5-15,-2 0-2 16,5 0-4-16,3 0 7 16,6-9-1-16,3 3 0 15,7 1 1-15,4 5 12 16,-5-4-13-16,-1 4 0 0,1 0 15 15,-2 0-15-15,2 0 6 16,2 0 0-16,1 7 44 16,2 1-11-16,3 1-38 15,2 0 18-15,4 0 38 16,7-4-56-16,10-2 6 16,8-3-7-16,15 0 0 15,29 0-6-15,33-6-127 16,12-18-670-16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34.6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 2417 0,'0'0'501'0,"0"0"-432"0,0 0-36 15,0 0 100 1,0 0 5-16,0 0-138 0,0 0-23 16,0-12-154-16,0 12-284 15,0 6-269-15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34.8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0 136 2720 0,'0'0'554'0,"0"0"-395"0,0 0-122 16,0 0 28-16,0 0-35 16,0 0-30-16,0 0-465 15,26-136-1318-15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33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896 385 1646 0,'0'0'264'0,"0"0"-201"0,0 0 1 16,0 0 162-16,0 0-41 15,0 0-59-15,60-42-65 16,-50 25 15-16,-4-1 17 15,-3-3 5-15,-3 0 15 16,0-10-60-16,0 1-18 16,-3-2 10-16,-16-3-35 15,-7 2 2-15,-11 1-12 16,-2 3 0-16,-7 4 29 16,-5 8-20-16,-5 15-3 15,-4 2 16-15,-2 0-21 16,0 26 5-16,3 12-6 0,4 9 0 15,12 12-9 1,10 9 9-16,10 6 0 0,14 5 7 16,4 1-7-16,5 0 0 15,0-9-1-15,20-6 1 16,8-11 0-16,3-6 0 16,6-19-10-16,8-9 10 15,4-16-31-15,4-4-8 16,-1-17-12-16,-2-28 4 15,-4-8 37-15,-10-9-23 16,-7-6 32-16,-9 4 1 16,-11 6 1-16,-9 0 57 15,0 18 20-15,0 4-12 16,0 13 30-16,-12 8-27 16,5 9-3-16,0 6 3 0,4 0-47 15,0 38-2-15,0 27-8 16,0 31 1-16,-5 24 34 15,2 11-43-15,3 5-2 16,0 3 37-16,-2-7-26 16,2-5-12-16,0-6 14 15,0-15-15-15,0-11 15 16,0-13-15-16,-4-12 0 16,1-11 14-16,-4-11-13 15,3-14-1-15,-2-3 0 16,3-14-10-16,-2-6 10 15,5-7-54-15,3-4-27 16,0 0-42-16,0-53-174 0,11-6-365 16,7-5-168-16</inkml:trace>
  <inkml:trace contextRef="#ctx0" brushRef="#br0" timeOffset="427">1012 1052 1810 0,'0'0'504'15,"0"0"-388"-15,0 0 4 16,0 0 92-16,0 0 1 16,0 0-119-16,0 0-40 0,184-76-13 15,-142 76-7-15,-4 0 26 16,-7 7-6-16,-12 17-33 15,-13 8 21-15,-6 10-21 16,-3 2-3-16,-33 6-2 16,-4-3-14-16,-5-6 22 15,-1-6-23-15,7-11 0 16,7-9 23-16,9-9-15 16,6-6 1-16,7 0-10 15,7 0 0-15,3 0 8 16,0 0-8-16,3 0-15 15,20 0 14-15,4 0 2 16,8 12 0-16,1 9 0 16,1-8 0-16,2 8 23 0,-1 3-24 15,6-13 0-15,-1 2-14 16,5-10-34-16,15-3-188 16,-15-24-380-16,-8-5-741 0</inkml:trace>
  <inkml:trace contextRef="#ctx0" brushRef="#br0" timeOffset="1102">0 2200 1553 0,'0'0'346'15,"0"0"-171"-15,0 0-94 16,0 0 170-16,0 0-7 16,0 0-113-16,0 0-10 15,-7 30-24-15,24-30 6 16,16 0 19-16,6 0-4 16,13 0-10-16,10 0-59 15,11-9-2-15,12-6 14 16,12 0-10-16,19-2-6 0,15-1-24 15,13-3-12-15,6 1 26 16,1 2-35-16,-7-1 6 16,-17 11-3-16,-8-1-2 15,-22 7 5-15,-15 2-6 16,-20 0 1-16,-16 0 11 16,-13 0-12-16,-16 0-18 15,-11 0 17-15,-6 0-45 16,0 0-25-16,0 0-43 15,0-15-149-15,0-17-293 16,0-13-273-16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36.1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8 746 1694 0,'0'0'310'0,"0"0"-179"15,0 0-38-15,0 0 108 16,0 0-39-16,0 0-86 16,-8 63-6-16,33-61-35 15,10-2 5-15,10 0-4 16,5-23-17-16,10-14 6 16,-3-15-25-16,2-7-9 0,-2-5 9 15,-12-4-24-15,-5-3 15 16,-14 6 3-16,-10 6 6 15,-7 6 12-15,-1 11-3 16,-5 13 31-16,-3 9 61 16,0 14-24-16,3 6-8 15,-3 6-27-15,0 43-28 16,3 27 62-16,0 26-21 16,-3 13-31-16,0 3 14 15,0-3-32-15,0-9 1 16,0-12-7-16,0-11 2 15,0-12-4-15,0-16-8 0,0-15-81 16,3-12-32 0,11-25-238-16,-4-3-339 0,0 0-906 0</inkml:trace>
  <inkml:trace contextRef="#ctx0" brushRef="#br0" timeOffset="280">915 785 2023 0,'0'0'392'0,"0"0"-282"0,0 0 96 16,0 0 43-1,0 0-114-15,0 0-69 16,0 0-35-16,223 14 20 0,-152-8-36 15,8-2 3-15,3-4 30 16,3 0-47-16,-3 0-1 16,-10 0-8-16,-13 0-63 15,-17 0-55-15,-19 0-223 16,-17 0-295-16,-6-6-320 0</inkml:trace>
  <inkml:trace contextRef="#ctx0" brushRef="#br0" timeOffset="511">1360 529 1935 0,'0'0'312'15,"0"0"-147"-15,0 0-1 16,0 182 62-16,0-121-39 15,10 1-88-15,-1 2-82 16,2-8-17-16,-5-1-63 16,0 7-158-16,-3-15-414 15,-3-9-1397-15</inkml:trace>
  <inkml:trace contextRef="#ctx0" brushRef="#br0" timeOffset="3800">2538 70 1162 0,'0'0'566'0,"0"0"-458"16,0 0-88-16,0 0 120 15,0 0 92-15,0 0-80 16,0 0-15-16,17-61-2 16,-31 57-21-16,-15 0-10 15,-13 4-2-15,-4 0 2 16,-7 27-30-16,4 19-2 15,1 15 38-15,5 14-39 16,13 14-19-16,7 8-14 16,14 0-37-16,9-3 31 15,0-6-32-15,15-8 1 0,19-9 3 16,11-8-4-16,4-14-1 16,7-12-5-16,0-6-11 15,3-16 8 1,-4-13-10-16,-9-2-1 0,-10 0 13 15,-16-17 8-15,-17-9-1 16,-3 2 9-16,-12-5-1 16,-32 1 31-16,-14 8-39 15,-15 5 0-15,-4 7-1 16,-5 8-7-16,6 0-89 16,7 8-104-16,19 13-331 15,18-4-242-15</inkml:trace>
  <inkml:trace contextRef="#ctx0" brushRef="#br0" timeOffset="4220">249 1681 514 0,'0'0'1687'0,"0"0"-1422"15,0 0-201-15,0 0 64 16,0 0 93-16,0 0-107 15,0 0-49-15,66 36 28 16,36-34 29-16,55 2-46 16,56-4-15-16,62 0 20 15,23 0-40-15,-13-4-23 16,-37-8-4-16,-39 0-13 16,-14 0 22-16,-42 0-23 15,-34 3-10-15,-39 7 9 16,-24 0-40-16,-3-2-136 15,-30 4-96-15,-11 0-415 16,-12 0-412-16</inkml:trace>
  <inkml:trace contextRef="#ctx0" brushRef="#br0" timeOffset="4661">1501 2111 2369 0,'0'0'346'16,"0"0"-192"-16,0 0-126 15,0 0 143-15,0 0 0 16,0 0-125-16,0 0-11 0,68 3-24 16,17-3 9-1,3 0 35-15,-6 20-29 0,-16 13-11 16,-27 11-6-16,-36 15-9 15,-3 12 33-15,-62 11-33 16,-29 0 1-16,-20 1-4 16,-8-9 16-16,6-18-13 15,14-16 0-15,17-18 1 16,26-16 19-16,21-6-20 16,21 0 1-16,14-28 11 15,3-3-12-15,37 6-1 16,16 5-5-16,9 14 6 15,11 6 12-15,1 0-12 0,12 26 0 16,0 5 21-16,2 0-8 16,-3-4-11-16,5-6 1 15,-2-14-3-15,0-7-9 16,44-55-149-16,-24-9-394 16,-12-3-581-16</inkml:trace>
  <inkml:trace contextRef="#ctx0" brushRef="#br0" timeOffset="4895">3465 1413 2704 0,'0'0'545'0,"0"0"-537"0,0 0-8 15,0 0 0-15,192 0 34 16,-110 0-34-16,11-6-27 16,1-6-99-16,-12 5-240 15,-23 3-374-15,-36 4-1183 0</inkml:trace>
  <inkml:trace contextRef="#ctx0" brushRef="#br0" timeOffset="5076">3334 1836 2464 0,'0'0'550'15,"0"0"-435"-15,0 0-94 16,0 0 35-16,0 0 56 16,193 25-88-16,-94-25-24 0,8-19-52 15,44-14-167-15,-24 5-500 16,-14 1-1485-16</inkml:trace>
  <inkml:trace contextRef="#ctx0" brushRef="#br0" timeOffset="6544">5210 638 1377 0,'0'0'340'0,"0"0"-166"16,0 0-35-16,0 0 95 15,0 0-53-15,0 0-62 16,0 0-21-16,36 11-29 16,-3-5-7-16,5 0-27 15,9-3-10-15,5-3-11 16,7 0-7-16,1 0 17 0,2 0-24 15,-4-15 0-15,-5-2 1 16,-14 6-1-16,-13-2 0 16,-12 7 6-16,-8 6 48 15,-6 0 57-15,0 15-54 16,0 29 12-16,-6 18 40 16,-17 20-42-16,-1 15-29 15,-2 7 2-15,0 1-19 16,9-1 21-16,5-9-41 15,1-13 0-15,8-13 22 16,3-8-23-16,0-20-1 16,0-8 0-16,0-16-27 0,0-8-26 15,0-9-124 1,-3 0-110-16,-10-25-66 0,4-9-334 16,-5-5-340-16</inkml:trace>
  <inkml:trace contextRef="#ctx0" brushRef="#br0" timeOffset="7756">5141 770 1824 0,'0'0'343'0,"0"0"-197"16,0 0 1-16,0 0 64 15,0 0-26-15,0 0-53 16,0 0-77-16,56-121 14 15,-18 106-14-15,12 6-1 16,2 7 21-16,1 2-27 16,6 0-17-16,-1 19 32 15,1 14-30-15,1 3-4 0,-4 5-11 16,-5 4-18 0,-8-1 24-16,-7 4-24 15,-10-2 0-15,-12 0 11 0,-14 6-10 16,0-3-1-16,-8 5 0 15,-24-1 7-15,-7-4 11 16,-10 2-18-16,-7-7 0 16,-3 0 26-16,-6-6-19 15,2-4 11-15,4-3 9 16,11-6-10-16,8-6 34 16,11-6-41-16,13-5-8 15,6-5 26-15,6 0-20 16,4 0-7-16,0 0-1 0,4 3 1 15,25 1-6 1,14-5 5-16,5 4 0 0,9-6 3 16,5 2-2-16,3 2-1 15,-3 3 0-15,-2 9 0 16,-6 2 4-16,-14 2-4 16,-10 6 0-16,-15 7 2 15,-15 5-2-15,0 8 0 16,-9 0 0-16,-20 1 2 15,-10-2 16-15,-4-5-18 16,-7-2 0-16,-1-8 1 16,-9 0 7-16,-2-12 7 15,-3-4 7-15,-7-5-21 16,0-6 36-16,3-3-25 0,4 0-6 16,12 0 36-16,7 0-40 15,17-3 11-15,7-6-13 16,11 3 2-16,5 0-1 15,6-3-1-15,0 3-37 16,0-5-7-16,29-7-103 16,39-18-118-16,-9 4-572 15,4 6-1609-15</inkml:trace>
  <inkml:trace contextRef="#ctx0" brushRef="#br0" timeOffset="7954">6365 2064 1714 0,'0'0'1527'16,"0"0"-1454"-16,0 0-73 15,0 0-24-15,0 0 11 16,0 0-458-16,0 0-1140 0</inkml:trace>
  <inkml:trace contextRef="#ctx0" brushRef="#br0" timeOffset="8662">6988 988 2599 0,'0'0'497'0,"0"0"-497"15,0 0 0-15,0 0 0 16,0 0 130-16,229-8-83 16,-144 8-38-16,9 0 4 15,11 0-1-15,-3 0 42 16,-11 1-54-16,-15 9 1 15,-20-1 11-15,-24 0-12 16,-15 0-6-16,-17 0 0 16,0 0 6-16,-34 0 9 0,-14-5-9 15,-11 0 0 1,-7-4 12-16,-5 0-11 0,-2 0 14 16,2-11 11-16,2-4 4 15,4 3 19-15,9 0-33 16,10 9-15-16,10 3 39 15,10 0-40-15,3 0 12 16,7 12-4-16,-1 21-7 16,3 4 31-16,5 13-31 15,6 7 0-15,3-1 34 16,0-4-29-16,0-1 6 16,0-11-7-16,3-7-4 0,11-5 15 15,-2-11-16-15,5-3 0 16,-1-8-8-16,7 0 8 15,3-3 0-15,4-3 0 16,5 3 0-16,5 0 6 16,2 3-6-16,7 5-3 15,1 10 3-15,2 10 0 16,4 3 0-16,3 7 0 16,-4 6 6-16,-5 5 44 15,-8 3-50-15,-16-1 1 16,-20 0 21-16,-6-1-4 15,-15-1 0-15,-32 0 0 16,-11-8-9-16,-9-12 45 16,2-11-33-16,-3-12-19 0,-1-9 22 15,1 0-24-15,1-9-21 16,-7-41-96-16,15 3-180 16,10 0-1035-16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47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623 77 1694 0,'0'0'318'16,"0"0"-223"-16,0 0 51 16,0 0 81-16,0 0-89 15,0 0-69-15,-62-47 2 16,24 36-23-16,-9 2 0 16,-8 3 23-16,-1 6-18 0,-3 0-14 15,-3 0-2-15,7 26-9 16,-1 15 32-16,10 12-43 15,7 12-2-15,10 8 31 16,15 4-20-16,14 3-4 16,0-9-12-16,9-6-9 15,28-13 10-15,8-11-11 16,11-14-18-16,4-15 4 16,2-12-38-16,-3-6-4 15,-4-27-20-15,-5-13-18 16,-12-7 64-16,-8 0 0 15,-10-7 25-15,-8 8 5 16,-4 7 2-16,-2 6 80 0,-6 13 9 16,3 8-11-1,-3 18 16-15,0 0-50 0,3 44-10 16,-3 27 40-16,0 24-19 16,0 20-15-16,0 12-22 15,-3-4-8 1,-11-5 34-16,5-7-29 0,0-18-4 15,-2-14 6-15,5-20-19 16,3-16 0-16,-1-13-33 16,4-12-66-16,0-15-93 15,0-6-184-15,0-29-264 16,0-7-209-16</inkml:trace>
  <inkml:trace contextRef="#ctx0" brushRef="#br0" timeOffset="392">892 857 1568 0,'0'0'314'0,"0"0"-82"16,0 0 66-16,0 0 21 16,0 0-64-16,181 27-77 15,-158-12-56-15,-11 8-18 16,-12 7-48-16,0 5 13 15,-9 13-29-15,-28-1-19 16,-8-4-8-16,-1-1-12 16,0-10 15-16,7-11-16 15,13-9 0-15,6-6-6 0,10-6 6 16,10 0-12-16,0-6-11 16,0-15-11-16,16-2 34 15,13 2-17-15,11 1 4 16,2 7 12-16,1 13 2 15,-1 0-1-15,-2 0 11 16,-1 21-10-16,1 3 23 16,2 2-24-16,4-5 0 15,7-6 0-15,5-15-36 16,47-15-177-16,-16-25-431 16,-11-5-533-16</inkml:trace>
  <inkml:trace contextRef="#ctx0" brushRef="#br0" timeOffset="602">2323 392 681 0,'0'0'2056'15,"0"0"-1815"-15,0 0-170 16,0 0 19-16,0 0 36 15,193 6-73-15,-121-3-52 16,3 0-1-16,20 3-144 16,-19-3-321-16,-21 3-254 0</inkml:trace>
  <inkml:trace contextRef="#ctx0" brushRef="#br0" timeOffset="796">2353 918 2531 0,'0'0'464'0,"0"0"-436"16,0 0 14-16,0 0 79 16,0 0-82-16,210 4-39 15,-74-27-61-15,-17-6-262 16,-5-3-667-16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52.3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 2181 0,'0'0'383'16,"0"0"-296"-16,0 0 80 15,0 0 33-15,178-22-92 16,-107 16-62-16,11-8-38 15,7 8-8-15,15-1-197 16,-19 7-419-16,-22 0-574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52.5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 2716 0,'0'0'323'16,"0"0"-259"-16,0 0-38 15,0 0-26-15,340-61 0 16,-182 17-184-16,-5 10-505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48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525 987 1835 0,'0'0'329'16,"0"0"-230"-16,0 0-22 16,0 0 166-16,0 0-74 15,0 0-96-15,66-159 18 16,-28 138 0-16,5 15-10 16,-1 6 3-16,5 0-27 15,-9 33 12-15,-1 11-10 16,-11 13-24-16,-10 8 22 15,-13 8-44-15,-3 2-2 16,0-3 10-16,-19 1-20 0,-4-14 0 16,0-6-1-16,0-14 0 15,7-13-1-15,7-13-43 16,5-6-54-16,4-7-26 16,0-7-133-16,0-30-43 15,40-42-189-15,3 5 106 16,-1 3-596-16</inkml:trace>
  <inkml:trace contextRef="#ctx0" brushRef="#br0" timeOffset="212">1173 848 1577 0,'0'0'592'16,"0"0"-313"-16,0 0-17 16,0 0 9-16,0 0-48 0,0 0-63 15,-159 192-63-15,111-109 1 16,17-4-26-16,8 1 9 15,20-4-18-15,3-13-41 16,15-11-8-16,32-8-14 16,8-19-6-16,10-10-15 15,14-15-86-15,36-6-107 16,-17-34-454-16,-13 2-893 0</inkml:trace>
  <inkml:trace contextRef="#ctx0" brushRef="#br0" timeOffset="946">1805 1617 1699 0,'0'0'706'16,"0"0"-598"-16,0 0-65 16,0 0 83-16,0 0 103 15,0 0-122-15,0 0-75 16,45-79-8-16,-8 73 14 16,-1 6-11-16,4 0 28 15,-1 0-41-15,-7 19-13 16,-6-1 28-16,-9 10-8 15,-14 3-2-15,-3 9 2 16,-9-9-20-16,-25 9 5 16,-8-8-6-16,-1-6-10 15,8-5 10-15,2-10 0 16,10-2 1-16,9-9-1 0,8 0 8 16,3 0-19-16,3 0 7 15,0 0-19-15,3 0 7 16,17 0 2-16,9 0 7 15,1 0 1-15,2 18 6 16,5 3 0-16,-4 5 0 16,-4 1 0-16,-6 6 15 15,-7-7 6-15,-13 6-5 16,-3-12 17-16,0 7 13 16,-16-12 29-16,-16 4-19 0,-8-9-13 15,-2-3 2-15,-1-5-13 16,1-2-1-1,5 0-16-15,4 0-13 0,7-9 13 16,6-8-15-16,11-4-30 16,6 1-26-16,3-25-101 15,12 8-335-15,16 7-513 0</inkml:trace>
  <inkml:trace contextRef="#ctx0" brushRef="#br0" timeOffset="1167">2388 2030 2592 0,'0'0'679'0,"0"0"-557"15,0 0-96-15,0 0 73 16,0 0 16-16,0 0-115 15,0 0-63-15,20-57-151 16,-1 22-467-16,-2 6-909 0</inkml:trace>
  <inkml:trace contextRef="#ctx0" brushRef="#br0" timeOffset="1751">2841 1582 2471 0,'0'0'378'16,"0"0"-358"-16,0 0 32 16,0 0 148-16,0 0-95 15,0 0-72-15,0 0-24 16,192-53 2-16,-149 53 53 15,3 0-42-15,-1 0 4 16,-2 0-2-16,-10 0-17 16,-10 0 1-16,-11 0-8 15,-12 3 0-15,0-3 17 0,0 3-17 16,-26 4 0-16,-10-5 0 16,-2 5-1-16,-5-1 1 15,-1-2 0-15,-1-4 1 16,5 7 31-16,2-6-12 15,8 6 2-15,7-1-1 16,6 0-15-16,5 0 6 16,9 3-12-16,-1-3 0 15,4 9 0-15,0 2 0 16,0 4-7-16,10-1 7 16,16 4 1-16,0 3 7 15,7 0-8-15,4-7 0 16,-2 6 4-16,1-5-4 0,-3 5 0 15,-1 1 11-15,-6 2 32 16,-6-8 4-16,-9 5-28 16,-11-6 1-16,0 5 37 15,-20-2-41-15,-17 0-14 16,-5-2-2-16,-4-6 0 16,-2-3-53-16,-2-5-56 15,-13-7-97-15,12-28-350 16,8-9-761-16</inkml:trace>
  <inkml:trace contextRef="#ctx0" brushRef="#br0" timeOffset="2104">2201 74 2121 0,'0'0'469'0,"0"0"-400"16,0 0-42-16,0 0 261 16,0 0-113-16,0 0-115 15,0 0-35-15,-45 156-25 16,34-124-32-16,8 1-222 16,3-12-462-16,0-14-1369 0</inkml:trace>
  <inkml:trace contextRef="#ctx0" brushRef="#br0" timeOffset="2268">2588 0 2392 0,'0'0'638'0,"0"0"-549"15,0 0 42-15,0 0-1 16,-47 224-130-16,19-157-93 15,-1-4-650-15</inkml:trace>
  <inkml:trace contextRef="#ctx0" brushRef="#br0" timeOffset="2886">60 111 1662 0,'0'0'359'16,"0"0"-211"-16,0 0 50 15,0 0 80-15,0 0-77 0,0 0-77 16,0 0-65-16,-26 139-36 16,9-86-23-16,5 0-20 15,8-7-142-15,4-9-120 16,10-13-253-16,10-15-291 0</inkml:trace>
  <inkml:trace contextRef="#ctx0" brushRef="#br0" timeOffset="3035">303 147 1833 0,'0'0'586'0,"0"0"-485"16,0 0-52-1,0 0 19-15,-88 169-68 0,74-110-183 16,5-13-1035-16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4:55.1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504 0 1607 0,'0'0'255'16,"0"0"-87"-16,0 0-38 16,0 0 78-16,0 0 35 15,0 0-118-15,-37 87-78 16,-5-22 34-16,-10 21-21 0,-7 8 18 15,-6 9-28 1,-1-5-17-16,4-10 32 0,12-12-17 16,15-10-14-16,12-28 17 15,13-8-36-15,7-13-6 16,3-11-9-16,6 0 1 16,27-6 18-16,16 0-12 15,7 0-7-15,12-12 19 16,1-8-19-16,3 1-1 15,0 7 1-15,-4 10-41 16,-1 2-13-16,-9 0-119 16,-5 8-286-16,-14 11-191 15,-16-4-1227-15</inkml:trace>
  <inkml:trace contextRef="#ctx0" brushRef="#br0" timeOffset="241">549 355 2102 0,'0'0'324'0,"0"0"-202"16,0 192 19-16,0-80 107 15,0 12-43-15,0-1-106 16,0-8-56-16,0-5-21 0,-3-13-21 15,0-13-2 1,3-14-74-16,0-15-159 0,0-20-149 16,0-14-368-16</inkml:trace>
  <inkml:trace contextRef="#ctx0" brushRef="#br0" timeOffset="456">1110 948 2090 0,'0'0'325'16,"0"0"-154"-16,176 0-104 0,-74 0 93 16,9 0 3-16,10-9-120 15,-7 3-43-15,15-13-97 16,-35 11-243-16,-28 4-383 0</inkml:trace>
  <inkml:trace contextRef="#ctx0" brushRef="#br0" timeOffset="692">1524 600 2322 0,'0'0'315'16,"0"0"-183"-16,0 176 75 0,0-92-9 15,0-2-71-15,0-3-96 16,0 5-30-16,0-15-1 16,0 5-64-16,0-14-111 15,0-8-200-15,0-20-349 16,14-11-732-16</inkml:trace>
  <inkml:trace contextRef="#ctx0" brushRef="#br0" timeOffset="1141">3093 270 2116 0,'0'0'377'15,"0"0"-274"-15,0 0 56 16,0 0 138-16,0 0-139 16,0 0-88-16,-127-156-26 15,75 153-18-15,-15 3 37 16,-10 22-27-16,-13 30-15 0,-4 27 36 15,-5 12-34 1,14 16-1-16,17 5 10 0,28-2-17 16,27-11 16-16,13-5-31 15,27-4 0-15,28-21-13 16,15 0-2-16,7-26-26 16,2-13 5-16,-3-13-21 15,-11-17 21-15,-19 0 3 16,-17 0 26-16,-22-6 7 15,-7-11 13-15,-20 2 17 16,-33-5-7-16,-12-1-17 16,-14 10-6-16,2-8-17 15,-25-1-132-15,20 5-233 16,17-3-761-16</inkml:trace>
  <inkml:trace contextRef="#ctx0" brushRef="#br0" timeOffset="1588">156 1664 2090 0,'0'0'493'0,"0"0"-437"15,0 0 80-15,0 0 139 16,0 0-143-16,0 0-65 15,0 0 47-15,141-4-32 16,-56 4-5-16,20-4-25 16,42 4-14-16,63 0 40 15,76 0-29-15,34 0-13 16,3 0-7-16,-11 0-13 16,-43 0 25-16,-4 0-41 15,-17 0 0-15,-22 0 7 0,-53 0-7 16,-45 0-24-1,-16 0-130-15,-40-13-213 0,-19 7-922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48.8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2143 0,'0'0'339'0,"0"0"-201"15,0 0-100-15,0 0 151 16,0 0-21-16,0 0-101 16,0 13-31-16,0-13-36 15,0 0-42-15,0 0-112 16,0 0-209-16,0 0-407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03.1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167 1491 1041 0,'0'0'249'0,"0"0"-123"16,0 0 14-16,0 0 14 15,0 0-16-15,0 0-56 16,-19 0 13-16,16 0 21 0,-2 0 8 16,5 0 0-16,0 0-10 15,0 0-26-15,0 0-27 16,0 0-40-16,0-15 4 16,11-9-14-16,11 4-10 15,4-8 9-15,0 3-4 16,4 7-5-16,-1 3 6 15,2 8-6-15,-3 7-1 16,6 0 2-16,-5 19 17 16,-3 17 24-16,-7 8-11 15,-5 15-17-15,-14 6 12 16,0 2-26-16,0 10 18 0,-33-4-6 16,-10-2 14-1,-6-6 30-15,-7 3-9 0,2-15 0 16,-3-4 9-1,4-7-26-15,8-15-8 0,13-7 2 16,9-8-11-16,9-6 14 16,8-6-7-16,6 0-15 15,0 0 12-15,0 0-18 16,0-6-7-16,0-6-8 16,23-3-1-16,6 4 15 15,7 2 0-15,7 9 1 16,2 0 24-16,4 15 16 15,-2 17-4-15,2 1-15 0,-4-7-15 16,4 0 15 0,1-4-21-16,2-18 0 0,4-4-39 15,26-40-159 1,-17-19-425-16,-6 0-879 0</inkml:trace>
  <inkml:trace contextRef="#ctx0" brushRef="#br0" timeOffset="692">2831 439 2116 0,'0'0'524'16,"0"0"-380"-16,0 0 12 15,0 0 47-15,0 0-24 16,0 0-124-16,0 0-36 16,30 32 26-16,22-32-34 15,10 0-5-15,4 0-6 16,-1 0-75-16,14-9-101 15,-20 1-421-15,-16 8-244 0</inkml:trace>
  <inkml:trace contextRef="#ctx0" brushRef="#br0" timeOffset="917">2792 1266 2112 0,'0'0'785'16,"0"0"-652"-16,0 0-100 15,0 0 97-15,0 0 18 16,0 0-91-16,0 0-16 16,243 42-41-16,-142-63-90 15,63-32-176-15,-21 5-290 0,-18 5-1342 16</inkml:trace>
  <inkml:trace contextRef="#ctx0" brushRef="#br0" timeOffset="1900">4743 35 2136 0,'0'0'480'0,"0"0"-364"16,0 0 84-16,0 0 35 15,0 0-46-15,0 0-123 16,0 0-44-16,76-15 40 15,-11 15-38-15,11 0-11 0,9 0-13 16,-3 0 2 0,-1 0 8-16,-8 0-10 0,-11 6 0 15,-10-6-1-15,-19 6 1 16,-10-3 0-16,-14 0-1 16,-9-3 2-16,0 3 25 15,-20-3-26-15,-22 0 6 16,-13 0 3-16,-13 0-9 15,-11 0 0-15,-3 0 0 16,-3-3 1-16,6-7 2 16,4 2-3-16,8-4 0 15,16 6 6-15,8 4 2 0,10 2 10 16,4 0 6 0,6 0-14-16,4 20 26 0,-1 1-22 15,3 5-7-15,8 4 34 16,1 5-40-16,5 4 10 15,3 2 0-15,0 3-10 16,8 2 28-16,12 6-29 16,-5-3 0-16,5 2 21 15,-7-8-10-15,-1-1-4 16,2-10-1-16,-8-5-5 16,2-13 27-16,-2-2-28 15,0-5 1-15,1-7 0 16,6 0-1-16,6 0 0 15,12 0 5-15,1-7-4 16,4-1 7-16,7 2-8 0,-1 6 0 16,7 0 9-16,1 14-9 15,1 19-1-15,-5 6 0 16,-6 13 2-16,-4 1 4 16,-10 6-5-16,-13 6 0 15,-6-7 9-15,-7 3-9 16,0-9 0-16,-29 1 9 15,-11-16-8-15,-5-3 30 16,-9-11-31-16,-5-6 14 16,5-17 23-16,-6 0-23 15,1 0-2-15,3-13-12 16,7-14 1-16,4-2-7 16,8-25-60-16,12 13-185 0,8-7-625 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13.8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 91 2650 0,'0'0'466'15,"0"0"-422"-15,0 0-11 16,0 0 106-16,0 0-115 16,0 0-24-16,0 0-231 15,-20-93-601-15,17 119-226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14.0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57 2585 0,'0'0'504'0,"0"0"-450"15,0 0 91-15,0 0 20 16,0 0-132-16,0 0-33 15,0 0-313-15,26-57-918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11.2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848 501 1330 0,'0'0'354'0,"0"0"-209"16,0 0-57-16,0 0 110 16,0 0-26-16,0 0-57 15,0-135-20-15,0 106-42 16,0-4 42-16,0 1-38 16,0-7-21-16,-20 2 35 15,-9-6-20-15,-10 3-36 0,-7 2 10 16,-10 5-13-16,-6 10 23 15,-7 8-35-15,-4 15 0 16,-1 0 12-16,-8 20-11 16,6 27-2-16,5 16 1 15,11 17 0-15,15 10 67 16,19 14-55-16,15 4 13 16,11-2 10-16,3-9-34 15,37-8 14-15,9-18-15 16,17-15 0-16,6-19-7 15,13-18-11-15,6-19-30 16,2 0 29-16,-5-32-28 16,-6-24 35-16,-14-13-3 15,-9-6 15-15,-16-12 21 16,-17 2-20-16,-10 3 38 0,-10 7 30 16,-6 14-2-16,0 17 20 15,0 17-1-15,0 16-24 16,0 11 4-16,0 11-66 15,-3 66 0-15,-3 64 33 16,-7 72-3-16,0 28 17 16,-11-2-25-16,1-27-10 15,1-41 57-15,-4-30-69 16,6-29 0-16,3-31 34 16,2-19-33-16,-2-1-2 15,1-3-2-15,-4-1 3 16,6-20 7-16,2-7-7 15,1-9-76-15,5-7-7 0,6-14-141 16,0 0-353-16,0 0-232 0</inkml:trace>
  <inkml:trace contextRef="#ctx0" brushRef="#br0" timeOffset="526">919 1362 1179 0,'0'0'1127'15,"0"0"-1028"-15,0 0-55 0,0 0 68 16,0 0 80 0,204-159-37-16,-145 140-87 0,0 15-43 15,-10 4 35-15,-16 0-50 16,-18 26 5-16,-15 14 29 15,0 8-8-15,-35 9 15 16,-12-2-30-16,-4-3-15 16,-3-6 43-16,12-14-43 15,10-14 11-15,9-7 17 16,13-8-19-16,10-3 12 16,0 0-27-16,0 0 1 15,16 0-18-15,18 0 11 16,11 0 6-16,15 0-3 0,5 3 4 15,6 21-2-15,2 11-11 16,-5 7 12-16,-5 8 0 16,-15 2 0-16,-17 5 0 15,-22-2 9-15,-9-3-8 16,-6-2 0-16,-31-10-1 16,-8-7 0-16,-5-11 46 15,-5-6-45-15,-4-8 18 16,3-8 18-16,-2 0-19 15,5 0-1-15,4-20-6 16,10-6-10-16,8-4-2 16,16-5-55-16,15-25-143 15,0 8-297-15,26-1-313 0</inkml:trace>
  <inkml:trace contextRef="#ctx0" brushRef="#br0" timeOffset="1042">2533 735 2636 0,'0'0'341'15,"0"0"-284"-15,0 0-57 16,0 0 156-16,0 0-18 16,0 0-77-16,0 0-33 0,26-10-28 15,-15 10 26-15,-5 0-4 16,0 0-14-16,-1 0 47 16,-5 0-44-16,0 0 16 15,0 0 18-15,0 0-24 16,0 0 3-16,0 0-11 15,0 0-12-15,3 0 38 16,3 0-39-16,7 0 0 16,7 0 13-16,15 0-12 15,15-2 9-15,9 2-10 16,13 0 1-16,10 0 6 16,6 0-7-16,8 0-10 15,-5 0 9-15,-9 0-35 0,-14 6-8 16,-25 0-16-16,-21 2-30 15,-19-1-3-15,-3 2-20 16,-19 1 60-16,-19-2 2 16,-9-1-28-16,1-3 0 15,7-4-102-15,-4 0-117 16,11 0-243-16,9 0-1373 0</inkml:trace>
  <inkml:trace contextRef="#ctx0" brushRef="#br0" timeOffset="2334">2871 704 1629 0,'0'0'349'0,"0"0"-185"16,0 0 18-16,0 0 20 0,-187 13 18 16,147 5-38-16,11 3-122 15,10-1-15-15,10-2-14 16,9-1-29-16,0 2 20 16,6-8-22-16,23 1 0 15,7-10-12-15,7-2-54 16,-4 0 30-16,-3-21-10 15,-13-5 5-15,-11-9 40 16,-12 3 2-16,0-1 5 16,-19 3 42-16,-16 7-30 0,-5 11 40 15,-5 12-10 1,-5 0-8-16,7 12-8 0,8 18-17 16,12 4 1-16,13 6 1 15,10-5-17-15,0 1-1 16,36-11 0-16,13-10-20 15,7-9-9-15,3-6-35 16,-4-9 19-16,-5-20 10 16,-15-9-18-16,-12-6 42 15,-13-1 12-15,-7 0 0 16,-3 8 20-16,0 4 23 16,0 15 23-16,0 12 21 15,0 6-80-15,0 6 5 16,0 29-12-16,0 10 0 15,17 5-13-15,15-6 11 0,4-8 2 16,10-13 0-16,-4-10-10 16,-2-12 4-16,-11-1-9 15,-9-11 15-15,-13-21 3 16,-7-13 3-16,0-7 1 16,-23-3 43-16,-13 0-7 15,-7 8-2-15,1 11-8 16,-4 17-14-16,4 19 36 15,-1 5-26-15,7 45-22 16,10 21 5-16,12 8-12 16,14 8-7-16,0-10 6 15,26-5-11-15,17-16 5 16,4-9-31-16,-5-14-21 0,-4-13 14 16,-1-11-68-16,-7-9 34 15,13-3-154-15,-12-27-327 16,0-2-159-16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16.0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178 529 1465 0,'0'0'297'16,"0"0"-173"-16,0 0 28 16,0 0 47-16,0 0-14 15,0 0-44-15,-29-86-81 16,29 66 14-16,0-4 17 15,6-1-53-15,17 3-7 16,7-2-29-16,8 2-1 16,12 5 20-16,5 3-21 15,7 5 0-15,8 6-13 0,-2 3 26 16,-2 0-13 0,-10 12 0-16,-11 18 0 0,-16 7 0 15,-18 11 0-15,-11 5 0 16,-8 5 37-16,-34 3-19 15,-16-3 5-15,-9-3 4 16,-4-8 16-16,3-4 35 16,5-15-63-16,13-7-2 15,12-9 67-15,14-6-55 16,12-6 13-16,9 0-17 16,3 0-6-16,0 0 17 15,0 0-32-15,19 0-17 16,10 0 2-16,14 0 6 15,10 7 8-15,2 11-10 16,4 16 11-16,0 10 5 0,-4 4-5 16,1 7-21-16,-10 4 9 15,-7 3 1-15,-13-3 6 16,-15-6 4-16,-11-4 2 16,0-7 22-16,-37-4-23 15,-12-8 0-15,-16-10 55 16,-11-5-33-16,-6-13 29 15,-6-2-19-15,3 0 4 16,3-19 40-16,11-8-75 16,8-3 12-16,13 1 37 15,18 5-49-15,13 4 9 16,13 5-10-16,6 1-22 0,15-2-94 16,84-6-206-16,-8 1-366 15,10-6-986-15</inkml:trace>
  <inkml:trace contextRef="#ctx0" brushRef="#br0" timeOffset="398">2509 646 2564 0,'0'0'280'0,"0"0"-280"0,0 0-6 15,0 0 6-15,0 0 150 16,0 0-46-16,204-145-104 16,-153 97 0-16,-5 2 27 15,-7 0-12-15,-5-2 3 16,-15 4 19-16,-6 6 8 15,-6 5 50-15,-4 6-66 16,-3 11 3-16,0 12 43 16,0 4-53-16,0 17-22 15,0 38-3-15,-10 20 3 0,0 22 56 16,0 7-56 0,4 2 0-16,6-6-15 0,0-12 1 15,0-5-92-15,13-1-134 16,3-23-358-16,-3-19-116 0</inkml:trace>
  <inkml:trace contextRef="#ctx0" brushRef="#br0" timeOffset="612">3291 572 1237 0,'0'0'1172'0,"0"0"-942"0,0 0-133 15,0 0 145-15,0 0-7 16,223-37-151-16,-151 37-47 16,10 0-36-16,6 0 0 15,1 0-2-15,6 23-132 16,-27 1-320-16,-22-1-165 0</inkml:trace>
  <inkml:trace contextRef="#ctx0" brushRef="#br0" timeOffset="821">3642 322 2270 0,'0'0'335'0,"0"0"-235"0,0 0-64 15,0 0 177 1,0 186 1-16,0-115-130 0,3 2-64 15,0 1 7-15,0 2-27 16,-3-5-18-16,8 14-176 16,-5-20-310-16,6-19-193 0</inkml:trace>
  <inkml:trace contextRef="#ctx0" brushRef="#br0" timeOffset="1234">4899 4 2407 0,'0'0'567'0,"0"0"-475"16,0 0 67-16,0 0 33 15,0 0-17-15,-246-18-122 16,155 47-23-16,-4 13 15 15,10 5-45-15,13 9 10 16,22 0-10-16,24 6 0 16,20 2 16-16,6 7-16 15,12 6-34-15,38-1 28 16,13-2-45-16,14-9-8 16,13-12-29-16,4-14-22 15,-3-19 71-15,-9-11-65 16,-20-9 45-16,-15 0 52 0,-28 0 14 15,-19-21 29-15,-3-2 36 16,-46-1-17-16,-19 4 18 16,-22 1-73-16,-10 11 0 15,-16 8-6-15,6 0-126 16,-29 21-206-16,35 8-383 16,22-3-349-16</inkml:trace>
  <inkml:trace contextRef="#ctx0" brushRef="#br0" timeOffset="1646">2224 1371 2094 0,'0'0'468'0,"0"0"-426"16,0 0-22-16,0 0 204 16,0 0-16-16,0 0-168 15,0 0 4-15,259 0 83 0,-72 0-40 16,58-6 13-1,29 0-37-15,-5 0-13 0,-11 3 38 16,-28 1-65-16,-7-2-16 16,-7 2 20-16,-19 2-27 15,-34 0 5-15,-45 0-5 16,-36 0 0-16,-30 0-17 16,-5 0 17-16,-15 0-72 15,-13 11-16-15,-41 17-189 16,-35-2-200-16,-14-3-426 0</inkml:trace>
  <inkml:trace contextRef="#ctx0" brushRef="#br0" timeOffset="1984">3452 1698 2517 0,'0'0'377'0,"0"0"-306"15,0 0-46-15,-196 178 98 16,114-103 69-16,-7 8-136 16,4 0-17-16,13-12 26 15,13-16-22-15,23-16-1 16,13-11-10-16,17-9-32 15,6-5 19-15,0-4-19 16,19-5 0-16,27 1 18 0,19 0-17 16,17-6 13-16,14 3-14 15,9-3-41-15,0 6-16 16,19 6-208-16,-27 2-303 16,-21-1-225-16</inkml:trace>
  <inkml:trace contextRef="#ctx0" brushRef="#br0" timeOffset="2213">3580 1928 2234 0,'0'0'567'0,"0"0"-396"16,0 0-140-16,-53 151 113 15,37-52 67-15,0 16-67 16,2 6-27-16,5-3-116 15,6-3 13-15,3-9 14 16,0-9-28-16,0-5-35 16,-5-10-117-16,-10 3-307 15,-2-17-384-15,-5-26-1209 0</inkml:trace>
  <inkml:trace contextRef="#ctx0" brushRef="#br0" timeOffset="2747">1327 1235 1603 0,'0'0'314'15,"0"0"-136"-15,0 0 82 16,0 0 31-16,0 0-32 15,0 0-127-15,0 0-83 0,35-32-31 16,-10 59 69 0,1 11 18-16,10 10-94 0,-1-2-11 15,4 3 0-15,4 1-27 16,-1-8-88-16,15 9-163 16,-18-16-283-16,-7-14-39 0</inkml:trace>
  <inkml:trace contextRef="#ctx0" brushRef="#br0" timeOffset="2907">1662 1178 1987 0,'0'0'499'16,"0"0"-417"-16,0 0 24 15,0 0 68-15,-164 170-18 0,107-85-116 16,-28 50-40-16,14-19-214 15,9-17-545-15</inkml:trace>
  <inkml:trace contextRef="#ctx0" brushRef="#br0" timeOffset="3636">6070 983 2060 0,'0'0'344'15,"0"0"-243"-15,0 0-56 16,0 0 19-16,187 0 58 0,-102 3-63 16,8 7-59-1,31 17-1-15,-23 1-214 0,-25-5-526 16</inkml:trace>
  <inkml:trace contextRef="#ctx0" brushRef="#br0" timeOffset="3832">5888 1603 2302 0,'0'0'738'0,"0"0"-717"16,0 0-8-16,173 22-13 16,-6-20 10-16,49-2-10 0,-29 0-335 15,-37-2-1054-15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38.3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334 36 1635 0,'0'0'233'0,"0"0"-121"15,0 0 1-15,0 0 131 16,0 0 2-16,0 0-109 15,0 0-68-15,-32-31-30 16,32 31-12-16,12 0 35 16,19 0-9-16,4 0-10 15,7 0 0-15,8 0-41 16,2 0 10-16,7 0 4 16,0 0-16-16,1 0 19 15,-12 0-19-15,-8 0 2 16,-14 0 2-16,-13 0 8 15,-13 0-9-15,0 0 21 16,-7 0 2-16,-28 0 29 16,-15 0-43-16,-13 0-11 0,-8 0 24 15,-2 0-24-15,2 6 4 16,2-4-5-16,7 3 0 16,6 1 15-16,10-2-15 15,7 1 0-15,7 4 0 16,5 0 0-16,7 0-7 15,8 2 6-15,1 2 1 16,5 4 0-16,0 1 1 16,3 4 0-16,-2 3 24 15,5 8-24-15,0 2 24 16,0 3-7-16,0 1-6 16,0-2 21-16,0 2-28 15,5-7-4-15,-2-2 23 0,-3-4-22 16,0-8 14-16,0-3-8 15,0-7-8-15,0-2 24 16,0-6-24 0,3 0 6-16,3 0 7 0,0 0-13 15,11 0-6-15,6 0 6 16,13 0 0-16,10 0 7 16,10 12-7-16,3 7 0 15,6 9-10-15,-2 7 10 16,-1 13-6-16,-7 8 0 15,-5 2 1-15,-11 11-5 16,-13-1 10-16,-14-2 0 16,-12-1 12-16,0-3-12 0,-23-5-1 15,-22-7 1 1,-10-10 0-16,-12-6 6 0,-1-11 3 16,0-12 6-16,-1-11 34 15,-1 0-17-15,13-4 2 16,4-24 11-16,10-5-25 15,10 5 34-15,10-2-45 16,8 6-9-16,7 7 12 16,8 8-12-16,0 3-31 15,11 6-83-15,31 0-63 16,46 0-63-16,-9 12-438 16,-1-1-434-16</inkml:trace>
  <inkml:trace contextRef="#ctx0" brushRef="#br0" timeOffset="196">1192 1289 859 0,'0'0'1792'0,"0"0"-1488"16,0 0-210-16,0 0 46 15,0 0-95-15,0 0-45 16,0 0-283-16,23 0-556 0</inkml:trace>
  <inkml:trace contextRef="#ctx0" brushRef="#br0" timeOffset="602">1781 307 2051 0,'0'0'354'0,"0"0"-181"16,0 0-53-16,0 0 63 16,0 0-65-16,193-166-56 15,-120 155-33-15,8 11-29 16,1 0 33-16,-3 15-23 0,-14 27 16 15,-22 17 34-15,-27 14-6 16,-16 19-8-16,-39 13 6 16,-36 12-20-16,-20 2 20 15,-10-7-35-15,11-8-4 16,12-22 35-16,22-21-27 16,27-19 8-16,24-15-23 15,9-14-5-15,3-3 26 16,30-7-27-16,13 0 0 15,13-3 12-15,6 0-12 16,13 0-19-16,4 0-49 16,6 0-80-16,30 0-78 15,-26 0-409-15,-16 0-239 0</inkml:trace>
  <inkml:trace contextRef="#ctx0" brushRef="#br0" timeOffset="1249">2881 313 2191 0,'0'0'345'16,"0"0"-238"-16,0 0 5 15,0 0 148-15,0 0-101 0,184-21-89 16,-119 21-22-16,14 0-40 15,9 0 11-15,0 7 15 16,-6-1-8-16,-16 0 13 16,-16 0-39-16,-25-4 0 15,-18 1 10-15,-7-3-2 16,0 0 29-16,-26 0-8 16,-17 0-23-16,-16-3 18 15,-6-11-24-15,-4-1 0 16,-1 0 19-16,5 4-17 15,7 5 10-15,5 2 8 16,8 4-19-16,8 0 42 16,5 6-43-16,2 17 1 15,7 7 32-15,3 3-32 16,4 2 18-16,10 3-19 16,6 0 6-16,0-2 9 0,0-1-15 15,0-3 0-15,13-5 15 16,7-6-15-16,6-2-4 15,3-8 2-15,4 0 4 16,10-2 11-16,2 0-13 16,4 3 0-16,7 1 2 15,6 6-2-15,4 10-1 16,2 7 1-16,2 8 0 16,-5 9 10-16,-16 3-10 15,-20 3 0-15,-22 3 8 16,-7-1 2-16,-30 1-2 15,-32-5-4-15,-10-10-2 16,-10-14 21-16,-3-14-23 16,6-15 0-16,5-4 32 0,8-13-31 15,10-16-2-15,14 0-20 16,13 5-127-16,9 4-384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40.8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535 950 1297 0,'0'0'300'0,"0"0"-108"16,0 0-70-16,0 0-14 16,72-162 37-16,-53 127-31 15,1-1-6-15,0-2-40 16,-6 2-10-16,-5-3 32 0,-2-1-23 16,-4-4-21-16,-3-4-7 15,0-4-4-15,0-1 36 16,-19-6-43-16,-4 3-7 15,-8 0 37-15,-1 3-29 16,-7 7 24-16,-7 2-30 16,4 18-11-16,-4 6 29 15,-1 14-41-15,2 6 0 16,-1 0 22-16,-2 35-21 0,-3 15 12 16,6 15-6-1,2 15-7-15,4 10 38 0,10 9-37 16,9-6 4-16,14 2 33 15,6-9-28-15,0-7 8 16,6-11-18-16,28-9 0 16,4-9 20-16,9-15-20 15,7-9-6-15,9-14-6 16,5-12-9-16,5 0 0 16,-8-29-23-16,-3-15 29 15,-13-9 3-15,-12-12 12 16,-12-2 0-16,-14-4 0 15,-11 0 30-15,0 9 18 16,0 10 14-16,-23 10 2 16,3 15 23-16,4 13-32 0,2 8-37 15,5 6 24-15,6 3-42 16,0 38-13-16,-2 26 12 16,5 22 1-16,0 21 32 15,0 13-31-15,0 13-1 16,5 22 43-16,4-13-37 15,-3 3 3-15,-3-2 5 16,2-25-1-16,-2 2 14 16,0-19-27-16,0-18 0 15,-3-19 19-15,0-17-18 16,0-14-2-16,0-16 1 16,0-5 0-16,0-9-1 15,0-6-14-15,0 0-75 0,-6 0-33 16,6-15-152-16,0-15-317 15,0-2-144-15</inkml:trace>
  <inkml:trace contextRef="#ctx0" brushRef="#br0" timeOffset="616">850 1304 1048 0,'0'0'1159'0,"0"0"-908"15,0 0-111-15,0 0 132 0,0 0-56 16,0 0-112-16,0 0-42 16,16-105-61-16,27 94 10 15,12 3 28-15,1 8-31 16,3 0 4-16,-7 0-12 15,-5 8 0-15,-18 14 1 16,-16 7-1-16,-13 4 0 16,0 1 21-16,-20 8-20 15,-22-4 19-15,-8-2-13 16,1-7-7-16,1-5 33 16,8-7-27-16,10-8 9 15,10-3 28-15,11-6-25 16,3 0 8-16,6 0-20 0,0 0 1 15,0 0-10 1,23 0 3-16,8 0-3 0,6 0-4 16,8 0 7-16,6 12-1 15,-6 2-13-15,4 6-1 16,-4 7 5-16,-8 0 7 16,-8 3 1-16,-13-1-11 15,-10 1 26-15,-6-1-13 16,-3-2 6-16,-29-4-6 15,-10-2 28-15,-8-7-28 16,-8 2 12-16,-1-12 24 16,0-4-24-16,2 0 28 15,6 0-22-15,5-7-4 0,7-12 22 16,8 2-36 0,12 2-11-16,13 4 10 0,6 4-104 15,0 7-159-15,48 0-294 16,2 0-131-16,-1-4-1247 0</inkml:trace>
  <inkml:trace contextRef="#ctx0" brushRef="#br0" timeOffset="1096">2162 872 1859 0,'0'0'377'0,"0"0"-202"16,0 0 40-16,0 0 75 15,0 0-33-15,0 0-146 16,0 0-75-16,-18-34 9 0,36 28-21 16,15 0 12-16,13 0-11 15,7-2-8-15,5 3 16 16,4 4-33-16,8 1 0 15,1 0 16-15,2 0-7 16,-2 0-7-16,-5 0 7 16,-18 0-8-16,-14 1 8 15,-15 6-9-15,-16-3-45 16,-3 4 14-16,0 1-91 16,-3 7-78-16,-22 5-181 15,2 4-292-15,3-6-279 0</inkml:trace>
  <inkml:trace contextRef="#ctx0" brushRef="#br0" timeOffset="1398">2087 1293 1883 0,'0'0'363'16,"0"0"-247"-16,0 0 83 16,0 0 135-16,0 0-154 15,0 0-114-15,0 0-18 0,-53 48 1 16,87-37 4 0,14 6-3-16,8-3-38 15,13-5 29-15,4-3-41 0,4-2 0 16,-1-4 11-16,0 0-11 15,-11 2-44-15,4 13-114 16,-18 0-321-16,-23 2-264 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53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96 2148 0,'0'0'354'0,"0"0"-189"16,0 0 68-16,0 0 12 15,0 0-46-15,0 0-151 0,167-77-24 16,-76 65-24-16,5 6-5 16,-8 6-37-16,3 6-218 15,-24 18-469-15,-29 1-400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54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0 316 0,'0'0'2101'16,"0"0"-1845"-16,0 0-157 0,173 0-13 16,-91 0-46-16,48 0-40 15,-20 9-262-15,-16-1-634 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5:49.1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454 1215 1876 0,'0'0'290'0,"0"0"-200"15,0 0 23-15,0 0 93 16,0 0 25-16,0 0-120 16,-12-172-54-16,38 143-11 15,6 1 23-15,4 8-42 16,7 5-11-16,2 9 5 16,9 6-4-16,0 0 1 15,5 14-12-15,-5 25-5 16,-9 8 25-16,-11 12-26 15,-19 12 0-15,-15 3 3 16,0 9-2-16,-20-4 12 16,-26-3-12-16,-5-7-1 15,-11-11 20-15,-1-8-20 16,4-11 0-16,3-13 0 0,7-8 0 16,7-12 6-1,5-6-5-15,11 0 1 0,7 0-4 16,5-15-106-16,8-7-103 15,6-15-367-15,20 1-221 16,9 1-730-16</inkml:trace>
  <inkml:trace contextRef="#ctx0" brushRef="#br0" timeOffset="442">1485 998 1517 0,'0'0'234'16,"0"0"-132"-16,0 0 14 15,0 0 85-15,0 0-32 16,0 0-65-16,0 0-11 15,-6-127-23-15,-10 110 0 16,-10 5 14-16,-14 0-29 16,-5 10 9-16,-8 2-40 15,-5 0 6-15,-4 12 13 0,2 15-13 16,4 4-1 0,11 7-3-16,5 12-5 0,17 15 33 15,10 12-7-15,10 11 11 16,3 5 1-16,3-3-41 15,24-8 7-15,5-7-7 16,4-17-17-16,7-14 36 16,6-7-37-16,4-19-2 15,9-9 2-15,3-9 0 16,7 0-55-16,7-32-174 16,-17-3-393-16,-23-3-918 0</inkml:trace>
  <inkml:trace contextRef="#ctx0" brushRef="#br0" timeOffset="1463">1800 1979 1787 0,'0'0'297'0,"0"0"-216"0,0 0-32 16,0 0 162-16,0 0-32 15,0 0-65-15,0 0-51 16,144-35-27-16,-88 35 49 16,-1 0-61-16,4 0-9 15,0 0 16-15,-10 3-29 16,-6 6-2-16,-10-3 0 15,-13 1 11-15,-14-3 7 0,-6 0-12 16,0-2-6 0,-12 1 27-16,-22 1-20 0,-8-4 0 15,-7 0 2-15,-4 0-8 16,-3 0 38-16,-2-4-32 16,-1-7 14-16,3-4 17 15,1 3-10-15,2 0-8 16,7 4 2-16,10 1 7 15,10 5 23-15,9 2-51 16,5 0 15-16,5 0 7 16,4 2-22-16,3 17 11 15,0 7 3-15,0 6-13 16,0 4 38-16,0-2-40 16,0 2 0-16,0-1 13 15,0-2-13-15,0-7 1 0,0-5-1 16,0-3 1-16,0-10 16 15,0-2-17-15,0-1 0 16,0-5 11-16,0 0 1 16,0 0-11-16,0 0-1 15,3 0 6-15,10 0 7 16,10 0-13-16,6 0-5 16,7 2 5-16,10 7 0 15,4 5 0-15,-1 3-1 16,2 8 1-16,-4-2 13 15,-9 6-13-15,-4 3-13 16,-12 1 7-16,-11 6 4 16,-11 2 2-16,0 0 0 0,-14-3 0 15,-14-2 20-15,-6-4-20 16,-5-9 0-16,-1-5 8 16,-5-6-7-16,-1-5 8 15,0-5 8-15,1-2-16 16,2 0 46-16,-1 0-46 15,9 0 6-15,-1-12 21 16,7-3-13-16,6 1-6 16,4 1-9-16,5 2 1 15,8 5 10-15,3 0-11 16,3 6-11-16,0 0 10 16,0 0-70-16,0 0-73 15,26 15-185-15,3 2-535 16,-4-5-1224-16</inkml:trace>
  <inkml:trace contextRef="#ctx0" brushRef="#br0" timeOffset="1661">2298 2879 2250 0,'0'0'336'16,"0"0"-238"-16,0 0-71 16,0 0 3-16,0 0-30 15,0 0-344-15,0 0-876 0</inkml:trace>
  <inkml:trace contextRef="#ctx0" brushRef="#br0" timeOffset="2116">2858 2153 1699 0,'0'0'594'16,"0"0"-520"-16,0 0-39 0,0 0 37 15,0 0 111 1,174-138-81-16,-126 129-71 0,1 9 12 16,-7 0-8-16,-2 6-10 15,-10 24 35-15,-10 4-26 16,-17 10-2-16,-3 10 20 16,-23 7 21-16,-27 8 16 15,-12 2-70-15,1-1-5 16,-1-5 28-16,6-9-42 15,13-12 7-15,17-12-4 16,9-7 10-16,11-12-10 16,6-1-3-16,0-3 0 0,0 3 2 15,0-2-2-15,16 0 0 16,11 2-1-16,2-4 3 16,7-1 10-16,7-4-12 15,5-3-1-15,1 0 0 16,4 0-74-16,12 0-210 15,-13 0-332-15,-12-12-379 0</inkml:trace>
  <inkml:trace contextRef="#ctx0" brushRef="#br0" timeOffset="2777">3689 2082 1748 0,'0'0'313'0,"0"0"-209"16,0 0-64-16,0 0 203 16,0 0-20-16,0 0-130 15,0 0-32-15,154-61-61 16,-98 61 6-16,0 11-6 15,3 8 1-15,-4-6-2 16,4 5 1-16,-7-6 0 16,-10 1-9-16,-5-8 9 15,-15-1-10-15,-14-4-14 16,-8 0 24-16,0 0 10 0,-8 0-10 16,-23 0 0-16,-9-4-4 15,-6-5 5-15,-4-3-1 16,-1 3 22-16,2-2 19 15,5 2 51-15,9 2-45 16,2 7-10-16,4 0 48 16,6 0-43-16,0 7-4 15,4 19 1-15,2 2-12 16,3 3 27-16,8-2-33 16,3 1-20-16,3 3 37 15,0-8-38-15,9 5 1 16,22 1 15-16,8-5-14 15,10-2 16-15,7 2-18 16,9-3 0-16,4 4-2 16,-1 3 4-16,0-1-2 0,-9 1 0 15,-8-1 7 1,-23 0 14-16,-14 4-21 0,-14-4 0 16,-4 3 24-16,-39 3-24 15,-15-2 1-15,-12-3-1 16,-7-5 2-16,-5-3 23 15,3-8-25-15,3-10-21 16,8-4 2-16,5 0-56 16,-8-24-145-16,12-10-370 15,6-10-461-15</inkml:trace>
  <inkml:trace contextRef="#ctx0" brushRef="#br0" timeOffset="3184">3018 207 1728 0,'0'0'281'0,"0"0"-223"16,0 0-42-16,0 0 68 16,0 0 37-16,0 0-18 15,-12 184-90-15,-5-131-13 16,-3 15-108-16,4-12-169 16,9-17-461-16</inkml:trace>
  <inkml:trace contextRef="#ctx0" brushRef="#br0" timeOffset="3348">3366 255 1949 0,'0'0'267'0,"0"0"-140"16,0 0-78-16,0 0 80 15,0 0-10-15,-90 199-119 16,44-117-233-16,1-7-814 0</inkml:trace>
  <inkml:trace contextRef="#ctx0" brushRef="#br0" timeOffset="4018">131 73 1136 0,'0'0'406'16,"0"0"-236"-16,0 0-84 15,0 0 5-15,0 0-18 16,0 0-24-16,0 0-49 0,-99 171-2 15,79-121-64-15,8-7-51 16,12-6-131-16,0-13-128 16,9-16-758-16</inkml:trace>
  <inkml:trace contextRef="#ctx0" brushRef="#br0" timeOffset="4159">346 0 1443 0,'0'0'341'0,"0"0"-262"16,0 0 25-16,0 0 76 16,-82 176-109-16,40-58-71 0,5-14-128 15,12-20-756-15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48.9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2239 0,'0'0'510'0,"0"0"-410"15,0 0-54-15,0 0-46 16,0 0-188-16,0 0-1064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6:04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4866 304 2016 0,'0'0'304'15,"0"0"-137"-15,0 0 101 16,0 0-2-16,0 0-130 16,0 0-112-16,0 0 32 15,45 91 50-15,-2-33-45 16,2 11-10-16,8 0-12 16,-1 5-25-16,4-2 23 15,-4-6-36-15,1-3 0 16,-8-3 32-16,1-11-27 15,-6-5 0-15,-9-9-6 16,-3-9-4-16,-13-1 4 16,-4-7-69-16,-8-7-150 0,-3-3-157 15,0-3-259 1,-23-5-207-16</inkml:trace>
  <inkml:trace contextRef="#ctx0" brushRef="#br0" timeOffset="280">4894 1034 1870 0,'0'0'320'0,"0"0"-224"16,0 0 84-16,0 0 83 15,0 0-82-15,76-179-69 0,-24 125-52 16,7-2 7-1,6-3-1-15,-2-2-30 0,-1-2 15 16,-3 2-51-16,-7 4 8 16,-7 4-2-16,-8 10-6 15,-11 8-44-15,-7 8-37 16,-8 9-87-16,-2 18-123 16,-1 0-496-16,-5 0-610 0</inkml:trace>
  <inkml:trace contextRef="#ctx0" brushRef="#br0" timeOffset="708">5994 960 1672 0,'0'0'692'16,"0"0"-564"0,0 0 52-16,0 0 129 0,0 0-79 15,0 0-123-15,0 0-78 16,-114-38 48-16,75 38-50 16,-4 26-12-16,0 13 16 15,4 8-23-15,7 5-1 16,12 9-7-16,10-1 1 15,10 5 17-15,0 0-18 0,19 0-6 16,24-3 0 0,6-3-28-16,10-12 7 0,3-12-24 15,-3-12-3-15,-10-14 53 16,-13-9-29-16,-16 0 27 16,-17 0 3-16,-3-21 6 15,-12-7 1-15,-35-5 7 16,-11 4-7-16,-15 2-14 15,-38 5-74-15,20 6-277 16,2 5-655-16</inkml:trace>
  <inkml:trace contextRef="#ctx0" brushRef="#br0" timeOffset="-2068">209 271 1549 0,'0'0'242'0,"0"0"-155"16,0 0 42-16,0 0 49 15,0 0 7-15,0 0-84 16,8-166-45-16,24 141 10 15,1 4 35-15,10 0-28 16,5 4-22-16,5 5 13 16,2 3-19-16,7 9-5 0,1 0 11 15,2 15-18 1,-9 19 24-16,-7 11-50 0,-13 6-6 16,-13 2 24-16,-17 1-19 15,-6 4 5-15,-6-3-10 16,-34 1 8-16,-8-3 12 15,-8-5-21-15,-1-10 0 16,9-7 11-16,5-9 8 16,11-10 7-16,8-4 8 15,12-8-17-15,6 0 44 16,6 0-46-16,0 0-9 16,0 0 7-16,9 0-13 15,20 0 0-15,13 0 0 0,12 0 0 16,5 0 6-1,6 0-6-15,6 15-8 0,2 10 7 16,-4 12 1-16,-4 4-9 16,-9 0 9-16,-13 7 0 15,-17-4-4-15,-20 2 4 16,-6-1 0-16,-10-5 7 16,-29-1-5-16,-17-3 8 15,-10-7 16-15,-5-7-14 16,-8-8 37-16,0-5-26 15,5-9-5-15,1 0 25 16,8 0-22-16,5-13 0 16,12-7-1-16,8 0-14 0,8-5 27 15,10 4-33 1,5 2 1-16,6 4-3 0,8 5 2 16,0 2-10-16,3 8-50 15,0-2-129-15,49-5-169 16,4-2-423-16,-1 1-1196 0</inkml:trace>
  <inkml:trace contextRef="#ctx0" brushRef="#br0" timeOffset="-1723">1339 466 2076 0,'0'0'303'15,"0"0"-220"-15,0 0 163 16,0 0 26-16,0 0-151 16,0 0-48-16,0 0-8 15,199 85 39-15,-146-29-54 16,3 6-26-16,-1-4 15 15,-2 1-27-15,-1-2 1 16,-10-11-13-16,-5-5 2 16,-8-2 11-16,-7-6-13 15,-5-7-27-15,-6 0-34 0,-2-3-86 16,-6-7-173-16,0-4-231 16,-3-6-526-16</inkml:trace>
  <inkml:trace contextRef="#ctx0" brushRef="#br0" timeOffset="-1445">1294 963 1886 0,'0'0'382'0,"0"0"-296"0,0 0 76 15,0 0 97 1,0 0-113-16,0 0-77 0,0 0-45 16,159-112 19-16,-69 64 5 15,7-6-36-15,2 1-11 16,-11-1 0-16,-12 10 0 16,-22 6-2-16,-11 11-96 15,-16 8-157-15,-12 2-321 16,-10 15-870-16</inkml:trace>
  <inkml:trace contextRef="#ctx0" brushRef="#br0" timeOffset="-892">2294 1060 2061 0,'0'0'367'0,"0"0"-297"15,0 0-38-15,0 0 150 16,0 0-76-16,0 0-52 16,0 0-54-16,214 9 0 15,-162-2 24-15,-9-6-24 16,-10 6 1-16,-13-5 4 15,-14 2-4-15,-6-1 37 0,-14-3-7 16,-25 0-25 0,-13 0 15-16,-7 0-19 0,-9 0 11 15,-1 0-1-15,2 0-1 16,5-3 42-16,7-1-24 16,13 4 2-16,12 0 16 15,14 0-23-15,9 0-16 16,7 21-8-16,0 3 0 15,16 9 3-15,21 2-3 16,5 3 0-16,4 1 3 16,3 2-2-16,-2 0-1 15,-5-3 0-15,-10 1 1 16,-3-3 15-16,-12-4-15 16,-14-9 0-16,-3 2 45 0,-12-3 7 15,-34 2-5-15,-13-3-39 16,-10-2-3-16,0 0-12 15,3-11 0-15,18-4-80 16,11-4-27-16,34-24-216 16,3-15-433-16,0-2-1237 0</inkml:trace>
  <inkml:trace contextRef="#ctx0" brushRef="#br0" timeOffset="-656">3333 946 1307 0,'0'0'1117'0,"0"0"-964"0,0 0-83 16,0 0 85-16,226 29 28 15,-145-20-123-15,12 2-59 16,-5 1 23-16,-3 0-24 15,-14 0-139-15,-18-6-206 16,-24 0-259-16,-18-6-347 0</inkml:trace>
  <inkml:trace contextRef="#ctx0" brushRef="#br0" timeOffset="-444">3614 615 1994 0,'0'0'566'16,"0"0"-426"-16,0 0-69 16,0 0 209-16,0 163-28 15,0-86-158-15,3 1-56 16,11 4 1-16,-1-4-32 16,0-5-7-16,0-2-61 15,4 0-170-15,-2-18-312 16,-4-18-359-16</inkml:trace>
  <inkml:trace contextRef="#ctx0" brushRef="#br0" timeOffset="1539">0 1979 162 0,'0'0'1383'0,"0"0"-1170"16,0 0-166-16,0 0 93 16,0 0 122-16,0 0-68 15,0 0-28-15,150 77-28 16,-68-65-6-16,26-6 31 15,56 0-77-15,65 1-21 0,86-3-20 16,41 5 1-16,15-3 34 16,-8-3-77-16,-12 3 4 15,9-4 14-15,6 5-20 16,1 2 7-16,-17 3-8 16,-19 5 6-16,-31 0-6 15,-25 2 0-15,-18 2 0 16,-16 0 2-16,-8-4-2 15,-10 0 0-15,-41-5 0 16,-44-3 6-16,-42-5-1 16,-25-2-5-16,-5-2-5 15,-4 0 5-15,-13 4 0 16,-22-4-1-16,-21 0-13 16,-6 0-38-16,-33 0-77 15,-19-6-424-15,-4-7-513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6:09.0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318 557 1625 0,'0'0'263'0,"0"0"-141"16,0 0 32-16,0 0 103 15,0 0 20-15,0 0-162 16,0 0-57-16,-59-86 0 15,79 61 26-15,5-5-24 16,9 5-26-16,8 4-11 16,4 2 16-16,7 7-28 15,2 12-10-15,4 0 19 16,3 18-5-16,-2 29 8 16,-12 12-1-16,-5 18-7 15,-18 8 21-15,-14 10-12 16,-11-2-5-16,-17 2 4 15,-34-2-4-15,-19-3 7 0,-18-5-10 16,-6-12-7-16,-8-14 30 16,6-10-31-16,8-16 10 15,17-14 13-15,15-15-2 16,10-4 13-16,16 0-23 16,10-11-7-16,11-12 12 15,6-3-24-15,3 2 0 16,0 6 0-16,23 6 1 15,8 12-3-15,16 0 2 16,5 3 0-16,4 26 20 0,4 4-14 16,-3-1-6-16,2 1 1 15,1-7 7-15,-9-3 4 16,3-4-11-16,-9-8-1 16,-2-7 18-16,-4-4-10 15,-10 0 13-15,-5 0 6 16,-12-6-6-16,-1-13 24 15,-8-1-26-15,0 0 5 16,0-1 23-16,0 4-38 16,5 2-8-16,-5 3 4 15,6 0 1-15,2-1-9 16,4 3 3-16,1-1 0 16,7-2-1-16,0 4 1 15,7-3-9-15,-4 0 9 16,3 4 1-16,-5-3 3 0,-8 2-4 15,-6 2 0-15,-4 1-7 16,-6 3 5-16,0 0-8 16,0 0 10-16,0 0-18 15,0 1 17-15,0-1-14 16,0 3 3-16,0 0 5 16,0 0-11-16,0 0 7 15,0 0 2-15,0 0-10 16,-6 0 18-16,-1 0-11 15,0 0-9-15,-2 0 2 16,-4 0-32-16,4 0 9 16,-5 0 1-16,-3 3-26 15,5 5 11-15,-5-2-44 16,1 7-86-16,-1-4-104 16,-3-5-182-16,5 0-31 0,1-4-251 0</inkml:trace>
  <inkml:trace contextRef="#ctx0" brushRef="#br0" timeOffset="999">423 292 1315 0,'0'0'1014'16,"0"0"-784"-16,0 0-93 15,0 0 52-15,-76 154 137 16,37 7-115-16,-7 45-121 16,3-12-17-16,12-40-11 15,14-53 14-15,11-40-40 16,1 4-24-16,5-6 6 15,0-6-18-15,0-22-1 16,0-21-1-16,20-10-12 16,16-21 13-16,7-33-31 15,6-22-12-15,-2-15 25 16,-8-11-16-16,-13-8 10 16,-9-4 17-16,-11-5-6 15,-6 8 14-15,0 4 0 0,-11 25 0 16,-9 23 10-16,-2 35-8 15,-1 24 4-15,-6 48 0 16,-11 61 13-16,4 8 43 16,1 19-28-16,2 3-20 15,19-31 29-15,5 1-42 16,6-23 8-16,3-27-9 16,0-28 3-16,6-18-10 15,17-13-7-15,7-25-16 16,2-39 29-16,4-18-40 15,-4-19 1-15,-9-7 10 0,-9-6-11 16,-14-5 25 0,0 10 2-16,0 12 14 0,-9 24 5 15,-8 28-5-15,3 39 16 16,2 12 2-16,-8 80-18 16,-2 55 45-16,-1 5 10 15,9-1-28-15,8-20 24 16,6-34-25-16,0 0-14 15,26-4-11-15,10-27 8 16,10-24-13-16,5-27 4 16,9-9-26-16,5-32 25 15,-3-33-51-15,1-15 19 16,-10-14 12-16,-11-6 0 16,-13-1 13-16,-12 7 7 15,-11 12 1-15,-6 20 0 0,0 26 7 16,0 24 26-16,-3 12-4 15,-20 45-29-15,-7 29 43 16,-2 20-17-16,-5 12-14 16,12 0 31-16,5-12-31 15,14-17-3-15,6-16-9 16,0-19 6-16,9-19-16 16,14-19 8-16,-1-4-28 15,6-21 29-15,-2-27-13 16,-4-17 1-16,-5-4 12 15,-11-9 1-15,-6 9-10 16,0 7 10-16,0 14 0 0,-20 18-5 16,-2 21 5-16,-1 9-19 15,-3 26 8-15,6 28-14 16,10 15-46-16,10 20-140 16,16-12-336-16,18-14-297 0</inkml:trace>
  <inkml:trace contextRef="#ctx0" brushRef="#br0" timeOffset="1457">2381 0 2119 0,'0'0'348'16,"0"0"-253"-16,0 0 45 15,0 0 145-15,0 0-78 16,0 0-98-16,-89 209-7 15,44-132-24-15,-5-4-35 16,4-2 35-16,4-3-48 0,2-9-7 16,11-6 8-1,7-12-20-15,8-8 17 0,11-10-28 16,3-6 0-16,3-4 0 16,30-7 9-16,13-1-9 15,10-5 0-15,12 0 7 16,4 3 4-16,7 0-11 15,-3 3-20-15,-2 3 20 16,-9 2-74-16,-2 5-44 16,2-6-141-16,-12 0-349 15,-16-4-161-15</inkml:trace>
  <inkml:trace contextRef="#ctx0" brushRef="#br0" timeOffset="1661">2590 130 2194 0,'0'0'505'0,"-20"240"-333"16,-5-37 46-16,-6 26 54 16,2-15-75-16,7-43-70 15,8-53-92-15,5-22-35 16,-8 34-50-16,3-17-268 15,-4-9-1024-15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6:11.6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 0 2082 0,'0'0'245'0,"0"0"-186"15,181 40-47-15,-76-26 18 16,42 1-30-16,-24-7-74 16,-24 1-627-16</inkml:trace>
  <inkml:trace contextRef="#ctx0" brushRef="#br0" timeOffset="183">0 441 2666 0,'0'0'382'15,"0"0"-301"-15,0 0-66 16,0 0-7-16,330 0-16 15,-156 0-203-15,-7 0-634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6:18.9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380 219 2158 0,'0'0'512'16,"0"0"-424"-16,0 0-54 16,0 0 21-16,0 0 132 15,0 0-67-15,-82-82-77 16,82 49-8-16,24 1-35 15,11 2-7-15,10 7 6 16,8 6 2-16,7 15 4 16,2 2-5-16,6 0 0 15,-2 30 9-15,-7 12-9 16,-14 11-7-16,-16 8 6 16,-24 11 2-16,-5 7 22 15,-50 6-23-15,-22 0 0 0,-23 5 6 16,-13-12 2-16,-3-5-4 15,3-10 22-15,6-16-25 16,20-14 57-16,17-16-28 16,23-8-22-16,19-9 22 15,20 0-29-15,3 0 4 16,12 0-5-16,38-9 0 16,12 0 6-16,13 9-6 15,4 0 0-15,-3 0 1 16,-2 21 0-16,-6-1-1 15,2 4 0-15,-8-6 8 16,-4-3-19-16,-2-9-47 0,13-6-234 16,-16-6-305-16,-14-18-1282 15</inkml:trace>
  <inkml:trace contextRef="#ctx0" brushRef="#br0" timeOffset="346">1254 599 1969 0,'0'0'386'0,"0"0"-211"16,0 0 9-16,0 0 63 16,0 0-123-16,207-132-88 15,-162 80 9-15,-2-3-18 0,-7-1 12 16,-10 0 13-16,-9 3 0 15,-5 9 40-15,-9 12-41 16,-3 14-8-16,0 18 31 16,0 0-29-16,0 56-15 15,0 29 22-15,-12 27-20 16,-5 18 16-16,8 4-48 16,5-4 1-16,4-11 26 15,0-22-27-15,13-17-25 16,4-20-31-16,0-20-112 15,-8-26-86-15,-3-14-592 16,-2 0-1105-16</inkml:trace>
  <inkml:trace contextRef="#ctx0" brushRef="#br0" timeOffset="581">2059 708 1416 0,'0'0'1001'16,"0"0"-739"-16,0 0-66 16,0 0 73-16,233 15-64 15,-151-13-75-15,10-2-49 16,-1 0-70-16,-3 0-5 16,-9 0-12-16,-16 0-24 15,-21 0-147-15,-19 0-129 16,-23 6-313-16,-14-2-65 0,-18-2-997 15</inkml:trace>
  <inkml:trace contextRef="#ctx0" brushRef="#br0" timeOffset="805">2442 411 2096 0,'0'0'349'16,"0"0"-111"-16,0 0 0 15,17 149 24-15,-4-84-16 16,-4 6-144-16,-1 3-39 16,-2-4-24-16,-3-2-39 0,-3-3 24 15,0-7-24-15,0-2-57 16,-3-5-46-16,-6-9-150 16,-2-1-303-16,5-15-154 15,3-8-1165-15</inkml:trace>
  <inkml:trace contextRef="#ctx0" brushRef="#br0" timeOffset="1361">3602 337 2297 0,'0'0'386'15,"0"0"-232"1,0 0 58-16,-62-157 26 0,15 115-97 16,-2 11-47-16,1 8-76 15,-2 4 2-15,7 17 22 16,5 2-14-16,5 4-10 16,10 36-17-16,9 13 0 15,11 15 8-15,3 11-9 16,11 8-4-16,21-1-4 15,10 0 16-15,8 0-8 16,-1-7 0-16,3-1 1 16,1-5-2-16,-2-6-2 15,3 2 3-15,-9-11-3 16,-8 1 12-16,-12-8-9 16,-19-5 13-16,-6-2-7 15,-19-2 25-15,-33 0-31 0,-13-11 0 16,-11-2 12-16,-3-14-11 15,7-11 11-15,13-4-5 16,11-19-6-16,17-28 4 16,25-21-5-16,6-18-11 15,34-18 5-15,28-12-16 16,20-3 11-16,9-7-16 16,0 9 12-16,-3 14 8 15,-12 15-1-15,-14 17 4 0,-19 20-5 16,-20 19 18-16,-20 12-21 15,-3 14 7-15,-43 6-179 16,-16 9-491-16,-2 17-1239 16</inkml:trace>
  <inkml:trace contextRef="#ctx0" brushRef="#br0" timeOffset="1921">445 1911 1810 0,'0'0'480'15,"0"0"-400"-15,0 0 128 0,0 0 62 16,0 0-30 0,0 0-76-16,194-42-54 0,-116 42 9 15,23 0-55-15,44 0-11 16,61 0 22-16,78 6-35 16,38-3 5-16,2-3-16 15,-19 0-19-15,-47 0 29 16,-9 6-39-16,-24-4 1 15,-18 7 11-15,-40-2-11 16,-40-1 8-16,-37-3-9 16,-25-3 0-16,-10 0-14 15,-5 0-5-15,-18 0-61 16,-26 0 4-16,-6 0-68 16,-65 0-154-16,-7-7-426 0,-10 1-321 0</inkml:trace>
  <inkml:trace contextRef="#ctx0" brushRef="#br0" timeOffset="2373">2152 2293 2501 0,'0'0'499'0,"0"0"-420"16,0 0-58-16,0 0 162 15,0 0 2-15,0 0-125 16,-243 108-30-16,152-45-4 16,-11 4 7-16,3 2 54 15,11-6-36-15,9-9-39 16,17-3 40-16,16-14-26 15,18-9-13-15,11-11-7 16,17-5 5-16,0-6-4 16,9-4-7-16,30-2 0 15,12 0 6-15,11 0-6 16,9-4 0-16,5-15 0 16,9 5 11-16,3-1-4 0,6 2-7 15,-1 5 0-15,-2-1-16 16,-9 6 13-16,-10 3-50 15,-10 0-35-15,-20 0-62 16,-8 0-69-16,-14 0-295 16,-14 0-170-16,-6 0-117 0</inkml:trace>
  <inkml:trace contextRef="#ctx0" brushRef="#br0" timeOffset="2629">2237 2328 1866 0,'0'0'483'16,"0"0"-280"-16,0 0 6 0,0 0 64 16,0 0-20-16,0 0-87 15,-17 151-52-15,17-4-16 16,0 7-22-16,0-10 34 16,-3-18-58-16,3-25-29 15,0 4 16-15,0 4-30 16,0-14 0-16,0-18-9 15,0-13-10-15,0-17 10 16,0-8-72-16,0-19-79 16,0-20-56-16,0 0-343 15,0-12-444-15</inkml:trace>
  <inkml:trace contextRef="#ctx0" brushRef="#br0" timeOffset="3157">4696 1831 2583 0,'0'0'549'0,"0"0"-477"16,0 0-42-1,0 0 35-15,0 0 95 0,0 0-85 16,185-30-60-16,-115 27 9 16,9 3-24-16,-5 0-24 15,-5 0-53-15,-7 0-179 16,-20 0-367-16,-22 0-405 0</inkml:trace>
  <inkml:trace contextRef="#ctx0" brushRef="#br0" timeOffset="3345">4653 2234 2897 0,'0'0'499'16,"0"0"-430"-16,0 0-56 15,173 0 31-15,-91-5 17 16,12-13-61-16,31-5-61 15,-20 5-428-15,-26 2-1559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36:23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 46 2121 0,'0'0'391'16,"0"0"-247"-16,0 0 67 15,0 0 35-15,0 0-69 0,0 0-93 16,-7 2-42-16,7-2 10 16,0 0-41-16,0 0-11 15,0 0-1-15,3 0-99 16,23-17-116-16,5 3-443 15,-6-3-447-15</inkml:trace>
  <inkml:trace contextRef="#ctx0" brushRef="#br0" timeOffset="183">628 87 2109 0,'0'0'490'0,"0"0"-431"16,0 0-44-16,0 0-15 15,0 0-58-15,0 0-558 16,0 0-1278-16</inkml:trace>
  <inkml:trace contextRef="#ctx0" brushRef="#br0" timeOffset="312">977 158 2112 0,'0'0'551'0,"0"0"-348"0,0 0-3 15,0 0-145 1,0 0-55-16,82-151-1655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2:32.45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527 188 1629 0,'0'0'227'15,"0"0"-172"-15,0 0-22 16,0 0 96-16,0 0 18 0,0 0-89 15,-14-33-56-15,14 18 36 16,-6-2-8-16,0-4 4 16,-8 1 25-16,-2-4-5 15,-10 6 24-15,-3-1 0 16,-11 6-38-16,1 6 33 16,-7 6-62-16,-4 1 5 15,2 0 33-15,2 25-43 16,4 15-4-16,2 6-2 15,10 4 12-15,7 5-8 16,14 3-4-16,6-6 0 16,3-5-3-16,6-5 3 15,27-7-1-15,7-8 0 16,8-10 1-16,12-12-7 16,2-5-17-16,0 0-24 0,0-26 27 15,-10-9-24-15,-9-4 13 16,-10-2 32-16,-13 0 1 15,-8 5 83-15,-12 7 17 16,0 6 10-16,0 6 47 16,0 4-42-16,0 10 0 15,0 3-51-15,0 0-50 16,0 24 3-16,0 34-18 16,0 24 0-16,0 22 19 15,0 11-19-15,0 6 0 16,0-2 0-16,6-8 6 15,5-9-2-15,-2-15-4 16,-2-14 0-16,-4-16-4 0,-3-14 4 16,3-17-27-16,-3-11-104 15,17-15-153-15,-5-2-290 16,5-24-494-16</inkml:trace>
  <inkml:trace contextRef="#ctx0" brushRef="#br0" timeOffset="489">802 693 1642 0,'0'0'624'16,"0"0"-501"-16,0 0-96 15,0 0 145-15,0 0 31 0,0 0-103 16,0 0-40-16,206-60-30 15,-160 60-6-15,-10 0 16 16,-10 17-33-16,-14 9 14 16,-12 4-6-16,0 3-6 15,-9-1 29-15,-24-3-29 16,-5-2-8-16,1-3 56 16,1-10-45-16,7-2 3 15,9-5 20-15,10-5-26 16,7-2 21-16,3 0-30 15,0 0-27-15,19 2 26 0,15 8-20 16,5 1 13 0,7 7 7-16,-4 5-4 15,1 3-3-15,-11 4 8 0,-5 1 0 16,-12-3-7-16,-7 2 7 16,-8-6 0-16,0-1 21 15,-27-3 1-15,-8-3 2 16,-8-8-4-16,-2-5 6 15,-3-4 25-15,9 0-42 16,1-13-1-16,8-10-8 16,10 0-20-16,20-21-54 15,0 3-200-15,23-1-589 0</inkml:trace>
  <inkml:trace contextRef="#ctx0" brushRef="#br0" timeOffset="752">1768 379 2503 0,'0'0'487'0,"0"0"-422"15,0 0-65-15,0 0 72 16,0 0 66-16,0 0-71 0,170 9-46 16,-88-9-21-1,6 0-18-15,30 0-142 0,-24 0-466 16,-18 0-406-16</inkml:trace>
  <inkml:trace contextRef="#ctx0" brushRef="#br0" timeOffset="1448">3385 278 1750 0,'0'0'352'0,"0"0"-256"15,0 0 125-15,0 0 57 16,0 0-56-16,0 0-100 16,-14-173-28-16,-11 150 42 15,-12 7-43-15,-11 8-51 0,-9 8 10 16,-11 0-43-16,-8 32 9 16,2 16-15-16,8 4 3 15,16 10 11-15,21 0-17 16,23-7-12-16,6-7-8 15,29-10 13-15,27-16-49 16,13-13-8-16,7-9-56 16,1-5-15-16,-7-26 25 15,-12-7 33-15,-16-7 77 16,-11 1 0-16,-12 2 18 16,-7 4 80-16,-4 7 6 15,-5 7 40-15,-3 12-12 16,0 6-51-16,0 6 16 15,0 0-52-15,0 18-30 16,0 31 2-16,0 25-16 0,0 23 28 16,-3 18-23-16,-8 9 3 15,2 4 37-15,-1 2-23 16,4-11-11-16,-1-16-3 16,0-15-9-16,4-19 23 15,0-16-23-15,3-18-11 16,0-16 10-16,0-12-117 15,0-7-74-15,0-24-306 16,9-11-691-16</inkml:trace>
  <inkml:trace contextRef="#ctx0" brushRef="#br0" timeOffset="1862">3672 756 1927 0,'0'0'483'16,"0"0"-453"-16,0 0-11 15,0 0 182-15,0 0-50 0,0 0-96 16,0 0-22-16,125-98 27 16,-106 75 64-16,-8 8-16 15,-5 6-14-15,-3 7 27 16,-3 2-49-16,0 0-9 16,0 18-28-16,0 17-26 15,0 15 42-15,0 2-41 16,-3 9-9-16,-3-2 21 15,3-7-22-15,-2-5 0 16,2-6-1-16,0-9-56 16,0-5-21-16,3-8-228 15,0-11-416-15,0-8-933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2:38.00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536 247 2184 0,'0'0'501'0,"0"0"-440"15,0 0 17-15,0 0 152 16,0 0-71-16,0 0-92 16,0 154 8-16,-3-66 19 15,-6 11-53-15,-2 0-16 16,5-8-3-16,0-8-21 16,2-12 0-16,1-15-1 15,3-16-23-15,0-6-94 0,0-22-246 16,0-5-449-16,-3-7-771 15</inkml:trace>
  <inkml:trace contextRef="#ctx0" brushRef="#br0" timeOffset="301">0 339 887 0,'0'0'1470'16,"0"0"-1226"-16,0 0-152 16,0 0 171-16,0 0-21 0,0 0-119 15,0 0-39 1,79-39-59-16,-11 31 28 0,17-1-19 16,14 0-34-16,12 3 37 15,6 3-37-15,1-3 1 16,-4 4 2-16,-9-2-2 15,-9 4-2-15,-17 0-38 16,-17 0-99-16,-20 0-78 16,-19 9-276-16,-17 9-218 15,-6 1-1156-15</inkml:trace>
  <inkml:trace contextRef="#ctx0" brushRef="#br0" timeOffset="565">94 1120 2248 0,'0'0'524'16,"0"0"-449"-16,0 0 8 15,0 0 118-15,0 0-42 16,0 0-64-16,184-2-33 15,-93-11-19-15,11-5-16 16,3 4 7-16,-4-2-34 16,1 5-29-16,-8-1-68 15,38 4-275-15,-27-2-448 0,-14 5-1283 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2:37.44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38 1883 0,'0'0'529'0,"0"0"-454"15,0 0-66-15,0 0 159 16,0 0 41-16,0 0-79 15,232-3-39-15,-156-6-72 16,9 0-5-16,0 0-14 0,-3 3-2 16,9 4-164-1,-18 2-337-15,-27 0-440 0</inkml:trace>
  <inkml:trace contextRef="#ctx0" brushRef="#br0" timeOffset="209">121 442 2370 0,'0'0'351'0,"0"0"-287"15,0 0 38-15,0 0 25 16,0 0-78-16,178 0-6 0,-31-17-43 15,-16 6-187-15,-17 1-553 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07.52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342 1105 1520 0,'0'0'302'0,"0"0"-181"15,0 0-84-15,0 0 99 0,0 0 123 16,0 0-146-16,0 24-69 15,0-5 19-15,0 12 38 16,-4 5 17-16,-2 4-39 16,-4 6-15-16,0 2 19 15,-2 2-48-15,-2-3-18 16,0-1 16-16,2-9-27 16,-2-1 4-16,1-4-10 15,1-8-22-15,1-4-20 16,2-2-181-16,-2-12-140 15,5-6-191-15,-3 0-968 0</inkml:trace>
  <inkml:trace contextRef="#ctx0" brushRef="#br0" timeOffset="294">0 1332 1279 0,'0'0'641'0,"0"0"-501"16,0 0-65-16,0 0 69 15,0 0 47-15,0 0-78 16,0 0-89-16,102-113-4 16,-49 70 24-16,-1-2 2 15,1 3 19-15,-1 5-32 16,-7 8 21-16,-2 7 58 15,-13 18-58-15,-4 4-9 0,-6 0-2 16,-3 28-17-16,-5 11 4 16,7 26-30-16,-2-10-204 15,-6-7-476-15</inkml:trace>
  <inkml:trace contextRef="#ctx0" brushRef="#br0" timeOffset="998">629 0 1930 0,'0'0'325'0,"0"0"-214"0,0 0-110 15,0 0 74-15,0 0 77 16,0 0-91-16,43 197-27 16,-36-126-28-16,2 3 1 15,-2-7-5-15,0-4-2 16,-1-10 0-16,0-15-2 15,-3-8 4-15,2-13-2 16,-2-11 0-16,0-6 7 16,0 0 38-16,0-13-15 15,11-15-29-15,2-9 22 16,4 3-23-16,9-3 8 16,0 9-8-16,7 10 0 15,4 12 6-15,2 6-6 0,-2 0 0 16,-1 31-10-16,-4 7 10 15,-11 8 0-15,-11 2-6 16,-13-1 4-16,0-4-5 16,-6-1 1-16,-28-12 6 15,-5-7-5-15,-4-9 5 16,1-10 0-16,-4-4 19 16,4 0-18-16,5-24 53 15,5-9-54-15,6 4 1 16,7-2-10-16,19-5-62 15,0 7-217-15,0 5-413 0</inkml:trace>
  <inkml:trace contextRef="#ctx0" brushRef="#br0" timeOffset="1404">1638 463 1870 0,'0'0'391'0,"0"0"-228"0,0 0 35 16,0 0 35 0,0 0-48-16,0 0-131 0,0 0-53 15,-131-73 55-15,98 83-40 16,1 23-14-16,9 8-2 15,6 6 15-15,14 1-18 16,3-7 3-16,0-6-48 16,29-12 9-16,7-8-84 15,10-15-31-15,-3 0 19 16,2-8-11-16,-8-19 92 16,-12-2 30-16,-2 3 24 15,-12 5 29-15,-5 12 54 16,-6 6 23-16,0 3-41 15,0 0-59-15,0 24 15 16,0 4-21-16,3 15-82 16,11-9-193-16,-5-10-337 0</inkml:trace>
  <inkml:trace contextRef="#ctx0" brushRef="#br0" timeOffset="2049">2060 474 1773 0,'0'0'490'15,"0"0"-280"-15,0 0 2 16,0 0 16-16,0 0-99 16,0 0-92-16,0 0 2 15,-151 39-39-15,142-7-3 16,6 1-12-16,3 1 3 0,0-1-18 15,0-1-28-15,16-8-63 16,6-5 37-16,6-10-26 16,0-9-5-16,12 0 52 15,-1-16-35-15,10-20 2 16,4-8 61-16,-1-5-25 16,7-7 60-16,-3-7-2 15,-1-2 2-15,-2 4 30 16,-10 2 17-16,-15 9 92 15,-8 9-29-15,-9 8 15 16,-8 9 12-16,-3 7-40 16,0 6-2-16,-8 7 17 0,-14 4-76 15,-7 0-18-15,-2 30-14 16,2 9 7-16,1 4-2 16,5 13-9-16,3 2 0 15,3 7-24-15,4-1 24 16,4-6-50-16,6-2-1 15,-2-9-40-15,5-12-18 16,0-11-36-16,11-12 25 16,11-12 66-16,12 0-11 15,4-15 11-15,1-9 38 16,4 4 16-16,-4 2 1 16,1 11 7-16,-4 7 71 15,-4 0 72-15,-2 13-125 0,-7 16 69 16,-6 3-53-1,-5 1 12-15,-4-3-10 0,-2-4-44 16,0-11-32-16,-6-7-13 16,3-8-78-16,-3 0-79 15,0-17-180-15,0-9-1159 0</inkml:trace>
  <inkml:trace contextRef="#ctx0" brushRef="#br0" timeOffset="2240">1688 136 2169 0,'0'0'334'15,"0"0"-334"-15,0 0-4 16,205-86-61-16,-120 60-438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10.3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29 376 1602 0,'0'0'358'16,"0"0"-181"-16,0 0-57 15,-9 227 75-15,3-133 32 0,1 8-87 16,2 5-43-16,0-4-31 16,0-6-42-16,3-17 15 15,0-18-39-15,0-20 0 16,0-17 0-16,0-9-18 15,0-14 3-15,0-2-60 16,0-2-60-16,0-28-87 16,0-11-12-16,0-11 40 15,0-13 59-15,0-13 56 16,3-7 70-16,3-9 2 16,2-10 7-16,1 0 35 15,5 11 15-15,2 10 39 16,10 22 42-16,0 20-24 15,10 21-6-15,1 14-20 16,1 6-3-16,1 0 30 0,1 26-39 16,-10 9-9-1,-4 5-6-15,-14 3-35 0,-7 3 24 16,-5-1-43-16,-8-2 0 16,-21-1-2-16,-10-10-34 15,2-5-77-15,5-16-50 16,2-11-101-16,10-2-116 15,11-19-955-15</inkml:trace>
  <inkml:trace contextRef="#ctx0" brushRef="#br0" timeOffset="466">632 447 1007 0,'0'0'234'0,"0"0"-159"15,0 0-57-15,181-121 73 16,-136 77 82-16,-10-7-2 16,-8 3-90-16,-17 2 47 15,-7 4 42-15,-3 5 22 16,0 7-42-16,-10 9 42 16,-12 15-73-16,-4 6 5 15,-2 0-34-15,0 33-50 16,2 14-1-16,6 12-23 15,3 8-15-15,4 8 4 0,7-2-5 16,0 1-25 0,3-7-1-16,3-8-42 0,0-11-28 15,0-13 2-15,0-16 9 16,0-11 42-16,9-8-16 16,7 0 24-16,10-27 18 15,3-8-32-15,4-4 20 16,4 2 14-16,-2 1 15 15,1 9-12-15,-2 10 12 16,-5 13 0-16,-4 4 15 16,-2 6 19-16,-3 20 21 15,0 10 91-15,-1-1-118 16,-5-2-28-16,-2-3-34 0,2-10-69 16,-8-5-431-16,-2-9-1333 15</inkml:trace>
  <inkml:trace contextRef="#ctx0" brushRef="#br0" timeOffset="1200">1581 438 644 0,'0'0'1395'0,"0"0"-1077"15,0 0-149-15,0 0 62 16,0 0 41-16,0 0-156 16,-203-21-84-16,168 33-8 0,4 15-17 15,8 5 7-15,14 3-14 16,6 3-59-16,3 1 16 16,0-4-80-16,26-9-58 15,6-9-27-15,7-13-14 16,1-4 17-16,-1 0 20 15,-2-21 72-15,-11-5 92 16,-3 0 21-16,-7 2 25 16,-10 9 98-16,-3 6 77 15,-3 6 70-15,0 3-122 16,0 0-104-16,0 12 12 16,0 12-26-16,5 2-24 0,4-2-6 15,8-7-33-15,-1-4 0 16,3-11-39-16,5-2-8 15,-4 0 58-15,2-19-21 16,1-12 13-16,0-1 29 16,-3-4-6-16,-5 7 7 15,-1 8 8-15,-4 9 12 16,-1 9 42-16,-3 3-49 16,2 0-12-16,-2 25 18 15,0 3-19-15,2 2 7 16,1-1-7-16,-3-5-52 15,2-7 27-15,1-6-32 16,-3-11 13-16,1 0 32 0,2-5 4 16,5-21 8-1,0-4 0-15,-2 1 2 0,5-3 22 16,-4 8-10-16,-1 6 20 16,2 7 53-16,-5 11-32 15,2 0-18-15,-2 6 11 16,-3 24-22-16,2 4 21 15,-8 8-47-15,3-1 0 16,0-2 5-16,0-4-5 16,4-12-1-16,-4-5-51 15,0-12-23-15,-3-6-6 16,3-6-86-16,0-18-203 16,1-5-332-16</inkml:trace>
  <inkml:trace contextRef="#ctx0" brushRef="#br0" timeOffset="1475">1374 257 1662 0,'0'0'268'16,"0"0"-179"-16,0 0 30 15,0 0 189-15,0 0-103 0,0 0-105 16,195-139 7-16,-157 139-49 16,1 7-58-16,-5 22-171 15,-15-2-851-15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51.4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2369 0,'0'0'557'0,"0"0"-557"16,0 0-115-16,0 0-220 15,0 0-809-15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47.54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453 373 1194 0,'0'0'323'16,"0"0"-135"-16,0 0-60 15,0 0 23-15,0 0 64 16,-3-35-82-16,-3 31 2 15,3 4-27-15,3 0-29 16,0 0 32-16,0 0-46 16,0 0 5-16,0-3 29 0,-3 3-63 15,-4-6 6-15,-2-2-4 16,-5-3-37-16,-6-5 11 16,-6-1-12-16,-3 0 0 15,-4-4 13-15,-6 3-13 16,-1 3 0-16,1 6-1 15,1 7 2-15,1 2-15 16,4 0 14-16,4 4 0 16,6 24 7-16,9 7-7 15,11 9-6-15,3 7-1 16,0 8 7-16,23-3-3 16,14 2 3-16,5-5 0 0,4-3-6 15,5-2 15 1,6-2-9-16,-1-1 0 0,-5-2 7 15,3 5-4-15,-6-3-3 16,-2 1 0-16,-10 8 5 16,-10-1-4-16,-9 0-1 15,-14-1 1-15,-3 1 10 16,-12-2-4-16,-28 2-6 16,-10-11 0-16,-8-7 13 15,-4-8-14-15,3-14 0 16,0-13-1-16,10 0 8 15,6-13 1-15,10-31-8 16,16-16 0-16,17-18 1 16,0-12-1-16,28-13-4 15,20 0-2-15,7-1 12 16,1 8-5-16,-3 9 8 0,-10 14-9 16,-11 14 32-16,-10 14-26 15,-8 19-6-15,-11 12 18 16,-3 8-17-16,0 6-2 15,0 0-10-15,-3 12-145 16,0 32-157-16,0 0-429 16,3-6-1182-16</inkml:trace>
  <inkml:trace contextRef="#ctx0" brushRef="#br0" timeOffset="744">1141 481 1739 0,'0'0'386'16,"0"0"-101"-16,0 0-98 16,0 0-33-16,0 0 20 15,-28-150-99-15,43 125-26 16,15 7-14-16,10 6-19 15,5 12 53-15,7 0-69 0,1 26 7 16,-4 21 37-16,-4 18-37 16,-15 15 5-16,-20 14-7 15,-10 8 4-15,-13 8 18 16,-37-4-27-16,-15-2 0 16,-9-13 27-16,-5-16-26 15,3-16-1-15,4-20 7 16,10-17-5-16,13-21 62 15,16-1-57-15,13-12 14 16,14-25 17-16,6-2-38 16,3 4-11-16,34 3 1 15,8 8 10-15,10 9-23 16,7 13 23-16,4 2 0 0,-4 0-6 16,5 9 6-1,-5 5 0-15,-4 4-1 0,-2-3 7 16,0 2-28-16,-1-8-10 15,1 0-128-15,18-9-124 16,-15 0-479-16,-5 0-1262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51.4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50 637 861 0,'0'0'1115'16,"0"0"-880"-16,0 0-160 16,0 0 73-16,0 150 83 15,0-29-22-15,0 3-106 16,0 10-32-16,0 9-5 16,0-24-34-16,0 6 19 0,0-21-24 15,0-16-26-15,0-21 10 16,0-19-11-16,0-19 0 15,0-15 0-15,0-14-4 16,0 0-4-16,0-20-64 16,0-27-91-16,0-18 12 15,0-14 17-15,0-21-22 16,0-10-6-16,0-31 9 16,0 8 44-16,0 1 53 15,0 10 56-15,0 40 21 16,0 11 39-16,20 28 27 15,16 19 3-15,10 18-29 16,7 6 49-16,9 0-19 0,4 21-27 16,-1 8 4-1,-3 0-54-15,-10 7-5 0,-13 6 19 16,-16-2-13-16,-23 6 19 16,0 11-1-16,-32-5-4 15,-27 0 5-15,-9-5-34 16,-5-12-14-16,8-12-32 15,16-16-88-15,22-7-119 16,17-20-302-16,10-10-1273 0</inkml:trace>
  <inkml:trace contextRef="#ctx0" brushRef="#br0" timeOffset="609">781 925 1713 0,'0'0'225'0,"0"0"-98"15,0 0 38-15,180 4 43 16,-111-4-116-16,-1-12-58 16,-6-11-34-16,-5-5 0 15,-18-5-1-15,-16 1-2 16,-20-5 3-16,-3-2 0 15,-20 0 32-15,-22 8 50 16,-15 10 10-16,-2 11 56 16,-6 10-76-16,3 7-12 0,2 29 23 15,15 13-38 1,13 10-15-16,21 6-28 16,11 3 7-16,8 0-18 0,34-9-12 15,16-6-54-15,9-24-21 16,7-14-38-16,8-15-28 15,-3 0-15-15,-1-33-5 16,-8-8 133-16,-11-2 22 16,-14 4 27-16,-10 9 52 15,-15 9-15-15,-6 15 9 16,-8 6 10-16,2 0 14 16,-2 24 52-16,0 9-77 15,1 6-26-15,-4 4 2 0,0-4-21 16,0-7-1-1,-3-8 0-15,0-15 1 0,0-9 3 16,0 0 6-16,-3-24-8 16,-13-21 36-16,-1-12-4 15,5-3 11-15,1 1 12 16,8 0-18-16,3 13 27 16,0 6-65-16,20 15 0 15,19 12 3-15,7 13-3 16,13 0-96-16,32 34-173 15,-12 10-377-15,-10-7-730 0</inkml:trace>
  <inkml:trace contextRef="#ctx0" brushRef="#br0" timeOffset="1728">2313 760 1972 0,'0'0'468'0,"0"0"-367"15,0 0 43-15,0 0 75 16,-220-2-72-16,168 28-80 15,7 13-3-15,5 4-64 0,14 8 0 16,10 3 55-16,16 3-54 16,0-5-1-16,16-6-2 15,27-6-28-15,19-6-1 16,10-10-86-16,10-13-34 16,3-11 30-16,3 0-56 15,0 0-5-15,-6-23 28 16,0-7 79-16,-14-5 59 15,-9-13 5-15,-13 4 11 16,-13-3 93-16,-16 0 11 16,-14 3 25-16,-3 4-13 15,0 3 29-15,-26 11 38 16,-10 5-84-16,-4 6-29 0,1 12 26 16,-1 3-69-16,5 0 2 15,2 24-23-15,10 10 6 16,7 18-8-16,13-2-4 15,3 5-10-15,0-2-8 16,25 1-27-16,12-10-14 16,5-10-25-16,7-9-76 15,4-13 39-15,6-12-32 16,-4 0 10-16,1-21 58 16,-7-17-51-16,-4-3 102 15,-5-4 34-15,-7 6 37 16,-7 13 112-16,-6 6-80 15,-7 16-20-15,-3 4 55 16,-4 16-4-16,-2 18-32 0,-1 11-38 16,0-1-29-16,-3-3 8 15,3-8-9-15,0-12-18 16,0-9 9-16,-3-12-41 16,0 0 50-16,0-18 0 15,0-22 16-15,0-6-16 16,0-10 0-16,8 0 0 15,12 2-10-15,6 5 10 16,5 4 0-16,12 14 8 16,4 14-8-16,-4 10 32 15,-4 7-31-15,-4 18 12 16,-2 25 75-16,-1 10-69 16,5 12 46-16,2 0 15 0,1 0-65 15,-1-7 15-15,-7-10-30 16,1-7-57-16,-1-10 4 15,-4-21-128-15,-2-10-24 16,-1 0-50-16,-2-8 5 16,0-28 108-16,0-10-11 15,-4-13 83-15,1-12 69 16,-3-9 1-16,0-14 70 16,2-13 26-16,-2-8-5 15,1-8 38-15,2 3-29 16,-6 13 50-16,-5 27 65 15,-2 31-35-15,-4 38 18 0,-3 11-77 16,0 40-90-16,0 37 92 16,0 18-66-16,0 10-33 15,0 3 25-15,0-1-48 16,0-10 12-16,0-9-8 16,0-11 4-16,0-12-18 15,0-14-56-15,0-10-119 16,0-22-197-16,6-6-362 15,2-13-1191-15</inkml:trace>
  <inkml:trace contextRef="#ctx0" brushRef="#br0" timeOffset="2013">3842 805 1788 0,'0'0'502'15,"0"0"-416"-15,0 0-28 16,0 0 83-16,0 0-41 16,219-33-42-16,-154 29-15 15,1 4-42-15,-10 0 12 16,-7 0 26-16,-13 16-19 16,-7 14 29-16,-12 5 0 15,-7 5 8-15,-10 6 28 16,0-3-59-16,0-4-4 15,0-7 2-15,-4-1-24 0,-2-12-14 16,6-1-156 0,0-3-361-16,0-9-200 0</inkml:trace>
  <inkml:trace contextRef="#ctx0" brushRef="#br0" timeOffset="2171">4503 443 2080 0,'0'0'491'0,"0"0"-458"15,0 0-33-15,0 0-21 16,0 0-309-16,0 0-756 0</inkml:trace>
  <inkml:trace contextRef="#ctx0" brushRef="#br0" timeOffset="2883">4660 950 2060 0,'0'0'380'0,"0"0"-291"16,0 0-80-16,0 0-2 15,0 0 76-15,0 0-53 16,0 0-30-16,132-15-18 16,-84-3-23-16,5-3-46 15,5-9-51-15,-2-3-33 0,7-1 53 16,-4-10 77-16,0-4-3 16,-1-4 38-16,1-13-29 15,-3-3 35-15,-7-9 3 16,-4 0 16-16,-8-2 57 15,-11 7 80-15,-10 11 5 16,-10 9 49-16,-6 10-75 16,0 10 27-16,-15 12 14 15,-21 9-41-15,-10 11-56 16,-13 0-35-16,-3 22-21 16,-4 19 35-16,7 15-58 15,3 15 0-15,7 5 6 16,10 13-6-16,7 8-4 0,9 2-2 15,6 6 12-15,7 0-6 16,7 5 0-16,3-9-18 16,0-2 18-16,17-14-52 15,28-9-13-15,14-22-2 16,16-20 28-16,11-18 12 16,5-16-32-16,-3-6 29 15,-2-29 29-15,-14-9-13 16,-9-6 5-16,-18-3 9 15,-13-4 20-15,-18 3 90 16,-14 2-56-16,0 11 8 16,-20 0 56-16,-22 16-69 15,-12 12-2-15,-8 13-7 0,1 0-5 16,2 34 59 0,9 18-49-16,18 3-24 0,15 4 41 15,17 0-56-15,3-7-5 16,37-7-1-16,16-9-54 15,16-13-6-15,7-8-136 16,51-11-179-16,-22-4-420 16,-9 0-1307-16</inkml:trace>
  <inkml:trace contextRef="#ctx0" brushRef="#br0" timeOffset="3139">6696 719 2595 0,'0'0'561'15,"0"0"-561"-15,0 0 0 16,0 0 35-16,0 0-35 16,0 0-545-16,0 0-331 0</inkml:trace>
  <inkml:trace contextRef="#ctx0" brushRef="#br0" timeOffset="3287">6611 1162 2725 0,'0'0'545'0,"0"0"-406"16,0 0-28-16,0 0-78 15,0 0-33-15,0 0-564 16,0 0-2197-16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56.35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555 301 1735 0,'0'0'333'0,"0"0"-147"16,0 0 14-16,0 0-41 15,0 0-50-15,0 0 1 16,-12-141-50-16,-2 111-8 15,-5-3 8-15,-4 1-5 16,-6 3 71-16,-8 10-70 16,-2 11-25-16,-7 8 36 15,-2 0-65-15,-2 39 16 16,-2 14 4-16,2 14-10 16,4 13 44-16,7 3-56 15,10 3 0-15,12-4 20 0,17-9-19 16,0-8-1-16,11-13 0 15,27-4 7-15,9-22-8 16,8-13 1-16,7-13-47 16,-3 0 46-16,3-22-45 15,-5-15 17-15,-12-14 29 16,-8-2 0-16,-8 4 10 16,-16 4-10-16,-4 12 18 15,-9 10 91-15,0 11-17 16,0 12 14-16,0 0-41 15,0 27-65-15,0 23 87 16,0 15-62-16,0 2-19 0,0 4 35 16,11-12-33-1,12-8-7-15,3-10 4 0,2-22 13 16,15-13-36-16,7-6 9 16,38-34-144-16,-13-14-108 15,-13-6-929-15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58.57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2145 0,'0'0'505'15,"0"0"-459"-15,0 0 92 16,0 0 83-16,0 0-86 16,190 201-45-16,-99-115-62 15,10 2 14-15,16 6-17 16,5-2-16-16,5-3 57 15,-2-12-54-15,-10-5-10 16,-13-7 8-16,-17-7-8 16,-19-16-2-16,-18-4 4 0,-14-14 10 15,-19-9-28 1,-8-13-5-16,-7-2 19 0,0 0 15 16,-7-23-15-16,-19-14 0 15,-6-15 0-15,-4-6 0 16,-4-4 9-16,-2 0-9 15,2 6 0-15,8 13 6 16,5 9-6-16,7 14 22 16,11 7 16-16,6 10-26 15,3 3 12-15,3 0-24 16,29 22-6-16,10 10-5 16,12 7 13-16,5 3-2 15,-8 1 0-15,0-2 12 16,-17-2-18-16,-11 2 6 15,-18-2 0-15,-5-2 5 0,-20 4-5 16,-33 0-1 0,-12-2-8-16,-4-9-54 0,7-9-6 15,6-21-151-15,24 0-280 16,12 0-332-16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3:57.9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1502 1857 0,'0'0'379'0,"0"0"-252"16,0 0-72-16,0 0 95 16,0 0 29-16,0 0-92 15,177-73-50-15,-88 47 0 16,5-7-37-16,11 1 51 15,3 0-51-15,0-1 9 16,-3 1 3-16,-10-1-11 16,-16 4-1-16,-21 4 0 15,-25 4 9-15,-24 2 13 16,-9 5 35-16,-3-8-48 16,-29 5 61-16,-10-3-35 15,-11-1 10-15,-2 6 1 16,5 6-25-16,7 1 54 0,15 4-35 15,8 2-28-15,9 2 36 16,11 0-48-16,0 0-6 16,14 8 5-16,28 15 2 15,12 7-7-15,6-1 6 16,10-1 0-16,-8-5 1 16,-2-3 0-16,-18 2-1 15,-10-2 0-15,-15 1 1 16,-17 1-18-16,0 11 16 15,-37 23-135-15,-11-9-239 16,2-2-586-16</inkml:trace>
  <inkml:trace contextRef="#ctx0" brushRef="#br0" timeOffset="2290">2092 266 1510 0,'0'0'309'0,"0"0"-211"16,0 0 72-16,0 0 50 16,0 0-38-16,0 0-36 15,0 0-92-15,-148-124 29 16,113 124-7-16,-4 0-21 16,2 0 13-16,6 0-53 15,0 21-9-15,5 4 6 0,7 5 0 16,5 9-6-1,8 2-6-15,6 6 1 0,0-1-10 16,3 8 9-16,24-3 0 16,5-4 0-16,5 0-9 15,2-3-3-15,1-4 12 16,5 2 0-16,-2-3-9 16,-4-3 9-16,-4-2-8 15,-5-1 1-15,-7-5 14 16,-14-1-6-16,-9 2-1 15,0-1 0-15,-12-2 12 16,-21-2-12-16,-10-3 0 16,1-7 6-16,-4-5 2 15,4-9 8-15,5 0 14 16,8-9-17-16,7-30 41 0,14-11-53 16,8-17-1-16,3-13 20 15,33-4-19-15,10 0 16 16,4 8-7-16,-1 11-10 15,-10 16 36-15,-2 15-36 16,-12 14-3-16,-5 11-3 16,0 9-100-16,19 0-177 15,-7 23-375-15,5 1-563 0</inkml:trace>
  <inkml:trace contextRef="#ctx0" brushRef="#br0" timeOffset="2653">2459 461 728 0,'0'0'1175'15,"0"0"-941"-15,0 0 6 16,0 0 45-16,0 0-28 16,43-166-106-16,-14 157-90 15,7 9 8-15,-3 0 3 16,2 12-42-16,-7 23 34 15,-9 12-52-15,-13 10-4 16,-6 8 25-16,-6 5-26 16,-30 4 4-16,-10-1 1 15,-4-5-11-15,5-12 23 0,8-9-24 16,11-12-1 0,14-11-11-16,5-3 12 0,7-9 0 15,0 1 0-15,22-9-13 16,15 2 6-16,12-6-70 15,7 0-60-15,9 0-52 16,0-15-110-16,28-20 85 16,-19 5-305-16,-11 1-1378 0</inkml:trace>
  <inkml:trace contextRef="#ctx0" brushRef="#br0" timeOffset="3351">3108 148 1676 0,'0'0'402'16,"0"0"-136"-16,0 0 50 15,0 0-38-15,0 0-115 16,0 0-34-16,0 0-81 16,-158-136-9-16,132 136 17 15,3 0-55-15,0 0 41 16,10 18-42-16,4 2-1 15,5 7-10-15,4 0 11 16,0 1-10-16,13-3-29 16,12-5-45-16,12-9 21 15,8-4-91-15,6-7-6 16,-3 0 30-16,-2 0-44 0,-7-15 38 16,-5 0 68-16,-15 7 59 15,-10 5 9-15,-5 3 54 16,-4 0 78-16,0 23 39 15,-7 24 8-15,-9 12-59 16,-7 15-27-16,0 8-57 16,3 13 34-16,1 5-70 15,2 5 1-15,8-1 14 16,-2-7-15-16,8-14-19 16,3-21 2-16,0-21-10 15,0-15 21-15,23-17-40 16,4-9 5-16,2 0 32 15,5-26-32-15,-3-7 3 0,-2 1 37 16,-4 3 1-16,-13 4 0 16,-2 12 1-16,-7 5 36 15,-3 8 77-15,0 0-57 16,0 4-35-16,-10 21-17 16,1 12 2-16,6 2 8 15,3 4-15-15,3 2 0 16,29-5 2-16,15-3-2 15,1-16-21-15,1-17 20 16,-4-4-17-16,-8-2 7 16,-11-27 16-16,-13-6-5 15,-13-10 99-15,0 1-37 16,-19-2-5-16,-27 6 6 0,-13 11-51 16,-3 8 3-1,-1 12-15-15,18 9-168 0,16 5-314 16,18 13-876-16</inkml:trace>
  <inkml:trace contextRef="#ctx0" brushRef="#br0" timeOffset="5017">4210 683 1309 0,'0'0'389'15,"0"0"-247"-15,0 0 9 16,0 0 137-16,0 0-88 16,0 0-45-16,0 0-61 15,-65-138-20-15,42 123 44 0,-3 4-64 16,-4 2-19-16,1 9 27 16,-7 0-33-16,1 0-7 15,-2 26 10-15,4 10-32 16,4 8 39-16,12 4-39 15,8 2 0-15,9-4-14 16,0-4 14-16,15-7-10 16,19-12-23-16,5-7-78 15,4-16 15-15,2 0-56 16,-2-18-21-16,-7-23 109 16,-7-12 21-16,-6-9 37 15,-3-9-1-15,-7-5 14 16,-4-6 50-16,-1 5 27 0,-5-4-6 15,-3 15 38-15,3 5-28 16,-3 24 35-16,0 16-18 16,0 21-41-16,0 0 9 15,0 45-72-15,0 22 22 16,0 22 47-16,0 7-58 16,0 7-1-16,-3-8-11 15,3-6 0-15,0-12 12 16,0-16-12-16,0-8-32 15,0-16 2-15,3-13-119 16,23-12-155-16,-6-8-215 16,2-4-135-16</inkml:trace>
  <inkml:trace contextRef="#ctx0" brushRef="#br0" timeOffset="5279">4705 0 1950 0,'0'0'340'16,"0"0"-208"-16,0 0 124 16,-22 171 23-16,-1-85-146 15,-2 8-28-15,0 7-54 16,-7 4-41-16,-2 2 55 15,2-2-65-15,2-9-1 16,10-12-71-16,11-17-157 0,9-6-120 16,0-24-292-16,12-16-853 15</inkml:trace>
  <inkml:trace contextRef="#ctx0" brushRef="#br0" timeOffset="5632">4731 821 1572 0,'0'0'283'0,"0"0"-207"15,0 0 50-15,0 0 40 16,193-164-35-16,-134 108-53 16,0-7-56-16,-7-3 36 0,-9-2 20 15,-13 3 30-15,-15 3 67 16,-10 6-46-16,-5 10 4 15,-8 10-13-15,-24 10-40 16,-7 11 12-16,-4 15-59 16,-5 0-32-16,1 32 65 15,1 30-53-15,6 23 1 16,9 21 20-16,8 13-32 16,9 1 41-16,14-5-43 15,0-12 0-15,11-18 0 16,27-15 0-16,12-18-18 15,15-18-16-15,46-1-116 0,-15-18-180 16,-11-9-332-16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04.50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563 0 1252 0,'0'0'351'0,"0"0"-173"15,0 0 17-15,0 0 188 16,0 0-132-16,0 0-99 0,0 0-68 16,-108-6-23-16,49 38 24 15,-6 12-1-15,-4 4-36 16,4 5 37-16,9-2-55 16,7 2-28-16,10-6 29 15,13-4-31-15,6-1 16 16,13-6-16-16,7-1 8 15,0-1 4-15,13-1-12 16,13 3 0-16,10-3 25 16,1-8-24-16,2 5 14 15,-1-5-15-15,2-4 9 16,-4 4 6-16,-2-6-15 16,-5-2-14-16,-4-2-4 15,-5-4-119-15,0-2-145 16,-3 0-251-16,-8-5-207 0</inkml:trace>
  <inkml:trace contextRef="#ctx0" brushRef="#br0" timeOffset="751">1296 336 1543 0,'0'0'305'16,"0"0"-217"-16,0 0 135 15,0 0 61-15,0 0-146 0,0 0-14 16,0 0-47-16,7-153 15 15,-7 132 35-15,-20 4-74 16,-6 2 0-16,-6 7 4 16,-10 8-35-16,-9 0 49 15,0 0-41-15,-5 27-9 16,4 11 53-16,9 2-53 16,4 10-3-16,13 4-10 15,9-1 1-15,14-3 1 16,3-4-10-16,0-4 0 15,20-8-6-15,12-9 6 16,8-4-31-16,2-9 10 16,1-5-33-16,-4-7 45 0,1 0-36 15,-5 0 17 1,-2-17 16-16,-4-3 12 0,-6 0 0 16,1-5 1-16,-9 5 11 15,-1 3 54-15,-8 6-24 16,1 0-15-16,-7 11 58 15,3 0-56-15,-3 0-14 16,3 12-9-16,-3 21-5 16,3 6 41-16,1 1-41 15,3 2-1-15,2-9 53 16,8-8-41-16,3-9-11 16,9-10 2-16,10-6-3 15,13 0-15-15,37-45-149 16,-14 2-324-16,-10-3-412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07.3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0 785 1602 0,'0'0'257'0,"0"0"-172"15,0 0-40-15,0 0 96 0,0 0-1 16,0 0-85-16,179-151-22 16,-130 101 39-16,-6-3 1 15,-4 0 62-15,-6 6-6 16,-10 12-4-16,-9 9 26 15,-8 11-49-15,-3 15-30 16,0 0-26-16,-3 24-44 16,0 26 50-16,0 17-40 15,0 13 0-15,0 3 11 16,0-1-23-16,0-5-5 16,0-12-5-16,0-10 1 15,0-5 9-15,11-10-142 0,24-19-192 16,-5-2-289-1,2-19-517-15</inkml:trace>
  <inkml:trace contextRef="#ctx0" brushRef="#br0" timeOffset="552">998 367 1827 0,'0'0'468'16,"0"0"-266"-16,0 0 18 16,0 0 0-16,0 0-72 0,0 0-31 15,0 0-107 1,-190-68-8-16,167 103-2 0,7 15 6 16,7 3-11-16,4 8 5 15,5 0 0-15,0-6-18 16,24-2 18-16,8-2-12 15,8-8 11-15,2-1-44 16,4-1 44-16,7-6-25 16,2 1 2-16,7-1 11 15,0 3 13-15,-6-9-3 16,-7 3-5-16,-16 1 16 16,-16-5 4-16,-14 1-12 15,-3 0 0-15,-11 3 27 16,-20-2-26-16,-12-2-1 15,-3-6 9-15,-1-7 0 0,5-15 8 16,-1 0-17-16,11-9 1 16,2-27 7-16,10-21-8 15,14-9-2-15,6-14-7 16,0-11 15-16,23 6-7 16,10-1 1-16,7 8 0 15,2 13-9-15,-4 11 9 16,-1 16 0-16,-11-1-1 15,-2 15 10-15,-12 9-8 16,-6 13-1-16,-1-4-12 16,-5 6 11-16,3 0-226 15,0 6-406-15,0 7-687 0</inkml:trace>
  <inkml:trace contextRef="#ctx0" brushRef="#br0" timeOffset="1335">1950 167 1833 0,'0'0'500'15,"0"0"-330"1,0 0-46-16,0 0 147 0,0 0-87 16,0 0-100-16,-193-159-21 15,142 159-37-15,-2 0 14 16,4 8-4-16,6 21-36 16,10 7 33-16,10 8-33 15,14-2-6-15,9 1-5 16,3-4-20-16,34-6-18 15,8-10-32-15,10-8-42 16,4-9-12-16,3-6-38 16,-5 0 23-16,-9-6 40 15,-8-9 32-15,-12 3 60 16,-11 1 18-16,-6 7 7 16,-8 4 115-16,-3 0-14 0,0 4-27 15,0 28 43-15,0 14-15 16,-11 16-46-16,-1 12-25 15,-2 12-26-15,5-1 11 16,-1 8-23-16,4-7 0 16,6-2-17-16,0-14 16 15,0-14-17-15,19-24 9 16,7-13-18-16,3-19 20 16,1 0-41-16,2-14-49 15,-1-23 25-15,-2-2 0 16,-7 4 41-16,-2 0 30 15,-9 12 1-15,-5 7 39 0,-6 14 16 16,0 2-4-16,0 0 11 16,0 24-51-1,0 9 1-15,0 4 1 0,0 10-7 16,6-6 17-16,33 4-4 16,7-10-19-16,4-11-10 15,-1-16-26-15,-10-8 21 16,-10 0 13-16,-9-19 2 15,-13-17 26-15,-7-2 19 16,-4-10-2-16,-28 4 30 16,-14 2-43-16,-7 7-21 15,-3 12-9-15,4 10-9 16,13 9-31-16,19 4-225 0,17 0-459 16,3 10-861-16</inkml:trace>
  <inkml:trace contextRef="#ctx0" brushRef="#br0" timeOffset="1904">3159 747 1932 0,'0'0'398'16,"0"0"-160"-16,0 0 81 0,0 0-80 15,0 0-56 1,0 0-93-16,0 0-66 0,-150-52 46 16,113 52-50-16,4 17-19 15,7 18-1-15,9 6 7 16,8 4-26-16,9 5-7 15,0-3-52-15,0-6 20 16,20-9-57-16,6-6-20 16,7-8-31-16,2-18-4 15,-1 0 55-15,2-26-16 16,-4-19-3-16,-2-7 91 16,-4-19 8-16,-6-10 35 15,-3-3 35-15,-8-10 50 0,-6-2 44 16,-3 10-17-1,0 8 19-15,0 22 87 0,0 24-55 16,0 20-8-16,0 12-42 16,-6 0-84-16,3 44 13 15,0 22-11-15,-5 12-29 16,8 14 29-16,0 8-30 16,0-11-1-16,0-1 0 15,0-8 9-15,0-13-11 16,0-11 2-16,0-14-42 15,0-16 15-15,0-12-144 16,20-14-131-16,3 0-205 0,-4-2-154 16</inkml:trace>
  <inkml:trace contextRef="#ctx0" brushRef="#br0" timeOffset="2192">3761 39 2105 0,'0'0'474'16,"0"0"-419"-16,0 0 205 16,0 0 2-16,-58 201-139 15,38-109-28-15,-3 13-50 16,1 8-24-16,-9 4 44 0,2 4-52 15,-1 2-11-15,4-5-4 16,6-14 11-16,8-19-19 16,5-17-14-16,7-18-114 15,0-9-57-15,0-17-347 16,13-9-660-16</inkml:trace>
  <inkml:trace contextRef="#ctx0" brushRef="#br0" timeOffset="2618">3785 898 1790 0,'0'0'272'15,"0"0"-217"-15,0 0 20 16,0 0 98-16,0 0-81 15,173-154-55-15,-124 109-36 16,-4-5 19-16,-2 1 25 16,-10-1 0-16,-7-4 68 15,-12 1 23-15,-11 3 0 16,-3 4-11-16,0 4-56 16,-17 6 17-16,-9 13-44 15,0 11 1-15,-7 12 32 0,4 0-74 16,-4 27 5-16,1 26 9 15,1 20-9-15,5 17 3 16,4 6 3-16,2 7-11 16,3 0 35-16,1-5-36 15,9-10-9-15,4-12 3 16,3-16 0-16,0-20-18 16,7-13-54-16,18-14-71 15,15-13-112-15,19-6-283 16,-6-22-115-16,-10 1-1050 0</inkml:trace>
  <inkml:trace contextRef="#ctx0" brushRef="#br0" timeOffset="2828">4230 898 1393 0,'0'0'564'16,"0"0"-381"-16,0 0 49 15,0 0 12-15,0 0-31 16,0 0-138-16,0 170-23 16,0-131-52-16,0-11 1 15,12 3-14-15,5-12-68 16,5-12-120-16,-5-7-382 16,0 0-117-16</inkml:trace>
  <inkml:trace contextRef="#ctx0" brushRef="#br0" timeOffset="2963">4278 661 1681 0,'0'0'294'16,"0"0"-214"-16,0 0-80 16,0 0-60-16,0 0-671 0</inkml:trace>
  <inkml:trace contextRef="#ctx0" brushRef="#br0" timeOffset="3638">4429 935 1467 0,'0'0'260'0,"0"0"-168"0,0 0-38 16,0 0 12-16,0 0-37 15,0 0-28-15,180 15 19 16,-145-15 97-16,-1-12 13 16,-11-2-79-16,-4-4 15 15,-13 1-22-15,-6-1 1 16,0-7 29-16,-9 8 48 16,-17 0-43-16,-7 8-3 15,1 3 51-15,-7 6-45 16,5 0-9-16,2 0 20 15,5 23-33-15,7 10 5 16,11 5-65-16,6 6 10 0,3 3-8 16,0-1-2-16,9 0-24 15,14-13-15-15,7-7-50 16,2-8 11-16,2-10-61 16,5-8 27-16,-4 0 44 15,5-18-64-15,-7-12 39 16,-1-1 63-16,-5-2 30 15,-4 1 6-15,-3 5 59 16,-8 10 37-16,-1 9 57 16,-11 8-36-16,0 0-36 15,0 4-29-15,0 26 23 16,0 9 10-16,-8 1-79 16,8 2-1-16,0-1-22 0,5-8 10 15,23-13-10-15,6-5-1 16,1-15-78-16,-5 0 14 15,-1-6-18-15,0-22 4 16,-5 1 73-16,-1-6-2 16,-3 1 19-16,-8 5 12 15,-2 9 61-15,-3 9 39 16,-7 9-11-16,0 0-53 16,0 0 1-16,0 15-37 15,0 9-3-15,0 1-9 16,0-1-21-16,0 0-52 15,0 2-117-15,6-11-157 16,1-3-311-16</inkml:trace>
  <inkml:trace contextRef="#ctx0" brushRef="#br0" timeOffset="3887">4599 608 2112 0,'0'0'354'16,"0"0"-290"-16,0 0 26 0,0 0 83 16,0 0-71-1,184-71-78-15,-142 71-17 0,-5 0-14 16,-9 6-71-16,-11 41-137 15,-8 4-249-15,-4-6-812 0</inkml:trace>
  <inkml:trace contextRef="#ctx0" brushRef="#br0" timeOffset="4054">4606 1604 2154 0,'0'0'759'16,"0"0"-596"-16,0 0-54 16,0 0-19-16,0 0-90 0,0 0-435 15,0 0-1332-15</inkml:trace>
  <inkml:trace contextRef="#ctx0" brushRef="#br0" timeOffset="4697">5369 624 1728 0,'0'0'392'0,"0"0"-178"15,0 0 55-15,0 0 50 16,0 0-186-16,0 0-98 15,0 0-25-15,3-3-9 16,30 23-1-16,5-2 0 16,6 9 2-16,2 1-5 15,-1 5 3-15,-2-1 0 16,-7 1 0-16,-7-1 0 16,-6-5 0-16,-9 4 3 15,-11 5-1-15,-3-1 67 16,0 7-27-16,-23-8 1 15,-7 5 11-15,1 0-36 16,-5 0-17-16,5-7 2 0,4 0-3 16,5-5-8-16,6-7-114 15,11-5-119-15,3-9-132 16,3-6-244-16,17 0-717 0</inkml:trace>
  <inkml:trace contextRef="#ctx0" brushRef="#br0" timeOffset="5191">6250 871 1048 0,'0'0'955'0,"0"0"-683"16,0 0-39-16,0 0 75 15,0 0-67-15,0 0-141 16,0 0-19-16,-139-21-6 16,100 42-15-16,-4 6 15 15,4 5-72-15,4 5 4 16,9 5 11-16,10-2-18 0,5 4 0 15,11-4 0-15,0-7-43 16,14-14 10-16,17-6-58 16,9-11-47-16,2-2 5 15,6-2-14-15,-6-24 50 16,-4-7 69-16,-5 1 28 16,-10-1 1-16,-3 0 68 15,-11 13 65-15,-4 8 89 16,-5 6-67-16,0 6-51 15,0 0-50-15,0 18-38 16,0 10 41-16,0 5-58 16,0-1 1-16,0-5-13 0,6-2-21 15,16-6-137 1,-5-6-441-16,0-7-801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10:37.9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701 294 1468 0,'0'0'269'15,"0"0"-134"-15,0 0-28 16,0 0 119-16,0 0-82 16,0 0-60-16,0 0 10 15,78-138-48-15,-71 123 25 16,-7 7-5-16,0-4-23 15,0 1 21-15,0-2-63 16,-7-2-1-16,-19 1 42 16,-6-1-42-16,-7-2 1 0,-11 2-1 15,-2 3 0 1,-1 6 4-16,-2 3-4 0,-4 3 0 16,0 3 12-16,-1 30-10 15,1 8-2-15,1 15 3 16,8 14 8-16,8 10 27 15,7 11-38-15,8 6 1 16,11-2 47-16,12-4-48 16,4-5 6-16,0-10-6 15,10-8 0-15,19-6-2 16,14-15 2-16,13-11 0 16,12-19-1-16,11-17 1 15,9-6 0-15,5-41-1 16,-2-18 1-16,-12-21 18 15,-17-10-18-15,-19-8 0 0,-28 1 15 16,-15 4 20-16,-6 13 0 16,-33 15-7-16,-10 20-1 15,-7 25-16-15,4 20-11 16,-1 6-169-16,-2 49-161 16,16 12-232-16,8-3-162 0</inkml:trace>
  <inkml:trace contextRef="#ctx0" brushRef="#br0" timeOffset="219">325 648 1807 0,'0'0'360'16,"0"0"-187"-1,0 0-7-15,0 0 74 0,0 0-16 16,182-29-130-16,-117 65-16 15,5 7-39-15,2 10-37 16,0 6 26-16,-6 4-28 16,-4-7-94-16,9 2-132 15,-11-13-286-15,-15-18-239 0</inkml:trace>
  <inkml:trace contextRef="#ctx0" brushRef="#br0" timeOffset="813">1617 127 1980 0,'0'0'360'16,"0"0"-286"-16,0 0 122 16,20 218 35-16,-20-111-75 15,0 7-41-15,0 0-78 16,0-8 7-16,0-8-23 15,0-19-15-15,0-14 6 16,0-21-12-16,-3-19 0 16,3-23 15-16,-3-2-3 15,3-30 0-15,0-28-12 16,0-22 0-16,6-17 6 0,11-18-6 16,2-12-24-16,4-3 23 15,6 10-23-15,14 13 12 16,13 25 1-16,9 30 5 15,8 25-13-15,7 21 19 16,5 6-9-16,-6 12-3 16,-6 22 21-16,-18 14-20 15,-28 8 10-15,-27 9 1 16,-13 5 33-16,-56 5-33 16,-23-8 0-16,-13-11 9 15,3-15-9-15,11-24 1 16,20-13 19-16,21-4-11 15,27-15 19-15,20-17-28 16,3 0 0-16,42 6-1 0,27 10 1 16,16 16-1-1,10 0 0-15,7 48 1 0,-5 19 31 16,-4 18-29-16,-14 9 16 16,-8 4 55-16,-8-9-21 15,-1-13-1-15,-6-17-31 16,-1-16-11-16,1-15-9 15,-1-20-3-15,27-16-107 16,-10-26-342-16,-17-14-650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9:49.2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535 137 1635 0,'0'0'222'0,"0"0"-128"16,0 0-85-16,0 0 47 15,0 0 64-15,0 0-85 16,6-28 7-16,-6 24-41 16,3 0 18-16,0 0 54 15,-3-3-21-15,0 1 34 16,0-3-5-16,0-3-30 0,0 6 34 15,-16-8-57-15,-3 3-26 16,-8 2 57-16,-2-1-41 16,-4 4 19-16,-7 3-11 15,-2 3 19-15,-1 0 19 16,-2 0-57-16,-1 15 11 16,4 10 19-16,-1 6-36 15,4-1 10-15,7 8 0 16,7-7-2-16,10 9-5 15,5-2-4-15,10 3 0 16,0-3 5-16,0 4-5 16,10-10-1-16,13 1 0 15,3-16 1-15,7-2-17 16,2-7 13-16,8-8-7 16,4 0-10-16,-2-8 9 0,7-20-25 15,-2-9-32-15,-1-10-9 16,-7-1 69-16,-5 5-19 15,-12-4 28-15,-8 10 2 16,-8 11-1-16,-9 6 56 16,0 5 47-16,0 2-27 15,0 9 26-15,0 0-46 16,0 4-33-16,0 0 39 16,0 21-42-16,0 18-11 15,0 20-5-15,-3 14 5 16,0 7 10-16,3 11-20 15,0 6 0-15,0 2 43 16,0 0-43-16,0-7 9 0,0-8-9 16,0-10 10-16,0-10 5 15,-3-18-15-15,-4-12 0 16,3-7 6-16,-2-8-5 16,3-13-2-16,3 0 1 15,-3-6-42-15,3 0-1 16,0-18-185-16,0-16-398 15,0-6-499-15</inkml:trace>
  <inkml:trace contextRef="#ctx0" brushRef="#br0" timeOffset="398">734 732 1833 0,'0'0'289'0,"0"0"-196"16,0 0 27-16,0 0 68 16,0 0-55-16,0 0-66 15,0 0-2-15,178-20-12 16,-149-13-7-16,-1 2 26 15,-8 0-35-15,-6 9 24 0,-11 14 49 16,0 4-16-16,-3 4 9 16,0 0-40-16,0 31-40 15,0 15 11-15,0 15-34 16,0 15 0-16,0 3-6 16,0 7 14-16,0-13 8 15,3-2-16-15,5-12 0 16,1-13-12-16,-6-6-12 15,0-19-109-15,1-17-156 16,-4-4-298-16,0 0-151 0</inkml:trace>
  <inkml:trace contextRef="#ctx0" brushRef="#br0" timeOffset="737">1668 269 960 0,'0'0'1292'16,"0"0"-1023"-16,0 0-187 0,0 0 88 16,0 0 57-16,0 0-91 15,0 0-57 1,147 0-34-16,-75 0-37 0,7-2 10 16,3-4-18-16,-2-9-40 15,7 8-66-15,-26 3-247 16,-22 4-415-16</inkml:trace>
  <inkml:trace contextRef="#ctx0" brushRef="#br0" timeOffset="964">1733 626 2072 0,'0'0'360'0,"0"0"-229"16,0 0-40-16,0 0 149 15,0 0-47-15,167 24-121 16,-98-26-57-16,45-38-15 16,-19 9-326-16,-7-3-1000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9:50.8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307 301 1891 0,'0'0'329'16,"0"0"-227"-16,0 0-69 0,0 0 142 15,0 0 51-15,20-172-44 16,9 143-131-16,7 8-34 16,10 7 47-16,4 14-40 15,1 0 1-15,-2 26 5 16,-10 33-6-16,-11 12 44 16,-19 18-51-16,-9 7-16 15,-17 4 28-15,-31 4-29 16,-21-13 0-16,-7-1-1 15,-9-16 7-15,3-7 0 16,3-24-6-16,14-17 0 16,10-11 8-16,13-15-8 0,14 0-1 15,16-26 0 1,9-1 1-16,3-4-17 0,12 3 17 16,25 8 0-16,11 14 6 15,9 6-5-15,2 0 24 16,0 20 8-16,-1 8-14 15,1-10 41-15,-3 1-60 16,3-10-4-16,-4-9 2 16,13 0-125-16,-11-28-216 15,-15-3-590-15</inkml:trace>
  <inkml:trace contextRef="#ctx0" brushRef="#br0" timeOffset="648">899 211 2078 0,'0'0'383'0,"0"0"-307"15,0 0-27-15,0 0 109 16,0 0-43-16,210 0-25 15,-142-2-90-15,5-4 12 16,3-3 12-16,-8 3-23 16,-13 0 14-16,-15 0-15 15,-18 1 1-15,-11 5 12 0,-11 0-13 16,0 0 0-16,-14 0 65 16,-21 0-42-16,-15 0 5 15,-4 5 1-15,-13 1-28 16,-5 0 37-16,4 9-20 15,3-9-8-15,2 6 68 16,7 3-44-16,11-6-1 16,8 8 15-16,11-5-16 15,10 2 22-15,7 5-54 16,1 1 6-16,8 6 6 16,0 2-12-16,0-3 0 15,17 8 0-15,12-1 6 16,7-3 3-16,10 1-9 0,7-1 0 15,6 0-15 1,-1-7 15-16,4 4-14 0,-3-3 14 16,-6 4 0-16,-13 2 3 15,-11 1-3-15,-13 5 1 16,-16-2 27-16,0 6-28 16,-22 1 9-16,-21 4 6 15,-7-5-14-15,-8-5 25 16,-1 0-17-16,0-7-7 15,3-16 24-15,7-5-26 16,3-6 0-16,7 0-1 16,2 0-10-16,15-13-2 15,5-4-76-15,17-24-120 0,0 3-353 16,17-2-421-16</inkml:trace>
  <inkml:trace contextRef="#ctx0" brushRef="#br0" timeOffset="1428">1672 73 2111 0,'0'0'476'16,"0"0"-432"-16,0 0 0 0,0 0 179 16,0 156-66-16,0-84-101 15,0 8 4-15,0-7-48 16,0 3 19-16,0-5-8 16,0 2-22-16,-3-8 0 15,3-4-1-15,0-7-16 16,0-10 10-16,0-16-66 15,0-16-12-15,9-7-4 16,8-5-69-16,9 0 92 16,1-30 44-16,2-5 3 15,8-16 12-15,-3-4-48 16,6-8 11-16,2-4 22 16,4-10-19-16,4-5-3 0,5-1 7 15,-2-1 36-15,-4 4-3 16,-10 7 3-16,-13 16 0 15,-16 16 85-15,-10 9 22 16,0 11 29-16,-10 9 27 16,-19 12-33-16,-7 0 8 15,1 8-77-15,-5 25-20 16,7 11 12-16,1 12-29 16,9 14 6-16,6 7-24 15,4 7 0-15,7 2 11 16,3-2-17-16,-2-2 0 15,5-3-17-15,0-8 13 0,0-12-19 16,0-8-7 0,5-16 0-16,4-16 2 0,-3-13-50 15,7-6-7-15,1-1 70 16,9-32 0-16,3-6 14 16,10-13-7-16,-1 1 8 15,8 10 0-15,-1 9 0 16,2 11 0-16,-1 15 41 15,-1 6 5-15,-7 6 1 16,-8 23 10-16,-8 13 4 16,-6 4 8-16,-2-4-68 15,-5-4 0-15,0-5 23 16,-3-11-24-16,0-12-27 16,-3-3-77-16,0-7-98 15,0 0-137-15,0-11-468 0</inkml:trace>
  <inkml:trace contextRef="#ctx0" brushRef="#br0" timeOffset="1633">1489 492 2678 0,'0'0'379'0,"0"0"-331"16,0 0-48-16,189-71-16 0,-81 42 15 15,-6 2-605-15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51.6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2356 0,'0'0'665'0,"0"0"-533"15,0 0-111-15,0 0-21 0,0 0-494 16,0 0-1993-16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19:53.2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60 765 1972 0,'0'0'330'16,"0"0"-203"-16,0 0-38 15,0 0 42-15,0 0 62 16,-20 178-47-16,20-73-79 15,-3 23 11-15,3 8-24 16,-3-5-10-16,0-1 5 16,-5-9-48-16,5-17-1 15,-3-26 0-15,0-18 6 16,-2-22-15-16,8-18 9 16,0-13-26-16,0-7-29 15,0-21-46-15,0-29-30 16,0-13-50-16,8-19 7 0,1-6 28 15,-3-10 14-15,-1-7 62 16,-2-8 64-16,0 2-10 16,3 8 16-16,4 3 20 15,6 16 23-15,8 23 37 16,8 17 36-16,1 17-22 16,10 12 13-16,-1 15-16 15,4 0 12-15,2 18-34 16,-5 12-30-16,-4 5 8 15,-13 3 9-15,-15 7-22 16,-11 1 31-16,0 2-38 16,-40 2-3-16,-11-3-7 0,-5-6-16 15,-1-11-2-15,9-9-17 16,8-19-66-16,14-2-135 16,16-20-390-16,7-9-481 0</inkml:trace>
  <inkml:trace contextRef="#ctx0" brushRef="#br0" timeOffset="637">711 937 1913 0,'0'0'311'16,"0"0"-231"-1,0 0-13-15,0 0 118 0,0 0-89 16,197-27-78-16,-148 1 1 16,0-1-18-16,-10-2-1 15,-10 2-27-15,-15-2 6 16,-14 3 15-16,0-1-5 16,-17 4 11-16,-23 4 17 15,-5 11 28-15,-4 8 65 16,-7 0 15-16,4 8-38 15,-1 24 58-15,11 13-101 16,13 5-25-16,12 6 13 16,17 3-31-16,0-4 9 0,14-7-10 15,25-7-40 1,10-11 9-16,7-10-40 0,9-13 10 16,4-7-12-16,-4 0 11 15,-3-24-41-15,-5-9-6 16,-12-8 35-16,-5 0 63 15,-15 3-11-15,-2 7 22 16,-9 18 24-16,-5 0 15 16,-6 13 10-16,0 0-6 15,-3 24 38-15,0 11 20 16,0 3-95-16,0 4 2 16,0-4-7-16,0-5-1 15,0-9-4-15,0-4 2 16,0-17 4-16,0-3-2 15,-3 0 0-15,-6-3 0 0,3-28 2 16,1-15 4-16,5-1-6 16,0-5 0-16,8 0 1 15,15 3 9-15,6 12-10 16,4 4 0-16,-1 14-16 16,1 14 2-16,13 5-157 15,-10 12-310-15,-1 11-382 0</inkml:trace>
  <inkml:trace contextRef="#ctx0" brushRef="#br0" timeOffset="1764">1935 787 1943 0,'0'0'476'16,"0"0"-369"-16,0 0 39 16,0 0 124-16,-190 67-92 15,152-22-97-15,5-1-12 16,13 9-30-16,14-1-21 0,6 3 18 15,0-9-36-15,23-2-6 16,19-11-23-16,10-8-39 16,13-16 11-16,11-9-84 15,3 0-117-15,3-13 16 16,0-20-53-16,-4-3 126 16,-8-2 135-16,-16-9 9 15,-8 2 25-15,-16 1 7 16,-18 4 31-16,-12 1 48 15,0 13 17-15,-6-1 78 16,-23 12-10-16,-10 9-20 16,-4 6 29-16,1 0-50 15,-1 9-40-15,4 17 14 16,5 7-68-16,9 12-29 16,8-7-7-16,11 8 12 0,6 2-24 15,0-1-4-15,0 3-62 16,26-11-5-16,7-4-83 15,7-9-44-15,5-7-35 16,7-15 43-16,4-4 90 16,3-4 40-16,-4-29-173 15,1-5 18-15,-7-1 227 16,1 11 0-16,-11-6 54 16,-7 20 33-16,-6 8 41 15,-12 6 26-15,-4 0 35 16,-4 23 4-16,-3 8-79 15,0 0-23-15,0 5-25 0,-3-7-44 16,0-6-20-16,0 0-2 16,0-14-11-16,0-2 10 15,-6-7-22-15,3 0 2 16,0-20 1-16,3-13-12 16,0-5 32-16,0-10-17 15,20 1-1-15,6 4 11 16,0 3-2-16,3 8 9 15,1 11 1-15,-4 13 8 16,-4 8 50-16,-2 0-5 16,-6 23 16-16,-2 13 21 15,5 6-60-15,-1-2-4 16,7 3-8-16,3-3-19 16,1-15-1-16,-4 3-117 15,3-16 22-15,-3-10-77 0,6-2-121 16,1 0 42-16,2-26 36 15,1-9-73-15,-1-4-567 16,-4-11 450-16,-6-3 406 16,1-6 347-16,-3-8-120 15,0-13-41-15,-4-6-11 16,-1-12 108-16,-1-4-65 16,-8 8-57-16,2 9 54 15,-5 19 127-15,-3 34-64 16,0 23-6-16,0 9-100 15,0 41-70-15,0 25 31 16,-3 19-46-16,-8 9-39 16,5 4 13-16,-1-1-55 0,3-10 9 15,4 1-12-15,0-14-3 16,0-7-25-16,0-21-64 16,0-8-105-16,0-17-148 15,0-9-359-15,-6-10-653 0</inkml:trace>
  <inkml:trace contextRef="#ctx0" brushRef="#br0" timeOffset="2081">3104 931 2034 0,'0'0'533'16,"0"0"-467"-16,0 0-44 15,0 0 83-15,0 0 42 16,193-27-42-16,-133 22-90 16,2-3-13-16,-3 3 24 15,-7 5 13-15,-7 0 18 16,-5 0-7-16,-7 24-16 16,-4 3 56-16,-6 13-24 15,-3 8-3-15,-4 2 21 16,-5 1-62-16,-5-3-4 15,0-8-18-15,-6-3-30 16,0-9-53-16,0-14-155 16,0-10-220-16,0-4-167 15,0 0-1254-15</inkml:trace>
  <inkml:trace contextRef="#ctx0" brushRef="#br0" timeOffset="2237">3762 623 2039 0,'0'0'490'0,"0"0"-475"15,0 0-13-15,0 0-4 16,0 0-87-16,0 0-287 16,0 0-1583-16</inkml:trace>
  <inkml:trace contextRef="#ctx0" brushRef="#br0" timeOffset="2868">3940 1042 434 0,'0'0'1518'0,"0"0"-1287"16,0 0-127-16,0 0 58 15,0 0-46-15,0 0-71 16,0 0-45-16,212-105 6 15,-149 60-12-15,8-8 6 16,5-12-29-16,-5-9 20 16,-1-10-77-16,-12-14-6 15,-8-1 9-15,-15-8 26 0,-15 9 56 16,-10 16 2 0,-10 22-1-16,0 14 135 0,-13 27 36 15,-16 12 35-15,-11 7 30 16,-5 18-136-16,-8 23 12 15,1 18-55-15,-1 8-18 16,7 10 28-16,4 9-46 16,8 5-12-16,12 0-9 15,6 2 1-15,6-3 7 16,7-2-8-16,3-5-26 16,0-3 26-16,3-13-41 15,20-8-11-15,-1-9 15 0,9-12 17 16,1-14 10-1,7-12-16-15,1-12-41 0,2 0 52 16,1-15-6-16,-1-17 19 16,1-9-20-16,-1-4-21 15,-5-11 43-15,-5 4-12 16,-10-5 12-16,-8 7-7 16,-11 3 7-16,-3 9 0 15,-3 18 37-15,-29 5 46 16,-7 15 11-16,-12 6-47 15,3 35 12-15,5 17 49 16,7 3-43-16,13 4-8 16,11 0 7-16,12-4-35 15,0-21 2-15,26-7-31 16,19-16-67-16,54-17-59 0,-8 0-178 16,-3-19-872-16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56.8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0 624 1691 0,'0'0'273'15,"0"0"-184"-15,0 0-77 16,0 0 0-16,0 0 150 15,0 0-78-15,46-71-44 16,-35 69 18-16,-2 2 9 16,-2 0 30-16,2 17 20 15,-1 18-26-15,-2 12 23 16,0 5-75-16,-3 9-23 0,-3-5 22 16,0-10-38-1,3-6 0-15,-3-9-2 0,0-14 4 16,0-11 19-16,5-6-15 15,-5 0 0-15,3-2 40 16,0-28-46-16,3-9-6 16,8-11 4-16,-2-6 4 15,7 1-19-15,9 4 17 16,-5 12-7-16,2 11-3 16,1 7 5-16,0 15-10 15,-2 6 14-15,-4 0 2 16,-2 27 5-16,-1 11-5 15,-3 13 7-15,-8 1 24 16,-3 1-31-16,0-5 7 16,-3-11-8-16,0-7 6 0,7-3-18 15,-1-13-82-15,14 3-145 16,0-1-321-16,0-8-231 0</inkml:trace>
  <inkml:trace contextRef="#ctx0" brushRef="#br0" timeOffset="495">1019 682 1818 0,'0'0'340'0,"0"0"-109"16,0 0-67-16,0 0 52 15,0 0 24-15,-203-24-107 0,163 24-50 16,8 10-22-16,-1 20-26 16,10 1 28-16,7 11-63 15,6 2 0-15,10-3 11 16,0 0-11-16,0-5-15 16,23-6-32-16,6-14-60 15,8-6 35-15,2-10-85 16,4 0 42-16,2-26 9 15,1-19-9-15,-4-8-12 16,-2-12-18-16,-10-8 34 0,-12-7 99 16,-7-5-7-1,-11-10 19-15,0-2 102 0,0 1 15 16,-6 4 17-16,-5 11 18 16,5 23 30-16,6 19 24 15,0 35-74-15,0 5-42 16,0 63 1-16,0 49-20 15,0 9-17-15,-10 12-20 16,0 8-34-16,-3-20 26 16,4 7-26-16,1-20-42 15,8-14-41-15,0-5-234 16,0-23-530-16,0-22-1349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19:22.0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0 263 1774 0,'0'0'211'15,"0"0"-101"-15,0 0 1 16,0 0 88-16,0 0 32 15,0 0-45-15,0-59-63 16,0 59-38-16,0 2-51 16,3 39-10-16,30 31 35 15,16 45 20-15,16 52 14 0,-3-8-54 16,-8-13-24 0,-9-28 18-16,-11-37-21 0,5 3 10 15,-1-6-16 1,-1-24 2-16,-7-22 30 0,-7-16-37 15,2-18 11-15,1-15 41 16,8-44-17-16,1-29-9 16,4-24-15-16,1-20-11 15,-10-7 18-15,-12 3-19 16,-4 13-21-16,-3 12-9 16,-5 25-60-16,-3 19-45 15,3 30-68-15,-3 16-26 0,4 15-9 16,2 6-80-1,5 0 144-15,3 10 79 0,-2 10 29 16,2 2 39-16,-4-5 7 16,-4-6 20-16,2-2 15 15,-8-3 30-15,0-3 82 16,0-1 67-16,0 4-25 16,2 11-22-16,1 4 1 15,0 18 21-15,0 18-28 16,2 10-63-16,-5 10-18 15,-3 8 1-15,0 1-33 16,0-1-2-16,0-9-26 16,0-5 1-16,0-18 16 15,0-12-17-15,0-17 0 16,0-12 10-16,0-12-9 0,0 0 25 16,0-36-6-1,0-29-20-15,0-25 13 0,0-42-12 16,0-37-1-16,0 8 3 15,0 15-1-15,0 28-4 16,0 42-7-16,0 2 9 16,6 12 36-16,7 24-9 15,7 24-12-15,9 14 3 16,11 2-11-16,13 37 23 16,4 24-9-16,6 15-9 15,-1 16 18-15,-6 17-22 16,-10 2-2-16,-10 8 11 15,-16-1-16-15,-20 1-1 16,0-3 0-16,-31-7 0 16,-17-9-2-16,-8-16-7 0,-2-17-3 15,2-12 3-15,3-16-66 16,-5-15-88-16,11-7-342 16,4-17-443-16</inkml:trace>
  <inkml:trace contextRef="#ctx0" brushRef="#br0" timeOffset="301">108 1857 2354 0,'0'0'364'15,"0"0"-236"-15,0 0-26 16,0 0 74-16,0 0-21 16,0 0-90-16,0 0 24 15,206-15-44-15,-87 0 3 16,8 0-26-16,4 1-13 16,-7 2 3-16,-8 6-12 15,-16 3-18-15,-15 3 5 16,-9 0-134-16,6 9-135 15,-20 9-172-15,-13-10-698 0</inkml:trace>
  <inkml:trace contextRef="#ctx0" brushRef="#br0" timeOffset="510">2044 640 2713 0,'0'0'470'16,"0"0"-369"-16,0 0-18 15,0 0 25-15,0 0-79 16,0 0-29-16,0 0-240 16,46 67-281-16,-21-25-313 0</inkml:trace>
  <inkml:trace contextRef="#ctx0" brushRef="#br0" timeOffset="662">2112 1402 2611 0,'0'0'465'16,"0"0"-349"-16,0 0 30 15,0 0-135-15,0 0-11 16,0 0-316-16,0 0-989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19:39.7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561 368 1543 0,'0'0'302'0,"0"0"-186"16,0 0-116-16,0 0 34 15,0 0 167-15,0 0-84 16,13-31-48-16,-10 25-60 16,-3 2 36-16,4-3 29 15,-1 1-56-15,-3 4 13 16,0-2 12-16,4-2-6 15,-4 3 30-15,0-1-41 0,0-2-11 16,0 3 20-16,0-5-33 16,0 2 10-16,0-6 5 15,0-1-16-15,0-4 19 16,0 0-11-16,0-7 1 16,-4 0 30-16,-9-5-39 15,-6 2 41-15,-4-1 4 16,-7 1-31-16,-2 6 29 15,-5 4-19-15,-8 4-9 16,-4 10 22-16,-4 3-37 16,1 0-1-16,2 22 20 15,5 10-19-15,2 10 10 16,11 10 1-16,5 9-10 0,12 8 34 16,10 1-30-1,5 1-2-15,0 2 19 0,23-5-23 16,13 0 13-16,10-9-7 15,7 0-6-15,6-7 11 16,7 3-11-16,-1-6 0 16,0 1 11-16,-3-2-9 15,-5-2-2-15,-6 1 0 16,-8-5 0-16,-10-1 12 16,-13 0-12-16,-17 0 0 15,-3 6 20-15,-20 4-20 16,-25 1 2-16,-18 2 2 15,-6-7-2-15,-6-5 17 0,-1-13-19 16,5-5 0 0,5-11 4-16,4-9-3 0,9-4-1 15,11 0 11-15,13-15-5 16,12-20 15-16,17-15-21 16,0-15-8-16,36-17-4 15,24-18 12-15,11-10-10 16,11-8 10-16,0-2 0 15,-3 7 6-15,-14 7-6 16,-10 12 0-16,-19 15 12 16,-16 11-12-16,-20 15 1 15,0 8 1-15,-10 14 5 0,-16 6 13 16,0 12-20 0,0 6-9-16,6 7-29 0,13 16-213 15,4 15-440 1,3 2-202-16</inkml:trace>
  <inkml:trace contextRef="#ctx0" brushRef="#br0" timeOffset="434">863 289 1950 0,'0'0'361'16,"0"0"-250"-16,0 0-10 0,0 0 103 16,196-29-50-16,-117 29-81 15,9 0-17-15,0 0-56 16,-3 0 0-16,-6 6 11 16,-11 2-11-16,-11-4 0 15,-21 2 6-15,-10-4 11 16,-17 1 60-16,-6 0-38 15,-3 4 29-15,0 4 36 16,0 10-68-16,-3 16 2 16,-12 24 22-16,-9 17-27 15,1 22 34-15,-3 11-46 16,3 8-21-16,3 2 51 16,7-6-50-16,1-15 0 15,5-12 8-15,3-15-3 16,-2-10 21-16,3-15-27 0,-3-14-11 15,1-7-2-15,-1-9-37 16,0-9-68-16,-11-7-143 16,4-2-351-16,-3 0-188 0</inkml:trace>
  <inkml:trace contextRef="#ctx0" brushRef="#br0" timeOffset="648">1180 1043 2237 0,'0'0'532'0,"0"0"-459"16,0 0-30 0,0 0 178-16,0 0-44 0,0 0-125 15,180-79-50-15,-111 62-2 16,20 5-234-16,-21 9-503 15,-12 3-1478-15</inkml:trace>
  <inkml:trace contextRef="#ctx0" brushRef="#br0" timeOffset="1503">2310 192 2063 0,'0'0'331'0,"0"0"-208"16,0 0 87-16,0 0 76 15,0 0-194-15,0 0-53 16,0 0 86-16,0 192-65 15,0-104-8-15,0 3-7 16,0 4-21-16,0-1 6 16,0-2-23-16,-4-1-7 15,-5-9 11-15,3-11-11 0,-2-13-15 16,5-17 0-16,0-15-15 16,3-10 29-16,0-10-35 15,0-6-10-15,6 0 35 16,21-24-30-16,5-14 0 15,11-15-8-15,2-12-19 16,8-10-2-16,7-9-27 16,2-5-6-16,6-2 50 15,4 3-18-15,4 0 29 16,-5 7 30-16,-6 6-7 16,-9 1 10-16,-16 9 9 15,-17 9 6-15,-17 9 66 16,-6 8-13-16,0 7 58 15,-12 9 26-15,-19 8-66 0,-4 4-1 16,-1 7-11-16,-7 4-37 16,1 4 36-16,-1 30-58 15,4 21 5-15,5 23 23 16,6 19-19-16,8 15 12 16,6 9 2-16,8 2-28 15,0-1 22-15,6-8-23 16,0-8 0-16,0-17 6 15,0-22-6-15,0-15-6 16,0-21 5-16,3-13 0 16,0-15-18-16,3-3 19 15,5-3-5-15,1-33-8 16,12-17 13-16,5-14-19 0,5-4 18 16,8 4 2-16,1 8-18 15,2 17 17-15,-2 15 0 16,-8 19-16-16,1 8 14 15,-3 18 2-15,-7 24 30 16,0 13 39-16,-6 3 8 16,-6 1-71-16,-2-9 10 15,-2-8 17-15,-4-13-33 16,2-8 0-16,-5-13-12 16,-3-5-53-16,0-3-2 15,0 0-140-15,-14-4-429 16,-11-9-291-16</inkml:trace>
  <inkml:trace contextRef="#ctx0" brushRef="#br0" timeOffset="1686">2101 789 2450 0,'0'0'512'0,"0"0"-431"15,0 0-65-15,0 0 15 16,0 0 66-16,252-66-97 16,-135 55-293-16,-12 0-854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19:26.8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8736 1019 2890 0,'0'0'346'15,"0"0"-322"-15,0 0 12 16,0 170 67-16,0-105 23 15,0 0-63-15,0-5-62 16,-5 1 23-16,-4-9-24 16,0-5-84-16,-11 3-89 15,7-11-442-15,-1-15-258 0</inkml:trace>
  <inkml:trace contextRef="#ctx0" brushRef="#br0" timeOffset="672">10725 1191 2357 0,'0'0'472'0,"0"0"-285"16,0 0 69-16,0 0-60 15,23 193-89-15,-23-141-79 16,0 1-27-16,-12-3-1 16,-8 0-39-16,-5 6-189 15,8-18-454-15,3-11-481 0</inkml:trace>
  <inkml:trace contextRef="#ctx0" brushRef="#br0" timeOffset="1151">11714 184 2803 0,'0'0'549'0,"0"0"-521"16,0 0 31-16,0 0 94 16,0 0-48-16,-182-100-36 15,148 100-60-15,12 29 9 16,13 24-20-16,9 15 2 16,0 9-7-16,22 8-5 15,24 4-5-15,6-1 16 16,7 1-5-16,3-5 6 15,-3-2-9-15,-10-1 9 16,-10-5 0-16,-22-2 10 16,-17-1-10-16,0-4-1 15,-36-10-1-15,-13-13 2 0,-7-16-19 16,0-15 13-16,7-15 6 16,10-9-5-16,10-37 5 15,15-26-7-15,14-22-4 16,11-22 11-16,34-13-9 15,14-3 9-15,7 2 0 16,-4 18-7-16,-10 23 17 16,-10 22-7-16,-14 23-3 15,-13 17 8-15,-5 19-22 16,-4 8-41-16,8 20-297 16,-2 22-400-16,-1 1-840 0</inkml:trace>
  <inkml:trace contextRef="#ctx0" brushRef="#br0" timeOffset="1356">12648 1103 1661 0,'0'0'1069'0,"0"0"-806"15,0 0-62-15,0 0-2 16,32 159-36-16,-32-107-77 15,0 5-77-15,-20-7-9 16,-9 1-18-16,1 1-132 16,3-13-211-16,13-13-654 0</inkml:trace>
  <inkml:trace contextRef="#ctx0" brushRef="#br0" timeOffset="334">9357 176 2817 0,'0'0'365'16,"0"0"-314"-16,0 0-41 15,232 2 83-15,-146 1-47 16,3-3 8-16,-8 0-27 15,-5 0-27-15,-20 0 54 16,-24 6-54-16,-13 11 0 16,-16 19 37-16,-3 23-10 0,0 23 21 15,-28 22 24-15,-9 19-22 16,-2 11 35-16,-1 0-85 16,11 0 14-16,6-17-4 15,7-16-10-15,10-21-34 16,0-17-31-16,-2-15-121 15,-4-14-98-15,-2-10-509 16,-2-15-559-16</inkml:trace>
  <inkml:trace contextRef="#ctx0" brushRef="#br0" timeOffset="487">9635 918 2557 0,'0'0'519'0,"0"0"-451"15,0 0-68-15,0 0 0 16,229-12-6-16,-116 15-66 16,-19 20-428-16,-12 3-351 0</inkml:trace>
  <inkml:trace contextRef="#ctx0" brushRef="#br0" timeOffset="-2024">4280 194 2451 0,'0'0'358'15,"0"0"-185"-15,0 0 19 16,0 0-8-16,0 0-117 16,0 0-31-16,0 0-24 15,153-120-10-15,-77 114 10 16,-1 6-12-16,-13 0 0 15,-13 31-6-15,-22 13 15 16,-24 17-9-16,-3 11 18 16,-42 10-8-16,-24 3 8 0,-13-2-18 15,0-10 0-15,5-14 12 16,12-12-12-16,11-17 0 16,23-12 6-16,14-9-6 15,14-9 0-15,0 0-1 16,20 0-5-16,33-5-11 15,12-6 17-15,14 7 0 16,-1 0-10-16,-6 4 19 16,-6 8-18-16,-15 26-3 15,-14 6 12-15,-11 12 33 0,-19 2-22 16,-7 5 7 0,-13 6 45-16,-33 3-54 15,-16-6 4-15,-7-7-8 0,0-7-4 16,0-17 25-16,13-9-26 15,11-13-40-15,16-9-1 16,29-3-158-16,6-25-451 16,30-6-505-16</inkml:trace>
  <inkml:trace contextRef="#ctx0" brushRef="#br0" timeOffset="-1819">5317 874 1661 0,'0'0'844'0,"0"0"-705"0,0 0 92 16,-6 197 25-16,-13-119-6 15,-7-3-151-15,-2-2-80 16,3-8 10-16,2-11-29 16,3-17-56-16,11-10-114 15,9-24-206-15,0-3-360 16,0 0-1255-16</inkml:trace>
  <inkml:trace contextRef="#ctx0" brushRef="#br0" timeOffset="-1333">5946 117 2232 0,'0'0'335'0,"0"0"-222"15,0 0-34-15,236-52 97 16,-141 35-20-16,2 3-72 16,-4-1 7-16,-11 6-44 15,-20 2-41-15,-24 4 34 16,-21 3-33-16,-17 0 2 16,0 0 53-16,-29 0 5 15,-27 0-2-15,-23 0-64 16,-18 0 5-16,-8 7 34 15,-3 2-39-15,3 0-1 16,16 2 24-16,17 6-24 16,24-2 30-16,17 10-30 15,22 4 0-15,9 15-7 0,3 9 7 16,40 5 0-16,19 5 3 16,9 2 8-16,8-1-16 15,0 0 5-15,-7 1 0 16,-7-1 11-16,-12 3-4 15,-16 4-7-15,-18 1 39 16,-19 3-28-16,0-2 17 16,-39 3-17-16,-14-5-5 15,-6-7 4-15,1-18-10 16,2-10-57-16,7-16-9 16,16-8-73-16,24-12-183 15,9 0-492-15,0-20-1260 0</inkml:trace>
  <inkml:trace contextRef="#ctx0" brushRef="#br0" timeOffset="-1128">6994 1038 2257 0,'0'0'461'15,"0"0"-346"-15,0 171 146 16,0-91-45-16,-3 2-77 15,-20-5-34-15,-4-7-90 16,-2-5-9-16,3-12-6 16,3-6-115-16,13-12-98 15,7-11-498-15,3-18-696 0</inkml:trace>
  <inkml:trace contextRef="#ctx0" brushRef="#br0" timeOffset="-282">7790 160 1585 0,'0'0'333'0,"0"0"-165"16,0 0-19-16,0 0 100 15,0 0-39-15,0 0-92 16,0 0-23-16,-17-21-60 16,17 21 8-16,0-2 89 15,6 2-53-15,0 0-31 16,2 0-6-16,-8 0-22 16,0 0 53-16,0 0-33 15,0 0 2-15,0-2 38 16,-11 2-79-16,-4 0 7 0,-9 2 7 15,-5 33 0 1,-3 24-5-16,-4 21-4 0,2 25 5 16,5 16 35-16,10 10-38 15,12-2 23-15,7-2-7 16,3-13-16-16,37-10 8 16,9-22-16-16,7-13 0 15,6-23-3-15,-7-14 3 16,-2-14-12-16,-5-12 11 15,-8-6-6-15,-4 0-3 16,-7-26 10-16,-9-7 0 16,-6-7 9-16,-8-6-9 15,-6 3 0-15,0 2 14 16,-31 5-13-16,-17 7 35 16,-18 5-19-16,-16 12-11 0,-12 6 6 15,-1 6-12-15,10 0-9 16,19 0 7-16,21 0-56 15,28 9-43-15,17 15-254 16,33-4-559-16,13-8-1288 0</inkml:trace>
  <inkml:trace contextRef="#ctx0" brushRef="#br0" timeOffset="-2803">2322 785 1455 0,'0'0'730'0,"0"0"-603"0,0 0-113 15,0 0 44 1,0 0 57-16,0 0-35 0,0 0-18 16,20 26-4-16,18-46-2 15,15-25-12-15,4-13-12 16,3-14 5-16,0-10-37 16,-7 0 19-16,-14 0 51 15,-7 8-1-15,-12 9 6 16,-10 18 18-16,-7 10-18 15,-3 25 28-15,0 12-33 16,0 2-37-16,0 48 2 16,0 32-28-16,-13 27 22 15,4 18-29-15,1 8 0 16,2-7 4-16,6-11-4 16,0-11 0-16,0-12 2 0,0-13-1 15,0-19-2-15,0-13-86 16,14-12-174-16,-5-12-244 15,4-16-335-15</inkml:trace>
  <inkml:trace contextRef="#ctx0" brushRef="#br0" timeOffset="-2562">3360 880 2061 0,'0'0'393'16,"0"0"-192"-16,0 0 84 16,19 204-39-16,-19-133-83 15,0-2-31-15,0 3-86 16,-6 1-23-16,-21-6 4 16,-2-5-27-16,0-9-33 15,2-11-92-15,18-22-180 16,6-11-499-16,3-9-1357 0</inkml:trace>
  <inkml:trace contextRef="#ctx0" brushRef="#br0" timeOffset="4431">18115 856 1746 0,'0'0'606'16,"0"0"-507"-16,0 0-61 15,0 0 203-15,0 0-7 16,0 0-153-16,0 0-20 16,137-151-49-16,-87 92 23 15,-1-8 23-15,-7-4-25 16,-5-3 48-16,-8 1-30 0,-10 5 4 16,-8 9 25-1,-8 16-47-15,-3 12 4 0,0 18 34 16,0 13-31-16,0 11 4 15,-8 43-44-15,-11 33 0 16,1 21 45-16,-7 19-38 16,7 3 4-16,4-6-11 15,4-12 10-15,7-12 7 16,3-16-17-16,0-18-39 16,0-13-14-16,0-11-68 15,3-15-100-15,4-12-238 16,-1-9-319-16,0-6-1238 0</inkml:trace>
  <inkml:trace contextRef="#ctx0" brushRef="#br0" timeOffset="4919">19036 381 2399 0,'0'0'333'0,"0"0"-200"16,0 0 59-16,0 0 60 0,12-162-101 15,14 127-116-15,10 5 35 16,10 13-47-16,4 6-7 15,5 11 38-15,-2 3-53 16,-2 34 28-16,-11 20 2 16,-17 19-22-16,-16 15 45 15,-7 15-42-15,-24 6-11 16,-31 6 57-16,-18-6-57 16,-4-3 17-16,-5-14-18 15,9-16 15-15,15-20 1 16,11-15-16-16,24-18 14 15,14-10-1-15,9-8-13 16,0-5-1-16,32-3 1 0,18 0 0 16,16 0 35-16,5 0-35 15,8-11 0-15,-8-5-3 16,-4 7 3-16,-12 7-48 16,-7 2-66-16,0 0-144 15,-17 0-317-15,-14 6-632 0</inkml:trace>
  <inkml:trace contextRef="#ctx0" brushRef="#br0" timeOffset="3359">15077 1036 1365 0,'0'0'966'16,"0"0"-767"-16,0 0-187 15,0 0 22-15,0 0 127 16,0 0-77-16,121-183-50 15,-72 118-19-15,1-6-15 16,-2-2 68-16,-8 5-24 16,-11 3 17-16,-7 15 65 15,-11 11-33-15,-5 16-13 16,-6 18 0-16,0 5-35 16,0 13 4-16,0 35-48 15,-9 23-1-15,-11 18 42 16,4 7-41-16,-1 4-1 0,5-2 0 15,4-10-24-15,8-6-33 16,0-6-193-16,17-9-281 16,12-17-86-16,4-20-1338 0</inkml:trace>
  <inkml:trace contextRef="#ctx0" brushRef="#br0" timeOffset="3727">16187 308 2031 0,'0'0'502'0,"0"0"-374"0,0 0 84 16,0 0 36-16,0 0-93 16,-173 179-64-16,113-68 15 15,4 6-68-15,14 3-10 16,19 1-1-16,20-6-18 15,3-12 9-15,39-11-18 16,24-22-7-16,19-22-11 16,15-31 1-16,8-17 16 15,4-28-9-15,-9-32 9 16,-7-22-20-16,-22-17 21 16,-18-13 0-16,-24-2 40 15,-26-4-26-15,-3 1 20 16,-35 10-16-16,-18 19-16 0,-3 17-1 15,1 24-1 1,10 23-124-16,17 24-110 16,19 17-491-16,9 19-302 0</inkml:trace>
  <inkml:trace contextRef="#ctx0" brushRef="#br0" timeOffset="3971">17251 1297 2400 0,'0'0'320'0,"0"0"-210"0,0 0 174 16,0 0-62-16,0 0-104 15,-36 178-55-15,7-135-51 16,-7 9 0-16,-1-6-12 15,5-2-137-15,8-9-164 16,9-9-549-16,7-16-1252 0</inkml:trace>
  <inkml:trace contextRef="#ctx0" brushRef="#br0" timeOffset="1895">13761 331 2760 0,'0'0'585'0,"0"0"-537"16,0 0 48-16,-22-179 93 15,-21 147-47-15,-13 11-32 16,-9 17-110-16,-8 4 7 0,1 35 24 15,10 26-31-15,10 15 0 16,22 12-7-16,16 3 13 16,14-3-24-16,8-12 4 15,34-9-46-15,18-21 33 16,8-23-64-16,3-16 2 16,-1-7-11-16,-4-21-8 15,-15-23 60-15,-8-9 18 16,-10-1 30-16,-10 1 1 15,-6 10 5-15,-11 7 27 16,-3 15 53-16,0 15 4 16,0 6-15-16,1 18-38 15,5 33 17-15,5 16 45 16,1 21-64-16,2 11-20 0,3 9 30 16,-4 4-24-16,-6 7 13 15,-6-8-14-15,-4-4-19 16,-4-14 18-16,-28-16-19 15,-11-19 0-15,-13-17-6 16,-6-14 15-16,-7-18-15 16,-2-9 6-16,-5 0-24 15,5-26 16-15,8-10-88 16,7-23-109-16,14 7-276 16,11-3-1378-16</inkml:trace>
  <inkml:trace contextRef="#ctx0" brushRef="#br0" timeOffset="2986">14425 1477 1787 0,'0'0'273'15,"0"0"-121"-15,0 0-22 0,0 0 60 16,11 159-22-16,-42-114-83 15,-1 2-52-15,-4 2-33 16,-1 2-104-16,12-1-139 16,8-15-269-16,14-18-1340 0</inkml:trace>
  <inkml:trace contextRef="#ctx0" brushRef="#br0" timeOffset="7089">15345 3272 1743 0,'0'0'224'15,"0"0"-173"-15,0 0 7 16,43-153 97-16,-10 106 70 0,2 1-119 16,2 12-26-1,-8 10 65-15,1 9-52 0,-7 15-5 16,-4 0-8-16,1 31-44 15,-3 18 59-15,-5 19-64 16,-1 8-31-16,-5 4 50 16,-3-6-50-16,-3-10 0 15,0-13-7-15,3-16 16 16,-3-15 1-16,0-10-10 16,3-10 0-16,1 0 53 15,2-20-27-15,8-32-26 16,9-13 0-16,6-13 15 0,13-8-13 15,7 1-2 1,7 5 0-16,3 13-3 16,4 14 3-16,-9 23-9 0,-1 23 7 15,-10 7 2-15,-14 37 12 16,-9 27-12-16,-10 19 7 16,-10 7 59-16,0 5-64 15,0-10 8-15,-3-8-10 16,-1-18 18-16,4-14-36 15,0-12-22-15,27-20-174 16,5-5-450-16,1-8-316 0</inkml:trace>
  <inkml:trace contextRef="#ctx0" brushRef="#br0" timeOffset="7271">16818 3122 2158 0,'0'0'458'0,"0"0"-394"16,0 0 78-16,178-25-5 15,-93 17-63-15,12 3-74 16,42 5-154-16,-29 0-167 16,-18 11-574-16</inkml:trace>
  <inkml:trace contextRef="#ctx0" brushRef="#br0" timeOffset="7487">16852 3655 1770 0,'0'0'981'15,"0"0"-805"-15,0 0-81 16,0 0 33-16,0 0-44 15,225-34-42-15,-133 24-42 16,16 7-145-16,59 3-368 16,-23 0-178-16,-10 0-1143 0</inkml:trace>
  <inkml:trace contextRef="#ctx0" brushRef="#br0" timeOffset="7983">18779 2703 2322 0,'0'0'539'16,"0"0"-391"-16,0 0 61 16,-209-56 16-16,143 56-113 15,1 12-52-15,13 32-18 16,10 11-42-16,11 14 28 15,25 2-28-15,6-1 0 16,17-7-21-16,32-10 18 0,10-15-30 16,12-15-22-16,2-16-25 15,-5-7 65-15,-5-13-58 16,-12-22 55-16,-11-9 10 16,-10-3 9-16,-10-5-1 15,-11 10 54-15,-9 2-17 16,0 15 85-16,0 7-65 15,0 9 4-15,0 9 40 16,-3 3-73-16,-3 34-28 16,6 21 15-16,0 18-1 15,0 12 13-15,0 15-27 16,6 4 0-16,11 5 6 16,-5-6-6-16,2-6 0 15,-14-17-1-15,0-18 10 16,-6-19 14-16,-31-14-23 0,-12-11 0 15,-13-15-20-15,-11-6 2 16,2 0-85-16,-28-31-68 16,17 0-366-16,14-1-608 0</inkml:trace>
  <inkml:trace contextRef="#ctx0" brushRef="#br0" timeOffset="9785">14920 2647 1450 0,'0'0'240'0,"0"0"-144"16,0 0 27-16,0 0-17 15,0 0 33-15,0 0-10 16,0 0-61-16,-124-49 31 16,121 49-53-16,-1 9-7 15,0 34 86-15,-2 28-34 0,-3 22-14 16,-5 43 7-16,-3 44-11 16,-2 38 35-16,-1-17-51 15,8-39-17-15,4-47 25 16,8-29-65-16,0 5 1 15,0 6 9-15,0 3 1 16,0-21-1-16,14-20-9 16,3-18 0-16,5-9 44 15,4-10-38-15,11-7 2 16,11-6 28-16,14-7-36 16,14-2 28-16,19 0-20 15,17 0 0-15,41 0 22 16,54 0-31-16,60 0 0 0,28 0 3 15,4 0 8 1,-18 0 0-16,-23 0-11 0,-6 0 0 16,-12 0-9-16,-18 0 9 15,-10-2 0-15,-5-7-7 16,3-3 13-16,-4-6-6 16,-5 1 9-16,-39 0-8 15,-30 1 1-15,-35 7-2 16,-1-2-14-16,12-1 7 15,16-4 2-15,13 2-2 16,-2-1 7-16,-4-2 0 16,-10 1-9-16,-13 3 9 0,-14 1 0 15,-15-3-6-15,-13-3 8 16,-16 3-2 0,-12-5 0-16,-11 0 7 0,-12-8 2 15,-4-3-9-15,-8-11 0 16,-3-5 3-16,0-6 3 15,0-6-1-15,-3-9-5 16,-14-9 7-16,1-8-7 16,0-12 0-16,6-12-12 15,1-6 6-15,4-2-24 16,5-3 11-16,0 12-8 16,0 7 27-16,0 10-8 15,0 6 8-15,0 9-1 0,0 2-10 16,0 9 13-1,0 9-2-15,0 6 0 16,0 6 1-16,0 6-10 0,0 8 9 16,0 6 0-16,0 9-4 15,0 1 4-15,0 8 0 16,0-3 0-16,0 5 9 16,-9 0 1-16,3-1-10 15,-5 1 0-15,-5-3-10 16,-3 1 10-16,-5-2-6 15,-5-1-3-15,-4 0 0 16,-2 0-19-16,-8 3 25 16,-7 4-35-16,-1 2 38 15,-9 0-21-15,-5 0 3 16,-3 0 18-16,-5 0 0 0,-5 0-22 16,-1 6 17-16,-3 2 2 15,-3 1-21-15,0 3 24 16,-3 1-22-16,-4-2 22 15,-3 3-14-15,0-2-5 16,-3 3-1-16,0-2-1 16,-1-3 5-16,2 1 4 15,4 2-8-15,5-5 19 16,3-2-4-16,6-2-9 16,-3-2 14-16,5 2-6 15,-8-4-7-15,3 2 13 16,0 4-2-16,0 1 1 15,6 2 1-15,1-5 9 16,-4 6-9-16,3-5 0 16,-1 5-6-16,-2-4 6 0,-3 0 0 15,3-1-1-15,0 1 12 16,5 0-4-16,-9 1-7 16,1-3 0-16,-3 4-4 15,-3 3 4-15,0-5-6 16,-4 2 4-16,-6 1 4 15,0 3 13-15,-1-4-15 16,5 1 0-16,9-2-11 16,3 1 11-16,6 1 0 15,14-3-10-15,7 0 23 0,8-3-11 16,4-3-2 0,5 0 0-16,-4 0-3 0,-1 0 16 15,4 0-13-15,-1-3 20 16,-2 0-6-16,-4 0 13 15,-7 3-27-15,-3 0 6 16,-2 0 23-16,-1 0-19 16,3 0 26-16,1 0-34 15,2 0 16-15,4 0-11 16,4 0-7-16,8 15-60 16,1 20-98-16,7 0-514 15,6-9-1485-15</inkml:trace>
  <inkml:trace contextRef="#ctx0" brushRef="#br0" timeOffset="15536">4581 5444 1664 0,'0'0'303'0,"0"0"-158"15,0 0 45-15,0 0 60 16,0 0-103-16,0 0-77 16,0 199 130-16,26 4-46 15,1 22-37-15,-9-10-30 16,-4-50-45-16,-8-56 4 15,-2-23-11-15,-4-13-20 16,4 1 9-16,-4-2-23 16,0-6-1-16,0-21 0 0,0-21 9 15,0-15-21-15,0-9 12 16,0 0-42-16,0-42-42 16,0-23-150-16,3-20 11 15,0-19 86-15,-3-13 9 16,0-34 24-16,-10-37 22 15,-23-41 23-15,7 16 57 16,10 41-8-16,12 55 10 16,4 49 64-16,7 3 25 15,23 9-1-15,8 6-6 16,9 27-6-16,11 20 40 16,7 3-39-16,8 23 23 15,6 22-19-15,-5 7-20 0,-4 13-20 16,-18 6-5-16,-19 6-36 15,-27 5 42-15,-6 5-42 16,-42 3 0-16,-31-5 28 16,-12-11-27-16,-6-15 5 15,6-20-6-15,13-26-49 16,13-13-23-16,17 0-165 16,22-67-230-16,9 2-160 15,11-2-1189-15</inkml:trace>
  <inkml:trace contextRef="#ctx0" brushRef="#br0" timeOffset="16175">5278 5611 1686 0,'0'0'277'0,"0"0"-159"15,0 0 27-15,197 47 19 16,-122-47-29-16,10 0-50 15,3-11-77-15,1-19 0 16,-11 1 12-16,-13-2-19 16,-22-3 8-16,-24-2 3 15,-19 4-3-15,-6-6 40 16,-36 2-41-16,-17 7 4 16,-10 6 100-16,-7 17-6 0,-1 6-2 15,1 17-8 1,8 34-6-16,14 13 13 0,20 13-64 15,17 2-22-15,17 1 20 16,3-8-37-16,39-8-9 16,15-14 8-16,14-12-25 15,8-17 8-15,9-15-88 16,0-6-29-16,-3-18-18 16,-3-20-8-16,-6-6 46 15,-11-10 97-15,-13 1 15 16,-9 7-12-16,-16 9 15 15,-7 11 0-15,-11 16 56 16,-3 10-2-16,-2 0-24 16,2 10 41-16,1 20-17 15,-1 9 4-15,-2 5-58 0,-4-2 0 16,0 2 4-16,0-10-3 16,0-5-1-16,0-10 0 15,0-17 0-15,0-2 43 16,0-11-26-16,-10-32-17 15,7-15 36-15,-1-12-28 16,4-7 13-16,0-4 16 16,20 8-16-16,12 8 38 15,8 10-59-15,5 14 0 16,8 14 9-16,-1 13-9 16,1 14-71-16,-1 0-137 15,21 38-276-15,-14 6-169 0,-11-3-1097 16</inkml:trace>
  <inkml:trace contextRef="#ctx0" brushRef="#br0" timeOffset="17317">7465 5440 1785 0,'0'0'539'15,"0"0"-411"-15,0 0 82 16,0 0 79-16,0 0-127 16,-187-67-39-16,129 67-60 0,-1 26-35 15,3 15 56-15,4 6-53 16,13 6-4-16,8 6-4 16,19 0-22-16,12 4 22 15,0-7-23-15,20 0 0 16,22-6-15-16,13-9 15 15,15-12-34-15,4-10-11 16,8-15-48-16,0-4 2 16,0 0-10-16,0-23-54 15,0-10 55-15,-4-4 29 16,-5-8 34-16,-8-1-14 16,-9-7 35-16,-18-4 15 15,-10 5 2-15,-19 1 6 16,-9 4 50-16,0 9-5 15,-17 2 40-15,-15 12 37 0,-7 7-44 16,-4 12-4-16,1 5-39 16,-4 0 14-16,4 11 23 15,2 24-67-15,7 10 3 16,4 9 12-16,9 13-26 16,6 7 16-16,8 8-16 15,6 3-1-15,0-6 11 16,0-11-11-16,23-12-9 15,14-21 3-15,11-19-30 16,11-16-6-16,7 0-40 16,10-33-14-16,-2-16 61 15,2-12-10-15,-11-4-40 16,-9 7 39-16,-13 2 29 0,-17 15 17 16,-6 14 18-1,-11 19 27-15,-2 8 28 0,-4 0-51 16,-3 32 41-16,0 12-1 15,0 9-44-15,0 4-3 16,3-1-9-16,0-10 3 16,0-8 13-16,0-8-22 15,-3-16-15-15,0-8 14 16,0-6-9-16,0 0 3 16,0-23-11-16,0-19-8 15,0-10 13-15,0-17-4 16,3 0 4-16,14 0-1 0,6 11 13 15,0 11-8-15,4 16 7 16,2 20 2 0,0 11 16-16,4 0-15 0,4 36 5 15,5 8 38-15,4 10-19 16,10 1-17-16,6 4-7 16,7-3 6-16,-4-6 22 15,-3-12-29-15,-6-6-27 16,-10-8 4-16,-11-7-50 15,-2-11 35-15,-7-6-52 16,-6 0-90-16,-1-14 105 16,-2-22-15-16,3-16-33 15,-3-13 35-15,-2-19-15 0,-2-12 53 16,1-17 12 0,-5-34 35-16,-6-35-12 0,-3 18 15 15,0 15 0-15,0 37 31 16,0 45 13-16,0 14 108 15,0 13 29-15,0 36-15 16,0 10-33-16,0 55-21 16,0 27 13-16,0 25-19 15,8 11-79-15,1 8 1 16,-6-6 7-16,3 1-34 16,2-7 20-16,-5-13-21 15,3-9-102-15,-6-16-77 16,0-2-306-16,0-26-138 15,0-20-99-15</inkml:trace>
  <inkml:trace contextRef="#ctx0" brushRef="#br0" timeOffset="17600">8915 5551 1891 0,'0'0'387'15,"0"0"-303"-15,0 0-38 16,0 0-9-16,181-22 11 16,-102 19-10-16,6 0-38 15,-5 3 0-15,-7 0 0 16,-7 23 25-16,-15 16 68 0,-11 6-1 16,-13 7-17-16,-7 1 37 15,-11 4-57-15,-3-4 5 16,2-7-18-16,-5-4-41 15,0-10-1-15,0-6-96 16,-3-11-278-16,0-9-281 16,-3-6-1202-16</inkml:trace>
  <inkml:trace contextRef="#ctx0" brushRef="#br0" timeOffset="17755">9694 5188 2058 0,'0'0'328'16,"0"0"-328"-16,0 0-20 0,0 0 7 15,0 0-278 1,0 0-693-16</inkml:trace>
  <inkml:trace contextRef="#ctx0" brushRef="#br0" timeOffset="18420">9839 5727 459 0,'0'0'1528'0,"0"0"-1321"16,0 0-140-16,0 0 78 0,0 0 36 16,0 0-106-1,173-32-41-15,-114-1-18 0,9-5-14 16,11-14 11-16,14-6-13 15,1-10 9-15,2-14-18 16,-5-12-7-16,-6-12-29 16,-9-12 9-16,-8-9-20 15,-13-3 32-15,-11 7-12 16,-18 13 36-16,-17 24 54 16,-9 25 58-16,0 23 86 15,-20 15 23-15,-6 17-53 16,-10 6-44-16,-4 8-47 15,-2 36-31-15,-4 19 23 16,4 17-51-16,-1 8-1 0,8 14 11 16,5 11-16-16,4 7 6 15,3 10-12-15,4 0-6 16,5-3 8-16,8-7-8 16,6-11-38-16,0-15 20 15,26-14-22-15,13-18 26 16,14-15-32-16,2-15-4 15,7-14 43-15,7-18-62 16,0 0 10-16,0-11-20 16,-1-32 21-16,-6-6-4 15,-2-13-7-15,-15-6 11 16,-8 1 58-16,-12-4-24 16,-14 6 24-16,-11 6 37 0,0 12 33 15,-33 12 25 1,-13 11-5-16,-10 15-22 0,1 9 40 15,2 5-58-15,7 40 10 16,10 18 30-16,16 11-35 16,14 9 10-16,6 6-10 15,14-8-32-15,31-8 7 16,18-11-30-16,22-18-36 16,16-12-33-16,82-29-35 15,-25-3-257-15,-14 0-675 0</inkml:trace>
  <inkml:trace contextRef="#ctx0" brushRef="#br0" timeOffset="34033">6113 8098 1714 0,'0'0'199'16,"0"0"-157"-16,0 0 31 15,0 0 181-15,0 0 7 16,157-167-142-16,-153 138-26 16,-4-1 80-16,0-1-70 15,-30 5-22-15,-13 3-11 16,-13 5-44-16,-12 7 8 16,-4 11-32-16,-4 0-2 15,11 3 49-15,6 28-47 0,16 11-2 16,11 12 14-1,13 11-8-15,16 8 7 0,3 9-13 16,0 0 0-16,35-2 10 16,10-1-10-16,14-4 0 15,4-5-1-15,2 1 2 16,0-4 15-16,2 4-16 16,-9-6 1-16,-2-6 15 15,-10-3-10-15,-7-10 9 16,-16 0 3-16,-10-11-16 15,-13-3 40-15,-3-2-41 16,-36-4 5-16,-17-4 33 0,-10-5-39 16,-9-8 0-16,0-9 0 15,-4 0 6-15,11-7 6 16,6-22-12-16,8-9 0 16,22-10 12-16,13-13-12 15,19-10-12-15,0-13 11 16,32-2 2-16,21-9 3 15,12 4-4-15,0 3 0 16,-2 6-3-16,-10 10 3 16,-14 14 0-16,-10 6-4 15,-9 14 10-15,-14 9 15 16,-3 9-21-16,-3 10-24 16,0 10-93-16,0 0-464 0,0 0-577 15</inkml:trace>
  <inkml:trace contextRef="#ctx0" brushRef="#br0" timeOffset="34499">6526 7839 2320 0,'0'0'478'15,"0"0"-448"-15,0 0 4 16,0 0 95-16,179-7-7 16,-106 7-36-16,8 0-70 15,4 0 1-15,8 0-11 0,-2 5-5 16,-3-5 1-16,-6 0-2 16,-9 0 0-16,-19 0 10 15,-11-7 1-15,-16-2-10 16,-15 3 46-16,-9 4 35 15,-3 2 36-15,0 0-56 16,0 0-13-16,0 0 28 16,-9 15-41-16,-14 29-6 15,1 23-9-15,-4 25 1 16,-1 14 47-16,7 15-58 16,8 0 19-16,9 2 21 15,3-8-33-15,0-9 6 16,0-12-17-16,12-14-1 0,-2-13 12 15,-7-16-18 1,0-16-33-16,-3-12 14 0,0-10-76 16,0-11-86-16,-16-2-100 15,-10 0-395-15,0-18-139 0</inkml:trace>
  <inkml:trace contextRef="#ctx0" brushRef="#br0" timeOffset="34681">6944 8511 929 0,'0'0'1777'15,"0"0"-1538"-15,0 0-161 16,0 0 73-16,0 0-3 0,0 0-46 16,229 0-86-16,-147 0-16 15,31 0-66-15,-25 0-293 16,-17 0-432-16</inkml:trace>
  <inkml:trace contextRef="#ctx0" brushRef="#br0" timeOffset="31616">767 8066 1866 0,'0'0'300'0,"0"0"-130"16,0 0-57-16,0 0 62 15,0 0 60-15,-7 159-54 16,-2-66-96-16,-2 14 26 16,-1-2-62-16,1 2-13 15,-1-6 18-15,1-13-47 16,2-5 23-16,2-12-30 0,-2-12 8 15,6-17-16-15,0-5-23 16,-2-11-102-16,-7-19-168 16,1-5-418-16,-4-2-922 0</inkml:trace>
  <inkml:trace contextRef="#ctx0" brushRef="#br0" timeOffset="31866">0 8137 506 0,'0'0'1632'16,"0"0"-1435"0,0 0-165-16,0 0 46 0,0 0 121 15,0 0-20-15,0 0-16 16,198-68-68-16,-93 59 21 15,12 6-64-15,4 3-31 16,4 0-10-16,-1 18-11 16,23 20-159-16,-27-3-416 15,-27-5-652-15</inkml:trace>
  <inkml:trace contextRef="#ctx0" brushRef="#br0" timeOffset="32137">1402 8647 2119 0,'0'0'254'15,"0"0"-171"-15,0 0 2 16,12 182 146-16,-7-123-55 15,1-4-90-15,-3-1-27 16,3-10-59-16,2-8 1 16,-5-13-3-16,3-8-45 0,0-12-96 15,1-9-189-15,-1-25-194 16,-2-3-171-16</inkml:trace>
  <inkml:trace contextRef="#ctx0" brushRef="#br0" timeOffset="32269">1411 8437 1676 0,'0'0'302'16,"0"0"-214"-16,0 0 46 15,0 0-30-15,0 0-104 16,0 0-178-16,0 0-301 16,53-18-1107-16</inkml:trace>
  <inkml:trace contextRef="#ctx0" brushRef="#br0" timeOffset="33066">1795 8682 1016 0,'0'0'630'15,"0"0"-509"-15,0 0-6 16,0 0 14-16,35 186 46 16,-35-145-46-16,0-7-76 15,0-9 17-15,0-11-38 16,0-8 1-16,0-6 53 15,0 0-34-15,0-24-35 16,14-14-16-16,3-10 11 16,6-7-4-16,8-1-8 15,9 3 0-15,2 3-9 0,1 12 9 16,-4 12 0 0,-2 10 10-16,-11 16 26 15,-3 0 38-15,-7 30 6 0,-2 12-28 16,-5 7 23-16,-3 7-57 15,-6-4-8-15,3 3-2 16,-3-12 1-16,5-4 7 16,1-13-16-16,0-7-31 15,8-17 19-15,2-2-57 16,10-6 18-16,14-29-6 16,5-16-35-16,14-10 54 15,10-16 13-15,7-5-52 16,4-8 63-16,7-3-59 0,-2-2 27 15,-5 5 46 1,-10 1 0-16,-18 12 46 0,-19 16 39 16,-21 11-11-16,-12 17 80 15,0 10-36-15,-12 7-15 16,-18 10 3-16,-5 6-22 16,-5 6 0-16,-2 33-47 15,-1 17-23-15,4 18 32 16,8 8-44-16,9 6-2 15,6 4 3-15,12-1 12 16,1 1-11-16,3-8-4 16,0 0 0-16,0-8-6 15,0-14 6-15,0-9-29 0,0-18 14 16,7-12-34 0,-1-16 1-16,11-7-10 0,9-11 22 15,10-31 27-15,13-12-3 16,3-1 3-16,4 5 3 15,-3 8 0-15,-7 19 6 16,-4 15 55-16,-10 8-10 16,-9 6 18-16,1 22-26 15,-9 13-2-15,5 1 20 16,-3-2-54-16,-1-3 15 16,-3-5-16-16,0-11-4 15,1-7-37-15,-8-5-155 16,-6-9-99-16,0 0-468 15,-14-11-1285-15</inkml:trace>
  <inkml:trace contextRef="#ctx0" brushRef="#br0" timeOffset="33262">1751 7874 2533 0,'0'0'331'16,"0"0"-331"-16,0 0-42 15,201-144 36-15,-34 95-23 16,-23 10-449-16,-19 16-1674 0</inkml:trace>
  <inkml:trace contextRef="#ctx0" brushRef="#br0" timeOffset="35724">8467 7589 117 0,'0'0'1765'15,"0"0"-1504"-15,0 0-146 16,0 0 111-16,0 0 12 15,0 0-44-15,23-163-142 16,-20 134-20-16,-3 0 35 16,0 3-27-16,0-5 34 15,-3 6-58-15,-17-5-8 16,0 6 65-16,-5 0-37 16,-6 7 7-16,-4 5-7 0,-7 6-27 15,-4 6 44-15,-1 0-41 16,-1 0-11-16,-1 12 41 15,9 17-30-15,4 3 0 16,7 9-3-16,6 7 0 16,10-3 12-16,10 3-21 15,3 2-1-15,0-7-7 16,19 0 8-16,16-4-43 16,12-9 5-16,11-7-40 15,9-11-17-15,4-9-31 16,-2-3-69-16,-4 0 70 0,-6-15 4 15,-13-5 54 1,-13 3 47-16,-13 4 20 0,-8 1 51 16,-7 9 80-16,-5 1 40 15,0 2 7-15,0 0-63 16,0 5-34-16,-11 30-30 16,-15 26-15-16,-3 16 31 15,-1 24-31-15,1 21-22 16,-1 6 25-16,4 12-39 15,3-6 0-15,6 0-6 16,5-11 14-16,5-14-2 16,7-10-6-16,0-15 1 15,0-10-3-15,0-12 2 0,7-14-19 16,5-14 17 0,2-10-32-16,-2-13 22 0,5-11-11 15,6 0-16-15,0-17 38 16,7-18-41-16,-4-7-6 15,3-2 9-15,-5 3-9 16,-9 8 26-16,-1 9 16 16,-8 9 6-16,-6 13 24 15,0 2-7-15,0 0 1 16,0 23 17-16,-3 17-4 16,-11 3 7-16,8 8-20 15,6-5-5-15,0 2 19 16,17-7-32-16,22-9 0 15,16-12 9-15,4-8-3 16,3-12-6-16,1 0 0 0,-10-17 0 16,-8-16-16-16,-13-5 16 15,-12-6 0-15,-12-9 10 16,-8 1-8-16,-3-2 10 16,-34 1-2-16,-13 9-1 15,-8 7 27-15,-1 9-36 16,0 10-1-16,10 9 0 15,10 9-48-15,13 0-49 16,12 35-185-16,11 4-434 16,3-4-922-16</inkml:trace>
  <inkml:trace contextRef="#ctx0" brushRef="#br0" timeOffset="37172">12268 7277 1766 0,'0'0'380'0,"0"0"-209"16,0 0-9-16,0 0-2 15,0 0-30-15,0 0-6 16,-186 23-43-16,107 65-18 15,-15 65 59-15,-8 78-8 16,9 26-32-16,31-14 23 16,27-51-63-16,21-76-3 0,14-36-30 15,0-13 0-15,3 0-18 16,31-2-7-16,11-1-98 16,15-19-67-16,22-14-309 15,-14-15-222-15,-17-10-838 0</inkml:trace>
  <inkml:trace contextRef="#ctx0" brushRef="#br0" timeOffset="37637">12025 8228 803 0,'0'0'1666'0,"0"0"-1468"0,0 0-158 16,0 0-26-16,0 0 174 16,0 0-33-16,0 0-105 15,184-18 20-15,-138 62-43 16,-10 8-1-16,-7 2 37 16,-6 5-54-16,-6-2-8 15,-11-7-1-15,-2-12 10 16,-1-9-8-16,-3-14-2 15,0-9-3-15,0-6 3 16,0 0 0-16,0-19-1 16,0-21-18-16,12-16-4 15,8-12 17-15,6-9 6 16,7-2-3-16,4 3-12 16,2 11 14-16,4 15 1 0,-5 21 0 15,1 16 1-15,-2 13 20 16,-8 15 10-16,-2 33 2 15,-7 14 19-15,-5 12-37 16,-5-1-9-16,0-4-4 16,-3-6-2-16,2-10-54 15,2-5-46-15,1-11-266 16,2-10-386-16,-5-15-384 0</inkml:trace>
  <inkml:trace contextRef="#ctx0" brushRef="#br0" timeOffset="37866">13246 8272 2119 0,'0'0'378'0,"0"0"-286"16,0 0 134-16,0 0 33 15,0 0-85-15,198-3-99 16,-127-4-58-16,5-1 16 15,-1 3-33-15,1 1-9 16,-11 2-15-16,-13 2-170 16,-30 0-279-16,-14 11-232 15,-8 4-1168-15</inkml:trace>
  <inkml:trace contextRef="#ctx0" brushRef="#br0" timeOffset="38067">13544 8096 426 0,'0'0'1858'0,"0"0"-1571"15,0 0-185-15,0 0 84 16,0 0 43-16,0 0-54 16,-9 188-103-16,9-124-56 15,0 1-16-15,0 4-47 16,0 25-193-16,0-17-472 15,0-12-239-15</inkml:trace>
  <inkml:trace contextRef="#ctx0" brushRef="#br0" timeOffset="38396">14524 8001 1960 0,'0'0'320'0,"0"0"-205"15,0 0 118-15,88-192 75 16,-75 149-58-16,-6 7-138 16,-4 13-25-16,0 10 13 15,-3 11-13-15,0 2 6 0,0 9-88 16,0 28 5-16,0 26 37 15,0 10-38-15,-9 11-2 16,-2 0-7-16,2-2 11 16,3-2-25-16,3-12-10 15,-2-9-69-15,5-11-21 16,0-2-130-16,0-14-307 16,0-7-325-16</inkml:trace>
  <inkml:trace contextRef="#ctx0" brushRef="#br0" timeOffset="38733">14765 7205 2076 0,'0'0'661'0,"0"0"-564"15,0 0-77-15,0 0 168 16,0 0 38-16,0 0-79 16,220 116-77-16,-157-57-43 15,2 14 42-15,3 10-52 16,2 10 38-16,-1 8-11 16,-7 10-25-16,-17 6 19 15,-16 3-38-15,-18 3 6 0,-11 1 8 16,-26-5-14-16,-27-8-36 15,-15-10-17-15,-11-17-61 16,-6-7-40-16,-40 0-116 16,23-21-359-16,14-15-308 0</inkml:trace>
  <inkml:trace contextRef="#ctx0" brushRef="#br0" timeOffset="38968">15997 8075 2252 0,'0'0'104'16,"0"0"-88"-16,0 0-16 15,176 0 40-15,-114 11-40 16,-12 16-210-16,-18 0-560 0</inkml:trace>
  <inkml:trace contextRef="#ctx0" brushRef="#br0" timeOffset="39153">15929 8543 2861 0,'0'0'596'16,"0"0"-554"-16,0 0-34 15,0 0 31-15,195 15-14 16,-122-9-25-16,32 12-112 16,-14 0-634-16,-16-4-1767 0</inkml:trace>
  <inkml:trace contextRef="#ctx0" brushRef="#br0" timeOffset="36297">10000 8746 2031 0,'0'0'535'15,"0"0"-414"-15,0 0 222 0,0 0-27 16,0 0-151-16,0 0-72 15,0 0-57-15,59-23 60 16,-27 40-63-16,7 10-23 16,4 2 34-16,-1 7-44 15,4 1-13-15,-4 3 4 16,-5-6-80-16,-1-1-22 16,-10-10-156-16,-9-6-362 15,-8-6-138-15,-9-11-1079 0</inkml:trace>
  <inkml:trace contextRef="#ctx0" brushRef="#br0" timeOffset="36459">10428 8660 2060 0,'0'0'762'0,"0"0"-641"16,0 0 114-16,0 0 62 15,0 0-137-15,-117 172-92 16,80-119-68-16,-2 1-14 15,-17 6-122-15,7-9-514 16,4-13-1705-16</inkml:trace>
  <inkml:trace contextRef="#ctx0" brushRef="#br0" timeOffset="43382">18354 7648 1367 0,'0'0'293'15,"0"0"-148"-15,0 0-31 0,0 0 48 16,0 0-7 0,0 0-54-16,14-84 4 0,-14 74-29 15,3-5-8 1,-3 3 5-16,3-3-36 0,-3-4 19 16,0 4-27-16,0-10-11 15,0-2 23-15,0-2-41 16,-6-5 0-16,-14-2 11 15,-3-4-5-15,-7-1 4 16,-2 0-10-16,-5 6 1 16,-2-1 7-16,-4 13-8 15,-5 5 0-15,-1 10-6 16,-7 8 14-16,0 0-11 16,-4 23 3-16,9 12 0 0,2 10 23 15,10 5-23-15,5 2 0 16,12 4 5-16,5 1-5 15,14 2 0-15,3-3-6 16,0-3 12-16,10 1 11 16,19-5-17-16,8-2 0 15,8-1 13-15,4 2-12 16,7 3 14-16,6 2 0 16,4-1-13-16,-1 6 23 15,3-3-24-15,-5 3-1 16,-1-1 31-16,-9 2-29 15,-7-7 16-15,-13 4-15 16,-15-3 4-16,-7 0 18 0,-11 1-25 16,0 2 0-16,-34-6 23 15,-11 0-22-15,-10-3 9 16,-4-6-10-16,-6-8 0 16,2-13-13-16,4-5 13 15,6-15 0-15,7 0 7 16,10-9-7-16,7-24 0 15,6-11-7-15,10-9-22 16,10-9 20-16,3-5-22 16,0-7 12-16,25-3 5 15,12-5 8-15,9-6-3 16,4-4 9-16,-2 4 0 16,4-4-8-16,-5 4 8 15,-5 6 0-15,-10 5 15 16,-9 9-15-16,-9 9 9 0,-14 12 18 15,0 9-14-15,0 9 36 16,-11 12-49-16,-1 7 0 16,-2 10-22-16,8 0-89 15,-4 47-160-15,4 6-326 16,-1-3-1340-16</inkml:trace>
  <inkml:trace contextRef="#ctx0" brushRef="#br0" timeOffset="43617">18705 8558 2221 0,'0'0'383'0,"0"0"-238"0,0 0 50 15,0 0 0-15,0 0-129 16,0 0-66-16,0 0-39 16,12-23-265-16,12 17-276 15,-1-5-580-15</inkml:trace>
  <inkml:trace contextRef="#ctx0" brushRef="#br0" timeOffset="44111">19163 7435 1914 0,'0'0'494'15,"0"0"-345"-15,0 0-60 16,0 0 95-16,0 0 49 15,0 0-113-15,0 0-60 16,120-97 0-16,-67 93-54 16,4-1 3-16,11 5-3 15,3 0 2-15,8 0-3 0,0 0-5 16,-7 5 0-16,-4-1-6 16,-9 0 0-16,-9-4-9 15,-12 0 15-15,-10 0-1 16,-13 0 1-16,-4 0 0 15,-8 0 7-15,-3 0 33 16,0 0-16-16,0 17-10 16,-20 21 11-16,-6 21-4 15,-4 24 12-15,1 20-3 16,-3 41-10-16,5-5 31 16,4 8-36-16,6-6 0 15,5-31 18-15,1 1-33 16,8-16 1-16,0-18 10 15,0-14-11-15,0-14 0 0,0-15-51 16,-1-7-95-16,-12-12-153 16,0-9-318-16,-4-6-253 0</inkml:trace>
  <inkml:trace contextRef="#ctx0" brushRef="#br0" timeOffset="44285">19343 8318 740 0,'0'0'1693'15,"0"0"-1437"-15,0 0-143 0,180-58 123 16,-75 39-130-16,65-6-106 16,-23 10-179-16,-22 3-799 0</inkml:trace>
  <inkml:trace contextRef="#ctx0" brushRef="#br0" timeOffset="45387">18855 8558 1099 0,'0'0'322'16,"0"0"-162"-16,0 0 0 15,0 0 7-15,0 0-78 16,0 0-16-16,0 0 41 16,0-9-11-16,0 7-38 15,0 2-6-15,0 0-50 16,0 0 2-16,0 0-11 15,0 8 0-15,0 1 12 16,0 1-12-16,0-2-1 16,0-6 0-16,3-2 2 0,3 0 8 15,2 0-9 1,-5-10 0-16,-3-12 72 0,0 0 8 16,0 3 18-16,-3 1-16 15,-14 7-13-15,0 1 27 16,5 8-24-16,2 2-41 15,0 0 3-15,6 2-34 16,4 16 0-16,0 1-7 16,0-2 14-16,0-2-17 15,0-1-42-15,0 5-71 16,7-9-104-16,0-7-494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15.8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95 352 1728 0,'0'0'354'0,"0"0"-192"15,0 0 5-15,0 0 46 16,0 0-91-16,0 0-31 16,39-36-37-16,26 28-39 15,17 2 12-15,13 6-27 16,9 0-1-16,44 9-138 16,-30 20-225-16,-19 1-291 0</inkml:trace>
  <inkml:trace contextRef="#ctx0" brushRef="#br0" timeOffset="284">0 656 1461 0,'0'0'875'0,"0"0"-677"16,0 0-163-16,0 0 47 15,0 0 85-15,0 0-34 16,0 0-64-16,222-68-51 16,-126 62 27-16,9 6-45 15,6 0-58-15,7 0-75 16,22 3-213-16,-28 3-271 15,-24-3-1214-15</inkml:trace>
  <inkml:trace contextRef="#ctx0" brushRef="#br0" timeOffset="615">760 0 1974 0,'0'0'210'0,"0"0"-104"16,0 0-20-16,0 0 67 15,0 0 57-15,0 0-77 0,0 0-75 16,205 40 25 0,-138 13-22-16,-2 9-30 15,-3 14 35-15,-7 4-54 0,-13 9 14 16,-14 2-17-16,-19 3 0 15,-9 6 9-15,-23 3-18 16,-30-2 0-16,-8-5-12 16,-6-13-12-16,2-18-29 15,10-15-28-15,13-20-94 16,8-22-51-16,15-8-354 16,10 0-1093-16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18.5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585 212 12 0,'0'0'1420'15,"0"0"-1195"-15,0 0-86 16,0 0-7-16,0 0 14 15,0 0 32-15,0 0-32 16,-134-147-47-16,95 127 20 16,-4 1-52-16,-5 8 30 15,-6 2-63-15,0 9-4 16,1 0 46-16,1 0-47 16,9 18 11-16,7 14-5 15,13 9-26-15,17 15 28 0,6 14-37 16,0 6 0-1,38 7 22-15,12 10-22 16,12-2 0-16,10 0-1 0,4-5 2 16,1-7-6-16,-1-8 5 15,-4-3-34-15,-6-6 34 16,-11-6-26-16,-16 0 17 16,-19-6 9-16,-20 3 0 15,0 0 1-15,-33 0-1 16,-19-3 0-16,-10-6 3 15,-3-8 5-15,2-15-8 16,-2-10 6-16,9-11 4 16,4-3 23-16,5-33-33 0,15-19 6 15,16-19 15-15,16-17-21 16,0-19-18-16,33-13 17 16,19-6 2-16,13-7-2 15,5 9 1-15,1 13 0 16,-9 16-2-16,-5 24 11 15,-15 21-3-15,-13 18-6 16,-12 16-4-16,-5 15-35 16,-2 4-190-16,10 0-320 15,0 20 45-15,-3 0-1198 0</inkml:trace>
  <inkml:trace contextRef="#ctx0" brushRef="#br0" timeOffset="353">1046 156 1796 0,'0'0'270'0,"0"0"-107"15,0 0 12-15,0 0 26 16,201 24-63-16,-127-15-92 16,5-3 8-16,6-6 7 15,-9 0-19-15,-10 0 23 16,-18 0-31-16,-17-6 12 15,-16 3 5-15,-8 3 3 16,-7 0 74-16,0 0-27 16,0 9-48-16,0 31 7 15,-16 25-39-15,-4 28-2 16,0 18 13-16,6 16-32 16,5 3 21-16,9 0-8 15,0-12-11-15,0-12 5 0,3-15-7 16,11-18-28-16,-8-14-22 15,-3-12-109-15,-3-12-79 16,0-13-223-16,-3-14-121 16,-14-8-71-16</inkml:trace>
  <inkml:trace contextRef="#ctx0" brushRef="#br0" timeOffset="514">1179 1050 1839 0,'0'0'377'15,"0"0"-232"-15,0 0 72 16,0 0 20-16,205-60-76 16,-116 47-134-16,5-3-27 15,48-5-76-15,-25 4-231 16,-16 2-504-16</inkml:trace>
  <inkml:trace contextRef="#ctx0" brushRef="#br0" timeOffset="1254">2366 118 819 0,'0'0'1710'0,"0"0"-1497"15,0 0-178-15,0 0 163 16,0 0 31-16,14 218-112 15,-14-128-62-15,0 3-54 16,0-2 69-16,0 2-55 16,0-10-15-16,-3-2 21 15,3-8-21-15,0-8-6 16,0-9-18-16,0-14-26 16,0-13 25-16,12-14-68 15,8-15-10-15,10 0 79 16,5-12-53-16,8-26-47 15,7-15 50-15,12-10-27 16,6-10 49-16,17-9-16 0,6-7 26 16,8-9-31-16,-5 2 28 15,-9-1 44-15,-15 6-1 16,-18 5 2-16,-26 15 71 16,-13 9 26-16,-13 14 5 15,0 16 72-15,-9 6-27 16,-18 11-8-16,-5 13-40 15,-4 2-48-15,-1 11 19 16,-1 33-62-16,5 18-1 16,-1 18 30-16,9 10-37 15,8 11 0-15,5 0 0 16,4 1 6-16,5-3-2 0,3-9-4 16,0-10-7-1,0-13-10-15,0-15 2 0,0-15-6 16,0-20-7-16,0-13-35 15,0-4 62-15,0-6-42 16,14-29 7-16,15-13 30 16,7-7-24-16,7 0-6 15,-1 9 29-15,-2 17 2 16,-1 14-5-16,1 15 20 16,2 8 5-16,4 31 112 15,-4 13-46-15,-2 3-48 16,-4 0-19-16,-10-2-8 15,-6-13 30-15,-5-6-36 0,-2-16 0 16,-2-7-17-16,-8-9-20 16,0-2-95-16,-3 0-155 15,0-20-535-15,-6-6-1254 16</inkml:trace>
  <inkml:trace contextRef="#ctx0" brushRef="#br0" timeOffset="1437">2199 610 2656 0,'0'0'348'0,"0"0"-348"15,0 0-14-15,286-29 13 0,-159 14-100 16,-13 3-773-16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24.6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63 2102 0,'0'0'388'16,"0"0"-305"-16,0 0 8 15,0 0 167-15,180-42-100 16,-108 34-108-16,4-5-50 16,-2 13-21-16,11 0-154 0,-18 13-319 15,-22 11-498-15</inkml:trace>
  <inkml:trace contextRef="#ctx0" brushRef="#br0" timeOffset="202">22 396 1179 0,'0'0'1477'0,"0"0"-1252"15,0 0-177-15,0 0-20 16,0 0 99-16,217 32-61 16,-125-20-66-16,44 7-81 0,-20 0-397 15,-25-7-995-15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20.7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2304 1255 1719 0,'0'0'280'16,"0"0"-122"-16,0 0-47 15,0 0 21-15,0 0 128 0,20 316-60 16,9-79-63-16,-4 20-8 16,-5-24-96-16,-12-65 12 15,-5-62 0-15,0-33-32 16,-3-20 17-16,0-8-30 15,0-4 0-15,0-9-19 16,0-20 5-16,0-12-79 16,0-3-64-16,0-34-194 15,0-21-24-15,0-47 41 16,0 7-252-16,0 4-703 0</inkml:trace>
  <inkml:trace contextRef="#ctx0" brushRef="#br0" timeOffset="245">2248 1257 1380 0,'0'0'333'0,"0"0"-152"16,0 0-87-16,95-166 78 15,-35 149-2-15,11 16-41 16,5 1 21-16,5 12-93 16,4 25 16-16,-9 10-2 15,-8 9-8-15,-18 9 24 16,-21 3-60-16,-26 5-26 15,-3 4 45-15,-43-3-40 16,-25-3 4-16,-11-10-10 16,-3-13-11-16,11-19-6 0,14-14-103 15,18-15-120-15,19-25-322 16,14-12-1288-16</inkml:trace>
  <inkml:trace contextRef="#ctx0" brushRef="#br0" timeOffset="878">3174 1360 1829 0,'0'0'228'16,"0"0"-132"-16,0 0-9 15,0 0 92-15,198 45 5 16,-133-43-80-16,6-2-41 15,5 0-62-15,2-2-1 0,-5-19 9 16,-11-8-9-16,-14-4 0 16,-14-5 0-16,-22-3 2 15,-12-6 2-15,-9-1-4 16,-34 2 0-16,-13 4 7 16,-6 13 35-16,0 14 73 15,-1 15-31-15,6 11-25 16,7 43 24-16,13 17-55 15,19 17-1-15,13 6 3 16,5-3-30-16,31-2 1 16,20-15-1-16,12-15-54 15,16-20 18-15,6-24-96 16,10-15-20-16,-1 0 56 16,-2-31 59-16,-7-18-25 15,-12-9 9-15,-17 3 45 0,-18 2 8 16,-11 14 0-16,-15 10 48 15,-4 17 59-15,-8 12-4 16,0 0-37-16,0 15-47 16,0 20-19-16,0 4 21 15,0-5-21-15,0-1 0 16,0-10-2-16,-5-8 2 16,5-13-5-16,-3-2 4 15,0 0 2-15,-3-19 14 16,0-16-15-16,1-10 0 0,5-2 23 15,0-3-22-15,0 3 17 16,14 3-6-16,15 12-6 16,10 8-2-16,7 9-4 15,13 13-94-15,40 2-96 16,-11 8-297-16,-12 10-386 0</inkml:trace>
  <inkml:trace contextRef="#ctx0" brushRef="#br0" timeOffset="1771">5155 1152 415 0,'0'0'1882'15,"0"0"-1613"-15,0 0-207 16,0 0 99-16,0 0 68 15,-177-95-73-15,132 95-78 16,-1 0-56-16,-4 7 45 16,5 27-49-16,5 16-17 15,8 13 47-15,16 8-48 16,13 2 1-16,3 3-1 16,9-5 1-16,33-10-13 15,11-9 1-15,16-12-72 16,10-13 11-16,12-19-77 15,7-8-20-15,13 0-4 16,0-20-7-16,5-18 153 0,-9-4 3 16,-15-6-29-16,-17-5 13 15,-26 1 34-15,-15-1 6 16,-25 3 55-16,-9 2 4 16,0 8 72-16,-23 5-23 15,-17 5-13-15,-8 12 35 16,-8 7-70-16,-2 11-5 15,2 0 4-15,7 3-16 16,10 20 19-16,8 12-56 16,11 7 3-16,11 8-8 15,6 5-1-15,3 5 0 16,0-3 0-16,9-3-20 16,14-1-5-16,8-12-40 15,0-5-47-15,12-15 16 16,7-15-34-16,2-6 8 15,4 0 32-15,-7-29 10 0,-4-5 61 16,-5 3 7-16,-10 0 12 16,-7 14-2-16,-8 6 3 15,-4 11-1-15,-2 0 21 16,-2 8 14-16,2 20 23 16,5 6-50-16,3 2-2 15,1-4 50-15,6-8-47 16,-9-7-3-16,-1-8-10 15,-8-9 14-15,2 0 7 16,-8 0 17-16,3-26-32 16,0-10 15-16,0-4-17 0,3-12 0 15,8 2-6-15,2 1 11 16,7 1-6-16,6 13 1 16,1 12 0-16,2 10-9 15,2 13 18-15,-2 0-9 16,4 17 51-16,-3 22 0 15,2 9 17-15,2 2-20 16,2 5-24-16,4-4 103 16,2-3-108-16,1-8-18 15,-4-4-2-15,-2-9-41 16,2-8-70-16,-2-6-45 16,19-13-89-16,-10 0-66 15,-7 0-299-15</inkml:trace>
  <inkml:trace contextRef="#ctx0" brushRef="#br0" timeOffset="2014">7021 444 1962 0,'0'0'523'0,"0"0"-413"16,0 0-61-16,0 0 237 15,0 153-58-15,3-52-107 16,2 16-16-16,-2 11-74 16,-3-1-13-16,6-7 11 0,0-8-29 15,8-13-63-15,-1-6-118 16,-4-16-342-16,-3-16-161 16,-6-26-1213-16</inkml:trace>
  <inkml:trace contextRef="#ctx0" brushRef="#br0" timeOffset="2261">6772 1167 1796 0,'0'0'346'0,"0"0"-223"16,0 0-101-16,0 0 15 15,187-21 83-15,-111 21-62 0,-2 9-28 16,-4 23 28-16,-8 6 86 15,-10 10 1 1,-13 1-54-16,-10 4-38 0,-4-3 20 16,-10-3-57-16,-2-8-16 15,1-8-4-15,-8-14-170 16,0-13-60-16,-3-4-288 16,-3 0-541-16</inkml:trace>
  <inkml:trace contextRef="#ctx0" brushRef="#br0" timeOffset="2426">7346 833 2213 0,'0'0'526'16,"0"0"-480"-16,0 0 57 16,0 0 82-16,0 0-185 15,0 0-119-15,0 0-334 16,157-3-148-16,-138 29-1197 0</inkml:trace>
  <inkml:trace contextRef="#ctx0" brushRef="#br0" timeOffset="3113">7533 1401 1109 0,'0'0'772'0,"0"0"-668"15,0 0-1 1,0 0 142-16,0 0-51 0,0 0-100 16,182-54-60-16,-129 20-34 15,7-6 44-15,2-5-33 16,-1-8-10-16,8-9 7 16,6-8-8-16,1-10-14 15,3-5 13-15,-8-6-50 16,-9-4 23-16,-5-5 4 15,-12 2 6-15,-5-3 12 16,-12 7-3-16,-8 9 9 16,-14 18 21-16,-6 11 63 0,0 18 63 15,-6 11-2-15,-23 7-19 16,-7 14 1-16,-7 6-80 16,-5 0-20-16,-11 29 7 15,-1 21-18-15,1 18 19 16,7 8-16-16,5 17 2 15,9 6 26-15,8 8-40 16,7 7-6-16,11 4 12 16,5 6-7-16,7-3 5 15,0-4-11-15,0-12-19 16,36-13 19-16,16-15-43 16,24-15 8-16,15-20 34 15,13-25-8-15,9-14-42 16,-5-3 24-16,-7-25-57 15,-9-15 41-15,-10-10-37 0,-20-9-12 16,-20-3 53 0,-19-3 39-16,-17 4 9 0,-6 5 28 15,-20 11 17-15,-22 14 94 16,-13 20-67-16,-10 11-32 16,-5 18 28-16,5 34-20 15,13 15 21-15,13 8 0 16,19 9-23-16,20-2 31 15,0-9-53-15,42-14-32 16,24-15 8-16,22-17-9 16,20-15-62-16,19-12-91 15,63-8-218-15,-29-23-266 16,-30 3-794-16</inkml:trace>
  <inkml:trace contextRef="#ctx0" brushRef="#br0" timeOffset="4722">176 3905 1756 0,'0'0'264'0,"0"0"-143"16,0 0-41-16,0 0 178 16,-16-166-38-16,19 125-78 15,25 1-9-15,9 11-48 0,5 3-1 16,12 14-2-16,3 9-29 16,6 3 14-16,-4 15-60 15,-3 23-7-15,-7 10 32 16,-13 4-23-16,-10 7-9 15,-9 3 0-15,-17 6 10 16,0 0 5-16,-6-1-15 16,-34 1 0-16,-6-3-3 15,-7-10 9-15,-3-3-6 16,4-12 14-16,4-6-13 16,1-11 34-16,4-6-35 0,11-8 0 15,-1-6 3 1,10-3 3-16,3 0-6 0,4 0 0 15,4-3-62 1,9-9-20-16,3-6-144 0,9-10-151 16,21 1-232-16,2 0-656 0</inkml:trace>
  <inkml:trace contextRef="#ctx0" brushRef="#br0" timeOffset="5261">1171 4024 1272 0,'0'0'658'0,"0"0"-576"16,0 0-81-16,0 0 123 16,0 0 89-16,0 0-100 15,0 0-79-15,3-131-21 16,3 106 71-16,-1 4-26 16,-2-5-34-16,-3 5 61 15,0-5-23-15,0-1 16 16,0-5-5-16,-8 6-38 0,-12-1 26 15,-5 0-33-15,-4 8 2 16,-5 0 33-16,-1 10-37 16,-1 9 16-16,-7 0 7 15,4 3-35-15,-4 30 35 16,1 11-9-16,2 9-13 16,4 12 32-16,7 8-41 15,6 1 7-15,7 3 1 16,13 2-16-16,3-6 37 15,0-1-35-15,25-8 0 16,9-11 10-16,8-13-22 16,7-3 0-16,4-13-1 15,5-7 1-15,7-14 0 0,8 0-93 16,18-3-185 0,-15 0-434-16,-17 0-415 0</inkml:trace>
  <inkml:trace contextRef="#ctx0" brushRef="#br0" timeOffset="6187">1817 4850 1910 0,'0'0'385'0,"0"0"-313"16,0 0-40-16,0 0 182 15,0 0 18-15,0 0-154 16,0 0-57-16,0-90 70 16,-28 70-28-16,-1 0-20 15,-10 1 7-15,-4 5-28 16,-8-1 26-16,-2 9-48 16,1 6 12-16,2 0 29 0,4 0-41 15,7 0 12-15,10 21 9 16,9 10-20-16,6 3 28 15,11 9-29-15,3 12 0 16,0-3 6-16,20 1-6 16,9-2 0-16,4 2-1 15,7-4 13-15,5 2-12 16,-2-8 0-16,6 5 0 16,-2-10-2-16,1 3 2 15,-2-2 0-15,-4-4 0 16,-2 3 1-16,-7 2-1 15,-7-9 0-15,-9-4 0 0,-5-1 8 16,-12 1-8 0,0 0 0-16,0-7-7 0,-17 4 16 15,-12 1 12 1,-10 3-21-16,-4-14 0 0,-2 5 7 16,-4-6-7-1,-1-13-2-15,-2 0-5 0,2 0 14 16,5 0 17-16,2-11-24 15,8-10 0-15,5 1 24 16,7-6-16-16,6-7 5 16,11 5-5-16,6-3-1 15,0-3 7-15,0 0-14 0,23-5 0 16,3-5 1 0,7 0-1-16,4-4 0 0,1 8-1 15,1-13 2-15,1 5 10 16,-1 5-11-16,1-8 0 15,-4 9-11-15,-7 11 11 16,-6 4 0-16,-3 8-1 16,-10 3 2-16,-4 7-1 15,0 3 0-15,-3 3 0 16,0 3-6-16,-3 0 6 16,0-6-14-16,5 6 14 15,-5 0-31-15,0 0 19 16,0 0-83-16,6 0-174 15,0 0-322-15,2 0-614 0</inkml:trace>
  <inkml:trace contextRef="#ctx0" brushRef="#br0" timeOffset="6525">2228 5619 2345 0,'0'0'555'0,"0"0"-475"15,0 0-46-15,0 0 248 0,0 0-86 16,0 0-112-16,0 0-24 16,-3 11-15-16,0-11-11 15,3 0 1-15,-3 2-35 16,3-2-54-16,0 0-72 16,0 0-208-16,0 0-505 15,0-13-1399-15</inkml:trace>
  <inkml:trace contextRef="#ctx0" brushRef="#br0" timeOffset="7035">2593 4766 2271 0,'0'0'556'0,"0"0"-454"16,0 0-72-16,0 0 131 16,0 0 37-16,0 0-92 15,0 0-98-15,42-67-2 16,-10 67 39-16,4 0-18 16,7 0 3-16,3 0-7 15,2 13-22-15,2 0 25 0,-1 2-26 16,4-3 0-16,2-4 5 15,-2 2-4-15,-2-8-1 16,-11 3 0-16,-11-5 6 16,-9 0 3-16,-10 0-9 15,-7 0 0-15,-3 0 15 16,0 0 22-16,0 1 8 16,0 12-10-16,0 7-29 15,-6 12 37-15,-8 13-41 16,1 8 7-16,-2 12 36 15,1 1-32-15,0 8 4 16,5 3 10-16,-1-3-27 16,0-1 33-16,10-10-33 0,0-9 0 15,0-2-4-15,0-17 4 16,14-9-68-16,-2-3-73 16,2-14-93-16,-5-2-279 15,-4-7-290-15,-5 0-645 0</inkml:trace>
  <inkml:trace contextRef="#ctx0" brushRef="#br0" timeOffset="7239">2890 5336 2457 0,'0'0'569'16,"0"0"-467"-16,0 0 45 15,0 0 64-15,0 0-61 0,0 0-107 16,236-86-5-16,-160 59-38 16,1 2-66-16,25-14-95 15,-23 13-507-15,-14 1-594 0</inkml:trace>
  <inkml:trace contextRef="#ctx0" brushRef="#br0" timeOffset="7763">2290 2958 1620 0,'0'0'558'0,"0"0"-378"15,0 0-64-15,0 0 41 16,0 0 21-16,0 0-38 16,0 0-56-16,0 100-57 15,-16-28-27-15,-7 3-8 0,0-3-144 16,17 1-169 0,6-21-188-16,0-22-250 0</inkml:trace>
  <inkml:trace contextRef="#ctx0" brushRef="#br0" timeOffset="7927">2523 2972 1192 0,'0'0'1148'0,"0"0"-935"16,0 0-102-16,0 0 67 15,0 0-39-15,-12 179-139 16,-8-75-26-16,6-18-321 15,-6-16-756-15</inkml:trace>
  <inkml:trace contextRef="#ctx0" brushRef="#br0" timeOffset="8591">211 2849 1805 0,'0'0'561'0,"0"0"-444"15,0 0-62-15,0 0 49 0,0 0 1 16,-144 170-28-16,112-99-77 15,12 0-65-15,7-9-52 16,13 3-257-16,0-20-298 16,0-19-879-16</inkml:trace>
  <inkml:trace contextRef="#ctx0" brushRef="#br0" timeOffset="8756">375 2831 1982 0,'0'0'582'0,"0"0"-493"16,0 0-19-1,0 0 166-15,-39 171-122 0,33-71-114 16,3-12-206-16,3-14-640 0</inkml:trace>
  <inkml:trace contextRef="#ctx0" brushRef="#br0" timeOffset="10457">6174 3735 1785 0,'0'0'282'0,"0"0"-173"16,0 0 18-16,0 0 68 15,0 0-5-15,0 0-108 16,-6 0-45-16,6 0 54 16,22 0 16-16,18 4 9 15,8 4-36-15,18-1-25 16,5 6 35-16,8 6-74 16,6 1-16-16,-3-3 27 15,0-1-27-15,0-4 0 16,-10-4 0-16,-7-8-53 15,-15 3-29-15,-11-3-135 16,-29 3-146-16,-7 3-213 0,-3-3-384 16</inkml:trace>
  <inkml:trace contextRef="#ctx0" brushRef="#br0" timeOffset="10789">6121 4301 1982 0,'0'0'348'16,"0"0"-140"-16,0 0-97 15,0 0 86-15,0 0 60 16,0 0-117-16,0 0-85 16,13 0-16-16,36 0 24 15,16 0 30-15,14 0-45 16,9 4-20-16,11 5 13 16,0 2-41-16,5 1-36 15,30 5-122-15,-29-1-528 16,-26-7-1176-16</inkml:trace>
  <inkml:trace contextRef="#ctx0" brushRef="#br0" timeOffset="13428">9068 3689 1633 0,'0'0'296'15,"0"0"-226"-15,0 0-3 16,0 0 91-16,0 0-40 15,0 0-24-15,-7-107-65 16,7 87 14-16,7 3 75 16,8-8-48-16,2 2 21 15,3 3-19-15,3 2-35 16,-1 0 38-16,12 2-41 16,-2 2-14-16,10 3 36 15,1 5-55-15,7 6 12 0,2 0 2 16,1 0-7-16,-2 25 33 15,0 15-41-15,-9 4 0 16,-4 8 0-16,-8 11 0 16,-10 8-1-16,-11-6 1 15,-6 4 0-15,-3 1-12 16,-3-10 12-16,-26 3-14 16,-10-8 4-16,-4-5 10 15,-2-4 0-15,-5-12 0 16,-2-8 0-16,-1-6 4 15,-2-1-4-15,-1-17 0 0,4-2 41 16,-1 0-29-16,8 0 9 16,5-8-6-16,11-8-3 15,7-1 42 1,5-1-54-16,3 4 1 0,8 1-1 16,3 6 0-16,3 1-37 15,0 4-58-15,0-3-138 16,0 5-106-16,0 0-300 15,0 0-1139-15</inkml:trace>
  <inkml:trace contextRef="#ctx0" brushRef="#br0" timeOffset="14127">10295 3709 1603 0,'0'0'288'15,"0"0"-184"-15,0 0 6 16,0 0 74-16,0 0 31 16,0 0-79-16,57-164-85 0,-57 139 1 15,0 2 28-15,0-1 16 16,-17 4-6-16,-13-1-68 15,-8 8 11-15,-5 5-3 16,-4 5-14-16,1 3 2 16,-2 0 2-16,2 17-5 15,-1 17 33-15,9 10-35 16,2 15 26-16,5 14 11 16,13 9-22-16,11 10 18 15,7-4-31-15,0-2-3 16,3-6 9-16,24-19-21 15,2-10 0-15,7-11 3 16,7-15-2-16,-1-12 5 0,7-13-6 16,4 0-5-16,2-13 5 15,-5-18-136-15,-2 2-173 16,-11 3-394 0,-14 8-1436-16</inkml:trace>
  <inkml:trace contextRef="#ctx0" brushRef="#br0" timeOffset="14775">10936 4475 1874 0,'0'0'394'0,"0"0"-307"15,0 0 64-15,0 0 85 16,0 0-86-16,87-167-81 16,-84 137-27-16,-3 3 13 15,0 1 46-15,-3 8-53 16,-24 3-18-16,-8 11 27 15,-12 4-41-15,-2 7 6 16,-7 32 5-16,4 1-12 16,3 11 42-16,13-4-51 0,16 0-4 15,14-3 14 1,6-11-16-16,3-8-10 0,29-3-4 16,11-10-35-16,7-10 7 15,-2-2-61-15,-2 0 35 16,-7-20 43-16,-2-7-13 15,-11 1 25-15,-4-2 12 16,-8 9 1-16,-2 4 67 16,-7 6-4-16,1 9 0 15,-3 0 34-15,3 3-62 16,2 26 19-16,1 13-5 16,-3 8-29-16,1 8 29 15,-7 4-49-15,0 1 0 16,0 2 22-16,0 0-13 15,-19-13-6-15,-15 1 17 0,-1-9 1 16,-4-2 30-16,-11-11-45 16,1-12-6-16,-7-4 36 15,1-9-36-15,-1-6 0 16,0 0-35-16,7 0-77 16,-16-21-119-16,12 2-537 15,4 2-1517-15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36.3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0 933 2198 0,'0'0'345'16,"0"0"-257"-16,0 0 21 16,0 0 73-16,176-22-13 15,-97 20-69-15,9-4-62 16,14 6-2-16,0-2-35 15,0 2-1-15,-14 0-18 16,-12 0-124-16,-22 0-130 16,-20 17-295-16,-25 1-397 0</inkml:trace>
  <inkml:trace contextRef="#ctx0" brushRef="#br0" timeOffset="235">108 1466 2254 0,'0'0'288'16,"0"0"-205"-16,0 0-47 15,0 0 73-15,229 27 73 16,-141-27-60-16,14-12-96 15,6-6-26-15,27 3-184 0,-27 8-437 16,-26 3-1526-16</inkml:trace>
  <inkml:trace contextRef="#ctx0" brushRef="#br0" timeOffset="2041">1703 1121 1793 0,'0'0'330'16,"0"0"-177"-16,0 0 35 16,0 0 31-16,0 0-1 0,0 0-64 15,141 6-94-15,-89-44-17 16,13-14-19-16,3-15-15 16,5-11 11-16,-8-8-20 15,-2-8 0-15,-15-2 7 16,-11-9-5-16,-15 0 8 15,-8-2 19-15,-8 11-1 16,-6 7 38-16,0 21-29 16,0 22 16-16,0 24 22 15,0 22-30-15,0 9-15 16,0 53-5-16,0 50 31 16,0 47 22-16,0 1-71 0,0-16 13 15,0-21 8 1,-3-32-13-16,0 7 5 0,3 3-14 15,0-17-6-15,0-13 4 16,12-14-4-16,5-16-1 16,0-9-18-16,-4-11-74 15,-7-9-62-15,4-4-86 16,3-8-336-16,-4 0-201 16,5-18-1107-16</inkml:trace>
  <inkml:trace contextRef="#ctx0" brushRef="#br0" timeOffset="2768">2802 339 1670 0,'0'0'745'0,"0"0"-526"15,0 0-60-15,0 0 87 16,0 0 4-16,96-160-128 15,-54 139-21-15,4 5-73 16,6 14 5-16,4 2 23 16,3 0-37-16,3 15 5 15,4 20-2-15,-4 7-21 16,0 4 42-16,-3 9-42 16,-7 5 5-16,-13 5 24 15,-13 12-22-15,-18-3 19 16,-8 8-3-16,-34 4-17 15,-28-1 44-15,-17 1-51 16,-15-2 0-16,-8-2 23 0,1-10-22 16,3-7-1-16,9-15 0 15,17-8 9-15,16-15-3 16,17-10-6-16,13-8 0 16,9-3-7-16,8-6 7 15,3 0 0-15,1 0-2 16,5 0 10-16,0-12-22 15,11-4 14-15,15-7 0 16,10-3 0-16,4 2 6 16,2 7-12-16,1-1 5 15,-1 9 1-15,1 1 25 16,2 8-25-16,-2 0 0 16,6 0 31-16,-2 0-30 0,1 14 17 15,-2 7 5 1,-1 4-14-16,1 9 50 0,-4-3-59 15,6 2 0-15,-3 1 15 16,1-6-15-16,5-2 0 16,2-11 0-16,7-11 0 15,5-4 0-15,6-6 0 16,8-30 0-16,0-8 0 16,3-14 0-16,-4-5 0 15,-5-1 0-15,-8 0 0 16,-9 6 0-16,-7 9 0 15,-10 5 0-15,-7 11 0 0,-9 6 0 16,-6 3-26-16,-10 13-50 16,-7 2-92-16,0 9-56 15,0-3-418-15,0 3-373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49.9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556 83 1896 0,'0'0'310'0,"0"0"-140"0,0 0-132 16,0 0 118-1,0 0 31-15,0 0-98 0,0 67-23 16,0-20-17-16,0 6 2 15,0 5 19-15,-6 7-46 16,-3 0-24-16,-2 2 25 16,2-2-25-16,-1-13-7 15,1 1-49-15,-5-7-129 16,-3-7-60-16,2-13-335 16,-2-11-384-16</inkml:trace>
  <inkml:trace contextRef="#ctx0" brushRef="#br0" timeOffset="212">0 44 2125 0,'0'0'353'15,"0"0"-271"-15,0 0-52 16,0 0 86-16,0 0 44 15,0 0-72-15,207-38-60 16,-119 32-28-16,40 6-61 16,-24 0-211-16,-19 0-413 0</inkml:trace>
  <inkml:trace contextRef="#ctx0" brushRef="#br0" timeOffset="645">615 557 2096 0,'0'0'335'0,"0"0"-271"15,0 0-49-15,0 0 44 16,0 0-7-16,0 0-46 15,168 38-4-15,-103-38-2 16,5 0 1-16,1-21 5 0,-6-2 4 16,-8-4-10-16,-18 2 11 15,-13-9-11-15,-17 7 0 16,-9-5 10-16,-6 3-9 16,-31 5 51-16,-11 4 9 15,-8-1 28-15,-7 15 33 16,6 6-41-16,-3 0-23 15,10 21-23-15,8 16-1 16,16 11 20-16,14 5-53 16,12 4 0-16,0-1 22 15,23-4-23-15,15-1-19 16,12-16-38-16,9-9-57 16,6-8-110-16,37-18-155 15,-17-12-240-15,-11-8-530 0</inkml:trace>
  <inkml:trace contextRef="#ctx0" brushRef="#br0" timeOffset="965">1598 315 988 0,'0'0'1128'0,"0"0"-838"15,0 0-95-15,0 0 1 16,0 0 0-16,0 0-97 15,0 0-78-15,-164 79-3 16,161-46-18-16,3 5 0 16,0 2-11-16,23-3 1 15,13 3-16-15,4 0 5 16,5-6 8-16,1 3 1 16,-4-2 5-16,-5-3 7 0,-14-6-6 15,-11-2 12-15,-12-3 3 16,0 5 4-16,-23-11-13 15,-12-1 21-15,-1-8-21 16,-4-2-25-16,4-4-98 16,10-30-135-16,6-8-241 15,14-4-285-15</inkml:trace>
  <inkml:trace contextRef="#ctx0" brushRef="#br0" timeOffset="1187">1987 6 2061 0,'0'0'545'0,"0"0"-438"16,0 0 91-16,4 203 3 16,-4-117-78-16,0 5-86 15,0 0-16-15,0-5-21 16,3-6-70-16,7-15-64 15,0 0-179-15,-4-13-251 16,-3-20-123-16</inkml:trace>
  <inkml:trace contextRef="#ctx0" brushRef="#br0" timeOffset="1358">1759 505 1800 0,'0'0'528'0,"0"0"-363"0,0 0-97 16,0 0 82-16,0 0 35 16,0 0-159-16,196-6-26 15,-85-1-172-15,-15-2-388 16,-11 3-897-16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33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425 0 1624 0,'0'0'244'15,"0"0"-196"-15,0 0 3 16,0 0 34-16,0 0 68 16,-72 205 23-16,56-127-79 15,2 16 17-15,2 42 2 16,-5 42-14-16,-9 47 13 0,-7 24-64 15,-2-11-33-15,-4-20 31 16,2-35-27-16,11-36-8 16,7-36 14-16,2-28-13 15,8-15 36-15,-2 9-50 16,2-1 10-16,-2 1 46 16,2-12-36-16,2-18-2 15,4-9-2-15,0-12-11 16,3-11 43-16,0-3-45 15,0-4 5-15,0 3 18 16,0-3-26-16,3 3 0 16,22-2 16-16,15 3-16 0,10-6 24 15,18 2-25-15,14 3 0 16,23 3 22-16,20-3-11 16,34 6 1-16,45 7-9 15,34-7 10-15,19 0-1 16,-10-12-12-16,-7-5-1 15,-15-5-8-15,-2-16 9 16,-7-6 0-16,-10 0 0 16,-38 3 0-16,-35 6 3 15,-31 4-3-15,-14 5 0 16,11-3 4-16,9 0-2 16,7 0-4-16,-13-2 2 15,-8 2 0-15,-6-6 0 16,-6 1 0-16,-9-4 0 0,-8 1 14 15,-10 3-14-15,-8-8 17 16,-15 11-4-16,-2-1-11 16,-7 0 20-16,0 4-22 15,-8-13 0-15,-1 1 20 16,-4-7-20-16,-4-12 23 16,-6-16-22-16,0-14-1 15,0-14 23-15,0-46-23 16,0-44-11-16,0-59-5 15,-6-19-37-15,2 3 23 16,4 31-19-16,0 64-5 16,0 38 40-16,0 41-28 15,0 15 32-15,0 0 10 0,10 1 0 16,-1 2-3-16,-1 18 3 16,-2 15 0-16,-3 7-7 15,0 11 8-15,-3 4-1 16,0 4 15-16,0 0-15 15,0-2 42-15,-3 2-42 16,-14 0 0-16,-5 0 28 16,-7 0-28-16,-8 0-1 15,-5 0-5-15,-4 0 12 16,-7 0-9-16,-9-4 3 16,-10 2 0-16,-10-2-2 15,-12 2 2-15,-7 2 0 0,-10 0-8 16,-8 0 7-16,-5 0-13 15,-7 12 14-15,0 2-1 16,-4 5-19-16,5 1 20 16,2-6 0-16,13-2 0 15,4 0 0-15,9-7 7 16,0 1-7-16,5 1 0 16,-5-1-4-16,1-2 4 15,-1 3-6-15,5-1 6 16,-5 3 0-16,3 3 3 15,-3-4-3-15,5 5 0 16,2-5 12-16,0 1-12 16,10-3-6-16,6-3 5 0,17-3 1 15,14 0 33-15,8 0-33 16,10 0 1-16,4-9 5 16,0 0-6-16,0 1-7 15,2 5 5-15,1-1 2 16,-3 4-10-16,4 0 10 15,-1 0-33-15,3 4 31 16,6 9-65-16,5 23-87 16,6-3-333-16,-4-7-477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57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2460 0,'0'0'343'15,"0"0"-242"-15,0 0-42 16,0 0 17-16,0 0-76 15,0 0-212-15,0 0-582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57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365 525 2054 0,'0'0'263'15,"0"0"-171"-15,0 0 21 0,-190 32 116 16,131 19-26-16,11 13-55 16,8 7-37-16,20 5-75 15,17-5-18-15,3-10-18 16,34-11-8-16,20-14 2 15,22-19-146-15,9-17-126 16,4 0-39-16,-1-32-77 16,-6-9 52-16,-13-9-181 15,-14 1 329-15,-12 3 194 16,-16 8 166-16,-9 15 59 0,-10 11 22 16,-5 12-64-1,0 2-45-15,0 34 104 0,5 9-37 16,4 4-25-1,13 3-88-15,15-6-59 0,19-9 3 16,10-13-36 0,10-14-7-16,-4-10-12 15,-6-10-17-15,-18-24 28 0,-14-14-1 16,-23-5 9-16,-14-6 73 16,-11 0 69-16,-38 3-10 15,-19 7-69-15,-22 7-47 16,-43 2-16-16,14 12-301 15,19 8-546-15</inkml:trace>
  <inkml:trace contextRef="#ctx0" brushRef="#br0" timeOffset="158">1286 312 2599 0,'0'0'322'15,"0"0"-322"-15,212-176-26 16,-119 105-282-16,-19 6-734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55.2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 59 1707 0,'0'0'209'0,"0"0"-121"15,0 0-9-15,0 0 41 16,0 0 39-16,0 0 40 16,31-59-88-16,-24 59-34 15,0 24-22-15,-4 25 32 0,0 23 36 16,-3 18-34-1,0 10-15-15,0 4-19 0,-6-4-41 16,-11-8 13-16,1-10 0 16,-1-13-18-16,8-6-11 15,3-16 2-15,6-12-33 16,0-8-78-16,0-13-165 16,3-14-277-16,14 0-10 15,-2-4-1136-15</inkml:trace>
  <inkml:trace contextRef="#ctx0" brushRef="#br0" timeOffset="230">524 18 1106 0,'0'0'905'15,"0"0"-721"-15,0 0-36 16,0 0 91-16,26 222-19 15,-18-124-75-15,-5 4-36 16,3-3-40-16,0-7-58 16,4-7-11-16,-1-12-29 15,-1-6-140-15,-8 8-119 16,0-16-301-16,-3-16-303 0</inkml:trace>
  <inkml:trace contextRef="#ctx0" brushRef="#br0" timeOffset="429">0 594 1925 0,'0'0'229'0,"0"0"-65"16,0 0-93-16,0 0 110 15,0 0-17-15,0 0-84 16,246-17-50-16,-158 10-30 15,23 6-177-15,-21-2-432 16,-19 3-1342-16</inkml:trace>
  <inkml:trace contextRef="#ctx0" brushRef="#br0" timeOffset="1198">1182 551 1994 0,'0'0'357'15,"0"0"-161"-15,0 0-28 16,0 0 39-16,-186 89-56 16,153-43-59-16,16 7-47 15,17-3-32-15,0 0-11 16,23-3-2-16,27-12-14 0,8-11-20 15,9-15-83-15,1-9-34 16,-3-3 15-16,-5-32 44 16,-18-9 54-16,-13-13 17 15,-18-4 21-15,-11-4 21 16,-5 3 14-16,-33 5 23 16,-12 14 27-16,-5 9-11 15,-1 11-3-15,8 15-22 16,11 5-16-16,14 3-12 15,17 0-21-15,6 15-11 16,15 6-3-16,39-2-16 16,14 0-39-16,11-5-19 15,9-4-15-15,3-10 7 0,2 0-63 16,-5 0-15 0,0 0 30-16,-9-6 71 0,-11-12 69 15,-9 3 3-15,-16-2 2 16,-14 3 52-16,-12 3 72 15,-14 5 52-15,-3 4 53 16,0 2 4-16,-20 0-113 16,-18 0-52-16,-9 14-36 15,-2 18 49-15,1 14-35 16,1 4-5-16,9 5-1 16,10 2-20-16,16-5-4 15,9-2-17-15,3-6 0 16,9-9 0-16,25-11-15 15,4-9-72-15,4-12-12 16,5-3-28-16,-1-12-18 0,-7-22 28 16,-7-9 53-16,-9 2 63 15,-6 0-10-15,-11 9 11 16,-6 7 44-16,0 15 87 16,0 10 10-16,0 0-62 15,0 17-57-15,-3 22 34 16,0 8-43-16,3-1 4 15,0 6-17-15,10-12-60 16,22-3-166-16,33 3-280 16,-2-17 158-16,-4-8-476 0</inkml:trace>
  <inkml:trace contextRef="#ctx0" brushRef="#br0" timeOffset="1447">2717 533 398 0,'0'0'1574'0,"0"0"-1271"16,0 0-31-16,0 0-59 15,-170 14 44-15,118 37-28 16,7 14-80-16,8 2-60 16,18 4-35-16,19-4-24 15,0-10 0-15,22-14-30 16,27-7 0-16,7-15-17 15,6-13-59-15,1-8-83 0,-10 0-146 16,-11-29-246 0,-13-2-91-16,-15-3-1130 0</inkml:trace>
  <inkml:trace contextRef="#ctx0" brushRef="#br0" timeOffset="1698">1624 47 2206 0,'0'0'182'16,"0"0"-124"-16,0 0-58 16,0 0 80-16,0 0 112 15,0 0-23-15,0 0-67 0,112 118-54 16,-69-95-28-16,8-11-2 15,8-12-18-15,7 0-64 16,19-42-145-16,-12 2-278 16,-22 2-164-16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0:58.7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515 421 1647 0,'0'0'184'16,"0"0"-102"-16,0 0-44 15,28-158 64-15,-25 104 53 16,-3 2 21-16,-3 1-26 0,-25 11-64 16,-15 4-11-1,-10 14-12-15,-9 18-22 0,-7 4 12 16,-2 20-6-16,1 39-12 16,12 21 29-16,8 11-40 15,24 9-6-15,20 0 12 16,6-12-24-16,23-10-12 15,29-20 3-15,10-22-78 16,6-19-4-16,5-17-17 16,-4-5 34-16,-10-35 36 15,-11-9 1-15,-11-7 30 16,-11-3 1-16,-7 3 11 16,-8 2 62-16,-8 11-17 0,0 10 53 15,-3 16 32-15,0 17-63 16,0 11-26-1,0 45-25-15,0 50 47 0,9 51 24 16,-1 46-59-16,-2 9-21 16,-3-36 17-16,-3-49-34 15,3-49 12-15,-3-20-13 16,0 5 1-16,5-5-7 16,-2-5 4-16,-3-15-62 15,0-17-54-15,0-12-149 16,0-9-62-16,0-12-181 15,0-15-316-15</inkml:trace>
  <inkml:trace contextRef="#ctx0" brushRef="#br0" timeOffset="997">937 224 1661 0,'0'0'219'15,"0"0"-87"-15,0 0 14 16,0 0 72-16,0 0 2 16,179 115-85-16,-159-46-62 15,-7 4-41-15,4-4-31 16,0-6 20-16,-2-9-21 16,5-18-27-16,-1-13-10 0,7-15-69 15,2-8 33-15,-3-12 0 16,4-32 2-16,2-13 40 15,-5-5 1-15,-4-5 25 16,-2 8 5-16,-3 12 0 16,-8 17 40-16,-2 19 28 15,0 11-29-15,-1 6 3 16,4 29 7-16,5 10-7 16,10 5 2-16,4 0-44 15,10-6 2-15,13-8-2 16,10-17-17-16,0-9-21 15,0-10-22-15,-5 0-63 16,-9-29 66-16,-11-7 33 16,-8-8 13-16,-10-1 0 15,-5 4 11-15,-8 4 40 0,-6 9 14 16,0 17 32-16,0 8 45 16,0 3-83-16,0 9-35 15,0 24 9-15,3 1-1 16,11 7 17-16,2-2-38 15,7-5-15-15,9-6 9 16,5-8-45-16,2-11 29 16,-2-9-96-16,-3 0 82 15,-6-2 27-15,-8-25-34 16,-2-2 43-16,-5-10-16 16,1 0 16-16,-2-1 0 15,-4-2 25-15,-2 7 5 0,0 5 71 16,-3 10-41-1,2 5 17-15,-5 9 41 0,0 4-56 16,0 2-28 0,0 0-34-16,0 0 12 0,3 0-22 15,0 8 10-15,3 10 0 16,1-3 19-16,-1 2-18 16,-3-2 0-16,0 3 15 15,1 3-7-15,-1 1 44 16,-3 11-46-16,0 11 2 15,0 6 47-15,0 11-37 16,0 6 1-16,7 4-13 16,2 2 41-16,2 1 7 0,1 2-55 15,5 1 1 1,-7-4 5-16,3 3 0 0,-3-1-3 16,-7-10-3-16,0-10 0 15,-3-10 12-15,0-10-12 16,-3-5 0-16,-17-10 21 15,-5-6-19-15,-9-5 19 16,-5-3-3-16,-1-6 6 16,-2 0 34-16,-1 0-52 15,1-27 2-15,2-8 25 16,11-17-33-16,10-10 15 16,16-14-15-16,3-8 6 0,22-1-18 15,38 5-58 1,47-17-183-16,-8 24-369 0,-8 8-1245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00.7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0 970 2314 0,'0'0'336'0,"0"0"-336"15,0 0 9-15,0 0 59 16,3 180 10-16,6-111-14 15,8-4-50-15,6-7-13 16,5-11-2-16,6-8-42 16,2-19-109-16,4-19-9 15,5-1 30-15,1-18-85 16,-1-27-1-16,-2-14 76 16,-4-6 78-16,-2-3 27 15,-8 6 36-15,-6 10 36 16,-10 13 33-16,-7 25 72 15,-6 14 39-15,0 8-35 16,0 39 79-16,0 16-99 0,0 4-37 16,0 5-23-1,11-7-54-15,18-13-5 0,7-12-6 16,10-15-29-16,5-23-36 16,0-2-11-16,-3-19-82 15,-2-23 91-15,-7-10-2 16,-2-15 23-16,-12-1 35 15,-2-2 11-15,-6 9 8 16,-11 7-7-16,-6 22 45 16,0 20 123-16,0 12-32 0,0 6-67 15,-6 35-9 1,0 12 11-16,6 6 24 0,0 5-66 16,3-1-30-16,23-8 33 15,13-7-33-15,7-13 0 16,7-15-24-16,-5-14-66 15,-5-6 17-15,-3-9 29 16,-12-26 36-16,-5-13 6 16,-6-9 4-16,-14-6 9 15,-3 1 48-15,0 1-3 16,-29 5 43-16,-7 9-48 16,-1 12-14-16,2 12 31 15,8 10-56-15,12 8-11 16,15 5-1-16,0 0-56 15,15 0-5-15,27 11-62 0,18 4-36 16,5-5-23-16,8 3-1 16,1-9 25-16,-4-4 13 15,-8 0 34-15,-10 0 95 16,-9-6 16-16,-13-6 5 16,-15 3 102-16,-15 1 146 15,0 5 83-15,-3 3-81 16,-29 0-116-16,-4 0-1 15,-7 21-56-15,4 16-13 16,5 7 24-16,15-3-54 16,12 3-23-16,7-2-8 15,7-7 1-15,23-3-18 16,9-8 0-16,1-9-93 0,-1-4-19 16,-10-11-144-16,-6 0-239 15,-17 0-223-15</inkml:trace>
  <inkml:trace contextRef="#ctx0" brushRef="#br0" timeOffset="234">1102 620 2239 0,'0'0'388'16,"0"0"-267"-16,0 0-37 15,0 0 85-15,0 0-14 16,0 0-98-16,181 23-36 0,-169 12-21 16,-12 11-19-1,0 3-38-15,-42 10-142 0,-55 12-304 16,7-15-115-16,5-15-1135 0</inkml:trace>
  <inkml:trace contextRef="#ctx0" brushRef="#br0" timeOffset="431">399 584 1989 0,'0'0'309'16,"0"0"-180"-16,0 0-17 0,176 12-26 15,-139 18-12-15,-17 9-74 16,-11 4-11-16,-9-1-64 15,0-1-195-15,0-16-73 16,-14-6-324-16,5-19-645 0</inkml:trace>
  <inkml:trace contextRef="#ctx0" brushRef="#br0" timeOffset="514">788 496 1751 0,'0'0'637'16,"0"0"-401"-16,173-231-146 15,-80 120-90-15,-22 26-220 16,-18 16-2097-16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03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2671 0,'0'0'199'0,"0"0"-199"16,0 0-311 0,0 0-52-16,0 0-222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03.7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2638 0,'0'0'379'16,"0"0"-318"-16,0 0-46 16,0 0-15-16,0 0-276 15,0 0-1453-15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02.6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0 924 1731 0,'0'0'294'15,"0"0"-187"-15,0 0-77 16,0 0 56-16,0 0 42 16,0 0-15-16,0 0-13 0,161-58-72 15,-70 17-5-15,7-16-23 16,4-9-18-16,0-12 1 16,-11-10-47-16,-12-4 9 15,-21 1 53-15,-22 2-1 16,-22 10 3-16,-14 11 45 15,0 15 16-15,-30 16 21 16,-5 15-18-16,-8 22 48 16,-4 0-15-16,1 39-54 15,1 24-4-15,8 23 12 16,9 18-8-16,11 11 8 16,8 3-43-16,9 1-2 15,0 0 13-15,0-9-18 0,0-16-2 16,6-12-7-1,-3-20 1-15,0-18-10 0,-3-21 14 16,0-10 3-16,0-13 5 16,0 0 1-16,-9-27 7 15,-5-15-13-15,8-14 0 16,6-5 14-16,0-10-14 16,9-1-9-16,25 6 0 15,8 7 4-15,7 12-8 16,4 17 12-16,-2 20-1 15,-8 10-17-15,-7 10 5 16,-19 33 8-16,-14 3 0 16,-3 9 7-16,-13 3-2 0,-19-3 1 15,-5-14 0 1,1-11 7-16,4-13-7 0,1-11 0 16,9-6 33-16,7 0-33 15,1-12 39-15,11-6-5 16,3 4-16-1,0 2-6-15,12 6-12 0,15 6-9 16,8 0-1-16,5 3-2 16,2 20 10-16,1 7-34 15,2 2-13-15,2 1-10 16,2-4-66-16,7-6 20 16,-4-8 105-16,4-11-50 15,-1-4-24-15,1-15-54 16,0-27 52-16,2-14 75 0,-2-17-59 15,0-13 53-15,-1-13 7 16,-5-11 9-16,-4-2 50 16,-10 3-11-16,-13 9 7 15,-14 14 37-15,-9 21-4 16,0 22 38-16,-6 19 34 16,-23 15-78-16,-4 9-34 15,-7 27-30-15,-6 28-16 16,1 22 34-16,2 17-27 15,10 7 0-15,10 4 18 16,10-1-17-16,9-3-10 16,4-15-3-16,0-5 2 15,20-13-9-15,3-15-68 0,4-18 4 16,5-15 17-16,2-17 8 16,1-3-17-16,12-23 23 15,-2-21 22-15,4-6 10 16,-1 0 2-16,-5 5 9 15,-4 16-12-15,-5 10 15 16,-8 18-3-16,-4 1 12 16,-2 12-1-16,0 23 29 15,0 3-39-15,-4 6 41 16,4-3-42-16,3-2-21 16,0-7-122-16,19-12-364 15,-5-7-72-15,-5-13-1097 0</inkml:trace>
  <inkml:trace contextRef="#ctx0" brushRef="#br0" timeOffset="374">2461 655 1976 0,'0'0'491'0,"0"0"-385"15,0 0 123-15,0 0 33 16,0 0-63-16,-202-49-52 15,152 88-84-15,5 13-21 16,13 7-21-16,15 4-21 16,17-4 2-16,0-6-2 0,37-12-62 15,11-16-47-15,7-9-114 16,1-16-37-16,0 0 43 16,-4-24 82-16,-10-17 84 15,-8-6 23-15,-11 3 28 16,-10 2 79-16,-7 17 57 15,-6 7 92-15,0 14-23 16,0 4-109-16,0 13-20 16,0 19-10-16,0 12-39 15,3 3 3-15,17 3-30 16,6-7-70-16,10-4-122 16,7-6-135-16,22-13 62 15,-9-8-337-15,-10-12-659 0</inkml:trace>
  <inkml:trace contextRef="#ctx0" brushRef="#br0" timeOffset="598">3140 632 2022 0,'0'0'520'0,"0"0"-392"16,0 0 152-16,0 0-63 15,0 0-21-15,-197 59-47 16,157-6-67-16,15 5-35 15,19 3-18-15,6-2-28 16,16-9 16-16,27-12-17 16,11-6-72-16,6-14-51 15,-1-12-169-15,-4-6-263 16,-11-6-88-16,-19-18-1261 0</inkml:trace>
  <inkml:trace contextRef="#ctx0" brushRef="#br0" timeOffset="797">2430 250 2812 0,'0'0'300'15,"0"0"-264"-15,0 0-36 16,186-74 0-16,-104 38-1 15,3 0-7-15,35 11-140 16,-18 7-381-16,-20 9-182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06.4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131 143 1600 0,'0'0'220'0,"0"0"-88"15,0 0-69-15,0 0 93 0,0 0 49 16,0 0-56-1,-85-19-38-15,85 11-75 0,0-1 19 16,0-3 23-16,7-5-63 16,12-2-3-16,12 0-7 15,1 4-4-15,1 0 40 16,6 8-41-16,7 7 0 16,0 0 13-16,7 22-5 15,1 21-11-15,0 20 3 16,-6 11 0-16,-8 11 25 15,-12 13-25-15,-14 1 0 16,-11 5-5-16,-3-4 13 16,-9-9-16-16,-27-11 7 0,-4-15 1 15,-8-13 7-15,-6-10-7 16,0-13 0-16,1-8 3 16,4-13 8-16,3-8-12 15,7 0 1-15,2-8 0 16,12-19-6-16,5-3-31 15,20-23-138-15,0 10-186 16,23 1-302-16</inkml:trace>
  <inkml:trace contextRef="#ctx0" brushRef="#br0" timeOffset="509">1327 410 1610 0,'0'0'282'0,"0"0"-188"16,0 0 45-16,0 0 135 15,0 0-101-15,0 0-67 0,0 0-9 16,-69-173-43 0,39 147 58-16,-5 0-25 0,-4 1-23 15,-7 8 2-15,-4 5-66 16,-2 5 10-16,-1 7 38 15,-2 0-46-15,-1 13 10 16,0 28 19-16,1 15-19 16,5 18 48-16,2 12-45 15,8 11-8-15,8-1 47 16,8-1-39-16,15-7 5 16,9-11-1-16,0-6-17 15,20-16 44-15,25-7-46 16,20-13 1-16,14-7 14 15,20-17-15-15,12-9-58 16,42-2-108-16,-25-18-332 0,-26-5-555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52.8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401 472 1627 0,'0'0'256'15,"0"0"-129"1,0 0-98-16,0 0 99 0,0 0 115 15,0 0-103-15,-207-20-69 16,159 40-28-16,5 13-9 16,4 8 57-16,5 9-20 15,14 9-22-15,14 0 0 16,6 0-37-16,0-5-3 16,9-8-9-16,22-8 6 15,8-5-12-15,7-19 2 16,3-2-44-16,4-12 19 15,-2 0-42-15,2-26 22 16,2-13-10-16,4-13 4 0,-2-7 16 16,2-12-17-16,-5-3-2 15,0-4 43-15,-9 3-13 16,-5 4 26-16,-11 0-4 16,-10 19 6-16,-13 5 27 15,-6 14 4-15,0 3 11 16,0 10 44-16,-15 5-26 15,-9 7 25-15,1 8 12 16,0 0-28-16,-3 8-14 16,1 19-41-16,2 11-13 15,3 9 21-15,6 6-22 16,5 6 0-16,6 6-1 16,3 0 1-16,0 0 4 0,0 2-4 15,0 4 0-15,0-10-7 16,3 2 8-16,3-7-2 15,-3-6-16-15,-3-9-1 16,3-11 12-16,-3-11-15 16,0-3-8-16,0-16 1 15,4 0-44-15,3 0 8 16,-1-16 1-16,5-13 26 16,-2-6 1-16,8-6-32 15,-1-3 11-15,4-1 45 16,-2 5-3-16,2 6 7 15,0 9 7-15,-3 1 1 16,2 15 13-16,-2 9 1 16,-5 0 17-16,5 0 51 0,0 18-40 15,-4 5-20-15,-1 7-13 16,5-3-9-16,-3-2 12 16,1-3-12-16,5-5-1 15,-1-8-17-15,1-3-33 16,0-6-23-16,3 0-33 15,-4-21-12-15,-2-8 81 16,0-4-64-16,-8-3 18 16,-1 5 69-16,-5 4 15 15,-3 1 9-15,0 11 64 16,0 9 31-16,0 6 46 16,0 0-14-16,-3 15-66 15,-2 23-27-15,2 4-13 0,3 8-4 16,0 5-17-1,8-5-9-15,23-4 18 0,12-12-18 16,13-16-8-16,6-10 2 16,1-8-46-16,-12 0 24 15,-11-20-22-15,-14-12 24 16,-16-10 26-16,-10-2 35 16,0-4 40-16,-23-1 14 15,-16 2 2-15,-11 3-1 16,-2 11-60-16,-7 10-15 15,7 12-15-15,10 11-24 16,14 0-130-16,16 0-120 16,12 0-550-16</inkml:trace>
  <inkml:trace contextRef="#ctx0" brushRef="#br0" timeOffset="602">2231 434 2221 0,'0'0'322'16,"0"0"-240"-16,0 0-27 15,0 0 169-15,0 0-76 0,0 0-96 16,0 0-44-16,176-106 26 16,-137 106-5-16,-5 0 4 15,-5 13 15-15,-7 12-23 16,-8 8-4-16,-11 5-4 16,-3 8-10-16,-3-4 24 15,-27 3-31-15,-5-7 1 16,-2-3-4-16,1-2 3 15,4-12 0-15,9-4 0 16,7-5 1-16,8-3-12 16,5-9 11-16,3 0-28 15,0 0 22-15,3 0-16 0,17 6 21 16,10-6-1 0,-1 8 2-16,10 5-6 0,4 7 6 15,10 4 0-15,2 8 8 16,1 0 2-16,-4 3-4 15,-5-2 5-15,-21-1-10 16,-14 3 36-16,-12-1-14 16,-6 3 16-16,-37-5 27 15,-19 7-15-15,-10-11 3 16,-4-3-17-16,2-10 8 16,4-3 33-16,11-12-61 15,10 0-8-15,13 0-9 16,13-21-14-16,17-23-101 15,6 5-194-15,0-2-753 0</inkml:trace>
  <inkml:trace contextRef="#ctx0" brushRef="#br0" timeOffset="1472">3874 546 1497 0,'0'0'272'0,"0"0"-162"15,0 0-19-15,0 0 117 16,0 0-33-16,0 0-54 16,0 0 1-16,-121-74-74 15,75 85-20-15,-3 19 42 16,4 14-12-16,-2 10-4 0,7 5-3 16,11 0-35-1,16-3 19-15,13-6-35 0,0-6-1 16,7-12-10-16,25-14-28 15,8-3-23-15,5-15-8 16,5 0-41-16,2-18 5 16,1-20-20-16,-7-10-12 15,-7-7 39-15,-7-10 29 16,-5-6 52-16,-8-15 8 16,-3-5 10-16,-5-6 44 15,-5 2 50-15,-3-1-11 16,-3 16 49-16,0 15 8 15,0 19 1-15,0 21 7 16,0 25 3-16,0 0 2 16,0 51-105-16,0 20 13 15,0 23 11-15,0 15-27 0,3 12-20 16,5-10-15-16,1-1-9 16,5-10 12-16,-2-15-13 15,1-11-45-15,-4-16-26 16,-4-13-104-16,-5-19-315 15,0-19-200-15</inkml:trace>
  <inkml:trace contextRef="#ctx0" brushRef="#br0" timeOffset="1670">3526 280 1603 0,'0'0'794'16,"0"0"-692"-16,0 0-28 16,0 0 1-16,201 13-16 15,-113-13-59-15,42 0-43 16,-20-6-301-16,-16 3-650 0</inkml:trace>
  <inkml:trace contextRef="#ctx0" brushRef="#br0" timeOffset="3043">4434 701 1480 0,'0'0'730'0,"0"0"-621"15,0 0-106-15,0 0 30 16,0 0 87-16,0 0-86 16,183-96-15-16,-121 61-19 0,0-12 0 15,-3 3 14 1,-5-10-14-16,-12 1-5 0,-16-6-4 15,-14 1 5-15,-12-5-4 16,0 9 8-16,0-3 0 16,-15 15 23-16,-12 15 17 15,1 14 60-15,-6 13 82 16,-2 20-75-16,1 34-39 16,1 23-4-16,6 22-31 15,7 12 18-15,11-5-21 16,8-1-11-16,0-9 22 15,5-14-40-15,20-11 0 0,7-18-1 16,5-15-49 0,-1-11 7-16,4-27-66 0,-5 0-43 15,-2-21 34-15,-4-17 47 16,-6-6 34-16,-4 3 20 16,-5 0 10-16,-5 11 0 15,-1 15 12-15,-5 8-1 16,0 7 56-16,0 7-6 15,0 26 0-15,1 1-15 16,6 5-34-16,6 0 14 16,10-4-20-16,14-12-48 15,5-11 15-15,8-12-112 16,2 0-75-16,-2-23-9 16,-7-16-5-16,-7-2 48 15,-10 0 2-15,-12 3 86 0,-4 11 98 16,-7 10 89-1,-6 11 63-15,0 6 84 0,0 0-4 16,0 23-81-16,0 6-49 16,0 7-23-16,7-1-15 15,3 4-26-15,10-13-19 16,6-5-19-16,6-10 0 16,4-5-54-16,0-6-57 15,-4-12-2-15,-1-14-34 16,-5-6 11-16,-4-9 68 15,-2 8 4-15,-6 1 52 16,-2 5 11-16,-1 10 2 16,-5 9 30-16,-3 8 25 0,0 0 26 15,4 0 69 1,-1 25-52-16,8 4-29 0,-2 7 7 16,11-1-2-16,0-2-45 15,7-7-29-15,-1-7-1 16,1-11 0-16,-4-8-69 15,-3 0-5-15,-14-8 53 16,-4-17 8-16,-5-2 13 16,0-1 19-16,-28-2 14 15,-4 1 31-15,-7 2-21 16,-1 9 4-16,1-1 27 16,10 12-30-16,9 1-8 15,14 6-36-15,6 0-6 16,6 0 5-16,31 0-14 0,8 0-51 15,10 0 20-15,1 0-11 16,3 0 29-16,1 0 14 16,-9 13-12-16,2-5 26 15,-10 12-1-15,-4 4 1 16,-13 8 55-16,-6-3-36 16,-11 4 9-16,-6-4-10 15,-3-1-10-15,0-9 13 16,0-7-21-16,0-6 0 15,-3-6 21-15,-6 0-21 16,1 0 13-16,5-9-13 16,3-15-1-16,0-5-11 15,0-3 5-15,23-3-18 0,8 1 24 16,3 3-13 0,6 4 13-16,2 12 0 0,-2 13 1 15,-1 2 75-15,-2 17 98 16,-8 16-32-16,-6 14-50 15,-4 0-32-15,-8 3 7 16,-2-6-26-16,-3-3-40 16,2-8 0-16,-5-13-48 15,3-9-73-15,4-11-155 16,0 0-278-16,0-17-114 0</inkml:trace>
  <inkml:trace contextRef="#ctx0" brushRef="#br0" timeOffset="3529">7053 693 1543 0,'0'0'842'15,"0"0"-564"-15,0 0-62 16,0 0 43-16,0 0-36 16,0 0-96-16,-102 174-25 15,90-136-70-15,12 1-26 16,0-13-2-16,0-5-4 15,16-9-54-15,10-12-19 16,3 0-67-16,2 0 10 16,-9-25-6-16,-7-3-33 0,-1-5 90 15,-11 1 53 1,-3 6 25-16,0-2 1 0,0 3 18 16,0 13 127-16,0 6-15 15,0 6 28-15,0 6-54 16,0 31-38-16,-3 17 9 15,3 8-24-15,0 21-9 16,0 1 0-16,17 8-25 16,12 2 32-16,4 4-32 15,-4-1-17-15,-3-7 30 16,-13-3-13-16,-9-14-1 16,-4-8 22-16,-13-17-31 15,-23-10 7-15,-10-11 2 16,1-8-7-16,-5-19 11 15,7 0-19-15,4-9 5 0,7-34-12 16,12-16-6-16,9-15-42 16,11-18-31-16,0-52-100 15,17 27-153-15,0 5-688 0</inkml:trace>
  <inkml:trace contextRef="#ctx0" brushRef="#br0" timeOffset="3797">5803 276 2172 0,'0'0'299'0,"0"0"-214"15,0 0 24-15,0 0 147 16,0 0-57-16,190-39-106 16,-151 39-85-16,-7 18-8 15,-12 20-138-15,-20 47-186 16,-3-5-368-16,-23-1-1262 0</inkml:trace>
  <inkml:trace contextRef="#ctx0" brushRef="#br0" timeOffset="3960">5622 1389 2290 0,'0'0'622'0,"0"0"-503"16,0 0 30-16,0 0 16 16,0 0-144-16,0 0-21 15,0 0-151-15,-3-76-320 16,3 31-385-16</inkml:trace>
  <inkml:trace contextRef="#ctx0" brushRef="#br0" timeOffset="4171">5416 263 2181 0,'0'0'354'16,"0"0"-180"-16,0 0 78 16,0 0-75-16,0 0-108 15,0 0-69-15,135 191-147 16,-135-114-467-16,0-6-682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5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162 98 1382 0,'0'0'360'0,"0"0"-191"15,0 0 8-15,0 0-30 0,0 0-55 16,0 0-42-16,0 0-50 16,-130 114 0-16,107-58-73 15,14 15-145-15,9-15-138 16,0-18-1244-16</inkml:trace>
  <inkml:trace contextRef="#ctx0" brushRef="#br0" timeOffset="170">468 0 1759 0,'0'0'318'16,"0"0"-222"-16,0 0-86 15,0 0 8-15,-82 232-18 0,71-145-128 16,2-11-621-16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4.4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 67 1761 0,'0'0'369'0,"0"0"-129"16,0 0-81-16,0 0-10 15,0 0 18-15,0 0-103 16,0 0-37-16,-56 86 12 0,43-37-39 15,0 2-33 1,10 14-103-16,3-12-226 0,0-16-422 0</inkml:trace>
  <inkml:trace contextRef="#ctx0" brushRef="#br0" timeOffset="165">331 0 1928 0,'0'0'491'16,"0"0"-418"-16,0 0-73 15,0 0 65-15,-20 170-65 0,9-87-86 16,-1-10-612-16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2.9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373 209 1622 0,'0'0'274'0,"0"0"-212"0,0 0-3 16,0 0 143-16,0 0-55 15,0-15-49-15,0-2-68 16,0-1 19-16,0-3 94 16,0-3-76-16,-14-2-17 15,-2 3 25-15,-7-1-18 16,-6 3 49-16,-4 9-73 16,1 4-32-16,-8 8 34 15,4 0-35-15,4 6 7 16,5 23-7-16,4 9 12 15,6 9-3-15,11 10-9 0,6 2 0 16,0 2 9 0,11 1-7-16,18 0-2 0,4-4 0 15,9-3 1-15,4-6 3 16,0 1-4-16,2-5 0 16,-5-5 0-16,-1-2 0 15,-8-2 0-15,-9-3-7 16,-5-4 16-16,-14-2-23 15,-6-1 14-15,0 3-12 16,-29-2-1-16,-16-4 13 16,-8-2 0-16,-5-6-1 15,-1-7 1-15,3-8 10 16,4 0-10-16,9 0 0 16,7-17 23-16,13-16-23 15,10-13 9-15,13-13 5 0,0-8-13 16,25-11 32-1,15-1-33-15,5 2 0 0,6 3 9 16,-3 9-9 0,-5 7-1-16,-7 13 1 0,-10 10 0 15,-6 12 14-15,-11 8-14 16,-2 13-36-16,13 2-66 16,-5 2-392-16,5 16-115 0</inkml:trace>
  <inkml:trace contextRef="#ctx0" brushRef="#br0" timeOffset="222">897 968 2213 0,'0'0'478'0,"0"0"-416"16,0 0-47-16,0 0 13 16,0 0-28-16,0 0-155 15,0 0-416-15,78-102-1387 0</inkml:trace>
  <inkml:trace contextRef="#ctx0" brushRef="#br0" timeOffset="600">1028 247 1958 0,'0'0'303'16,"0"0"-168"-16,0 0 46 15,0 0 47-15,173 14-119 16,-114-5-71-16,3-1-5 15,1-1-32-15,-4-3 0 16,-11-4-1-16,-2 0 9 16,-10 0 12-16,-13 0-20 15,-6 0 49-15,-11 0 64 0,-6 0-3 16,0 0-4 0,0 0-9-16,0 0-49 0,0 2 32 15,0 22-81-15,-14 20 0 16,-1 18 17-16,1 11-16 15,1 7-1-15,7 3 0 16,3-4 0-16,0-3-9 16,3-5-33-16,0-6-126 15,0 4-128-15,0-20-362 16,-3-17-408-16</inkml:trace>
  <inkml:trace contextRef="#ctx0" brushRef="#br0" timeOffset="774">1328 754 2322 0,'0'0'551'0,"0"0"-507"16,0 0 0-16,0 0-13 15,236-97-31-15,-131 70-107 16,-4 6-619-16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6.0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 2133 0,'0'0'558'15,"0"0"-496"-15,0 0 70 16,0 0 74-16,0 0-112 15,0 0-55-15,0 0-39 16,246-15-1-16,-118 15-76 16,-24 0-249-16,-16 0-483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6.2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2431 0,'0'0'375'16,"0"0"-266"-16,0 0-97 15,173 24-10-15,-26-23-2 16,-19-1-72-16,-7 0-622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21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81 1751 0,'0'0'476'0,"0"0"-379"15,0 0 29-15,0 0 96 16,0 0-59-16,0 0-38 0,0 0-86 16,136-23 19-16,-34 16 10 15,51 5-43-15,68-4-2 16,60 0 2-16,39 0-13 15,22-3 14-15,4 3-26 16,-1 2 0-16,15 4-2 16,3 0 3-16,-23 0-1 15,-26 0 0-15,-31 0 2 16,-39 4-17-16,-28 8 3 16,-42-3-9-16,-46-7 13 15,-40-2-19-15,-26 0-42 16,-2 0-98-16,-6 0-102 15,-11 0-112-15,-27-5-208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21.7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120 298 2414 0,'0'0'431'0,"0"0"-430"0,0 0-1 15,0 0 71-15,0 0 98 16,0 0-29-16,0 0-119 15,47-154-20-15,15 113-2 16,9 4 10-16,8 7-15 16,3 8 6-16,-7 13 0 15,-5 9 0-15,-10 9 7 16,-10 30-7-16,-13 18 69 16,-25 14-26-16,-12 6 19 15,-9 16-34-15,-47 3-27 16,-23-2 49-16,-12 1-43 15,-11-12-7-15,3-12 5 0,8-16 8 16,9-17 11-16,17-14-24 16,19-12 0-16,17-12 4 15,13 0-4-15,16-15-25 16,0-15 1-16,22-5 6 16,27-3-3-16,13 5 21 15,11 9 0-15,5 16-6 16,1 8 15-16,3 0 0 15,0 7 21-15,0 12-30 16,6-3 35-16,6-4-35 16,5-12 0-16,5 0-10 15,4-6 10-15,5-25-69 16,37-30-165-16,-25 8-396 0,-25 1-572 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22.2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 2673 0,'0'0'507'16,"0"0"-507"-16,0 0 0 16,0 0 48-16,0 0 24 15,255-9-48-15,-150 2-24 16,3 7-84-16,30 0-143 15,-27 0-244-15,-29 0-512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22.4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2861 0,'0'0'459'16,"0"0"-405"-16,226 9-53 15,-53-9-2-15,-23 0-35 16,-16 0-647-16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17.5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11 272 1614 0,'0'0'240'0,"0"0"-168"16,0 0 6-16,0 0 110 16,0 0-65-16,0 0-27 15,-15-111-4-15,41 84-52 16,10 4 6-16,2 2 3 15,9 7-28-15,2 9 30 16,-1 5-51-16,5 5 0 16,-7 30 38-16,-10 12-28 15,-7 11 7-15,-12 11 21 16,-17 4-24-16,0 7 23 16,-20-3-37-16,-19-1 0 15,-10-5 11-15,-1-9-11 16,-2-9 0-16,4-9-1 0,5-12 12 15,4-6 6-15,5-10-17 16,12-8 0-16,5-8 9 16,11 0-9-16,6-11-144 15,6-19-328-15,17-6-338 0</inkml:trace>
  <inkml:trace contextRef="#ctx0" brushRef="#br0" timeOffset="328">1141 119 1744 0,'0'0'349'0,"0"0"-162"15,0 0 24-15,0 0 15 16,0 0-83-16,-230-113-8 15,156 113-89-15,1 0-1 16,8 17 34-16,6 18-25 16,13 15-16-16,17 9-22 15,13 11-16-15,16 4 27 16,0 6-27-16,16-4 0 16,24-3 10-16,8-4-10 15,15-10-6-15,5-12-30 0,14-8-105 16,6-10-119-16,30-18-219 15,-20-5-154-15,-19-6-1056 0</inkml:trace>
  <inkml:trace contextRef="#ctx0" brushRef="#br0" timeOffset="1313">1569 788 1487 0,'0'0'654'0,"0"0"-522"0,0 0 8 15,0 0 104 1,0 0 25-16,0 0-100 0,0 0-97 16,-32 0-3-16,26-3-11 15,-5-3-32-15,2 0 9 16,-1 0-35-16,1 0 0 15,1 3-1-15,5 1 11 16,0 2-10-16,3-2 0 16,0 2 0-16,0-4-7 15,0 4 2-15,0 0-6 16,0 0 10-16,0-2-19 16,0 2 14-16,0 0 5 0,0 0 1 15,0 0-14 1,0 0 14-16,0 0 0 0,0 0-1 15,0 0 7-15,0 0-6 16,0-3 2-16,-3 3 4 16,-3-4-3-16,-8 2-3 15,1 2 0-15,-7 0-6 16,2 0 12-16,-2 0-12 16,0 0 6-16,3 0 0 15,1 0-8-15,2 0 8 16,5 0 0-16,0 0-1 15,-5 0 3-15,0 6-1 16,5-1-1-16,-1-1 0 16,1 0 0-16,6-1 0 15,-1-3-6-15,0 4 5 0,4-4 2 16,0 0-1 0,0 0 0-16,0 0 0 0,0 0 0 15,0 0 0-15,0 0 0 16,0 2-6-16,0 8 12 15,0 4-7-15,0 16 1 16,0 8 0-16,0 12 9 16,4 9-9-16,16-1 0 15,3 5 0-15,6-7 12 16,4-3-8-16,-1-3-4 16,-1-6 0-16,-3-2 5 15,-2-6-5-15,-6-2-5 16,-6-3 4-16,-5-6 2 15,-6-2 21-15,-3-2-20 16,0 0 5-16,-26 2 59 0,-17-2-55 16,-8 3 1-16,-8-6-12 15,-1-6 7-15,1-4 12 16,11-8-19-16,8 0 0 16,7-6 11-16,17-20-11 15,13-15-1-15,3-13-5 16,29-11-18-16,27-9 12 15,13-1-8-15,10-5 11 16,-2 3-6-16,-4 6 15 16,-11 12-1-16,-10 6-7 15,-13 15 16-15,-10 10-8 0,-15 9 0 16,-14 10 0 0,0 3 6-16,0 3-6 0,-23 3-35 15,0 0-110-15,4 0-217 16,8 0-359-16,11 3-1294 0</inkml:trace>
  <inkml:trace contextRef="#ctx0" brushRef="#br0" timeOffset="1577">2237 597 1211 0,'0'0'1119'0,"0"0"-990"0,0 0-44 15,0 0 84-15,230-3-6 16,-145 3-37-16,7 0-102 16,2 0-24-16,-5 0 0 15,-7 0-9-15,-10 0 9 16,-14 0-160-16,-11 0-221 15,-18 0 73-15,-20 0-837 0</inkml:trace>
  <inkml:trace contextRef="#ctx0" brushRef="#br0" timeOffset="1781">2608 255 1594 0,'0'0'578'0,"0"0"-449"15,0 0-69-15,0 0 189 16,-6 189 46-16,6-104-150 16,0 8-10-16,12 0-95 15,-1 2-39-15,-2-9-1 16,4 4-3-16,10 7-203 16,0-20-413-16,-3-20-745 0</inkml:trace>
  <inkml:trace contextRef="#ctx0" brushRef="#br0" timeOffset="2183">3563 276 2336 0,'0'0'341'0,"0"0"-224"16,0 0-66-16,0 0 182 15,0 0-51-15,0 0-140 0,0 0-27 16,175-136-8-16,-127 136 0 16,4 2 11-1,1 31-18-15,-7 8 0 0,-13 11-3 16,-13 13 3-16,-17 8 0 15,-3 5 0-15,-8 8 1 16,-27-3-13-16,-7-4 3 16,-5-8-22-16,1-15-10 15,1-12-13-15,5-15 26 16,5-11-7-16,5-7-25 16,10-6 16-16,8-5-45 15,12 0-50-15,0-22-99 16,23-10-297-16,6-3-1336 0</inkml:trace>
  <inkml:trace contextRef="#ctx0" brushRef="#br0" timeOffset="2515">4605 308 2000 0,'0'0'319'0,"0"0"-160"16,0 0-8-16,0 0 70 15,0 0 56-15,-204-150-147 16,153 141-51-16,-5 9 7 16,-7 0-31-16,1 35-19 15,-3 15 4-15,9 15-39 16,4 9 37-16,16 5-38 0,10 5 1 15,12 0 1-15,14 2-2 16,0-7-2-16,23-5-10 16,24-9 24-16,15-9-27 15,13-5-10-15,46-8-157 16,-19-13-337-16,-14-13-324 0</inkml:trace>
  <inkml:trace contextRef="#ctx0" brushRef="#br0" timeOffset="3041">5099 1007 443 0,'0'0'1814'15,"0"0"-1460"-15,0 0-159 16,0 0 84-16,0 0 9 15,-190-111-155-15,144 107-70 16,1 4-19-16,2 0-11 16,10 13 39-16,7 18-72 15,14 10 0-15,7 4-16 16,5 5 16-16,11-7-44 16,28 2-5-16,7-13-58 15,2-11 37-15,6-13-86 0,-6-8-63 16,-5 0 169-16,-7-20 6 15,-13-10 44-15,-6-2 0 16,-8 1 32-16,-3 3 89 16,-6 8-16-16,0 5-14 15,0 9 63-15,0 6-85 16,0 0-34-16,0 3-34 16,0 29 14-16,0 15-12 15,7 5-3-15,2 9 0 16,-1-3 14-16,-2-5-14 15,-3-5-9-15,-3-11 9 16,0-4 0-16,-6-7 32 16,-27-7-19-16,-10-6-12 0,-16-6 38 15,-6-4-39 1,-7-3-2-16,-1 0-23 0,5 0-67 16,-11-10-95-16,17 6-430 15,13-2-621-15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58.0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 0 1528 0,'0'0'626'0,"0"0"-517"0,0 0-28 15,0 0 93-15,0 0 31 16,0 0-18-16,82 132-85 15,-82-94-46-15,0 6-24 16,-13 6-10-16,-10 1-19 16,-3 2-3-16,0-15-110 15,10-18-68-15,5-8-117 16,8-12-356-16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23.8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0 949 662 0,'0'0'1197'16,"0"0"-1023"-16,0 0-144 16,0 0-2-16,0 0 88 15,0 0 8-15,45 0-29 16,-2-27-77-16,13-15-3 0,6-8 10 15,3-14-16 1,4-8 12-16,-4-6-2 0,-6-8-1 16,-10-3 43-16,-7-6-36 15,-11 2 13-15,-5 8 24 16,-10 14 28-16,-6 20 59 16,-7 18-58-16,1 20-11 15,-4 13 16-15,0 4-90 16,0 50-5-16,0 28 62 15,0 28-26-15,0 13 20 16,0 13-38-16,0-1 2 16,0-5 32-16,0-9-47 15,3-12 13-15,3-15 6 0,0-14-24 16,-6-15 38 0,0-15-39-16,0-8 1 0,0-7-19 15,0-9-9-15,0-8-101 16,8-12-167-16,12-6-276 15,2 0-242-15</inkml:trace>
  <inkml:trace contextRef="#ctx0" brushRef="#br0" timeOffset="383">1322 889 1733 0,'0'0'288'0,"0"0"-175"0,0 0-16 16,0 0 103-16,0 0-27 15,0 0-94-15,190-168 0 16,-141 115-27-16,1-6 0 16,-4-3 63-16,-7 1-53 15,-10 1 14-15,-6 11 18 16,-13 5 2-16,-4 14-2 15,-6 8-23-15,0 14-34 16,0 8 47-16,0 0-70 16,0 36-13-16,0 26 14 15,0 23-9-15,0 19 45 16,0 10-51-16,0 1 1 16,0-7 24-16,0-4-25 15,0-9 0-15,0-7-9 0,0-12-32 16,3-5-34-16,-3 0-211 15,0-18-421-15,0-15-470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39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278 0 1687 0,'0'0'233'0,"0"0"-154"15,0 0-61-15,0 0 186 16,0 0 25-16,0 0-122 16,0-4-19-16,0 4-25 15,0 0-18-15,0 0 37 16,0 14-33-16,0 24 44 15,0 21 2-15,0 24-48 16,0 47 41-16,0 52-35 16,-23 45-20-16,-4 14 35 15,-2-11-50-15,3-29-17 16,4-51 11-16,5-32-4 0,3-30 13 16,5-10-21-16,-8 4 0 15,4 6-5-15,-7 3 5 16,8-15 0-16,-2-13-1 15,2-10 1-15,4-11 3 16,2-7-3-16,3-6 0 16,3-3 23-16,0-8-23 15,0-3 0-15,0-4-1 16,0 1 7-16,12 0 13 16,5 0-19-16,0 0 0 15,6-4 14-15,3 5-14 16,7-2 0-16,12-2 12 15,9 0-4-15,11-3 17 0,9-1-24 16,14 1 0-16,14-3 35 16,11 0-36-16,7-3 1 15,12 4 6-15,4-2-1 16,9 5 6-16,2-5-12 16,6 4 0-16,2-4-6 15,2 1 6-15,1 1 0 16,1-4-1-16,-4 0 7 15,-5 0-13-15,-13 0 7 16,-9 0 0-16,-13 0-8 16,-10 2 17-16,-11 2-15 15,-6-2 6-15,-6 1 0 0,-3 0-4 16,-3-3 4 0,-5 0-12-16,-2 0 12 0,1 0-3 15,-5 0 3-15,-3 0 0 16,0 0 1-16,-10-8-13 15,-2-7 12-15,-12-2-1 16,-4-4-7-16,-3-6 16 16,0-8-13-16,-2-10 5 15,1-9 0-15,-1-12-3 16,0-16 3-16,-5-19-1 16,-1-35-17-16,-11-38-36 15,-12-31 43-15,0-11-34 16,-15 36 26-16,-13 48 10 15,12 41 1-15,4 12-2 16,-2-10 8-16,5-6 4 0,-2 2 10 16,11 9-12-16,0 17 0 15,0 15-8-15,0 6 8 16,0 14 0-16,3 9-6 16,5 7 12-16,-2 10-1 15,-6 1-5-15,0 5 0 16,0 0-2-16,0 0 11 15,0 0-6-15,0 0 11 16,0 0-14-16,-9-2 20 16,-5-2-20-16,-3 2 0 15,1-5-2-15,0 5 3 16,-6-5-1-16,-3-1 0 16,0 2 2-16,-7-6-2 0,-8 3 0 15,-2-5 0 1,-11 1-14-16,-7 2 14 0,-8-1-1 15,-6 0 1-15,-11 4-2 16,-11-1-16-16,-6 5 9 16,-6 4-15-16,-3 0 18 15,-7 0-17-15,4 0 2 16,-1 0 12-16,1 8 3 16,9-1-12-16,0 3 18 15,9-5-27-15,2 4 27 16,6 0-17-16,3-3 16 15,6 0-18-15,0-4 1 16,5 2 3-16,1-1 1 16,-2-3 7-16,3 0-1 15,0 2 5-15,2-2 3 0,2 0-6 16,3 0 6-16,-1 0 3 16,1 0-3-16,6 2 0 15,3-2-11-15,7 0 22 16,10 0-17-16,-1 0 6 15,5 0 0-15,-1 0 7 16,-4 0-7-16,1-2 0 16,-1 0-1-16,1-1 10 15,1-1-9-15,1 2 0 16,-2-2 0-16,-1 2 9 16,4-4-9-16,4 3 0 15,9-3-9-15,10 3 22 0,10 3-26 16,3 0-162-1,0 0-632-15,0-3-1236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0.3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2578 0,'0'0'385'15,"0"0"-385"-15,0 0-14 16,0 0-14-16,0 0-26 16,0 0-329-16,0 0-1540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0.9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487 757 2383 0,'0'0'258'0,"0"0"-204"16,0 0-26-16,0 0 17 15,-177-32 154-15,121 32-21 16,1 38-120-16,-4 20-37 15,6 16 42-15,11 12-15 16,13-1 31-16,15-8-61 16,14-9-16-16,8-12 4 15,34-11-6-15,23-16-36 16,21-17-9-16,11-12-76 16,12 0-11-16,2-35-106 15,-6-7 11-15,-14-8 79 16,-15 0 44-16,-17 5 61 0,-21 3 43 15,-8 11 0 1,-13 10 90-16,-11 15 11 0,-3 6-7 16,0 0 13-16,-3 29 69 15,3 9-50-15,8 7-17 16,1 0-67-16,15-5 12 16,13-1-54-16,5-9 2 15,15-13 8-15,-6-11-10 16,2-6-21-16,-7 0 13 15,-12-19 8-15,-12-9 20 16,-11-13-20-16,-14-3 0 16,0-9 32-16,-14-1-31 15,-25-2 14-15,-16 3-12 0,-4 9-3 16,-9 5-52 0,-17 2-216-16,18 6-262 0,12 6-269 15</inkml:trace>
  <inkml:trace contextRef="#ctx0" brushRef="#br0" timeOffset="136">1316 407 2362 0,'0'0'363'0,"0"0"-247"16,199-154-95-16,-61 54-13 15,-21 18-8-15,-15 11-496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1:58.4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114 0 1612 0,'0'0'210'16,"0"0"-91"-16,0 0 55 16,0 0 23-16,0 0 9 15,0 0-77-15,-29 4-71 0,29 39 18 16,0 31 11-16,-3 47 27 16,-3 50-8-16,-5 36-49 15,-2-14-23-15,4-45-22 16,-1-50 0-16,6-39 5 15,4 0-17-15,0 2 0 16,0-4-14-16,0-20-7 16,0-14-78-16,10-17-149 15,27-19-106-15,-5-32-137 16,-2-8-677-16</inkml:trace>
  <inkml:trace contextRef="#ctx0" brushRef="#br0" timeOffset="223">586 163 1748 0,'0'0'307'0,"0"0"-245"16,0 0 112-16,0 0 117 16,29 239-103-16,-21-125-14 15,-5 10-100-15,-3 3-42 16,3-10 4-16,0-13-36 15,0-14-6-15,3-12-122 0,-6-4-156 16,0-22-304-16,0-13-762 16</inkml:trace>
  <inkml:trace contextRef="#ctx0" brushRef="#br0" timeOffset="423">0 858 1980 0,'0'0'389'0,"0"0"-261"15,0 0-54-15,0 0 93 16,0 0-13-16,203-41-115 0,-111 24-39 16,6 2-35-16,30 6-249 15,-26 6-321-15,-22 3-1300 0</inkml:trace>
  <inkml:trace contextRef="#ctx0" brushRef="#br0" timeOffset="1169">1100 755 1610 0,'0'0'811'15,"0"0"-664"-15,0 0-19 16,0 0 20-16,0 0 12 16,-102 183-44-16,102-133-98 0,7-6-15 15,25-6-3-15,11-6-7 16,7-8-1-16,-1-9-38 16,-1-13-42-16,-1-2 35 15,-9-4-8-15,-7-33 32 16,-12-6 28-16,-16-11 2 15,-3-7-2-15,-13-5 1 16,-30 5 0-16,-12 2 13 16,-1 12-13-16,-3 10 37 15,10 18-6-15,13 7-30 16,10 9 41-16,20 3-42 16,6 0-27-16,18 6 21 0,38 11-21 15,20 1-22-15,16-3-46 16,12-6-38-16,12-3 18 15,1-6-89-15,4 0 19 16,1 0 148-16,-11 0 27 16,-17 0 10-16,-18-3 31 15,-23-3-19-15,-24 0 157 16,-23 3-55-16,-6 1 96 16,-12-2-45-16,-31 4-30 15,-13 0-14-15,-9 12-12 16,-4 24-34-16,-4 8 31 15,2 12-61-15,12 5 3 16,13 0 6-16,16 2-42 0,24-6 6 16,6-10-18-1,22-6-26-15,32-12 14 0,11-10-78 16,9-18-35-16,5-1-40 16,-3-14-52-16,-7-21 26 15,-10-10 39-15,-17-1 75 16,-13-6 68-16,-12 6 9 15,-8 6 62-15,-9 9 92 16,0 14 5-16,0 11 37 16,0 6-79-16,0 0-65 15,-6 23-8-15,0 12-43 16,6 7-1-16,0-2 0 16,0-1-65-16,23-3-134 15,31-7-153-15,-4-7-358 16,-1-14-87-16</inkml:trace>
  <inkml:trace contextRef="#ctx0" brushRef="#br0" timeOffset="1439">2855 608 2152 0,'0'0'297'0,"0"0"-181"15,0 0 27-15,0 0 115 16,-200 137 15-16,165-72-109 16,15 3-108-16,9-6 14 15,11-1-56-15,3-15-13 0,34-8 2 16,8-11 9-16,12-13-24 16,2-11-51-16,3-3-78 15,-4-5-52-15,-2-45-173 16,-17 8-297-16,-16-2-470 0</inkml:trace>
  <inkml:trace contextRef="#ctx0" brushRef="#br0" timeOffset="1686">1870 83 2282 0,'0'0'270'0,"0"0"-181"16,0 0-53-16,0 0 120 15,0 0-11-15,0 0-98 16,51 174 6-16,-4-156-53 16,5-7-15-16,10-11 7 15,3 0-137-15,17-37-102 16,-13-5-254-16,-16-5-246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2.0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437 347 1588 0,'0'0'234'0,"0"0"-124"15,0 0-5-15,15-151 15 16,-15 103 95-16,0 6-46 16,-6 0-56-16,-20 9 1 15,-7 10-74-15,-2 15-3 16,-15 8 27-16,1 10-13 16,-10 42 24-16,0 23-41 15,7 20-4-15,7 9 24 0,17-2-54 16,19-11 6-16,9-14-13 15,9-18-4-15,35-18 11 16,8-14-74-16,7-17-45 16,0-10 49-16,-4-13-41 15,-2-28 45-15,-7-15 37 16,-10-9 29-16,-10-3 4 16,-6-3 8-16,-8 13 34 15,-8 13 78-15,-1 16 30 16,-3 21-28-16,0 8-21 15,0 26-81-15,0 63 41 16,0 58 10-16,0 47-24 0,-7 24 30 16,1-6-67-16,3-20 8 15,0-53-8-15,0-28-7 16,3-34 15-16,0-18-22 16,0 0-3-16,0-5-13 15,0 0 16-15,-5-21-77 16,5-13-46-16,0-14-61 15,-3-6-51-15,0-29-139 16,0-21-375-16,0-5-1019 0</inkml:trace>
  <inkml:trace contextRef="#ctx0" brushRef="#br0" timeOffset="902">786 303 1905 0,'0'0'345'0,"0"0"-277"16,0 0-4-16,0 0 130 15,0 0-4-15,82 174-46 16,-68-110-108-16,3 0-36 16,5-4 29-16,7-7-29 15,8-7-48-15,2-9-42 16,7-17-68-16,-1-14-7 15,4-6 8-15,-2-11-18 16,-4-30 62-16,-4-12-10 16,-7-10 73-16,-9 2 50 15,-10 3 2-15,-7 10 84 16,-3 15 65-16,-3 18 68 0,0 15-57 16,0 3-116-16,0 36 24 15,0 10 28-15,0 8-56 16,8-2-14-16,15-3-28 15,9-6-10-15,10-10 1 16,8-13-33-16,5-13-35 16,4-10-11-16,1 0 8 15,-6-33 31-15,-7-9-33 16,-4-6 26-16,-11-4 42 16,-10 1 3-16,-5 4 11 15,-6 12 45-15,-8 12 33 0,-3 10 84 16,0 13-59-1,0 0-43-15,0 7-39 0,0 28-9 16,3 12 40-16,6 10-33 16,5-2-19-16,8-2 15 15,7-6-15-15,5-8-15 16,5-13-16-16,1-11-36 16,2-15 16-16,-2 0-16 15,-1-9-16-15,-1-25 46 16,-4-11-11-16,-9-8 29 15,-2 0 19-15,-6-4 0 16,-7 5 71-16,-3 4 42 16,-4 14 15-16,-3 6 29 15,0 13-13-15,0 13-34 0,0 2-26 16,0 2-66-16,0 41 12 16,0 14 15-16,0 25 7 15,3 12 10-15,3 17-40 16,7 4 14-16,4 5 6 15,9 2-40-15,0 1 25 16,1 4-27-16,-4-9 0 16,-8-9 13-16,-10-18-13 15,-5-14 0-15,-5-23-1 16,-30-8 1-16,-10-16 15 16,-15-13-15-16,-2-11 0 15,0-6 12-15,0-12-11 16,2-29-1-16,12-22 0 15,8-16 9-15,20-18-18 0,20-14 9 16,3-14-72 0,54-1-2-16,67-42-155 0,-13 32-439 15,-6 21-1665-15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3.8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0 920 2626 0,'0'0'249'0,"0"0"-249"16,0 0 0-16,0 0 96 16,9 158 50-16,-1-80-27 15,4 0-98-15,8-5 25 16,10-8-46-16,2-11-21 16,7-13 9-16,4-14-91 15,2-17-54-15,2-10-47 16,-1-4-28-16,0-31 40 0,-1-16-9 15,-5-8 49 1,-4-6 93-16,-4 5 28 0,-9 6 31 16,-7 12 25-16,-9 21 83 15,-3 21 97-15,-4 0-66 16,3 30 28-16,0 20 31 16,9 4-83-16,8 2-55 15,13-4-24-15,10-11-35 16,6-11-2-16,4-13-8 15,6-17-80-15,-4 0 13 16,1-14-83-16,-8-26-6 16,-5-8 24-16,-10-5 19 15,-4-5 90-15,-12-3 8 0,-8 11 24 16,-4 15 18 0,-5 17 72-16,0 16 73 0,0 2-11 15,0 20-111-15,0 24 86 16,0 10-21-16,0 2-43 15,9-4-35-15,27-7-27 16,16-10-1-16,7-11-5 16,3-16-61-16,-5-8 26 15,-12 0-24-15,-16-14 12 16,-9-25 23-16,-17-4 3 16,-3-14 26-16,-3-2 0 15,-26 0 2-15,-11 0 51 16,-2 13-36-16,-1 7 20 15,7 12-3-15,16 14-32 16,14 6-2-16,6 7 0 0,20 0-75 16,31 0 47-16,22 0-109 15,6 0-25-15,2 3-25 16,-5-3 40-16,-8 4 94 16,-12-4 27-16,-10 0 26 15,-16 0 19-15,-15 0 46 16,-7 0 131-16,-8 0 111 15,0 6-73-15,-8 5-53 16,-21 9-91-16,-7 10-3 16,-3 8 24-16,7 12-50 15,1 4-15-15,12 1-3 16,12-2-42-16,7-3-2 16,0-3-21-16,11-8-95 15,15-13-87-15,10-17-260 0,-10-9-129 16,-9 0-1355-16</inkml:trace>
  <inkml:trace contextRef="#ctx0" brushRef="#br0" timeOffset="222">1260 680 2417 0,'0'0'368'15,"0"0"-255"-15,0 0-99 16,0 0 92-16,0 0 32 16,0 0-102-16,177-18-16 0,-170 46-20 15,-7 7-32-15,-23 12-31 16,-75 24-203-16,7-11-372 16,-5-8-324-16</inkml:trace>
  <inkml:trace contextRef="#ctx0" brushRef="#br0" timeOffset="481">560 586 1847 0,'0'0'304'0,"0"0"-248"15,0 0-45-15,0 0-11 0,0 0 0 16,0 0-3-16,0 0-109 15,114 175-83-15,-100-156-58 16,6-7-20 0,5-12 63-16,7-6 210 0,19-35 81 15,8-17 301-15,12-20-75 16,14-16 50-16,11-15-52 16,24-50-207-16,-21 27-98 15,-24 17-691-15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5.7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0 955 1716 0,'0'0'228'0,"0"0"-173"0,0 0-42 16,0 0 116-16,0 0-1 16,202-75-72-16,-123 5-26 15,3-14-23-15,-3-11-7 16,-14-4 0-16,-14 1 8 15,-20 1-2-15,-14 8-6 16,-17 12 9-16,0 18 63 16,-5 18 53-16,-18 23-40 15,-6 18 2-15,0 18-47 16,-7 47 21-16,0 27 30 16,4 19-41-16,1 17 3 15,9 1-51-15,5 1 5 0,5-4-7 16,1-10 2-16,2-11 10 15,-5-16-12-15,5-21-37 16,2-25 37-16,1-15-28 16,2-17 22-16,1-11 6 15,3 0 0-15,0-27-9 16,0-22 8-16,7-14-8 16,18-10-11-16,15-1 20 15,2 10-25-15,11 11 24 16,-4 17-5-16,0 21-4 15,-10 15 10-15,-5 0-5 16,-15 30 5-16,-16 14 1 16,-3 6 14-16,-6 3-15 15,-30 1 6-15,-4-14 6 0,1-7-12 16,-1-16 0-16,12-14 24 16,2-3-24-16,6 0-3 15,6-7 3-15,11-6 0 16,3 5 7-16,0 3-7 15,0 5-12-15,20 0 3 16,6 18 9-16,7 12 0 16,-1 4-1-16,5 2-20 15,-1 0 5-15,7-3-42 16,2-8 46-16,1-9-3 16,2-15 10-16,2-1-5 15,5-12-16-15,1-34-15 16,3-15 29-16,1-16-18 15,-3-14 19-15,3-15 10 0,-1-8 1 16,-7-12 0-16,-5 5 7 16,-12 10 7-16,-8 15 62 15,-18 12-54-15,-9 25 8 16,0 19 39-16,0 13-2 16,-20 14 6-16,-9 13-23 15,-7 0-44-15,-4 36 34 16,-2 23-40-16,2 21 0 15,5 15 38-15,5 7-37 16,7 11-1-16,10-5 0 16,10 2 1-16,3-8-1 15,0-8 0-15,0-8-13 16,10-18 12-16,10-20-48 0,0-13 4 16,3-18 2-16,2-14-24 15,1-3 67-15,8-14-28 16,5-26 13-16,4-12 4 15,5-7 10-15,-2 6-4 16,-4 12 4-16,-2 17 2 16,-7 18 22-16,-7 6-10 15,-3 22 4-15,-7 21 38 16,0 4-7-16,-6 3-17 16,-1-2-31-16,5-10-9 15,3-5-30-15,15-18-191 16,-2-13-321-16,-1-2-149 0</inkml:trace>
  <inkml:trace contextRef="#ctx0" brushRef="#br0" timeOffset="368">2269 802 1846 0,'0'0'386'16,"0"0"-217"-16,0 0 19 15,0 0 52-15,0 0-41 16,0 0-75-16,-198 86-20 16,146-28-59-16,7 7-20 15,15-3-3-15,20-6-16 16,10-10-12-16,6-7-58 16,34-15-69-16,9-15-65 0,13-9-41 15,3-16-27-15,2-24 8 16,-12-13 136-16,-13 0 87 15,-11 5 35-15,-16 14 91 16,-8 13 159-16,-7 15 11 16,0 6-89-16,0 6-74 15,0 27 21-15,0 10 18 16,0 5-89-16,6 0-47 16,20-8-1-16,14-4-103 15,25-19-160-15,-6-8-365 16,-3-9-773-16</inkml:trace>
  <inkml:trace contextRef="#ctx0" brushRef="#br0" timeOffset="588">3014 769 2183 0,'0'0'328'16,"0"0"-225"-16,0 0 68 15,0 0 116-15,-150 199-50 16,130-130-132-16,17 0-80 16,3-8-19-16,17-9-5 15,22-12-2-15,13-15-84 16,27-25-127-16,-11 0-156 0,-6-11-481 16</inkml:trace>
  <inkml:trace contextRef="#ctx0" brushRef="#br0" timeOffset="783">2399 287 2659 0,'0'0'306'16,"0"0"-306"-16,0 0-104 15,187-130 104-15,-46 68-45 16,-21 10-320-16,-12 9-991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7.3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0 721 2462 0,'0'0'345'0,"0"0"-270"15,0 0-33-15,46 212-33 0,-40-149 48 16,-3-11 28-16,-3-2-69 15,0-12-10-15,0-11-6 16,0-12 0-16,-3-15 27 16,-3 0-27-16,0-12-14 15,1-22 14-15,5-18-22 16,0-9-4-16,0-10-14 16,14-2-23-16,12-5 41 15,4 4-30-15,2 14 17 16,1 9 29-16,-1 24-3 15,2 18-1-15,-2 9-7 16,1 24 17-16,-7 30 84 0,-3 13-26 16,-4 17-29-1,1 9 8-15,0 2-26 0,10-8 18 16,2-10-24-16,5-9-4 16,2-19-2-16,4-13-21 15,2-15-63-15,-2-17 15 16,-4-4-26-16,1-15-2 15,-5-26-4-15,-2-13 16 16,-4-8 59-16,-6-9-7 16,-4-2 18-16,-2 5 16 15,-6 6 0-15,-2 15 49 16,-6 21 67-16,-3 14 24 16,3 12 3-16,-3 0-98 15,0 35 28-15,5 15 21 16,1 12-29-16,6 2-14 0,7 1-45 15,9-5-5-15,14-14-1 16,7-10-19-16,13-15-35 16,7-15-37-16,-4-6-2 15,-3-10-37-15,-9-28-33 16,-7-12 78-16,-7-9 78 16,-2-8-9-16,-11-4 16 15,-4 6 17-15,-8 12 44 16,-8 14 85-16,-6 19 33 15,0 14-11-15,0 6-41 16,0 9-100-16,0 29 39 16,0 10 22-16,0 6-52 15,0 1-7-15,12-5-29 0,8-6-15 16,3-9-11-16,4-7-77 16,5-17-128-16,21-11-224 15,-10-7-212-15,-4-16-1233 0</inkml:trace>
  <inkml:trace contextRef="#ctx0" brushRef="#br0" timeOffset="389">2262 711 1273 0,'0'0'1251'15,"0"0"-1039"-15,0 0-50 16,0 0 84-16,0 0-14 0,-199 77-63 15,156-16-124 1,13 0-13-16,15 6-25 0,15-5 7 16,0-6-28-16,12-11 13 15,24-16-50-15,10-14 9 16,-1-15-54-16,6 0 4 16,-6-21 3-16,-2-23 41 15,-7-12 31-15,-10-1 17 16,-3 2 0-16,-11 8 6 15,-5 13 27-15,-4 17 69 16,1 15 4-16,-4 2-55 16,3 8-7-16,-3 28-31 0,3 4-12 15,4 12 29 1,2-3-30-16,5 1-20 0,3-9 5 16,-2-5-69-16,-1-9-6 15,-5-9-145-15,-9-18-273 16,0 0-105-16,0-10-1249 0</inkml:trace>
  <inkml:trace contextRef="#ctx0" brushRef="#br0" timeOffset="620">1706 347 2629 0,'0'0'299'0,"0"0"-256"0,0 0-43 16,0 0 0-16,0 0 5 15,0 0-5-15,0 0-20 16,121 150-95-16,-148-100-113 16,-8 3 0-16,5-18-79 15,7-13-451-15</inkml:trace>
  <inkml:trace contextRef="#ctx0" brushRef="#br0" timeOffset="840">2037 30 1852 0,'0'0'320'15,"0"0"-196"-15,0 0 107 0,166-34 48 16,-116 34-6-16,1 12-75 15,5 18-68-15,1-1-25 16,0-1-64-16,6-7-26 16,-1-5-5-16,0-11-10 15,-6-5-34-15,10-21-110 16,-21-16-347-16,-11-4-653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13.0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2318 0,'0'0'478'16,"0"0"-465"-16,0 0-2 15,0 0 11-15,170 1 34 16,-98-1-56-16,10 0-1 15,16 0-154-15,-16 0-208 0,-22 0-655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4:58.3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193 169 1898 0,'0'0'555'0,"0"0"-431"15,0 0-108-15,0 0 156 16,0 0 55-16,31 171-133 16,-28-97-49-16,-3 9-12 15,0 4-24-15,0-2 30 0,0-1-39 16,0-6 0-16,0-14-36 16,6 6-172-16,4-24-251 15,-4-15-263-15</inkml:trace>
  <inkml:trace contextRef="#ctx0" brushRef="#br0" timeOffset="333">0 667 1824 0,'0'0'361'0,"0"0"-248"15,0 0 40 1,0 0 3-16,0 0 18 0,0 0-88 16,204 67-57-16,-136-67 19 15,-2 0-39-15,3 0-9 16,-8 0 31-16,-8 0-30 16,-10 23 19-16,-14 10-8 15,-16 14 19-15,-13 11 40 16,0 9-44-16,-3 1-18 15,-16-4 28-15,2-17-26 16,5-10 2-16,4-9-13 16,8-16-38-16,0-10-77 15,0-2-230-15,0-14-317 16,0-14-252-16</inkml:trace>
  <inkml:trace contextRef="#ctx0" brushRef="#br0" timeOffset="470">547 581 1759 0,'0'0'473'0,"0"0"-447"15,0 0-26-15,0 0-51 16,0 0-259-16,0 0-1066 0</inkml:trace>
  <inkml:trace contextRef="#ctx0" brushRef="#br0" timeOffset="1279">799 891 1360 0,'0'0'304'15,"0"0"-112"-15,0 0 49 16,0 0-26-16,76 170-29 16,-67-137-112-16,-1-14-34 15,-2-6-40-15,-6-7 0 16,3-6 6-16,-3 0-6 15,0 0-6-15,0-12-22 16,0-20-11-16,11-8 33 16,4 0-28-16,8-6-17 15,10 7 11-15,6 0 17 16,7 7 15-16,6 17 1 16,-2 15 7-16,-5 0 46 15,-5 12 67-15,-8 30 4 0,-5-2-21 16,-7 11 20-16,-8 3-29 15,2-2-53-15,-8-5-14 16,4-4-13-16,-4-3-7 16,-3-8 0-16,4-11 0 15,-3-7-33-15,2-8-27 16,3-6-34-16,8 0 6 16,13-32 32-16,5-13-3 15,15-10 0-15,2-16 5 16,10-9-26-16,1-5-1 15,-1-7-41-15,-3-5 56 0,-4-1 50 16,-2 12 1 0,-11-4 15-16,-13 20 63 0,-9 12 59 15,-12 12 53-15,-8 14-4 16,0 5 17-16,-11 15 28 16,-12 12-82-16,-6 0-53 15,-4 18-14-15,-4 29-19 16,6 6 16-16,0 19-47 15,5 8-16-15,7-3 18 16,10 7-18-16,1-2-2 16,5 1 1-16,3-3 0 15,0-9 6-15,0-3-6 16,0-16-23-16,0-8 22 16,0-17-36-16,0-6-6 0,0-17-23 15,14-4-19 1,5 0 26-16,7-17-38 0,8-9 55 15,4-4 42-15,9 13-8 16,-2-4 8-16,-2 21 26 16,-7 0 13-16,-10 0 78 15,-6 21-48-15,-8 11-14 16,-5 3 13-16,-4 1-37 16,-3-7-8-16,0-6-23 15,0-7-2-15,0-16 1 16,0 0-102-16,0-12-75 15,0-17-283-15,-3-4-472 0</inkml:trace>
  <inkml:trace contextRef="#ctx0" brushRef="#br0" timeOffset="1477">737 273 2916 0,'0'0'383'0,"0"0"-383"15,0 0-65-15,0 0 64 16,275-143-31-16,-143 76-584 16,-15 4-1774-16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13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2529 0,'0'0'385'0,"0"0"-303"16,0 0-71-16,0 0-10 15,207 3-1-15,-86-3-21 16,-19 0-324-16,-17 3-478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09.5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743 1112 1595 0,'0'0'267'16,"0"0"-186"-16,0 0 28 15,0 0 51-15,0 0-11 16,0 0-32-16,-3-174-54 16,42 133-28-16,10-1 28 15,7 13-14-15,3 9 3 16,1 20 3-16,-3 0-44 15,0 32 16-15,-4 29-5 0,-15 16-21 16,-8 17-1-16,-13 5-9 16,-17 6 3-16,0-5 5 15,-31-6-2-15,-17-8-11 16,-8-10 14-16,-4-14 0 16,3-17-1-16,4-18 1 15,10-17-8-15,17-10-33 16,23-49-207-16,3-13-254 15,0-6-735-15</inkml:trace>
  <inkml:trace contextRef="#ctx0" brushRef="#br0" timeOffset="367">1870 968 1633 0,'0'0'227'15,"0"0"-94"-15,0 0 21 16,0 0 32-16,0 0 18 16,0 0-112-16,0 0-31 15,-170-153-9-15,111 149-9 16,-10 4 38-16,-4 0-61 0,-1 30-3 15,4 20 40-15,15 17-36 16,16 25 29-16,16 16-6 16,17 20-8-1,6 1 26-15,20-5-62 0,22-9 0 16,10-20 3-16,16-16-3 16,8-23 0-16,15-16-42 15,5-15-94-15,25-22-122 16,-26-3-372-16,-19 0-1362 0</inkml:trace>
  <inkml:trace contextRef="#ctx0" brushRef="#br0" timeOffset="1095">2442 2158 1605 0,'0'0'355'15,"0"0"-239"-15,0 0-59 16,-51-153 90-16,37 105 97 0,-3 8-14 16,2 4-129-16,-5 10-40 15,1 8 13-15,-9 6-28 16,-3 12-27-16,-6 0-7 16,-5 6 0-16,-1 26 23 15,0 13-35-15,12 10 0 16,6 10 5-16,13 6-5 15,12 7-7-15,0-1 5 16,12 3 2-16,25-2 11 16,8-5-11-16,5-5 0 15,5-6 0-15,-2-3 0 16,2-5 0-16,1-6-1 0,-3-3 2 16,-7-7 6-1,-7 1-7-15,-10-6-1 0,-9-1-1 16,-17 1 3-16,-3-3-1 15,-9 7 0-15,-31-3 0 16,-13 2 20-16,-6-7-20 16,-6-8 0-16,-1-9 0 15,-2-6 1-15,3-6 7 16,2 0-8-16,15-33 1 16,11-5 6-16,21-8-7 15,13-16 0-15,3-12 0 16,29-12-1-16,21-6 1 15,12-4 0-15,-4 1 1 0,1 7-11 16,-9 11 7 0,-12 12 3-16,-11 12-6 0,-7 20 15 15,-11 13-9-15,-6 12 0 16,-3 8-26-16,3 0-107 16,8 7-351-16,-2 11-3 15,5 6-363-15</inkml:trace>
  <inkml:trace contextRef="#ctx0" brushRef="#br0" timeOffset="1318">2878 2931 2118 0,'0'0'327'0,"0"0"-200"0,0 0-97 16,0 0 179-16,0 0-21 16,0 0-188-16,0 0-13 15,6 10-201-15,17-18-106 16,0-13-286-16</inkml:trace>
  <inkml:trace contextRef="#ctx0" brushRef="#br0" timeOffset="1691">3170 1952 2244 0,'0'0'237'16,"0"0"-180"-16,0 0-40 15,0 0 125-15,173 21 34 16,-105-12-106-16,11-5-12 15,0-4-57-15,3 0 28 16,-7 0-3-16,-10 0-25 16,-15 0 25-16,-18-4-26 15,-12 0 0-15,-14 1 24 16,-6 3 33-16,0 0 43 16,0 15 8-16,-12 29-90 0,-11 18 40 15,0 23-31 1,0 16-12-16,4 11 39 0,2 2-45 15,3-3-8-15,8-1-1 16,0-12-8-16,2-13-12 16,4-11-101-16,-3-9-137 15,-10-9-220-15,3-14-225 16,-2-21-1165-16</inkml:trace>
  <inkml:trace contextRef="#ctx0" brushRef="#br0" timeOffset="1859">3553 2527 2181 0,'0'0'376'15,"0"0"-227"-15,0 0-55 0,0 0 63 16,0 0-65 0,223-180-86-16,-143 144-6 0,33-8-249 15,-22 6-343-15,-18 5-1273 16</inkml:trace>
  <inkml:trace contextRef="#ctx0" brushRef="#br0" timeOffset="2173">2872 184 468 0,'0'0'1617'0,"0"0"-1403"16,0 0-162-16,0 0 4 15,0 0 34-15,0 0-16 16,-10 218-74-16,10-136-119 16,0 12-155-16,0-20-211 0,0-18-1136 15</inkml:trace>
  <inkml:trace contextRef="#ctx0" brushRef="#br0" timeOffset="2322">3105 225 1778 0,'0'0'301'16,"0"0"-196"-16,0 0 15 15,0 0 73-15,0 200-133 16,0-108-60-16,0-10-459 0</inkml:trace>
  <inkml:trace contextRef="#ctx0" brushRef="#br0" timeOffset="2830">139 134 1908 0,'0'0'174'0,"0"0"-127"16,0 0-17-16,0 0-24 16,0 0 34-16,-113 156-3 15,96-100-37-15,8-4-68 16,9 4-94-16,3-14-361 16,14-14-931-16</inkml:trace>
  <inkml:trace contextRef="#ctx0" brushRef="#br0" timeOffset="2981">439 0 1987 0,'0'0'153'16,"0"0"-131"-16,0 0-22 0,-133 219-49 15,102-125-83-15,5-12-654 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15.6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670 259 814 0,'0'0'803'0,"0"0"-657"15,0 0-95-15,0 0 70 16,0 0 49-16,0 0-32 15,0-74-45-15,0 68-58 16,0 0 7-16,-6 4 2 16,-5 2-20-16,-1 0 45 15,-5-4-49-15,-3 4 19 16,-8 0 36-16,-6 0-55 16,-8 0 0-16,-7 4 25 15,-7 20-2-15,-6 11 15 16,-1 12-16-16,1 8 19 0,3 13 35 15,10 5-41-15,7 6-25 16,13 5 15-16,9-2-28 16,16-2 23-16,4-1-40 15,0 1 6-15,27-6 18 16,8-7-24-16,12-3 0 16,4-7-4-16,6-7 23 15,0-10-38-15,6-9 19 16,-1-12-48-16,-3-15 36 15,0-4-57-15,-2-4 3 16,-3-33 28-16,-1-16 38 16,-7-18 0-16,-10-14 0 0,-10-15 0 15,-12-10 55 1,-14-4-19-16,0 3 0 0,-20 10 25 16,-16 18-23-16,-4 18 36 15,4 21-54-15,4 21-10 16,2 11-10-16,14 12-27 15,12 21-235-15,4 20-276 16,0 3-333-16</inkml:trace>
  <inkml:trace contextRef="#ctx0" brushRef="#br0" timeOffset="228">1312 1263 2421 0,'0'0'474'16,"0"0"-369"-16,0 0-93 16,0 0 112-16,0 0-91 15,0 0-33-15,0 0-262 16,49-30-95-16,-20 7-362 0</inkml:trace>
  <inkml:trace contextRef="#ctx0" brushRef="#br0" timeOffset="896">1704 196 2150 0,'0'0'360'16,"0"0"-222"-16,0 0 55 16,0 0 26-16,0 0-90 15,0 0-55-15,14-159-65 0,22 142-3 16,7 1-3-16,8 13 4 15,5 3 5-15,-1 7-12 16,1 26 0-16,-7 11 2 16,-13 9-1-16,-7 5 0 15,-15 5-1-15,-14 2 1 16,0-1 4-16,-17-2-5 16,-18-3 0-16,-7-6 6 15,-8-6-5-15,4-9-1 16,3-7 28-16,7-16-16 15,10 2 45-15,13-15-51 16,6 2 7-16,7-4 23 16,0 0-34-16,0 0 4 15,0 0-6-15,20 0-41 0,9 0 32 16,11 0 0-16,7 0 0 16,4 0 3-16,5 14 8 15,-1 14-8-15,1 12 6 16,-4 7-12-16,-2 9-3 15,-7 6 15-15,-11-1 0 16,-13 0 7-16,-16-7-5 16,-3-3 19-16,-3-5-2 15,-32-7-2-15,-12-5 37 16,-4-3-42-16,-12-10-2 16,4-8 35-16,-3-8-30 15,7-5 24-15,5 0-12 16,8-16-25-16,5-10 13 0,8 3-15 15,13-3-36 1,9 1-50-16,7-6-174 0,29 1-501 16,11 3-1581-16</inkml:trace>
  <inkml:trace contextRef="#ctx0" brushRef="#br0" timeOffset="1262">3037 763 1985 0,'0'0'344'16,"0"0"-252"-16,0 0 73 15,0 0 125-15,0 0-87 16,0 0-85-16,0 0-67 16,148 147 26-16,-97-109-28 15,2 3-25-15,2-2 4 0,-5 2-28 16,-7-4-1-1,-8 0-20-15,-5-5-139 0,-13-9-162 16,-8-11-417-16,-6-7-558 0</inkml:trace>
  <inkml:trace contextRef="#ctx0" brushRef="#br0" timeOffset="1463">3472 689 1750 0,'0'0'301'0,"0"0"-146"16,0 0 96-16,0 0-1 15,0 0 21-15,-6 182-98 16,-20-123-119-16,-11 0 2 0,-5 3-56 16,-1-7-87-1,-8 7-103-15,7-15-319 0,15-18-437 0</inkml:trace>
  <inkml:trace contextRef="#ctx0" brushRef="#br0" timeOffset="2004">4173 724 836 0,'0'0'0'0</inkml:trace>
  <inkml:trace contextRef="#ctx0" brushRef="#br0" timeOffset="2319">4173 724 1136 0,'75'-117'340'15,"-75"110"-197"-15,0 6 79 16,-6 1-48-16,0 0 72 15,6-5-62-15,0 3-107 16,0-2-6-16,9-4 22 16,17 2-10-16,7 0 16 15,6 6-35-15,4 0-6 16,3 6 38-16,-1 20-29 16,1 15-1-16,-7 7 0 0,-8 9-27 15,-12 5 27 1,-13 1-66-16,-6 5 7 0,-6 0 26 15,-30-3-27-15,-10-9 0 16,-7-6 15-16,4-13-19 16,4-16 11-16,5-13-13 15,7-8-24-15,10 0 3 16,7-25-97-16,16-36-157 16,0 5-257-16,27 2-201 0</inkml:trace>
  <inkml:trace contextRef="#ctx0" brushRef="#br0" timeOffset="2598">5135 509 1719 0,'0'0'595'15,"0"0"-470"-15,0 0 11 16,0 0 176-16,0 0-71 15,0 0-106-15,-170-39-52 16,118 57-53-16,-1 23 66 16,1 12-63-16,4 6-7 15,8 6 17-15,17 4-37 16,13-8-5-16,10 4-1 16,0-7-9-16,29-1 8 15,18-10-136-15,47-6-108 0,-9-12-327 16,-6-8-268-16</inkml:trace>
  <inkml:trace contextRef="#ctx0" brushRef="#br0" timeOffset="3129">5378 1273 2266 0,'0'0'518'15,"0"0"-428"-15,0 0 41 16,0 0 148-16,0 0-80 16,0 0-117-16,0 0-44 15,-119 36-38-15,104-5 17 16,4 9-17-16,5 8 0 0,6 9 9 16,0 4-9-16,0 7-6 15,17 2-2-15,6 7 4 16,6 1 4-16,7-3-7 15,10-1 7-15,5-3-3 16,6-6 3-16,-4-7-3 16,-5-5-3-16,-11-5 12 15,-11-6 4-15,-17-10-10 16,-9-3 0-16,0-6 27 16,-26-2-18-16,-23-6-1 15,-10 1 5-15,-9-12-7 0,-2-4-1 16,4 0-5-16,9-4 0 15,7-27-2-15,7-7 2 16,17-16-13-16,10-13 11 16,13-16-32-16,3-8 16 15,22-3-8-15,24 3 26 16,7 5-1-16,2 13 1 16,-2 10 0-16,-8 10-6 15,-5 15 12-15,-11 12 12 16,-9 5-18-16,-10 9 0 15,-1 3-2-15,11-14-28 16,-3 2-239-16,2-2-671 0</inkml:trace>
  <inkml:trace contextRef="#ctx0" brushRef="#br0" timeOffset="3418">6415 1078 2602 0,'0'0'366'0,"0"0"-315"16,0 0-45-16,175-12 208 15,-113 9-72-15,-1 3-88 0,5 0-42 16,3 0-5-16,-7 0-14 16,-3 0-40-16,13 0-174 15,-13 0-287-15,-17 0-226 0</inkml:trace>
  <inkml:trace contextRef="#ctx0" brushRef="#br0" timeOffset="3615">6775 727 2533 0,'0'0'511'0,"0"0"-426"16,0 0-60 0,0 0 165-16,0 206-5 0,0-118-122 15,4 7-63-15,-1 4 0 16,1 26-73-16,-4-22-305 15,0-20-880-15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20.2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634 166 1542 0,'0'0'249'0,"0"0"-123"15,0 0-44-15,0 0 31 16,0 0 125-16,0 0-69 15,0 0-55-15,-212-147 16 16,159 147-87-16,1 2 5 16,-7 39 6-16,-4 24-20 15,7 26 29-15,5 18-34 16,8 15-19-16,17-1 32 16,13 1-42-16,13-12 0 15,0-17-1-15,16-15 2 16,24-22-4-16,8-19 3 15,12-19-46-15,5-20-17 16,3-3 0-16,1-44 40 0,-10-20 23 16,-9-23 0-1,-15-12 15-15,-15-13 21 0,-10-3 18 16,-10 5 43-16,0 10-48 16,-3 21 25-16,-13 26-16 15,-1 24-44-15,11 26-14 16,6 6-78-16,9 50-262 15,24 12 24-15,7 6-411 0</inkml:trace>
  <inkml:trace contextRef="#ctx0" brushRef="#br0" timeOffset="171">949 1167 2167 0,'0'0'572'15,"0"0"-517"-15,0 0 94 16,0 0 71-16,0 0-166 16,0 0-54-16,0 0-284 15,59-50-294-15,-27 15-544 0</inkml:trace>
  <inkml:trace contextRef="#ctx0" brushRef="#br0" timeOffset="568">1315 0 1818 0,'0'0'670'16,"0"0"-566"-16,0 0-53 0,0 0 168 15,0 0-41-15,174 6-51 16,-111-3-47-16,2 0-70 15,6 0-1-15,2 1-9 16,2-2 6-16,-7-2 9 16,-9 0-15-16,-13 0 0 15,-16 0-3-15,-13 2 3 16,-14 5-6-16,-3 8 6 16,0 11 48-16,0 15 72 15,0 17-93-15,-17 16-18 0,-6 12 33 16,-2 10-30-16,-3-2-2 15,5 8-9-15,4-7-1 16,4-9 12-16,4-5-12 16,8-7-5-16,0-13 4 15,0-9-90-15,-2-9-76 16,5-10-55-16,-3-16-309 16,3-8-221-16</inkml:trace>
  <inkml:trace contextRef="#ctx0" brushRef="#br0" timeOffset="749">1515 663 2152 0,'0'0'504'16,"0"0"-467"-16,0 0 52 15,0 0 88-15,0 0-113 16,193-11-64-16,-71 2-34 15,-21 3-237-15,-13 0-432 0</inkml:trace>
  <inkml:trace contextRef="#ctx0" brushRef="#br0" timeOffset="1063">2827 607 1847 0,'0'0'746'0,"0"0"-580"15,0 0-137-15,0 0 200 16,0 0 17-16,0 0-125 15,0 0-39-15,148 118-68 16,-106-80-5-16,1 0-3 16,-4 1-6-16,1-7-65 15,-1-3-125-15,10-6-54 16,-7-10-125-16,-11-10-359 0</inkml:trace>
  <inkml:trace contextRef="#ctx0" brushRef="#br0" timeOffset="1252">3221 533 1741 0,'0'0'480'0,"0"0"-343"16,0 0-35-16,0 0 152 16,0 0-13-16,-66 177-113 15,27-112-39-15,-7 7-58 16,-4-3-31-16,2 0-12 0,2-8-229 15,17-13-481 1,12-21-1376-16</inkml:trace>
  <inkml:trace contextRef="#ctx0" brushRef="#br0" timeOffset="1794">3948 551 1870 0,'0'0'372'0,"0"0"-221"16,0 0 26-16,0 0 45 16,0 0-47-16,0 0-74 15,-30-153-48-15,46 126 19 0,7 6-36 16,6 4-3-1,5 5-8-15,2 12-24 0,6 0 14 16,4 6-4-16,0 28-1 16,-1 12 38-16,-5 7-35 15,-4 7 5-15,-13 7 21 16,-6 2-21-16,-14 0 3 16,-3 1-15-16,0-5 0 15,-31-3 18-15,-7-6-24 16,-4-5-4-16,-5-13-2 15,4-9-8-15,4-11 13 16,10-9-33-16,3-9-26 16,9 0-42-16,17-27-193 15,0-13-302-15,23-5-348 0</inkml:trace>
  <inkml:trace contextRef="#ctx0" brushRef="#br0" timeOffset="2135">4926 508 1921 0,'0'0'398'0,"0"0"-247"15,0 0-4-15,0 0 160 16,0 0-63-16,0 0-130 15,0 0-47-15,-144-93-13 16,104 93-15-16,-2 4 30 16,-4 28-46-16,7 12 1 0,4 15 3 15,5 9-27-15,10 2 40 16,8 1-29-16,12 0-11 16,0-6 30-16,9-10-30 15,30-7-1-15,10-10-10 16,10-9-43-16,9-8-25 15,8-6-73-15,26-15-134 16,-14 0-428-16,-19 0-1199 0</inkml:trace>
  <inkml:trace contextRef="#ctx0" brushRef="#br0" timeOffset="2912">5456 1317 1696 0,'0'0'606'15,"0"0"-530"-15,0 0-17 16,0 0 206-16,0 0 13 0,0 0-135 16,0 0-90-16,20-65 61 15,-20 45-20-15,0-2-37 16,-9 2 4-16,-22 3-47 16,-6 5 23-16,-6 4-9 15,-10 4-27-15,4 4 19 16,-4 0-20-16,1 21 0 15,7 12 16-15,1 5-10 16,12 6-6-16,9 6 0 16,9 2 6-16,8-1-2 15,6 2-4-15,0-8-1 16,26-11-14-16,17-7-18 16,7-10-29-16,2-13-40 15,4-4 18-15,-5 0 25 16,-5-17-18-16,-4-10 47 0,-8-2 15 15,-11-1 30-15,-4-1 5 16,-10 10 88-16,-1-1-19 16,-8 4 40-16,0 10-39 15,0 2-25-15,0 3 34 16,0 3-30-16,0 0-11 16,0 3-31-16,0 20-18 15,0 16 15-15,0 11-24 16,0 5 8-16,0 14 25 15,0 7-21-15,0 6-2 16,0 7 8-16,0 2-6 16,-8-6 33-16,-1-5-45 15,-7-11 0-15,-7-11 0 0,-9-8 0 16,-8-11 0 0,-13-8 0-16,-9-4 0 0,-3-12 0 15,-4-9 0-15,1-6 0 16,1 0 0-16,5-8 0 15,7-17 0-15,2-2 0 16,8 1 0-16,5 6-9 16,8-5-222-16,9 9-402 15,7 2-1485-15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39.9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52 1815 0,'0'0'613'15,"0"0"-433"-15,0 0 0 16,0 0 92-16,0 0-83 15,0 0-82-15,-25 1-47 0,42-1-58 16,25-1 38-16,21-15-35 16,13 1 7-16,6 4 4 15,3 7-16-15,-3 4 0 16,-11 0-1-16,-6 0-36 16,-8 12-29-16,-1 3-198 15,-18-3-297-15,-11-1-170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40.2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 2213 0,'0'0'561'16,"0"0"-503"-16,0 0 33 16,0 0 208-16,0 0-122 15,0 0-96-15,176 25-27 16,-103-25-54-16,9 0 25 16,3 0-25-16,6-7-57 15,23-17-128-15,-21 3-505 16,-22 1-787-16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22:41.0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93 30 1751 0,'0'0'379'0,"0"0"-235"15,0 0-4-15,0 0 79 16,0 0 15-16,0 0-138 15,0 0-86-15,-14 8 8 16,14-8-18-16,0 0-1 16,0 0-8-16,0 0 9 15,0 0-10-15,0-6 10 16,0 0 0-16,0 4 1 0,0-4 5 16,0-1-6-1,0 5 14-15,-3 0 2 0,-8-3 47 16,-1 5-30-16,-5 0-24 15,4 0 27-15,4 9-35 16,-2 6 0-16,8-3-1 16,3 0 1-16,0 1 1 15,0-4-2-15,0-5-27 16,10-4 19-16,6 0-31 16,-3 0 4-16,-2 0 14 15,-2 0 21-15,-3-4-6 16,-6-3 6-16,0 1 0 15,0 0 15-15,0 0-14 0,0 3 21 16,0 3-22 0,0 0 0-16,0 0-44 0,14 0-315 15,3 0-380-15</inkml:trace>
  <inkml:trace contextRef="#ctx0" brushRef="#br0" timeOffset="673">665 65 652 0,'0'0'1210'0,"0"0"-1011"16,0 0-137-16,0 0 81 16,0 0 102-16,0 0-135 15,0 0-68-15,-20 7 5 16,20-7 10-16,0 0 10 15,0 4-16-15,0-4-20 16,0 4 32-16,0 0-40 16,3 7-2-16,3 0 11 15,5 1-30-15,-5 0 16 16,0-1-18-16,2-3 0 16,-2-1 3-16,-3-1-3 15,-3-6 0-15,3 0-9 0,0 0 20 16,2-6-10-16,-2-9 4 15,3-2-4-15,-6-1 39 16,0 3-12-16,0 4 26 16,0 3-12-16,0 8-12 15,0 0 9-15,0 0-33 16,0 0-6-16,0 0 0 16,0 0-116-16,0 8-165 15,13 3-407-15,4 1-882 0</inkml:trace>
  <inkml:trace contextRef="#ctx0" brushRef="#br0" timeOffset="1348">1254 106 1670 0,'0'0'268'15,"0"0"-164"-15,0 0 36 16,0 0 71-16,0 0-68 15,0 0-91-15,0 0-12 16,-6-23 42-16,6 23-5 16,0 0 10-16,0 0-33 0,0 0-6 15,0 0 28-15,0 0-42 16,0 0 4-16,0 6 17 16,0 8-14-16,0-2 17 15,0 3-42-15,0 0-15 16,0-4 11-16,0 1-12 15,3-3-1-15,6 3 1 16,5-12 0-16,3 0-9 16,-2 0 9-16,5 0 0 15,-4-18-9-15,-2-5 9 16,-5 5 0-16,-6-6 24 16,-3 2 5-16,0 10 37 15,0-1-3-15,-16 4-36 16,-7 6 23-16,-3 3-49 15,3 0-1-15,6 0-9 0,14 0-113 16,3 0-234-16,0 3-731 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38.59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2794 0,'0'0'272'0,"0"0"-272"16,0 0-224-16,0 0 93 16,0 0-544-16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38.73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2555 0,'0'0'498'16,"0"0"-403"-16,0 0-43 16,0 0-52-16,0 0-67 15,0 0-909-15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37.9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1805 0,'0'0'380'16,"0"0"-177"-16,0 0-83 16,0 0 44-16,0 0-29 15,0 0-50-15,29 133 53 16,30 24-18-16,9 55-42 15,2 14-38-15,-18-36-23 16,-19-51 4-16,-13-60-21 16,-8-14 0-16,8-4 12 15,-3-9-11-15,2-5-1 16,-2-32 22-16,-2-15-16 0,12-32 84 16,19-65-69-16,22-60-6 15,5-46 1-15,-4-12-14 16,-24 42-2-16,-22 47 0 15,-12 60-11-15,-8 24-4 16,6 6-99-16,1 19-133 16,10 17-308-16,-5 17-98 15,2 19-270-15</inkml:trace>
  <inkml:trace contextRef="#ctx0" brushRef="#br0" timeOffset="480">1159 346 1741 0,'0'0'501'0,"0"0"-262"16,0 0-18-16,0 0 0 15,0 0-43-15,-9 239-52 16,-2-113-37-16,2 5-79 16,1 8-3-16,5-9 16 15,3-15-22-15,0-23-1 16,0-27-9-16,0-22 9 15,0-25-2-15,0-18-4 16,0-6-17-16,3-45 22 16,-3-22-11-16,0-21 11 15,0-21 1-15,0-13 0 16,0-4 28-16,0 2-21 0,11 13-7 16,6 22 41-1,11 26-26-15,9 24-3 0,8 21 0 16,10 24-12-16,12 0 52 15,4 33-51-15,8 23-1 16,-4 15 41-16,-10 20-34 16,-12 15 8-16,-24 14-15 15,-21 10 8-15,-8 3 2 16,-48-6-10-16,-17-9 0 16,-12-18-10-16,-5-18 20 15,0-17-11-15,6-21 1 16,13-16 0-16,15-20-21 15,11-8 19-15,18 0-107 16,19-54-150-16,7 5-456 0,19-2-669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1.5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0 262 2192 0,'0'0'314'0,"0"0"-250"16,0 0-31-16,206-127-33 16,-89 72 0-16,-18 9-158 15,-14 12-605-15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1.1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579 3 2241 0,'0'0'255'15,"0"0"-221"-15,0 0-9 16,0 0 176-16,0 0 19 0,0 0-162 16,0 0-22-1,3 0 18-15,-3 0-20 0,0 0 13 16,0 0-20-16,0 0-12 15,0 0 61-15,0 0-58 16,0 0 22-16,0 0 10 16,0 0-28-16,0 0 16 15,0 0-19-15,0 0-19 16,0 0 45-16,0 0-33 16,0 0-12-16,0 0 43 15,0 0-43-15,0-3 32 16,0 3-26-16,0 0-5 0,0 0 66 15,-6 0-67-15,-24 0 11 16,-10 0-2-16,-8 0-9 16,-4 10-1-16,-4 16-14 15,0 6 15-15,1 12 6 16,2 5-6-16,4 14 0 16,4 10 4-16,8 13 2 15,12 12-12-15,8 8 5 16,11 2 1-16,6 1 7 15,0-9-7-15,26-9 0 16,16-11-18-16,10-15 17 16,13-17-5-16,8-16-8 15,6-20 5-15,-2-12-16 16,-4-6 5-16,-13-23 5 16,-15-13 3-16,-25-1 24 0,-20-2 0 15,0-2 24-15,-43 5-18 16,-22 4 50-16,-17 11-68 15,-8 12 0-15,2 13 12 16,6 2-12-16,17 2-30 16,19 21-84-16,46 19-129 15,0-3-374-15,17-3-543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1.43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304 0 2505 0,'0'0'615'15,"0"0"-594"-15,0 0 27 16,0 0 34-16,0 0 50 15,-3 199-29-15,-36-138-91 16,-7 3-12-16,-7 6-44 16,-16 3-133-16,18-15-325 15,8-23-723-15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2.15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492 176 1906 0,'0'0'620'0,"0"0"-489"16,0 0 79-16,0 0 64 15,0 0-141-15,-226-156-42 0,157 147-8 16,7 9-59-16,7 0 15 15,8 31-39-15,25 15 1 16,16 13-7-16,6 8 16 16,31 13-10-16,29 3 0 15,16 3-25-15,9-1-1 16,6-3 7-16,-3 0 13 16,-9-5-3-16,-17-5 9 15,-22-11 0-15,-24-6-6 16,-16-7 9-16,-10-13-3 15,-36-7 10-15,-9-17-4 16,-4-11 15-16,0-5-1 16,6-37 10-16,18-23 6 0,12-24-36 15,19-17 0 1,4-11 0-16,33-4 0 0,16 5-9 16,7 15 6-16,-11 26 3 15,-11 25 3-15,-15 27 5 16,-13 16-16-16,-6 7-10 15,0 59-188-15,0 6-306 16,-6 0-587-16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2.3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236 0 2148 0,'0'0'641'16,"0"0"-529"-16,0 0 23 15,0 0 119-15,36 205-83 16,-45-137-75-16,-27 9-89 16,-15-4-7-16,3-1-39 15,-11-3-239-15,16-15-585 16,17-26-1362-16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3.8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0 795 2123 0,'0'0'236'0,"0"0"-227"16,0 0-9-16,0 0 144 15,162-164-33-15,-83 72-96 16,6-7 6-16,-6-11 16 15,-10 7 20-15,-16 15 112 16,-21 17-21-16,-12 24 11 0,-14 26-5 16,-6 21-70-1,0 32-30-15,-16 69 9 0,-11 10-24 16,1 16 10-16,7 7-29 16,9-31-11-16,10 2-8 15,0-23-1-15,4-11-78 16,41-8-138-16,-5-20-439 15,-1-17-586-15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5.1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199 0 2538 0,'0'0'530'16,"0"0"-449"-16,0 0 78 0,0 0 59 15,28 192-153 1,-39-142-53-16,-26 0-12 0,-5-3-21 16,-13-5-238-16,5-13-611 15,18-13-1418-15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5.5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0 465 2557 0,'0'0'36'16,"0"0"-35"-16,108-164-1 0,-69 90 164 15,-7 4 60-15,-9 5-64 16,-7 14-96-16,-5 21 68 16,-11 19 22-16,0 11-55 15,0 31-39-15,-14 40-49 16,-8 27 46-16,-4 23 37 16,3 6-71-16,6 3 32 15,10-9-46-15,7-12-3 16,0-15-12-16,0-18-60 15,19-6-88-15,-5-19-169 0,0-21-822 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5.97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52 31 2626 0,'0'0'355'0,"0"0"-256"15,0 0-65-15,187-30 148 16,-131 30 21-16,-1 15-122 0,-5 24-24 16,-18 11-21-16,-10 6-21 15,-19 9 27-15,-3 2-42 16,-9-2 0-16,-30-3-2 15,-7-9-43-15,-2-11 12 16,1-13-6-16,12-8-45 16,7-11 53-16,16-3 2 15,12-7 23-15,0 0 5 16,3 0-50-16,26 0 51 16,11 3 0-16,10 12 9 15,1 8 43-15,9 16 4 16,-4 13 1-16,-5 11 39 15,-2 8-59-15,-10 2 5 0,-11 1 9 16,-19-1-31 0,-9-12 38-16,-17-5-31 0,-37-10-21 15,-22-14 20-15,-16-15-26 16,-3-7-71-16,-33-10-55 16,23 0-250-16,14-17-1277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4.7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0 570 2680 0,'0'0'282'15,"0"0"-246"-15,0 0-25 16,0 0 95-16,215-131 15 16,-159 66-121-16,-2 0 1 0,-12-4 31 15,-13 5 9 1,-9 6 27-16,-11 10-6 0,-5 10-13 16,-4 14 58-16,0 16-55 15,0 8 4-15,0 11-19 16,-13 39-22-16,-4 30 5 15,-3 17 4-15,4 15-6 16,6 3 51-16,7-5-69 16,3-14 0-16,0-10 24 15,0-16-24-15,10-17-32 16,0-8-70-16,-4-16-63 16,-3-9-105-16,0-9-371 0,0-6-193 15</inkml:trace>
  <inkml:trace contextRef="#ctx0" brushRef="#br0" timeOffset="260">824 18 2246 0,'0'0'330'0,"0"0"-185"15,0 0 136-15,175-16-61 16,-130 38-56-16,-8 24-47 15,-19 19-63-15,-10 14 47 16,-8 12-71-16,-26 7-11 16,-24-4 38-16,-2-8-51 15,7-12 0-15,11-18-6 0,21-12 0 16,13-19-18-16,7-6-64 16,75-7-89-16,-1-10-183 15,4-2-717-15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4.15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0 478 2169 0,'0'0'361'0,"0"0"-228"15,108-151 11-15,-57 77 100 16,2 1-16-16,-7 5-88 16,-10 13-39-16,-10 16 10 15,-12 21-36-15,-14 18 13 16,0 24-47-16,-11 43-20 16,-18 30 42-16,-4 21-41 15,4 2-13-15,6 6-9 16,13-15-63-16,10-6-120 15,10 20-79-15,19-31-416 16,5-24-311-16</inkml:trace>
  <inkml:trace contextRef="#ctx0" brushRef="#br0" timeOffset="191">900 916 2507 0,'0'0'561'0,"0"0"-468"16,0 0 75-16,0 0 2 16,0 0-45-16,-16 174-125 15,-10-118 0-15,-2 0-54 16,9 3-196-16,7-18-407 16,9-18-546-16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49.2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485 610 1687 0,'0'0'265'0,"0"0"-173"16,0 0-20-16,0 0 135 16,0 0-7-16,-190-95-88 15,147 95-33-15,-2 7-51 16,-4 28 20-16,2 18 42 16,5 12-35-16,10 6-28 15,9 6-15-15,9-7-12 16,14-2 13-16,0-12-13 15,20-9-27-15,17-15-27 16,8-14-31-16,7-16-28 16,4-2-17-16,0-29-23 0,-1-21 17 15,-5-15-21 1,-8-14 57-16,-13-14 79 0,-6-6 8 16,-6-7 13-16,-11-6 64 15,-6 4 66-15,0 10 37 16,0 22 13-16,-3 19-9 15,-9 24 15-15,1 29-43 16,2 4-42-16,-2 31-50 16,2 38-7-16,2 23 47 15,1 19-55-15,2 11-15 16,4 4 9-16,0-9-19 16,0-10-11-16,0-17-1 15,0-9-21-15,0-20-29 16,4-14-99-16,2-23-203 15,4-13-303-15,-7-11-297 0</inkml:trace>
  <inkml:trace contextRef="#ctx0" brushRef="#br0" timeOffset="211">69 209 2147 0,'0'0'288'0,"0"0"-203"16,0 0 56-16,174 0 29 0,-86 0-23 15,7 0-70 1,6 0-77-16,7 0-56 16,27 0-233-16,-27 0-424 0,-23 0-1187 0</inkml:trace>
  <inkml:trace contextRef="#ctx0" brushRef="#br0" timeOffset="499">1278 0 2141 0,'0'0'488'0,"0"0"-435"15,0 0 121-15,-66 189 73 16,33-83-70-16,-7 18-104 16,-5 8-30-16,-1 6 28 15,-2 1-40-15,-2-6-16 16,10-13-15-16,2-8 0 16,8-20-11-16,7-19-11 15,3-15-71-15,14-18-55 16,6-22-182-16,0-13-307 15,12-5-316-15</inkml:trace>
  <inkml:trace contextRef="#ctx0" brushRef="#br0" timeOffset="756">1615 255 1883 0,'0'0'388'15,"0"0"-270"-15,0 193 59 16,-17-93 82-16,0 5-76 16,2 2-122-16,5-4-42 15,6-8 10-15,1-4-29 16,3-12-12-16,0 10-147 0,0-24-305 15,0-17-271-15</inkml:trace>
  <inkml:trace contextRef="#ctx0" brushRef="#br0" timeOffset="1818">1284 828 1401 0,'0'0'941'16,"0"0"-808"-16,0 0-93 16,0 0 47-16,0 0 66 0,0 0-77 15,223-32-67-15,-158 28 22 16,-3 4-30-16,-7 0 17 16,-5 13-5-16,-7 16-12 15,-14 8-1-15,-7 15 11 16,-5 6 1-16,-11 4 27 15,2 3-39-15,-5-6 1 16,6-13-7-16,5-7-6 16,2-16-55-16,4-13-8 15,3-10-53-15,3 0-45 16,-4-24-41-16,4-11 15 16,-6-6 106-16,-3 0 38 15,-7 2 42-15,-7 7 13 16,-3 8 57-16,0 12 131 15,0 12 2-15,0 0-62 0,-3 21-21 16,-1 20 18-16,4 4-31 16,0 3-47-16,0-6-47 15,23-7-2-15,13-7-58 16,14-14-14-16,8-10-99 16,1-4 4-16,0-6-61 15,-7-28-50-15,-5-1-273 16,-15-5 247-16,-9-5 112 15,-10 1 194-15,-4-1 62 16,-4 10 109-16,-5 9 82 16,0 9-59-16,0 13 19 15,0 4-35-15,-11 17-6 16,-2 22 40-16,7 11-58 0,3 4-56 16,3-2-35-1,3-2-44-15,33-10 3 0,7-6-5 16,5-15-17-16,-5-15-33 15,-4-4-37-15,-13 0-22 16,-12-28-24-16,-8-9 76 16,-6-7 40-16,0-5 11 15,-23-1 37-15,-9-4-3 16,-7 7 1-16,-1 6-19 16,1 9 1-16,5 7-15 15,11 15-13-15,11 3 4 16,12 7-4-16,0 0-34 15,12 4 33-15,25 12-5 16,8 3-13-16,6 4-20 16,0 1 24-16,-2 2 9 0,1 1-13 15,-8 5 1 1,-2 5 18-16,-8 3 0 0,-9 2 6 16,-10 1-5-16,-10-4 1 15,-3-4 2-15,0-10-4 16,0-6-35-16,-9-13-4 15,2-6 14-15,4 0 7 16,0-27-17-16,3-11 2 16,0-8 19-16,0-8-28 15,6-5 16-15,16 3 14 16,6 3 0-16,4 9 11 16,1 15-2-16,-1 11 3 15,-2 18 82-15,-4 0 39 16,-6 15 29-16,-3 26 11 0,-2 13-24 15,1 4-25-15,4 3-11 16,0-2-56-16,6-6-13 16,1-7-32-16,-1-9-30 15,3-10-111-15,16-16-141 16,-8-9-234-16,-4-2-480 0</inkml:trace>
  <inkml:trace contextRef="#ctx0" brushRef="#br0" timeOffset="2312">3720 1040 1876 0,'0'0'669'0,"0"0"-514"16,0 0 60-16,0 0 90 16,0 0-89-16,-154 177-153 15,144-133-41-15,10-8-22 16,0-7-1-16,7-8-14 15,16-12-57-15,3-9-67 16,3 0-28-16,-2-16-47 16,-4-15 8-16,-3-11 81 15,-8-2 81-15,-5 0 44 16,-4 3 22-16,-3 8 61 16,0 11 75-16,0 14 49 15,0 8-17-15,0 6-70 16,-10 35-22-16,1 18-14 0,1 17-16 15,8 10-32-15,0 12 10 16,0 11-35-16,27 8 46 16,8 1-14-16,-1-3-25 15,-2-4 12-15,-8-10-6 16,-15-12-12-16,-9-15 11 16,0-15-22-16,-23-22 4 15,-13-13-4-15,-7-18 7 16,1-6 7-16,-1-14-14 15,4-33-1-15,10-18 0 16,12-15-5-16,11-14-19 16,6-6-48-16,0-3-51 0,32 2-54 15,27-17-324 1,-6 27-357-16,-10 18-1166 0</inkml:trace>
  <inkml:trace contextRef="#ctx0" brushRef="#br0" timeOffset="2578">2717 624 2045 0,'0'0'342'0,"0"0"-265"16,0 0-10-16,0 0 175 16,0 0-59-16,0 0-114 15,0 0-52-15,175 45-17 16,-175 46-108-16,0-8-429 16,0-7-953-16</inkml:trace>
  <inkml:trace contextRef="#ctx0" brushRef="#br0" timeOffset="2751">2325 1848 2661 0,'0'0'536'0,"0"0"-482"16,0 0 47-16,0 0 31 15,0 0-132-15,0 0-24 16,0 0-85-16,20-15-363 15,-5-2-531-15</inkml:trace>
  <inkml:trace contextRef="#ctx0" brushRef="#br0" timeOffset="2969">2086 507 2172 0,'0'0'345'0,"0"0"-221"15,0 0-76-15,0 0 71 16,0 0 8-16,0 0-118 16,144 239-9-16,-153-148-349 15,-19-11-610-15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0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345 82 1416 0,'0'0'265'0,"0"0"-163"16,0 0-39-16,0 0 38 15,0 0 22-15,0 0-39 16,-135-65-43-16,92 65 39 15,1 6 15-15,4 21-36 16,4 5 15-16,5 16-11 16,13-2-1-16,10 7 1 15,6 12-54-15,0-13 1 16,25-1-4-16,10-10-6 16,9-14-1-16,8-21-65 15,36-6-74-15,-12-33-88 16,-11 2-276-16</inkml:trace>
  <inkml:trace contextRef="#ctx0" brushRef="#br0" timeOffset="624">881 99 1707 0,'0'0'357'0,"0"0"-229"15,0 0 20-15,0 0 108 0,0 0-101 16,-196-14-57-16,150 20-26 16,1 20-9-16,5 12 43 15,4 10-66-15,10 10-8 16,9 1-17-16,14 0-9 15,3 0 0-15,9-7-6 16,28-10-35-16,11-12-15 16,12-9-95-16,2-21-47 15,0 0 20-15,-3-21 18 16,-13-17 29-16,-10-4 17 16,-13-2 36-16,-9 0 54 15,-8 2 5-15,-6 10 13 16,0 6 90-16,0 9 22 15,-3 12 36-15,-8 5 0 16,5 0-55-16,6 28-43 0,0 5-37 16,0 7-2-16,6 4-11 15,25-11-5-15,4-3-39 16,4-7-97-16,7-17-72 16,4-6 64-16,-8 0-26 15,-2-12-27-15,-11-14-59 16,-7-13 70-16,-8 4 61 15,-11-2 73-15,0 10 57 16,-3 6 215-16,0 11 50 16,0 10-10-16,0 0-12 15,0 4-70-15,-3 23-28 16,3 5-66-16,0 0-42 16,0 3-25-16,0-2-12 0,6-12-104 15,8-4-163 1,-5-5-335-16</inkml:trace>
  <inkml:trace contextRef="#ctx0" brushRef="#br0" timeOffset="782">1288 0 1805 0,'0'0'569'16,"0"0"-401"-16,0 0-141 15,0 0-27-15,0 0-169 0,0 0-618 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2.7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0 740 2621 0,'0'0'151'0,"0"0"-151"16,0 0-24-16,0 0 24 15,189-181 62-15,-138 107-16 16,-3-4-46-16,-8-7 0 0,-8 3 13 15,-13 1 108 1,-5 14 15-16,-8 17-61 0,-6 20 45 16,0 25 60-16,0 5-96 15,0 38-56-15,-3 36 7 16,-11 22-1-16,2 21 29 16,-2-1-61-16,8-3-2 15,3-7 0-15,3-18-2 16,0-12-85-16,16-3-129 15,3-20-436-15,1-28-249 0</inkml:trace>
  <inkml:trace contextRef="#ctx0" brushRef="#br0" timeOffset="317">900 189 2438 0,'0'0'735'0,"0"0"-659"16,0 0-44-16,-190 162 183 16,145-76-45-16,19 8-61 15,26 1-83-15,0 2-20 16,55-6-3-16,24-12-3 16,22-15-51-16,16-30 31 15,-1-22-68-15,-8-12 26 16,-23-29 34-16,-20-35 28 15,-26-18 20-15,-22-14-19 0,-17-17 12 16,-20 0 47 0,-39 6-60-16,-17 15 12 0,-4 21-12 15,-5 30-78-15,3 41-75 16,19 0-636-16,27 24-1671 0</inkml:trace>
  <inkml:trace contextRef="#ctx0" brushRef="#br0" timeOffset="514">2053 1021 2890 0,'0'0'523'15,"0"0"-421"-15,0 0-45 0,0 0 3 16,-82 197 23-16,17-132-83 15,-43 34-84-15,12-17-152 16,14-13-773-16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40.25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269 243 1674 0,'0'0'251'0,"0"0"-151"16,0 0 72-16,0 0 57 15,0 0-71-15,0 0-24 16,-6-142-69-16,19 118 12 15,6 2-19-15,5 5-18 16,2 0 28-16,3 8-68 16,7 0 13-16,7 7 24 15,-1 2-26-15,7 0-2 0,4 0-9 16,-4 6 0-16,-1 21 39 16,-5 13-21-16,-10 10 12 15,-10 15 21-15,-17 11-33 16,-6 10 13-16,-15 3-30 15,-35 2 0-15,-19 0 10 16,-7-6-5-16,-9-8-6 16,-3-8 0-16,0-17 13 15,3-9-13-15,6-12 0 16,17-10 2-16,13-11 24 16,16-7-12-16,18-3 11 15,10 0 26-15,5-16-49 16,0-14 5-16,33-2-7 0,10-1 0 15,10 5-1-15,2 16 8 16,7 12-7-16,-6 0 25 16,4 21-24-16,-6 23 20 15,-1 4-10-15,2 3-5 16,1-3 24-16,3-8-29 16,4-7 13-16,2-13-14 15,9-8-57-15,39-12-139 16,-19 0-296-16,-15-6-498 0</inkml:trace>
  <inkml:trace contextRef="#ctx0" brushRef="#br0" timeOffset="220">1850 997 1972 0,'0'0'398'0,"0"0"-187"16,0 0 141-16,4 212-140 16,-4-138-60-16,-24 4-33 15,-8 8-90-15,-10-3-29 16,-1-7-6-16,1 5-133 16,8-23-177-16,14-21-549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51.0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686 236 1810 0,'0'0'264'15,"0"0"-164"-15,0 0-4 0,0 0 108 16,0 0 5-16,0 0-59 15,-8-141-42-15,-15 117 4 16,-8 1-87-16,-15 1 23 16,-13 9 12-16,-10 5-59 15,-10 8 20-15,1 0-21 16,-5 17 0-16,12 20 9 16,12 16-9-16,13 10 0 15,24 8-4-15,14 5 4 16,8 6-6-16,14 5 4 15,31-3 2-15,11-1-6 16,13-3 6-16,10-7-13 16,3-2-1-16,3-3-2 0,-8-4 8 15,-4-5 8-15,-17 0 0 16,-18-2-10-16,-18-8 10 16,-20-2 0-16,0-2-12 15,-46-4 12-15,-16-5 0 16,-17-7-6-16,-6-8 13 15,-3-13 4-15,6-8-11 16,8 0 0-16,11-17 37 16,18-22-31-16,17-8 21 15,25-15-27-15,3-8 2 16,31-16-4-16,31-5 2 16,16-12 0-16,7-6-21 0,0 2 36 15,-6 11-15-15,-14 14 0 16,-15 19 2-16,-21 19 33 15,-12 17-35-15,-14 9 0 16,-3 12-1-16,0 6-8 16,0 3-127-16,-6 24-400 15,-5 5-432-15</inkml:trace>
  <inkml:trace contextRef="#ctx0" brushRef="#br0" timeOffset="641">973 352 1809 0,'0'0'353'16,"0"0"-260"-16,0 0 28 15,0 0 111-15,0 0-16 16,118-163-72-16,-61 149-98 16,2 10 6-16,2 4-16 15,1 24-3-15,-6 27 27 16,-14 22-48-16,-19 19 5 15,-20 16 8-15,-3 11-13 0,-45 4-12 16,-18-2 8 0,-11-9-7-16,-2-18 13 0,8-17-14 15,6-18 0 1,16-21 20-16,16-11-20 16,13-16 0-16,14-5 10 0,3-6-4 15,0 0 0-15,23 4 5 16,16-2 16-16,17 0 12 15,7 3-39-15,8-3-6 16,5 0 5-16,3 5-14 16,-2-1-26-16,-1 2-110 15,6 2-184-15,-16-2-328 16,-21-5-1060-16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4:53.40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3150 1134 1852 0,'0'0'484'0,"0"0"-402"16,0 0-82-16,0 187 202 15,0-26 16-15,0 48-88 16,0 6-44-16,0-38-51 0,-8-47-11 16,2-50 10-16,3-15-23 15,0-5-11-15,-4-1 7 16,4-8 1-16,0-18-8 15,3-23 0-15,0-10-24 16,0 0 9-16,0-40-163 16,0-22 5-16,0-20 101 15,3-25 29-15,-3-31 27 16,0-40 14-16,-13-36 2 16,-14-6-4-16,7 30 5 15,14 51-1-15,6 55 46 16,0 19 15-16,20 9 38 15,13 8-25-15,10 7-42 16,12 27 35-16,4 14-47 16,12 8 17-16,2 33 14 0,2 17-24 15,-9 14 1-15,-14 8-28 16,-19 2 0-16,-23 6 27 16,-10 1-27-16,-37-3 0 15,-21-7 0-15,-14-11-36 16,-3-18-39-16,8-15-106 15,-1-31-139-15,19-4-223 16,16 0-961-16</inkml:trace>
  <inkml:trace contextRef="#ctx0" brushRef="#br0" timeOffset="577">3732 1355 1545 0,'0'0'296'0,"0"0"-224"16,0 0-22-16,246 0 76 16,-152 0-53-16,8-20 164 15,-7-4-173-15,-13-8-63 16,-19-4 16-16,-29-8-16 16,-20-3-1-16,-14-9 63 15,-9 0-7-15,-38 4 34 16,-15 10-8-16,-10 19 27 15,-7 18 21-15,-6 5-83 16,11 48-8-16,9 20 45 0,17 15-61 16,26 4-11-1,22-1-12-15,0-6 15 0,50-12-30 16,18-15-57-16,14-21-48 16,12-16 3-16,2-16-78 15,-5 0 0-15,-6-30 20 16,-9-14 157-16,-11-8-1 15,-13 3 19-15,-12 6 0 16,-18 9 109-16,-11 11 12 16,-8 16-19-16,-3 7 3 15,0 0-87-15,0 28 7 16,0 8-25-16,0 4-2 16,0-1-17-16,0-7-9 15,0-12-30-15,0-7 14 16,0-13 44-16,0-4 0 0,0-31 1 15,0-18-1-15,0-15 90 16,-3-6-32-16,3-5 24 16,0 3 6-16,0 5-11 15,0 14 24-15,12 15-101 16,22 14 2-16,5 19-8 16,46 12-205-16,-11 31-262 15,-1 2-341-15</inkml:trace>
  <inkml:trace contextRef="#ctx0" brushRef="#br0" timeOffset="1410">5539 1019 2194 0,'0'0'326'15,"0"0"-195"-15,0 0-43 16,-187-50 162-16,129 50-27 16,8 14-120-16,8 28-22 15,10 11-81-15,15 12 0 16,14 0 15-16,3 2-14 16,12-4-2-16,31-7-19 15,16-10-62-15,17-12 12 0,12-15-70 16,11-13-73-16,6-6 87 15,-8-6-114-15,-5-22 99 16,-14-14 7-16,-16-6 36 16,-12-5 98-16,-18-5 24 15,-18 2 118-15,-14-3 71 16,0 6-52-16,-23 9 36 16,-16 11-30-16,-10 13-93 15,-1 13 52-15,-2 7-46 16,10 8-39-16,2 32 11 15,17 7-50-15,10 6-2 16,13 2 0-16,0 3-6 16,10-6-2-16,25-2-59 0,8-5-39 15,10-11 16-15,6-10-93 16,6-13 34-16,1-11 40 16,-4 0-19-16,0-12 86 15,-10-16-63-15,-6 2-66 16,-10 2 171-16,-13 9 14 15,-13 12 42-15,-10 3 42 16,0 12 0-16,0 19 1 16,0 9-69-16,-3-2-21 15,-7-5 5-15,7-9-14 16,3-13 0-16,0-11 6 16,0 0 1-16,0-24 15 15,3-17-22-15,13-12 0 16,1-12 12-16,6-6-12 15,6-9-8-15,4 4 7 0,7 6 1 16,2 13-1-16,-4 16 2 16,-1 27 13-16,-1 14 50 15,-4 6-43-15,4 37 44 16,1 13-18-16,-1 11-8 16,2 4 2-16,5 3-31 15,7-5 4-15,2-9-14 16,1-6-8-16,-5-13-144 15,5-14 69-15,-7-14-73 16,0-13-421-16,-7 0 372 16,1-19-107-16,-9-19-51 15,3-15-360-15</inkml:trace>
  <inkml:trace contextRef="#ctx0" brushRef="#br0" timeOffset="1597">7431 1193 175 0,'0'0'572'0,"28"-253"-166"0,-22 78-120 15,-6 14-54-15,0 25-94 16,0 33-17-16,0 53 202 15,0 12 25-15,0 23-68 16,0 15-111-16,-6 56-100 16,-5 33 111-16,-3 25-115 15,8 18-21-15,0 2 7 16,6-3-42-16,0-9-9 16,0-16 0-16,20-15-55 15,0-17-35-15,2-4-132 16,-5-17-344-16,-11-19-29 0</inkml:trace>
  <inkml:trace contextRef="#ctx0" brushRef="#br0" timeOffset="1927">7255 910 2302 0,'0'0'369'15,"0"0"-293"-15,0 0-18 16,0 0 17-16,216 0-8 16,-140 0-67-16,1 13-42 15,-4 1-1-15,-5 3-32 16,-11 4 32-16,-15 3 10 16,-13 0-68-16,-9 1 81 0,-14 9 4 15,-6 10 16-15,0 2 120 16,0 4-21-16,-6 3 68 15,-7-6-25-15,3-2-118 16,7-8 42-16,3-7-66 16,0-12-4-16,0-9-52 15,0-9-147-15,0-3-49 16,6-21-307-16,1-1-182 0</inkml:trace>
  <inkml:trace contextRef="#ctx0" brushRef="#br0" timeOffset="2053">7949 585 1914 0,'0'0'358'15,"0"0"-358"-15,0 0-199 0,0 0-360 16</inkml:trace>
  <inkml:trace contextRef="#ctx0" brushRef="#br0" timeOffset="2634">8352 1126 1810 0,'0'0'302'0,"0"0"-200"16,0 0-102-16,0 0 1 15,189-95 99-15,-126 52-87 0,8-11-12 16,5-8-1-16,-5-13-17 15,-1-7 2-15,-8-12 22 16,-10-8-7-16,-12-10 42 16,-15 3-33-16,-11 8 88 15,-11 16 67-15,-3 23 72 16,-3 27 9-16,-23 20-89 16,-10 15-77-16,-4 11 9 15,-2 40-58-15,-4 19 9 16,1 23-19-16,-5 32-13 15,1 39 17-15,-3 40-24 16,10-15 0-16,11-39-13 16,15-49 13-16,16-37-24 15,0 1-18-15,16-4-2 0,33-5 26 16,21-20 11-16,15-19-31 16,9-17 31-16,8 0-17 15,0-34-37-15,-8-14 1 16,-12-6-23-16,-12-10 76 15,-22-5-8-15,-14-6 15 16,-22-1 53-16,-12 8-2 16,-6 9 70-16,-37 15-27 15,-19 19-59-15,-11 20 31 16,-4 5-45-16,-2 45 19 16,10 26 68-16,13 11-49 15,23 6 5-15,30-2-11 0,3-13-52 16,62-10 19-1,59-22-20-15,63-17-82 0,61-24-44 16,-28 0-388-16,-38-30-480 0</inkml:trace>
  <inkml:trace contextRef="#ctx0" brushRef="#br0" timeOffset="3965">10493 566 1862 0,'0'0'235'15,"0"0"-159"-15,0 0-61 16,0 0 159-16,0 0-18 16,0 0-98-16,49-35-25 15,-49 35-33-15,0 0-529 0,0 2-1435 16</inkml:trace>
  <inkml:trace contextRef="#ctx0" brushRef="#br0" timeOffset="4109">10643 1117 2364 0,'0'0'320'0,"0"0"-249"16,0 0-71-16,0 0-164 15,0 0-774-15</inkml:trace>
  <inkml:trace contextRef="#ctx0" brushRef="#br0" timeOffset="5630">539 4045 1525 0,'0'0'296'15,"0"0"-217"-15,0 0-79 16,0 0 26-16,0 0-26 16,0 0-9-16,0-32-26 15,0 32-105-15,0 0 36 16,0 0 37-16,0 0 6 15,0 0 37-15,0 0 24 16,0 0 7-16,0 0 64 16,0 0-35-16,0 0 26 15,0 0 44-15,0 0-49 16,0 0-4-16,0 0-44 16,0 0-9-16,0 0 9 0,0 0-9 15,0 0-15-15,0 0 2 16,0 0-16-16,0 0 27 15,0 0-9-15,0 0 11 16,0 0 34-16,0 0-23 16,0 0 1-16,0 0-12 15,0 0 12-15,0 0-18 16,0 0 6-16,0 0 0 16,0 0 6-16,8-6-6 15,-2-3 0-15,0-9 8 16,-1-5 5-16,-2-9 53 15,-3-8 47-15,0-3-9 0,0-7 35 16,-11-1-23-16,-15-1-2 16,-10-1 9-16,-10 8-46 15,-5 13 10-15,-6 11 7 16,-5 16-48-16,-3 5 2 16,3 17-38-16,8 31-8 15,16 19 25-15,14 15-27 16,24 16 30-16,0 5-29 15,37 3 0-15,16-2 21 16,9-8-22-16,9-4 0 16,5-12-1-16,-1-7-10 15,1-6 10-15,-11-5-22 16,-9-3 23-16,-13-6 0 16,-21 0 0-16,-22-3 0 15,-7 4-10-15,-45-7 10 0,-24-4 0 16,-12-3-10-16,-6-17 10 15,4-18 6-15,8-5-6 16,11-11 0-16,15-36 9 16,21-17-2-16,18-22-14 15,17-23 7-15,20-11-2 16,45-14-26-16,23 4 16 16,11 7 12-16,0 17-9 15,-11 20 10-15,-20 19-2 16,-25 26 1-16,-20 17 0 15,-13 24-9-15,-10 15-184 16,0 29-514-16,0-3-1075 0</inkml:trace>
  <inkml:trace contextRef="#ctx0" brushRef="#br0" timeOffset="6109">933 4057 2259 0,'0'0'337'15,"0"0"-252"-15,0 0 8 16,-37-159 80-16,37 115-40 16,25 9-1-16,26 8-110 0,14 13-20 15,14 14-2-15,10 0 1 16,-4 34 23-16,0 18-24 15,-17 9 0-15,-12 16 24 16,-19 5-16-16,-28 6 7 16,-9 4-14-16,-29-2 5 15,-36-1 35-15,-17-9-41 16,-7-13 0-16,-3-17 18 16,1-14-17-16,9-12-1 15,10-20 20-15,13-4-19 16,23 0 51-16,16 0-36 15,17-4-15-15,3-11 7 16,20 0-8-16,25 6-8 0,11 6-8 16,13 3 16-1,2 3-5-15,2 21 5 0,-2 4 0 16,2 5 12-16,2-4-12 16,1-1 0-16,-2-9-1 15,5-9-20-15,-3-8-45 16,21-2-208-16,-18-8-409 15,-17-15-721-15</inkml:trace>
  <inkml:trace contextRef="#ctx0" brushRef="#br0" timeOffset="6958">2347 3261 1766 0,'0'0'280'16,"0"0"-186"-16,0 0 102 16,0 0 82-16,-10-151-104 15,-12 120-33-15,-12 3-90 16,-1 11 10-16,-12 9 51 15,-4 8-68-15,-9 0-13 16,-8 2 11-16,0 30-41 16,-5 12 59-16,11 8-60 15,7 13 0-15,15 5-5 0,18 4 5 16,14-4 0 0,8-11-6-16,11-7-15 0,31-13 10 15,10-9-67-15,10-15-15 16,11-15 39-16,1 0-59 15,-1-9 16-15,-10-18 46 16,-9-2 15-16,-8 2 29 16,-16 7 7-16,-10 5 0 15,-11 12 55-15,-6 3-12 16,-3 0-4-16,0 35 21 16,0 21 4-16,-12 25 17 15,-8 21-69-15,0 18-6 0,4 14 42 16,4 7-47-16,7-3-1 15,5-5 0-15,0-7 17 16,8-16-26-16,17-21 9 16,7-20-48-16,5-21 48 15,2-16-37-15,1-19 1 16,2-13 6-16,1 0-34 16,2-30 58-16,-2-16-26 15,-1-2 17-15,-5-9-3 16,-11 7 20-16,-10 12-2 15,-13 8 21-15,-3 16 18 16,0 11 64-16,-22 3-46 16,-12 11-51-16,2 25 42 15,7 10-41-15,5 7 22 16,12 1-29-16,8-3 10 0,8-5-16 16,34-7 6-16,18-9-10 15,11-20-8-15,11-10 18 16,6-8-24-16,-9-30 24 15,-14-12 0-15,-19-7 4 16,-26 1 20-16,-20 1 35 16,-3 5 36-16,-43 5-51 15,-24 7-10-15,-4 12 8 16,-11 8-40-16,6 12-4 16,13 6-17-16,21 15-159 15,22 17-140-15,12-1-542 0</inkml:trace>
  <inkml:trace contextRef="#ctx0" brushRef="#br0" timeOffset="7314">3915 4246 2684 0,'0'0'345'0,"0"0"-265"16,0 0-72 0,0 0 23-16,0 0 158 0,0 0-92 15,0 0-65-15,167 182 8 16,-107-122 11-16,5 1 3 15,0-2-28-15,-2-6-26 16,-4-10 38-16,-11-3-38 16,-11-10-9-16,-11-11 9 15,-10-3-48-15,-10-8-83 16,-6-8-182-16,0 0-268 16,-3 0-337-16</inkml:trace>
  <inkml:trace contextRef="#ctx0" brushRef="#br0" timeOffset="7532">4488 4169 1950 0,'0'0'549'0,"0"0"-416"16,0 0-33-16,0 0 171 15,0 0-12-15,-120 175-140 16,58-104-33-16,-8 2-50 15,-2 1-24-15,0-5 21 16,3-4-33-16,7-9-74 16,3 7-101-16,16-20-411 15,14-13-761-15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05.3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534 1181 1810 0,'0'0'353'0,"0"0"-261"16,0 0-85-16,0 0 137 16,0 0-40-16,0 0-73 15,216-166 15-15,-145 97-46 16,-1-11 0-16,-8-4 31 15,-13-6 33-15,-10 4 99 16,-16 9-27-16,-11 16-24 16,-4 17 54-16,-8 21-72 15,0 23-1-15,0 5-27 16,0 75-58-16,-17 52 44 0,1 9-28 16,6 1-12-16,3-12 35 15,7-27-46-15,0 6 0 16,0 6 2-16,7-18 18 15,10-16-17-15,-2-23-4 16,-1-14-57-16,0-15 5 16,5-2-172-16,-6-7-314 15,0-14-213-15</inkml:trace>
  <inkml:trace contextRef="#ctx0" brushRef="#br0" timeOffset="211">1549 1190 894 0,'0'0'1430'0,"0"0"-1208"15,0 0-94-15,0 0 158 16,229 8-63-16,-124 4-119 16,12-4-3-16,10 2-99 15,2-1 7-15,-12 0-9 16,-15 2-140-16,-20 11-173 15,-26-5-405-15,-27-3-947 0</inkml:trace>
  <inkml:trace contextRef="#ctx0" brushRef="#br0" timeOffset="408">2299 822 2074 0,'0'0'532'0,"0"0"-464"15,0 0 117-15,0 0 131 16,0 193-132-16,0-104-82 16,0 4-53-16,0 0-37 15,0-2-12-15,0-1-54 16,9 9-182-16,14-20-426 16,3-20-723-16</inkml:trace>
  <inkml:trace contextRef="#ctx0" brushRef="#br0" timeOffset="836">3192 866 2464 0,'0'0'473'0,"0"0"-431"16,0 0 72-16,0 0 73 15,23 203-25-15,-23-129-120 16,3 5-42-16,4-5 17 16,-1-9-17-16,-3-13-20 15,4-13-22-15,-3-17-45 16,-4-21 52-16,0-1-7 16,0-23-6-16,0-27 4 0,6-17 11 15,3-13 26-15,8-9-2 16,9 1 18-16,4 8-20 15,2 10 11-15,8 23 0 16,-1 21 41-16,-3 22 11 16,4 4 8-16,-8 38 34 15,-6 21-32-15,1 18 37 16,-7 8-68-16,3 3-7 16,2 1 72-16,-2-13-57 15,3-11-39-15,-6-18-29 16,-1-11-123-16,15-21-105 15,-8-12-445-15,-1-3-303 0</inkml:trace>
  <inkml:trace contextRef="#ctx0" brushRef="#br0" timeOffset="1079">3815 226 2435 0,'0'0'335'0,"0"0"-234"16,0 0 65-16,215 154 36 15,-133-54 18-15,6 18-83 16,-3 13-35-16,6 33 3 16,-18 30-45-16,-44 39-33 15,-29 4-27-15,-77-15-32 0,-42-24-62 16,-8-48-185-16,25-43-448 15,17-34-695-15</inkml:trace>
  <inkml:trace contextRef="#ctx0" brushRef="#br0" timeOffset="1643">659 0 2126 0,'0'0'293'16,"-167"64"-130"-16,28 103-85 15,-14 102 116-15,25 67 69 16,66 25-95-16,62-32-35 16,66-64-121-16,64-40-12 0,54-38-24 15,35-51-198 1,-36-46-381-16,-22-42-455 0</inkml:trace>
  <inkml:trace contextRef="#ctx0" brushRef="#br0" timeOffset="2054">5409 1190 2457 0,'0'0'347'0,"0"0"-347"0,0 0-48 16,196 0 48 0,-97 0 0-16,34 8-18 0,-22 10-545 15,-23 3-281-15</inkml:trace>
  <inkml:trace contextRef="#ctx0" brushRef="#br0" timeOffset="2210">5484 1711 2784 0,'0'0'511'15,"0"0"-463"-15,0 0-39 16,180-5 28-16,-10-1-37 0,-19 0-112 15,-10 3-607-15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08.84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278 857 1709 0,'0'0'233'15,"0"0"-150"-15,0 0-51 16,0 0 108-16,0 0 4 16,0 0-78-16,185-82 0 15,-135 78-60-15,-7 4 0 16,-8 0 31-16,-8 19-37 16,-12 31 11-16,-10 15 26 15,-5 13-15-15,0 4 24 16,-8-3-45-16,-4-12 8 15,-2-10 29-15,8-19-37 16,3-14-1-16,3-15 0 0,0-9 16 16,0 0 83-1,0-28-17-15,3-18-67 0,17-16 19 16,3-12-32-16,6-8 5 16,7-1 7-16,7 3-13 15,-1 10 43-15,7 11-36 16,1 23 1-16,-2 18 37 15,-2 18-39-15,-1 9 22 16,-2 36 4-16,-3 14-8 16,-10 9 28-16,-4 5-53 15,-4-2 0-15,-2-6-14 16,3-6-4-16,16 0-217 16,-2-18-141-16,-5-17-733 0</inkml:trace>
  <inkml:trace contextRef="#ctx0" brushRef="#br0" timeOffset="173">1734 855 2118 0,'0'0'474'16,"0"0"-434"-16,0 0 139 15,0 0-13-15,213 0-111 16,-128 2-55-16,39 31-60 15,-22-4-273-15,-24-1-481 0</inkml:trace>
  <inkml:trace contextRef="#ctx0" brushRef="#br0" timeOffset="373">1766 1209 2213 0,'0'0'384'16,"0"0"-296"-16,0 0-6 16,0 0 2-16,184 14-65 15,-82-11-19-15,51 3-242 16,-22-3-278-16,-19-3-719 0</inkml:trace>
  <inkml:trace contextRef="#ctx0" brushRef="#br0" timeOffset="715">2887 306 2203 0,'0'0'378'0,"0"0"-222"16,0 0-65-16,0 0 113 15,0 0-8-15,173 33-136 16,-88-1-35-16,6 1-25 15,8-1 8-15,0-1-1 16,-11-10-6-16,-17-7 1 16,-18-7 14-16,-27-1-16 0,-17 1 0 15,-9-1 56-15,0 9 2 16,-6 12 14-16,-23 16-24 16,-7 19 15-16,-4 18-1 15,1 13-35-15,7 8 6 16,5 2-9-16,11 1-24 15,13-10 0-15,3-5-2 16,0-10-59-16,0-9-26 16,0-1-182-16,0-17-318 15,0-22-298-15</inkml:trace>
  <inkml:trace contextRef="#ctx0" brushRef="#br0" timeOffset="873">3077 1032 2356 0,'0'0'319'16,"0"0"-209"-16,176-9 61 15,-68 9-74-15,10 0-97 16,39 3-21-16,-30 18-311 16,-31-2-716-16</inkml:trace>
  <inkml:trace contextRef="#ctx0" brushRef="#br0" timeOffset="2462">405 425 1751 0,'0'0'220'0,"0"0"-140"16,0 0-58-16,0 0 125 15,0 0 67-15,-135 224-125 16,109-115-13-16,-3 15-23 16,-1 8-36-16,-2 7 1 0,-4-1 7 15,2-5-24 1,2-12 29-16,7-18-28 0,11-17 23 16,8-21 53-16,6-16-45 15,0-13 13-15,0-13-4 16,20-5-18-16,2-5 40 15,10-2-43-15,11-1 0 16,13 0 24-16,12 5-44 16,17-1 17-16,23 8-9 15,43 3 9-15,58 6 34 16,54 1-52-16,18-6 0 16,-12-9 4-16,-26-8 8 15,-34-9-11-15,-4 0-1 16,-4 0 0-16,-31-2 29 15,-37-11-29-15,-28 2 0 0,-15-1 27 16,10-6-26 0,16-1 4-16,8-5 24 0,-13 0-2 15,-6 0 15-15,-10 1-42 16,-10-1 0-16,-13 0 29 16,-13 7-23-16,-10-1-5 15,-13 1-1-15,-10 4 15 16,-6 2-8-16,-4-1-7 15,-3 3 0-15,6 0 0 16,1-2 0-16,3-2-6 16,4 4-6-16,-4-2-7 15,3-1 5-15,-7 4-10 16,1-4 11-16,-3-1-4 16,-8 0 8-16,2-3 8 0,-8-1 1 15,-3-10 0-15,0-5 1 16,0-7-1-16,0-11 0 15,-11-9-1-15,5-8 1 16,3-13 0-16,3-15-1 16,0-7-26-16,0-13 26 15,0-7-38-15,0-1 0 16,3 5 39-16,-3 9-22 16,0 15 22-16,0 15-1 15,0 20 2-15,-6 13-7 16,-2 9 6-16,2 10 0 15,-3 7 9-15,2 2-9 16,0 3 0-16,-3 3 0 16,1 2 1-16,-2 0-15 0,2 1 8 15,3 3-25-15,-2 0 17 16,2 0-29-16,3-2 11 16,0 1 13-16,0-1-17 15,-1-1 23-15,-3-3-34 16,1 4 15-16,0-4 31 15,-1 0-11-15,-5 4 1 16,-5-1 10-16,-3-1-13 16,-10 8-22-16,-5-1 5 15,-18 3 17-15,-13 0 13 16,-16 0-30-16,-12 0 21 16,-14 3 10-16,-10 5-5 0,-10 5-3 15,-5-5-19-15,-9 1 22 16,-2 0-5-16,0-3-5 15,7 2 0-15,5 1 2 16,18 3 13-16,12-4-15 16,14 5 16-16,9-1-1 15,8-1 4-15,9-2-3 16,3-2-1-16,5-3 0 16,6 2 1-16,2-3 3 15,4 1-4-15,-7-1 1 16,-1 3-3-16,-9 2 1 15,1 1 1-15,-7 0-1 16,2 2 1-16,-3 0-7 16,0-7 8-16,1 2-1 0,0 1 27 15,9-5-26-15,4-2-1 16,9 2 35-16,4-2-8 16,2 4 8-16,3-1-34 15,-6 3 0-15,4 3 27 16,-1 0-28-16,2 4 0 15,-1-1 17-15,2 4 1 16,9-2 3-16,8 9-21 16,17 17-1-16,0-1-37 15,0-11-492-15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31.4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0 321 1761 0,'0'0'371'0,"0"0"-155"15,0 0-50-15,0 0 33 16,0 0 37-16,0 0-107 16,0-44-71-16,42 38 7 15,17 6-16-15,19 0 5 16,21 0-24-16,11 0-20 15,15 0 23-15,3 8-33 16,10 2 0-16,-2-4 0 16,0-1 8-16,-3-5-5 0,-14 0-3 15,-25 0 10-15,-29 0-8 16,-25 0-2-16,-27-3 0 16,-13-9 19-16,-19-8-17 15,-30-6 25-15,-21-7 6 16,-7-1-15-16,-13-3 49 15,5-2-53-15,3 8 16 16,17 4 24-16,16 6-6 16,16 10 3-16,17 5-35 15,16 6-4-15,0 0-24 16,26 23 11-16,31 15 1 16,14 10-11-16,14 4 12 15,3 1-1-15,-3-2 0 16,-9-6 0-16,-14-5-25 0,-19-4 17 15,-20-4-13-15,-23-2 8 16,0-1-1-16,-34 1 10 16,-24-2 2-16,-14 5-7 15,-7-6-3-15,10-6-43 16,18-4-62-16,34-7-81 16,17-5-404-16,0-5-694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32.04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0 261 1842 0,'0'0'471'16,"0"0"-380"-16,0 0 22 16,0 0 96-16,0 0-32 15,0 0-48-15,30-178-77 16,13 147-31-16,5 4 84 15,9 9-60-15,2 15-12 16,2 3-3-16,-5 15-24 16,-3 26 49-16,-14 17-55 15,-10 16 6-15,-15 8 26 16,-14 8-31-16,0 4-1 0,-40-1 2 16,-10-1 13-16,-4-9-14 15,-6-16-1-15,7-16 0 16,11-15-21-16,7-19 6 15,12-16-24-15,12-1-52 16,11-21-180-16,11-18-394 16,18-1-648-16</inkml:trace>
  <inkml:trace contextRef="#ctx0" brushRef="#br0" timeOffset="286">1093 222 2080 0,'0'0'480'0,"0"0"-366"16,0 0 136-16,0 0 0 16,0 0-66-16,-224-124-58 15,157 124-63-15,-2 23 57 16,10 31-39-16,11 19-16 15,16 8 5-15,18 2-55 16,14 1 9-16,14-13-24 16,40-10 6-16,25-13-15 15,20-22-33-15,58-14-139 16,-24-9-91-16,-17-3-658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38.9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193 21 1709 0,'0'0'400'15,"0"0"-239"-15,0 0-1 16,0 0-21 0,0 0-58-16,0 0-23 0,-150 166-58 15,124-114-33-15,9 1-68 16,17 0-191-16,0-15-107 16,0-11-750-16</inkml:trace>
  <inkml:trace contextRef="#ctx0" brushRef="#br0" timeOffset="171">389 0 1722 0,'0'0'541'0,"0"0"-396"16,0 0-49-16,0 0 73 15,0 0-74-15,-182 198-95 16,151-107-79-16,15-17-557 15,13-18-1314-15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38.1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111 13 1595 0,'0'0'283'15,"0"0"-122"-15,0 0-18 16,0 0 75-16,0 0-27 16,0 0-142-16,0 0 8 15,-69 85-20-15,53-38-37 16,2 0 0-16,5-4-69 0,6-4-160 15,3-10-83-15,0-8-336 16,0-12-796-16</inkml:trace>
  <inkml:trace contextRef="#ctx0" brushRef="#br0" timeOffset="153">297 0 1722 0,'0'0'490'0,"0"0"-455"16,0 0 9-16,0 0 174 16,0 0-96-16,-22 151-122 0,-4-75-209 15,-2-5-468-15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2.5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291 7 1751 0,'0'0'267'0,"0"0"-203"16,0 0-1-16,0 0 218 15,0 0-68-15,-167-18-119 16,132 51-41-16,1 11 59 16,8 6-34-16,10 11-33 15,10 4-18-15,6 0-26 0,0-11-1 16,29-10 0 0,13-8-35-16,11-25-72 15,5-11-102-15,9 0-82 16,1-30-50-16,-6-12 127 15,-7-10-288-15,-12-1-238 0,-10 1 193 16,-13 4 547-16,-7 12 713 16,-10 10-208-16,-3 17-144 15,0 9-105-15,0 0-19 16,0 6-37-16,-10 27-70 16,4 1-12-16,3 8-32 15,3-4-43-15,0 2-38 16,16-17-5-16,16-3-52 15,11-14-61-15,2-6 16 16,-2 0-8-16,-4-12-52 16,-13-15 73-16,-9-2 44 0,-14 0 30 15,-3-4 10-15,0 1 20 16,-23 6 33-16,-9 1 5 16,-1 8-17-16,1 5 38 15,5 1-35-15,7 4-29 16,14 6 12-16,6 1-27 15,0 0-9-15,6 0 9 16,21 0-28-16,5 0-2 16,5 1 8-16,-4 17 17 15,-1 3-1-15,-6 12 6 16,1-1 0-16,-7 3 24 16,-5 1 38-16,-4 6-22 15,-5-17-16-15,-3 2-11 16,0-12 30-16,-3-5-28 0,0-10-14 15,0 0 36-15,7 0-37 16,-1-19-7-16,4-8 1 16,9-10-32-16,6-3 7 15,3 6-27-15,4 1 14 16,11 5 43-16,1 9-12 16,-2 9 13-16,1 10 22 15,-1 0 87-15,1 25 78 16,-1 13-41-16,-2 8-28 15,-8 2 0-15,-3 2-50 16,-2-3-28-16,-7-12-32 16,-5-5-7-16,-4-3-2 15,-8-19-78-15,-3-4-174 0,0-4-133 16,-17 0-794-16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5:41.04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 1798 0,'0'0'537'0,"0"0"-387"16,0 0-45-16,0 0 114 15,0 0-41-15,0 0-121 16,43-15 1-16,9 15 7 16,13 0-16-16,14 0 19 15,6 0-67-15,3 0 9 0,8 4 12 16,-5-1-22-16,0 3 0 15,-6-4 0-15,-12 4-70 16,-24 10-143-16,-19-1-430 16,-27-2-406-16</inkml:trace>
  <inkml:trace contextRef="#ctx0" brushRef="#br0" timeOffset="281">124 411 2152 0,'0'0'493'15,"0"0"-354"-15,0 0-73 16,0 0 137-16,0 0-13 15,0 0-110-15,0 0 21 16,124 11-48-16,-45-8-35 16,12 3 29-16,22 0-47 15,63 24-63-15,-21-1-168 16,-25-6-620-16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6:28.6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765 121 1737 0,'0'0'306'16,"0"0"-201"-16,0 0 78 16,0 0 63-16,0 0-21 15,0 0-93-15,-88-102-44 16,48 90-22-16,-11 8 34 16,-16 4-50-16,-8 13-17 15,-7 30 31-15,-3 26-22 16,3 16 1-16,11 18 2 15,15 12-28-15,19 3 34 16,22-1-51-16,15-5 0 0,0-14 4 16,43-14-4-16,17-17-1 15,13-21-11-15,12-16-35 16,0-18 47-16,-3-12-45 16,-16 0 20-16,-18-19 23 15,-17-12 2-15,-28-7 0 16,-3-1 13-16,-29-1-6 15,-30 6 43-15,-14 7-50 16,-5 14 1-16,2 13-7 16,17 0 6-16,17 9-116 15,39 31-193-15,3-5-399 0,3-5-222 16</inkml:trace>
  <inkml:trace contextRef="#ctx0" brushRef="#br0" timeOffset="175">1170 1053 2383 0,'0'0'379'0,"0"0"-242"16,0 0-71-16,0 0-66 15,0 0-19-15,0 0-318 16,0 0-576-16</inkml:trace>
  <inkml:trace contextRef="#ctx0" brushRef="#br0" timeOffset="728">1793 225 2104 0,'0'0'319'0,"0"0"-170"16,0 0-124-16,0 0 84 16,0 0 16-16,229-12-89 15,-147 12 3-15,6 0-39 16,0 0 0-16,-9 0 20 16,-16 0-20-16,-24 0 0 0,-22 0-1 15,-17 0 1-15,0-3 53 16,-30 3-53-16,-19-4 1 15,-16 1 28-15,-11 3-4 16,-3-1-3-16,1 1 38 16,2 0-7-16,5 0 47 15,6 0-53-15,8 0-3 16,12 0 34-16,8 0-46 16,15 14-23-16,11 3-6 15,11 12 13-15,0 5-14 16,5 6-2-16,26 5 0 15,9 0-5-15,9 1 5 0,7-1 0 16,3 2-6-16,3-1 18 16,-3 6-9-16,-7 0-3 15,-6-2 1-15,-16 4-1 16,-15-5 0-16,-15 4 0 16,-6-2-10-16,-36-1 23 15,-18-6-13-15,-8-4 0 16,-3-10-10-16,5-12-10 15,7-10 10-15,17-8-56 16,11 0-61-16,31-40-125 16,3-2-372-16,31-7-1035 0</inkml:trace>
  <inkml:trace contextRef="#ctx0" brushRef="#br0" timeOffset="1081">3436 139 2443 0,'0'0'375'16,"0"0"-260"-16,0 0 83 16,-209-18 19-16,118 42-43 15,-8 28-87-15,8 22-54 16,12 16 57-16,16 12-54 15,21 13-23-15,25 3-5 0,17 4 4 16,28-8-24 0,40-15 1-16,31-18-56 0,14-28 58 15,12-27-21-15,-7-26-8 16,-20 0 32-16,-30-32 5 16,-32-18-1-16,-36-6 2 15,-19-6 0-15,-59 3 44 16,-31 11-44-16,-19 23 0 15,-48 25-42-15,29 11-195 16,28 21-851-16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6:31.01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687 156 1185 0,'0'0'356'0,"0"0"-168"15,0 0-49-15,0 0 26 16,0 0 77-16,0 0-68 16,-105-78-55-16,83 61-19 15,-1-1-36-15,-3-1 38 16,-7 8-22-16,-7 2-36 15,-5 9 11-15,-12 0-34 16,0 17 22-16,-2 30 14 16,2 13-37-16,9 17 28 0,11 15-8 15,11 2-28 1,16 0 15-16,10-7-27 0,0-12 0 16,10-11-1-16,22-16 4 15,8-12-4-15,5-13 1 16,6-13-31-16,-3-10 20 15,1 0-41-15,-7-19 14 16,-8-12 38-16,-18 0-16 16,-16-3 16-16,0 5 18 15,-22 1 10-15,-29 9 32 16,-11 11-48-16,-6 8-10 16,3 0 17-16,8 7-13 15,15 16-12-15,13 3-12 16,18 7-114-16,11 15-156 15,17-8-335-15,13-7-402 0</inkml:trace>
  <inkml:trace contextRef="#ctx0" brushRef="#br0" timeOffset="190">756 877 1099 0,'0'0'1592'16,"0"0"-1369"-16,0 0-148 16,0 0-6-16,0 0-38 15,0 0-31-15,0 0-349 0,-20-56-338 16,47 36-802-16</inkml:trace>
  <inkml:trace contextRef="#ctx0" brushRef="#br0" timeOffset="726">1188 261 2018 0,'0'0'386'0,"0"0"-273"15,0 0-74-15,0 0 152 16,0 0-75-16,0 0-71 0,196-49-15 15,-139 42-30-15,-3 1 10 16,-4 3-7-16,-10 3 5 16,-11 0 1-16,-13 0-9 15,-13 0-5-15,-3 0 5 16,0 0 9-16,-22 0-3 16,-18 0 5-16,-11 0-10 15,-9 0 45-15,-5 0-18 16,0 0 3-16,2 3 53 15,7 3-21-15,11 4 9 16,8 2-12-16,11 7-24 16,10 2 19-16,10 2-55 15,6 1 0-15,0 6-3 16,6-2 3-16,23 5 0 16,4-1 0-16,6 1 9 0,4-1-13 15,-1-2 4-15,1 0-5 16,-7-4-5-16,-7 0 10 15,-9-3 0-15,-6 5 0 16,-14-1 1-16,0-1 8 16,-8 3-9-16,-24 2 0 15,-7 3-3-15,-7-5 3 16,4-5-2-16,2-6 1 16,10-6-56-16,10-10 7 15,20-2-149-15,0-2-269 16,14-22-348-16</inkml:trace>
  <inkml:trace contextRef="#ctx0" brushRef="#br0" timeOffset="1086">2118 252 2365 0,'0'0'374'0,"0"0"-250"16,0 0 124-16,0 0-41 16,0 0-113-16,-187 71-36 15,155-27-52-15,9 9-5 16,10 7-1-16,10 3 9 0,3 2-27 16,0 0 18-1,29-2-48-15,13-10 16 0,8-14-30 16,8-18-15-16,-2-16 10 15,-4-5 31-15,-13-15 21 16,-16-18 15-16,-23 1 0 16,0 0 72-16,-52 3-32 15,-24 17-13-15,-15 5-24 16,-4 7-3-16,7 7-36 16,25 12-436-16,34-7-1584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36:41.6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13 275 1704 0,'0'0'369'0,"0"0"-197"0,0 0 9 15,0 0 61-15,0 0-60 16,0 0-58-16,-13-126-43 15,26 92-15-15,19 6 42 16,5-2-41-16,5 6-22 16,4 7 21-16,-1 8-53 15,9 9 26-15,-6 3-30 16,2 29 3-16,-7 16 10 16,-11 13-22-16,-9 10 0 15,-20 2-7-15,-3 9 14 16,-3-6 5-16,-32-1-12 15,-12-2 0-15,-8-4 5 0,-4-10-5 16,-1-9-1 0,6-14-5-16,4-16 12 0,10-11 4 15,8-9-10-15,12 0-49 16,7 0-40-16,13-35-165 16,10-1-390-16,13-2-253 0</inkml:trace>
  <inkml:trace contextRef="#ctx0" brushRef="#br0" timeOffset="369">1119 210 1892 0,'0'0'389'0,"0"0"-250"16,0 0 12-16,0 0 64 16,0 0-13-16,0 0-105 15,-199-99-72-15,146 90 44 16,-5 5-4-16,2 4-25 16,0 0 18-16,4 17-20 15,4 19 26-15,1 14-25 16,12 13-38-16,4 10 52 15,15 7-38-15,10 5 3 16,6-3 6-16,10-4-23 16,25-11 29-16,15-8-30 0,12-12 0 15,13-12-16-15,13-11-20 16,36-21-143-16,-22-3-322 16,-17 0-346-16</inkml:trace>
  <inkml:trace contextRef="#ctx0" brushRef="#br0" timeOffset="856">1313 897 2385 0,'0'0'476'15,"0"0"-406"-15,0 0 76 16,0 0 57-16,0 0-135 16,0 0-38-16,0 0 21 15,171 25-40-15,-106-11 1 16,6-1 9-16,2 6-20 16,-1-5 27-16,-4-5-28 15,-6 1 0-15,-12-6 6 16,-10 1-6-16,-17-3 0 15,-14 0 10-15,-6-2 13 16,-3 7 41-16,0 1-2 0,0 8-14 16,-20 14 28-1,-3 10-37-15,-6 10-6 0,3 11 5 16,4 8-38-16,2 2 28 16,6 5-21-16,1 1-6 15,0-4 28-15,6-5-29 16,4-12 0-16,0-12-6 15,3-11 12-15,-3-10-20 16,3-8 5-16,0-6-67 16,-3-3-17-16,3-6-74 15,-3 0-58-15,-8 0-144 16,5-6-367-16,-5-12-490 0</inkml:trace>
  <inkml:trace contextRef="#ctx0" brushRef="#br0" timeOffset="1008">1640 1565 2041 0,'0'0'565'0,"0"0"-412"15,0 0 68-15,0 0 7 16,0 0-64-16,0 0-102 16,190-23-62-16,-91 12-109 15,-5-1-571-15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48.0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0 897 1657 0,'0'0'284'0,"0"0"-215"15,0 0-15-15,0 0 171 0,0 0-2 16,0 0-80-16,-5-32-85 16,19 14-6-16,6-5 14 15,6-4-65-15,4 0 14 16,-7 3 24-16,-1 7-24 16,-9 9 33-16,0 8-48 15,-7 0 0-15,2 25 35 16,-8 20-35-16,0 11 1 15,0 3 6-15,0-3 4 16,-8-6-5-16,2-14-6 16,0-10 0-16,3-10 7 15,3-12-1-15,0-4-6 16,0 0 31-16,0-2-7 0,0-25 12 16,0-13-36-1,9-11 0-15,11-8 11 0,3 0-11 16,0 0-5-16,7 8-1 15,-4 14 12-15,0 16 2 16,2 19-8-16,3 2 0 16,-5 23 51-16,4 23-49 15,-4 14 17-15,-3 5-13 16,-4 0-4-16,-6-4 23 16,0-5-25-16,1-9-9 15,-2-8 8-15,2-11-50 16,2-3-57-16,10-6-215 15,0-8-300-15,-3-10-385 0</inkml:trace>
  <inkml:trace contextRef="#ctx0" brushRef="#br0" timeOffset="457">1031 791 1894 0,'0'0'515'16,"0"0"-358"-16,0 0 3 16,0 0 46-16,0 0-25 15,-190 33-57-15,143 15-71 16,9 4 32-16,2 7-54 16,13 0-29-16,9-3 28 0,14-6-30 15,0-6-1 1,17-8-31-16,19-16-59 0,10-14 10 15,6-6-49-15,1-6-42 16,1-27 30-16,-3-10-13 16,-12-14 36-16,-7-14 70 15,-9-15 49-15,-10-16 0 16,-10-39 53-16,-3-40 34 16,0 17 48-16,0 19-11 15,0 38 50-15,0 46 17 16,0 17-67-16,0 19 56 15,0 25-115-15,0 34-53 16,0 70 91-16,0 54-46 16,-13 43-12-16,1-13-25 15,4-37-4-15,5-51 5 0,3-30-21 16,0 7-76-16,0 24-46 16,17-13-500-16,-4-23-833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13.0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366 710 1416 0,'0'0'323'0,"0"0"-175"16,0 0-10-16,0 0 72 15,0 0-31-15,0 0-61 16,0 0-26-16,0-130 20 15,0 104-17-15,-11 3 2 0,-1 2-25 16,-5 9-9 0,-6 6 24-16,-7 6-3 0,-5 0-36 15,-10 32-8-15,-9 21-40 16,6 22 6-16,8 7 2 16,7 2-8-16,21 2-7 15,9-15-3-15,3-12 10 16,9-15-2-16,24-17-4 15,10-18-4-15,2-9-2 16,10-15-44-16,-2-29 17 16,-1-15-12-16,-5-6 21 15,-12 4 24-15,-12 7 12 16,-10 18-3-16,-7 13 42 16,-3 13 50-16,-3 10 5 15,0 0-58-15,0 33-30 0,0 18 10 16,-6 8-13-1,0 6-8-15,6-7-1 0,0-6-12 16,0-15-53-16,12-1-138 16,16-14-277-16,-9-12-246 0</inkml:trace>
  <inkml:trace contextRef="#ctx0" brushRef="#br0" timeOffset="307">463 0 2268 0,'0'0'508'0,"0"0"-434"0,0 0-16 16,0 0 64-1,0 0 84-15,0 0-74 0,184 147-87 16,-102-65 10-16,0 12 4 15,0 16-22-15,-11 11 22 16,-12 9-31-16,-19 4-26 16,-31 9 20-16,-9-2-22 15,-23 0-6-15,-35-11-18 16,-8-13-33-16,-3-19 17 16,7-21-56-16,16-19-94 15,18-17-264-15,17-25-402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22.4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90 317 2501 0,'0'0'239'15,"0"0"-239"-15,28-185 1 16,1 123 26-16,5 20 211 16,-2 21-98-16,7 19-80 15,1 2-9-15,-1 35 14 16,-6 21 12-16,-7 21-24 15,-17 11-4-15,-9 12-8 16,-9 6-22-16,-36 0-19 0,-15 4-6 16,-5-2-72-1,-23 31-127-15,12-27-686 0,20-21-1193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22.5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2947 0,'0'0'372'0,"0"0"-304"15,0 0-68-15,0 0-305 16,0 0-1160-16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19.4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27 988 2572 0,'0'0'296'0,"0"0"-296"15,0 0 0-15,0 311 133 0,0-62 37 16,0 27-54 0,-3-1-37-16,-8-38-64 15,5-70 4-15,3-47 5 16,3-37-23-16,0-30 6 0,0 0-7 16,0-4 0-16,0-7 0 15,3-14-4-15,0-18-22 16,-3-10-14-16,3 0-50 15,-3-35-27-15,3-24-16 16,0-27 25-16,2-43 67 16,-2-54 0-16,-3-58 35 15,0-27 5-15,0 5 2 16,0 28 5-16,0 71-5 0,9 47 32 16,17 50 85-1,7 23-19-15,7 8-38 0,11 10-16 16,12 14-22-16,9 12 26 15,7 33 11-15,-4 25-21 16,-2 23 6-16,-19 12-39 16,-17 8-5-16,-28 5 17 15,-9-2-16-15,-29-5-2 16,-30-8-9-16,-20-11-29 16,-2-15-16-16,-1-18-89 15,-3-29-124-15,23-16-298 16,20-2-597-16</inkml:trace>
  <inkml:trace contextRef="#ctx0" brushRef="#br0" timeOffset="609">861 1364 1852 0,'0'0'320'0,"0"0"-236"15,0 0 0-15,246 10 118 16,-158-10-116-16,4 0-48 16,-7-21-8-16,-13-8-29 15,-19 0 12-15,-21-7-13 16,-18 0 0-16,-14-5 22 16,-7 0-21-16,-29 2 32 15,-13 4 91-15,-10 12 23 0,-3 14-10 16,-3 9-30-1,2 15-52-15,10 31 6 0,11 16-52 16,19 11 2-16,17 5 2 16,6-4-13-16,9-3-34 15,33-12-59-15,12-12-16 16,8-18 4-16,6-14-73 16,1-15-7-16,0 0-12 15,-8-33 1-15,-2-11 113 16,-13-3 36-16,-7-2 12 15,-8 7 35-15,-8 10 13 16,-11 13 37-16,-2 13 29 16,-1 6-33-16,-1 4 29 15,-2 24-1-15,0 5-41 0,5 1-5 16,-8-9-19-16,0-4-9 16,-3-11 29-16,0-10-16 15,0 0 84-15,0-13-40 16,0-24-37-16,0-11 60 15,0-11-16-15,0-4-6 16,0 0 18-16,17 8-13 16,2 8 12-16,10 12-27 15,2 12-30-15,4 5 9 16,7 14-27-16,8 4-96 16,22 13-170-16,-13 16-402 15,-8 1-695-15</inkml:trace>
  <inkml:trace contextRef="#ctx0" brushRef="#br0" timeOffset="1443">2891 982 2352 0,'0'0'516'0,"0"0"-454"15,0 0-50-15,0 0 201 16,-176-35-39-16,117 37-83 16,3 31-66-16,1 14-17 15,8 9 50-15,18 11-56 0,9 4 8 16,20 2-8-16,0-1-2 16,20-7-36-16,29-7-27 15,13-7-27-15,20-16 11 16,13-11-41-16,13-10-42 15,6-14 129-15,2 0-100 16,-9-6-14-16,-9-23 69 16,-9-12 40-16,-14-7 21 15,-19-8-18-15,-14-5 35 16,-19-1 65-16,-12-3 11 16,-11 6 27-16,0 3-12 15,-20 11 60-15,-13 8 21 0,-7 13-70 16,-5 12-14-1,-4 12 15-15,-1 0-79 0,1 27 2 16,7 17-26-16,8 10 1 16,12 4 8-16,12 4-9 15,10-3-42-15,0 0 26 16,3-5-82-16,26-14-33 16,14-7-50-16,13-16 24 15,12-17 4-15,5 0-103 16,9-13 37-16,0-15 101 15,3-4 58-15,-4-1 52 16,-11 9 8-16,-11 11 13 16,-21 13 80-16,-8 0-20 15,-10 34 6-15,-8 8 34 16,2 4-13-16,-5-1-36 0,2-8-52 16,-2-7-12-16,-2-15 17 15,-4-8-6-15,-3-7-8 16,0-7 46-16,0-25-43 15,0-11-6-15,0-11 0 16,0-7 0-16,0-2 3 16,3-6-3-16,20 8 0 15,3 5 12-15,4 16-11 16,2 12 21-16,2 20 5 16,-2 8 11-16,4 5 50 15,-3 30-52-15,-1 19-10 16,2 5 16-16,-2 8-35 15,7-2-7-15,11-2-7 16,2-10-84-16,4-10-2 16,-1-10-188-16,15-21-45 0,-16-7-12 15,-8-5-690-15</inkml:trace>
  <inkml:trace contextRef="#ctx0" brushRef="#br0" timeOffset="1667">5095 852 1562 0,'12'-169'275'15,"2"5"-193"-15,-8 43 2 16,-2 43 144-16,-1 24 34 16,0 16-9-16,0 11-6 15,0 19-99-15,3 9-49 0,-1 63-12 16,-5 47 29-16,0 48-14 16,0 40-76-1,0-12-20-15,0-37 3 0,0-43-9 16,0-34-69-1,0 1-117-15,0-3-161 0,3-4-110 16,3-23-166-16,-6-26-1179 16</inkml:trace>
  <inkml:trace contextRef="#ctx0" brushRef="#br0" timeOffset="1933">4882 867 2076 0,'0'0'488'0,"0"0"-448"0,0 0-24 16,0 0-16-16,213 0 42 15,-139 15-23-15,5 12-18 16,-6 8 28-16,-8 12-29 16,-13 12 60-16,-10 8 40 15,-11 10-39-15,-11 8 28 16,-11 0-34-16,-9-6-34 15,0-14-21-15,0-13-38 16,0-20-71-16,0-18-86 16,0-8-318-16,0-6-240 0</inkml:trace>
  <inkml:trace contextRef="#ctx0" brushRef="#br0" timeOffset="2036">5611 610 1692 0,'0'0'0'16,"0"0"-718"-16</inkml:trace>
  <inkml:trace contextRef="#ctx0" brushRef="#br0" timeOffset="2613">5891 1284 1925 0,'0'0'291'0,"0"0"-229"15,0 0-61-15,192-53 174 0,-123 16-98 16,-1-8-53-16,8-4-14 16,3-13-9-16,-2-12-1 15,-1-15 0-15,-7-11 0 16,-4-12-8-16,-6-9 14 15,-6 1-6-15,-13 5 9 16,-14 21-7-16,-14 17 121 16,-12 18 83-16,0 21-58 15,-23 11-2-15,-16 19-37 16,-13 8 9-16,-7 11-52 0,-7 37-48 16,1 18 12-1,0 23-1-15,-4 41-2 0,3 41 12 16,8 45-32-16,11 5 8 15,29-42-15-15,18-49-4 16,0-57-26-16,38-14-12 16,28 4-23-16,29-10 46 15,29-6-23-15,20-30-21 16,1-17 3-16,-6-4-112 16,-14-33 92-16,-20-16 58 15,-26-4 19-15,-28-5 3 16,-26 3 9-16,-25 7 43 15,-8 12 82-15,-38 12-46 16,-16 22 18-16,-6 6-41 16,-5 18-22-16,11 26 8 0,13 10-16 15,17 4 4 1,16-2-14-16,16 0-25 0,6-8-61 16,66 1-79-16,-3-13-225 15,2-13-800-15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16.9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0 411 0,'0'0'1372'15,"0"0"-1165"-15,0 0-68 16,0 0 49-16,0 0 18 16,0 0-44-16,0 0-67 15,-182 206-42-15,119-121 21 16,4 2-24-16,3-9-4 15,10-9 12-15,13-12-43 16,10-17 24-16,8-11-16 16,7-12-8-16,5-8 13 15,3-3-26-15,0-6 4 16,0 0 16-16,23 0-2 0,11 0 19 16,8 0-25-16,7-8-13 15,7-3 13-15,6-5-14 16,6 4-24-1,1 7-33-15,1 5-93 0,-2 0-81 16,11 17-84-16,-17 10-223 16,-16-4-691-16</inkml:trace>
  <inkml:trace contextRef="#ctx0" brushRef="#br0" timeOffset="261">700 162 1750 0,'0'0'602'0,"0"0"-407"15,0 0-134-15,0 0 88 16,0 0 151-16,-9 219-129 16,9-110-87-16,0 11-5 15,0 3-54-15,0-2 13 16,0-5-13-16,-3-10-25 15,-7-15 0-15,4-18-42 16,0-14-67-16,3-1-122 16,-2-16-360-16,2-14-216 0</inkml:trace>
  <inkml:trace contextRef="#ctx0" brushRef="#br0" timeOffset="617">1419 65 2032 0,'0'0'528'0,"0"0"-502"15,0 0 36-15,0 0 213 16,-31 159-108-16,-14-75-47 15,-8 12-60-15,-8 4-40 16,2-3 23-16,9-15-42 16,12-17 32-16,10-24 16 0,16-18-43 15,12-10 6-15,0-13-12 16,3 0 0-16,29 0 41 16,15-6-40-16,11-11 5 15,12-4-6-15,4 3-47 16,11 3 16-16,0 9-22 15,0 6-80-15,14 0-186 16,-23 6-246-16,-24 9-232 0</inkml:trace>
  <inkml:trace contextRef="#ctx0" brushRef="#br0" timeOffset="855">1686 156 2256 0,'0'0'483'16,"0"0"-445"-16,0 0 142 15,0 212 69-15,0-108-91 16,0 10-45-16,0 7-94 16,0 0-4-16,-6-4-13 15,-14-4-2-15,4-8-78 16,-4-4-130-16,-3 1-250 15,3-21-228-15,8-28-1270 0</inkml:trace>
  <inkml:trace contextRef="#ctx0" brushRef="#br0" timeOffset="1562">2289 77 1480 0,'0'0'1344'15,"0"0"-1241"-15,0 0-72 16,0 0-8-16,0 0 150 16,0 245-44-16,0-111-94 15,-17 44-7-15,-5-14-27 0,2-13 1 16,3-30 7-16,14-39-9 15,3 0-23-15,0-11 0 16,8-27-39-16,21-27 28 16,10-17-23-16,10-11 37 15,13-41 19-15,14-23-15 16,1-16-5-16,10-15-85 16,4-8 35-16,-3-5 6 15,0 2-10-15,-3 5 45 16,-12 8 30-16,-18 11 0 15,-16 10 14-15,-16 12 38 16,-15 12 16-16,-8 15 48 16,0 12 13-16,-23 14-11 15,-14 12-10-15,-5 6-56 16,-8 20-22-16,1 39 6 0,1 24-13 16,5 22 4-16,7 14-14 15,7 14-4-15,1-1-9 16,13 0 0-16,5-4 0 15,3-17-23-15,7-22-25 16,0-21 26-16,0-25-8 16,4-19-15-16,9-18-42 15,2-6 0-15,10-14 71 16,4-34 8-16,7-16-7 16,10-7 14-16,5 0-13 15,11 6 7-15,8 16 7 16,5 19 9-16,1 27 54 15,-11 6 40-15,-10 43-21 0,-13 23-10 16,-11 11-16 0,-12 5-23-16,-2-9-3 0,-5-8-24 15,-1-18-6-15,-5-13 0 16,-6-20-12-16,0-16-82 16,0-1-86-16,-26-25-470 15,-7-12-1411-15</inkml:trace>
  <inkml:trace contextRef="#ctx0" brushRef="#br0" timeOffset="1753">1958 695 2295 0,'0'0'1103'0,"0"0"-1069"15,0 0-34-15,220-40 0 16,-66 27-1-16,-24 5-262 16,-17 2-947-16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2.7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2597 0,'0'0'368'0,"0"0"-309"16,0 0-28-1,0 0-31-15,0 0 0 0,292 96-76 16,-180-77-458-16,-7 2-553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23.7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 0 1607 0,'0'0'302'0,"0"0"-204"0,0 0-33 15,-23 191 190-15,14-13-24 16,9 48-41-16,0-7-117 16,0-43-28-16,0-61-1 15,0-54-35-15,9-1 12 16,5-10-7-16,-2-3-7 15,-1-16 20-15,-5-20-26 16,-3-11-1-16,3 0 43 16,5-16-13-16,-2-29-11 15,7-12-19-15,7-12 1 16,0 5 5-16,4 5-6 16,2 18 0-16,0 14-7 0,1 21 5 15,2 6-16-15,-4 9 8 16,-3 28 10-16,-5 15-12 15,-14 3-28-15,-6 1 35 16,0 1-1 0,-9-8 12-16,-24 3 3 0,-7-12-3 15,-8-5 3-15,-6-10 43 16,3-8-40-16,2-17 6 16,2 0 32-16,9-12-35 15,8-22-15-15,10-16-44 16,20-36-144-16,0 8-198 0,3 2-599 15</inkml:trace>
  <inkml:trace contextRef="#ctx0" brushRef="#br0" timeOffset="307">482 74 2277 0,'0'0'372'16,"0"0"-305"-16,0 0-32 16,0 0 111-16,177 107 56 15,-105-34-24-15,9 18-117 16,6 12-20-16,10 38 40 16,1 39-30-16,-19-12-2 0,-21-17-22 15,-27-21-27 1,-31-31 33-16,0 15-33 0,-14 16 0 15,-32-3-18-15,-10-12 1 16,-6-13-37-16,4-18-16 16,11-19-69-16,15-15-52 15,15-18-312-15,11-23-434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25.6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589 502 842 0,'0'0'934'15,"0"0"-828"-15,0 0-87 16,0 0 95-16,0 0 85 16,0 0-46-16,9-162-50 15,-9 134-27-15,-19-3 55 16,-10 1-57-16,-5 4-28 16,-8 2 75-16,-7 9-50 15,-7 9-28-15,-3 6-15 16,-6 6-2-16,-1 40 14 15,7 15-39-15,7 18-1 16,13 10 46-16,16 3-35 16,23-10 5-16,0-9-16 15,26-17 0-15,23-18-9 0,10-14-11 16,6-12-38-16,0-12 5 16,-5 0-35-16,-4-29 39 15,-14-10 20-15,-10-8 21 16,-7-3-13-16,-13 3 37 15,-6 3-16-15,-6 9 114 16,0 12 2-16,0 7 12 16,0 16-9-16,0 0-74 15,-3 35 2-15,3 23-34 16,0 26 5-16,0 16 29 16,0 9-47-16,0 7 14 15,0-8-14-15,0-5 7 16,-3-9 11-16,-14-14-18 0,-9-15 0 15,-10-9 42 1,-2-11-40-16,-12-16 8 0,-2-9-4 16,-4-13-5-16,4-7 47 15,2 0-48-15,8-21 0 16,2-12-16-16,17-5-2 16,11-6-99-16,12-29-201 15,12 8-693-15,19 0-1063 0</inkml:trace>
  <inkml:trace contextRef="#ctx0" brushRef="#br0" timeOffset="541">1040 429 2383 0,'0'0'351'16,"0"0"-257"-16,0 0-82 16,66-165 221-16,-36 123-91 15,5 6-88-15,8 10-21 16,2 12-21-16,2 11-7 16,5 3 8-16,1 12 5 15,2 22 30-15,-5 18-47 16,-5 6 10-16,-13 9 37 15,-9 9-30-15,-15 1-5 0,-8 5 4 16,-14 5-16 0,-42-2 27-16,-16-1-28 0,-19-5 0 15,-11-5 31-15,-5-9-31 16,5-9 0-16,11-16 0 16,12-13 9-16,16-12 3 15,21-12-12-15,16-3 0 16,9 0 8-16,17-18-8 15,0-9 0-15,10-5-9 16,26-1 9-16,16 6-14 16,7 10 14-16,3 14-4 15,8 3 4-15,-2 16 0 16,4 15 13-16,-4 7-13 0,5 1 1 16,1-5 37-1,2-3-38-15,-4-10 1 0,-2-8-14 16,-8-6 8-16,-8-7-113 15,3 0-92-15,-18 0-380 16,-16-11-211-16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34.8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0 967 1989 0,'0'0'394'16,"0"0"-258"-16,0 0-72 16,0 0 133-16,0 0-107 15,0 0-49-15,65-185 25 16,-28 147-60-16,-4 5 23 15,-1 12 17-15,-6 12-24 0,-2 9 64 16,-6 7-80 0,-1 34-5-16,-3 18 73 0,-5 15-73 15,-2 5 9-15,-7 0-4 16,3-5 8-16,-3-12-1 16,0-17-13-16,3-16 0 15,1-11 3-15,-4-17 12 16,3-1-15-16,-3 0 17 15,0-34-7-15,3-15 6 16,7-15-16-16,7-9 0 16,3 2 12-16,9 4-11 15,-1 11-1-15,6 15 0 16,-1 15 9-16,-1 17 2 16,2 9-11-16,-6 11 0 15,6 34 3-15,-8 16 16 16,-1 10-19-16,-2 7 0 0,-6-5 2 15,-3-4 20-15,-2-8-22 16,-2-17 0-16,-1-12-25 16,2-9 13-16,1-11-123 15,14-12-232-15,-2 0-419 16,2 0-1184-16</inkml:trace>
  <inkml:trace contextRef="#ctx0" brushRef="#br0" timeOffset="518">1569 909 2192 0,'0'0'618'0,"0"0"-488"15,0 0 21-15,0 0 54 16,-184-81-45-16,125 81-11 15,-4 0-112-15,6 19-20 16,4 23 70-16,10 14-80 16,10 5 1-16,14 6-8 15,15-2 12-15,4-6-30 16,7-7 18-16,28-6-74 16,13-14 58-16,6-11-106 0,5-18 4 15,7-3-44 1,-4-9-10-16,0-32 48 0,-9-12-3 15,-7-15 34-15,-7-14 86 16,-13-19 5-16,-3-34 2 16,-17-39 64-16,-6 8 27 15,0 17 84-15,0 22-46 16,0 45-13-16,-9 7 57 16,-2 16-80-16,5 29 17 15,0 30-29-15,-1 22-56 16,1 72 49-16,-1 63-44 15,7 55-23-15,0 20 61 16,0-35-68-16,0-46 21 16,0-60-21-16,0-17 7 15,7 0-25-15,6-7-19 0,2 2-116 16,5-23-95 0,-3-17-651-16,-7-16-1552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8:24:36.7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91 855 1770 0,'0'0'347'15,"0"0"-126"-15,0 0-50 16,0 0 49-16,0 0 13 0,0 0-161 16,-32 98 10-16,32 69 34 15,9 71-50-15,-1 25 44 16,-5-7-86-16,-3-41-16 15,0-64 29-15,0-40-36 16,0-40-2-16,0-18-4 16,3-7 5-16,0-6 1 15,3-9-1-15,2-23-61 16,-5-8 60-16,0-21-62 16,0-37-37-16,-3-29-1 15,0-19 38-15,0-41 56 16,-20-47-39-16,-16-51-11 15,1-18 57-15,18 25-49 16,17 53 16-16,0 76 31 0,23 38 2 16,13 23 63-16,10 4-43 15,10 8-7-15,12 10 74 16,7 23-78-16,4 3 19 16,0 27-4-16,0 23-18 15,-14 15 50-15,-10 14-56 16,-22 10 0-16,-19 8 56 15,-14 3-56-15,-25 0 18 16,-32-6-18-16,-19-7-18 16,-6-20 18-16,3-17-69 15,14-20-106-15,36-30-60 16,18-6-414-16,11-30-932 0</inkml:trace>
  <inkml:trace contextRef="#ctx0" brushRef="#br0" timeOffset="620">940 1229 1751 0,'0'0'351'16,"0"0"-247"-16,0 0 131 15,190 29-100-15,-113-29-66 16,2 0 5-16,0-18-72 15,-7-8 8-15,-13-6-10 16,-20-3 1-16,-19 0-11 0,-20-4 10 16,0 1 0-1,-26 3 42-15,-21 2 20 0,-7 12 37 16,-9 17-3-16,1 4-61 16,0 19 63-16,6 31-80 15,13 15-6-15,17 12 51 16,20 1-56-16,6 0 1 15,12-9-8-15,38-11-5 16,13-18-14-16,8-15-44 16,11-21-44-16,6-4 24 15,0-11-68-15,-6-27 103 16,-6-9 29-16,-10-10-16 16,-18 5 22-16,-11 4-1 15,-15 10 14-15,-8 12 33 16,-8 20 12-16,-6 6 10 0,0 9-42 15,0 31-12-15,0 12 67 16,0 3-68-16,0 1 0 16,0-3-3-16,0-6 3 15,3-12 0-15,-3-11-18 16,0-18 18-16,0-6 12 16,0-8 5-16,-3-31-16 15,-11-17 80-15,8-12-56 16,3-11 15-16,3-1-5 15,0-2-25-15,14 11 86 16,18 10-91-16,7 9 7 16,10 20-5-16,7 15-7 0,9 14-105 15,37 3-207-15,-14 18-391 16,-12 7-1291-16</inkml:trace>
  <inkml:trace contextRef="#ctx0" brushRef="#br0" timeOffset="1493">3122 1019 456 0,'0'0'1821'0,"0"0"-1584"15,0 0-94-15,-182-46 55 0,120 46 11 16,0 5-18-16,2 34-137 16,12 14-5-16,8 12-18 15,15 6-30-15,11 2 41 16,14-2-42-16,0-6 0 16,29-6-23-16,21-12-5 15,15-15-74-15,14-10-69 16,12-14-99-16,3-8 59 15,-1 0-115-15,-2-8 62 16,-3-16 134-16,-6-3 20 16,-6-4 110-16,-10-13-21 15,-15-2 58-15,-11-5-15 16,-21-1 67-16,-8-4-14 16,-11 6 107-16,0 3-18 15,-14 6 35-15,-18 11-28 0,-7 13-23 16,-8 11 49-16,-5 6-128 15,-4 2-28-15,7 33 73 16,7 13-92-16,9 11-4 16,17 6-18-16,12 2 18 15,4 1-29-15,7-3 11 16,25-9-83-16,11-8 29 16,10-14-138-16,6-13-50 15,3-18 4-15,7-3-81 16,-1-12 243-16,8-21 21 0,-5-11 55 15,-5-3 12-15,-10 6 29 16,-10 5-35-16,-16 16 82 16,-15 13 3-16,-12 7 15 15,-3 13-25-15,0 26 18 16,0 7-8-16,-3 1-90 16,-6-1 21-16,-2-11-22 15,8-12 15-15,0-12-18 16,0-11 3-16,3 0 0 15,0-11-17-15,0-24 17 16,0-12-6-16,0-10-4 16,14-1 10-16,9-4-9 15,9 5 9-15,4 4 0 0,10 7 2 16,2 13 9-16,-1 14-6 16,-4 19 5-16,-11 0-1 15,-7 37 42-15,3 18-45 16,1 10 3-16,7 6 96 15,4 0-92-15,2-7-7 16,4-7-6-16,-1-16-58 16,1-9-48-16,4-17-91 15,21-15-270-15,-15-3 67 16,-7-20-343-16</inkml:trace>
  <inkml:trace contextRef="#ctx0" brushRef="#br0" timeOffset="1718">5082 1028 1126 0,'12'-164'297'0,"-5"-27"-149"16,-4 3-37-16,-3 54 43 0,0 65 107 16,0 37 91-16,0 15-74 15,-3 17 0-15,-4 0-175 16,1 80-65-16,0 17 49 16,1 26-32-16,2 17 17 15,3-12-72-15,0 14 0 16,0-5 4-16,0-11-4 15,0-15-83-15,14-17-115 16,8-19-65-16,12-20-38 16,-5-17-38-16,-13-19-829 0</inkml:trace>
  <inkml:trace contextRef="#ctx0" brushRef="#br0" timeOffset="1972">4825 1082 1684 0,'0'0'371'0,"0"0"-288"16,0 0-12-16,0 0 130 15,0 0-134-15,190-2-39 16,-111 2-28-16,3 0 0 16,-3 13 3-16,-8 17-3 15,-6 5 0-15,-8 13 18 16,-9 8 40-16,-8 5 87 15,-7 0-71-15,-10-2-56 0,-9-5 36 16,-8-4-54 0,-6-3-124-16,0-10-253 0,0-20-567 0</inkml:trace>
  <inkml:trace contextRef="#ctx0" brushRef="#br0" timeOffset="2132">5660 716 2462 0,'0'0'298'15,"0"0"-298"-15,0 0-115 16,0 0 20-16,0 0-198 16,0 0-1649-16</inkml:trace>
  <inkml:trace contextRef="#ctx0" brushRef="#br0" timeOffset="2761">6020 1357 2203 0,'0'0'367'0,"0"0"-346"15,0 0-21-15,0 0 38 16,0 0 3-16,190-160 5 16,-125 110-46-16,8-7-30 0,9-9 8 15,3-12-47 1,6-16 36-16,-6-17-35 0,-9-15-33 16,-21-5 27-16,-19 1 74 15,-22 15 4-15,-14 18 152 16,0 25-31-16,-23 26 100 15,-13 21-32-15,-10 25-81 16,-10 0-4-16,-6 46-85 16,-3 25 32-16,-1 22 2 15,-2 43-26-15,-2 48 41 16,5 36-72-16,13 7 6 16,19-45 6-16,24-47-12 0,9-58-12 15,19-15-12-15,36-1 17 16,30-7-28-16,31-9 16 15,17-31-47-15,11-14-9 16,-2-14-37-16,-21-33 79 16,-24-12-37-16,-24-6 47 15,-27-4 13-15,-26-7 11 16,-17-3-1-16,-3 2 104 16,-26 10-3-16,-20 16 32 15,-16 27-7-15,-8 24-54 16,-4 16 40-16,1 45-47 15,14 22-2-15,16 14 54 16,28 3-78-16,15-5-6 16,26-13-33-16,45-19 13 15,31-20-40-15,22-17 3 0,43-18-141 16,43-8-70 0,-34 0-326-16,-24-17-863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53:16.12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18 186 2476 0,'0'0'457'16,"0"0"-455"-16,0 0 147 15,0 0 18-15,0 0-101 16,204-46-32-16,-142 46-34 16,0 0-9-16,23 0-154 15,-16 10-394-15,-13 1-562 0</inkml:trace>
  <inkml:trace contextRef="#ctx0" brushRef="#br0" timeOffset="203">0 581 2399 0,'0'0'535'15,"0"0"-507"-15,0 0-26 16,0 0 171-16,0 0-65 16,0 0-87-16,213 0-21 15,-100 20-117-15,-17 9-230 16,-8-5-912-16</inkml:trace>
  <inkml:trace contextRef="#ctx0" brushRef="#br0" timeOffset="909">1531 299 1676 0,'0'0'285'0,"0"0"-149"16,0 0-28-16,0 0 182 15,0 0-53-15,0 0-121 0,0-164-2 16,-12 132-23 0,-5 4-1-16,-6 0 19 0,-3 8-52 15,-4 7 27-15,-5 5-9 16,-4 8-38-16,-4 0 20 15,-7 29-36-15,1 21-10 16,4 9 35-16,2 12-45 16,13 2 15-16,10 1-5 15,17-5-2-15,3-8-17 16,11-11 8-16,21-11-39 16,13-19 15-16,11-14-52 15,1-6-14-15,-3-9-24 16,2-28-7-16,-13-8 55 15,-7-5 13-15,-10 2 53 16,-12 5 42-16,-8 4 75 0,-6 9-5 16,0 8-13-16,0 8-12 15,0 7 15-15,0 7-48 16,0 0-16-16,0 7 4 16,0 27-30-16,0 15 18 15,0 16 1-15,-3 13-7 16,0 4 29-16,-5 9-35 15,5 4-9-15,0 4 19 16,3 3-11-16,0-9-7 16,0-2-10-16,0-14 0 15,0-9 17-15,0-13-17 16,0-11-2-16,0-11 2 16,0-8-9-16,0-12 9 15,0 0-28-15,0-7-28 0,0-4-1 16,0-2-94-16,0 0-44 15,0 0-258-15,0-6-453 16,0-11-1140-16</inkml:trace>
  <inkml:trace contextRef="#ctx0" brushRef="#br0" timeOffset="1421">1777 949 880 0,'0'0'1492'15,"0"0"-1221"-15,0 0-195 16,0 0 116-16,0 0 36 15,0 0-134-15,0 0-35 16,56-116-41-16,-24 105 17 16,-2 10 21-16,-1 1-46 15,0 0 10-15,-5 10 1 16,-4 20 4-16,-11 9 35 16,-9 4-49-16,0 7-11 15,-3 0 33-15,-27-2-32 0,-8-7 0 16,-2-9-1-16,4-8 6 15,2-10 6-15,12-8-12 16,6-6 0-16,6 0 19 16,7 0-11-16,3-14-8 15,0-1 0-15,16 0 0 16,10 9 26-16,8 6-25 16,1 0-1-16,-2 0 45 15,2 15-12-15,1 0-8 16,4-5-4-16,2-3-15 15,4-7-6-15,10 0-36 16,26-26-133-16,-13-4-467 16,-13-3-861-16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6:53:15.2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26 580 1773 0,'0'0'322'0,"0"0"-174"15,0 0 38-15,0 0 33 16,0 0-12-16,0 0-48 16,-26 0-88-16,26 0 10 15,0-3 3-15,0-6-30 16,0 1 18-16,9-9-57 15,14-5-9-15,8-2 34 16,0 1-40-16,6 8 0 0,2 3 0 16,-2 12 1-16,-5 0-6 15,-2 9 5-15,-7 21 0 16,-11 11 21-16,-9 6-20 16,-3 4 8-16,0 5-3 15,-15-4 1-15,-12-5 21 16,-5-2-28-16,-2-10 0 15,5-9 7-15,4-5-7 16,2-12 0-16,3-3-1 16,3-6-17-16,7 0 12 15,4 0-107-15,6 0-165 16,0-21-349-16,19 4 10 16,4 2-848-16</inkml:trace>
  <inkml:trace contextRef="#ctx0" brushRef="#br0" timeOffset="276">615 495 2147 0,'0'0'379'0,"0"0"-233"15,0 0 86-15,0 0-24 16,0 0-52-16,-186 61-81 15,151-22-36-15,4 5 34 16,12 8-29-16,12 5-8 16,7-1 7-16,0-3-41 15,23-9 10-15,11-8-12 0,4-9 9 16,9-14-23-16,1-6-17 16,4-7-119-16,15 0-138 15,-13-20-292-15,-14-5-118 0</inkml:trace>
  <inkml:trace contextRef="#ctx0" brushRef="#br0" timeOffset="600">32 214 1679 0,'0'0'215'16,"0"0"-139"-16,0 0 147 15,0 0 45-15,96-174-59 16,-60 147-86-16,-1 14 7 16,2 13 47-16,-4 0-68 15,2 26-10-15,-2 19-15 16,4 5-36-16,-2-1 25 15,7-14-52-15,12-13-19 16,0-20 31-16,8-2-33 16,1-24-84-16,10-28-124 0,-19 8-388 15,-14 2-616-15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4.1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 0 2488 0,'0'0'323'0,"0"0"-205"15,0 0-41-15,0 0 135 16,0 0-138-16,0 0-74 15,0 0-165-15,-17 26-322 16,17 4-104-16,0-1-1350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4.2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2250 0,'0'0'470'15,"0"0"-297"-15,0 0-55 16,0 0-118-16,0 0-255 16,0 0-973-16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3.4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56 274 1600 0,'0'0'229'16,"0"0"-109"-16,0 0 16 15,0 0 46-15,0 0 1 16,0 0 26-16,-56-74-86 16,56 62-40-16,0 5 2 15,0 3-36-15,0 0 29 16,0 4-50-16,8 0-22 16,15 32 44-16,5 18-28 15,6 19 13-15,-2 10 7 16,1 9-41-16,-4-2 25 0,1-6-26 15,-1-13 0-15,0-13 3 16,-5-13-3-16,-1-15 0 16,-3-10 1-16,-2-16 11 15,6 0-6-15,8-40 6 16,5-27 3-16,2-21 10 16,-4-16-16-16,-8-8-9 15,-11 7 35-15,-6 15-34 16,-10 23-2-16,0 20-17 15,0 25-94-15,17 22-153 0,-2 0-438 16,5 10-93-16</inkml:trace>
  <inkml:trace contextRef="#ctx0" brushRef="#br0" timeOffset="517">943 211 398 0,'0'0'1617'16,"0"0"-1317"-16,0 0-83 16,0 0-25-16,0 0 30 15,0 0-116-15,0 0-28 16,-16 161 12-16,13-83-79 16,-4 4-10-16,4-5 18 15,0-6-18-15,-1-16 3 0,1-12-4 16,3-15 0-16,-3-15-13 15,3-13 13-15,0 0 0 16,0-22 9-16,0-27-9 16,0-22 0-16,0-14-15 15,0-16 15-15,3-5 12 16,0 7-3-16,1 7 0 16,-1 17 51-16,3 20-25 15,8 21 13-15,-2 9-42 16,11 19-6-16,10 6 9 15,10 3-9-15,10 34 0 16,5 9 14-16,1 19-8 16,-3 12-5-16,-13 11-1 0,-17 6 0 15,-16 7 10-15,-10-4-10 16,0-7 0-16,-39-7 0 16,-14-15 9-16,-13-9-18 15,1-17 6-15,-3-13 3 16,2-15 3-16,7-10-3 15,9-4-21-15,15 0 8 16,12-21-93-16,23-20-103 16,6 5-271-16,23 0-294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6.7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91 2165 0,'0'0'539'0,"0"0"-463"16,0 0 16-16,0 0 69 15,0 0-83-15,204-92-27 16,-146 92-41-16,-8 35-2 15,-18 22 2-15,-25 10 4 16,-7 19 10-16,-27 2 3 16,-28 7-21-16,-7-7 0 15,-3-12 2-15,11-17-7 0,15-14-2 16,16-16 1 0,17-9 0-16,6-11-6 0,6-1-6 15,31-8-29-15,54 0-94 16,-6 0-223-16,-3-6-373 0</inkml:trace>
  <inkml:trace contextRef="#ctx0" brushRef="#br0" timeOffset="337">986 128 2242 0,'0'0'478'15,"0"0"-262"1,0 0 49-16,0 0-93 0,-190 48-58 16,148 5-61-16,11 12-34 15,16 9-10-15,15 2-8 16,0-2 0-16,38-7-2 16,21-5-50-16,11-18-33 15,8-17 7-15,1-21-12 16,-8-6-4-16,-4-27 51 15,-13-26 42-15,-14-14 12 16,-14-10 46-16,-19-5 28 16,-7-4-13-16,-4 12-42 15,-28 9-7-15,-11 22-24 16,1 21-72-16,5 22-206 16,15 12-482-16,12 18-364 0</inkml:trace>
  <inkml:trace contextRef="#ctx0" brushRef="#br0" timeOffset="520">1692 650 1894 0,'0'0'537'0,"0"0"-311"16,0 0 140-16,0 0-72 15,0 0-127-15,-32 195-83 16,-4-132-84-16,-4 7-16 15,-11 21-95-15,8-18-583 0,13-22-1846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4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2678 0,'0'0'754'0,"0"0"-694"16,0 0-60-16,0 0-12 16,0 0-185-16,0 0-1055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5.7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457 144 1413 0,'0'0'364'16,"0"0"-240"-16,0 0 36 16,0 0 71-16,0 0-62 15,0 0-21-15,0 0-71 16,-71-134 8-16,34 124 21 16,-8 10-31-16,-4 0-2 15,-7 1-22-15,0 33-23 16,7 6 16-16,7 8-19 15,10 5-4-15,15-3-13 16,14 0-8-16,3-9 0 16,3-2-9-16,29-16-35 0,10-7-8 15,11-14-57-15,4-2 25 16,-3-9 24-16,-5-23-17 16,-2-7 59-16,-12 4 6 15,-8 0 12-15,-12 6 49 16,-4 5 6-16,-8 15 42 15,0 9 5-15,-3 0-51 16,0 44-11-16,0 18 29 16,0 23-10-16,0 9-7 15,0 4-35-15,0-3 6 16,-6-7-5-16,-5-10-10 16,5-6-4-16,0-17-4 0,-1-7-33 15,7-14-47 1,0-12-196-16,7-10-232 0,10-12-270 0</inkml:trace>
  <inkml:trace contextRef="#ctx0" brushRef="#br0" timeOffset="308">595 657 1594 0,'0'0'287'0,"0"0"-186"0,0 0 34 16,0 0 105 0,0 0-13-16,0 0-99 0,0 0-15 15,148-83 29-15,-120 57-31 16,-8 5 12-16,-6 11-39 16,-11 8-22-16,0 2 7 15,-3 0-61-15,0 27 10 16,0 11 31-16,0 8-37 15,-6 2 8-15,-5-1-20 16,5-5-16-16,3-4-26 16,3-10-156-16,0-6-161 15,6-11-327-15,11-11-713 0</inkml:trace>
  <inkml:trace contextRef="#ctx0" brushRef="#br0" timeOffset="503">1175 165 2053 0,'0'0'463'16,"0"0"-374"-16,0 0 27 16,0 0 101-16,0 0-112 15,199-21-97-15,-136 17-8 16,8 4-261-16,-12 0-382 15,-19 0-864-15</inkml:trace>
  <inkml:trace contextRef="#ctx0" brushRef="#br0" timeOffset="684">1241 552 1172 0,'0'0'1276'0,"0"0"-1013"15,0 0-122-15,0 0 16 16,0 0-89-16,0 0-68 16,252-66-46-16,-152 44-312 15,-7 8-414-15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08.4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551 620 1445 0,'0'0'241'0,"0"0"-149"15,0 0 69-15,0 0-1 16,0 0 36-16,0 0-61 16,0 0-32-16,16-108-4 15,-26 90-52-15,-16 1-7 16,-10 2 37-16,-7 6-48 15,-9 9 39-15,-10 0-11 16,-3 33-30-16,-4 23 21 16,3 18-23-16,8 9 7 15,15 10-7-15,16-4-23 16,24-13-1-16,3-12-1 16,17-16 0-16,25-15-1 0,10-19-20 15,7-14-40 1,3 0 12-16,1-31-4 0,-7-21 26 15,-5-3-4-15,-3-7 31 16,-14-3 9-16,-8 9 6 16,-9 12 28-16,-3 11 44 15,-11 19 9-15,-3 14-8 16,0 18-64-16,0 46 5 16,-23 51 60-16,-3 5-39 15,-4 19-20-15,-2 4 7 16,9-29-28-16,3 6-1 15,1-13-8-15,8-19 0 16,2-19-1-16,6-12-11 16,0-15-62-16,3-12-60 15,0-24-212-15,9-6-299 0,11 0-11 16</inkml:trace>
  <inkml:trace contextRef="#ctx0" brushRef="#br0" timeOffset="263">619 1156 1654 0,'0'0'302'0,"0"0"-164"15,0 0 35-15,0 0 82 16,0 0-60-16,0 0-32 16,0 0-90-16,187-76-4 15,-167 99 8-15,-14 19-23 0,-6 11 15 16,-6 10-19-1,-26 2-10-15,-2-4 23 0,5-7-54 16,10-17-9-16,16-7 1 16,3-15-1-16,12-13-52 15,36-2-102-15,54-32-196 16,-6-16-324-16,-11-1-556 0</inkml:trace>
  <inkml:trace contextRef="#ctx0" brushRef="#br0" timeOffset="465">1454 699 1976 0,'0'0'467'16,"0"0"-357"-16,0 0-68 15,0 0 131-15,0 0-39 16,204-54-101-16,-133 42-33 15,2 5-67-15,5 7-242 16,-19 0-365-16,-20 10-657 0</inkml:trace>
  <inkml:trace contextRef="#ctx0" brushRef="#br0" timeOffset="640">1511 1113 2054 0,'0'0'550'0,"0"0"-479"0,0 0 50 16,0 0 33-16,0 0-106 15,205-37-48-15,-87 6-84 16,-16 6-296-16,-11 0-658 0</inkml:trace>
  <inkml:trace contextRef="#ctx0" brushRef="#br0" timeOffset="955">2814 0 2198 0,'0'0'367'15,"0"0"-228"-15,0 0-59 16,0 0 106-16,0 0-16 15,0 0-45-15,-164 213-85 16,104-129-7-16,4-7-29 16,11-10-2-16,13-8 5 15,12-15-7-15,12-8 0 16,8-11 4-16,0-10-4 16,34-2-2-16,11-5-8 15,11-8 10-15,13 0-6 16,7 0-58-16,1 0-101 15,19-2-124-15,-17-4-364 16,-17 3-1235-16</inkml:trace>
  <inkml:trace contextRef="#ctx0" brushRef="#br0" timeOffset="1180">2953 288 2201 0,'0'0'291'0,"0"0"-222"16,0 0 212-16,-29 153-54 15,16-76-88-15,4 5-52 16,3 5-66-16,-5-3-5 16,5-1-16-16,-2-4-26 0,8-1-115 15,0 2-182-15,0-20-182 16,8-15-470-16</inkml:trace>
  <inkml:trace contextRef="#ctx0" brushRef="#br0" timeOffset="1524">3233 382 2242 0,'0'0'389'0,"0"0"-289"0,0 0 25 16,0 0 153-16,0 0-138 16,-122 201-86-16,112-125-14 15,10 1-39-15,0-1 7 16,16-5-8-16,24-6-13 16,8-15 12-16,12-15-69 15,2-25 0-15,-3-10 29 16,-3-23 1-16,-10-38 38 15,-7-12-4-15,-10-18 6 16,-20-9 72-16,-9-7-33 16,-3 11 1-16,-32 10 1 15,-15 21-28-15,-1 24-13 16,-3 26-16-16,-5 30-203 0,17 28-379 16,7 15-255-16</inkml:trace>
  <inkml:trace contextRef="#ctx0" brushRef="#br0" timeOffset="1745">3896 1085 1942 0,'0'0'369'16,"0"0"-143"-16,0 0 73 15,0 0-58-15,0 0-72 16,-71 194-134-16,25-133-29 16,-4 1-6-16,-12 26-159 0,17-20-206 15,5-12-418-15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12.5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148 377 2109 0,'0'0'321'0,"0"0"-238"15,0 0 60-15,0 0-58 16,206-12-69-16,-149 12-16 15,-3 0-272-15,-11 12-314 16,-16 2-1229-16</inkml:trace>
  <inkml:trace contextRef="#ctx0" brushRef="#br0" timeOffset="200">0 787 2111 0,'0'0'340'0,"0"0"-218"16,0 0-110-16,0 0 126 15,174-50-14-15,-92 29-98 16,3 9-26-16,4 4-66 16,28 8-202-16,-18 0-92 15,-20 0-725-15</inkml:trace>
  <inkml:trace contextRef="#ctx0" brushRef="#br0" timeOffset="567">1176 0 2023 0,'0'0'335'15,"0"0"-260"-15,0 0 19 16,0 0 78-16,0 0-101 16,220 35-54-16,-155-20-11 15,4 0-4-15,-4-4-2 16,-6-5 0-16,-13 0 1 16,-17-2-8-16,-13-2-2 15,-8 2 9-15,-8 11-3 16,0 4 6-16,-4 20 22 15,-25 17 44-15,-8 12 15 16,-5 11 13-16,-1 8-51 0,1-4-2 16,10 0 7-16,4-6-51 15,9-12 0-15,7-6-1 16,5-11-130-16,7-8-109 16,0-14-489-16,0-10-978 0</inkml:trace>
  <inkml:trace contextRef="#ctx0" brushRef="#br0" timeOffset="765">1297 430 1844 0,'0'0'324'0,"0"0"-252"15,0 0-71 1,0 0-1-16,193-23 0 0,-127 23-28 15,2 0-120-15,-1 0-49 16,10 0-89-16,-18 0 101 16,-13-3-422-16</inkml:trace>
  <inkml:trace contextRef="#ctx0" brushRef="#br0" timeOffset="1056">1938 268 1309 0,'0'0'517'15,"0"0"-384"-15,0 0 117 16,0 0 47-16,0 0-97 15,0 0-25-15,0 0-59 16,-173 76-31-16,153-16-1 16,14 1-70-16,6 1-7 15,3-3-7-15,37-2-18 16,12-8-8-16,14-12 5 0,6-18 6 16,-4-17 9-16,2-2-21 15,-15-21 11 1,-10-25 1-16,-11-10 15 0,-18-8 2 15,-13-10 8-15,-3-2 3 16,-16-4 46-16,-30 4-59 16,-10 7 9-16,1 15-9 15,-4 26-22-15,13 25-38 16,13 30-193-16,16 29-242 16,11 3-406-16</inkml:trace>
  <inkml:trace contextRef="#ctx0" brushRef="#br0" timeOffset="1283">2895 763 2297 0,'0'0'534'16,"0"0"-469"-16,0 0-24 15,0 0 132-15,0 0-33 16,-73 168-120-16,31-109-20 16,4 6-104-16,-2 5-175 0,13-13-322 15,9-22-735-15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11.9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639 73 1305 0,'0'0'267'15,"0"0"-194"-15,0 0 7 0,0 0 118 16,0 0-64-16,0 0-22 16,0 0-22-16,-62-25-44 15,39 12 33-15,-9-1 23 16,-5 1-44-16,-11 9 24 16,-5 4-43-16,-10 0 2 15,-2 25 24-15,3 15-21 16,3 11 12-16,7 9-12 15,13 7-24-15,13-2 17 16,12 0-37-16,11-7 0 16,3-8-3-16,6-10 4 15,28-6-2-15,11-13-15 0,7-17-26 16,15-4 16-16,1-4-52 16,-3-32 12-16,0-12 65 15,-8-2-18-15,-9-2 19 16,-11-1 1-16,-15 8 44 15,-5 7 67-15,-8 14-30 16,-9 13 37-16,0 11 13 16,0 9-85-16,-16 43-16 15,-10 32 11-15,-3 21-5 16,2 15 25-16,1 11-52 16,0-1-10-16,6-7 23 15,0-8-23-15,4-18 0 16,4-12 0-16,1-16-29 15,8-14-16-15,3-16-167 16,0-22-122-16,9-8-232 0,11-9-214 16</inkml:trace>
  <inkml:trace contextRef="#ctx0" brushRef="#br0" timeOffset="427">616 716 1662 0,'0'0'310'16,"0"0"-132"-16,0 0 8 16,0 0 54-16,0 0-73 15,170-65-79-15,-130 65-6 16,-10 0-81-16,-12 13 16 16,-10 17 11-16,-8 7-11 0,0 9 13 15,-26-2-6-15,-7-2-17 16,-1-8 40-16,8-8-46 15,4-8 15-15,8-8 20 16,11-8-30-16,3-2-6 16,0 0 0-16,0 0-14 15,23 0-2-15,13 0 7 16,4 0-30-16,-1 0 27 16,1 12-30-16,-9 3 36 15,-3 6-6-15,-13-1 12 16,-4 4 18-16,-11 1 17 15,0 3-18-15,-20-2 36 16,-14-2-41-16,-8-1 31 0,2-5-35 16,-2-2-2-16,10-8 6 15,6-6-12-15,13-2-83 16,13 0-108-16,6-17-360 16,19-12-682-16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14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488 286 2201 0,'0'0'337'0,"0"0"-272"15,0 0-23-15,0 0 83 16,0 0 35-16,0 0-61 15,3 165-84-15,-3-103-4 16,0 0-11-16,0-6 8 16,0-3-16-16,0-5-27 15,0-8-140-15,0-2-86 16,0-11-295-16,0-9-609 0</inkml:trace>
  <inkml:trace contextRef="#ctx0" brushRef="#br0" timeOffset="210">12 267 2087 0,'0'0'470'16,"0"0"-382"-16,0 0 7 15,0 0 50-15,0 0-61 16,201-99-38-16,-110 76-46 0,5 4-30 15,-5 9-73 1,7 10-146-16,-26 0-297 0,-24 4-553 0</inkml:trace>
  <inkml:trace contextRef="#ctx0" brushRef="#br0" timeOffset="421">0 881 469 0,'0'0'1727'0,"0"0"-1489"15,0 0-195-15,0 0 46 16,0 0 45-16,222-74-98 16,-140 54-13-16,3-1-23 0,0 6-9 15,20 5-57-15,-20 3-251 16,-20 1-488-16</inkml:trace>
  <inkml:trace contextRef="#ctx0" brushRef="#br0" timeOffset="884">1227 181 2232 0,'0'0'302'0,"0"0"-226"16,0 0 78-16,0 0 101 15,0 0-36-15,-176-84-150 16,120 101-50-16,0 29 32 16,4 15-20-16,10 13-7 15,11 0-13-15,19-1-10 16,12-2-1-16,0-6 0 0,20-6-23 16,25-16-7-1,12-10-70-15,11-18-9 0,6-15-4 16,2 0 15-16,-4-32 63 15,-13-16 7-15,-17-11 28 16,-11-6 22-16,-19-8 4 16,-12 0 10-16,0-1-36 15,-9 12-60-15,-22 14-134 16,-17 20-344-16,5 10-170 16,4 15-652-16</inkml:trace>
  <inkml:trace contextRef="#ctx0" brushRef="#br0" timeOffset="947">1227 181 1452 0</inkml:trace>
  <inkml:trace contextRef="#ctx0" brushRef="#br0" timeOffset="1041">1227 181 1452 0,'-190'117'349'0,"190"-98"-164"0,0 2 66 0,17 7 47 0,9 1-33 16,10 4-111-16,10-1-91 16,10 1-29-16,2 4-34 0,9-1-16 15,18 11-166-15,-14-12-320 16,-15-6-402-16</inkml:trace>
  <inkml:trace contextRef="#ctx0" brushRef="#br0" timeOffset="1685">1797 154 2293 0,'0'0'484'0,"0"0"-453"0,0 0-5 16,0 0 66-16,0 0 34 16,0 165-92-16,0-100-18 15,0-4-15-15,0-2-1 16,0-6 4-16,0-6-4 16,0-5-16-16,3-12-42 15,-3-13-50-15,0-9 2 16,0-8 10-16,3 0 74 15,-3-14 16-15,4-25-57 16,-4-11 43-16,0-6 20 0,0-5 0 16,0-8 10-16,0 0-9 15,0-7 16 1,0 7 36-16,0 7-20 0,3 12 17 16,14 15 14-16,6 8-11 15,6 12 6-15,4 7-14 16,7 8-3-16,2 0 19 15,1 0-46-15,-5 17-8 16,-2 12 1-16,-10 10-8 16,-15 4 12-16,-11 11-1 15,0 5-10-15,-34-3 15 16,-11 0-16-16,-7-11-20 16,-1-10 8-16,7-14-12 15,7-10 24-15,7-9-16 16,8-2 16-16,11 0-2 0,10 0 3 15,3-8-1-15,0 3 10 16,13-2-8-16,17 7 16 16,2 0 6-16,4 0-8 15,4 20 34-15,-1 10-32 16,-4 2 7-16,-1 1-5 16,-1-1-19-16,-7 1-1 15,3-2-3-15,1-10-114 16,13 4-127-16,-5-11-510 15,-5-5-1282-15</inkml:trace>
  <inkml:trace contextRef="#ctx0" brushRef="#br0" timeOffset="1868">2714 460 2268 0,'0'0'282'16,"0"0"-214"-16,0 0-29 16,0 0 2-16,187-21-41 15,-116 21-76-15,-11 0-396 16,-18 16-279-16</inkml:trace>
  <inkml:trace contextRef="#ctx0" brushRef="#br0" timeOffset="2040">2734 782 2300 0,'0'0'632'0,"0"0"-607"16,0 0-25-16,0 0-12 15,190-31 11-15,-108 21-459 16,-8 1-1197-16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1:17.9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 0 1798 0,'0'0'345'0,"0"0"-235"16,0 0 39-16,0 0 36 16,0 0-83-16,0 0-59 15,0 0-31-15,200 33 16 16,-134-19-28-16,-4-2 1 15,-6-2 21-15,-10-5-21 0,-15-2-1 16,-14-3-6-16,-17 0 6 16,0 0 40-16,-9 0-25 15,-30 0-9-15,-10 0 0 16,-7-8 1-16,-6-4-11 16,2 2 10-16,4 4 7 15,4 2 63-15,7 0-29 16,8 1 2-16,12 3-6 15,8 0-20-15,3 0-20 16,11 16-3-16,0 7 0 16,3 12 1-16,0 3-1 15,14 4 0-15,15 4 6 16,7-1-5-16,7 4-2 0,2-1-4 16,4 2 5-1,1-3 9-15,-4 3-9 0,-10-6 0 16,-4 1 1-16,-15-4 0 15,-14 0-1-15,-3-4 0 16,-13 0 1-16,-31-1 21 16,-13-2-22-16,-6-1 0 15,-2-9 8-15,6-6-2 16,13-7-12-16,13-11-9 16,16 0-28-16,17-17-107 15,17-12-361-15,12-11-379 0</inkml:trace>
  <inkml:trace contextRef="#ctx0" brushRef="#br0" timeOffset="317">845 201 2176 0,'0'0'494'16,"0"0"-456"-16,0 0 13 15,0 0 209-15,0 0-82 16,-114 205-82-16,97-127-95 16,17-1 1-16,0-1 16 15,17-3-18-15,31-4 0 16,15-14-3-16,8-14-10 16,11-25 7-16,0-16-21 0,0-17 27 15,-14-44 3 1,-12-17 12-16,-13-23 43 0,-26-17 29 15,-17-2-20-15,-23-4-2 16,-42 17-65-16,-68 31-13 16,13 28-196-16,5 28-845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2:22.8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 3 582 0,'0'0'1077'15,"0"0"-834"-15,0 0-29 16,0 0 87-16,0 0-23 0,0 0 0 15,-70-3-113-15,67 3-32 16,0 0 2-16,3 0-51 16,0 0-27-16,0 0-18 15,0 0-26-15,0 0 19 16,0 0-32-16,0 0-6 16,10 0-2-16,16 0 8 15,3 0-1-15,1 3-16 16,2 0-28-16,-6 0 44 15,-2-3-36-15,-8 3-8 16,-6-3 36-16,-4 2-1 16,-3 4 9-16,-3 4 0 15,0 11 1-15,0 7 14 16,0 12-14-16,-6 9 0 16,-7 1 13-16,0 3-13 0,3-3 1 15,1-6 0-15,-2-5 7 16,5-10-16-16,0-3-17 15,1-6-76-15,5-4-108 16,0-7-123-16,0-9-154 16,0 0 111-16,0-6-1039 0</inkml:trace>
  <inkml:trace contextRef="#ctx0" brushRef="#br0" timeOffset="177">16 292 155 0,'0'0'1590'15,"0"0"-1255"-15,0 0-81 16,0 0-44-16,0 0-17 0,0 0-79 16,0 0-81-16,-22 0 14 15,47 3-30-15,12-3-17 16,5 0-90-16,27 0-157 16,-10-3-330-16,-10-9-1345 0</inkml:trace>
  <inkml:trace contextRef="#ctx0" brushRef="#br0" timeOffset="451">563 85 1200 0,'0'0'1159'0,"0"0"-909"16,0 0-66-16,0 0 23 15,0 0-25-15,0 0-50 0,0 0-95 16,-118 174-29-16,118-124-8 15,0 3 10-15,0-9-20 16,19-5-26-16,15-9-45 16,1-19 21-16,4-11-18 15,-2 0 26-15,-9-20 31 16,-8-22 21-16,-9-8 33 16,-11-5 27-16,0-5-2 15,-23 10 10-15,-16 9-68 16,5 10-84-16,2 19-495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2:26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264 0 1440 0,'0'0'345'0,"0"0"-220"0,0 0 5 16,0 0 8-16,0 0 7 15,0 0-68-15,-130 112-31 16,101-74 42-16,-2-5-23 16,9-1-11-16,2-8 13 15,8-7-21-15,1-1 33 16,5-5-37-16,6-5-17 15,-3 2 28-15,3-3-46 16,0-1 4-16,0 3 14 16,0-6-17-16,20 4 29 0,-1-5-37 15,7 0 0 1,3 0-18-16,1 0 12 0,-4 0-75 16,0 0-65-16,10 0-115 15,-10 0-130-15,-3 0-367 0</inkml:trace>
  <inkml:trace contextRef="#ctx0" brushRef="#br0" timeOffset="230">281 161 1589 0,'0'0'296'0,"0"0"-168"15,0 0 54-15,0 0 59 0,0 0-110 16,0 0-72-16,-62 193 0 16,52-146-30-16,4-6-29 15,-1-3 12-15,4-5-12 16,0-4-41-16,3 0-119 16,0-11-204-16,6-6-234 0</inkml:trace>
  <inkml:trace contextRef="#ctx0" brushRef="#br0" timeOffset="566">468 222 160 0,'0'0'1640'0,"0"0"-1295"16,0 0-138-16,0 0-26 15,0 0 0-15,0 0-91 16,0 0-20-16,-43 138-36 16,43-100-26-16,0 0 16 15,0-2-24-15,6-10-15 16,18-6-31-16,5-8-18 16,3-12 32-16,8 0-45 15,-7-2 77-15,-4-28 10 16,-9-5-10-16,-10-3 12 0,-10-3 19 15,0-1 12-15,0 6 23 16,-22 7-57-16,-6 6-9 16,-4 1-121-16,2 12-422 15,7 3-803-15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2:28.6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 99 1614 0,'0'0'286'0,"0"0"-163"15,0 0 34-15,0 0 52 16,0 0-86-16,0 0-90 16,0 0 7-16,-9-82-24 15,23 74 1-15,-2 2 23 16,5 3-39-16,-7 3 12 15,0 0-5-15,-4 13-7 16,-3 13 67-16,-3 7-41 16,0 7-26-16,-13 2 38 15,-12-1-33-15,-9-3-6 16,1-3 18-16,4-9-16 16,3-5 38-16,3-9-27 15,10-6-5-15,4-6 47 0,1 0-44 16,5 0-2-16,3 0-3 15,0-3 0-15,0-8 6 16,0-1-12-16,0-1-3 16,6 5-12-16,11-1 15 15,-1 9-9-15,4 0 3 16,3 0 6-16,0 0-11 16,0 9 11-16,-4 6-15 15,4-1 9-15,0 1-136 16,4-3-102-16,8-8-140 15,-5-2-271-15,-4-2-821 0</inkml:trace>
  <inkml:trace contextRef="#ctx0" brushRef="#br0" timeOffset="327">488 91 1702 0,'0'0'340'0,"0"0"-141"16,0 0 44-16,0 0-31 15,0 0-82-15,0 0-89 16,0 0 36-16,-77 154-41 16,66-113-10-16,5-3 2 15,3-6-27-15,3-8-1 16,0-3 0-16,0-9-37 0,0-10-12 15,20-2-32-15,3-6 12 16,0-27 63-16,-1-10 6 16,-5-7 5-16,-8-4 20 15,-6 5-4-15,-3 8 48 16,0 12-48-16,-9 8-21 16,-2 13-126-16,-1 1-577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2:32.0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20 149 1502 0,'0'0'344'15,"0"0"-230"-15,0 0 0 16,0 0 75-16,0 0-23 16,0 0-16-16,-20 50-95 15,20-44-18-15,0-2 20 16,0-4-42-16,0 4-3 15,0-4-12-15,0 0 1 16,14 0 2-16,9-8-3 0,0-19-45 16,3-7 11-16,-2 3-2 15,-9 2 35-15,-4 7 0 16,-5 8 1-16,-6 5 64 16,0 7-19-16,0 2 16 15,0 0 36-15,0 0-63 16,0 25-10-16,0 17-15 15,0 11-1-15,0 6 13 16,0-3-21-16,0 0 0 16,0-9-9-16,0-5 3 15,0-11-42-15,0-6-63 16,0-12-102-16,10-13-118 16,2 0-278-16,2 0-1009 0</inkml:trace>
  <inkml:trace contextRef="#ctx0" brushRef="#br0" timeOffset="332">400 0 1603 0,'0'0'297'0,"0"0"-217"16,0 0-37-16,0 0 141 15,0 0-13-15,0 0-82 16,0 0-52-16,-9 175 17 16,-2-143-23-16,-1-2 2 0,1-6-32 15,5-11-1-15,3 0 1 16,3-10 1-16,0 0-2 16,0-3 0-16,0 0 0 15,6 0-6-15,11 0 6 16,6 0 0-16,0 0-9 15,-1 0-1-15,4 0-22 16,-2-3-48-16,8-6-107 16,-9-2-97-16,-6 2-570 0</inkml:trace>
  <inkml:trace contextRef="#ctx0" brushRef="#br0" timeOffset="564">609 113 1691 0,'0'0'226'16,"0"0"-91"-16,0 0 37 16,-19 180 48-16,16-121-63 15,0-3-131-15,0-6-25 16,3-9 2-16,0-6-3 15,0-12-95-15,0-10-144 16,0-11-133-16,0-2-702 0</inkml:trace>
  <inkml:trace contextRef="#ctx0" brushRef="#br0" timeOffset="1064">810 104 1590 0,'0'0'219'16,"0"0"-160"-16,0 0-27 16,0 0 68-16,0 0-61 15,187 0-33-15,-142 0 16 16,4 0-21-16,-7 0 46 15,-5 0-23-15,-14 0-24 0,-13 0 3 16,-7 0-2-16,-3 0-1 16,0 0 36-16,-22 0-20 15,-12-3 71-15,-2 0 8 16,-7 1-2-16,1-2 25 16,2 4-44-16,5 0 1 15,5 0-5-15,7 0-39 16,11 0 11-16,4 0-17 15,5 12-25-15,3 7 9 16,0 7-9-16,0 3 0 16,17 0 2-16,6 1-1 15,0-1-1-15,2-2 0 16,3-4 1-16,-2 0-4 0,-4-6 3 16,-2 2 0-1,-11-1-5-15,-6-3 7 0,-3-2-2 16,0 6 0-16,-12-1-6 15,-18 1-12-15,-19-3-133 16,7-4-188-16,2-4-505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03.3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0 802 1980 0,'0'0'470'0,"0"0"-354"16,0 0-37-16,0 0 116 16,0 0 0-16,0 0-121 15,0 0-53-15,99-98 8 16,-46 60-28-16,5-3 0 16,1-6-1-16,3-6-10 15,-5 1-20-15,-6-4-27 16,-8-5-12-16,-7 1 9 15,-13-5 8-15,-6 0 43 0,-11 6 8 16,-6 13 1-16,0 9 0 16,-6 19 34-16,-20 12 50 15,-5 6 18-15,0 15-65 16,-9 37 11-16,4 21 29 16,7 12-40-16,1 9 21 15,13 8 8-15,8-7-21 16,4-4 18-16,3-4-46 15,0-12-16-15,0-14 17 16,13-15-18-16,4-15-39 16,6-9-71-16,3-19-108 15,2-3-141-15,12-6-211 16,-7-17-86-16,-7 2-727 0</inkml:trace>
  <inkml:trace contextRef="#ctx0" brushRef="#br0" timeOffset="523">767 678 1597 0,'0'0'534'0,"0"0"-236"15,0 0 43-15,0 0-56 16,0 0-42-16,0 0-95 16,0 0-52-16,-147-14-26 15,113 45-4-15,9 11 9 16,8-2-75-16,14 7 8 15,3-4-16-15,0-3 8 16,29-6-36-16,10-16-40 0,7-5-32 16,4-13-32-16,-4 0-21 15,-1-4 41-15,-2-23 18 16,-10-7 27-16,-7 3 35 16,-9-3 21-16,-5 6 19 15,-5 10 37-15,-4 4 71 16,-3 14 16-16,0 0 45 15,0 2-61-15,0 25-33 16,0 9-33-16,0-1-24 16,0 3 9-16,0-3-27 15,23-5-21-15,10-7 4 16,2-5-35-16,2-18-19 16,-8 0-20-16,-2 0-3 0,-4-18 31 15,-3-11 25-15,-5-3 23 16,-2-1 14-16,-3 1 2 15,-3 5 14-15,-4 6 48 16,-3 11 5-16,0 10 53 16,3 0-57-16,0 6-37 15,5 19 17-15,-2 8-34 16,0-1-10-16,5 3-25 16,4 1-115-16,-2-7-135 15,-2-12-618-15</inkml:trace>
  <inkml:trace contextRef="#ctx0" brushRef="#br0" timeOffset="715">1277 437 2483 0,'0'0'345'0,"0"0"-345"16,0 0 0-16,0 0-73 16,0 0-637-16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44:37.7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 9 1117 0,'0'0'176'0,"0"0"-95"15,0 0 60-15,0 0 14 16,0 0-92-16,0 0-34 16,33-9 15-16,-30 9 4 15,3 0-2-15,-3 0-29 16,5 0 2-16,1 0 18 16,2 0-21-16,-2 0-5 15,4 0 26-15,3 3-13 0,0 0-4 16,1 0-15-16,3 3 1 15,-3-1 10-15,2 5-16 16,-4-2 1-16,-1 1 24 16,0-1-18-16,-8 5 11 15,0-2 19-15,-6 7-3 16,0 4 63-16,0 1-15 16,-9 10-29-16,-14 1 7 15,-7 5-23-15,1-1-10 16,-5 0-9-16,3 1-17 15,0-5 14-15,5-1-15 16,7-5 0-16,6-9 3 16,3-1-3-16,7-6 0 15,0-1-1-15,3-2 1 0,0-3-7 16,0 3 7-16,0-3 0 16,0 0 8-16,0-3-8 15,3 3-2-15,6 0 2 16,8 0 0-16,-1 2 12 15,4-2-12-15,3 1 0 16,0-3-5-16,-1 2 7 16,1 4-2-16,0-4 0 15,0 0-16-15,-7 0-70 16,7-6-186-16,-6 0-236 0,0 0-1167 16</inkml:trace>
  <inkml:trace contextRef="#ctx0" brushRef="#br0" timeOffset="540">430 175 1521 0,'0'0'285'0,"0"0"-140"0,0 0 3 15,0 0 6-15,0 0-37 16,0 0-45-16,0 0-49 16,46-69 10-16,-33 66-9 15,4 3-15-15,3 0 20 16,-4 0-28-16,3 0 0 15,-3 13 21-15,-5-2-21 16,-2 6 8-16,-9 7-9 16,0 2 1-16,0 7 22 15,-3 3-23-15,-20 8 2 16,0 0 4-16,-2-2-5 16,2 1-1-16,-1-8 0 15,8 1 6-15,0-7-8 0,5-5 2 16,5-3-3-16,3-6 2 15,3-5 1-15,0 0-6 16,0-4 3-16,3-3 3 16,17-3 4-16,-1 0-4 15,4 0 0-15,3 0 0 16,1-3 1-16,-1-6-1 16,-3 1 0-16,3-5-13 15,-3 4-63-15,2-3-150 16,-5 4-80-16,-6-1-639 0</inkml:trace>
  <inkml:trace contextRef="#ctx0" brushRef="#br0" timeOffset="1156">1059 68 1257 0,'0'0'321'0,"0"0"-167"16,0 0-21-16,0 0-32 16,0 0-6-16,0 0-21 15,0 0-34-15,-29-6 11 16,15 9 10-16,-2 11-9 16,-4 9 31-16,0 2-25 15,2 4-17-15,-2 0 19 16,3 7-38-16,1-3-8 15,2 2-4-15,5 4-9 16,6-4 24-16,0-3-25 16,3 3 0-16,0-3-4 0,0 1 4 15,6-4 0 1,11-5 0-16,-1-6 1 0,7-7-7 16,0-5 6-16,6-6 0 15,0 0-6-15,4 0 8 16,0-17-2-16,-1-7 13 15,-1-8 23-15,-6-3 64 16,-2-4-6-16,-6-4-4 16,-11-5 16-16,-3 1-15 15,-3 3-13-15,0-1-21 16,-9 4-33-16,-14 9 13 16,-4 6-37-16,4 5-20 15,0 9-17-15,7 3-211 0,3 9-514 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2.3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0 856 0,'0'0'1229'16,"0"0"-1229"-16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2.4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2824 0,'0'0'160'16,"0"0"-160"-16,0 0-517 16,0 0-525-16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0.4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626 230 1298 0,'0'0'578'0,"0"0"-366"16,0 0-70-16,0 0 59 16,0 0 37-16,0 0-48 15,0 0-72-15,-3 18-57 16,3 5-1-16,0 21 72 15,0 25-13-15,-3 25-42 16,-8 21-13-16,-6 11-22 16,-2 7-10-16,-4-3-17 0,3-18-6 15,8-19 7-15,-2-19-16 16,8-27 0-16,3-17-7 16,3-18-1-16,-3-12-29 15,-2-34-113-15,2-15-323 16,-3-10-385-16</inkml:trace>
  <inkml:trace contextRef="#ctx0" brushRef="#br0" timeOffset="269">0 390 2067 0,'0'0'289'0,"0"0"-86"15,0 0-40-15,0 0 62 16,0 0-12-16,0 0-69 16,0 0-86-16,-9-102-15 15,80 74-5-15,20-9 1 16,25 0-3-16,11-5-21 16,15 1-9-16,5 1-5 15,-7 9-1-15,-13 11-21 16,-17 13-143-16,-22 7-181 15,-29 31-422-15,-27 1-1100 0</inkml:trace>
  <inkml:trace contextRef="#ctx0" brushRef="#br0" timeOffset="668">1104 1096 2280 0,'0'0'304'16,"0"0"-217"-16,0 0-47 15,0 0 114-15,0 0-18 16,199 15-54-16,-117-44-49 16,6-6-27-16,0-10-5 0,-1-5 11 15,-13-2-12 1,-18-5-6-16,-16-2-4 0,-25 6 10 15,-15 1 17-15,-6 0 4 16,-37 12 37-16,-16 9 29 16,-12 18-5-16,-14 13 14 15,-3 11-48-15,-2 45-3 16,8 20 14-16,21 16-11 16,17 12-2-16,29 2-7 15,15 0-38-15,3-9 14 16,43-15-15-16,16-17-14 15,14-19-25-15,9-21-69 16,52-25-132-16,-22-9-509 16,-10-22-745-16</inkml:trace>
  <inkml:trace contextRef="#ctx0" brushRef="#br0" timeOffset="983">2229 725 2340 0,'0'0'538'0,"0"0"-399"16,0 0 63-16,0 0-9 15,-170 56-91-15,151-17-42 16,16 5-58-16,3 9-2 16,13-1 0-16,33 2-9 15,16-7-12-15,12-6-35 0,12-6-8 16,3-5 41-16,-7-7-2 15,-17 2 17-15,-25-3 1 16,-34 8 14-16,-6 2 10 16,-50 6 5-16,-31 0-14 15,-14-1 17-15,-4-12-25 16,11-9-5-16,13-16 4 16,28-16-109-16,25-25-252 15,19-8-523-15</inkml:trace>
  <inkml:trace contextRef="#ctx0" brushRef="#br0" timeOffset="1200">2911 162 651 0,'0'0'2177'0,"0"0"-1902"15,0 0-202-15,-13 153 107 16,10-46 3-16,3 16-63 15,0 14-42-15,0-1-54 16,22-5-24-16,4-7-15 16,0-16-75-16,-6 2-54 15,-10-30-345-15,-10-24-454 0</inkml:trace>
  <inkml:trace contextRef="#ctx0" brushRef="#br0" timeOffset="1359">2668 935 2417 0,'0'0'329'15,"0"0"-244"-15,0 0-21 16,216-50-8-16,-126 37-56 16,20 13-12-16,-21 0-318 15,-21 4-732-15</inkml:trace>
  <inkml:trace contextRef="#ctx0" brushRef="#br0" timeOffset="1683">535 1857 2392 0,'0'0'285'0,"0"0"-197"15,0 0-79-15,0 0 161 16,0 0 77-16,261 17-96 16,-61-23-62-16,64-24-23 15,28 1-26-15,-3 5 4 16,-22 10-13-16,-38 8 4 15,-39 6 6-15,-43 0-41 16,-45 0-21-16,-6 0-48 0,44 10-175 16,-16-6-460-16,-8 1-1294 15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7.28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684 0 2602 0,'0'0'464'15,"0"0"-410"-15,0 0 91 16,-196 23 23-16,104 34-42 16,-3 18-48-16,3 26-63 15,7 14 45-15,19 6-43 16,27 2-16-16,30-2 21 15,9-6-22-15,42-15-32 16,27-20-23-16,19-27-35 16,10-27 24-16,4-26-47 15,-8-6 0-15,-18-35 60 16,-27-8 15-16,-29 1 38 0,-20 4 54 16,-26 12 22-1,-46 8 45-15,-20 11-76 0,-19 13-22 16,0 0 10-16,12 21-33 15,23 6-66-15,51 0-130 16,25-6-476-16,0-7-591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7.5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334 0 1748 0,'0'0'1444'0,"0"0"-1277"15,0 0-143-15,0 0 33 16,-71 203 41-16,28-132-47 16,-7 0-14-16,-1-4-37 15,5-5-72-15,7-21-121 16,16-17-504-16,12-21-1769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0.2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5 192 2909 0,'0'0'308'0,"0"0"-273"16,0 0 8-16,159-163 80 15,-100 146-42-15,7 17-39 16,-4 0-41-16,-3 38 24 16,-16 25 2-16,-21 25-2 0,-22 21 40 15,-13 38-59-15,-69 37-5 16,-6-14-2-16,-1-20 3 15,14-32 10-15,26-45-12 16,6-2 0-16,15-8-2 16,20-26 2-16,8-9 0 15,20-11-6-15,30-7 8 16,21-8-8-16,20-2-15 16,14 0-89-16,59-15-19 15,-26-11-244-15,-24-4-513 0</inkml:trace>
  <inkml:trace contextRef="#ctx0" brushRef="#br0" timeOffset="308">1124 159 2545 0,'0'0'371'16,"0"0"-248"-16,0 0-60 15,176-86 91-15,-106 79-15 16,-2 7-22-16,-3 8-87 16,-16 39-4-16,-12 22 44 15,-28 16-26-15,-9 17 31 16,-29 16-50-16,-27 11-19 0,-16-4 27 16,1-4-32-16,9-16 10 15,14-14-11-15,23-22 0 16,25-19 3-16,0-18-3 15,39-14-28-15,23-9-13 16,77-9-73-16,-16-11-159 16,-5-13-608-16</inkml:trace>
  <inkml:trace contextRef="#ctx0" brushRef="#br0" timeOffset="512">2662 1026 2998 0,'0'0'543'15,"0"0"-501"-15,9 180 83 16,-12-92 35-16,-36 6-124 16,-10 1-12-16,-13-4-24 15,-40 8-127-15,17-18-328 16,0-25-891-16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9.17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0 848 2208 0,'0'0'334'16,"0"0"-245"-16,0 0 54 15,0 0 125-15,0 0-128 16,0 0-80-16,0 0-13 15,182-224-38-15,-129 124 3 16,-10-10 1-16,-14 2-13 16,-13 7 54-16,-9 15-15 15,-7 16 36-15,0 31 7 16,0 29-13-16,-4 10 30 16,-8 75-40-16,-4 76-43 15,2 52 47-15,5 19-58 16,9-33 1-16,0-57-12 0,0-53 6 15,0-20-14-15,15-1-62 16,5-4-70-16,10-24-65 16,-4-19-365-16,-3-11-285 0</inkml:trace>
  <inkml:trace contextRef="#ctx0" brushRef="#br0" timeOffset="465">873 230 1877 0,'0'0'369'0,"0"0"-231"0,0 0 31 15,193-17-8-15,-114 17 25 16,6 0-91-16,0 0-50 16,-6 0 10-16,-14 7-9 15,-22-1-4-15,-17 0-4 16,-19-6 10-16,-7 0 61 15,-19 0-10-15,-35 0-66 16,-20-8 31-16,-16-5-52 16,-10 3 3-16,-5 3 14 15,10 7-16-15,10 0 53 16,19 0-60-16,21 17 2 16,22 19 2-16,18 12-10 15,5 10-3-15,25 12-3 16,26 10-13-16,15-3 7 15,2 0-8-15,5-4-14 0,-2-5 25 16,-8-6 0-16,-10 0 7 16,-11-6 1-16,-19-4 2 15,-23-2 64-15,0-2-28 16,-42 1-17-16,-21 3 36 16,-10-6-56-16,2-1 0 15,6-13-19-15,9-6-65 16,16-7 1-16,28-19-219 15,12 0-506-15,0 0-1523 0</inkml:trace>
  <inkml:trace contextRef="#ctx0" brushRef="#br0" timeOffset="673">2321 1086 2666 0,'0'0'554'0,"0"0"-445"16,3 175-94-16,-16-84 105 15,-31 2-62-15,-10-1-44 16,-9-12-14-16,1-12-142 16,14-21-177-16,14-26-505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7.8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0 714 864 0,'0'0'2134'0,"0"0"-2134"16,0 0-75-16,0 0 75 16,151-192 105-16,-100 106-36 15,2-4-57-15,-7-1 1 16,-13 7 7-16,-10 14 1 15,-14 17 70-15,-6 20 26 16,-3 18-41-16,0 15 14 0,0 21-24 16,0 68-46-16,-6 11 56 15,-10 30-34-15,-4 8-42 16,8-13 33 0,4 3-33-16,8-16-1 0,0-21-34 15,5-22-71-15,46-31-94 16,-2-21-394-16,-2-17-639 0</inkml:trace>
  <inkml:trace contextRef="#ctx0" brushRef="#br0" timeOffset="322">959 115 2841 0,'0'0'468'0,"0"0"-368"15,0 0-84-15,-163 231 112 16,124-118 31-16,11 0-74 16,28-2-20-16,0-4-65 15,40-13-31-15,22-16 11 16,17-20-61-16,6-32-18 16,6-26 5-16,-6-11 31 15,-15-51 63-15,-24-20-28 16,-24-25 28-16,-22-13 40 15,-13-10 1-15,-39 1 5 16,-21 13-2-16,-4 22 5 16,-5 31 22-16,6 35-71 0,21 25-92 15,32 30-122-15,19 22-588 16,4 7-1641-16</inkml:trace>
  <inkml:trace contextRef="#ctx0" brushRef="#br0" timeOffset="529">2128 970 2960 0,'0'0'457'0,"0"0"-388"15,0 0-63-15,-71 157 42 16,17-87 16-16,-5 1-64 0,0-7-40 15,-3-2-185-15,16-17-420 16,17-22-1643-16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36.4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518 0 2063 0,'0'0'327'15,"0"0"-231"-15,0 0-88 16,0 0 60-16,-102 169 96 0,43-85-48 15,-3 14-34-15,-7-2-10 16,7 2 9-16,6-13 28 16,10-17-50-16,13-18-14 15,15-20 23-15,7-12-42 16,11-17 4-16,0-1 0 16,0 0-29-16,26 0 24 15,20-1-25-15,10-8 0 16,9-4 12-16,8 5-3 15,1 2-18-15,-1 6 6 16,-1 0-87-16,-7 0-45 16,0 0-211-16,-19 9-322 15,-16-6-596-15</inkml:trace>
  <inkml:trace contextRef="#ctx0" brushRef="#br0" timeOffset="227">606 320 1423 0,'0'0'740'16,"0"0"-611"-16,0 0 22 15,6 151 92-15,5-51 27 16,-5 18-88-16,-6 12-93 0,0 6 24 16,-14-10-57-1,-12-7-11-15,-2-20-11 0,0-19-32 16,5-16-2-16,4-20-6 15,13-17-136-15,6-17-167 16,0-10-507-16</inkml:trace>
  <inkml:trace contextRef="#ctx0" brushRef="#br0" timeOffset="453">1391 1170 2320 0,'0'0'523'0,"0"0"-388"0,0 0 31 16,0 0 57-16,0 0-133 16,11 166-45-16,-38-129-45 15,-5 3-59-15,-8 6-119 16,4-11-381-16,10-15-547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55:47.4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1794 1041 0,'0'0'381'0,"0"0"-160"0,0 0-75 16,0 0-8-16,0 0 12 15,-20 0-32-15,20 0-5 16,0 0-42-16,0 0-28 16,0 0 31-16,20 0-1 15,6 0-33-15,9 0 26 16,7 3-17-16,9 6-12 15,3-3-4-15,13 0-24 16,4 0 36-16,11-6-45 16,3 0 0-16,10 0 2 15,6 0-2-15,12 0 0 16,7-4-1-16,4-10 2 16,4-3 12-16,4-2-13 0,-8 2 0 15,-7 2 3 1,-6 3-3-16,-9 4 0 0,-3 2 0 15,-1 1 1-15,-3 3-4 16,6-4 3-16,4 2-8 16,3-9 7-16,3-2-10 15,1-3 5-15,-1-1-19 16,-3-5-8-16,-3 3 14 16,-14-4-34-16,-6 2 3 15,-15 6-1-15,-11-1 32 16,-10 3 18-16,-13 4-5 15,-13-1 6-15,-3 0 11 16,-11-1-10-16,-6 3 8 16,-3-1 30-16,0-8-3 15,0 2 1-15,-3-4-18 0,-14 0-4 16,-3 1 27-16,0 1-32 16,-2 2 14-16,-1 2 11 15,3 4-3-15,0 2 39 16,5 0-22-16,5 7-10 15,4-2 19-15,3 4-35 16,3 0-2-16,0 0-21 16,0 0 9-16,15 0-9 15,15 0 0-15,2 9 0 16,7 3-2-16,1 0 2 0,-1-4 0 16,-2 5 0-16,-8-2 0 15,1-2-5-15,-7 3 5 16,-11-1 0-16,-4 2 0 15,-8 4 0-15,0 6-18 16,-20 4-7-16,-20 1-105 16,4 5-24-16,-1-3-46 15,6 3-78-15,11-10-215 16,6-8-1280-16</inkml:trace>
  <inkml:trace contextRef="#ctx0" brushRef="#br0" timeOffset="1913">4426 546 1081 0,'0'0'252'0,"0"0"-215"16,0 0-25-16,0 0 81 15,0 0-38-15,0 0-55 16,0 0-4-16,0-12-12 15,0 12 15-15,0 0-50 16,0 0-4-16,0 0 34 16,0 0 6-16,0 0 15 15,0 0 0-15,0 0 17 0,0 0 44 16,0 0-14-16,0 0 26 16,0 0-9-16,0 0-19 15,0 0-7-15,0 0-9 16,0 0-22-16,0 0 12 15,0 0-19-15,0 0 0 16,0 0 7-16,0 0-7 16,0 0 19-16,0 0-10 15,0 0 3-15,0 0 13 16,0 0-24-16,0 0 9 16,0 0 3-16,0 0-12 15,0 0 21-15,0 0-5 16,0 0 17-16,0 0 36 15,0 0-17-15,0 0 3 0,0 0 1 16,0 0-32-16,0 0 9 16,-3 0-33-16,3 0 8 15,-3-6 20-15,0-1-28 16,-5-2 18-16,2 1 5 16,-8 2-4-16,-1 0 38 15,-5 0-30-15,-3 3-5 16,-7 3 27-16,-2 0-43 15,-4 0 1-15,-1 0-1 16,1 15-6-16,1 6 32 16,5 5-18-16,7 0 4 0,3 2 24 15,11-3-34 1,3 2-3-16,6-3 4 0,0-4-9 16,3-2 10-16,20-1-11 15,2-6 0-15,12-4 0 16,2-5 0-16,4-2-22 15,6 0-17-15,-1-13-20 16,8-14 13-16,1-2-36 16,0-10-7-16,2-4 8 15,-2-5-18-15,-3-5 41 16,-7-4 18-16,-7-3 26 16,-11-4 14-16,-13 0 26 15,-6 5 42-15,-7 6 46 16,-3 6-33-16,0 9 2 15,0 8 12-15,-3 12-16 16,-14 10 21-16,5 8-26 0,-8 0-35 16,0 8-1-16,-6 27-37 15,-1 16-1-15,4 11 0 16,-3 8 1-16,7 7 1 16,2 1-2-16,2-7 0 15,4-4-12-15,2-9 12 16,6-11-24-16,-2-5-12 15,5-10-15-15,0-12 14 16,0-5-27-16,0-9-21 16,0-6 38-16,0 0-7 15,17-9 36-15,9-14 17 16,1-9-6-16,2-1-5 16,5 1 9-16,-9 2-2 15,1 9-1-15,-3 8 8 0,-3 13-2 16,-7 0 32-16,3 11 8 15,-6 18 24-15,4 3-55 16,-2 5-9-16,-1-3 13 16,1-5-13-16,2-2 0 15,2-9-1-15,-4-4-57 16,5-8 2-16,0-6-24 16,-1 0-12-16,0-3 21 15,0-17 11-15,-2-7 30 16,-2-2 21-16,-1 1 9 15,-5 3 12-15,2 2 1 16,-5 6 36-16,0 11-3 0,0 6-27 16,0 0-10-16,3 6 17 15,1 16-17-15,-1 4 6 16,0-2-15-16,5 0-12 16,-2-3-70-16,5-8-87 15,-5-4-158-15,-1-5-1271 0</inkml:trace>
  <inkml:trace contextRef="#ctx0" brushRef="#br0" timeOffset="2110">5091 247 1692 0,'0'0'353'0,"0"0"-311"16,0 0-36-16,0 0-12 16,0 0-123-16,0 0-830 0</inkml:trace>
  <inkml:trace contextRef="#ctx0" brushRef="#br0" timeOffset="2542">5519 492 1761 0,'0'0'281'15,"0"0"-184"-15,0 0 152 16,0 0-53-16,0 0-107 15,0 0-50-15,0 0-21 16,-153-38 32-16,127 47-48 16,-5 14 4-16,6 6 14 15,-1 2-20-15,9 6 0 16,3 2 0-16,8-4 1 16,6 3-3-16,0-3 2 0,3-8-12 15,23-4 11 1,5-5-48-16,4-12-24 0,1-6-23 15,0 0 9-15,-7 0 54 16,-3-18-9-16,-6 4 41 16,-6-1 1-16,-8 3 13 15,-2 6 24-15,-4 4 24 16,0 2-19-16,0 0 1 16,0 0-43-16,0 0-88 15,12 8-59-15,5 4-227 16,-3 0-1523-16</inkml:trace>
  <inkml:trace contextRef="#ctx0" brushRef="#br0" timeOffset="3640">6363 528 590 0,'0'0'1197'0,"0"0"-1010"15,0 0-95-15,0 0 190 0,0 0-104 16,0 0-120-1,-179 46-10-15,160-15-38 0,2 6 13 16,11 2-2-16,1-2-20 16,5-5 13-16,0 1-14 15,5-10 0-15,18-4-7 16,2-11-9-16,9-5-28 16,1-3 13-16,4 0-37 15,4-15 2-15,-1-11-27 16,4-6-3-16,1-7 31 15,1-2-21-15,4-9 24 16,-2-6 16-16,2-6 10 16,1-6 16-16,-7-3 18 15,-1 2 2-15,-8 4 66 16,-12 11-9-16,-8 10 15 0,-14 12 58 16,-3 8-27-16,0 7-16 15,0 5 17-15,-17 9-8 16,-2 3-20-16,-4 0-58 15,0 17-5-15,-3 14-4 16,0 9-8-16,-1 6 5 16,1 11-6-16,4 3 1 15,2 1-1-15,3-2 0 16,5-3 0-16,1-3 0 16,5-9 0-16,0-6-5 0,6-8 5 15,0-3-32 1,0-10 3-16,0-8-38 0,0-3-4 15,0-6 2-15,6 0 29 16,11-9 39-16,6-14-19 16,0-7-9-16,2-4 27 15,1 6-20-15,1 2 7 16,-4 5 6-16,-8 10 9 16,-1 7-6-16,-3 4 6 15,-5 0 0-15,-6 25 33 16,3 6-32-16,-3 2 8 15,0-1-8-15,3 1-1 16,8-7 17-16,1-3-17 16,7-6-2-16,1-8-13 15,0-2-26-15,0-7-64 0,-4 0-8 16,4-3-3 0,-5-14 46-16,2-7 23 0,-3 3 28 15,-5-3 12-15,-2 7 7 16,-4-1 0-16,0 9 15 15,-3 7 2-15,0 2-1 16,3 0-16-16,1 0-3 16,3 20 3-16,2 6 0 15,14 4 0-15,10 0 1 16,13-4 130-16,6-3-93 16,4-7-38-16,-8-7-4 15,-8-9-7-15,-14 0 11 16,-10 0 0-16,-13-16 14 15,-3-13 79-15,0-4 58 0,-15-2-47 16,-15-3 1-16,-7 3-11 16,-8 2-57-16,-1 7-11 15,4 7-7-15,5 9-19 16,22 10-6-16,11 0-155 16,4 10-426-16</inkml:trace>
  <inkml:trace contextRef="#ctx0" brushRef="#br0" timeOffset="4322">8197 316 1753 0,'0'0'481'0,"0"0"-422"16,0 0 119-16,0 0 69 15,0 0-83-15,-49 164-79 16,35-102-29-16,2-3 33 15,2-3-62-15,3-9-10 0,4-10-11 16,3-6-5 0,0-10-2-16,0-12 1 0,-3-7 0 15,3-2-7-15,-3 0 7 16,-1-21-30-16,1-14 1 16,3-9-1-16,0-9 30 15,0-5-1-15,0-6 1 16,0-1 13-16,3 0-12 15,10 7-1-15,1 5 17 16,-2 16-16-16,5 15 36 16,3 17-8-16,2 5-14 15,4 14 21-15,2 24-21 16,4 10 6-16,1 4-5 0,-1 5-16 16,1-4 17-1,-1-5-17-15,2-5 0 0,2-4 1 16,-1-7-1-16,-2-5-1 15,-7-13 1-15,-9-5 0 16,-3-9 13-16,-8 0-7 16,0-15-5-16,-3-17 15 15,1-16-4-15,-1-10-11 16,-3-7 11-16,0-13-11 16,0 2 32-16,0 3-28 15,0 6-4-15,0 17 9 16,0 18-10-16,3 22-11 15,20 20-128-15,3 24-325 0,-3 10-345 16</inkml:trace>
  <inkml:trace contextRef="#ctx0" brushRef="#br0" timeOffset="4526">9156 806 2148 0,'0'0'610'15,"0"0"-425"-15,0 0 5 16,0 0-70-16,0 0-69 16,0 0-51-16,0 0-157 0,-91 191-507 15</inkml:trace>
  <inkml:trace contextRef="#ctx0" brushRef="#br0" timeOffset="5420">4632 1390 1805 0,'0'0'387'0,"0"0"-289"15,0 0-80-15,0 0 97 16,0 158 0-16,0-104-84 16,-6-1-13-16,-2-3-17 15,2-8 0-15,3-11 8 16,0-3-9-16,3-10-5 15,0-9 4-15,0-7-13 16,0-2-18-16,9 0-59 16,25-17 55-16,8-16 13 15,10-11-81-15,7-5 8 16,4-5 18-16,-7 1-3 16,-5 9 49-16,-14 11 13 15,-14 9 19-15,-11 12 76 0,-12 10 21 16,0 2 23-1,-9 0-30-15,-20 13-66 0,-11 15 15 16,1 4-13-16,-1 4 1 16,7 2 19-16,7-2-28 15,14-1-3-15,4-5-4 16,8-1-10-16,0-4 9 16,8 0-10-16,18-2-9 15,33 3-21-15,-7-7-173 16,-4-7-287-16</inkml:trace>
  <inkml:trace contextRef="#ctx0" brushRef="#br0" timeOffset="5741">5238 1724 1696 0,'0'0'384'0,"0"0"-295"16,0 0-14-16,0 0 129 16,0 0-116-16,-65 176-58 15,65-132-30-15,32-6 0 16,7-8-6-16,10-8-56 16,7-18-25-16,-4-4 25 15,1 0 28-15,-14-29 21 16,-13-9 5-16,-12-9 8 15,-14-6 85-15,0 0-10 0,-20 0-8 16,-19 6-1 0,-7 11-47-16,3 13-19 0,10 19-30 15,10 4-192-15,14 0-346 0</inkml:trace>
  <inkml:trace contextRef="#ctx0" brushRef="#br0" timeOffset="6043">6357 1686 2085 0,'0'0'306'0,"0"0"-218"16,0 0 34-16,0 0 34 16,0 0-74-16,-28 191-61 15,23-127 13-15,2 1-34 16,-3 3 0-16,3-6 7 16,-5-5-7-16,8-4-39 15,0-10-73-15,0-11-224 16,0-11-441-16</inkml:trace>
  <inkml:trace contextRef="#ctx0" brushRef="#br0" timeOffset="6344">6357 1661 1694 0,'0'0'338'0,"0"0"-238"16,0 0-3-16,0 0 109 16,0 0-51-16,190-36-58 15,-150 45-71-15,-11 18-12 16,-13 7 11-16,-13 3-14 16,-3 8 4-16,-6 2-15 15,-24 0-21-15,-8-6-32 0,-2-6-76 16,7-9-29-16,10-9-33 15,7-10-17-15,12-7 11 16,1 0-351-16,3-11-716 0</inkml:trace>
  <inkml:trace contextRef="#ctx0" brushRef="#br0" timeOffset="6839">6822 1659 656 0,'0'0'872'0,"0"0"-637"16,0 0-98-16,0 0 102 16,0 0-60-16,187-151-86 15,-145 121-45-15,-8 1-30 16,-8 2 25-16,-10 4-34 16,-13 0 25-16,-3 2 28 15,0 3-6-15,0 1 8 16,-19 5 1-16,-7 9-21 15,-5 3 35-15,0 0-49 16,-6 15-9-16,1 18 27 16,7 7-38-16,2 13 2 15,8 3-8-15,6 7-2 16,2-3 13-16,5 3-15 0,3-7-18 16,3-3 12-1,0-11-33-15,0-10-24 0,0-8-4 16,0-11 7-16,3-9 35 15,8-4-23-15,8 0 32 16,0-21 8-16,8-5 8 16,2-4 0-16,1 1 0 15,-4 8 0-15,0 6 12 16,-7 13-12-16,-2 2 6 16,-5 2 40-16,-1 22-13 15,-5 6-1-15,5-2-8 16,-8 3-24-16,3-10 13 15,0-4-13-15,1-5-87 0,3-10-39 16,3-2-244 0,-4 0-439-16</inkml:trace>
  <inkml:trace contextRef="#ctx0" brushRef="#br0" timeOffset="7536">7624 1686 2070 0,'0'0'468'0,"0"0"-319"16,0 0 112-16,0 0-36 0,0 0-119 15,0 0-68-15,-190-27 17 16,158 27-30-16,2 12-16 15,4 12 6-15,6 7-15 16,11 2 0-16,9-1 0 16,0 1-7-16,0-5 6 15,26-6-56-15,6-11-73 16,4-8-83-16,4-3 7 16,-1 0-19-16,-7-14 33 15,-4-8 69-15,-9 9 111 16,-10-2 12-16,-6 6 117 15,-3 9 42-15,0 0 6 16,0 0-59-16,0 5-37 0,0 14 22 16,0 1-10-1,0 0-59-15,17-2-16 0,12 0-6 16,7-6-25-16,13-10-56 16,7-2 27-16,-3 0 41 15,-4 0-62-15,-9-12 16 16,-12-8 32-16,-8-3 12 15,-3-1 12-15,-5 0 3 16,-1 4 19-16,-8 3 32 16,-3 11 45-16,0 1 26 15,0 5-32-15,0 0-41 16,0 22-37-16,-3 2 39 16,0 2-29-16,0-2-21 0,3-3 12 15,0-8-13 1,0-4-57-16,0-5-41 0,0-4-99 15,0 0-2-15,0 0 13 16,3 0-64-16,3-15 46 16,-3-3 38-16,4-2 25 15,-4-5 76-15,0 6 65 16,-3-2 62-16,0 3 41 16,0 3-24-16,0-5-79 15,0 5-6-15,0 4-899 0</inkml:trace>
  <inkml:trace contextRef="#ctx0" brushRef="#br0" timeOffset="7750">7657 1361 1793 0,'0'0'592'16,"0"0"-447"-16,0 0-15 15,0 0 49-15,0 0-12 16,0 0-71-16,174-44-75 16,-168 55-15-16,-6 18-6 15,0 23-139-15,-26-6-435 16,3-8-1006-16</inkml:trace>
  <inkml:trace contextRef="#ctx0" brushRef="#br0" timeOffset="8670">8720 1409 1637 0,'0'0'250'16,"0"0"-190"-16,0 0-44 15,0 0 57-15,-39 187 27 16,27-128-51-16,-2-1-29 15,8-1-18-15,0-7-4 16,1-8 2-16,5-9-20 16,0-13 6-16,0-11-43 15,0-9-2-15,0 0 32 0,14-18 27 16,0-23 11-16,-2-9 6 16,2-8 16-16,-1-7 60 15,-7-2-8-15,3 7 11 16,-1 9 13-16,-5 9-16 15,3 13 9-15,-3 15-17 16,5 11-36-16,1 3-6 16,8 3-43-16,2 32 18 15,7 9 8-15,3 8-24 16,4 11 25-16,4-4-27 16,2 3 1-16,-4-6-4 15,-1-4 3-15,-2-7-16 16,-2-9-12-16,-7-13-17 15,-3-10 34-15,-4-13-20 0,-4 0 16 16,2-19 9 0,-5-19 6-16,2-15-4 0,-11-9 3 15,0-9 2-15,0 0 30 16,0 1-15-16,-3 8-15 16,-5 15 12-16,2 17-13 15,6 23-114-15,6 7-404 16,14 0-321-16</inkml:trace>
  <inkml:trace contextRef="#ctx0" brushRef="#br0" timeOffset="8858">9405 1750 1694 0,'0'0'583'0,"0"0"-478"15,0 0-47-15,0 0 129 16,0 0-93-16,0 0-94 16,216-30-106-16,-160 30-268 15,-7 0-288-15</inkml:trace>
  <inkml:trace contextRef="#ctx0" brushRef="#br0" timeOffset="9126">9961 1747 1371 0,'0'0'581'0,"0"0"-424"0,0 0 72 15,0 0 35-15,0 0-54 16,96-168-47-16,-76 132-49 16,-4 7 28-16,0 2-40 15,-6 7-33-15,-4 8 27 16,-6 9-54-16,3 3-11 15,-3 0 7-15,0 18-31 16,0 16 29-16,0 14-12 16,0 8-16-16,-6 3 8 15,-3 0-16-15,5 21-97 16,1-18-134-16,3-9-704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3.4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473 38 2374 0,'0'0'301'16,"0"0"-224"-16,0 0 114 15,-71 163 26-15,15-79-83 16,-12 14-90-16,-4-4-20 16,-1-2 2-16,11-16-17 15,16-17 34-15,24-17-43 0,19-16 0 16,3-15 47-16,32-5-16 15,24-6 2-15,18 0-16 16,8-2-16-16,11-10 23 16,-8 0-24-16,-3 5-3 15,-8 7-12-15,-4 0 15 16,-15 0-21-16,-5 19-72 16,-12 1-139-16,-11-5-355 15,-15-6-120-15</inkml:trace>
  <inkml:trace contextRef="#ctx0" brushRef="#br0" timeOffset="233">651 49 2349 0,'0'0'487'0,"0"0"-427"15,0 0 67-15,-36 260 149 16,30-127-73-16,-2 32-78 15,5-16-89-15,0 6-21 16,-3-8 49-16,3-26-52 16,-2 5-12-16,5-14 0 15,0-21-55-15,0-24-17 16,0-25-168-16,8-21-486 16,1-19-1260-16</inkml:trace>
  <inkml:trace contextRef="#ctx0" brushRef="#br0" timeOffset="586">1266 0 2428 0,'0'0'270'15,"0"0"-261"-15,0 0 20 16,0 0 240-16,0 0-24 0,-16 201-107 16,-27-107-95-1,-9 4 7-15,-1-3-50 0,5-3 1 16,11-18 6-16,17-15-7 16,17-20 0-16,3-16-1 15,20-17 2-15,29-6 14 16,16 0-15-16,14-21 0 15,9-4 12-15,-3-3-12 16,-3 8-10-16,-12 3-43 16,-12 6-67-16,-5-3-140 15,-14 5-275-15,-13 1-266 0</inkml:trace>
  <inkml:trace contextRef="#ctx0" brushRef="#br0" timeOffset="759">1538 138 2727 0,'-17'171'493'16,"1"32"-409"-16,7 31 88 16,9-10-67-16,0-31-65 15,16-45-40-15,-4-33-368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2.31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50 277 1822 0,'0'0'372'0,"0"0"-202"15,0 0 7-15,0 0 30 16,0 0-22-16,0 0-44 16,0 0-95-16,154-130-16 15,-92 111 36-15,5 7-19 0,-2 6-13 16,-3 6-13-1,-10 0-5-15,-9 25 32 0,-21 12-31 16,-22 12-10-16,0 13 31 16,-36 10-29-16,-22 1 0 15,-12-3-1-15,2-4-7 16,6-14 20-16,13-10-21 16,16-19 0-16,18-7 8 15,7-10-7-15,8-4-2 16,0-2-1-16,8 0 2 15,23 2-7-15,15 8 7 16,10 5-2-16,3 5-10 16,1 10 2-16,-3 12 1 15,-3 7 4-15,-12 16 5 16,-16 3-1-16,-16 5 0 0,-10-2 1 16,-10-3 7-16,-36-7-5 15,-10-10 43-15,-12-10-27 16,-8-16 3-16,-2-6 34 15,-1-15-38-15,8-4-2 16,9 0-9-16,15-27-6 16,21-9-21-16,26-37-149 15,20 5-398-15,19 3-426 0</inkml:trace>
  <inkml:trace contextRef="#ctx0" brushRef="#br0" timeOffset="323">1504 0 1527 0,'0'0'1276'16,"0"0"-1108"-16,0 0-73 15,0 0 97-15,-94 225-33 16,31-131-35-16,1 7-94 15,0-11-13-15,6-7 8 16,13-15-23-16,11-15 39 16,15-15-41-16,14-18 0 15,3-7 8-15,23-11-8 0,29-2 0 16,18 0 0 0,18 0-1-16,6-11-5 15,2-2-47-15,-5 9-76 0,-6 4-103 16,-3-4-301-16,-23 4-17 15,-16-3-616-15</inkml:trace>
  <inkml:trace contextRef="#ctx0" brushRef="#br0" timeOffset="548">1704 273 907 0,'0'0'1413'16,"0"0"-1166"-16,0 0-78 15,0 0 146-15,0 231-62 16,3-113-54-16,3 12-131 0,2 9-37 16,1-1 13-1,0-2 7-15,5-10-27 0,3-14-24 16,-4-20-35-16,2-21-40 16,8-27-248-16,-3-21-618 15,0-17-1258-15</inkml:trace>
  <inkml:trace contextRef="#ctx0" brushRef="#br0" timeOffset="767">2597 1079 2476 0,'0'0'363'0,"0"0"-242"15,8 158 23-15,-8-85 103 16,-8 1-96-16,-24-8-91 16,-13-1-60-16,-8-6-1 15,-23-3-187-15,18-17-513 16,8-16-812-16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7.3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22 272 1528 0,'0'0'277'16,"0"0"-198"-16,0 0 0 15,0 0 93-15,0 0 69 16,0 0-93-16,-20-32-106 16,20 20 52-16,0 1-6 15,3-7-14-15,11 1-5 16,6-7-38-16,3 4 11 15,5-5-4-15,1 2-29 0,5 0 41 16,5 4-36-16,1 2-8 16,2 2 15-16,4 7-20 15,2 4 6-15,9 4-7 16,-1 0 0-16,1 10 23 16,3 15-23-16,-1 9 0 15,-3 3 19-15,-4 5 4 16,-4-1 5-16,2 0-7 15,-1 3-15-15,-3-6 17 16,4-2-23-16,-2-5 0 16,5-12 6-16,2-4 1 15,4-9 4-15,1-6-11 16,-1 0 0-16,-1-6 24 0,1-17-24 16,0-4 0-16,-7-3 31 15,1 2-29-15,-8-5 40 16,-5 6-27-16,-4 4-14 15,-10 2 51-15,-6 9-38 16,-6 3-14-16,-8 7 3 16,-3 2 8-16,0 0-5 15,-3 0-6-15,0 0-98 16,0 0-138-16,0 0-600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0.35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115 897 2624 0,'0'0'306'0,"0"0"-280"15,0 0 5-15,0 0 32 16,0 0 147-16,-11 239-73 15,11-70-62-15,0 28-40 16,0-12 46-16,0-40-45 0,0-45-35 16,5-37 31-16,1 4-32 15,0-4-6-15,0-5-33 16,5-17-82-16,6-33-113 16,-5-8-434-16,-2 0-269 0</inkml:trace>
  <inkml:trace contextRef="#ctx0" brushRef="#br0" timeOffset="284">0 927 2268 0,'0'0'545'0,"0"0"-464"15,0 0 21 1,0 0 122-16,183-118-52 0,-104 104-86 15,6 8-25-15,-3 6-60 16,-3 9 22-16,-13 29 5 16,-18 19-19-16,-22 16 17 15,-26 12-19-15,-9 6-6 16,-47 2 11-16,-19-11-12 16,-7-16-1-16,0-18-5 15,10-18-26-15,14-22 10 16,27-10-128-16,18-30-165 15,13-13-506-15</inkml:trace>
  <inkml:trace contextRef="#ctx0" brushRef="#br0" timeOffset="816">1035 713 2453 0,'0'0'386'0,"0"0"-332"16,0 0-12-16,0 0 24 15,0 0-32-15,193-189-4 16,-150 137-30-16,-7-3-1 16,-13-1 0-16,-11 3 1 15,-12 6 6-15,0 11-6 16,-20 17 63-16,-11 10 50 15,-12 9-53-15,-7 19-17 0,1 38-22 16,4 20-6-16,8 17 45 16,15 16-60-16,8 4 0 15,14 10 17-15,0-4-17 16,0-1 0-16,4-14-6 16,9-15-38-16,0-29 26 15,-4-21-34-15,-1-18-11 16,-2-22 54-16,0 0-7 15,2-32 10-15,7-25-2 16,5-10 5-16,10-4-13 16,2 0 16-16,4 9-27 0,7 15 12 15,2 17-6-15,1 22 4 16,4 8 7-16,-7 12 10 16,-4 30 15-16,-7 12 3 15,-2 5-8-15,-7 6 23 16,-8-6-27-16,-1-7-6 15,-8-6-19-15,2-14-50 16,4-17-223-16,2-9-316 16,2-6-162-16</inkml:trace>
  <inkml:trace contextRef="#ctx0" brushRef="#br0" timeOffset="1387">2384 874 2061 0,'0'0'534'15,"0"0"-422"-15,0 0 92 16,-178-6 90-16,104 15-73 16,-8 24-143-16,6 8-28 15,8 9-16-15,16 9-25 16,13 5 21-16,22-1-30 15,17-3-39-15,0-6-1 16,36-12-98-16,16-19-75 16,10-16-131-16,10-7-209 15,4-21 226-15,-11-26-177 16,-9-6 204-16,-20-10 300 0,-13 8 80 16,-17 4 281-16,-6 12-37 15,0 13 71-15,0 18-24 16,0 8-79-16,0 0-179 15,0 32-15-15,0 14-2 16,0 8-46-16,17 5-42 16,18-2 4-16,15-10-18 15,12-15 6-15,1-14-51 16,-1-15-21-16,-7-3-24 16,-5-24-20-16,-12-20 36 15,-5-6 26-15,-7-8 54 16,-9 4-13-16,-4 9 13 15,-10 10 74-15,-3 14 38 16,0 17 58-16,0 4-67 0,0 17-79 16,0 26 33-16,-3 14-14 15,3 8-13-15,0-4 11 16,0-5-41-16,3-8 0 16,17-10-56-16,12-15-159 15,1-8-89-15,-10-15-574 0</inkml:trace>
  <inkml:trace contextRef="#ctx0" brushRef="#br0" timeOffset="1517">2999 718 2196 0,'0'0'0'0,"0"0"-44"15,0 0-500-15,0 0-143 16</inkml:trace>
  <inkml:trace contextRef="#ctx0" brushRef="#br0" timeOffset="1733">2118 0 2320 0,'0'0'371'15,"0"0"-153"-15,0 0-39 0,0 0-89 16,0 0-13-16,0 0-45 16,0 0-32-16,138 247-77 15,-168-156-425-15,-5-12-1010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9.8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452 521 2495 0,'0'0'308'15,"0"0"-193"-15,0 0 32 16,-183-8 84-16,127 16-98 15,0 31-90-15,4 14 2 0,10 15-45 16,8 7 1-16,15 5 20 16,19-5-21-16,0-10-16 15,30-15-11-15,25-18-66 16,18-23 5-16,12-9-154 16,0-15-53-16,-3-28 113 15,-8-11 20-15,-12-2 96 16,-15 9 66-16,-18 7 18 15,-12 17 165-15,-14 15 24 16,-3 8-20-16,0 8-89 16,0 31-60-16,0 12 55 15,0 8-53-15,14 5-38 16,21-8 22-16,21-10-24 0,15-13-45 16,11-21 44-16,3-12-43 15,-6-15-49-15,-19-34 66 16,-26-16 27-16,-17-11 14 15,-17-10 44-15,-12 3 46 16,-44 6 9-16,-23 12-41 16,-12 15-28-16,-5 18-44 15,11 17-56-15,17 15-159 16,28 0-394-16,20 0-683 0</inkml:trace>
  <inkml:trace contextRef="#ctx0" brushRef="#br0" timeOffset="145">1168 303 2386 0,'0'0'485'0,"0"0"-445"16,0 0-17-16,269-212-23 16,-176 159-179-16,-19 15-1059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48.4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626 0 1857 0,'0'0'359'15,"0"0"-234"-15,0 0-80 16,0 0 93-16,-199 193 12 16,129-104-29-16,-1 8-37 15,-1-1-29-15,2-4 15 16,16-15 6-16,11-23-38 16,16-11-2-16,12-23 12 15,10-12-24-15,5-8 61 0,0 0-60 16,5 0-19-16,24-1 23 15,16-16-23-15,17-2 6 16,7-2-12-16,4 6 1 16,1 6 3-16,-4 9-4 15,-5 0-37-15,-6 9-81 16,-10 16-123-16,-3 6-79 16,-16-1-324-16,-15-12-1278 0</inkml:trace>
  <inkml:trace contextRef="#ctx0" brushRef="#br0" timeOffset="237">623 375 1868 0,'0'0'390'0,"0"0"-264"16,0 0-95-16,0 0 192 15,-26 189 27-15,15-74-77 16,-1 12-79-16,-1 8-56 15,-4-2 40-15,2-10-54 16,-2-13-9-16,3-19 10 16,5-17-25-16,-1-18 0 15,10-21-52-15,0-31-183 16,16-4-307-16,7-7-380 0</inkml:trace>
  <inkml:trace contextRef="#ctx0" brushRef="#br0" timeOffset="565">1245 440 916 0,'0'0'1510'0,"0"0"-1303"15,0 0-134-15,0 0 164 16,-78 164-14-16,29-91-71 15,-7 6-100-15,-4 6-34 16,4-2 39-16,8-13-47 0,11-8-2 16,14-18-4-1,11-17 7-15,12-12-4 0,0-13-7 16,9-2 0-16,31 0 9 16,19-6-9-16,13-14 0 15,7 0-1-15,3-1-17 16,-7 6 7-16,-6 6-65 15,-7 6-110-15,-10 3-137 16,-13 0-354-16,-16 3-655 0</inkml:trace>
  <inkml:trace contextRef="#ctx0" brushRef="#br0" timeOffset="799">1447 474 2114 0,'0'0'499'16,"0"0"-392"-16,0 0-97 0,0 0 225 15,-3 196-26-15,3-84-81 16,0 9-61-16,0 2-40 16,0-1 22-16,-3-8-32 15,-6-12-10-15,-4-16-7 16,7-12-69-16,6-14-128 15,0-25-312-15,0-18-604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5.1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28 302 1420 0,'0'0'1156'16,"0"0"-979"-16,0 0-116 16,-24-179 199-16,24 134-26 15,20 9-144-15,16 13-50 0,13 9-34 16,4 14 29 0,3 0-5-16,-10 31-24 0,-7 28 34 15,-16 17-14-15,-20 7 22 16,-3 16-6-16,-20-3-32 15,-28-1-5-15,-14-4-5 16,-20 27-96-16,16-22-217 16,16-21-842-16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5.3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2960 0,'0'0'597'16,"0"0"-557"-1,0 0-40-15,0 0-109 0,0 0-693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3.3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407 882 1597 0,'0'0'298'0,"0"0"-195"16,0 0-1-16,0 0 121 16,0 0 28-16,0 0-14 15,0 0-95-15,-125-77-73 0,75 77 2 16,1 18-38 0,-7 19 18-16,11 11-16 0,5 8-28 15,11 9 8 1,16 2-15-16,13 2-1 0,0-2-5 15,30-8-48-15,19-13-20 16,13-15-57-16,11-18-16 16,1-13-3-16,-1-7 59 15,-11-36 51-15,-10-5 29 16,-19-15 11-16,-17-4 23 16,-16-1 69-16,0 0 8 15,-26 6 62-15,-14 12-52 16,1 12-3-16,-1 12-21 15,11 8-62-15,10 9 7 16,13 9-31-16,6 0-31 0,12 0-1 16,30 0-13-1,14 6-12-15,7 6-11 0,-1 3 8 16,-3 5 59-16,-13 4-23 16,-7 8 9-16,-16 6 15 15,-9 9 8-15,-8 6 34 16,-6 3-8-16,0 5-23 15,3-9 32-15,7-9-43 16,3-6 0-16,6-20-3 16,7-15 3-16,11-2-44 15,-1-13 27-15,7-26-11 16,-4-8 17-16,-4-1-10 16,-8 4 21-16,-15 13 9 0,-1 6 29 15,-11 16 38 1,0 9 20-16,0 0-47 0,0 34-22 15,0 8-27-15,0 12 0 16,3 5-10-16,23-2 10 16,13-14-30-16,10-7 7 15,4-19-73-15,-1-14 10 16,-7-3-58-16,-5-16 7 16,-7-24-5-16,-7-12-42 15,-3-13 24-15,-6-13 87 16,-4-4 53-16,-4-13 10 15,-3-4 10-15,-1-12 0 0,-5 0 52 16,0-1 50 0,0 9 9-16,0 18 46 0,0 25 41 15,0 26 31-15,0 28-83 16,0 6-65-16,0 35-49 16,0 30 41-16,6 20 24 15,-3 18-47-15,3 15-34 16,-1 4 25-16,-2-5-34 15,-3 2-6-15,0-11-1 16,0-11-31-16,0-15-107 16,0-13-229-16,0-22-378 15,0-26-1088-15</inkml:trace>
  <inkml:trace contextRef="#ctx0" brushRef="#br0" timeOffset="167">1268 685 2284 0,'0'0'523'0,"0"0"-425"15,0 0-48-15,0 0 111 16,170-4-86-16,-49 13-75 16,-16 8-141-16,-17 2-715 0</inkml:trace>
  <inkml:trace contextRef="#ctx0" brushRef="#br0" timeOffset="719">1968 1063 2354 0,'0'0'313'0,"0"0"-255"15,0 0-41-15,0 0 63 16,223-63-65-16,-145 18-14 16,-3-7 11-16,-6-10-12 15,-7-10-1-15,-9-7 0 16,-18-9 1-16,-8-15 2 16,-20-4-2-16,-7-2 0 15,-7 9 37-15,-26 18 48 16,-6 23 36-16,-4 23 41 15,1 30-11-15,-4 6-59 0,3 53-67 16,-2 54-11-16,5 49 32 16,15 44-14-16,8 12 8 15,17-37-14-15,0-43-19 16,6-50-2-16,20-17-5 16,7 0-54-16,10-9-42 15,13-15-36-15,6-32-30 16,0-9 77-16,1-37 2 15,-6-28 45-15,-3-14-1 16,-6-14 33-16,-5 2 6 16,-7 6 18-16,-10 14 64 15,-9 24 18-15,-8 20 17 0,-5 27 9 16,-4 3-89-16,0 44-1 16,0 18 21-16,0 11-49 15,0 4 16-15,0 2-24 16,0-11-66-16,0-8-58 15,32-19-209-15,-3-17 55 16,1-19-996-16</inkml:trace>
  <inkml:trace contextRef="#ctx0" brushRef="#br0" timeOffset="871">2803 430 2313 0,'0'0'373'16,"0"0"-291"-16,0 0-82 0,0 0 0 16,0 0-190-16,173 39-473 0</inkml:trace>
  <inkml:trace contextRef="#ctx0" brushRef="#br0" timeOffset="1514">3322 988 1896 0,'0'0'471'16,"0"0"-417"-16,0 0-36 16,0 0-17-16,187 14 91 15,-127-14-90-15,-4-21 8 0,-8-8-19 16,-11-9 9-16,-11-6 0 15,-16-6 3-15,-10-2 3 16,-4-1 82-16,-31 11 13 16,-15 7 96-16,-5 11-8 15,-7 12-74-15,-1 12-20 16,7 0 2-16,8 31-45 16,11 23 11-16,17 11-44 15,14 13-18-15,6-3 8 16,20 1-9-16,26-14 0 15,16-9-15-15,14-21-90 16,12-13-70-16,6-19-105 0,8 0 61 16,0-30 111-16,-14-17-362 15,-15-9 317-15,-22-3 125 16,-17 1 28-16,-15 4 71 16,-10 10 145-16,-5 13 58 15,-4 15-19-15,0 13-40 16,0 3-60-16,0 19-101 15,0 24-30-15,0 13 15 16,0 6-39-16,0 3 0 16,16-4 0-16,4-5 8 15,6-12-22-15,-3-17 7 16,-7-16-22-16,-10-11 29 0,-6-15 6 16,0-37-4-1,0-13 4-15,-9-17 1 0,-11-4 62 16,-2-2-30-16,2 9 1 15,3 10 35-15,8 16-48 16,9 15-10-16,0 17-17 16,23 13-3-16,26 8-21 15,64 19-150-15,-11 12-386 16,-3 4-500-16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9.9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0 171 2074 0,'0'0'332'16,"0"0"-175"-16,0 0-100 0,0 0 59 15,0 0 39 1,0 0-54-16,0 0 21 0,219-52-65 16,-84 27-9-16,52-2 29 15,55 4-47-15,13 6 1 16,-3 5-21-16,-26 8-4 15,-33-1 68-15,-29 1-64 16,-39 4-10-16,-34-2 28 16,-15 2-28-16,-5 0-11 15,-1 0-53-15,-8 0-134 16,-19 0-121-16,-18 0-455 16,-15 0-509-16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02.7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5507 1138 633 0,'0'0'1546'0,"0"0"-1364"16,0 0-143-16,0 0 73 15,-179-118 106-15,117 118-27 16,-8 0-89-16,-2 44-37 15,4 33-14-15,1 20 30 16,13 18-4-16,20 9-10 16,25-6-28-16,9-12-30 0,36-16 6 15,33-25 0-15,28-20-15 16,18-28 0 0,16-17-45-16,50-43-125 0,-31-14-174 15,-28-2-537-15</inkml:trace>
  <inkml:trace contextRef="#ctx0" brushRef="#br0" timeOffset="465">6440 1197 2393 0,'0'0'330'16,"0"0"-218"-16,0 0 9 16,0 0 90-16,0 0-13 15,-213-145-104-15,151 145-40 16,-1 24-53-16,-2 26 10 16,10 15 26-16,8 9-22 15,22 2-15-15,22-5 0 16,3-6-15-16,25-12 14 15,25-12-48-15,13-17-35 16,8-23-11-16,-3-1-56 16,5-21-1-16,-10-24 15 0,-12-12 42 15,-8-2 31-15,-13 6 40 16,-10 10 24-16,-14 13 73 16,-3 18 57-16,-3 12-5 15,0 16-54-15,0 30-6 16,-9 22 80-16,-2 5-45 15,8 7-46-15,3-9-12 16,0-6-40-16,23-12-4 16,13-14-2-16,4-14-89 15,28-25-133-15,-12 0-406 16,-4-17-768-16</inkml:trace>
  <inkml:trace contextRef="#ctx0" brushRef="#br0" timeOffset="872">7453 1082 2592 0,'0'0'452'16,"0"0"-412"-16,0 0-7 15,-181-58 91-15,119 54 2 16,2 4-90-16,9 0-30 15,8 25-3-15,10 15-3 16,21 7-12-16,12 9 10 16,0 5-16-16,18 1-13 15,26 1-2-15,8-6 11 16,7-9 20-16,3 0-25 0,-7-4 15 16,-2-2 11-16,-11-4-3 15,-5-3 3-15,-11 3 2 16,-10-3 7-16,-10-3 43 15,-6 4-37-15,0 0 5 16,-39-4 27-16,-17 2-23 16,-19-3-1-16,-16-1-22 15,-8-7 1-15,1-8-2 16,10-9-67-16,12-6-66 16,44-24-88-16,15-21-156 15,17-10-444-15</inkml:trace>
  <inkml:trace contextRef="#ctx0" brushRef="#br0" timeOffset="1095">7812 1265 1202 0,'0'0'1549'16,"0"0"-1371"-16,0 0-163 15,35 153-8-15,-18-94 44 16,0 0 15-16,3 0-35 16,-1-3-31-16,-2-2-10 15,-8 0-50-15,-3-15-228 0,-6-16-474 16</inkml:trace>
  <inkml:trace contextRef="#ctx0" brushRef="#br0" timeOffset="1271">7694 751 2565 0,'0'0'581'16,"0"0"-581"-16,0 0-15 15,0 0 0-15,0 0 3 16,0 0-161-16,0 0-718 0</inkml:trace>
  <inkml:trace contextRef="#ctx0" brushRef="#br0" timeOffset="1630">8365 1097 2586 0,'0'0'261'16,"0"0"-261"-16,0 0 0 16,0 0 8-16,-51 179 111 15,51-108-22-15,0 8-74 16,22 8-16-16,24-4 28 0,13 1-22 16,16-13 5-16,7-12-7 15,6-22-11-15,7-21 2 16,-3-16-2-16,0-24 0 15,-17-32 19-15,-13-18-19 16,-20-14 36-16,-25-10 79 16,-17-7-27-16,-11-8-20 15,-37 8-40-15,-24 7 1 16,-20 20-7-16,-13 17-22 16,-12 26-64-16,-41 29-219 15,28 6-728-15,22 0-1090 0</inkml:trace>
  <inkml:trace contextRef="#ctx0" brushRef="#br0" timeOffset="-2785">725 304 1635 0,'0'0'269'0,"0"0"-139"16,0 0 63-16,0 0 35 15,0 0-28-15,0 0-21 16,0 0-46-16,-28-19-48 0,28 19 0 16,0 0-23-16,0 0-22 15,0 33-25-15,0 24 8 16,0 49 39-16,0 53-2 16,0-3-12-16,0-8 3 15,3-19-19-15,5-38-8 16,1 10-23-16,5 4 14 15,-5-19-2-15,5-12-7 16,-5-18 2-16,1-15-8 16,-1-15-17-16,2-18-50 15,9-9-191-15,0-29-355 16,-8-12-286-16</inkml:trace>
  <inkml:trace contextRef="#ctx0" brushRef="#br0" timeOffset="-2048">0 622 1916 0,'0'0'300'0,"0"0"-174"16,0 0 16-16,0 0 78 15,0 0-64-15,0 0-47 16,26-176-40-16,33 141-16 16,14-1 6-16,12 4-10 15,12-1-10-15,16 4 0 0,7 2-16 16,1 6-1-16,1 4-9 16,-8 8 2-16,-9 2-4 15,-13 7-11-15,-10 0 0 16,-10 22 3-16,-13 13-2 15,-8 12 12-15,-14 15-1 16,-17 12-3-16,-20 11 6 16,0 6-14-16,-23 3 6 15,-23-2 7-15,-10-6-13 16,-3-11 8-16,4-10 2 0,-1-14-5 16,10-15 9-1,7-10-9-15,6-13 4 0,13-9 20 16,8-4-19-16,4 0 1 15,8 0-3-15,0 0-8 16,5-14-1-16,20-1 0 16,15-4 0-16,8 6-9 15,9 7 5-15,5 6-5 16,3 0 9-16,4 6-10 16,-1 23 2-16,-6 12-20 15,-6 6-2-15,-13 9 22 16,-10 9-14-16,-21 3 13 15,-12 0 8-15,0 3 1 16,-19-4 0-16,-27-5 6 16,-10-7-6-16,-12-3 22 0,-7-14-13 15,-7-9 21 1,-7-11 8-16,1-16-10 0,-7-2 1 16,7-9-2-16,-1-20 1 15,4-9-2-15,13 0-17 16,13 0-9-16,16 2 8 15,15 10-8-15,17 2-2 16,11 6-68-16,17-3-131 16,81-19-270-16,-6 5-248 15,2 1-654-15</inkml:trace>
  <inkml:trace contextRef="#ctx0" brushRef="#br0" timeOffset="-892">2341 1261 1652 0,'0'0'254'0,"0"0"-181"16,0 0 73-16,0 0 134 16,0 0-55-16,0 0-101 15,0 0-12-15,10-144 19 0,-33 120-22 16,-10 4-31-16,-9 5-25 16,-10 9 10-16,-10 6-19 15,-11 6-11-15,-2 33-9 16,-4 11-4-16,11 14-2 15,9 10-2-15,13 7-5 16,23-6 4-16,20-2-15 16,3-1-1-16,29-10 0 15,27-15-1-15,16-12-16 16,13-17-37-16,3-18-33 16,-3 0 16-16,-12-18-8 15,-11-20 32-15,-13-12 14 16,-13-6 22-16,-13-3 12 0,-9 0 0 15,-8 5 30-15,-6 14 33 16,0 7 12-16,0 16-11 16,0 13 14-16,0 4-35 15,0 6-32-15,0 34-4 16,0 6-5-16,0 7 4 16,16-1-5-16,0-4-2 15,6-10-4-15,3-8 5 16,-3-12-7-16,1-12-13 15,0-6 7-15,3-4 1 16,0-31 0-16,7-18 12 16,-1-8-13-16,4-11 13 15,-5 7 5-15,-5 9-4 16,-7 15-1-16,-2 20 0 0,-11 21-12 16,3 0-12-16,-6 33-12 15,2 23 36-15,-5 12 9 16,0 3-9-16,0-4 0 15,0-8 1-15,0-14 0 16,0-13-2-16,0-17-12 16,0-12 13-16,0-3 11 15,0-9 5-15,0-29-4 16,6-18-12-16,14-12 0 16,9-10-6-16,4 3-4 15,6 6 10-15,-4 11 1 16,-1 19-1-16,-5 19-9 15,-2 20-1-15,-7 3-14 16,-5 44 24-16,-1 17 7 0,-8 12 0 16,-6 8 26-16,0 2-11 15,0-10-4-15,0-14-9 16,0-15-9-16,0-15 1 16,0-17-1-16,0-12 8 15,0-3 32-15,-3-12-7 16,3-29-13-16,0-15-12 15,0-15-7-15,16-9-2 16,21-4-5-16,8-2 6 16,4 12 6-16,4 15-6 15,-4 21-1-15,-4 14 1 16,-2 24 0-16,-7 0-1 0,-7 36 2 16,-6 23 13-1,-3 20 30-15,-7 9-20 0,-7 9 10 16,2-1 7-16,-5-11-16 15,6-9-13-15,2-14-12 16,4-15 0-16,5-12-1 16,-4-15-28-16,4-13-29 15,-3-7-26-15,-1-3-105 16,-6-68-146-16,-4 6-556 16,-6-2-1087-16</inkml:trace>
  <inkml:trace contextRef="#ctx0" brushRef="#br0" timeOffset="-503">1569 946 2395 0,'0'0'262'0,"0"0"-194"15,0 0-44-15,0 0 57 16,150-168 89-16,-39 104-52 16,11-1-47-16,-1 9-23 15,-19 14-24-15,-24 16-13 16,-22 17-11-16,-17 9-42 0,-16 0-71 16,-3 24-142-1,-8 5-33-15,5 1-31 0,-4-9 51 16,-1-4 50-16,-1-8-5 15,-2-9 223-15,-4 0 28 16,-2-6 246-16,6-29 200 16,11-15-170-16,13-19-22 15,13-6-83-15,10-8-82 16,9 3-75-16,6 6-42 16,34-2-84-16,-20 23-491 15,-6 8-1527-15</inkml:trace>
  <inkml:trace contextRef="#ctx0" brushRef="#br0" timeOffset="2305">930 2658 1750 0,'0'0'327'16,"0"0"-226"-16,0 0-32 0,0 0 75 16,0 0-2-16,0 0-82 15,0 0-50-15,200-6 20 16,-4 6 16-16,96 0-3 16,59 0 7-16,48 0-7 15,43 0-21-15,9-14-5 16,50-14-16-16,9-1-1 15,-1-2 12-15,-6 3-11 16,-14 5 6-16,-8 4-7 16,-7 7 0-16,-21-7 64 15,-28 1-55-15,-26-6 71 16,-39-5-7-16,-32 2 2 16,-30-2 4-16,-43 3-37 0,-59 3-22 15,-55 4 8 1,-50 8-28-16,-28 5-1 0,-10 3 0 15,-11 0-84-15,-36 0-147 16,-6 3-410-16,-22-3-1155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0.16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0 962 0,'0'0'2123'15,"0"0"-2123"-15,0 0-737 16,0 0 261-16,0 0 352 0,0 0-1523 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0.28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0 154 2367 0,'0'0'518'15,"0"0"-518"-15,0 0-85 16,0 0-212-16,104-154-2033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1.6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25 2085 0,'0'0'736'15,"0"0"-617"-15,0 0-89 16,0 0 207-16,196-23-68 0,-127 23-79 16,10 0-44-16,3 0-45 15,6-2 11-15,-6 2-12 16,-9 0-76-16,-8 0-153 16,-22 0-401-16,-24 0-427 0</inkml:trace>
  <inkml:trace contextRef="#ctx0" brushRef="#br0" timeOffset="190">151 365 2578 0,'0'0'642'15,"0"0"-561"-15,0 0 89 16,0 0 1-16,196 0-63 15,-117 0-33-15,35-6-75 16,-16-1-141-16,-13 7-612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1.0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678 197 1949 0,'0'0'345'0,"0"0"-231"16,0 0-90-16,0 0 116 16,0 0 37-16,-85-165-57 15,40 141-35-15,-8 16-4 16,-7 8 50-16,-5 0-12 16,-3 19-69-16,-8 29-26 15,7 14 44-15,4 12-34 0,16 11-11 16,16 3-10-1,24 1-5-15,9-9-1 0,17-15-7 16,34-16-37-16,12-19-32 16,8-23-15-16,2-7-6 15,-5-33-15-15,-6-20 16 16,-8-16 81-16,-16-4-16 16,-11-1 24-16,-12 7 78 15,-7 11 27-15,-8 14 28 16,0 16-7-16,0 17-29 15,0 9 5-15,0 3-75 16,0 44-25-16,12 30 49 16,5 47-17-16,-4 49 23 15,-1 48-24-15,-4 18-19 16,-8-36 22-16,0-52-35 0,0-63 4 16,0-26-5-1,0-9 1-15,0-13-8 0,0-3-5 16,0-29-105-16,0-8-15 15,3-39-141-15,0-13-438 16,3-7-360-16</inkml:trace>
  <inkml:trace contextRef="#ctx0" brushRef="#br0" timeOffset="315">976 763 2099 0,'0'0'324'16,"0"0"-223"-16,0 0-24 0,0 0 123 15,0 0-1-15,196-77-92 16,-163 54-11-16,-7 4 43 16,-6 6-25-16,-10 6 11 15,-7 7-58-15,-3 0-28 16,0 24 51-16,0 20-19 15,0 12-26-15,0 12-5 16,0-1-40-16,-3 1 15 16,3-6-15-16,0-10-22 15,0-6-8-15,0-12-96 16,0-12-45-16,13-17-289 16,-3-5-293-16,-1 0-589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4:58.17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948 114 1735 0,'0'0'345'0,"0"0"-195"16,0 0-22-16,0 0 48 16,0 0 24-16,0 0-75 15,-98-67-10-15,68 48-74 16,-12 5-19-16,-10 3 27 15,-10 11-35-15,-11 0 23 16,-6 19-28-16,-2 23 3 0,2 14-12 16,0 11 0-16,11 15 0 15,6 13 21-15,9 12-9 16,15 10-11-16,7 4 6 16,18-3-6-16,10-5 19 15,3-14-20-15,10-14-3 16,19-11-11-16,14-18 14 15,7-18-34-15,4-14-47 16,6-18 26-16,5-6 49 16,3-22-36-16,-6-18 15 15,-2-6 21-15,-15 1 7 16,-14 9-1-16,-12 8 72 16,-9 18-1-16,-7 8 37 0,-3 2-60 15,0 0-27-15,0 8 17 16,0 24-37-16,0 10 9 15,0 7-10-15,0-1-96 16,7 2-116-16,5-15-296 16,-4-12-256-16</inkml:trace>
  <inkml:trace contextRef="#ctx0" brushRef="#br0" timeOffset="340">188 856 2045 0,'0'0'478'0,"0"0"-428"16,0 0-48-16,0 0 110 15,0 0 70-15,0 0-93 16,233 84-66-16,-135-76 5 16,7-8-28-16,0 0-1 15,-8 0 0-15,-4-8 2 16,-19-5 5-16,-12 4-6 15,-19 6-2-15,-13 3-4 16,-10 0 6-16,-14 9 0 16,-6 25 35-16,0 14 31 15,0 15 39-15,0 7-83 16,-3-2-16-16,-3-3 17 0,6-12-23 16,0-13-1-16,0-13-72 15,0-9-174-15,12-18-96 16,5-9-289-16,0-18-1101 15</inkml:trace>
  <inkml:trace contextRef="#ctx0" brushRef="#br0" timeOffset="482">1078 559 2184 0,'0'0'365'16,"0"0"-322"-16,0 0-43 15,0 0-1-15,0 0-114 16,0 0-416-16</inkml:trace>
  <inkml:trace contextRef="#ctx0" brushRef="#br0" timeOffset="1028">1882 900 2129 0,'0'0'345'15,"0"0"-209"-15,0 0 86 0,-230 58 20 16,171-12-56 0,14 7-120-16,14 12-49 0,14 2 3 15,17 1-20-15,0-3-6 16,28-16-9-16,23-13-106 15,12-17-4-15,10-19-65 16,4-5-32-16,-1-36-20 16,-8-11-14-16,-11-10 133 15,-18 0 123-15,-13 7 8 16,-17 10 229-16,-5 12-4 16,-4 13 8-16,0 11 39 15,0 9-99-15,0 5-79 16,-4 32-59-16,1 9-43 15,3 11 29-15,0-2-29 16,17-8-14-16,16-8 13 0,10-19-98 16,5-14 6-16,1-6-22 15,-7-12-53-15,-2-26 89 16,-10-9 15-16,-15-3 61 16,-4 3 3-16,-8 3 57 15,-3 15 68-15,0 7 37 16,0 20-17-16,0 2-15 15,0 11-95-15,0 31-29 16,-3 8 7-16,3 6-5 16,-3-3-16-16,3-6-28 15,0-8-145-15,0-16-296 16,0-15-379-16</inkml:trace>
  <inkml:trace contextRef="#ctx0" brushRef="#br0" timeOffset="1181">2166 435 2184 0,'0'0'149'0,"0"0"-149"16,0 0-477-16,0 0-210 0</inkml:trace>
  <inkml:trace contextRef="#ctx0" brushRef="#br0" timeOffset="1389">1715 60 1982 0,'0'0'335'16,"0"0"-269"-16,0 0-58 15,0 0 2-15,170 30 12 16,-148 11 8-16,-12 13-30 16,-10 43-21-16,-10-12-102 15,-23-3-243-15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4.01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2133 0,'0'0'781'0,"0"0"-661"16,0 0-112-16,0 0 135 16,0 0-21-16,193 6-90 15,-111 1-29-15,13 2-3 16,26 14-217-16,-22-3-308 0,-28 2-790 15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4.19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11 2638 0,'0'0'547'0,"0"0"-507"16,0 0 13-16,0 0 69 16,200 10-77-16,-50-10-45 15,-19-7-384-15,-16-7-1656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03.21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761 271 884 0,'0'0'1196'16,"0"0"-994"-16,0 0-155 15,0 0 17-15,0 0 98 16,0 0-16-16,0-159-54 16,-17 134-74-16,-11 0 21 15,-9 2-27-15,-1 1 28 16,-12 10 16-16,-5 7-38 16,-7 5 6-16,-8 0 1 15,-4 26-25-15,-2 12 15 16,1 12-15-16,9 5-8 0,11 0 7 15,19 7 2-15,19 0 5 16,17 2-6-16,0 1 6 16,10-6-15-16,22-3 7 15,8-10 2-15,10-17-1 16,2-6-18-16,7-17-14 16,3-6-32-16,6-18-12 15,4-29 16-15,1-11 10 16,-5-14 30-16,-9-2 21 15,-10 4 0-15,-16 7 54 16,-13 15 48-16,-14 14 20 16,-6 14 46-16,0 14-32 15,-3 6-37-15,-17 1-27 0,-2 43-60 16,-7 23 30-16,1 26-28 16,3 24-13-16,8 14 39 15,5 8-34-15,1 3-5 16,5-10-1-16,3-6 2 15,0-21 13-15,-2-18-15 16,5-19 0-16,0-19-5 16,0-13 5-16,0-12-25 15,0-7-52-15,5-17-156 16,10 0-288-16,5 0-349 0</inkml:trace>
  <inkml:trace contextRef="#ctx0" brushRef="#br0" timeOffset="518">889 838 2125 0,'0'0'486'0,"0"0"-416"15,0 0-45-15,0 0 140 16,0 0 14-16,194-128-53 15,-133 111-92-15,1 9-25 16,-9 8 20-16,-10 0-29 16,-20 21 0-16,-17 19 2 0,-6 11-2 15,-20 9 24 1,-23 3-23-16,-5-7-1 0,-4-6 26 16,10-15-17-16,11-11 17 15,8-13 9-15,14-5-16 16,9-6 29-16,0 0-48 15,0 0-1-15,0 0 0 16,23 0-15-16,12 0 15 16,12 0 1-16,2 0-17 15,-1 15 10-15,2 15-10 16,-4 5-1-16,-6 7 17 16,-15 2-15-16,-8 0 16 15,-17-6 0-15,0-5 0 0,-20-8 53 16,-22-3-25-1,-14-8 20-15,-4-8-15 16,-5-6-19-16,3 0 31 0,10 0-17 16,10-6-17-16,11-5 25 15,11-1-36-15,11-1-21 16,9 0-28-16,29-20-149 16,21 4-369-16,2-1-475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15.7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741 98 1360 0,'0'0'397'0,"0"0"-279"15,0 0-80-15,0 0 91 0,0 0 85 16,0 0-51-16,0 0-58 16,-6 0-29-16,6 0 60 15,0 0-33-15,-3 0-11 16,0 0 19-16,-3 0-47 15,-8-13-37-15,-6-5 20 16,-5 4-31-16,-9-3 43 16,-5 1-59-16,-7 2 9 15,-3 8 24-15,-4 6-21 16,2 0 0-16,-2 0 1 16,-5 18-12-16,2 14 19 15,-1 12-19-15,6 6-1 16,8 9 20-16,7 3-19 0,13 0 4 15,12-1-4 1,8-5-1-16,3-2 7 0,3-7-7 16,28-8-6-16,8-11 0 15,13-4-28-15,13-17-8 16,8-7-58-16,2-19-28 16,4-21 18-16,-7-11-16 15,-11-8 40-15,-11 0 60 16,-13 4 26-16,-14 9 30 15,-8 12 69-15,-8 10 50 16,-7 9 44-16,0 11-65 16,0 4-22-16,0 0-39 0,0 19-50 15,0 31 23-15,0 23-29 16,-7 25-10-16,1 13 40 16,0 8-41-16,-2-1 10 15,5-9-2-15,0-6 2 16,3-11 4-16,-3-18-14 15,3-16 0-15,-3-14 13 16,3-17-13-16,-3-12 0 16,3-4 0-16,-3-11-27 15,3 0 1-15,0 0-110 16,0-11-206-16,3-16-350 16,12-2-658-16</inkml:trace>
  <inkml:trace contextRef="#ctx0" brushRef="#br0" timeOffset="548">902 695 804 0,'0'0'1416'0,"0"0"-1172"15,0 0-177-15,0 0 84 16,0 0 13-16,0 0-75 15,0 0-26-15,193-59-48 16,-148 59-1-16,-5 7 8 16,-4 12 41-16,-16 8 27 0,-11 7-66 15,-9-3-12 1,-3 3 25-16,-23 0-26 0,-10-2 16 16,4-8 19-16,2-3 9 15,7-9 22-15,11-6-52 16,4-6 4-16,8 0 7 15,0 0-35-15,0 0-2 16,0 0 0-16,11 0 1 16,12 0-12-16,2 0 12 15,6 0 0-15,1 0-2 16,1 0-1-16,-4 13-10 16,4 15 11-16,-1-2-19 15,2 6 20-15,-6-3-3 16,-11 1 4-16,-11-9 1 15,-6-1-1-15,-3-3 25 0,-29 5-13 16,-10-10-6 0,-8 2 51-16,1-8-30 0,0-3 15 15,2 1-3-15,8-4-24 16,7 0 35-16,6 0-50 16,9 0 6-16,7 0-15 15,4 0 9-15,6 0-87 16,3 0-68-16,24 0-346 15,2 0-388-15</inkml:trace>
  <inkml:trace contextRef="#ctx0" brushRef="#br0" timeOffset="987">2015 557 734 0,'0'0'1725'0,"0"0"-1427"16,0 0-239-16,0 0 73 15,0 0 77-15,0 0-98 16,246-51-35-16,-155 39-76 15,0 10 8-15,-1 2-16 16,-12 0 8-16,-16 0-20 16,-12 2-102-16,-18 15-126 15,-19 5-127-15,-9-4-232 0,-4-6-934 16</inkml:trace>
  <inkml:trace contextRef="#ctx0" brushRef="#br0" timeOffset="1199">2415 230 1894 0,'0'0'344'16,"0"0"-142"-16,0 0 56 16,0 0 40-16,0 155-102 15,3-92-106-15,4 0-14 16,-4 4-67-16,-3-9-9 15,3-5-17-15,6 12-167 0,2-19-367 16,-2-6-792-16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17.6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1072 1916 0,'0'0'472'16,"0"0"-427"-16,0 0 24 15,0 0 132-15,0 0-39 16,0 0-97-16,0 0-64 16,62-130 24-16,-22 63-25 15,2-7 0-15,-2-3 7 16,-5 0 2-16,-5 10 50 16,-7 14 44-16,-6 8-9 15,-8 19 30-15,-6 14-59 0,-3 12-23 16,0 0 22-16,0 22-52 15,0 33 9-15,0 23 12 16,0 18-33-16,0 10 35 16,0 0-35-16,0-6 0 15,0-14-3-15,0-10 3 16,0-16-1-16,0-8-12 16,0-18-68-16,0 3-56 15,0-10-346-15,0-7-309 0</inkml:trace>
  <inkml:trace contextRef="#ctx0" brushRef="#br0" timeOffset="220">723 1411 2677 0,'0'0'503'16,"0"0"-401"-16,0 0 28 16,0 0-13-16,0 0-117 15,0 0-44-15,0 0-197 16,23-26-431-16,-4 13-886 0</inkml:trace>
  <inkml:trace contextRef="#ctx0" brushRef="#br0" timeOffset="1056">1172 506 2189 0,'0'0'578'0,"0"0"-520"16,0 0-51-16,0 0 86 16,0 0 3-16,0 0-34 15,222-17-62-15,-153 17 0 16,-3 0 9-16,-11 0-9 16,-9 0-16-16,-13 3-14 15,-16-3 21-15,-14 3 9 0,-3-3 0 16,-14 0 12-16,-28 0 18 15,-13 0-12-15,-7 0 19 16,-11 0 11-16,4-6 0 16,4 3 42-16,3 3-36 15,13 0-3-15,5 0 15 16,12 0-35-16,13 0-5 16,9 0-26-16,6 9 12 15,4 11-11-15,0 7-1 16,0 5 0-16,4 12-7 15,9-5 7-15,3 8 0 16,-2-8-1-16,1-1 10 16,5 2-12-16,3-10 3 15,-1 1-6-15,9-12 5 16,-2-7 2-16,7-3 4 0,4 3-5 16,2-6 0-16,-2 2-3 15,-1 10 3-15,-4-3 0 16,-5 9-1-16,-4 8 1 15,-6 9 0-15,-8-3 0 16,-12 9 0-16,0 5 27 16,-12-6-16-16,-24 0-10 15,-13-7 8-15,-7-5-3 16,-3-3 23-16,4-9-20 16,-1-10-9-16,10-5 39 15,10-1-27-15,7-6-11 0,9 0-1 16,3 0-11-1,8 0-16-15,9 0-79 0,0-17-207 16,23 2-454 0,9-6-1547-16</inkml:trace>
  <inkml:trace contextRef="#ctx0" brushRef="#br0" timeOffset="2087">2556 0 1832 0,'0'0'395'16,"0"0"-259"-16,0 0-40 0,0 0 120 16,-128 212 50-16,89-81-93 15,1 53-77-15,-5 25-15 16,13 14-11-16,10-45 8 15,14-52-72-15,6-49-4 16,0-18-4-16,17-6 1 16,15-3-13-16,7 0-44 15,34-14-162-15,-15-13-278 16,-5-11-221-16</inkml:trace>
  <inkml:trace contextRef="#ctx0" brushRef="#br0" timeOffset="2590">3227 730 2311 0,'0'0'504'0,"0"0"-448"16,0 0 21-16,0 0 169 15,0 0-28-15,-193-144-80 16,142 138-90-16,-5 6 24 16,-1 25-22-16,3 23-20 15,4 17 39-15,15 15-51 16,12 4-17-16,18-7-1 16,5-6-1-16,11-8-8 15,28-19-41-15,10-18-38 0,10-20 31 16,7-6-63-16,-1-26-24 15,-9-22 14-15,-7-1 62 16,-13-4 62-16,-10 0 12 16,-12 6 26-16,-8 11 80 15,-6 13-10-15,0 14 4 16,0 9 2-16,0 9-58 16,0 40 7-16,0 34-17 15,-6 14 4-15,-2 24 23 16,-1 2-37-16,3-4 5 15,1-1-19-15,5-22-10 16,0-10 12-16,0-12-18 0,0-26-18 16,0-11-24-1,0-19-136-15,11-15-119 0,6-3-392 16,-8 0-246-16</inkml:trace>
  <inkml:trace contextRef="#ctx0" brushRef="#br0" timeOffset="3063">3454 1249 2234 0,'0'0'363'0,"0"0"-214"16,0 0-26-16,0 0 59 0,173-20-56 15,-134 24-77 1,-5 26-5-16,-6 10 14 0,-11 0-12 15,-14 4 4-15,-3-5-31 16,-3-4-11-16,-26-9 7 16,-4-3-15-16,4-14 30 15,2-2-30-15,4-4 1 16,11-3 5-16,7 0-6 16,5 0-9-16,0 0-24 15,0 0-21-15,20 0 53 16,7 0-17-16,5 9-30 15,2 9 47-15,-2 5-25 16,4 6 3-16,-3 7 23 16,-7 2 35-16,-3-6 9 15,-14-5-29-15,-9-7 26 16,0-3 40-16,-20-2-41 0,-15-2 13 16,-10-5 8-16,-8-4-10 15,1-4 26-15,-4 0-77 16,7 0 10-16,7 0-16 15,8 0 6-15,15 0-57 16,16-10-60-16,9-11-197 16,30 8-537-16,7-12-1438 0</inkml:trace>
  <inkml:trace contextRef="#ctx0" brushRef="#br0" timeOffset="3268">4445 981 2481 0,'0'0'665'16,"0"0"-545"-16,0 0-57 16,0 0 49-16,181 0 13 15,-122 0-125-15,38 14-78 16,-12 4-255-16,-9-1-715 0</inkml:trace>
  <inkml:trace contextRef="#ctx0" brushRef="#br0" timeOffset="3946">5972 893 1555 0,'0'0'859'0,"0"0"-635"16,0 0-133-16,0 0 94 16,0-183 79-16,-20 145-97 15,-14 5-36-15,-5 12-76 16,-13 12-23-16,-10 9 49 16,-6 11-60-16,-11 41 3 15,3 12-3-15,4 10-20 16,16 10 41-16,14 9-42 15,22-2 0-15,20-11-1 16,0-6 1-16,33-18-44 16,19-22-25-16,15-16-61 15,1-18-22-15,4-6-90 16,-7-34-9-16,-9-12 116 0,-10-6 71 16,-13-4 64-1,-10 0 24-15,-11 3 109 0,-4 6 98 16,-8 12-21-16,0 9-66 15,0 11 9-15,0 15-41 16,0 6-8-16,-8 6-58 16,5 41-31-16,0 24 62 15,-3 23-52-15,3 15 1 16,0 6 4-16,3 0-20 16,0-3 8-16,0-6-10 15,0-9-7-15,0-11 9 16,0-15-10-16,0-12 0 0,0-18-1 15,0-15-28-15,0-11-28 16,0-9-96-16,0-6-90 16,9 0-240-16,0-9-455 15</inkml:trace>
  <inkml:trace contextRef="#ctx0" brushRef="#br0" timeOffset="4250">6198 1445 2027 0,'0'0'560'0,"0"0"-411"16,0 0-22-16,0 0 187 16,127-182-81-16,-101 148-108 0,-6 7-13 15,-8 9-29-15,-1 9 20 16,-8 9-20-16,-3 0-52 15,0 15 25-15,0 27-37 16,0 16-13-16,-3 20 41 16,-11-5-40-16,5 3-5 15,-2-11-2-15,8-3-13 16,3-12 13-16,0-9-76 16,0-9-103-16,0-15-89 15,14-1-470-15,-2-16-637 0</inkml:trace>
  <inkml:trace contextRef="#ctx0" brushRef="#br0" timeOffset="4602">6524 73 1815 0,'0'0'1007'0,"0"0"-784"16,0 0-177-16,0 0 106 15,0 0 71-15,0 0-55 16,201 145-32-16,-130-41-83 15,17 30-2-15,2 40 13 16,-10 30-14-16,-20 8 5 16,-38-22-43-16,-22-33-11 15,-6-51-1-15,-30-17-81 16,-46 32-164-16,11-22-480 16,-5-4-1446-16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26.6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39 203 1568 0,'0'0'351'0,"0"0"-247"15,0 0-63-15,0 0 153 16,0 0 51-16,0 0-95 15,0 21-89-15,0 14-26 0,0 24 81 16,0 29 19-16,0 22-47 16,0 13-27-16,0 5-26 15,0-3-8-15,0-7-18 16,0-11 6-16,0-17-2 16,0-16-13-16,3-22 0 15,3-19 3-15,0-16-3 16,-3-15-1-16,2-2-5 15,1-36 6-15,-3-29 7 16,0-29-1-16,-3-23-4 16,0-19 8-16,0-6-9 15,-3 3-1-15,-6 7 0 16,4 17 0-16,5 21 9 0,0 23-8 16,0 27 9-16,0 18 1 15,20 20-11-15,4 6-1 16,8 32 1-16,11 36 27 15,-1 27 9-15,1 22-12 16,-4 10-2-16,-5-1-3 16,-8-2-18-16,2-11-2 15,-2-16 1-15,5-15 0 16,-3-26-7-16,0-21-37 16,1-27-1-16,-1-8 23 15,3-35-6-15,4-35 2 16,1-25-29-16,1-20-5 15,-1-14 16-15,-4-7 17 0,-6 10 22 16,-6 20 5 0,-7 24 0-16,-7 26 52 0,-3 26 26 15,-3 24 3-15,5 6-18 16,-2 31-51-16,6 41-3 16,2 22 46-16,-5 17-16 15,3 8-9-15,2-7-30 16,2-8 0-16,-1-13 8 15,5-6-8-15,-3-11-9 16,1-12-62-16,-1-19-93 16,5-27-188-16,-7-16-446 15,2 0-1179-15</inkml:trace>
  <inkml:trace contextRef="#ctx0" brushRef="#br0" timeOffset="739">1515 756 1625 0,'0'0'746'16,"0"0"-553"-16,0 0-46 16,0 0 65-16,0 0-2 15,0 0-93-15,-177 6-57 16,128 27-7-16,0 12-29 15,7 13 6-15,5 1 0 16,21 3-18-16,13-6-9 0,3-10-3 16,22-6-19-16,27-17-17 15,10-15-39-15,11-8-34 16,-2-10-34-16,-8-29-42 16,-12-8 64-16,-11-6 42 15,-14 1 48-15,-11 12 31 16,-8 11 34-16,-4 12 86 15,0 10 89-15,0 7-80 16,-4 10-57-16,-8 33-53 16,-5 14 5-16,11 8 17 15,6-1-31-15,0-6-10 16,26-13-24-16,16-13-30 16,7-17-36-16,4-15-42 0,-2 0-29 15,0-27 70 1,-9-16 44-16,-7-11 17 0,-8 1 1 15,-8-1 26-15,-6 8 3 16,-10 15 13-16,-3 12 72 16,0 16 94-16,0 3-80 15,0 26-68-15,0 22-4 16,0 11 18-16,0 3-31 16,0-1-13-16,14-10-1 15,18-13-12-15,18-15-67 16,12-19 49-16,4-4-54 15,-1-17-16-15,-9-25 42 0,-7-6-6 16,-13-8 31-16,-13 3 20 16,-11 7 7-16,-4 7 6 15,-8 15 107-15,0 16 93 16,0 8-50-16,0 12-71 16,-8 28-53-16,-1 20 43 15,3 1-26-15,1 4-33 16,5-6 5-16,0-13-15 15,0-9-24-15,5-18-79 16,1-19-144-16,0-12-229 16,-6-25-382-16</inkml:trace>
  <inkml:trace contextRef="#ctx0" brushRef="#br0" timeOffset="977">1335 533 2293 0,'0'0'278'0,"0"0"-228"16,0 0-20-16,68-153 28 15,-12 91-25-15,6 3-33 16,4 0-71-16,-1 10-196 15,-3-5-102-15,-12 15-204 16,-21 16-665-16</inkml:trace>
  <inkml:trace contextRef="#ctx0" brushRef="#br0" timeOffset="1119">1810 19 1129 0,'0'0'387'0,"0"0"-221"0,0 0-67 16,0 0 8-16,0 0 16 15,0 0 5-15,0 0-1 16,137 4-4-16,-104 11-21 15,-1-3-22-15,1-4-20 16,4-5-44-16,25-3-16 16,-10-29-164-16,-2-3-652 0</inkml:trace>
  <inkml:trace contextRef="#ctx0" brushRef="#br0" timeOffset="2020">1555 247 1746 0,'0'0'546'0,"0"0"-468"16,0 0-23-16,0 0 161 15,0 0 17-15,0 0-106 0,0 0-65 16,133 65-23 0,-104-31-31-16,-1 8-8 0,0 9-39 15,15 26-194-15,-7-13-406 16,-7-9-661-16</inkml:trace>
  <inkml:trace contextRef="#ctx0" brushRef="#br0" timeOffset="2426">3764 1134 2815 0,'0'0'367'0,"0"0"-298"15,0 0-48-15,0 0 67 16,0 0-31-16,0 0-57 16,0 0-118-16,-3 0-395 15,-4 0-480-15</inkml:trace>
  <inkml:trace contextRef="#ctx0" brushRef="#br0" timeOffset="2573">3728 1709 2819 0,'0'0'494'0,"0"0"-494"15,0 0-20-15,0 0-149 16,0 0-306-16,-17-188-1472 0</inkml:trace>
  <inkml:trace contextRef="#ctx0" brushRef="#br0" timeOffset="3077">0 1923 1751 0,'0'0'388'15,"0"0"-283"-15,0 0 82 16,0 0 54-16,224 0 14 16,-119 0-58-16,17 0-92 15,19 0-39-15,12 11-14 16,5 1 2-16,2 7-3 16,30-4-24-16,27-3-18 15,30-12 3-15,5 0-12 16,-19-37-72-16,-72-1-223 15,-63 3-759-15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23.9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 2309 0,'0'0'644'15,"0"0"-510"-15,0 0 33 0,0 0-21 16,0 0-21-16,0 0-40 15,62 0-47-15,3 0-13 16,10 0-25-16,7 6-30 16,17 15-75-16,-20-11-363 15,-25 12-464-15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24.12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35 2302 0,'0'0'564'16,"0"0"-479"-16,0 0 21 16,0 0 28-16,0 0-35 15,239-9-99-15,-98-6-96 16,-19 11-204-16,-21-3-602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24.61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4 164 2036 0,'0'0'504'16,"0"0"-396"-16,0 0 95 16,0 0 53-16,0 0-67 15,0 0-86-15,0 0-64 16,78-151 33-16,-32 145-41 15,4 6-8-15,-4 0 4 16,-1 15-20-16,-11 21 22 16,-16 12-16-16,-14 10 2 15,-4 3 30-15,-16 10-45 16,-33 7 1-16,-7-5-1 0,-3-6-15 16,0-5-23-16,16 6-89 15,14-15-219 1,15-9-588-16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24.79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2638 0,'0'0'687'0,"0"0"-508"15,0 0-59-15,0 0-78 16,0 0-42-16,0 0-205 16,0 0-1158-16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26.8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455 0 1721 0,'0'0'355'15,"0"0"-253"-15,0 0 76 16,0 0 31-16,0 0-21 0,0 0-55 16,-22 101-44-1,-15-39 25-15,-8 12-36 0,-15 5-9 16,-5 5-9-16,0-7-19 15,6-3 27-15,16-13-13 16,11-24-4-16,15-9 15 16,7-16-49-16,10-5-7 15,0-1-7-15,7-6 11 16,33 0 8-16,8 0-17 16,21 0 2-16,7 0 17 15,6 0-24-15,0-6 0 16,-2 6-6-16,-4 0 14 0,-10 0-11 15,-4 6 3-15,-14 6-35 16,-5 3 34 0,-13-9-88-16,-7 0-29 0,-14-4-110 15,-1-2-149-15,-8 0-3 16,0-8-168-16,0-22-24 16,0-5-54-16,-3-12-78 15,-14-6 704-15,-3-4 551 16,4 11-143-16,-1-6-10 15,5 18-47-15,1 10-110 16,5 13 84-16,3 11-79 16,3 0-69-16,0 20-36 15,0 27 56-15,0 13-32 16,3 16-59-16,-3 18-13 16,0 6 3-16,0 6-44 0,-3 3-7 15,-14-11-6-15,4-7-31 16,0-10 37-16,0-15-45 15,-1-9 0-15,8-16 6 16,0-15-6-16,3-9-10 16,3-13-29-16,0-4-117 15,0 0-97-15,9-15-365 16,11-11-528-16</inkml:trace>
  <inkml:trace contextRef="#ctx0" brushRef="#br0" timeOffset="398">1683 143 139 0,'0'0'1946'0,"0"0"-1701"16,0 0-181-16,0 0 169 15,0 0 8-15,-154 192-80 16,102-127-76-16,-4 2-43 16,3-9 63-16,5-5-27 0,11-8-32 15,11-13 29 1,14-10-43-16,8-10 2 0,4-5-14 15,0-1-19-15,16-6 44 16,24 0-44-16,13 0-1 16,9 0 21-16,10-6-21 15,4-5-14-15,-2 4-40 16,2 7-61-16,26 0-33 16,-22 24-236-16,-10 3-460 0</inkml:trace>
  <inkml:trace contextRef="#ctx0" brushRef="#br0" timeOffset="637">2008 130 2212 0,'0'0'349'0,"0"0"-204"15,0 192 83-15,-4-80 33 16,-6 13-61-16,-2 4-74 16,-2-2-72-16,5-16-21 15,1-10-33-15,5-19-24 16,3 9-130-16,0-23-495 16,0-15-871-16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7:05:30.94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137 15 1425 0,'0'0'368'15,"0"0"-136"-15,0 0 42 16,0 0 41-16,0 0-51 16,0 0-101-16,0 0-50 15,-32-15-71-15,41 48 21 16,20 14 52-16,11 12-65 16,13 5-38-16,12 1 12 15,6 0-24-15,14-5 28 16,1-2-28-16,3-11 0 0,-4-5-4 15,-10-4 4 1,-10-7-2-16,-15-6-5 0,-18-4 7 16,-21-4-12-16,-11 1 12 15,-20 6 0-15,-33 5 19 16,-19 3-18-16,-10 3 20 16,-6 7 12-16,3-10-14 15,6 7 32-15,8-7-46 16,12 3-4-16,8-5 2 15,13-3 3-15,11-7-12 16,15 0 0-16,9-7-52 16,3 1-20-16,15-5-118 15,19 0-254-15,5-6-347 0</inkml:trace>
  <inkml:trace contextRef="#ctx0" brushRef="#br0" timeOffset="507">959 1424 1879 0,'0'0'379'0,"0"0"-250"16,0 0 5-16,0 0 94 16,-239 46 24-16,151-10-141 15,-8 5-36-15,-2 6 33 16,7-3-25-16,3 1 30 15,12-4-68-15,10-6-11 16,18-5 23-16,11-9-39 16,14-3-6-16,14-5-12 15,9-4 9-15,0 10-10 16,6-5 1-16,23 7 0 0,8 2 6 16,8 4-5-1,4-1 4-15,4 7-2 0,-1 3 3 16,4 1 23-16,0 8-29 15,-1-4 0-15,1 3 10 16,0-8-9-16,-7-4-2 16,-4-2 1-16,-2-10-66 15,2 1-96-15,-11-13-466 16,-8-4-880-16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0.8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228 376 1870 0,'0'0'378'0,"0"0"-291"16,0 0-1-16,0 0 118 15,0 0-77-15,0 0 61 16,132 121-48-16,-67-48-53 0,4 8 9 16,-1-2-43-16,2-3-25 15,-8-11 3-15,-10-7-31 16,-10-10-56-16,-8-10-66 16,-22-11-180-16,-9-13-440 15,-3-9-1282-15</inkml:trace>
  <inkml:trace contextRef="#ctx0" brushRef="#br0" timeOffset="248">0 1030 2141 0,'0'0'281'0,"0"0"-221"15,0 0 1-15,0 0 116 16,252-159-23-16,-144 74-90 16,6-13-40-16,1-3 15 15,-4 8-29-15,-17 10 8 16,-18 16-7-16,-20 19-11 16,-36 28-128-16,-14 17-231 15,-6 3-720-15</inkml:trace>
  <inkml:trace contextRef="#ctx0" brushRef="#br0" timeOffset="568">1198 1268 2220 0,'0'0'314'0,"0"0"-254"16,0 0-44-16,0 0 148 16,0 0 17-16,0 0-123 15,170-176-12-15,-147 147 46 16,-14 14 8-16,-1 15 6 0,-8 0-43 16,0 24-33-16,0 30 27 15,0 15-31-15,-14 11-13 16,1 2 9-16,3-5-22 15,3-10-2-15,7-8-49 16,0-18-115-16,0-19-186 16,14-14-486-16,2-8-1203 0</inkml:trace>
  <inkml:trace contextRef="#ctx0" brushRef="#br0" timeOffset="772">2140 659 2664 0,'0'0'348'16,"0"0"-294"-16,0 0-54 16,0 0 32-16,190 27-17 15,-131-25-15-15,6 2-272 16,-9-2-431-16,-19 4-1298 0</inkml:trace>
  <inkml:trace contextRef="#ctx0" brushRef="#br0" timeOffset="952">2015 1227 2558 0,'0'0'620'15,"0"0"-534"-15,0 0-85 0,0 0 24 16,172-19-11-16,-78-9-14 16,56-22-147-16,-22 6-430 15,-16 0-1134-15</inkml:trace>
  <inkml:trace contextRef="#ctx0" brushRef="#br0" timeOffset="1433">3964 255 2569 0,'0'0'332'0,"0"0"-246"16,0 0-68-16,30-185 104 15,-1 150 27-15,14 11-118 16,5 15-20-16,11 9-10 16,4 11 12-16,-4 37 20 15,-7 20 17-15,-16 20-10 16,-22 12 8-16,-14 13-46 16,-37 7 10-16,-39 1 7 0,-18-1-11 15,-17-7 10-15,-1-14-18 16,10-22 1-16,11-20 9 15,23-28-10-15,19-17 0 16,16-12 0-16,19 0 2 16,14-15 20-16,0-11-22 15,23 2 1-15,27 0 3 16,18 11 2-16,11 11 5 16,12 2 20-16,5 6 8 15,1 27 24-15,11 1-27 16,7 3-10-16,16-11 2 15,7-11-28-15,7-15-16 16,17-9-143-16,-34-27-346 16,-39-6-1294-16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8.9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 2345 0,'0'0'721'16,"0"0"-711"-16,0 0-10 16,167 0 0-16,-97-6 56 15,5 3-49-15,0 3-7 16,-3 0-107-16,-16 9-399 15,-24 11-198-15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53.1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312 0 1879 0,'0'0'393'16,"0"0"-184"-16,0 0-154 15,0 0 86-15,0 0 81 16,-17 223-111-16,17-123-30 16,0 7-65-16,0-1 7 0,0-7-5 15,0-11-12-15,0-13 1 16,8-20-7-16,4-15-54 15,10-15-128-15,-2-13-303 16,-6-9-410-16</inkml:trace>
  <inkml:trace contextRef="#ctx0" brushRef="#br0" timeOffset="200">0 542 2155 0,'0'0'338'0,"0"0"-248"0,0 0-55 15,0 0 88 1,178-18-20-16,-93 12-103 0,12 6-4 16,55 0-162-16,-24 6-183 15,-17 15-419-15</inkml:trace>
  <inkml:trace contextRef="#ctx0" brushRef="#br0" timeOffset="544">826 647 1891 0,'0'0'604'0,"0"0"-509"0,0 0 120 15,0 0 26 1,-189 47-107-16,158 0-42 0,15 10-52 15,16-2-16-15,0-3-24 16,16-6-10-16,27-14-14 16,13-11-75-16,6-21-103 15,4 0-34-15,-1-21-67 16,-6-20 27-16,-13-4 175 16,-13-5 48-16,-18 15 53 15,-12 3 42-15,-3 17 163 16,0 15 50-16,-6 0-75 15,-10 33-22-15,3 16-20 16,6 9-28-16,7-1-14 0,0-3-73 16,16-13-23-16,21-9-1 15,51-15-143-15,-6-10-136 16,0-7-504-16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9.1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35 2907 0,'0'0'538'0,"0"0"-493"16,0 0-26-16,0 0 13 16,0 0 20-16,183 29-41 15,-82-29-11-15,44-17-132 16,-21-7-482-16,-25 1-1960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0.0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1607 0,'0'0'386'0,"0"0"-284"15,0 0-27-15,0 0 141 16,0 0-23-16,0 0-97 15,196 83-71-15,-114-71 0 16,9-6-25-16,-2-6 0 16,0 0 15-16,-14 0-15 15,-19 0-1-15,-17 0 1 16,-16 0 0-16,-17 0 41 16,-6 17 88-16,0 24-15 15,-6 24 32-15,-20 17-48 16,-7 18-7-16,-4 12-19 0,2 7-30 15,5-4 13 1,1-8-38-16,9-5-8 0,1-12 10 16,8-9-19-16,2-10 0 15,3-15-19-15,1-10-60 16,-1-14-92-16,0-11-314 16,0-15-359-16</inkml:trace>
  <inkml:trace contextRef="#ctx0" brushRef="#br0" timeOffset="177">190 863 2611 0,'0'0'491'0,"0"0"-362"16,0 0-48-16,0 0 36 15,196-47-38-15,-85 24-79 16,73-13-25-1,-23 4-508-15,-21 0-2190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7.9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 0 1607 0,'0'0'358'15,"0"0"-278"-15,0 0-12 0,0 0 180 16,0 0-12-16,199 180 31 16,-123-115-89-16,-4 6-39 15,1 6-32-15,-8-7-49 16,-7 1-24-16,-8-4-34 16,-11-8-10-16,-7-2-32 15,-9-7-159-15,-13-12-343 16,-10-11-205-16</inkml:trace>
  <inkml:trace contextRef="#ctx0" brushRef="#br0" timeOffset="213">0 824 1976 0,'0'0'368'0,"0"0"-177"16,0 0-142-16,0 0 118 15,0 0 48-15,203-191-125 16,-95 105-35-16,9-6-53 16,2 6-2-16,-12 15 12 15,-15 18-12-15,-16 20-226 16,-25 20-426-16,-24 13-960 0</inkml:trace>
  <inkml:trace contextRef="#ctx0" brushRef="#br0" timeOffset="555">1270 917 2481 0,'0'0'460'0,"0"0"-424"15,0 0 18-15,0 0 148 16,0 0-96-16,-196 183-78 16,130-119 1-16,4-5-17 15,6-8 22-15,13-14-13 16,18-9-12-16,11-16 9 16,11-4-18-16,3-5-1 0,7-3 0 15,25 4 2 1,17-4-2-16,7 0-5 0,9 0-5 15,8 2 10-15,-1 5-58 16,-1 3-44-16,5 5-96 16,-14 0-354-16,-19-3-208 0</inkml:trace>
  <inkml:trace contextRef="#ctx0" brushRef="#br0" timeOffset="774">1238 1147 2331 0,'0'0'562'0,"0"0"-500"15,0 0-29-15,-14 174 170 16,14-95-71-16,0 10-87 16,3 0-17-16,8-5-22 15,1 2-6-15,1-7-52 16,1-10-84-16,1-14-131 15,2-16-244-15,0-21-248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6.5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93 552 2772 0,'0'0'371'15,"0"0"-313"-15,0 0-56 16,0 0-1-16,176 1-1 15,-100 16-96-15,-11 2-279 0,-16-2-486 16</inkml:trace>
  <inkml:trace contextRef="#ctx0" brushRef="#br0" timeOffset="184">0 1075 2827 0,'0'0'535'0,"0"0"-535"16,0 0 2-16,0 0-10 15,0 0 1-15,224-50-2 16,-74 8-192-16,-19 5-302 0,-16 1-558 16</inkml:trace>
  <inkml:trace contextRef="#ctx0" brushRef="#br0" timeOffset="808">1791 28 2574 0,'0'0'327'16,"0"0"-327"-16,0 0 0 16,0 0 87-16,0 0-42 15,217-26-18-15,-142 24-23 16,7 2-2-16,0 0 5 0,-6 0-7 16,-8 0 1-16,-17 0 21 15,-14 0-13-15,-17 0-8 16,-17 0 5-16,-3 0 15 15,-26 7 72-15,-30 5-65 16,-19 4-22-16,-17 2 9 16,-6-4-15-16,-6 2 20 15,2-6 14-15,3-3 3 16,11 1 19-16,14-2-35 16,7 4-2-16,18 4 25 0,10 2-37 15,10 7 5 1,12 3-11-16,11 9 0 0,6 6 23 15,0 4-14-15,12 5-4 16,25-2 23-16,8-2-28 16,15 1 8-16,11-2-9 15,11-5 1-15,0-5 16 16,3-1-16-16,-3-3-1 16,-9-1 1-16,-11 3 1 15,-19 5-3-15,-17 7 2 16,-26 8-1-16,0 8 58 15,-51 8-17-15,-23 0-16 16,-22 2 5-16,-8-6-30 16,-10-14 9-16,6-13-9 0,3-11-6 15,9-19-13-15,-1-8-91 16,21-12-151-16,17-18-890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5.6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315 0 1891 0,'0'0'372'0,"0"0"-206"16,0 0-36-16,0 0 22 15,0 0-22-15,0 0 2 16,0 0 16-16,98 199-57 0,-52-111-31 16,-1 0 7-16,-5-2-43 15,-1-13-15-15,-5-12-9 16,-5-6-33-16,-7-18-85 15,-16-12-180-15,-6-14-348 16,0-11-305-16</inkml:trace>
  <inkml:trace contextRef="#ctx0" brushRef="#br0" timeOffset="207">0 691 2234 0,'0'0'463'0,"0"0"-436"0,0 0-19 16,0 0 122-16,213-100 36 15,-101 26-71-15,13-14-50 16,2-1-22-16,-10 9 19 16,-18 15-42-16,-14 27-74 15,-29 17-391-15,-27 19-465 0</inkml:trace>
  <inkml:trace contextRef="#ctx0" brushRef="#br0" timeOffset="677">934 770 2438 0,'0'0'475'0,"0"0"-475"16,0 0 0-16,0 0 93 16,0 0-2-16,173-47-46 15,-127 47-36-15,-10 0-8 16,-13 21 11-16,-14 20-12 16,-9 9-6-16,0 9 5 15,-26 2 0-15,-6-2 1 16,-1-9-6-16,4-8 6 15,9-12 2-15,7-7-2 16,13-9-13-16,0-4-35 0,13-2 13 16,16-1 18-16,11 4-16 15,-1 4 1-15,-4 3 31 16,-1 5-15-16,-9 3 11 16,-5 4 5-16,-12 3 41 15,-8 2 23-15,0 6 21 16,-20-3 8-16,-22 0-1 15,-12 0-46-15,-8-8 6 16,-6-6-8-16,-1-7-19 16,7-10-1-16,9-7-23 15,21 0-1-15,18-17-13 16,28-64-142-16,29 7-359 0,11-2-487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32.9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123 197 1542 0,'0'0'652'0,"0"0"-424"16,0 0-87-16,0 0 16 16,0 0 20-16,0 0-12 15,0 0 12-15,148 139-58 0,-72-50-44 16,0-2-46-1,-8 5-16-15,-3-9 1 0,-9-11-14 16,-10-9-48-16,-14-13-88 16,-18-2-204-16,-11-19-352 15,-3-8-393-15</inkml:trace>
  <inkml:trace contextRef="#ctx0" brushRef="#br0" timeOffset="191">0 928 2237 0,'0'0'380'0,"0"0"-295"16,0 0-42-16,177-115 126 0,-79 44-63 16,10-8-49-16,0 1-47 15,-3 9-10-15,13 4-6 16,-30 21-298-16,-22 17-571 0</inkml:trace>
  <inkml:trace contextRef="#ctx0" brushRef="#br0" timeOffset="528">1018 1054 2372 0,'0'0'359'0,"0"0"-265"16,0 0-85-16,0 0 67 16,0 0 56-16,0 0-55 15,196-114-6-15,-143 111-34 16,-7 3 13-16,-13 15-5 16,-21 31-17-16,-12 17-1 15,-3 16-9-15,-39 7 0 16,-10-1 16-16,-4-3-11 15,-1-10-4-15,15-16 23 16,10-12-21-16,15-14 5 16,17-16-26-16,0-9-9 15,26-5 8-15,30 0-37 16,19-9-76-16,69-53-195 16,-16 4-606-16,-7-1-87 0</inkml:trace>
  <inkml:trace contextRef="#ctx0" brushRef="#br0" timeOffset="733">2202 722 2974 0,'0'0'399'16,"0"0"-399"-16,0 0-4 15,0 0 4-15,168 0 8 16,-86 6-8-16,25 8-163 0,-17 3-424 16,-28 0-387-16</inkml:trace>
  <inkml:trace contextRef="#ctx0" brushRef="#br0" timeOffset="901">2239 1276 2958 0,'0'0'541'0,"0"0"-510"15,0 0-31-15,0 0 17 16,0 0-17-16,298-62-63 0,-171 23-463 16,-11 0-2190-16</inkml:trace>
  <inkml:trace contextRef="#ctx0" brushRef="#br0" timeOffset="2171">3732 235 1646 0,'0'0'349'0,"0"0"-233"16,0 0 18-16,0 0 87 15,0 0-65-15,115-164-79 16,-60 131-32-16,4 9 46 15,-3 14-21-15,-1 10-13 16,-2 0 8-16,-10 13-24 0,-11 29 16 16,-16 8-33-1,-16 11-1-15,0 6 26 0,-29 4-22 16,-21 1-7-16,-4-5 26 16,-6-7 2-16,7-10-9 15,8-12-11-15,10-11-2 16,10-10 20-16,16-10-44 15,6-5-2-15,3-2 24 16,0 0-24-16,3 0 1 16,26 0-1-16,14 0 0 15,7 0-1-15,9 0 1 16,3 18 0-16,-1 20 3 16,-2 12-3-16,-9 9 0 15,-7 9 0-15,-14 6 0 16,-16-1 15-16,-13 5-13 15,-3-9-2-15,-36-6 51 0,-17-14 7 16,-7-8 7-16,-12-17 4 16,-3-14-24-16,-1-10 21 15,0 0-48-15,8-27-3 16,9-5-11-16,13-1-4 16,12 3-51-16,12 4-124 15,5 9-325-15,6 4-1291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2.1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 2798 0,'0'0'209'0,"0"0"-209"16,0 0-6-16,170-16 6 0,-102 14 63 15,1-4-63 1,4 6-24-16,4 8-185 15,-15 17-311-15,-22 1-258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2.3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 2890 0,'0'0'488'16,"0"0"-488"-16,0 0-4 15,0 0-23-15,181 42 27 0,-74-42 0 16,70-13-69-16,-26-16-414 16,-14 2-1103-16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2.8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1025 2734 0,'0'0'255'15,"0"0"-255"-15,0 0-185 16,0 0 185-16,178-157 109 15,-113 79-51-15,1-6-41 16,-1-4-11-16,-3-1 7 16,-7-4-12-16,-5 1 0 15,-11 0 0-15,-4 8 15 16,-12 12 66-16,-6 19 5 16,-10 21 30-16,-7 20 12 0,0 12-57 15,0 18-26-15,0 47-14 16,-19 21 1-16,-1 19 28 15,-3 19-19-15,7-5-4 16,2-2-4-16,8-14-34 16,6-9 1-16,0-20-1 15,0-15-41-15,0-9-35 16,6-15-44-16,17-16-142 16,-1-15-428-16,1-4-407 0</inkml:trace>
  <inkml:trace contextRef="#ctx0" brushRef="#br0" timeOffset="342">1343 159 738 0,'0'0'2217'0,"0"0"-1894"16,0 0-244-16,0 0-35 15,-170 185 82-15,127-87 0 16,7 8-75-16,13 0-30 16,17-7-12-16,6-10-3 15,17-9 13-15,28-21-19 16,21-12-8-16,12-17 6 0,11-17-10 16,5-13 11-16,-9-13-19 15,-12-32 17-15,-19-14-4 16,-23-23 14-16,-25-6-7 15,-6-16 41-15,-37-2-28 16,-25 3 16-16,-23 11-29 16,-43 1-5-16,21 29-122 15,8 14-667-15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1.1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108 0 1609 0,'0'0'352'15,"0"0"-145"1,0 0-43-16,0 0 67 0,0 0-1 15,0 0-121-15,9 9-25 16,44 38 50-16,6 12-35 16,4 5-60-16,-6 4-24 15,-4 3-1-15,-10-8-13 16,-7-5-1-16,-10 1-65 16,-14-6-44-16,-7-3-81 15,-5-11-112-15,-20-7-262 16,-13-11-257-16</inkml:trace>
  <inkml:trace contextRef="#ctx0" brushRef="#br0" timeOffset="184">0 542 1998 0,'0'0'344'0,"0"0"-216"16,0 0-81-16,202-132 50 15,-112 67 22-15,7-12-44 16,5 4-11-16,-4 8-64 16,19 12-154-16,-24 15-481 15,-25 23-1332-15</inkml:trace>
  <inkml:trace contextRef="#ctx0" brushRef="#br0" timeOffset="777">952 636 2235 0,'0'0'322'0,"0"0"-291"16,0 0-2-16,0 0-29 15,0 0 110-15,0 0-27 16,181-8-38-16,-120-1-5 15,-2 6-1-15,-3 0 21 16,-7 3-43-16,-10 0-16 16,-8 0 5-16,-13 0 0 0,-8 0 1 15,-7 0 4-15,-3 0 27 16,0 0 51-16,-25 0-43 16,-12 0-8-16,-11 0 7 15,-6 0-15-15,-3 0 11 16,-10 0-8-16,2 0-10 15,-1 0 16-15,4 0-29 16,10 21 1-16,13-7 10 16,9 4-9-16,14 3 6 15,9-9-18-15,7 9 0 16,0-1 0-16,19 6 0 16,21 1 0-16,6-1-8 15,10 0 8-15,3 0-1 0,6-1 2 16,-2 2-1-1,-4-1 3-15,-8-6-3 0,-11 5-1 16,-14 3-1-16,-13 2 2 16,-13 3 0-16,0 8 5 15,-30-3 1-15,-19 4 9 16,-10-2-15-16,-9-4 1 16,3-4 0-16,2-10 0 15,12-9 8-15,14-7-9 16,14-6-5-16,20 0-34 15,16-58-188-15,32-10-584 16,11-3-1508-16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54.29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385 57 1945 0,'0'0'483'16,"0"0"-431"-16,0 0-33 15,0 0 206-15,0 0-7 16,0 0-148-16,0 0-34 15,-196-70 7-15,150 91 34 0,1 22-26 16,5 16-20 0,10 15 16-16,15-3-26 15,10 2-5-15,5-11-16 16,11-12-11-16,25-11 5 0,10-24-87 16,-1-13-41-16,4-2-36 15,-6-17 10-15,-10-24 60 16,-7-7 54-16,-9 1 39 15,-5-3 7-15,-8 0 0 16,-1 9 34-16,-3 8 75 16,0 10 2-16,0 14 16 15,0 9-12-15,0 9-58 16,3 37 19-16,-3 25-8 16,0 22-10-16,0 12 18 15,3 10-35-15,3 4-1 0,5-8-1 16,6-6-18-1,-2-10 5-15,5-16-26 0,-4-17-29 16,-5-15-14-16,1-20-124 16,5-21-184-16,-8-6-275 15,2 0-109-15</inkml:trace>
  <inkml:trace contextRef="#ctx0" brushRef="#br0" timeOffset="376">578 269 1916 0,'0'0'553'0,"0"0"-471"16,0 0 103-16,0 0 100 16,0 0-113-16,76 152-106 15,-54-115-50-15,4-5-15 16,8-5-2-16,5-12-5 15,4-9-85-15,2-6 10 16,-2-6-117-16,-7-21 10 16,-10-14-11-16,-9-1 56 15,-5 1 89-15,-4 7 14 16,-5 1 40-16,-3 12 35 16,3 10 100-16,-3 11-10 15,0 0-58-15,0 34 36 16,0 14 62-16,0 9-88 15,0-5-31-15,0-2 6 0,3-6-52 16,13-12-3-16,10-7-65 16,33-17-98-16,-10-8-180 15,1 0-531-15</inkml:trace>
  <inkml:trace contextRef="#ctx0" brushRef="#br0" timeOffset="1176">1472 196 1888 0,'0'0'593'0,"0"0"-447"16,0 0 70-16,0 0 46 15,0 0-66-15,0 0-121 16,-187 41-32-16,162-11 13 15,-1 5-23-15,6 12-11 16,3 9-8-16,7 6-13 16,7 3 12-16,3-6-13 15,0-7 0-15,3-6-11 16,17-15 1-16,10-14-38 16,5-13-21-16,12-4-34 15,-2-18 16-15,4-23-80 16,-6-7-2-16,-7-4 74 15,-13 2 43-15,-6-3 34 16,-11-1 18-16,-6 10 7 0,0 6 54 16,0 15 3-16,0 11 36 15,0 12-1-15,0 0-60 16,0 26-9-16,0 19 45 16,0 8-36-16,0 2-3 15,16 2-36-15,7-8 0 16,6-10 5-16,1-16-5 15,-1-11-24-15,-3-12 3 16,-3 0-27-16,-4-18 39 16,6-26-17-16,-7-5 5 15,2-2 21-15,0-2 0 16,-4 9-9-16,-2 15 1 16,-5 10 8-16,-6 19-9 0,-3 0 11 15,0 30-2-15,0 13 34 16,0 11-22-16,0-1-4 15,0-2-8-15,0-12 0 16,0-11 12-16,0-10-12 16,0-18 0-16,3 0 19 15,-3-9 15-15,8-26-14 16,-2-6-13-16,7-16-7 16,7 2 7-16,6-10-7 15,6 2-1-15,7 14 1 16,1 8 0-16,-1 14 0 15,-2 23 18-15,-5 4 38 16,-5 31 45-16,-1 24 1 0,0 16-45 16,-7 0 10-16,1 3-10 15,-3-10-9-15,0-11-27 16,-5-12-20-16,4-17-1 16,1-15-12-16,32-9-87 15,-4-26-192-15,5-10-746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48.5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351 381 1846 0,'0'0'384'16,"0"0"-231"-16,0 0 19 15,0 0 75-15,0 0-43 16,0 0-124-16,-17-14-38 16,31 37 59-16,9 10-34 15,5 8 5-15,9 9-18 16,-1 8-15-16,4 3 3 15,2-1-21-15,4 1-2 16,3-9 15-16,-4-2-33 0,2-8-1 16,-9-8 0-16,-1-7 1 15,-12-3-2-15,-5-10-11 16,-6-5-57-16,-5-3-55 16,2-6-128-16,-2 0-121 15,1 0-239-15,-4-3-309 16</inkml:trace>
  <inkml:trace contextRef="#ctx0" brushRef="#br0" timeOffset="346">989 467 1691 0,'0'0'361'15,"0"0"-177"-15,0 0 81 16,0 0 60-16,0 0-151 16,0 0-88-16,0 0-15 15,-151 61 5-15,100-10-2 0,-8 7-22 16,-4 4-7-1,1 3-5-15,0-2-29 0,2-2-11 16,6-2 0-16,4-6-1 16,10-12 1-16,11-8-77 15,13-10-77-15,16-18-127 16,0-5-272-16,16 0-161 0</inkml:trace>
  <inkml:trace contextRef="#ctx0" brushRef="#br0" timeOffset="822">135 52 1580 0,'0'0'285'0,"0"0"-146"16,0 0 34-16,0 0 77 15,0 0 6-15,0 0-75 16,0 0-62-16,-135-52-44 15,135 52-24-15,0 0-12 0,36 0-15 16,21 0 48-16,14 0 3 16,17 0-23-16,14 0-3 15,10 1-31-15,8 6 12 16,8-5-13-16,-1 0-17 16,2 3 10-16,-12-3-10 15,-15 0 0-15,-20-2 1 16,-23 4-1-16,-19 2-6 15,-28-1-6-15,-12 5-13 16,0 4 24-16,-23 9-41 16,-16 19-113-16,7-3-338 15,2-7-403-15</inkml:trace>
  <inkml:trace contextRef="#ctx0" brushRef="#br0" timeOffset="1313">2005 670 2119 0,'0'0'370'15,"0"0"-261"-15,0 0 25 16,0 0 139-16,0 0-81 16,0 0-107-16,0 0-31 0,71 0-15 15,-3 0 10 1,8 0-27-16,9 0-21 0,-3 0 16 15,-6 0-17-15,-10 0-56 16,-15 0-96-16,-25 19-318 16,-9 2-218-16,-17 1-1284 0</inkml:trace>
  <inkml:trace contextRef="#ctx0" brushRef="#br0" timeOffset="1546">2031 1056 162 0,'0'0'2402'0,"0"0"-2043"16,0 0-269-16,0 0 133 16,0 0-42-16,0 0-52 15,0 0-63-15,121 9-40 16,-56-6 7-16,14 3-33 15,32 5-36-15,-20 6-216 16,-15-5-1024-16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54.3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486 143 874 0,'0'0'369'0,"0"0"-152"16,0 0-64-16,0 0 25 15,0 0-76-15,0 0-53 0,0 0-18 16,0 0-21-1,0 0 5-15,-3 0 12 0,0 0 7 16,0 0 34-16,0 0 10 16,3 0 31-16,0 0 2 15,-5 0-42-15,5-1 39 16,0-6-38-16,0-4-36 16,0-1 7-16,0 0-32 15,0-3 12-15,0 2 2 16,0 1-23-16,-9-4 9 15,-8 2 14-15,-9 2-1 16,-10 1 17-16,-7 9-21 16,-2 2 7-16,-4 0 13 15,7 0-19-15,-1 0 14 16,7 8-5-16,7 9-17 0,2 3 13 16,7 2-12-16,5 9 1 15,4 1-1-15,11 7-6 16,0 2-6-16,0-3 0 15,14 1 1-15,11-2 1 16,9-4-2-16,1-7 0 16,4 2 0-16,4-5-5 15,-1-5-7-15,1-1 2 16,-4 1 10-16,1-4 3 16,-4 2-3-16,-7 1 0 15,-9 0-6-15,-3 8 6 16,-14-2-1-16,-3 7 1 15,0-1 0-15,-11 2 2 0,-15 0 5 16,-10-7-1 0,-2-1 23-16,-5-9-4 0,-4-2 37 15,2-9 2-15,-4-3-13 16,6 0 10-16,4 0-17 16,3-15-22-16,10-3 11 15,6 1-16-15,6 0-4 16,8 2-13-16,6 3-3 15,0 6-6-15,0 3-94 16,43 3-126-16,7 0-328 16,-5 0-393-16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54.8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 2097 0,'0'0'594'0,"0"0"-542"15,0 0 134-15,0 0 78 16,0 0-100-16,0 0-65 16,0 0-52-16,156-18 11 15,-93 18-16-15,-1 0-25 16,6 0 16-16,-1 0-33 15,-2 0 0-15,-7 0 4 16,-2 0-4-16,-7 0 0 16,-7 0-62-16,-8 3-86 15,-15 19-129-15,-5-5-382 16,-11 3-152-16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7:55.1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 6 1515 0,'0'0'854'0,"0"0"-687"15,0 0-23-15,0 0 150 16,0 0 1-16,0 0-157 16,0 0-87-16,-76 0 15 15,76 0-26-15,23 0 4 0,13 0 26 16,10 0-35-16,10 0 11 16,6 0-4-16,7 0-18 15,2 0 17-15,2 0-34 16,-2 0-7-16,-2 0 10 15,-7 0-2-15,-9 0-16 16,-4 0 8-16,-10 3-10 16,-8 0 9-16,-9 3-67 15,-9-3-86-15,-6 4-207 16,-7-5-733-16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8:00.7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393 585 1217 0,'0'0'230'16,"0"0"-151"-16,0 0 68 15,0 0 24-15,0 0-63 16,0 0-23-16,-19-49-23 16,16 49 23-16,0-4 23 15,3 4-55-15,0 0-5 16,0 0-7-16,0 23 38 16,0 23 21-16,0 15-44 15,0 27-8-15,0 46 17 16,-8 42-35-16,2 45 20 15,6 11-18-15,0-14-5 16,0-17 3-16,0-19-4 0,0 13-8 16,3 12 15-16,-3 13-33 15,0 9 6-15,0-1 6 16,0 2-12-16,0-9 4 16,0-12 2-16,-9-6-6 15,-5-11 28-15,2-10-27 16,-2 4 16-16,1-3-16 15,1-3 13-15,-5-11 7 16,3-5 0-16,2-26-8 16,-2-23 5-16,8-20-10 0,-4-7 10 15,4 18-5-15,-3 16 1 16,-5 9-1-16,3-7-12 16,2-3-1-16,0-7 20 15,4 1-19-15,-1-5 6 16,3-4-5-16,0 0 7 15,-4-3 9-15,1-3-18 16,0 3 2-16,-1-10 21 16,-3 6-21-16,1-8-3 15,1 0 2-15,2-5-1 16,0-1 18-16,1 2-11 16,-4 3 10-16,3 2 16 15,-4-4-32-15,4 0 20 16,-5-8-9-16,8-13-5 15,0-9 4-15,0-5 1 0,3-13-12 16,0-7 18-16,0-1-16 16,-3 1 5-16,3-1-7 15,-3 0 8-15,0 0 1 16,-2 3 2-16,5-9-10 16,0 1 7-16,0-9-8 15,0-8 0-15,0-4-24 16,0-6-54-16,8-48-136 15,14-11-359-15,1-20-391 0</inkml:trace>
  <inkml:trace contextRef="#ctx0" brushRef="#br0" timeOffset="1255">416 576 713 0,'0'0'529'0,"0"0"-365"15,0 0 16-15,167-57-14 16,-79 37-37-16,45-3-52 16,43-7 21-16,42-3-2 15,19-2-27-15,-15 6-17 16,-12 5-3-16,-21 7-48 15,9-1 14-15,-2 3 49 16,-3 0-1-16,3 4-11 16,1-1-9-16,10 3-17 15,5-3 11-15,4-1-24 16,3 2 13-16,-7 3 12 16,-8 2-17-16,-1 6-15 15,-1 0 3-15,-1 0 20 16,2 0 30-16,-1 0-14 0,8 0-20 15,13-6-2-15,-1-5 2 16,-2-1-11-16,-8 0 2 16,-16 1 1-16,-9 2 8 15,-29 5-7-15,-30 1-7 16,-27 3 8-16,-6 0 6 16,15 0 11-16,18 0-9 15,13 0 8-15,-3 0 5 16,-10 0-20-16,-3 0 5 15,-8 0-16-15,1 0-1 16,-4 0-7-16,-6 0 12 16,-10 0-4-16,-19 0 6 0,-16 0-15 15,-18 0-7-15,-11 0 7 16,-5 0 1-16,-7 0 16 16,4 0-16-16,4 0 17 15,-1 0 9-15,5 0-16 16,-5 0-2-16,-4 0-8 15,3 0 8-15,-5 0 2 16,2 0-11-16,4 0 0 16,8 0 5-16,8 0-5 15,11 0 0-15,7 0 17 16,-1 0 10-16,-7 0-11 16,-13 0-15-16,-15 0 0 15,-11 0-2-15,-12 0-20 0,-4 0-39 16,0 0-74-16,0 18-133 15,3-1-274-15,0-1-214 0</inkml:trace>
  <inkml:trace contextRef="#ctx0" brushRef="#br0" timeOffset="2216">1654 1023 1290 0,'0'0'333'16,"0"0"-127"-16,0 0-42 0,17-152 118 15,-17 122-24-15,3 8-75 16,-3 14-4-16,0 8-48 16,0 0-60-16,0 24-50 15,0 23-9-15,0 18 20 16,0 11-19-16,0 7-7 15,0 3 6-15,0-7-11 16,0-11-2-16,0-9 1 16,0-15-15-16,0-12-8 15,0-17-17-15,0-15 8 16,0 0 25-16,0-32-19 16,0-27 18-16,0-17 7 15,0-14 1-15,0-7 1 16,0 3-1-16,0 6 16 15,0 15 33-15,0 17-19 0,0 20 18 16,0 21 0-16,19 15-48 16,13 6 31-16,15 34-5 15,8 17-14-15,7 14 13 16,7 9-25-16,-2 2-1 16,-2 1 0-16,-3-1 1 15,-10-5 0-15,-7-12-16 16,-8-10-14-16,-11-17 24 15,-13-17-28-15,-7-21 11 16,-3 0 23-16,-3-47 14 16,0-26-13-16,0-25-1 0,0-16 0 15,-9-9 9-15,-10 1-9 16,-1 16-30-16,3 20-92 16,14 33-181-16,3 24-271 15,0 27-207-15</inkml:trace>
  <inkml:trace contextRef="#ctx0" brushRef="#br0" timeOffset="2898">2462 1259 1603 0,'0'0'292'0,"0"0"-204"16,0 0-49-16,0 0-38 15,167-118 30-15,-105 70-21 0,4-4-10 16,0-4 0-16,0-3 1 16,-18 0-1-16,-11 7 24 15,-25 4-18-15,-12 7 25 16,0 11 63-16,-20 6 55 16,-15 13 15-16,-4 11-79 15,-4 0-23-15,-2 3 31 16,5 29-28-16,4 9 13 15,7 16-23-15,9 5-25 16,6 8-12-16,8 1-18 16,6 2 0-16,0 3 1 15,0-10-1-15,0-4-2 16,6-12-10-16,-3-8-12 0,5-19-25 16,-5-11-6-16,0-12 9 15,3 0 45-15,5-15 1 16,4-22-12-16,9-8 11 15,2-2 2-15,11-1-2 16,-2 10-6-16,1 8 7 16,0 16-8-16,-4 14-20 15,-1 0 27-15,-9 31 1 16,1 17 15-16,-3 5-14 16,0-2 4-16,3-1 1 15,5-12-12-15,6-12 6 16,1-15-36-16,4-11-76 15,-2 0 72-15,-8-17 22 16,-2-20-22-16,-7-8 40 16,-11 2 0-16,-3 1 13 0,-2 6 41 15,-4 9 43-15,0 16 13 16,0 11 23-16,0 0-76 16,0 15-48-16,0 25 5 15,0 5-14-15,0 5 0 16,0-7-1-16,6-3-21 15,11-8-96-15,-2-5-115 16,16-19-250-16,-9-8-95 16,-2 0-100-16</inkml:trace>
  <inkml:trace contextRef="#ctx0" brushRef="#br0" timeOffset="3051">3274 932 1877 0,'0'0'583'16,"0"0"-429"-16,0 0-47 16,0 0-107-16,0 0-39 15,0 0-581-15,0 0-1270 0</inkml:trace>
  <inkml:trace contextRef="#ctx0" brushRef="#br0" timeOffset="3439">3651 1209 1633 0,'0'0'296'16,"0"0"-188"-16,0 0-61 16,0 0 49-16,0 195 31 15,-3-157-81-15,-3-6-36 16,1-8-3-16,-1-13-6 15,3-7 0-15,3-4 33 16,0 0-34-16,0-33-64 16,0-8-7-16,9-9 24 15,19-3 14-15,7-3-21 16,4 6 39-16,4 6 8 16,-4 15 14-16,-2 11 36 0,-9 14 78 15,-5 4 57-15,-6 23 14 16,-6 25-40-16,-11 11-39 15,0 3-18-15,0 3-48 16,0-6 1-16,-8-10-16 16,5-10-25-16,0-13-7 15,3-7-27-15,0-17-130 16,0-2-223-16,0 0-550 0</inkml:trace>
  <inkml:trace contextRef="#ctx0" brushRef="#br0" timeOffset="3637">3402 653 1704 0,'0'0'1196'15,"0"0"-1024"-15,0 0-154 16,0 0-16-16,0 0-4 15,207 80-13-15,-116-42-621 16,-9-3-1639-16</inkml:trace>
  <inkml:trace contextRef="#ctx0" brushRef="#br0" timeOffset="5938">5340 1109 1672 0,'0'0'382'0,"0"0"-263"16,0 0 51-16,0 0 96 15,0 0-105-15,0 0-58 16,0 0 0-16,-85-115-38 16,50 103-18-16,-5 6-20 15,-2 6-12-15,-1 0 26 16,4 6-41-16,2 23 0 15,6 7-2-15,3 5 10 16,8 4-16-16,11-1 5 0,9-2 3 16,0-4-1-1,0-7-2-15,17-3-37 0,9-8-10 16,6-5-56 0,4-13-18-16,7-2 18 0,2-4-9 15,5-33 31-15,-1-10-31 16,0-12 3-16,-2-8 66 15,-5-10 15-15,-10-6 31 16,-2-8 4-16,-4-3 52 16,-9-6 63-16,-2 9 1 15,-4 5-10-15,-5 21 23 16,-3 20-15-16,-3 23 11 16,0 22-4-16,0 6-53 0,0 49-27 15,0 29-15-15,-9 21-13 16,-5 19 18-16,5 5-35 15,-2-3 13-15,2-7-13 16,6-12 0-16,-4-14-1 16,4-19-37-16,3-18-88 15,0-19-60-15,-3-22-160 16,0-15-220-16,-4 0-714 0</inkml:trace>
  <inkml:trace contextRef="#ctx0" brushRef="#br0" timeOffset="6132">5104 733 2061 0,'0'0'506'0,"0"0"-456"16,0 0 103-16,0 0 32 15,0 0-110-15,236 26-44 16,-147-24-31-16,31 16-189 15,-18-3-355-15,-20 6-482 0</inkml:trace>
  <inkml:trace contextRef="#ctx0" brushRef="#br0" timeOffset="7022">6231 1146 1565 0,'0'0'809'0,"0"0"-660"15,0 0-47-15,0 0 155 16,0 0-73-16,-177-96-46 16,125 96-104-16,-7 0-20 15,0 31 17-15,-4 9-19 16,9 10-12-16,11 7 1 15,16 1 0-15,18-2 9 16,9-6-10-16,9-7-49 16,38-12-28-16,11-17-111 0,11-11-7 15,3-3-73-15,-1-14 25 16,-9-22 70-16,-11-2 98 16,-20-4 75-16,-14 5 8 15,-6 7 157-15,-11 7 74 16,0 11-27-16,0 8 20 15,0 4-73-15,0 0-126 16,0 18-27-16,3 12 22 16,12 2-26-16,9 1-2 15,8-7-34-15,5-11-51 16,2-12-25-16,4-3-16 16,-8-9 15-16,-2-20 50 15,-4-10 28-15,-9-2 25 0,-7 0 8 16,-7 5 26-16,-3 7 81 15,-3 14 30-15,0 11 32 16,-3 4-61-16,-13 21-80 16,3 25-11-16,3 10-5 15,10 5-2-15,0 1 5 16,7-6-15-16,25-10-30 16,14-10-19-16,7-12-69 15,9-19 74-15,-2-5-8 16,-9-5-42-16,-5-28 83 15,-13-7-14-15,-7-12 16 16,-9 3 9-16,-4-1 43 16,-10 2 80-16,-3 14 19 15,0 7-7-15,0 13 16 0,-3 14-72 16,-10 0-43-16,-1 41-6 16,-1 26-16-16,-5 21 13 15,3 19-12-15,-2 4-6 16,2 8 33-16,3-5-42 15,2-1 0-15,1-8 31 16,2-7-16-16,-1-16-3 16,-2-21-6-16,-5-16-5 15,-3-19 46-15,-3-13-4 16,-5-13 1-16,-6 0 4 16,-2-23-36-16,1-23-1 15,4-13-11-15,6-11 0 16,11-13 0-16,14-1-21 0,0-8-54 15,17 6-28-15,48-17-107 16,-6 23-309-16,-6 15-326 16</inkml:trace>
  <inkml:trace contextRef="#ctx0" brushRef="#br0" timeOffset="7292">5809 918 1847 0,'0'0'364'0,"0"0"-269"15,0 0-3-15,0 0 130 16,0 0-17-16,225-153-44 15,-155 134-55-15,-5 6-8 16,-10 13-79-16,-5 0-19 16,2 11-238-16,-10 18-565 15,-9-2-1242-15</inkml:trace>
  <inkml:trace contextRef="#ctx0" brushRef="#br0" timeOffset="10731">7685 1158 1677 0,'0'0'252'15,"0"0"-172"-15,0 0-13 16,0 0 127-16,0 0-52 15,144-155-41-15,-104 134-73 16,-3 9-26-16,0 10 30 16,-7 2 6-16,-4 11 32 15,-9 28-17-15,-5 7-18 16,-4 13 10-16,-5 4-45 16,-3-4 0-16,0-3 13 15,0-8-13-15,0-14 0 16,0-10 0-16,0-9 1 15,0-10 5-15,0-5 3 0,0 0 2 16,0-23 8-16,0-21-19 16,6-12-9-16,13-12 8 15,4-1 0-15,3 4-7 16,4 10 8-16,-4 13 0 16,0 13 24-16,0 15-12 15,1 14-12-15,-1 0 6 16,0 17 6-16,0 24 35 15,-4 9-47-15,3 7 0 16,-7 4 3-16,-1-2-3 16,-4-5-1-16,-4-10-17 0,-1-8 9 15,-5-10 1 1,0-9-13-16,3-10-28 0,-3-7 24 16,11-7-51-16,6-28 37 15,8-18 21-15,15-15-15 16,10-14 5-16,6-8-9 15,7-3-24-15,2-1 18 16,-3 4-8-16,1 8 39 16,-10 9 11-16,-11 15 1 15,-14 3 1-15,-16 15 5 16,-15 7-6-16,0 5 85 16,0 1-17-16,-20 6 19 15,-9 4-26-15,0 1 9 0,-4 8 13 16,4 2-27-1,-1 6-16-15,7 0 21 0,0 30-41 16,4 19-7-16,2 22-5 16,5 19-7-16,-2 11 23 15,5 9-24-15,4 2 0 16,5-3-9-16,0-9 10 16,0-5-1-16,0-16 0 15,5-11-18-15,4-15 2 16,5-18-44-16,-5-15 0 15,4-17-4-15,4-3 10 16,-2-11 14-16,13-31 18 16,-2-10 2-16,5-5 11 15,3-2-33-15,-5 9 28 16,-2 12 5-16,-4 15 8 0,-8 16 1 16,-4 7 0-16,-5 16 32 15,-3 25 7-15,1 12-33 16,-1 6-5-16,3-3 20 15,5-6-20-15,7-12-1 16,10-9 0-16,3-14-1 16,9-15-27-16,-1 0-41 15,4-21-10-15,-7-21 11 16,-4-1-13-16,-4 0 40 16,-13 6 25-16,-1 11 16 15,-11 11 111-15,-3 12 1 16,0 3 2-16,0 9-21 15,0 26-68-15,0 10 5 16,0 2-3-16,6 0-21 16,13-6 9-16,15-12-15 0,5-8 0 15,10-11-9-15,-1-10-33 16,6 0 3-16,-6-22-4 16,-2-12-6-16,-10-5 34 15,-10 0-11-15,-9 4 26 16,-7 5 27-16,-10 10 48 15,0 9 55-15,0 11-12 16,0 0-27-16,0 11-16 16,0 25-65-16,0 11-9 15,0 3 11-15,0-1-11 16,0-3 4-16,6-9-5 16,8-3-9-16,-2-12-9 0,5-10-103 15,12-12-135 1,-6 0-259-16,-4-6-275 0</inkml:trace>
  <inkml:trace contextRef="#ctx0" brushRef="#br0" timeOffset="10958">9875 918 1976 0,'0'0'303'15,"0"0"-186"-15,0 0 86 16,0 0 43-16,0 0-81 0,0 0-71 16,187 76-9-16,-174-37-26 15,-13 11-13-15,-7 6-46 16,-62 33-87-16,7-16-278 16,3-14-690-16</inkml:trace>
  <inkml:trace contextRef="#ctx0" brushRef="#br0" timeOffset="12104">2129 2609 1431 0,'0'0'303'0,"0"0"-201"15,0 0-14-15,0 0 95 16,0 0-10-16,0 0-109 16,-73-97-14-16,37 85 12 15,-2 6-16-15,-4 6 23 16,-6 0-14-16,3 6-15 15,-1 21 23-15,7 11-38 16,7 3-8-16,5 3 8 16,11 3-25-16,6 1 13 15,10-5-13-15,0 2 0 16,0-3-9-16,16-7 6 16,13-5-31-16,5-13-17 0,5-9-21 15,10-8-24 1,4 0-14-16,2-24-37 0,4-17-21 15,0-12 24-15,-7-6 52 16,-10-8-44-16,-11-7 23 16,-16-2 89-16,-15-7 24 15,0-4 56-15,0 1 44 16,-15 0-10-16,-2 9-11 16,0 12 58-16,1 21 19 15,6 15 29-15,4 14-13 16,2 15-41-16,4 0-49 15,0 35-70-15,0 27 51 16,0 19 12-16,0 12-39 16,0 13 1-16,0 1-16 15,0-1-8-15,4-7 5 0,-1-7-18 16,0-10 0-16,3-17 0 16,2-9-45-16,1-17-72 15,17-22-136-15,-3-11-318 16,0-6-316-16</inkml:trace>
  <inkml:trace contextRef="#ctx0" brushRef="#br0" timeOffset="12890">2731 2697 1614 0,'0'0'278'0,"0"0"-151"16,0 0-26-16,0 0 113 16,0 0-12-16,0 0-76 15,0 0-57-15,-199-38 1 16,153 50 22-16,-4 14-30 16,8 6-17-16,2 7-26 15,8 4-8-15,9 5 8 16,13-1-19-16,10-3-9 15,0 4 9-15,23-7-25 16,16-5-55-16,14-10-29 16,5-8-35-16,9-18-11 0,1 0-71 15,0-15 11 1,-8-24 87-16,-9-4 36 0,-11-4 53 16,-20-1 24-16,-10 8 15 15,-10 15 104-15,0 4 29 16,-10 15 70-1,-7 6-22-15,2 0-53 0,1 16-48 16,8 9-25-16,6 5-34 16,0 1-3-16,3-10-18 15,26-4-13-15,4-12-27 16,7-5-33-16,-1 0 4 16,-1-22 16-16,2-9-8 15,-7-4 46-15,-4 1-18 16,-6 3 23-16,-7 7 10 0,-5 15 16 15,-11 9 52-15,0 0-4 16,0 33-34-16,0 10 14 16,-5 8-44-16,-1-1 0 15,0-8 9-15,3-7-9 16,3-12 0-16,0-10 0 16,0-11 0-16,0-2-12 15,0-6 4-15,3-23 5 16,17-16 2-16,6-11 1 15,10-2-1-15,4 1-21 16,5 8 19-16,-2 10-7 16,-1 15 20-16,-5 22 51 15,-5 2 24-15,-9 24-9 16,-4 25 45-16,-8 10-6 0,-5 6-69 16,0-3 31-16,2-8-59 15,-5-10-3-15,0-12-15 16,3-12-5-16,4-10-108 15,3-10-246-15,0-21-287 16,-7-7-1289-16</inkml:trace>
  <inkml:trace contextRef="#ctx0" brushRef="#br0" timeOffset="13171">2479 2659 1866 0,'0'0'197'0,"0"0"-173"16,0 0-4-16,0 0 150 15,0 0-65-15,107-188-72 16,-64 143 10-16,4 9 68 15,-4 16 10-15,-5 15 27 16,-5 5-53-16,-4 5-60 16,1 24-35-16,22 23-133 15,-5-15-508-15,-2-1-1429 0</inkml:trace>
  <inkml:trace contextRef="#ctx0" brushRef="#br0" timeOffset="13715">4532 2703 1949 0,'0'0'488'15,"0"0"-447"-15,0 0-32 16,0 0 138-16,0 0 37 15,0 0-139-15,-184-49-35 16,167 49 11-16,8 10-21 16,9 14-12-16,0 5 2 15,6 7-22-15,20-1 32 16,11 4-36-16,-1 0-3 0,1-5 33 16,-2 3-13-16,-5-5 13 15,-4 1 6-15,-7-7 0 16,-12-3 7-16,-7-3-5 15,0 4 19 1,-23-3 56-16,-17-1-30 0,-11-3 0 16,-3-4-11-16,0-7-27 15,4-6 24-15,10 0-33 16,11 0-12-16,20-12-35 16,9-29-174-16,35 6-322 15,5-4-416-15</inkml:trace>
  <inkml:trace contextRef="#ctx0" brushRef="#br0" timeOffset="14096">4801 2768 1759 0,'0'0'400'0,"0"0"-237"16,0 0-132-16,0 0 184 15,0 0 4-15,-40 165-159 16,40-127-42-16,0-3-18 16,20-2 1-16,6-3-1 15,7-8 0-15,2-3-39 16,2-10 21-16,-1-6-35 16,-10-3 30-16,-3 0 7 15,-7-15 16-15,-10-12 22 0,-3-5 4 16,-3-10 6-16,0-6 40 15,0 0-26-15,-9-3-1 16,-4 6-19 0,-7 5-13-16,-3 11 20 0,-3 7-33 15,-7 8-30-15,1 8-52 16,-1 6-97-16,7 0-54 16,3 0-100-16,6 0 25 15,4 6-231-15,7 0-715 0</inkml:trace>
  <inkml:trace contextRef="#ctx0" brushRef="#br0" timeOffset="14380">4906 2485 1179 0,'0'0'362'0,"0"0"-145"16,0 0-37-16,0 0 132 15,0 0-116-15,0 0-122 16,0 0-53-16,147-99-21 15,-127 112-79-15,-1 12-78 16,4-2-106-16,3 1-73 16,0-7-244-16,0-8 181 15,4-9 213-15,-7 0 186 16,3-6 506-16,-1-23 23 16,3-7-146-16,7-1 215 0,4-11-305 15,7-3-92 1,7-2-57-16,6-3-144 0,26-12-10 15,-10 13-528-15,-13 8-1919 0</inkml:trace>
  <inkml:trace contextRef="#ctx0" brushRef="#br0" timeOffset="16068">1510 5005 1582 0,'0'0'295'0,"0"0"-191"15,0 0-24-15,0 0 130 16,0 0-80-16,0 0-71 16,0 0 31-16,45-180 3 15,-11 151-5-15,-2 2 29 16,4 9-53-16,0 11-16 16,4 7-9-16,-5 0-9 0,1 33 43 15,-2 9-40-15,-8 8-9 16,-4 6 18-16,-5 3-32 15,-11 0-4-15,-3-4-4 16,-3-5 5-16,0 2 9 16,-20-12-16-16,-8 2 0 15,-12-4 27-15,-2-14-27 16,-1-4 13-16,-3-5 1 16,1-15-14-16,-1 0 29 15,2-22-29-15,-1-15 0 16,2-14 7-16,4-8-6 15,7-7-1-15,12-4 0 16,9 1 0-16,11 0-11 0,0 7 11 16,34 7 0-16,11 11-11 15,9 4 12-15,8 12-2 16,3 7 1-16,7 5 0 16,0 8 13-16,0 5-1 15,-1 3-6-15,-4 0 25 16,1 0-23-16,-5 7 4 15,2 2 24-15,-6-3-35 16,-7-1 26-16,-7-5-27 16,-2 0-7-16,-7 0 6 15,1 0-58-15,-1 0-62 16,19 0-140-16,-10 0-232 16,-2-5-270-16</inkml:trace>
  <inkml:trace contextRef="#ctx0" brushRef="#br0" timeOffset="16390">3167 4830 2316 0,'0'0'526'0,"0"0"-503"16,0 0-22-16,0 0 191 15,0 0-20-15,0 0-106 16,0 0-15-16,212-3-30 16,-156-2 10-16,-1-2 7 15,1 1-32-15,-7 3-6 16,-13 3 0-16,-10 0-55 15,-23 16-93-15,-3 7-428 16,0 3-712-16</inkml:trace>
  <inkml:trace contextRef="#ctx0" brushRef="#br0" timeOffset="16646">2846 5246 2458 0,'0'0'472'0,"0"0"-412"16,0 0-23-16,0 0 132 16,0 0-37-16,0 0-72 15,0 0-18-15,154 49 15 16,-75-42-17-16,9-1 13 15,13-6-37-15,7 3-16 16,29-3-49-16,-25 0-467 16,-24 3-2268-16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08:30.90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39 125 1267 0,'0'0'322'15,"0"0"-145"-15,0 0-57 16,0 0 77-16,0 0 34 15,0 0-58-15,-39-29-66 16,39 27-20-16,0 2-26 16,0 0 9-16,0 0-16 15,0 0-14-15,0 0-18 16,0 0-8-16,10 0-13 16,25 0 11-16,18 0-10 15,16 0 5-15,16 0-5 0,6-4 8 16,8 2-10-16,5-7 0 15,7 3 1-15,5-7-2 16,5 5-6-16,4-3 6 16,5-1-12-16,4 3 7 15,7 3 6-15,3 0-1 16,1 0 3-16,2 6-2 16,0 0 0-16,-7 0 0 15,-2 0-1-15,-10 0 0 16,-11 12 1-16,-5-1 0 15,-7 5 0-15,0-5 0 16,-1 4 6-16,-2-3-6 0,3 3 1 16,-8-3 5-16,-1-1-6 15,-2 2 0-15,-6-5 0 16,-6 3 0-16,0-1 0 16,-3-2 0-16,-3 1 0 15,-2 3 0-15,-1-3 0 16,-1 1-9-16,-4 1 9 15,-3-5 11-15,1-1-11 16,-4-5 0-16,0 0 3 16,-3 0 13-16,1 0-2 15,-4 0-5-15,-4 0 1 16,-7 0 17-16,-2 6-25 16,-4 0-2-16,1 4 35 0,-4 0 1 15,-7 1-21 1,-9 5-9-16,-10 5-1 0,-10 3 67 15,0 2-54-15,0 9-5 16,-4 3 8-16,1 6-1 16,0 3 23-16,3 1-24 15,0 8-10-15,0 6 21 16,-3 14-30-16,0 16 43 16,3 13-5-16,-3 18-26 15,3 5 28-15,-5 38-19 16,2 30-21-16,-3 47 19 15,-3 13-19-15,-5-2 0 16,-3-19 8-16,1-35-6 0,-4-18-1 16,8-35-1-16,1-30 6 15,5-32-12-15,6 0 6 16,-3 12 0-16,3 18 5 16,-3 15-5-16,0-6-1 15,-2-1 0-15,5-5 2 16,0 3 17-16,0-6-18 15,0 2 0-15,0-5 0 16,0 3 6-16,5-6-6 16,1 0 0-16,0-3 6 15,2-1 3-15,-5 6-9 16,-3-8 0-16,3 4 13 16,-3-2-7-16,0-1 3 15,0-5-3-15,0-1 2 0,0-7 25 16,0-3-33-16,3-9 0 15,3-2 15-15,1-6-14 16,0-3 4-16,-4 3-5 16,-3-12 0-16,0 2 14 15,0-5-14-15,0-3 0 16,0 0 15-16,0-8-6 16,0 8-9-16,0-5 1 15,0 4-1-15,0-5 24 16,0 2-24-16,-3 5 0 15,3-1 12-15,-3 0-11 16,3-1 6-16,0 0 5 16,0-6-10-16,0-1 17 15,0-4-19-15,0-9 0 16,0 1 6-16,0-1-6 0,0-5-1 16,0-6 1-16,0-2 0 15,0 0 11-15,0 1-11 16,0-7 0-16,0-9 10 15,0 5-10-15,0-9-6 16,0 0-12-16,0-9-81 16,0-22-148-16,-8-3-999 0</inkml:trace>
  <inkml:trace contextRef="#ctx0" brushRef="#br0" timeOffset="837">546 718 1820 0,'0'0'486'0,"0"0"-377"15,0 0-49-15,0 0 65 16,0 0 48-16,0 0-56 15,23-2-33-15,17 2-21 16,13 0-20-16,1 0-5 16,12 0-19-16,-1 0-8 15,5 0-10-15,-5 0-1 16,-3-10 0-16,-7 2-21 16,-8-1-43-16,-15 3-77 15,-9 6-50-15,-13 0-69 16,-10 0-57-16,0 17 2 0,-10 4-797 15</inkml:trace>
  <inkml:trace contextRef="#ctx0" brushRef="#br0" timeOffset="1428">575 771 1646 0,'0'0'358'15,"0"0"-213"-15,0 0-25 16,0 0 98-16,0 0-26 16,0 0-70-16,0 0-86 0,-35-17-20 15,35 20 1 1,12 20-16-16,19 10 43 0,5 2-8 16,7 5-21-1,2 2-14-15,4-4 8 0,-1-1-9 16,3-3 6-16,-6-5-5 15,-2 0-1-15,-11-1 1 16,-2-3 0-16,-7-4-1 16,-7 4 14-16,-9 2-13 15,-7-1 16-15,0 6-15 16,0 3 4-16,-29 6 7 16,-8 7-5-16,-5-1 5 15,-4 3-1-15,-4 4 7 16,1-5 26-16,-2 1-21 15,1-2 21-15,1-4-6 16,3-4-6-16,10-7 3 16,10-3-17-16,6-13-8 0,7-2 4 15,10-6-9-15,3-6-6 16,0 0 1-16,0 0 0 16,0 1 0-16,16 0-1 15,10 0 9-15,3 1 6 16,8-5-15-16,2 4 0 15,4-4 6-15,5 0-6 16,5 0 0-16,4 0-1 16,0 0 1-16,6 0 14 15,-7 0-14-15,-5 4-14 16,-4 3-26-16,-4-1-93 16,-1 6-231-16,-10-3-428 15,-6-3-1169-15</inkml:trace>
  <inkml:trace contextRef="#ctx0" brushRef="#br0" timeOffset="1740">1433 1322 1827 0,'0'0'1004'15,"0"0"-842"-15,0 0-137 16,0 0-25-16,0 0 117 0,0 0 1 16,0 0-73-16,132-6-15 15,-66 36-12-15,-1 9 21 16,3 7-12-16,1 7-12 16,-7 3-14-16,-9-6 19 15,-4-6-20-15,-13-5-12 16,-13-7-32-16,-11-2-108 15,-7-4-181-15,-5 2-220 16,-11-3-13-16,-12-10-1144 0</inkml:trace>
  <inkml:trace contextRef="#ctx0" brushRef="#br0" timeOffset="1985">1418 1915 1031 0,'0'0'1307'0,"0"0"-1106"16,0 0-142-16,0 0 45 15,0 0 67-15,0 0-89 16,0 0-48-16,88-166-16 16,-20 93 3-16,8-1-21 15,-1 1 0-15,1 2 4 16,-5 9-4-16,2 15-66 15,-8 6-188-15,10 17-254 16,-16 9-45-16,-17 13-1031 0</inkml:trace>
  <inkml:trace contextRef="#ctx0" brushRef="#br0" timeOffset="2284">2354 1852 2282 0,'0'0'374'15,"0"0"-286"-15,0 0-75 0,0 0 102 16,0 157 51-16,0-111-108 15,0 2-24-15,0-4-34 16,6-9 0-16,7-8 2 16,1-9-2-16,1-12-67 15,8-6-87-15,13-18-61 16,-2-21-293-16,-5-2-261 0</inkml:trace>
  <inkml:trace contextRef="#ctx0" brushRef="#br0" timeOffset="2403">2305 1602 2693 0,'0'0'372'0,"0"0"-372"0,0 0-167 16,0 0-585-16</inkml:trace>
  <inkml:trace contextRef="#ctx0" brushRef="#br0" timeOffset="3011">147 3579 2072 0,'0'0'464'0,"0"0"-397"16,0 0-12-16,0 0 117 16,0 0-30-16,0 0-91 15,0 0-32-15,85-32 14 16,-23 29-27-16,17 3-6 0,9 0 5 15,8 0-5-15,-2 0-17 16,-3 0-108-16,2 3-151 16,-25 18-287-1,-28-1-617-15</inkml:trace>
  <inkml:trace contextRef="#ctx0" brushRef="#br0" timeOffset="3597">130 3659 1136 0,'0'0'1026'0,"0"0"-821"0,0 0-90 15,0 0-2-15,0 0 115 16,0 0-46-16,0 0-109 15,-26-47-41-15,37 38-14 16,15 3 28-16,9 3 13 16,9 3-37-16,4 0-7 15,15 12-1-15,5 15-14 16,8 2 9-16,9 9 0 16,-3-3-8-16,-8 3-1 15,-11 1-1-15,-15 0-5 16,-14-2 0-16,-18 5-8 15,-16 0 14-15,0 2 0 16,-39 3 6-16,-17 2 10 0,-13 8-16 16,-10-10 6-16,-3 5 3 15,-3 0 3-15,3-6 9 16,8 1-8-16,9-2 11 16,8-5 15-16,15-2-25 15,10-5-8-15,12-1 3 16,7-11-9-16,10 0-1 15,3-2 1-15,0 0-2 16,12-1-5-16,15 3 5 16,2-6 2-16,7 2 8 0,7-5-7 15,-1-3-1 1,7-1-5-16,4-4 5 0,5-4 19 16,9 0-19-16,1 0 0 15,6 0-8-15,-1-4-14 16,-4-4-135-16,10-7-209 15,-20 3-389-15,-17 1-851 0</inkml:trace>
  <inkml:trace contextRef="#ctx0" brushRef="#br0" timeOffset="3885">1251 4018 2422 0,'0'0'482'15,"0"0"-463"-15,0 0-18 16,0 0 138-16,0 0-8 16,167 124-59-16,-118-62-36 15,-1 6-30-15,2-1 15 16,-4-2 5-16,-4-2-8 15,-2-14-1-15,-8-4-17 16,-6-14-33-16,-7-3-55 16,-2 1-167-16,-11-8-352 15,-1-4-119-15</inkml:trace>
  <inkml:trace contextRef="#ctx0" brushRef="#br0" timeOffset="4095">1328 4662 1746 0,'0'0'933'0,"0"0"-733"16,0 0-200-16,0 0 16 16,0 0 27-16,60-191 19 15,2 126-41-15,9-2-21 16,5 0-51-16,20 11-33 0,-22 20-180 15,-17 19-473-15</inkml:trace>
  <inkml:trace contextRef="#ctx0" brushRef="#br0" timeOffset="4366">2000 4823 2136 0,'0'0'461'0,"0"0"-421"16,0 0-29-16,0 180 130 16,0-128 52-16,0-1-103 0,0-5-74 15,0-13-10-15,0-5 8 16,13-16-14-16,4-5-82 15,6-7-107-15,19-26-95 16,-2-20-294 0,-8 6-701-16</inkml:trace>
  <inkml:trace contextRef="#ctx0" brushRef="#br0" timeOffset="4514">1983 4427 2576 0,'0'0'468'0,"0"0"-468"0,0 0-54 16,0 0-103-1,0 0-34-15,0 0-677 0</inkml:trace>
  <inkml:trace contextRef="#ctx0" brushRef="#br0" timeOffset="4889">2082 3471 2212 0,'0'0'281'16,"0"0"-216"-16,0 0-30 0,0 0 167 15,121-167-28-15,-72 150-104 16,-4 8-42-16,-2 9 11 16,-13 0-1-16,-10 24 10 15,-20 17 33-15,0 18-17 16,-20 10-1-16,-30 7-8 16,-8 1-26-16,-1-6 10 15,6-13-23-15,15-17 11 16,11-14 14-16,18-14-31 15,9-11-10-15,6-2-10 16,39 0 10-16,21 0-6 16,13-2-11-16,45-17-77 15,-19 4-207-15,-14 5-1303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3:57.8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82 237 684 0,'0'0'1365'0,"0"0"-1130"16,0 0-127-16,0 0 127 15,0 0 10-15,0 0-127 16,0 0-64-16,-3 118-34 16,3 26 51-16,3 6-23 15,6-5-32-15,-3-13 35 16,4-29-51-16,-3 6 1 15,3 3 6-15,-1-21 2 16,-1-26-18-16,-5-20 0 16,0-22-24-16,0-20 33 0,-3-3-13 15,0-31 13-15,0-27-1 16,-6-21-26-16,-8-19 26 16,-2-16-7-16,-4-10 8 15,0-6 14-15,-3-8-7 16,4-3-4-16,3 5 38 15,3 10-35-15,10 20 9 16,3 24 1-16,0 21-4 16,9 26 23-16,21 18-35 15,13 17 0-15,16 0 3 16,12 23-3-16,11 19 19 16,0 12-19-16,-4 5 0 0,-11 1 22 15,-19 5-22-15,-19 0 0 16,-26-3 21-16,-3 0-20 15,-35-1 23-15,-27-7-24 16,-14-6 0-16,-3-11-1 16,5-13-9-16,14-10-104 15,21-14-130-15,19 0-382 16,14-20-273-16</inkml:trace>
  <inkml:trace contextRef="#ctx0" brushRef="#br0" timeOffset="525">552 761 434 0,'0'0'1327'0,"0"0"-1126"0,0 0-34 16,0 0 40-16,216-78-34 16,-143 32-34-16,-5-7-102 15,-5-9-21-15,-10 1 14 16,-15-4-9-16,-19-4 54 15,-19 4-2-15,0 3-12 16,-6 7 44-16,-22 11-45 16,-6 17 15-16,-5 15 33 15,-7 12-59-15,-6 21-10 16,-4 38-27-16,0 30-11 16,7 14 36-16,13 16-37 15,13 0 0-15,14 5-3 16,9-7 14-16,0-7-16 15,0-16 5-15,20-21-20 16,3-19 19-16,-1-24-40 0,4-22-9 16,0-8 28-16,4-14-3 15,10-34 14-15,-2-16-28 16,9-7 3-16,-1-2 36 16,-4 10-36-16,-2 17 14 15,-9 15 21-15,0 26-17 16,-11 5 10-16,-2 17 8 15,-5 29 27-15,1 13 61 16,-8 8-49-16,-6 0-27 16,3-4 23-16,-3-11-34 15,6-8-2-15,-1-15-7 0,4-5-88 16,8-18-106 0,19-6-314-16,-4-17-41 0,1-16-1287 15</inkml:trace>
  <inkml:trace contextRef="#ctx0" brushRef="#br0" timeOffset="1223">1646 736 1958 0,'0'0'518'0,"0"0"-361"15,0 0 61-15,0 0 21 0,0 0-80 16,-173 2-77-16,130 32-17 15,4 10-59-15,10 10-6 16,9-1 18-16,16 0-18 16,4-4-1-16,4-7-49 15,28-12-62-15,8-12-3 16,5-16-102-16,5-2 26 16,-1-18 24-16,-7-17 15 15,-5-8 60-15,-11 1 60 16,-7 6 32-16,-10 13 78 15,-6 9 60-15,-3 14 1 16,0 0-27-16,0 11-78 16,0 24 90-16,0 4-57 15,8-1-50-15,1-3 10 16,2-9-27-16,1-5-18 0,2-15 9 16,2-6-32-16,4 0 23 15,0-31 12-15,3-11 6 16,-1-8-7-16,1-1 7 15,-3 10 0-15,-3 9 10 16,-8 15-10-16,1 17 8 16,-4 0-7-16,1 24 19 15,-4 25 58-15,4 7-58 16,-4 6-19-16,0-3 16 16,3-7-15-16,5-16-4 15,-2-10-4-15,2-17-13 16,-2-9 7-16,4-6-4 15,-3-32 16-15,6-15-11 16,1-12 11-16,3-2 0 16,6-4-6-16,-1 6 6 0,1 9-6 15,5 15 6-15,-6 15 0 16,-2 19 8-16,-3 7-2 16,-6 17 32-16,-5 29-3 15,-3 13-11-15,-2 5 46 16,-1 1-52-16,3-3-16 15,0-12 25-15,2-9-27 16,1-12-63-16,-1-14-171 16,-2-12-222-16,-6-3-405 0</inkml:trace>
  <inkml:trace contextRef="#ctx0" brushRef="#br0" timeOffset="1457">1125 581 2286 0,'0'0'340'0,"0"0"-249"16,0 0-46-16,109-156 86 15,-48 109-3-15,1 5-103 16,-5 14-25-16,-9 10 0 15,-8 12-84-15,13 6-110 16,-14 0-324-16,-7 0-107 0</inkml:trace>
  <inkml:trace contextRef="#ctx0" brushRef="#br0" timeOffset="1599">1719 15 1921 0,'0'0'591'16,"0"0"-387"-16,0 0-25 15,0 0-50-15,0 0-83 16,185-21-46-16,-80 69-144 16,-12-4-458-16,-11-4-825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3:56.3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535 887 1542 0,'0'0'530'15,"0"0"-393"-15,0 0-110 0,0 0 94 16,0 0 84-16,0 0-81 16,-13 8-28-16,13-8-22 15,13 3-10-15,0-3-10 16,6 0-12-16,4 0-4 16,8-11-20-16,0-13 5 15,9-11 11-15,2-10-34 16,-2-8 0-16,-1-6-3 15,-4 0 11-15,-4 3 49 16,-5 6-27-16,-10 12 40 16,-7 11 18-16,-6 15-43 0,-3 9 6 15,0 3-4 1,0 0-34-16,0 36 5 0,0 17-18 16,0 15 1-16,0 12 19 15,0-1-20-15,0-1 0 16,0-11 7-16,5-3-7 15,1-11 0-15,-3-6-3 16,-3-8 2-16,0-14-10 16,0 0-74-16,0-14-71 15,3-11-136-15,5 0-298 16,-8 0-243-16</inkml:trace>
  <inkml:trace contextRef="#ctx0" brushRef="#br0" timeOffset="640">1012 200 1788 0,'0'0'229'0,"0"0"-80"16,0 0-20-16,0 0 43 15,0 0 11-15,-104-156-88 16,75 134 23-16,-11 12-55 16,-5 7-12-16,-15 3 15 15,-5 0-16-15,-8 4-11 0,2 21-19 16,-1 5 2 0,3 4 34-16,6 6-44 0,6 7-5 15,3 2 22-15,3 8-14 16,4 7 0-16,12 6-14 15,1 7 8-15,15 9 22 16,7 3-31-16,7-2 0 16,5 5 15-16,0-1-9 15,14-9 13-15,8-1-19 16,9-8 0-16,1-6 22 16,10-4-22-16,4-5 0 15,10-1 2-15,3-7-2 16,10-6 6-16,6-9-6 0,10-5 0 15,4-10 10 1,5-14-10-16,4-6 0 0,1 0-6 16,-2-21 6-16,2-17-18 15,-3-9-11-15,-8-9 13 16,-9-8 7-16,-18-1 3 16,-11-9 6-16,-21-6 9 15,-13-8-8-15,-16-12 36 16,0-9-21-16,-33-7 5 15,-19-1 42-15,-13 5-48 16,-14 11-1-16,0 19 7 16,-3 17 1-16,8 19-3 15,11 18-19-15,18 20-26 16,22 12-64-16,15 24-411 16,8 5-531-16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3:59.6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281 330 2259 0,'0'0'577'16,"0"0"-513"-16,0 0-52 15,0 0 127-15,-20 179 52 0,20-90-58 16,0 9-96 0,0-4-25-16,0 0 6 0,5-6-18 15,7-1-12-15,-6 15-152 16,2-19-331-16,-8-24-316 0</inkml:trace>
  <inkml:trace contextRef="#ctx0" brushRef="#br0" timeOffset="447">0 860 1684 0,'0'0'194'0,"0"0"-188"0,207-29 7 16,-116 17 55-16,-3 6 56 15,-6 6 13-15,-14 0-57 16,-12 18 39-16,-13 17 53 16,-20 11-59-16,-13 8-19 15,-7 9 5-15,-3 2-54 16,0-6 1-16,0-6-46 16,0-12-13-16,0-16-29 15,20-12-43-15,6-13 38 16,3 0-6-16,7-30-53 15,-2-13 25-15,-2-10-2 16,-2-1 43-16,-4 5 40 16,-7 10 7-16,-6 16 130 0,-6 14 64 15,-7 9-47 1,3 10-22-16,-3 32-5 0,0 11-11 16,3 10-9-16,3-2-62 15,8 1-15-15,9-5-30 16,10-14 1-16,-1-8-11 15,5-17-28-15,5-18-207 16,-5 0-226-16,-15-27-286 0</inkml:trace>
  <inkml:trace contextRef="#ctx0" brushRef="#br0" timeOffset="666">936 573 637 0,'0'0'1732'16,"0"0"-1477"-16,0 0-59 16,0 0 30-16,177-10-54 15,-134 20-39-15,-11 13-103 16,-5 9-30-16,-15 3 9 16,-12 2-9-16,0 3-66 15,-12-5-115-15,-24-5-298 16,2-10-144-16,5-14-1316 0</inkml:trace>
  <inkml:trace contextRef="#ctx0" brushRef="#br0" timeOffset="875">1394 0 2237 0,'0'0'557'15,"0"0"-362"-15,0 0-10 16,0 0-13-16,0 0-59 16,0 0-71-16,173 92 3 15,-173-42-45-15,-3 5-27 16,-54 41-34-16,-3-20-227 16,-5-11-622-16</inkml:trace>
  <inkml:trace contextRef="#ctx0" brushRef="#br0" timeOffset="2216">2700 336 1921 0,'0'0'329'16,"0"0"-192"-16,0 0 96 15,0 0 55-15,0 0-98 16,0 0-112-16,0 0-78 16,-9 33 31-16,-1 55 5 15,-3 18-12-15,0 9 15 16,1 2-33-16,1-5-4 15,5-2-2-15,-2-10 1 16,8-10 5-16,0-9-6 16,0-17-21-16,0-14-2 15,20-20-31-15,10-18 12 16,13-12-1-16,9-15-19 0,10-35-12 16,17-24-74-16,6-17-3 15,3-18 29-15,8-11-15 16,-8-8 45-16,-9-1 40 15,-11 9 42-15,-19 13 10 16,-16 15 28-16,-16 22 49 16,-17 18 64-16,0 13-16 15,-17 13 50-15,-19 11 10 16,-10 11-95-16,-10 4-5 16,1 12-43-16,-4 27 2 15,6 11 18-15,4 15-47 16,10 9 12-16,7 8-10 15,9 9-16-15,9 1 21 16,1 5-22-16,10-3 0 16,0 1-9-16,3-12 9 0,0-7-6 15,0-15-17-15,3-20-25 16,13-15 26-16,4-13-42 16,6-13 16-16,7 0 37 15,13-30-19-15,6-17 8 16,4-6-5-16,3 0 12 15,-4 9 7-15,-5 12 8 16,-11 16 0-16,-10 14 15 16,-3 2-3-16,-6 20 30 15,-4 20-12-15,1 8-13 0,0 3 19 16,-2-7-36-16,8-3 1 16,4-11 5-16,5-13-6 15,4-11-24-15,4-6-9 16,-1-9-12-16,1-26 39 15,-5-9-21-15,-2-9 27 16,-4 1-17-16,-9 4 26 16,-3 6-9-16,-11 15 50 15,-3 12 7-15,-3 15 40 16,0 0-63-16,0 22-32 16,0 26 37-16,0 7-20 15,0 7-1-15,13-3-18 16,13-9 1-16,8-15-8 15,8-11-7-15,7-22-47 16,1-2 28-16,1-17-16 0,-5-24 2 16,-7-12 20-16,-2-3 27 15,-11-2 0-15,-10 4 8 16,-3 12 38-16,-9 12 53 16,-4 18-36-16,0 7 10 15,0 5-38-15,0 0-29 16,0 30-3-16,0 12-3 15,0 4 0-15,0 5-9 16,0-4 3-16,0-6-96 16,0-4-153-16,0-9-451 15,0-17-706-15</inkml:trace>
  <inkml:trace contextRef="#ctx0" brushRef="#br0" timeOffset="2438">4360 579 2174 0,'0'0'389'0,"0"0"-269"16,0 0 41-16,0 0 26 16,0 0-57-16,187 23-70 15,-176 14-44-15,-8 11-11 16,-3-1-5-16,0 5-102 15,-17 2-188-15,-3-13-477 16,7-15-1193-16</inkml:trace>
  <inkml:trace contextRef="#ctx0" brushRef="#br0" timeOffset="2600">5074 289 2378 0,'0'0'578'15,"0"0"-485"-15,0 0 9 16,184-171 3-16,-142 137-75 16,-8 12-30-16,-11 17-128 15,-11 5-354-15,-12 0-234 0</inkml:trace>
  <inkml:trace contextRef="#ctx0" brushRef="#br0" timeOffset="2847">1912 782 2668 0,'0'0'484'0,"0"0"-484"16,0 0-30-16,236-39 23 16,-24 39 7-16,-22 0-189 0,-20 0-763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04.2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 1482 1177 0,'0'0'699'0,"0"0"-481"16,0 0-33-16,0 0-24 16,0 0 86-16,0 0-78 0,-13-6-66 15,13-10 4-15,9-9-51 16,24-11-16-16,10-10-23 16,13-15-16-16,6 0 11 15,1-10-12-15,-6-2-14 16,-1-3 13-16,-13-2-22 15,-7 1 23-15,-13 1-1 16,-6 8 1-16,-11 4 3 16,-3 14 5-16,-3 11 22 15,0 15 42-15,0 18-32 16,0 6-3-16,0 16-13 16,0 39-16-16,0 27 38 15,-9 25-16-15,-5 19-6 0,-5 4 24 16,6-4-36-16,0-8 0 15,7-11 1-15,1-19-12 16,5-10 16-16,0-20-17 16,0-17 0-16,0-10 4 15,0-14-4-15,0-9-42 16,0-8-22-16,0 0-13 16,0-4-80-16,0-42-371 15,0 6-134-15,5-10-1169 0</inkml:trace>
  <inkml:trace contextRef="#ctx0" brushRef="#br0" timeOffset="684">1005 966 494 0,'0'0'1660'0,"0"0"-1408"15,0 0-155-15,0 0 111 16,0 0 48-16,-23-189-78 16,34 149-118-16,15-6-12 15,6 5 0-15,10 2-29 16,8 11 26-16,2 4-41 16,1 11-2-16,2 13 13 15,-2 10-3-15,-4 34-12 16,-7 24 18-16,-11 14-6 15,-13 13 27-15,-18 6-29 16,0 4 11-16,-18-2 15 16,-25-3-34-16,-16-6-2 0,-14-12 6 15,-5-8 0-15,-7-12 14 16,-1-14-20-16,8-14 0 16,13-12 22-16,15-16-21 15,15-6 11-15,11 0-1 16,12-29-11-16,6-10 30 15,6-4-30-15,0-8 0 16,6 7 12-16,19 9-12 16,9 11 0-16,1 12-1 15,12 12 1-15,-2 2 5 16,10 32-5-16,4 9 0 16,7 4 38-16,-1 1-38 15,8-7 12-15,-2-8 2 0,11-16-14 16,6-11 24-16,11-6-24 15,3-15-10-15,0-26-32 16,5-36-155-16,-22 10-459 16,-33 2-1639-16</inkml:trace>
  <inkml:trace contextRef="#ctx0" brushRef="#br0" timeOffset="3020">3968 347 1166 0,'0'0'252'0,"0"0"-105"16,0 0 11-16,0 0-1 16,0 0 7-16,0 0 79 15,-108-133-68-15,75 130-12 16,-13 3-31-16,-19 30-29 15,-34 59 9-15,-40 73-23 16,-31 74-15-16,6 28 23 16,36-2-55-16,46-34-16 15,46-72 29-15,23-33-55 0,13-32 16 16,0-14-16-16,16 9 2 16,29-1-14-16,17 4-15 15,20-22-127-15,51-7-174 16,-20-22-430-16,-17-18-1223 0</inkml:trace>
  <inkml:trace contextRef="#ctx0" brushRef="#br0" timeOffset="3493">4731 996 1891 0,'0'0'283'0,"0"0"-193"16,0 0-7-16,0 0 143 15,-66-154 8-15,15 132-76 16,-9 12-105-16,-8 8-43 16,-2 2 32-16,8 11-41 15,10 20 18-15,13 11-19 0,19 12 2 16,20 4 12 0,0 4-14-16,37 3-14 0,19-3 2 15,9-1-50-15,6-8 38 16,1-3-17-16,-10-6-7 15,-15-6 47-15,-21-5-12 16,-23-4 7-16,-3-1 6 16,-39-8 1-16,-27-3 14 15,-13-8-9-15,-6-9-6 16,8 0 15-16,10-4-15 16,32-38-118-16,18 6-338 15,17-2-338-15</inkml:trace>
  <inkml:trace contextRef="#ctx0" brushRef="#br0" timeOffset="4457">5308 1039 2183 0,'0'0'377'15,"0"0"-257"-15,0 0 57 16,-173-41 49-16,106 41-132 16,1 0-55-16,4 24-26 15,14 11-12-15,11 5 20 16,25 8-21-16,12-3-6 0,0-1-10 16,39-6-59-16,16-9-34 15,14-8-29-15,6-18-5 16,-3-3 13-16,-5 0-11 15,-16-12 72-15,-17-5 60 16,-15 9 9-16,-12 3 69 16,-7 5 65-16,0 0-38 15,0 6-34-15,-11 21-24 16,5 5-9-16,6 1-20 16,0-3-9-16,23-11-41 15,16-10-27-15,7-9 7 16,7 0-3-16,-5-15-8 15,-2-25 44-15,-7-10 26 16,-10-3 4-16,-4-5 36 16,-10-3 53-16,-8 9 29 0,-7 8 62 15,0 9-57-15,0 11-18 16,0 9 8-16,0 13-60 16,0 2-23-16,0 0-32 15,0 8 0-15,0 16-1 16,3 8 1-16,7 3 0 15,3-2 6-15,-4-1-6 16,5-2-1-16,-8-7 0 16,2 4 1-16,-5-4 8 15,-3 1-8-15,0 8 11 16,0 8 25-16,-14 8-36 16,-9 17 30-16,-3 15-3 0,-4 12-9 15,4 8 30-15,0 5-42 16,7 4 9-16,10-9 11 15,1-5-25-15,8-18 13 16,0-12-12-16,0-18 5 16,0-15 5-16,0-15-12 15,0-4 0-15,0-13 12 16,0 0-4-16,0-8 0 16,0-28-8-16,0-15-22 15,0-19 22-15,0-18-34 16,0-22 8-16,3-32 11 0,14-38-27 15,2-29 15 1,1-6 2-16,-3 42-5 0,-8 53 30 16,2 51-18-16,1 27 18 15,4 11-11-15,10 10 7 16,11 11 3-16,11 10 1 16,6 22 0-16,5 31 32 15,0 8-31-15,-13 12 15 16,-12 5 10-16,-17-1-19 15,-17-7-5-15,0-5-2 16,-39-9-17-16,-13-10-5 16,-13-12-103-16,-40-20-171 15,17-14-481-15,6 0-1352 0</inkml:trace>
  <inkml:trace contextRef="#ctx0" brushRef="#br0" timeOffset="4782">5147 226 2167 0,'0'0'483'16,"0"0"-413"-16,0 0-31 15,0 0 215-15,0 0-64 16,0 0-122-16,0 0-34 15,167 156-34-15,-119-117-3 16,12-10-55-16,5-6-133 16,5-10-142-16,-8-13-196 0,-7 0 129 15,-13-6-337-15,-11-27 133 16,-16-10 604-16,-8-8 677 16,-7-5-129-16,0 3-254 15,0 1 3-15,16 0-94 16,17 9-143-16,38-2-60 15,-4 16-385-15,-5 6-1620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4:56.0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348 0 355 0,'0'0'1597'0,"0"0"-1313"0,0 0-207 15,0 0 139-15,-17 155 90 16,17-52-109-16,-3 18-106 15,-3 6-32-15,-2-4 8 16,2-11-16-16,0-17-8 16,3-19-42-16,-1-11-1 15,4-26-34-15,0-11-107 16,0-15-209-16,0-7-362 16,4-6-420-16</inkml:trace>
  <inkml:trace contextRef="#ctx0" brushRef="#br0" timeOffset="185">0 658 1896 0,'0'0'542'0,"0"0"-491"16,0 0 20-16,0 0 138 15,0 0-57-15,170-40-68 16,-97 19-66-16,12 3-18 15,36 9-102-15,-16 1-280 16,-20 8-562-16</inkml:trace>
  <inkml:trace contextRef="#ctx0" brushRef="#br0" timeOffset="1284">973 629 1776 0,'0'0'562'15,"0"0"-427"-15,0 0-1 16,0 0 130-16,0 0-53 15,0 0-100-15,0 0-23 16,-161-32-36-16,119 38 8 16,-4 20 2-16,4 7-41 15,5 7 0-15,9 8-15 0,8 2 0 16,12-5 3 0,8 3-9-16,0-8 0 0,20-3-14 15,13-3 1-15,4-16-28 16,1-5-14-16,1-9-17 15,-2-4 18-15,-1 0-24 16,-7-15-13-16,-3-14 33 16,1-7-22-16,-7-11-8 15,-5-3 1-15,2-3 11 16,-7 2 26-16,-7 14-25 16,0 9 60-16,-3 17 15 15,0 11 63-15,0 7-14 0,0 31 29 16,-3 10 29-1,-4 9-7-15,7 4-59 0,0-15-40 16,0-8 27 0,24-9-28-16,5-17 0 0,7-12-9 15,4 0-30-15,2-20 19 16,-4-21-4-16,-1-6-24 16,-4-4 34-16,-4-2-3 15,-6 1 10-15,-6 13 7 16,-8 6 12-16,-2 19 46 15,-4 10-15-15,0 4 4 16,0 10 21-16,0 25-24 16,2 10-31-16,-2 1-5 15,0-1-8-15,3-4 9 16,0-6-9-16,-1-5 0 16,1-15 3-16,-3-4-3 0,-3-11-1 15,0 0-5-15,0 0 6 16,0-11-11-16,3-10 2 15,5-6-7-15,1-7 10 16,7-3-9-16,7 2 1 16,9 3-14-16,1 9 20 15,1 5-5-15,-2 12 7 16,1 6 6-16,-7 2 11 16,3 28 9-16,-6 11 19 15,-1 4 15-15,-2 1-24 16,-3-4-1-16,-7-4-29 15,-3-17 0-15,-7-3 14 0,0-10-14 16,0-4 0-16,0-4-2 16,0 0 10-16,0-10-7 15,-3-16-1-15,3-7-6 16,0-2-3-16,0-5 10 16,16-5-2-16,13 6-7 15,8 2 8-15,2 7-12 16,4 12 12-16,-5 5 0 15,-2 13 3-15,0 0 43 16,1 33 57-16,-5 14-2 16,-2 7-65-16,-7 4 24 15,-3 1-30-15,-5-2-6 0,2-10 10 16,-4-8-32 0,-1-11 2-16,-1-13-4 0,-5-6-60 15,-3-9-66-15,-3-6-158 16,0-21-544-16,0 1-1355 0</inkml:trace>
  <inkml:trace contextRef="#ctx0" brushRef="#br0" timeOffset="1636">694 459 1692 0,'0'0'603'0,"0"0"-508"16,0 0-61-16,0 0 168 16,175-165 39-16,-124 129-72 15,-5 9-32-15,-13 16-38 16,-10 11-46-16,-3 0-53 16,19 35-39-16,-7 10-315 0,2-4-1034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09.3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0 846 1947 0,'0'0'314'0,"0"0"-183"16,0 0 92-16,0 0 29 15,0 0-58-15,170 177-128 16,-114-130-42-16,9-1 16 16,1 1-34-16,-4-1 21 15,-3-9-27-15,-13-5-59 0,-13-5-34 16,-7-6-217-16,-9-7-348 16,-11-9-1314-16</inkml:trace>
  <inkml:trace contextRef="#ctx0" brushRef="#br0" timeOffset="217">635 798 1989 0,'0'0'544'0,"0"0"-480"15,0 0 85-15,0 0 125 16,0 0-116-16,-105 203-50 0,43-134-73 15,-10-2-9-15,1 0-24 16,4-4-2-16,12-8-151 16,10-1-222-16,17-16-413 15,16-14-1140-15</inkml:trace>
  <inkml:trace contextRef="#ctx0" brushRef="#br0" timeOffset="1086">966 1116 1698 0,'0'0'217'0,"0"0"-162"15,0 0 91-15,0 0 113 16,215-37-132-16,-162 24-83 15,-1-1-13-15,-12-7-30 16,-10 0 47-16,-15-5 13 16,-10-5 23-16,-5 0 20 15,-14-3-20-15,-25 0-12 16,-10 8-17-16,-13 4-28 16,-7 12 24-16,-4 10 3 15,2 0-6-15,9 32 19 16,9 18-36-16,21 15-5 0,18 6-4 15,14 5-22-15,11-5-1 16,37-6-5-16,24-13-45 16,20-10-57-16,9-15-52 15,11-17 22-15,-4-10 31 16,-9 0-118-16,-19-25 24 16,-13-16 90-16,-16-7 69 15,-11-8 42-15,-11 0 6 16,-12-3 151-16,-11 5 75 15,-6 11-14-15,0 9-22 16,0 10-15-16,0 14-61 16,-10 10-27-16,-3 0-66 15,1 38-9-15,-2 25 24 0,5 16-30 16,1 18-5-16,2 10-6 16,6 7 0-16,0 7 13 15,0 0-13-15,0 3 16 16,14-10 13-16,-2-10-29 15,-4-19 5-15,-5-20-6 16,-3-15 0-16,0-21-7 16,0-17 7-16,-3-12 0 15,-11 0 2-15,-3-14-2 16,1-27-6-16,0-20-16 16,6-15-8-16,7-14 18 15,0-21-8-15,3-6 13 0,0-9 7 16,0-10-28-1,0 4 27-15,9 2-13 0,7 21 5 16,4 23 2-16,0 30 14 16,9 24 4-16,4 20-4 15,13 12-6-15,13 0-1 16,3 34 12-16,4 9-11 16,-1 10 28-16,-9 3-20 15,-10 5-9-15,-18 0 13 16,-14-9-13-16,-14-2 0 15,-3-10-9-15,-39-6-11 16,-21-5-5-16,-13-8-110 16,-57-18-171-16,17-3-497 15,5 0-1321-15</inkml:trace>
  <inkml:trace contextRef="#ctx0" brushRef="#br0" timeOffset="1300">1034 271 2109 0,'0'0'349'16,"0"0"-178"-16,0 0 102 16,226-53-49-16,-170 53-101 15,-13 0-90-15,-11 18-33 16,-5 20-94-16,-4 32-132 15,-8-5-299-15,-1-11-258 0</inkml:trace>
  <inkml:trace contextRef="#ctx0" brushRef="#br0" timeOffset="1403">1853 333 2072 0,'0'0'605'16,"0"0"-437"-16,186-153-47 15,-75 80-121-15,-21 12-130 16,-13 15-925-16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1.7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507 44 1670 0,'0'0'319'0,"0"0"-215"16,0 0-49-16,0 0 208 15,0 163-7-15,0-51-95 0,0 26-33 16,-11 6-45 0,-4-14-16-16,-5 6-24 0,4-16-20 15,5-16-10-15,5-22-12 16,6-20-2-16,0-19-36 16,0-16-207-16,17-15-332 15,-1-12-223-15</inkml:trace>
  <inkml:trace contextRef="#ctx0" brushRef="#br0" timeOffset="494">0 752 1724 0,'0'0'542'0,"0"0"-466"15,0 0-67-15,0 0 81 16,0 0 77-16,179 0-56 16,-100 0-66-16,6 0 15 15,6-6-11-15,2 0 26 16,-5 0-17-16,-6 6-15 16,-14 0 4-16,-15 6-32 15,-18 20-5-15,-12 13 29 0,-15 11-25 16,-8 6-4-16,0 3 5 15,0 0-13-15,0-9 14 16,0-8-16-16,0-11 0 16,0-10 9-16,0-11-9 15,12-10-10-15,18 0-19 16,2-13-19-16,8-17 23 16,-1-8-8-16,-2-4 33 15,-9 8-12-15,-5 8 8 16,-6 8 4-16,-7 16 34 15,-6 2-2-15,-1 7-4 16,-3 26-13-16,3 11 3 16,-3 6 17-16,3 0-35 15,3-5 0-15,4-8 0 0,4-7-1 16,1-9-47-16,13-9-130 16,-10-10-331-16,-5-2-155 0</inkml:trace>
  <inkml:trace contextRef="#ctx0" brushRef="#br0" timeOffset="697">1122 537 1192 0,'0'0'1081'15,"0"0"-942"-15,0 0-73 16,0 0 87-16,0 0 29 0,0 0-61 15,0 0-79 1,167 62-42-16,-167-25-34 0,-13 33-174 16,-25-16-386-16,1-6-531 15</inkml:trace>
  <inkml:trace contextRef="#ctx0" brushRef="#br0" timeOffset="890">1391 0 2292 0,'0'0'355'0,"0"0"-228"0,0 0 5 16,184 25-19-16,-119 0-89 15,17 28-24-15,-14-6-356 16,-11-2-721-16</inkml:trace>
  <inkml:trace contextRef="#ctx0" brushRef="#br0" timeOffset="1707">2099 1156 1313 0,'0'0'803'0,"0"0"-764"0,0 0-37 16,0 0 65-16,0 0 63 16,221-96-34-16,-148 48-57 15,2-6-23-15,1-10 16 16,-5-5-10-16,-3-10-12 15,-8-7 5-15,-10-4-6 16,-18-8-9-16,-10 3 42 16,-16 4 13-16,-6 12 20 15,0 14 31-15,0 17 13 16,-18 22 34-16,-6 17-77 0,-5 9-29 16,-7 18-28-16,-7 35-18 15,1 20 33-15,7 21-21 16,1 13 8-16,14 8 20 15,14-2-40-15,6-2-1 16,0-6 10-16,17-10-9 16,15-12-2-16,14-12-32 15,10-18-46-15,3-17 13 16,3-26-86-16,-7-10 31 16,-8-10 32-16,-15-36 27 15,-12-6 31-15,-14-7 13 16,-6-3 18-16,0 0 17 15,-23 10 15-15,-6 7 36 0,-4 16-12 16,10 8-17 0,3 15-11-16,17 6-28 0,3 0-10 15,3 14 9-15,37 16-30 16,8 3 20-16,14-1-89 16,5-9-3-16,8-8-3 15,1-9 8-15,-2-6 94 16,-9 0-7-16,-11-23 22 15,-18-11-7-15,-21-1 102 16,-15 1 44-16,0-2 22 16,-12 3 2-16,-21 10-59 15,-10 8-7-15,-6 15-56 16,1 0-7-16,1 15-12 16,4 29-6-16,11 8 18 15,10 13-30-15,11 5 2 0,11-4-2 16,0-1-15-16,14-9 0 15,22-9 0-15,10-12-19 16,5-13-20-16,9-20-69 16,-1-2-118-16,15-15-153 15,-12-17-370-15,-14-3 48 0</inkml:trace>
  <inkml:trace contextRef="#ctx0" brushRef="#br0" timeOffset="1883">3394 377 2595 0,'0'0'453'0,"0"0"-405"16,0 0-36-16,0 0 30 16,207-92-42-16,-86 67-151 15,-24 10-466-15,-15 7-1604 0</inkml:trace>
  <inkml:trace contextRef="#ctx0" brushRef="#br0" timeOffset="3135">4881 888 2309 0,'0'0'337'0,"0"0"-243"15,0 0-82-15,0 0 220 16,0 0-47-16,-213-77-117 15,163 77-32-15,-5 14-35 16,5 28 21-16,5 4 14 16,5 11-36-16,18 5-1 15,9 0-1-15,13-4-6 0,0-1 8 16,13-7-37-16,26-15-52 16,7-7-22-16,7-20-83 15,1-8 1-15,0 0 12 16,-3-30-22-16,-1-11 11 15,-10-15 82-15,-8-13 48 16,-2-9 56-16,-7-17 6 16,-3-11 6-16,-5-9 37 15,-2-3 39-15,-6 3 16 16,0 12 17-16,-7 24 62 0,0 20-12 16,0 25-59-1,0 26 33-15,0 8-17 0,3 8-68 16,9 40-29-16,2 17 20 15,0 21-15-15,-2 7 12 16,-5 11-33-16,-4-5 3 16,-3 5 0-16,0-5-11 15,0-3 12-15,0-4-13 16,0-14-6-16,0-6 6 16,0-17-50-16,0-16-13 15,0-13-9-15,13-17-58 16,11-9 26-16,5-2 32 15,10-31 2-15,10-14 15 16,7-11-73-16,3-3 26 16,-1 3 13-16,-5 2 28 0,-4 6 36 15,-13 5 25 1,-10 11 10-16,-12 3 103 0,-11 8 29 16,-3 2 11-16,0 4 8 15,-26 0-32-15,-11 2-30 16,-5 5-41-16,-4 2-15 15,1 5 23-15,-2 3-28 16,12 0-1-16,4 9-15 16,9 18-21-16,5 7 4 15,8 10 2-15,9 10-6 16,0 2 7-16,0 0-8 16,26-4-6-16,13-6-36 15,14-12-48-15,5-10-39 0,7-18-46 16,8-6 2-16,-4-6 72 15,-7-29 31-15,-9-13-39 16,-11-1 77-16,-13-3 32 16,-9 6 65-16,-6 12 38 15,-8 9 38-15,-3 19 44 16,-3 6-59-16,0 18-73 16,0 29-6-16,-9 12-16 15,-8 8-5-15,3 4-20 16,2-8-6-16,2-11 5 15,3-10-5-15,7-19-2 16,0-10-8-16,0-13 10 16,0 0 13-16,0-30-3 15,4-18-9-15,15-13 4 16,7-8-5-16,11-4-2 0,2-1 2 16,7 9-7-16,-1 11 6 15,8 18-5-15,-7 12 6 16,-4 21 27-16,-5 3-27 15,-5 21 33-15,-6 28 16 16,4 14-26-16,5 7 38 16,1 4 14-16,1-7-38 15,-1-2 4-15,-7-15-40 16,-6-8-2-16,-10-15-22 16,-3-10-59-16,-10-11-80 15,0-6-139-15,-23 0-483 16,-6-19-1252-16</inkml:trace>
  <inkml:trace contextRef="#ctx0" brushRef="#br0" timeOffset="3370">5235 466 1510 0,'0'0'943'16,"0"0"-831"-16,0 0-87 16,0 0 135-16,0 0 67 15,218-156-161-15,-164 139-56 16,-9 13-10-16,-5 4-150 16,-5 21-139-16,-13 12-273 0,-8-5-679 0</inkml:trace>
  <inkml:trace contextRef="#ctx0" brushRef="#br0" timeOffset="3486">5997 167 1852 0,'0'0'370'0,"0"0"-267"16,0 0-77-16,0 0-26 16,196-105-80-16,-166 105-492 0</inkml:trace>
  <inkml:trace contextRef="#ctx0" brushRef="#br0" timeOffset="3693">4504 466 2613 0,'0'0'490'15,"0"0"-490"-15,0 0-16 16,0 0 16-16,275-30 0 16,-159 30-148-16,-22 0-694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7.89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54 2616 0,'0'0'372'0,"0"0"-357"16,0 0 27-16,0 0 185 16,0 0-106-16,179-28-61 15,-103 20-48-15,6 2-11 16,0 0-1-16,-8 6-8 15,-5 0-86-15,-19 2-132 16,-18 22-299-16,-22-1-119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8.11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43 947 0,'0'0'2152'15,"0"0"-1928"-15,0 0-171 16,173-6 33-16,-102-6 19 16,8-3-45-16,3 6-60 15,32 9-110-15,-15 0-190 16,-11 16-638-16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8.70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19 277 1847 0,'0'0'333'16,"0"0"-235"-16,0 0 59 15,0 0 146-15,0-156-80 16,0 130-128-16,6 0-18 16,11 5-34-16,3 0 11 0,6 7-4 15,4 5-38 1,5 5 18-16,8 4-17 0,-1 0-7 16,4 0 24-16,-2 17-24 15,-6 10-6-15,-2 9 18 16,-13 10-18-16,-6 2 41 15,-17 9-35-15,0 3 1 16,-11 3 33-16,-24 2-39 16,-15-2-1-16,-2-3 0 15,-4-3-7-15,4-2-17 16,-1 2-101-16,-1 14-180 16,8-17-486-16,13-8-1284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8.8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2763 0,'0'0'624'0,"0"0"-525"16,0 0-23-16,0 0-20 15,0 0-56-15,0 0-594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16.77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1092 1698 0,'0'0'359'0,"0"0"-278"16,0 0-69-16,0 0 59 16,0 0 40-16,0 0-49 15,170-86-40-15,-94 40-22 16,9-6 12-16,6-10-12 16,2-8 0-16,-5-7-16 15,-9-3-45-15,-22 2 37 16,-14-6 10-16,-19 5 14 0,-18-1 29 15,-6 3-12 1,0 10 49-16,-26 8 37 0,-4 15 25 16,-2 15 64-16,-7 10-105 15,-1 19-3-15,-5 0 20 16,-1 36-80-16,4 32-4 16,-1 29 14-16,10 20 13 15,10 17 5-15,12 7-10 16,11-6-26-16,0-2 13 15,23-15-29-15,16-12-1 16,12-22 1-16,3-17-72 16,9-30-33-16,2-22-34 15,5-15-26-15,-5-27 85 16,-6-26 5-16,-7-11 16 16,-13-10 38-16,-10 7 21 0,-15 4 3 15,-8 15 43-15,-6 19 57 16,0 18 28-16,-6 11-66 15,-8 9-49-15,2 31 5 16,1 16 1-16,11 7 17 16,0 2-25-16,3-2-14 15,31-14 12-15,11-10-12 16,6-14-26-16,0-13-7 16,-2-12 3-16,-10 0-4 15,-8-26-2-15,-16-15 36 16,-15-13 18-16,0-2-18 15,-15-2 0-15,-25 1 10 16,-2 8-9-16,-8 8 18 16,7 11-19-16,4 9 0 15,10 13 5-15,15 2-5 0,14 6-6 16,5 0-30-16,33 0-13 16,21 0 20-16,14 10-41 15,1 3-7-15,5 1 53 16,-8 7-26-16,-8 9 7 15,-10 2 18-15,-17 9-9 16,-10 3 29-16,-17 4 5 16,-9-1 2-16,0-6 29 15,0-5-30-15,-9-12 0 16,-2-13 11-16,2-11 9 16,6 0 32-16,0-15-32 0,3-23-4 15,0-9 18 1,9-8-34-16,20-6 17 15,8 5 0-15,5 4-4 16,4 11 47-16,4 11-3 0,-5 13 4 16,-2 14 29-16,-4 3-22 15,-7 13 22-15,-4 26-13 16,-6 8-26-16,-9 10 16 16,-3-1-44-16,-7 0 7 15,-3-3-2-15,0-9-29 16,0-9-1-16,0-9-17 15,-3-5-68-15,-16-9-75 16,-30-2-212-16,2-6-297 16,-2-4-337-16</inkml:trace>
  <inkml:trace contextRef="#ctx0" brushRef="#br0" timeOffset="218">1169 496 1255 0,'0'0'1085'0,"0"0"-928"15,0 0-42-15,0 0 116 16,0 0-3-16,0 0-115 16,170 39-68-16,-170-1-45 15,0 14-5-15,-13 7-122 0,-27 21-232 16,8-15-363-16,9-18-618 15</inkml:trace>
  <inkml:trace contextRef="#ctx0" brushRef="#br0" timeOffset="341">1628 366 1854 0,'0'0'569'0,"0"0"-479"0,222-169-64 16,-95 103-26-16,-25 18-70 15,-23 16-601-15</inkml:trace>
  <inkml:trace contextRef="#ctx0" brushRef="#br0" timeOffset="830">2521 66 2183 0,'0'0'334'16,"0"0"-241"-16,0 0-26 15,0 0 134-15,0 0 23 16,0 0-147-16,200 201-23 15,-134-108 10-15,-7 17-25 16,-8 7-5-16,-14 9-4 16,-17 7-15-16,-20 27 21 15,-3-19-21-15,-40 3-13 0,-16-8-4 16,-3-33-2 0,-1 0-38-16,10-26-21 0,11-24-91 15,16-19-178-15,9-16-386 16,11-14-679-16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28.6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798 956 1405 0,'0'0'241'0,"0"0"-118"16,0 0-15-16,0 0 47 15,0 0 56-15,0 0-63 16,-50-47-44-16,44 46-24 16,6-4 2-16,0 3 16 0,0-4-23 15,0-3-5-15,0-5-40 16,3-4-9-16,20-6 4 15,10-2-23-15,7-4-2 16,-1-2 16-16,-4 3-15 16,2 5 5-16,-9 4-6 15,0 11 1-15,1 9 8 16,-4 0-9-16,-2 17 0 16,0 25 25-16,-6 11-15 15,-14 5-10-15,-3 4 18 16,-6 3-17-16,-34 0 32 15,-11-3-32-15,-9 0 17 16,-8-13 7-16,-5-1-2 16,2-13 1-16,5-8-8 15,7-7 2-15,14-10 23 0,8-8-35 16,14-2 19 0,10 0 5-16,7-6-9 0,3-9-17 15,3-2 4-15,0-1-8 16,3 4 4-16,22 2-4 15,12 6-6-15,5 4 5 16,10 2-4-16,4 0 5 16,0 11 0-16,4 9 0 15,-3 1 6-15,3 0-5 16,-4-6-1-16,3-1 0 16,-7-5 0-16,-7-6-7 15,-5 0-71-15,2-3-141 16,-11 0-158-16,-13 0-436 0</inkml:trace>
  <inkml:trace contextRef="#ctx0" brushRef="#br0" timeOffset="855">1318 153 1324 0,'0'0'217'0,"0"0"-96"16,0 0 22-16,0 0-14 16,0 0 57-16,0 0-99 15,-205-144 23-15,151 137-44 16,-2 5 2-16,-2 2-2 16,-7 0-25-16,-2 6-18 15,2 12 21-15,-3 8-15 0,-1 7 7 16,4 2-7-16,0 3 1 15,3 7 4-15,2 4-7 16,7 7 8-16,1 6 11 16,2 6-33-16,8 8 16 15,4 4 2-15,4 3 4 16,6-4-8-16,8-3-18 16,3-5 11-16,7-4 9 15,6 3-29-15,4 0 25 16,0-2-2-16,4-1-8 15,20 2 10-15,-1-9-1 16,5-1-1-16,1-2 11 16,11-4-28-16,-1-1 12 15,10 0 8-15,1-6 8 16,5-4-6-16,7-10-14 0,5-3 8 16,7-8 13-16,5-4-34 15,3-2-1-15,3-6 1 16,3-6 9-16,-3-3-2 15,0 0-3-15,-6 0-4 16,-4-15 11-16,-2-5-11 16,-2-6-1-16,-6-7-1 15,5-5 1-15,-4-4 0 16,-1-2-7-16,-6-7 7 16,-4-4-2-16,-2-7-4 15,-11-3 6-15,-5-12-6 16,-11-7 6-16,-10-8 7 15,-13-13-6-15,-3-6-1 16,-3-7 10-16,-30-3-4 16,-10 7-6-16,-8 8 0 0,-11 14 2 15,-1 16 12-15,-7 14-14 16,8 15 0-16,4 18-9 16,16 23-107-16,15 6-213 15,14 0-657-15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31.4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 0 2105 0,'0'0'246'16,"0"0"-189"-16,0 0-22 16,0 0 146-16,5 236 19 15,-5-130-52-15,0 9-79 16,-11 0 5-16,2-10-32 0,1-7-10 15,5-6 14 1,3-10-44-16,0-12 8 0,0-10-8 16,0-16 4-16,0-14 6 15,0-16-12-15,0-14 0 16,0 0 39-16,0-12-30 16,0-23 9-16,3-10-18 15,11-11 0-15,6-2-7 16,5-1 7-16,9 3-3 15,5 8-7-15,7 17 10 16,6 6-9-16,1 19 1 16,6 6 8-16,-4 0-13 15,4 27 13-15,-11 7 0 16,-5 3-5-16,-13 5 6 0,-13 2-1 16,-17 0 16-16,0-2 8 15,-36-5 27-15,-21-1-38 16,-5-10-4-16,-6-8 35 15,-1-10-32-15,4-8-6 16,6 0 5-16,6-14-10 16,10-15 19-16,11-4-20 15,13-3-53-15,11 7-68 16,13-3-387-16,26 8-201 16,9 7-1274-16</inkml:trace>
  <inkml:trace contextRef="#ctx0" brushRef="#br0" timeOffset="533">955 692 2060 0,'0'0'539'0,"0"0"-486"15,0 0-14-15,0 0 158 16,0 0-74-16,0 0-25 16,0 0-63-16,23 145-26 15,-17-80 37-15,-3 0-32 16,-3-3 4-16,3-3-18 0,-3-10 1 16,0-10 19-16,0-13-20 15,0-10 0-15,0-15 1 16,0-1 20-16,0-1 11 15,0-33-32-15,3-10 0 16,4-14 16-16,3-7-16 16,6-7 0-16,4-3 5 15,6 3-4-15,7 6-1 16,10 9 17-16,5 9-11 16,9 16 32-16,-3 11-37 15,2 19 0-15,4 2 37 16,-6 17-26-16,-1 21 9 15,-7 10 1-15,-6 9-5 16,-15 1 34-16,-8 4-38 16,-11 0-4-16,-6-4 35 0,0-7-34 15,0-12 14-15,-12-11-21 16,4-10 5-16,5-12-16 16,3-6-2-16,0 0-65 15,31-6-74-15,4-18-426 16,4-2-704-16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30.66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716 198 1622 0,'0'0'236'0,"0"0"-145"16,0 0-48-16,0 0 71 15,-76-157 60-15,33 133-27 16,-2 10-39-16,-12 11-47 16,-8 3 24-16,-6 34-3 15,-8 31-12-15,3 30 23 16,7 21-11-16,10 13-25 16,17 7 3-16,19-6-45 15,20-13 0-15,3-20 1 16,26-17-15-16,27-18-1 0,12-21 0 15,10-17-33 1,0-20 13-16,1-4-31 0,-7-17-14 16,-7-22 21-16,-10-7-5 15,-5-3 29-15,-15 1 18 16,-7 7 2-16,-8 12 15 16,-6 17 4-16,-5 12 38 15,-3 3-31-15,3 38-16 16,5 15 35-16,8 11-20 15,10 4-25-15,11-3 24 16,16-9-22-16,12-11-2 16,11-20 0-16,9-18-6 0,0-10-18 15,-6-16 14 1,-10-27 10-16,-22-14 0 0,-21-8 0 16,-26-8 41-16,-3-1 37 15,-46 1-9-15,-22 2-11 16,-17 6-36-16,-14 9-22 15,0 15 13-15,11 15-13 16,14 11-28-16,18 15-63 16,36 8-230-16,17 22-316 15,3 3-277-15</inkml:trace>
  <inkml:trace contextRef="#ctx0" brushRef="#br0" timeOffset="167">1328 536 2102 0,'0'0'550'0,"0"0"-450"15,0 0 26-15,179-212 32 16,-97 156-158-16,36 9-52 16,-19 18-517-16,-19 8-1670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08:45:02.7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749 170 1729 0,'0'0'325'0,"0"0"-212"15,0 0-83-15,0 0 131 16,0 0 74-16,0 0-115 16,-120-99-30-16,78 75-45 15,-5 3 49-15,-5 9-34 16,-4 4-23-16,1 8-10 16,-1 0-27-16,3 8 7 0,4 25 1 15,4 11-7-15,5 9-2 16,4 6 0-16,13 6-4 15,11 0 5-15,7-7 0 16,5 7-11-16,5-5-9 16,27-5-40-16,13-4-14 15,11-8 13-15,7-1 9 16,2-8 3-16,3-3-4 16,-2-1 22-16,-10 1 25 15,-8 3-13-15,-14 3 19 16,-21 1-2-16,-13-2 2 15,0 8 14-15,-30-9 10 16,-19-3 39-16,-13-5 32 16,-3-9-17-16,-8-11-6 0,5-7-20 15,-1 0-12-15,7 0 2 16,9-15-36-16,15-3-4 16,11-3-2-16,14 10-21 15,13-8-117-15,26 2-135 16,23 5-245-16,4-5-198 0</inkml:trace>
  <inkml:trace contextRef="#ctx0" brushRef="#br0" timeOffset="2125">1199 655 1729 0,'0'0'371'16,"0"0"-280"-16,0 0 24 15,0 0 112-15,0 0-88 16,0 0-29-16,0 0-52 15,-164-98 0-15,124 98 37 16,-2 0-49-16,-4 0 5 16,4 12-9-16,-1 22-20 0,4 11 23 15,8 8-45 1,13 6 1-16,10 0 9 0,8-7-8 16,0-1-4-16,34-4-4 15,8-11-9-15,10-7-10 16,4-14-80-16,0-9-42 15,2-6 37-15,-8-6-3 16,-4-21 16-16,-14-5 54 16,-13-8 32-16,-5 12 11 15,-11 4 1-15,-3 10 51 16,0 7 36-16,0 7-14 16,0 0 11-16,0 0-46 15,0 0-39-15,0 0-7 0,3 15-15 16,8 3 16-1,1 4 6-15,5-12-33 0,-1-3-19 16,4-6-7-16,0-1 9 16,-1 0 27-16,1-18-12 15,0-16 27-15,0 0 8 16,-1 1 1-16,-6 4 11 16,0 5-2-16,-4 14-2 15,2 8 14-15,-2 2-13 16,2 8 13-16,1 21 1 15,2 7-23-15,-5 2 1 16,1 1-1-16,-1-5 0 16,-6-6 8-16,2-3 0 0,-2-17-4 15,-3-4 14 1,0-4 5-16,0 0 56 0,0-4-27 16,0-26-43-16,-3-7 3 15,3-3-12-15,0-6-1 16,0-6-7-16,20 12-2 15,3 2 1-15,2 11-4 16,4 15-3-16,-6 12 15 16,4 0-19-16,-4 18 5 15,3 14 15-15,-3 3 0 16,3 3 6-16,-4 1-6 16,1-6 0-16,-6-7-8 15,-7-4 5-15,-7-12 2 16,0-8-11-16,-3-2 12 0,0 0 15 15,0-2-5-15,0-18-9 16,0-10 2-16,0-4-2 16,0 1-2-16,0-6 1 15,10 4-1-15,9 5 1 16,-2 10-9-16,3 11 1 16,0 9 7-16,-1 0-32 15,4 15 33-15,7 19 0 16,2 18 6-16,2 0 2 15,4 1-8-15,-2-2 6 16,7-10-6-16,-4-9-1 16,1-5-27-16,-1-21-42 15,-7-4-27-15,4-2-24 0,-5-2-60 16,-2-22-25 0,-7-4 73-16,-2-6-58 0,-11-3 57 15,-4-10 134-15,-5 13 39 16,0-11 93-16,0 13-11 15,-5 3 14-15,-1 5 34 16,3 10 12-16,0 14-34 16,3 0-41-16,0 6-21 15,0 35-21-15,0 24 9 16,0 20 5-16,0 16-11 16,6 16-16-16,5 33-12 15,1-11-3-15,5 6 4 16,6-5 11-16,2-33-30 0,3 5-13 15,-2-27 4 1,-10-20-12-16,-4-25 0 0,-1-21-1 16,-11-13 1-16,0-6 12 15,0-6-12-15,0-26-54 16,0-22-3-16,-14-5-21 16,1-21-40-16,-3-4-43 15,3-7-15-15,-4-12-19 16,5-4-55-16,-5-5 76 15,7 0 25-15,1 0-18 16,5 14 83-16,4 14 61 16,0 13 23-16,0 23 99 15,17 16 16-15,6 14-9 16,0 18 58-16,3 0 19 0,2 31 29 16,-5 15-28-16,-3 5-66 15,-6 9 21-15,-11 1-46 16,-3 4-20-16,0-7-12 15,-13 1-47-15,-14-6-5 16,-2-16 6-16,3-3-15 16,4-14 21-16,2-13-21 15,6-7-17-15,8 0 17 16,6-13-62-16,0-19-1 16,6-13-20-16,28-3-43 15,4-9-1-15,12-5-37 16,4-1-35-16,13 2 74 15,5-4 86-15,10-2 26 16,3-2 0-16,3 2 13 0,3-7 13 16,-1 4-4-16,-8-8 14 15,-17 11 42-15,-14-5 9 16,-14 14 11-16,-20 5-3 16,-17 13 20-16,0 1 50 15,-8 7-22-15,-21 2-25 16,-7 6 9-16,-1 9-30 15,-5 13-15-15,-4 2-25 16,1 17-12-16,-4 24 32 16,7 22-40-16,-1 17 2 15,10 4 4-15,4 14-8 16,6 3-1-16,6-5-3 16,14 4-17-16,3-2 14 15,0-10-15-15,12-5 0 0,19-4 5 16,8-20-5-16,7-12-9 15,2-15-34-15,12-12-13 16,5-16 31-16,6-4-49 16,8-17 38-16,-3-25-2 15,-4-14-25-15,-10-3 34 16,-17-2 7-16,-11 5 14 16,-21 6 8-16,-13 11 15 15,0 7 41-15,-24 6 20 16,-18 13 0-16,-4 5-1 15,-6 8-24-15,-4 0-24 16,8 34 15-16,2 11-27 16,10 11 20-16,13 9-8 0,12 0-9 15,11 0 3-15,3-7-21 16,31-12 0-16,8-6 0 16,11-14-30-16,5-9-47 15,7-17-110-15,45 0-186 16,-19-23-312-16,-6-9-988 0</inkml:trace>
  <inkml:trace contextRef="#ctx0" brushRef="#br0" timeOffset="2300">4224 978 1043 0,'0'0'1795'16,"0"0"-1514"-16,0 0-208 15,0 0 31-15,0 0-103 16,0 0-1-16,0 0-280 16,38-3-335-16,-11 9-293 0</inkml:trace>
  <inkml:trace contextRef="#ctx0" brushRef="#br0" timeOffset="2447">4289 1311 1468 0,'0'0'836'0,"0"0"-328"16,0 0-154-16,0 0-149 16,0 0-205-16,0 0-21 0,0 0-613 15,20-136-1890-15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34.8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629 801 1706 0,'0'0'238'0,"0"0"-135"16,0 0-3-16,0 0 71 15,0 0 44-15,0 0-73 16,-131-139-108-16,78 139-6 15,-9 0 20-15,-6 12-2 0,-4 26 17 16,-1 12-2 0,11 9-4-16,10 6 15 15,16 10-62-15,16-5 7 0,20 1-13 16,0-10 2-16,43-11-12 16,13-11 6-16,12-19-66 15,8-12-8-15,-1-8-25 16,-7-4 27-16,-9-32 31 15,-9-6 8-15,-15-10 33 16,-12-4 1-16,-9-3 11 16,-8 0 85-16,-6 4-5 15,0 7 29-15,0 17-23 16,0 6-11-16,0 22 14 16,0 3-62-16,0 29-39 15,0 34 53-15,16 25-37 0,1 15 7 16,3 17-1-16,0 3-16 15,2 3 35-15,1-6-41 16,-3-5 1-16,0-7 7 16,-4-10-7-16,-9-9-1 15,-7-16 0-15,0-14 8 16,-11-13 8-16,-24-9-16 16,-11-17 0-16,-7-9 19 15,-9-7-19-15,0-4 0 16,-1-11 1-16,9-25 8 15,11-10-1-15,13-19-8 16,13-13 0-16,17-13-9 0,8-6-8 16,40-7-38-16,21 8-70 15,16 5-104-15,42-1-152 16,-22 23-356-16,-12 16-1208 0</inkml:trace>
  <inkml:trace contextRef="#ctx0" brushRef="#br0" timeOffset="312">1264 0 1920 0,'0'0'497'0,"0"0"-406"16,0 0-11-16,0 0 156 16,-3 178-46-16,3-69-114 15,0 10 0-15,0 5-46 16,0-3-10-16,0-10 31 16,0-10-51-16,16-13 0 15,4-8-36-15,6-12-82 16,-3-9-126-16,3-15-268 15,-10-12-97-15,-10-20-1068 0</inkml:trace>
  <inkml:trace contextRef="#ctx0" brushRef="#br0" timeOffset="738">898 790 1870 0,'0'0'341'0,"0"0"-279"16,0 0-41-16,202-5 43 16,-104 1-2-16,4-3-4 15,3 7-57-15,-11 0 21 16,-9 0 75-16,-12 9-15 16,-17 21 14-16,-10 7-14 15,-14 9-18-15,-12 7 29 0,-10 6-52 16,-4 0-23-16,-6-1 23 15,0-5-36-15,0-9-5 16,0-14 0-16,0-10 0 16,0-12 24-16,-3-8-23 15,-10 0 18-15,-4-10 19 16,-1-26-37-16,-2-8 6 16,3-15-7-16,10-5 2 15,4-8 2-15,3 5-4 16,0 2 0-16,30 9 2 15,5 11-1-15,12 10-1 16,5 11 0-16,4 10 1 16,3 11-8-16,-1 3-76 0,4 13-249 15,-12 15-353-15,-18 2-1315 16</inkml:trace>
  <inkml:trace contextRef="#ctx0" brushRef="#br0" timeOffset="962">2383 774 1991 0,'0'0'389'0,"0"0"-218"15,0 0-90-15,0 0 142 0,-18 189-35 16,13-136-139-1,5-2-49-15,0-8-7 0,0-1-102 16,5-4-176-16,7-11-386 16,-1-13-1247-16</inkml:trace>
  <inkml:trace contextRef="#ctx0" brushRef="#br0" timeOffset="1136">2450 347 1523 0,'0'0'1185'15,"0"0"-1100"-15,0 0-85 16,0 0-57-16,0 0 33 0,0 0-291 16,6 179-1314-16</inkml:trace>
  <inkml:trace contextRef="#ctx0" brushRef="#br0" timeOffset="1309">2388 1935 2367 0,'0'0'705'16,"0"0"-705"-16,0 0-273 0,0 0-111 15,0 0-1254-15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38.32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973 341 1079 0,'0'0'489'0,"0"0"-322"0,0 0-26 15,0 0 92-15,0 0 38 16,15-174-69-16,-15 145-56 16,-9-1-22-16,-25-1-11 15,-8 5-54-15,-10 6-24 16,-16 2 12-16,-8 8-46 15,-6 10 23-15,-6 0-2 16,0 13-20-16,3 27 46 16,3 12-33-16,6 21-6 15,10 18 39-15,10 15-29 16,14 8 8-16,16 5 7 16,17-4-22-16,9-10 30 15,0-7-41-15,32-10 0 0,10-17 36 16,14-7-37-16,13-22 8 15,7-5-7-15,12-17-1 16,6-14 17-16,5-6-17 16,-1 0-26-16,-10-19 4 15,-9-2-77-15,-16 2-118 16,-21-6-137-16,-19 12-323 16,-20-2-1188-16</inkml:trace>
  <inkml:trace contextRef="#ctx0" brushRef="#br0" timeOffset="251">39 659 897 0,'0'0'1268'0,"0"0"-1041"16,0 0-164-16,0 0 70 16,0 0 93-16,0 0-155 15,0 0-42-15,138-27-29 16,18 30-55-16,-11 15-189 16,-12-6-412-16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4:39.6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63 182 1635 0,'0'0'269'15,"0"0"-139"-15,0 0 102 16,0 0 38-16,0 0-95 16,0 0-61-16,0 0-59 15,0-37-31-15,0 97 105 16,0 27-71-16,8 21-30 15,1 13 46-15,-6 9-31 0,0 1-4 16,-3-4-7-16,0-5-16 16,0-4 33-1,-6-9-48-15,-11-9 0 0,5-6 15 16,-5-12-15-16,7-15 4 16,1-6-5-16,3-14 1 15,-2-16 2-15,8-7-3 16,0-6 0-16,0-9 9 15,0-2-8-15,0-5 16 16,0-2-16-16,11 2 10 16,5-2 37-16,10 0-37 15,3 0-10-15,11 0 25 16,2 0-25-16,11 0 8 0,2-4-9 16,7-3 0-1,0-2 19-15,1 3-19 0,-7-3 0 16,-4 4-10-16,-13-1-5 15,-9 3-33-15,-10 3-95 16,-14 0-211-16,-6 0-325 16,0 0-781-16</inkml:trace>
  <inkml:trace contextRef="#ctx0" brushRef="#br0" timeOffset="507">80 93 355 0,'0'0'1465'0,"0"0"-1176"16,0 0-48-16,0 0 45 16,0 0-53-16,0 0-91 15,0 0-48-15,65-55-5 16,1 55-7-16,10 0-47 0,6 0-7 15,3 6-16 1,-3 11-12-16,12 25-106 0,-24-7-271 16,-22-3-593-16</inkml:trace>
  <inkml:trace contextRef="#ctx0" brushRef="#br0" timeOffset="1540">1222 1140 476 0,'0'0'1403'16,"0"0"-1143"-16,0 0-226 16,0 0 50-16,0 0 128 15,0 0-102-15,0 0-52 16,119-97-12-16,-74 58-3 0,8-5 24 16,2-7-58-16,1-1-9 15,0-10 22-15,-1-3-22 16,-2-8-1-16,-10-5 1 15,-11 4 0-15,-13 8 41 16,-8 3-1-16,-8 16-3 16,-3 14 59-16,0 18-20 15,0 10 2-15,0 5-48 16,0 36-28-16,-3 34 34 16,-5 22-17-16,-1 20-11 15,0 6 26-15,2-7-34 16,3-10 6-16,1-13 12 15,3-11-11-15,0-15 22 0,0-15-29 16,0-9 0-16,-3-11-17 16,3-12 16-16,0-4-74 15,0-2-120-15,0-6-171 16,0 0-216-16,6-3-499 0</inkml:trace>
  <inkml:trace contextRef="#ctx0" brushRef="#br0" timeOffset="1939">2598 244 1874 0,'0'0'326'0,"0"0"-221"15,0 0-92-15,0 0 214 16,0 0 3-16,0 0-145 16,0 0-17-16,-33 68 28 15,-2-13-36-15,-8 10 1 16,-10 4-55-16,1 0 3 16,-1-4 30-16,11-8-31 15,10-16 13-15,12-12-12 16,6-9-9-16,11-10 37 0,3-4-37 15,0-3 0-15,26-3 27 16,17 0-15-16,10 0 3 16,2 0-15-16,7 0 1 15,3 0-8-15,-6-3 7 16,1 3-74-16,-4 0-52 16,1 0-165-16,-14 9-247 15,-10 3-200-15</inkml:trace>
  <inkml:trace contextRef="#ctx0" brushRef="#br0" timeOffset="2190">2830 268 500 0,'0'0'1449'0,"0"0"-1216"15,0 0-116-15,0 0 141 16,0 183-29-16,0-89-70 15,0 5-40-15,0 2-48 16,0-8 4-16,0-6-29 16,0-14-26-16,0-8 7 15,0-11-27-15,0-10-8 16,0-6 7-16,0-9-115 16,0 1-141-16,0-7-285 15,0-8-259-15</inkml:trace>
  <inkml:trace contextRef="#ctx0" brushRef="#br0" timeOffset="3304">3445 382 1735 0,'0'0'326'16,"0"0"-228"-16,0 0-25 15,0 0 131-15,0 0-69 16,0 0-88-16,0 0-30 15,37-76 15-15,-8 76 12 16,1 0 15-16,2 0-45 16,1 0 4-16,-4 0 14 15,5 0-5-15,-5 0-3 0,4 0-4 16,-1 3 3 0,1 0 20-16,-1-3-29 0,2 6-1 15,-6-1 8-15,3 5-1 16,-5 7-3-16,-4 4 1 15,-2 8 3-15,-3 3 18 16,-11 7-38-16,-3 2 17 16,-3 4 4-16,0 2-11 15,-26 0 7-15,-13 0-2 16,-10-3-7-16,-7-4 21 16,-3-1-29-16,1-9 8 15,8-7 20-15,7-5 1 16,11-7 11-16,10-2-21 0,5-5 5 15,9-4 19 1,8 0-28-16,0 0 5 16,0 0-5-16,0 0-15 0,25 0 4 15,3 0-4-15,9-4-1 16,5 0 0-16,-2-1-12 16,2 5 11-16,-4 0-8 15,-1 0-6-15,-4 13 9 16,-1 8 6-16,2 8-3 15,-9 7-5-15,1 1-4 16,-6 11 12-16,-3 2-1 16,-7-3 2-16,-7 0 11 15,-3-3-11-15,0-6 5 16,-19-2 21-16,-15-7-25 16,-2-2 14-16,-7-9 7 0,1-6-14 15,-4-10 19 1,7-2-20-16,1 0 16 0,1-6 15 15,7-17-26 1,1-7 1-16,6 1-14 0,7 3 7 16,3 6-1-16,6 4-6 15,7 7-15-15,0 3-25 16,0 6-130-16,26 0-313 16,13 9-112-16,4 3-396 0</inkml:trace>
  <inkml:trace contextRef="#ctx0" brushRef="#br0" timeOffset="3600">4641 1287 1735 0,'0'0'339'0,"0"0"-181"16,0 0 85-16,0 0 53 15,0 0-55-15,0 0-138 16,16 183-9-16,-49-145-23 16,-10 1-25-16,-5 0 3 15,-1-7-49-15,-4 1-1 0,8-5-45 16,8 5-155-16,11-10-400 15,16-8-808-15</inkml:trace>
  <inkml:trace contextRef="#ctx0" brushRef="#br0" timeOffset="4341">5269 1010 1502 0,'0'0'568'15,"0"0"-468"-15,0 0-81 16,0 0 117-16,0 0 72 15,0 0-95-15,0 0-111 16,60-61 5-16,-21 28 6 0,4-9-13 16,-4 2-1-16,-7-12-7 15,-3 0 8-15,-9-7 28 16,-4-2-28 0,-5 0 63-16,-5 4 50 0,-3 12-13 15,-3 13-12-15,0 15 13 16,0 17-28-16,0 0-13 15,0 47-59-15,0 26 23 16,0 24 41-16,0 15-23 16,0 4-3-16,0-8-9 15,0-9-18-15,0-6 17 16,0-14-29-16,0-14 0 16,0-12 16-16,3-15-16 15,5-11-51-15,-2-7-75 16,3-8-110-16,5-1-227 15,-5-11-248-15</inkml:trace>
  <inkml:trace contextRef="#ctx0" brushRef="#br0" timeOffset="4978">6150 488 1800 0,'0'0'344'0,"0"0"-233"0,0 0 9 16,0 0 152 0,0 0-19-16,0 0-145 0,0 0-53 15,190-37-17-15,-141 37 17 16,4 0-53-16,2 0 4 15,-2 0 5-15,-8 0-11 16,-5 0 0-16,-11 0 0 16,-10 0 6-16,-11 0 3 15,-8 0-9-15,0 0 0 16,-27 0 28-16,-13 0-22 16,-15 0-6-16,-4 0-1 15,-6 0 1-15,3 6 13 0,-1 0-13 16,7-1 0-1,5 1 8-15,5 4 16 16,6-2 10-16,7 1 0 0,7 8-10 16,13 4 23-16,7 10-46 15,6 9-1-15,0 4 14 16,9 2-13-16,21 6 0 16,2-3-1-16,4 1 0 15,4 0 17-15,-1-2-17 16,1 1-7-16,2-1 7 15,-2 2 1-15,-1 0-1 16,-4-3-6-16,-4-2 6 16,-12-8 11-16,-13 0-11 0,-6-6 0 15,0-2 10 1,-36-3 1-16,-13-5 4 0,-13 2-9 16,-3-11-5-16,0-6 10 15,8-3-11-15,9-3-33 16,14 0-50-16,15-11-78 15,9-6-306-15,10-7-343 0</inkml:trace>
  <inkml:trace contextRef="#ctx0" brushRef="#br0" timeOffset="5398">6867 445 2119 0,'0'0'354'0,"0"0"-271"16,0 0-53-16,0 0 117 16,176 18-3-16,-120-4-95 15,4-3-25-15,-6-2-17 16,-4-5-5-16,-7-4 14 15,-14 0 4-15,-6 0 41 16,-10-6 57-16,-4-5-19 16,-1-2 1-16,-8 5-7 15,0 2-31-15,0 2-5 0,0 4-17 16,0 0-13 0,-11 31-6-16,-8 24-21 0,-7 21 27 15,-3 16-3-15,-1 5-13 16,4 7 17-16,6-2-19 15,6-1-8-15,8-10-1 16,3-6-24-16,3-11-39 16,0-10-46-16,0-5-156 15,0-15-351-15,-6-17-187 0</inkml:trace>
  <inkml:trace contextRef="#ctx0" brushRef="#br0" timeOffset="5596">6923 1063 2458 0,'0'0'507'0,"0"0"-498"16,0 0 49-16,0 0 83 15,190-41-120-15,-112 41-21 16,26 0-180-16,-19 0-368 15,-12 6-581-15</inkml:trace>
  <inkml:trace contextRef="#ctx0" brushRef="#br0" timeOffset="6112">8088 0 1898 0,'0'0'391'15,"0"0"-305"-15,0 0 114 16,0 0 96-16,0 0-156 16,0 0-38-16,0 0-41 0,138 2-2 15,-122 31 25-15,-6 12-46 16,-1 1 12-16,-6 7-5 16,2 6-12-16,-5 6 15 15,3 3-48-15,3 0 6 16,5-3 9-16,4-7-5 15,5-2-8-15,-1-12-2 16,7-10 0-16,-2-11-9 16,-5-12-15-16,-3-8-2 15,1-3 25-15,-11 0 1 16,2-9 0-16,-8-11-1 16,0-4 1-16,0 1 4 15,0 1-4-15,0 5 0 0,0 6-6 16,0 5 6-16,0 6-61 15,-8 0-150-15,2 17-430 16,0 0-288-16</inkml:trace>
  <inkml:trace contextRef="#ctx0" brushRef="#br0" timeOffset="6960">7617 71 1993 0,'0'0'374'0,"0"0"-249"15,0 0-2-15,0 0 196 16,0 0-145-16,0 0-104 16,0 0-11-16,134-53-13 15,-75 53-19-15,7 0-6 16,2 8-6-16,-3 4 6 16,0 0-21-16,-8-3 0 15,-9-4 7-15,-8-5-6 16,-10 0 7-16,-7 0 13 0,-6 0 13 15,-8 0 37-15,-3 0-22 16,1 0-1 0,-1-5 18-16,-3-1-18 0,1 3-4 15,-4 3-19-15,3 0-25 16,1 0 8-16,2 6-8 16,3 18 0-16,2 11 17 15,-5 8-17-15,0 9 0 16,5 0 15-16,-5 7-9 15,-3 2 20-15,4 4-26 16,-7 4 0-16,0-2 39 0,0 7-24 16,0-4-5-16,0 4 8 15,-10-1 5-15,-7 4 28 16,-3 0-45-16,8 3 6 16,-1-2 15-16,0 0-27 15,3-2 9-15,4 1-3 16,3 0-6-16,0-4 19 15,3 1-19-15,0-6 0 16,0-7 0-16,-5-5 0 16,-4-6 0-16,-5-5 0 15,2-4 0-15,-5-2 0 16,-2-7 0-16,2-6 0 16,0-6 0-16,5-5 0 15,-2-5 0-15,2-4 0 16,-1-4 0-16,-7-2 0 0,-6 0 0 15,-4 0 0-15,-10 0 0 16,-8 0 0-16,-4 0 0 16,-7-8 0-16,0-2 0 15,2-5 0-15,9 4 0 16,2-4 0-16,4-3 0 16,2-3 0-16,1 4 0 15,7 2-84-15,-5 7-158 16,7 4-509-16,10 2-2035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5:20.1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311 712 1699 0,'0'0'493'0,"0"0"-363"15,0 0 80-15,0 0 122 16,0 0-99-16,0 0-93 16,0 0-55-16,29-18-19 15,-12 13 24-15,5-3-54 0,12-8-14 16,8-1 11-16,7-11-25 16,7-3-7-16,6-14-1 15,4-4 0-15,-1-10-14 16,-6-4 11-16,-10-1-1 15,-7-1 4-15,-11 0 0 16,-12 6 1-16,-6 8 3 16,-7 11 3-16,-2 11 44 15,-4 12-30-15,0 13 17 16,0 4 10-16,0 10-26 16,-4 39 14-16,-15 27 2 15,-8 28-10-15,1 20 40 0,-3 5-56 16,2 1-3-16,12-10 16 15,1-13-24-15,11-16 18 16,0-15-19-16,3-13 0 16,0-19-2-16,0-12-19 15,0-8-60-15,0-13-73 16,-10-5-110-16,0-4-298 16,0-2-303-16</inkml:trace>
  <inkml:trace contextRef="#ctx0" brushRef="#br0" timeOffset="520">1084 179 1998 0,'0'0'545'16,"0"0"-439"-16,0 0 103 15,0 0 61-15,0 0-96 16,196-132-81-16,-140 126-57 15,-1 6 40-15,-2 0-38 16,-7 21-5-16,-10 11 21 16,-16 6-53-16,-17 9 16 15,-3 0-2-15,-26 5-15 16,-24 5 22-16,-2-7-22 16,-4-5 1-16,7-10 14 15,10-11-13-15,10-10-2 16,12-8 0-16,14-2 6 0,3-4-6 15,0 0 0 1,3 0 0-16,26 0-11 0,11 0-2 16,5 0 5-16,8 0 1 15,2 2 7-15,4 27-18 16,7 10 13-16,4 11 5 16,-2 8 8-16,-6 7-8 15,-16 4 0-15,-13-1-3 16,-21-4 12-16,-12-5 19 15,-9-9-27-15,-36-3 6 16,-15-10 47-16,-13-12-21 16,-1-10 10-16,-2-12-7 15,8-3-25-15,9-6 11 16,10-23-22-16,16-6-52 16,13-3-44-16,20-23-162 0,10 15-487 15,19 4-684-15</inkml:trace>
  <inkml:trace contextRef="#ctx0" brushRef="#br0" timeOffset="824">2384 577 2000 0,'0'0'395'16,"0"0"-242"-16,0 0 92 15,128-204 33-15,-93 134-74 16,1-4-128-16,-10 6 7 0,-3 7 1 16,-4 11-32-16,-8 15 50 15,-8 20-45-15,0 15-21 16,-3 0 24-16,0 29-59 16,0 26 28-16,0 26 10 15,0 13-38-15,-12 12 29 16,1 2-30-16,8 5-64 15,3-5 20-15,0-4-100 16,-16 28-120-16,-1-25-295 16,-6-21-382-16</inkml:trace>
  <inkml:trace contextRef="#ctx0" brushRef="#br0" timeOffset="1175">0 1454 2393 0,'0'0'359'0,"0"0"-289"16,0 0-54-16,0 0 165 0,0 0 50 16,0 0-153-16,275 13-38 15,-49-13 54 1,85 0-14-16,32 0 14 0,5-22-34 16,-36 5-33-16,-57 9 24 15,-23 4-51-15,-56 4-35 16,-51 0-25-16,-17 29-192 15,-49 1-468-15,-14-3-762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6:04.5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1610 199 1778 0,'0'0'325'16,"0"0"-146"-16,0 0-76 15,0 0 111-15,0 0 87 16,0 0-138-16,0 0-58 16,-35-128 3-16,15 114-21 15,-7 2 21-15,-11 1-57 16,-12 2-32-16,-9 1 20 15,-16 3-16-15,-13 5-10 16,-10 0 13-16,-10 17-7 16,-8 23 43-16,-1 15-34 0,-4 16-7 15,7 21 32 1,12 17-35-16,10 38 4 0,23 42 8 16,27 32-16-16,25-1 35 15,17-39-49-15,14-49 0 16,19-50 11-16,13-8-11 15,22 0-1-15,17 3-17 16,23-7-3-16,10-22 9 16,7-25-15-16,-8-23 0 15,-5 0 19-15,-24-41-11 16,-22-16 17-16,-34-10 2 16,-28-4 8-16,-12-9 55 15,-57-2-63-15,-29 2 11 0,-53 7 41 16,-48 16-41-16,13 28-1 15,18 17-7-15,33 12 12 16,46 10-13-16,9 13-2 16,14 7-26-16,33-4 25 15,29 7-95-15,23 8-85 16,94 6-148-16,-2-6-606 16,-1-18-1345-16</inkml:trace>
  <inkml:trace contextRef="#ctx0" brushRef="#br0" timeOffset="399">2474 1309 2723 0,'0'0'474'15,"0"0"-391"-15,0 0-43 16,0 0 134-16,0 0 57 16,0 0-159-16,0 0-39 15,164-24 31-15,-85 16-43 16,17-3 15-16,9 2-8 0,12 2-27 15,13 1 43 1,12 0-44-16,-4 4 0 0,-8-2 10 16,-16 2-10-16,-21 2-1 15,-28 0-10-15,-25 0-32 16,-21 0 28-16,-16 0-104 16,-3 0-64-16,-27 2-12 15,-15 8-440-15,-1-5-256 0</inkml:trace>
  <inkml:trace contextRef="#ctx0" brushRef="#br0" timeOffset="626">3199 799 2492 0,'0'0'538'0,"0"0"-354"16,0 0-106-16,0 0 124 15,0 0-12-15,-20 159-25 16,20-46-37-16,0 11-71 16,-6 3-27-16,-8-1-10 15,1-3-20-15,-3-3-23 16,-3 52-103-16,5-34-151 16,-3-20-802-16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6:30.7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692 552 1728 0,'0'0'344'0,"0"0"-238"16,0 0-43-16,0 0 170 15,0 0-34-15,0 0-89 16,-14-17-5-16,14 17-33 16,0-2 6-16,5-3 28 15,4 3-57-15,-3-4-11 16,1 2 7-16,-7-1-29 16,0-7 45-16,0-6-46 0,0-11-14 15,-10-13 26-15,-16-7-19 16,-11-7-4-16,-2-3 4 15,-10 0-8-15,-7 3 44 16,2 8-26-16,-6 13-6 16,4 9 40-16,1 11-40 15,5 11 11-15,5 4-12 16,2 0-10-16,7 25 26 16,7 15-27-16,3 16 0 15,6 15 20-15,10 16-20 16,10 6 1-16,0 8 8 15,0 4-7-15,27 2 23 16,5 2-25-16,14 0 0 16,7-7 15-16,6-1-15 15,3-9-7-15,6-6-4 0,1-8 8 16,2-1-18-16,2-3 20 16,-8-3 1-16,-2-8-3 15,-15-2 3-15,-11-9-6 16,-18-2 5-16,-12 1 1 15,-7-4 10-15,-3 0-10 16,-34-3 0-16,-12-3 11 16,-2-3-11-16,-11-8 0 15,-5-7-1-15,-2-8 2 16,1-12 28-16,0-3-29 0,5-6 0 16,7-25 1-1,8-15-1-15,8-6 0 0,14-16-7 16,19-11 14-16,7-15 5 15,16-13-12-15,33-7 0 16,24-11-6-16,9-5 6 16,6 4-1-16,3-1 0 15,-6 12 1-15,-15 18 2 16,-18 18-2-16,-19 22 0 16,-21 19 33-16,-9 17-14 15,-3 13-7-15,0 5-7 16,-18 3-5-16,-6 3-20 15,12 36-124-15,12 47-214 16,0 1-439-16,3-8-1473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6:31.1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0 109 2970 0,'0'0'374'15,"0"0"-288"-15,0 0-79 0,0 0 91 16,0 0 47-16,0 0-76 15,0 0-25-15,112-32-38 16,-27 29 6-16,20 1 9 16,42-2-21-16,49 4 30 15,50 0-29-15,16-2-1 16,-47 2 34-16,-57-4-34 16,-76 4 0-16,-36 0-1 15,-13 0-35-15,-21 0-24 16,-12 24-73-16,-32 41-40 15,-27-6-368-15,-6 0-516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6:31.3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0 120 2890 0,'0'0'578'0,"0"0"-530"15,0 0-17-15,0 0 137 16,0 0-49-16,216-43-50 16,-92 24-33-16,21-1-24 15,5 0 7-15,0 4-19 16,31 16-92-16,-41 0-175 0,-32 22-885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6:31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1640 2474 0,'0'0'356'15,"0"0"-318"-15,0 0-38 16,0 0 0-16,227-173 46 16,-123 87-22-16,12-17 3 15,-2-14-20-15,4-30-7 16,-18-33 14-16,-18-30-7 16,-25 24 56-16,-32 42 1 15,-17 53 28-15,-5 47 45 16,-3 8-35-16,0 9 6 15,0 21 0-15,0 12-52 16,0 93-19-16,0 77 44 0,-17 71-6 16,-22 27 12-16,-4-12-66 15,1-37 8-15,13-70 14 16,9-32-43-16,7-33 0 16,3-23 0-16,3 4 0 15,1-3 0-15,0-6-15 16,3-18-62-16,3-15-13 15,0-10-136-15,0-10-251 16,0-9-437-16</inkml:trace>
  <inkml:trace contextRef="#ctx0" brushRef="#br0" timeOffset="692">2087 0 2562 0,'0'0'367'0,"0"0"-253"16,0 0-97-16,0 0 145 16,0 0 73-16,-118 212-70 15,13-48-103-15,-37 46-26 16,-14 10 52-16,21-34-28 15,38-53 0-15,37-48-22 0,15-17-23 16,-1-3 27 0,7-3-42-16,9-12 0 0,17-21 35 15,13-17-35-15,6-12 0 16,43 0 23-16,24-26-23 16,15-13 15-16,17-5-15 15,9-3 0-15,7 6 0 16,7 9 0-16,2 14 0 15,9 12 0-15,2 6 0 16,-8 0 0-16,-2 14 0 16,-12 10 0-16,-12 0 0 15,-22-1-3-15,-19-5-25 16,-27-7-11-16,-22-5-35 16,-14-6 58-16,-3 0-14 15,-9-29-14-15,-19-21 43 0,0-21-19 16,-6-20 11-16,-1-36 0 15,5 3 3-15,1-8-9 16,6 0 15-16,4 28 0 16,2 7 10-16,0 26 11 15,8 27 20-15,-2 21 19 16,8 19-23-16,3 4 26 16,0 36-54-16,0 53 9 15,0 58 17-15,0 58-35 16,0 28 0-16,-12-3 0 15,-5-23 0-15,4-34 0 16,1-31 0-16,1-29 0 0,2-31 0 16,-5-15 0-16,-2 0 0 15,-4 4 0-15,-6-3 0 16,-17-2 0-16,7-20-284 16,-7-16-1061-16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6T10:29:59.6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2378 0,'0'0'810'16,"0"0"-636"-16,0 0-81 15,0 0-45-15,0 0-48 16,0 0-297-16,0 0-747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5401A14-8054-4290-B74A-A8F9486A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096AE86-E5D8-4F14-B553-A27F576A8D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3394E42-27AC-4687-BF11-4056414F87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9D31253E-05BD-4539-9A7F-F8EF4B75E4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E70649E-4411-4A6B-9BD4-6614AEE531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20EEB362-9313-48CE-A9D1-5070CB555A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3302A09-4191-453E-B734-8DC0ADAE2B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D5E20B73-8764-48ED-B0E7-365FCA305B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F8F1ADB-90E5-4C2A-817B-CE8244DD67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C42F6A2F-498F-463D-A967-580DE37B6E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F1AE915-A88C-4873-BF84-F177B86115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152493F-1AC6-42A6-8D18-EA6492F7C4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504BDF4-AA99-4FCB-BF99-4895091C4C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E7036D7A-A5CF-4058-819A-CD378623E5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CC53179-C0DA-4FF8-BCAB-5C4C8B4452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45FA9784-BAA5-4B92-BA42-96E3EBBBC1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2BB3E9D-F2FE-429D-884C-3737B8A39A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A999A9D7-7BDA-40AC-90D4-0EC99AF4D3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B697E3D-127D-430F-A58F-3468D9E00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63F7F060-B31A-416E-9B50-05F6CEF856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BE7B51B-1485-41D3-BF37-B285AC5F21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B577A4C8-FD33-4C85-B660-0181DDD1AE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DCC3C3C-EACF-4CDB-948A-A2F14AA66B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7EC9FB8C-1372-493C-947C-264318BE3B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82E5EF2-370D-49ED-B334-286F012CF2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20979324-EE45-4332-98AE-132E3A6754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F958752-7D40-4EA3-9604-02AF108A13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D1AEDF92-BD3C-4703-A971-E2C904F6F8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FF6811B-F33C-4C1A-BC9A-416930C115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5CE8254-DF9D-4840-A8C0-CE050937B7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707D40E7-1766-43F7-9F49-678AF63A4D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9BE16EE1-C7E9-4A9B-8DDB-39C5F37442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6770482-0DDD-4706-81A5-CCE74FA5A1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5006280-E837-48B3-8CBC-E3705543C2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A9D4149-DA05-4BEA-B1CC-7168ACD820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410076A3-F387-46DF-87C2-1A55184034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AEE6643-C01A-4AD2-B335-6EC3873643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166DB01A-FD8E-4331-84F5-1F0E1F1A69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94FD1A7-39AA-493E-83C4-84547D9308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236BFD29-CF8E-4800-9312-E7EF6B5C1B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BB9EFF4-6447-4415-A048-7E8886DE3B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5E4985FB-7084-4A19-BA9E-AF4FEA39D2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D50A96E-FC13-49EA-B17C-9523437C0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C31F7015-2B40-4A9B-B62F-C5532B867E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5F9A152-69FA-4E38-B15B-497B41E67C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26803037-6FE4-45AC-812B-0776C01711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924D0EC-3BAA-416D-A709-3BAA22182C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9897660-D5F7-4BDC-873C-B8D913EF7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11F9728-1C19-4428-B1E9-A952475E40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4B22770A-7365-45B9-8CB3-B31760F7DF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B0BEB85A-6DD8-487C-B346-E5CB3490A0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E6F0C531-6687-4DDE-90DD-E3D5DAE21AA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CE6AFA2-D4B8-4105-8CF3-015BE80F6D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3B2804D-223E-4410-94C0-8273814363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3686855-1C6E-4A88-A022-87107DE431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CA8644A0-FD59-49C9-88B0-9206DD8D59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94E1B22-A146-4C4A-B188-1248595F70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D74ADB84-AE6A-42D5-8B30-7D2979C588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22B20B4-2D7C-4B81-A578-D6642CCA2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5AF112F6-7455-48B8-842F-7ABDEDC10D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C338ADA-7286-49D5-8237-E717468315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FFBB443-2815-47AC-9784-E4BCA53095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483EA0C-F497-4839-B2A6-1D3DD42E10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D72D565A-D6E4-4217-BAD7-4F896156AD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CC64CA4-6602-485A-B879-C62526A0D8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B7A318D8-B869-493C-BAD4-3075B8A3DA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A7E4308-D9B5-49D5-AB35-00C1B65871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5803B4B-1C79-4517-B553-CCF276C72C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1B4549D-1950-4C54-9207-DEC2F5B634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1E27749-D104-4FD9-A4F0-DB87EDFAA5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C702F27-38F7-49D0-A784-AF3204902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D28C13E-B68F-4578-93E4-1F171F6CF2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547E9F8-A198-48BD-9CB7-B7BBE34E38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5E9BAC41-6BA6-4DAC-B881-10A7F6A786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7AE5AB1-AB56-463C-A225-38C8EBFB99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800C086-DBE5-409E-98EE-FAC66BB8AED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F2BCBD3-29B7-441E-8363-61CFFEF1A5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FAEC8F6-0ACB-4FFB-9DEB-DEC6691633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0753D71-3852-4051-BDFE-1330DF3F8E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6545-151B-4DE0-9AC0-2AEB9154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E33C4-7BAC-420E-84EF-F38DF053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B765-D518-4604-AFCF-3B07F20DE1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DBCB-DED6-4A13-8EF4-CBD2DF5FEF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B071-BC0B-4D47-93B4-E41649363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1E61AA-4E9F-4C2D-BE4E-EC7607316E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234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6DBF-37FD-4276-8E59-95BB4CE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A8F61-967A-46B1-93C8-B0F9E99F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FC70-8B35-49F4-B69F-A0A9730403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0C86-32CF-4DC4-9E7F-27456D92A9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1E20-037B-4834-858B-15A8D69C7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4349CAC-E2E7-401C-BCE7-F945BF3BA4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49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40677-D676-41D5-8F42-3290B591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F2CC-54C3-49D6-A1D4-BFA4ADD8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9F85-7FE0-4377-B4EC-CF6D42E5BE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BEDE-A8D5-4878-85BE-70B685FF02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9498-90F3-42CC-9E8D-BF903766C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39328C-5805-48C6-B15F-94CA4D05CC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660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954A-B5AA-4692-AC92-14656EB3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8F7-AD3B-489C-9DF5-7D54D040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9E90-78E6-48C2-8EBF-A3BF5F7800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6C05-9D70-423C-9652-1140563017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30B-E454-4811-894F-172DEEA6D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DABFC7-1B49-4BF7-A5FE-0768C66E3AB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14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4327-4856-4ABC-8AAF-CA7D2C57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23A1-58C8-42D7-B0B0-8CA79BE7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3E17-CE83-4953-86EA-822CF78D7F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353F-549A-469D-8B42-A7613B2993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08AD-79E8-4CAD-9CA7-F0723B56A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E1E888-3562-467D-8E69-C860F8DD8A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31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4CF9-2F9F-4700-86CC-B2E80C30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B335-9EB6-4408-94F9-FE8F7427B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1F92-3A56-4790-A86C-03588FF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1453-C169-48EC-ADCD-67FD90A826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45D74-8DB0-420E-B21C-C181DA07D0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0679-8F1C-495E-B503-CEB70A555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E53138-49F4-4823-95E9-B6DF5E508E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4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E31-2FE4-4425-8C41-5A73D9E2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91B2-42C5-402D-8846-45334177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C52B-4B3D-4B8C-BE90-3EC93436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C0ACC-BF2B-4780-A8AE-1C00CECB2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F3968-386A-4650-8B05-CDE6BE80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05323-F4E7-4F29-AE24-4758219DB7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91CDF-7356-4015-A8E2-B8A0170069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82D85-1F95-4976-9A7C-214D01B9F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1DFA7D-84BB-41CD-9210-F46BFF06996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099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529-1D36-4ED7-AF02-555BA1EF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C8708-E2F4-421D-B5B3-1AFF600614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46A36-FF35-4218-82E0-E7B1457F81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1CDA-B45C-4BCA-A63D-59C02C3E1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0E59BA-38A3-4848-823E-071ED82A9F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4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02649-6CCB-4F0F-B905-D8D4E61CEF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CEEB-FBAB-47F1-A201-DB0F25DC21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6C07A-8539-4CFD-9B87-C71F2F99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A3EEF2-5A91-4742-87E1-A955621F21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18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60B-A4DF-46A5-8392-20919E49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7497-CAC3-41A8-9431-8605D274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7FDB-6848-4667-9B7B-FA26AA6E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0-EB4D-4F59-BC0B-D508679D58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5EFC-963A-410B-AB73-2D207603BB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2145-1CEA-4063-A756-50914450E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5342B4-C050-4131-A0BB-59FB61F790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6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14A-3BDE-469D-9F06-A5AB155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6F182-0A85-45E7-A8A9-F7FB88EC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F35C-6003-4226-B847-40F6531C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7117-2BC1-4C7F-B4C2-DBB9B1A228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FFBE4-0AC1-4ECF-BE93-CD48A66573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FA9A-7781-4011-9413-9035EA814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54C03E-4741-46EC-A28F-4BEEEBEADA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68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FEED16E-0356-42CA-93AC-C698E614E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87CA-D172-408A-8733-B8614825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0D24CA-F892-44F3-B870-E13D3EE461B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246F56-EE83-469D-8FA3-73B7F45210F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64A469-1455-4E0F-A06A-4B421910C2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E4CE8DC0-7CCA-4AB8-9629-07D36C0A881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50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43.png"/><Relationship Id="rId21" Type="http://schemas.openxmlformats.org/officeDocument/2006/relationships/image" Target="../media/image53.png"/><Relationship Id="rId34" Type="http://schemas.openxmlformats.org/officeDocument/2006/relationships/customXml" Target="../ink/ink53.xml"/><Relationship Id="rId7" Type="http://schemas.openxmlformats.org/officeDocument/2006/relationships/image" Target="../media/image47.png"/><Relationship Id="rId12" Type="http://schemas.openxmlformats.org/officeDocument/2006/relationships/customXml" Target="../ink/ink41.xml"/><Relationship Id="rId17" Type="http://schemas.openxmlformats.org/officeDocument/2006/relationships/customXml" Target="../ink/ink44.xml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43.xml"/><Relationship Id="rId20" Type="http://schemas.openxmlformats.org/officeDocument/2006/relationships/customXml" Target="../ink/ink46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49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4.png"/><Relationship Id="rId28" Type="http://schemas.openxmlformats.org/officeDocument/2006/relationships/customXml" Target="../ink/ink50.xml"/><Relationship Id="rId36" Type="http://schemas.openxmlformats.org/officeDocument/2006/relationships/image" Target="../media/image60.png"/><Relationship Id="rId10" Type="http://schemas.openxmlformats.org/officeDocument/2006/relationships/customXml" Target="../ink/ink40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37.xml"/><Relationship Id="rId9" Type="http://schemas.openxmlformats.org/officeDocument/2006/relationships/image" Target="../media/image48.png"/><Relationship Id="rId14" Type="http://schemas.openxmlformats.org/officeDocument/2006/relationships/customXml" Target="../ink/ink42.xml"/><Relationship Id="rId22" Type="http://schemas.openxmlformats.org/officeDocument/2006/relationships/customXml" Target="../ink/ink47.xml"/><Relationship Id="rId27" Type="http://schemas.openxmlformats.org/officeDocument/2006/relationships/image" Target="../media/image56.png"/><Relationship Id="rId30" Type="http://schemas.openxmlformats.org/officeDocument/2006/relationships/customXml" Target="../ink/ink51.xml"/><Relationship Id="rId35" Type="http://schemas.openxmlformats.org/officeDocument/2006/relationships/customXml" Target="../ink/ink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8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image" Target="../media/image81.png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34" Type="http://schemas.openxmlformats.org/officeDocument/2006/relationships/customXml" Target="../ink/ink72.xml"/><Relationship Id="rId7" Type="http://schemas.openxmlformats.org/officeDocument/2006/relationships/image" Target="../media/image65.png"/><Relationship Id="rId12" Type="http://schemas.openxmlformats.org/officeDocument/2006/relationships/customXml" Target="../ink/ink61.xm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33" Type="http://schemas.openxmlformats.org/officeDocument/2006/relationships/image" Target="../media/image78.png"/><Relationship Id="rId38" Type="http://schemas.openxmlformats.org/officeDocument/2006/relationships/customXml" Target="../ink/ink74.xml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76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67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80.png"/><Relationship Id="rId40" Type="http://schemas.openxmlformats.org/officeDocument/2006/relationships/customXml" Target="../ink/ink75.xml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10" Type="http://schemas.openxmlformats.org/officeDocument/2006/relationships/customXml" Target="../ink/ink60.xml"/><Relationship Id="rId19" Type="http://schemas.openxmlformats.org/officeDocument/2006/relationships/image" Target="../media/image71.png"/><Relationship Id="rId31" Type="http://schemas.openxmlformats.org/officeDocument/2006/relationships/image" Target="../media/image77.png"/><Relationship Id="rId4" Type="http://schemas.openxmlformats.org/officeDocument/2006/relationships/customXml" Target="../ink/ink57.xml"/><Relationship Id="rId9" Type="http://schemas.openxmlformats.org/officeDocument/2006/relationships/image" Target="../media/image66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75.png"/><Relationship Id="rId30" Type="http://schemas.openxmlformats.org/officeDocument/2006/relationships/customXml" Target="../ink/ink70.xml"/><Relationship Id="rId35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94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107.png"/><Relationship Id="rId3" Type="http://schemas.openxmlformats.org/officeDocument/2006/relationships/image" Target="../media/image89.png"/><Relationship Id="rId21" Type="http://schemas.openxmlformats.org/officeDocument/2006/relationships/image" Target="../media/image98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47" Type="http://schemas.openxmlformats.org/officeDocument/2006/relationships/image" Target="../media/image111.png"/><Relationship Id="rId7" Type="http://schemas.openxmlformats.org/officeDocument/2006/relationships/image" Target="../media/image91.png"/><Relationship Id="rId12" Type="http://schemas.openxmlformats.org/officeDocument/2006/relationships/customXml" Target="../ink/ink81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102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11" Type="http://schemas.openxmlformats.org/officeDocument/2006/relationships/image" Target="../media/image93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106.png"/><Relationship Id="rId40" Type="http://schemas.openxmlformats.org/officeDocument/2006/relationships/customXml" Target="../ink/ink95.xml"/><Relationship Id="rId45" Type="http://schemas.openxmlformats.org/officeDocument/2006/relationships/image" Target="../media/image110.png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10" Type="http://schemas.openxmlformats.org/officeDocument/2006/relationships/customXml" Target="../ink/ink80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97.xml"/><Relationship Id="rId4" Type="http://schemas.openxmlformats.org/officeDocument/2006/relationships/customXml" Target="../ink/ink77.xml"/><Relationship Id="rId9" Type="http://schemas.openxmlformats.org/officeDocument/2006/relationships/image" Target="../media/image92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101.png"/><Relationship Id="rId30" Type="http://schemas.openxmlformats.org/officeDocument/2006/relationships/customXml" Target="../ink/ink90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customXml" Target="../ink/ink99.xml"/><Relationship Id="rId7" Type="http://schemas.openxmlformats.org/officeDocument/2006/relationships/customXml" Target="../ink/ink10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customXml" Target="../ink/ink100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19.png"/><Relationship Id="rId18" Type="http://schemas.openxmlformats.org/officeDocument/2006/relationships/customXml" Target="../ink/ink110.xml"/><Relationship Id="rId26" Type="http://schemas.openxmlformats.org/officeDocument/2006/relationships/image" Target="../media/image125.png"/><Relationship Id="rId3" Type="http://schemas.openxmlformats.org/officeDocument/2006/relationships/image" Target="../media/image112.png"/><Relationship Id="rId21" Type="http://schemas.openxmlformats.org/officeDocument/2006/relationships/image" Target="../media/image123.png"/><Relationship Id="rId7" Type="http://schemas.openxmlformats.org/officeDocument/2006/relationships/image" Target="../media/image114.png"/><Relationship Id="rId12" Type="http://schemas.openxmlformats.org/officeDocument/2006/relationships/customXml" Target="../ink/ink107.xml"/><Relationship Id="rId17" Type="http://schemas.openxmlformats.org/officeDocument/2006/relationships/image" Target="../media/image121.png"/><Relationship Id="rId25" Type="http://schemas.openxmlformats.org/officeDocument/2006/relationships/customXml" Target="../ink/ink114.xml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customXml" Target="../ink/ink111.xml"/><Relationship Id="rId29" Type="http://schemas.openxmlformats.org/officeDocument/2006/relationships/customXml" Target="../ink/ink1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11" Type="http://schemas.openxmlformats.org/officeDocument/2006/relationships/image" Target="../media/image118.png"/><Relationship Id="rId24" Type="http://schemas.openxmlformats.org/officeDocument/2006/relationships/image" Target="../media/image124.png"/><Relationship Id="rId5" Type="http://schemas.openxmlformats.org/officeDocument/2006/relationships/image" Target="../media/image113.png"/><Relationship Id="rId15" Type="http://schemas.openxmlformats.org/officeDocument/2006/relationships/image" Target="../media/image120.png"/><Relationship Id="rId23" Type="http://schemas.openxmlformats.org/officeDocument/2006/relationships/customXml" Target="../ink/ink113.xml"/><Relationship Id="rId28" Type="http://schemas.openxmlformats.org/officeDocument/2006/relationships/image" Target="../media/image126.png"/><Relationship Id="rId10" Type="http://schemas.openxmlformats.org/officeDocument/2006/relationships/customXml" Target="../ink/ink106.xml"/><Relationship Id="rId19" Type="http://schemas.openxmlformats.org/officeDocument/2006/relationships/image" Target="../media/image122.png"/><Relationship Id="rId4" Type="http://schemas.openxmlformats.org/officeDocument/2006/relationships/customXml" Target="../ink/ink103.xml"/><Relationship Id="rId9" Type="http://schemas.openxmlformats.org/officeDocument/2006/relationships/image" Target="../media/image117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customXml" Target="../ink/ink115.xml"/><Relationship Id="rId30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33.png"/><Relationship Id="rId18" Type="http://schemas.openxmlformats.org/officeDocument/2006/relationships/customXml" Target="../ink/ink125.xml"/><Relationship Id="rId3" Type="http://schemas.openxmlformats.org/officeDocument/2006/relationships/image" Target="../media/image128.png"/><Relationship Id="rId7" Type="http://schemas.openxmlformats.org/officeDocument/2006/relationships/image" Target="../media/image130.png"/><Relationship Id="rId12" Type="http://schemas.openxmlformats.org/officeDocument/2006/relationships/customXml" Target="../ink/ink122.xml"/><Relationship Id="rId17" Type="http://schemas.openxmlformats.org/officeDocument/2006/relationships/image" Target="../media/image135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5" Type="http://schemas.openxmlformats.org/officeDocument/2006/relationships/image" Target="../media/image134.png"/><Relationship Id="rId10" Type="http://schemas.openxmlformats.org/officeDocument/2006/relationships/customXml" Target="../ink/ink121.xml"/><Relationship Id="rId19" Type="http://schemas.openxmlformats.org/officeDocument/2006/relationships/image" Target="../media/image136.png"/><Relationship Id="rId4" Type="http://schemas.openxmlformats.org/officeDocument/2006/relationships/customXml" Target="../ink/ink118.xml"/><Relationship Id="rId9" Type="http://schemas.openxmlformats.org/officeDocument/2006/relationships/image" Target="../media/image131.png"/><Relationship Id="rId14" Type="http://schemas.openxmlformats.org/officeDocument/2006/relationships/customXml" Target="../ink/ink12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34.xml"/><Relationship Id="rId26" Type="http://schemas.openxmlformats.org/officeDocument/2006/relationships/customXml" Target="../ink/ink139.xml"/><Relationship Id="rId39" Type="http://schemas.openxmlformats.org/officeDocument/2006/relationships/image" Target="../media/image153.png"/><Relationship Id="rId21" Type="http://schemas.openxmlformats.org/officeDocument/2006/relationships/image" Target="../media/image145.png"/><Relationship Id="rId34" Type="http://schemas.openxmlformats.org/officeDocument/2006/relationships/customXml" Target="../ink/ink143.xml"/><Relationship Id="rId42" Type="http://schemas.openxmlformats.org/officeDocument/2006/relationships/customXml" Target="../ink/ink147.xml"/><Relationship Id="rId47" Type="http://schemas.openxmlformats.org/officeDocument/2006/relationships/customXml" Target="../ink/ink150.xml"/><Relationship Id="rId50" Type="http://schemas.openxmlformats.org/officeDocument/2006/relationships/image" Target="../media/image158.png"/><Relationship Id="rId55" Type="http://schemas.openxmlformats.org/officeDocument/2006/relationships/customXml" Target="../ink/ink154.xml"/><Relationship Id="rId63" Type="http://schemas.openxmlformats.org/officeDocument/2006/relationships/customXml" Target="../ink/ink158.xml"/><Relationship Id="rId68" Type="http://schemas.openxmlformats.org/officeDocument/2006/relationships/image" Target="../media/image167.png"/><Relationship Id="rId76" Type="http://schemas.openxmlformats.org/officeDocument/2006/relationships/image" Target="../media/image171.png"/><Relationship Id="rId7" Type="http://schemas.openxmlformats.org/officeDocument/2006/relationships/image" Target="../media/image139.png"/><Relationship Id="rId71" Type="http://schemas.openxmlformats.org/officeDocument/2006/relationships/customXml" Target="../ink/ink162.xml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9" Type="http://schemas.openxmlformats.org/officeDocument/2006/relationships/image" Target="../media/image148.png"/><Relationship Id="rId11" Type="http://schemas.openxmlformats.org/officeDocument/2006/relationships/image" Target="../media/image141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37" Type="http://schemas.openxmlformats.org/officeDocument/2006/relationships/image" Target="../media/image152.png"/><Relationship Id="rId40" Type="http://schemas.openxmlformats.org/officeDocument/2006/relationships/customXml" Target="../ink/ink146.xml"/><Relationship Id="rId45" Type="http://schemas.openxmlformats.org/officeDocument/2006/relationships/customXml" Target="../ink/ink149.xml"/><Relationship Id="rId53" Type="http://schemas.openxmlformats.org/officeDocument/2006/relationships/customXml" Target="../ink/ink153.xml"/><Relationship Id="rId58" Type="http://schemas.openxmlformats.org/officeDocument/2006/relationships/image" Target="../media/image162.png"/><Relationship Id="rId66" Type="http://schemas.openxmlformats.org/officeDocument/2006/relationships/image" Target="../media/image166.png"/><Relationship Id="rId74" Type="http://schemas.openxmlformats.org/officeDocument/2006/relationships/image" Target="../media/image170.png"/><Relationship Id="rId5" Type="http://schemas.openxmlformats.org/officeDocument/2006/relationships/image" Target="../media/image138.png"/><Relationship Id="rId15" Type="http://schemas.openxmlformats.org/officeDocument/2006/relationships/image" Target="../media/image123.png"/><Relationship Id="rId23" Type="http://schemas.openxmlformats.org/officeDocument/2006/relationships/customXml" Target="../ink/ink137.xml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customXml" Target="../ink/ink151.xml"/><Relationship Id="rId57" Type="http://schemas.openxmlformats.org/officeDocument/2006/relationships/customXml" Target="../ink/ink155.xml"/><Relationship Id="rId61" Type="http://schemas.openxmlformats.org/officeDocument/2006/relationships/customXml" Target="../ink/ink157.xml"/><Relationship Id="rId10" Type="http://schemas.openxmlformats.org/officeDocument/2006/relationships/customXml" Target="../ink/ink130.xml"/><Relationship Id="rId19" Type="http://schemas.openxmlformats.org/officeDocument/2006/relationships/image" Target="../media/image144.png"/><Relationship Id="rId31" Type="http://schemas.openxmlformats.org/officeDocument/2006/relationships/image" Target="../media/image149.png"/><Relationship Id="rId44" Type="http://schemas.openxmlformats.org/officeDocument/2006/relationships/image" Target="../media/image155.png"/><Relationship Id="rId52" Type="http://schemas.openxmlformats.org/officeDocument/2006/relationships/image" Target="../media/image159.png"/><Relationship Id="rId60" Type="http://schemas.openxmlformats.org/officeDocument/2006/relationships/image" Target="../media/image163.png"/><Relationship Id="rId65" Type="http://schemas.openxmlformats.org/officeDocument/2006/relationships/customXml" Target="../ink/ink159.xml"/><Relationship Id="rId73" Type="http://schemas.openxmlformats.org/officeDocument/2006/relationships/customXml" Target="../ink/ink163.xml"/><Relationship Id="rId78" Type="http://schemas.openxmlformats.org/officeDocument/2006/relationships/image" Target="../media/image172.png"/><Relationship Id="rId4" Type="http://schemas.openxmlformats.org/officeDocument/2006/relationships/customXml" Target="../ink/ink127.xml"/><Relationship Id="rId9" Type="http://schemas.openxmlformats.org/officeDocument/2006/relationships/image" Target="../media/image140.png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47.png"/><Relationship Id="rId30" Type="http://schemas.openxmlformats.org/officeDocument/2006/relationships/customXml" Target="../ink/ink141.xml"/><Relationship Id="rId35" Type="http://schemas.openxmlformats.org/officeDocument/2006/relationships/image" Target="../media/image151.png"/><Relationship Id="rId43" Type="http://schemas.openxmlformats.org/officeDocument/2006/relationships/customXml" Target="../ink/ink148.xml"/><Relationship Id="rId48" Type="http://schemas.openxmlformats.org/officeDocument/2006/relationships/image" Target="../media/image157.png"/><Relationship Id="rId56" Type="http://schemas.openxmlformats.org/officeDocument/2006/relationships/image" Target="../media/image161.png"/><Relationship Id="rId64" Type="http://schemas.openxmlformats.org/officeDocument/2006/relationships/image" Target="../media/image165.png"/><Relationship Id="rId69" Type="http://schemas.openxmlformats.org/officeDocument/2006/relationships/customXml" Target="../ink/ink161.xml"/><Relationship Id="rId77" Type="http://schemas.openxmlformats.org/officeDocument/2006/relationships/customXml" Target="../ink/ink165.xml"/><Relationship Id="rId8" Type="http://schemas.openxmlformats.org/officeDocument/2006/relationships/customXml" Target="../ink/ink129.xml"/><Relationship Id="rId51" Type="http://schemas.openxmlformats.org/officeDocument/2006/relationships/customXml" Target="../ink/ink152.xml"/><Relationship Id="rId72" Type="http://schemas.openxmlformats.org/officeDocument/2006/relationships/image" Target="../media/image169.png"/><Relationship Id="rId3" Type="http://schemas.openxmlformats.org/officeDocument/2006/relationships/image" Target="../media/image137.png"/><Relationship Id="rId12" Type="http://schemas.openxmlformats.org/officeDocument/2006/relationships/customXml" Target="../ink/ink131.xml"/><Relationship Id="rId17" Type="http://schemas.openxmlformats.org/officeDocument/2006/relationships/image" Target="../media/image143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45.xml"/><Relationship Id="rId46" Type="http://schemas.openxmlformats.org/officeDocument/2006/relationships/image" Target="../media/image156.png"/><Relationship Id="rId59" Type="http://schemas.openxmlformats.org/officeDocument/2006/relationships/customXml" Target="../ink/ink156.xml"/><Relationship Id="rId67" Type="http://schemas.openxmlformats.org/officeDocument/2006/relationships/customXml" Target="../ink/ink160.xml"/><Relationship Id="rId20" Type="http://schemas.openxmlformats.org/officeDocument/2006/relationships/customXml" Target="../ink/ink135.xml"/><Relationship Id="rId41" Type="http://schemas.openxmlformats.org/officeDocument/2006/relationships/image" Target="../media/image154.png"/><Relationship Id="rId54" Type="http://schemas.openxmlformats.org/officeDocument/2006/relationships/image" Target="../media/image160.png"/><Relationship Id="rId62" Type="http://schemas.openxmlformats.org/officeDocument/2006/relationships/image" Target="../media/image164.png"/><Relationship Id="rId70" Type="http://schemas.openxmlformats.org/officeDocument/2006/relationships/image" Target="../media/image168.png"/><Relationship Id="rId75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13" Type="http://schemas.openxmlformats.org/officeDocument/2006/relationships/image" Target="../media/image177.png"/><Relationship Id="rId18" Type="http://schemas.openxmlformats.org/officeDocument/2006/relationships/customXml" Target="../ink/ink174.xml"/><Relationship Id="rId26" Type="http://schemas.openxmlformats.org/officeDocument/2006/relationships/customXml" Target="../ink/ink178.xml"/><Relationship Id="rId39" Type="http://schemas.openxmlformats.org/officeDocument/2006/relationships/image" Target="../media/image190.png"/><Relationship Id="rId3" Type="http://schemas.openxmlformats.org/officeDocument/2006/relationships/image" Target="../media/image173.png"/><Relationship Id="rId21" Type="http://schemas.openxmlformats.org/officeDocument/2006/relationships/image" Target="../media/image181.png"/><Relationship Id="rId34" Type="http://schemas.openxmlformats.org/officeDocument/2006/relationships/customXml" Target="../ink/ink182.xml"/><Relationship Id="rId42" Type="http://schemas.openxmlformats.org/officeDocument/2006/relationships/customXml" Target="../ink/ink186.xml"/><Relationship Id="rId7" Type="http://schemas.openxmlformats.org/officeDocument/2006/relationships/image" Target="../media/image174.png"/><Relationship Id="rId12" Type="http://schemas.openxmlformats.org/officeDocument/2006/relationships/customXml" Target="../ink/ink171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84.xml"/><Relationship Id="rId2" Type="http://schemas.openxmlformats.org/officeDocument/2006/relationships/customXml" Target="../ink/ink166.xml"/><Relationship Id="rId16" Type="http://schemas.openxmlformats.org/officeDocument/2006/relationships/customXml" Target="../ink/ink173.xml"/><Relationship Id="rId20" Type="http://schemas.openxmlformats.org/officeDocument/2006/relationships/customXml" Target="../ink/ink175.xml"/><Relationship Id="rId29" Type="http://schemas.openxmlformats.org/officeDocument/2006/relationships/image" Target="../media/image185.png"/><Relationship Id="rId41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8.xml"/><Relationship Id="rId11" Type="http://schemas.openxmlformats.org/officeDocument/2006/relationships/image" Target="../media/image176.png"/><Relationship Id="rId24" Type="http://schemas.openxmlformats.org/officeDocument/2006/relationships/customXml" Target="../ink/ink177.xml"/><Relationship Id="rId32" Type="http://schemas.openxmlformats.org/officeDocument/2006/relationships/customXml" Target="../ink/ink181.xml"/><Relationship Id="rId37" Type="http://schemas.openxmlformats.org/officeDocument/2006/relationships/image" Target="../media/image189.png"/><Relationship Id="rId40" Type="http://schemas.openxmlformats.org/officeDocument/2006/relationships/customXml" Target="../ink/ink185.xml"/><Relationship Id="rId45" Type="http://schemas.openxmlformats.org/officeDocument/2006/relationships/image" Target="../media/image193.png"/><Relationship Id="rId5" Type="http://schemas.openxmlformats.org/officeDocument/2006/relationships/image" Target="../media/image12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79.xml"/><Relationship Id="rId36" Type="http://schemas.openxmlformats.org/officeDocument/2006/relationships/customXml" Target="../ink/ink183.xml"/><Relationship Id="rId10" Type="http://schemas.openxmlformats.org/officeDocument/2006/relationships/customXml" Target="../ink/ink170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4" Type="http://schemas.openxmlformats.org/officeDocument/2006/relationships/customXml" Target="../ink/ink187.xml"/><Relationship Id="rId4" Type="http://schemas.openxmlformats.org/officeDocument/2006/relationships/customXml" Target="../ink/ink167.xml"/><Relationship Id="rId9" Type="http://schemas.openxmlformats.org/officeDocument/2006/relationships/image" Target="../media/image175.png"/><Relationship Id="rId14" Type="http://schemas.openxmlformats.org/officeDocument/2006/relationships/customXml" Target="../ink/ink172.xml"/><Relationship Id="rId22" Type="http://schemas.openxmlformats.org/officeDocument/2006/relationships/customXml" Target="../ink/ink176.xml"/><Relationship Id="rId27" Type="http://schemas.openxmlformats.org/officeDocument/2006/relationships/image" Target="../media/image184.png"/><Relationship Id="rId30" Type="http://schemas.openxmlformats.org/officeDocument/2006/relationships/customXml" Target="../ink/ink180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customXml" Target="../ink/ink194.xml"/><Relationship Id="rId18" Type="http://schemas.openxmlformats.org/officeDocument/2006/relationships/image" Target="../media/image200.png"/><Relationship Id="rId26" Type="http://schemas.openxmlformats.org/officeDocument/2006/relationships/image" Target="../media/image204.png"/><Relationship Id="rId3" Type="http://schemas.openxmlformats.org/officeDocument/2006/relationships/image" Target="../media/image123.png"/><Relationship Id="rId21" Type="http://schemas.openxmlformats.org/officeDocument/2006/relationships/customXml" Target="../ink/ink198.xml"/><Relationship Id="rId34" Type="http://schemas.openxmlformats.org/officeDocument/2006/relationships/image" Target="../media/image208.png"/><Relationship Id="rId7" Type="http://schemas.openxmlformats.org/officeDocument/2006/relationships/customXml" Target="../ink/ink191.xml"/><Relationship Id="rId12" Type="http://schemas.openxmlformats.org/officeDocument/2006/relationships/image" Target="../media/image197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33" Type="http://schemas.openxmlformats.org/officeDocument/2006/relationships/customXml" Target="../ink/ink204.xml"/><Relationship Id="rId38" Type="http://schemas.openxmlformats.org/officeDocument/2006/relationships/image" Target="../media/image210.png"/><Relationship Id="rId2" Type="http://schemas.openxmlformats.org/officeDocument/2006/relationships/customXml" Target="../ink/ink188.xml"/><Relationship Id="rId16" Type="http://schemas.openxmlformats.org/officeDocument/2006/relationships/image" Target="../media/image199.png"/><Relationship Id="rId20" Type="http://schemas.openxmlformats.org/officeDocument/2006/relationships/image" Target="../media/image201.png"/><Relationship Id="rId29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customXml" Target="../ink/ink193.xml"/><Relationship Id="rId24" Type="http://schemas.openxmlformats.org/officeDocument/2006/relationships/image" Target="../media/image203.png"/><Relationship Id="rId32" Type="http://schemas.openxmlformats.org/officeDocument/2006/relationships/image" Target="../media/image207.png"/><Relationship Id="rId37" Type="http://schemas.openxmlformats.org/officeDocument/2006/relationships/customXml" Target="../ink/ink206.xml"/><Relationship Id="rId5" Type="http://schemas.openxmlformats.org/officeDocument/2006/relationships/customXml" Target="../ink/ink190.xml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205.png"/><Relationship Id="rId36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customXml" Target="../ink/ink197.xml"/><Relationship Id="rId31" Type="http://schemas.openxmlformats.org/officeDocument/2006/relationships/customXml" Target="../ink/ink203.xml"/><Relationship Id="rId4" Type="http://schemas.openxmlformats.org/officeDocument/2006/relationships/customXml" Target="../ink/ink189.xml"/><Relationship Id="rId9" Type="http://schemas.openxmlformats.org/officeDocument/2006/relationships/customXml" Target="../ink/ink192.xml"/><Relationship Id="rId14" Type="http://schemas.openxmlformats.org/officeDocument/2006/relationships/image" Target="../media/image198.png"/><Relationship Id="rId22" Type="http://schemas.openxmlformats.org/officeDocument/2006/relationships/image" Target="../media/image202.png"/><Relationship Id="rId27" Type="http://schemas.openxmlformats.org/officeDocument/2006/relationships/customXml" Target="../ink/ink201.xml"/><Relationship Id="rId30" Type="http://schemas.openxmlformats.org/officeDocument/2006/relationships/image" Target="../media/image206.png"/><Relationship Id="rId35" Type="http://schemas.openxmlformats.org/officeDocument/2006/relationships/customXml" Target="../ink/ink20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customXml" Target="../ink/ink213.xml"/><Relationship Id="rId18" Type="http://schemas.openxmlformats.org/officeDocument/2006/relationships/image" Target="../media/image218.png"/><Relationship Id="rId3" Type="http://schemas.openxmlformats.org/officeDocument/2006/relationships/image" Target="../media/image211.png"/><Relationship Id="rId21" Type="http://schemas.openxmlformats.org/officeDocument/2006/relationships/customXml" Target="../ink/ink217.xml"/><Relationship Id="rId7" Type="http://schemas.openxmlformats.org/officeDocument/2006/relationships/customXml" Target="../ink/ink210.xml"/><Relationship Id="rId12" Type="http://schemas.openxmlformats.org/officeDocument/2006/relationships/image" Target="../media/image215.png"/><Relationship Id="rId17" Type="http://schemas.openxmlformats.org/officeDocument/2006/relationships/customXml" Target="../ink/ink215.xml"/><Relationship Id="rId25" Type="http://schemas.openxmlformats.org/officeDocument/2006/relationships/image" Target="../media/image221.png"/><Relationship Id="rId2" Type="http://schemas.openxmlformats.org/officeDocument/2006/relationships/customXml" Target="../ink/ink207.xml"/><Relationship Id="rId16" Type="http://schemas.openxmlformats.org/officeDocument/2006/relationships/image" Target="../media/image217.png"/><Relationship Id="rId20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customXml" Target="../ink/ink212.xml"/><Relationship Id="rId24" Type="http://schemas.openxmlformats.org/officeDocument/2006/relationships/customXml" Target="../ink/ink219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10" Type="http://schemas.openxmlformats.org/officeDocument/2006/relationships/image" Target="../media/image214.png"/><Relationship Id="rId19" Type="http://schemas.openxmlformats.org/officeDocument/2006/relationships/customXml" Target="../ink/ink216.xml"/><Relationship Id="rId4" Type="http://schemas.openxmlformats.org/officeDocument/2006/relationships/customXml" Target="../ink/ink208.xml"/><Relationship Id="rId9" Type="http://schemas.openxmlformats.org/officeDocument/2006/relationships/customXml" Target="../ink/ink211.xml"/><Relationship Id="rId14" Type="http://schemas.openxmlformats.org/officeDocument/2006/relationships/image" Target="../media/image216.png"/><Relationship Id="rId22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6.xml"/><Relationship Id="rId18" Type="http://schemas.openxmlformats.org/officeDocument/2006/relationships/customXml" Target="../ink/ink229.xml"/><Relationship Id="rId26" Type="http://schemas.openxmlformats.org/officeDocument/2006/relationships/customXml" Target="../ink/ink233.xml"/><Relationship Id="rId39" Type="http://schemas.openxmlformats.org/officeDocument/2006/relationships/image" Target="../media/image238.png"/><Relationship Id="rId3" Type="http://schemas.openxmlformats.org/officeDocument/2006/relationships/image" Target="../media/image123.png"/><Relationship Id="rId21" Type="http://schemas.openxmlformats.org/officeDocument/2006/relationships/image" Target="../media/image229.png"/><Relationship Id="rId34" Type="http://schemas.openxmlformats.org/officeDocument/2006/relationships/customXml" Target="../ink/ink237.xml"/><Relationship Id="rId42" Type="http://schemas.openxmlformats.org/officeDocument/2006/relationships/image" Target="../media/image239.png"/><Relationship Id="rId47" Type="http://schemas.openxmlformats.org/officeDocument/2006/relationships/customXml" Target="../ink/ink244.xml"/><Relationship Id="rId50" Type="http://schemas.openxmlformats.org/officeDocument/2006/relationships/customXml" Target="../ink/ink246.xml"/><Relationship Id="rId7" Type="http://schemas.openxmlformats.org/officeDocument/2006/relationships/image" Target="../media/image223.png"/><Relationship Id="rId12" Type="http://schemas.openxmlformats.org/officeDocument/2006/relationships/customXml" Target="../ink/ink225.xml"/><Relationship Id="rId17" Type="http://schemas.openxmlformats.org/officeDocument/2006/relationships/image" Target="../media/image227.png"/><Relationship Id="rId25" Type="http://schemas.openxmlformats.org/officeDocument/2006/relationships/image" Target="../media/image231.png"/><Relationship Id="rId33" Type="http://schemas.openxmlformats.org/officeDocument/2006/relationships/image" Target="../media/image235.png"/><Relationship Id="rId38" Type="http://schemas.openxmlformats.org/officeDocument/2006/relationships/customXml" Target="../ink/ink239.xml"/><Relationship Id="rId46" Type="http://schemas.openxmlformats.org/officeDocument/2006/relationships/image" Target="../media/image241.png"/><Relationship Id="rId2" Type="http://schemas.openxmlformats.org/officeDocument/2006/relationships/customXml" Target="../ink/ink220.xml"/><Relationship Id="rId16" Type="http://schemas.openxmlformats.org/officeDocument/2006/relationships/customXml" Target="../ink/ink228.xml"/><Relationship Id="rId20" Type="http://schemas.openxmlformats.org/officeDocument/2006/relationships/customXml" Target="../ink/ink230.xml"/><Relationship Id="rId29" Type="http://schemas.openxmlformats.org/officeDocument/2006/relationships/image" Target="../media/image233.png"/><Relationship Id="rId41" Type="http://schemas.openxmlformats.org/officeDocument/2006/relationships/customXml" Target="../ink/ink2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2.xml"/><Relationship Id="rId11" Type="http://schemas.openxmlformats.org/officeDocument/2006/relationships/image" Target="../media/image225.png"/><Relationship Id="rId24" Type="http://schemas.openxmlformats.org/officeDocument/2006/relationships/customXml" Target="../ink/ink232.xml"/><Relationship Id="rId32" Type="http://schemas.openxmlformats.org/officeDocument/2006/relationships/customXml" Target="../ink/ink236.xml"/><Relationship Id="rId37" Type="http://schemas.openxmlformats.org/officeDocument/2006/relationships/image" Target="../media/image237.png"/><Relationship Id="rId40" Type="http://schemas.openxmlformats.org/officeDocument/2006/relationships/customXml" Target="../ink/ink240.xml"/><Relationship Id="rId45" Type="http://schemas.openxmlformats.org/officeDocument/2006/relationships/customXml" Target="../ink/ink243.xml"/><Relationship Id="rId5" Type="http://schemas.openxmlformats.org/officeDocument/2006/relationships/image" Target="../media/image222.png"/><Relationship Id="rId15" Type="http://schemas.openxmlformats.org/officeDocument/2006/relationships/image" Target="../media/image226.png"/><Relationship Id="rId23" Type="http://schemas.openxmlformats.org/officeDocument/2006/relationships/image" Target="../media/image230.png"/><Relationship Id="rId28" Type="http://schemas.openxmlformats.org/officeDocument/2006/relationships/customXml" Target="../ink/ink234.xml"/><Relationship Id="rId36" Type="http://schemas.openxmlformats.org/officeDocument/2006/relationships/customXml" Target="../ink/ink238.xml"/><Relationship Id="rId49" Type="http://schemas.openxmlformats.org/officeDocument/2006/relationships/customXml" Target="../ink/ink245.xml"/><Relationship Id="rId10" Type="http://schemas.openxmlformats.org/officeDocument/2006/relationships/customXml" Target="../ink/ink224.xml"/><Relationship Id="rId19" Type="http://schemas.openxmlformats.org/officeDocument/2006/relationships/image" Target="../media/image228.png"/><Relationship Id="rId31" Type="http://schemas.openxmlformats.org/officeDocument/2006/relationships/image" Target="../media/image234.png"/><Relationship Id="rId44" Type="http://schemas.openxmlformats.org/officeDocument/2006/relationships/image" Target="../media/image240.png"/><Relationship Id="rId4" Type="http://schemas.openxmlformats.org/officeDocument/2006/relationships/customXml" Target="../ink/ink221.xml"/><Relationship Id="rId9" Type="http://schemas.openxmlformats.org/officeDocument/2006/relationships/image" Target="../media/image224.png"/><Relationship Id="rId14" Type="http://schemas.openxmlformats.org/officeDocument/2006/relationships/customXml" Target="../ink/ink227.xml"/><Relationship Id="rId22" Type="http://schemas.openxmlformats.org/officeDocument/2006/relationships/customXml" Target="../ink/ink231.xml"/><Relationship Id="rId27" Type="http://schemas.openxmlformats.org/officeDocument/2006/relationships/image" Target="../media/image232.png"/><Relationship Id="rId30" Type="http://schemas.openxmlformats.org/officeDocument/2006/relationships/customXml" Target="../ink/ink235.xml"/><Relationship Id="rId35" Type="http://schemas.openxmlformats.org/officeDocument/2006/relationships/image" Target="../media/image236.png"/><Relationship Id="rId43" Type="http://schemas.openxmlformats.org/officeDocument/2006/relationships/customXml" Target="../ink/ink242.xml"/><Relationship Id="rId48" Type="http://schemas.openxmlformats.org/officeDocument/2006/relationships/image" Target="../media/image242.png"/><Relationship Id="rId8" Type="http://schemas.openxmlformats.org/officeDocument/2006/relationships/customXml" Target="../ink/ink223.xml"/><Relationship Id="rId51" Type="http://schemas.openxmlformats.org/officeDocument/2006/relationships/image" Target="../media/image243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9.xml"/><Relationship Id="rId117" Type="http://schemas.openxmlformats.org/officeDocument/2006/relationships/image" Target="../media/image299.png"/><Relationship Id="rId21" Type="http://schemas.openxmlformats.org/officeDocument/2006/relationships/image" Target="../media/image253.png"/><Relationship Id="rId42" Type="http://schemas.openxmlformats.org/officeDocument/2006/relationships/customXml" Target="../ink/ink267.xml"/><Relationship Id="rId47" Type="http://schemas.openxmlformats.org/officeDocument/2006/relationships/image" Target="../media/image266.png"/><Relationship Id="rId63" Type="http://schemas.openxmlformats.org/officeDocument/2006/relationships/customXml" Target="../ink/ink278.xml"/><Relationship Id="rId68" Type="http://schemas.openxmlformats.org/officeDocument/2006/relationships/image" Target="../media/image275.png"/><Relationship Id="rId84" Type="http://schemas.openxmlformats.org/officeDocument/2006/relationships/image" Target="../media/image283.png"/><Relationship Id="rId89" Type="http://schemas.openxmlformats.org/officeDocument/2006/relationships/customXml" Target="../ink/ink291.xml"/><Relationship Id="rId112" Type="http://schemas.openxmlformats.org/officeDocument/2006/relationships/customXml" Target="../ink/ink303.xml"/><Relationship Id="rId16" Type="http://schemas.openxmlformats.org/officeDocument/2006/relationships/customXml" Target="../ink/ink254.xml"/><Relationship Id="rId107" Type="http://schemas.openxmlformats.org/officeDocument/2006/relationships/customXml" Target="../ink/ink300.xml"/><Relationship Id="rId11" Type="http://schemas.openxmlformats.org/officeDocument/2006/relationships/image" Target="../media/image248.png"/><Relationship Id="rId32" Type="http://schemas.openxmlformats.org/officeDocument/2006/relationships/customXml" Target="../ink/ink262.xml"/><Relationship Id="rId37" Type="http://schemas.openxmlformats.org/officeDocument/2006/relationships/image" Target="../media/image261.png"/><Relationship Id="rId53" Type="http://schemas.openxmlformats.org/officeDocument/2006/relationships/image" Target="../media/image269.png"/><Relationship Id="rId58" Type="http://schemas.openxmlformats.org/officeDocument/2006/relationships/customXml" Target="../ink/ink275.xml"/><Relationship Id="rId74" Type="http://schemas.openxmlformats.org/officeDocument/2006/relationships/image" Target="../media/image278.png"/><Relationship Id="rId79" Type="http://schemas.openxmlformats.org/officeDocument/2006/relationships/customXml" Target="../ink/ink286.xml"/><Relationship Id="rId102" Type="http://schemas.openxmlformats.org/officeDocument/2006/relationships/image" Target="../media/image292.png"/><Relationship Id="rId5" Type="http://schemas.openxmlformats.org/officeDocument/2006/relationships/image" Target="../media/image245.png"/><Relationship Id="rId61" Type="http://schemas.openxmlformats.org/officeDocument/2006/relationships/customXml" Target="../ink/ink277.xml"/><Relationship Id="rId82" Type="http://schemas.openxmlformats.org/officeDocument/2006/relationships/image" Target="../media/image282.png"/><Relationship Id="rId90" Type="http://schemas.openxmlformats.org/officeDocument/2006/relationships/image" Target="../media/image286.png"/><Relationship Id="rId95" Type="http://schemas.openxmlformats.org/officeDocument/2006/relationships/customXml" Target="../ink/ink294.xml"/><Relationship Id="rId19" Type="http://schemas.openxmlformats.org/officeDocument/2006/relationships/image" Target="../media/image252.png"/><Relationship Id="rId14" Type="http://schemas.openxmlformats.org/officeDocument/2006/relationships/customXml" Target="../ink/ink253.xml"/><Relationship Id="rId22" Type="http://schemas.openxmlformats.org/officeDocument/2006/relationships/customXml" Target="../ink/ink257.xml"/><Relationship Id="rId27" Type="http://schemas.openxmlformats.org/officeDocument/2006/relationships/image" Target="../media/image256.png"/><Relationship Id="rId30" Type="http://schemas.openxmlformats.org/officeDocument/2006/relationships/customXml" Target="../ink/ink261.xml"/><Relationship Id="rId35" Type="http://schemas.openxmlformats.org/officeDocument/2006/relationships/image" Target="../media/image260.png"/><Relationship Id="rId43" Type="http://schemas.openxmlformats.org/officeDocument/2006/relationships/image" Target="../media/image264.png"/><Relationship Id="rId48" Type="http://schemas.openxmlformats.org/officeDocument/2006/relationships/customXml" Target="../ink/ink270.xml"/><Relationship Id="rId56" Type="http://schemas.openxmlformats.org/officeDocument/2006/relationships/customXml" Target="../ink/ink274.xml"/><Relationship Id="rId64" Type="http://schemas.openxmlformats.org/officeDocument/2006/relationships/image" Target="../media/image273.png"/><Relationship Id="rId69" Type="http://schemas.openxmlformats.org/officeDocument/2006/relationships/customXml" Target="../ink/ink281.xml"/><Relationship Id="rId77" Type="http://schemas.openxmlformats.org/officeDocument/2006/relationships/customXml" Target="../ink/ink285.xml"/><Relationship Id="rId100" Type="http://schemas.openxmlformats.org/officeDocument/2006/relationships/image" Target="../media/image291.png"/><Relationship Id="rId105" Type="http://schemas.openxmlformats.org/officeDocument/2006/relationships/customXml" Target="../ink/ink299.xml"/><Relationship Id="rId113" Type="http://schemas.openxmlformats.org/officeDocument/2006/relationships/image" Target="../media/image297.png"/><Relationship Id="rId118" Type="http://schemas.openxmlformats.org/officeDocument/2006/relationships/customXml" Target="../ink/ink306.xml"/><Relationship Id="rId8" Type="http://schemas.openxmlformats.org/officeDocument/2006/relationships/customXml" Target="../ink/ink250.xml"/><Relationship Id="rId51" Type="http://schemas.openxmlformats.org/officeDocument/2006/relationships/image" Target="../media/image268.png"/><Relationship Id="rId72" Type="http://schemas.openxmlformats.org/officeDocument/2006/relationships/image" Target="../media/image277.png"/><Relationship Id="rId80" Type="http://schemas.openxmlformats.org/officeDocument/2006/relationships/image" Target="../media/image281.png"/><Relationship Id="rId85" Type="http://schemas.openxmlformats.org/officeDocument/2006/relationships/customXml" Target="../ink/ink289.xml"/><Relationship Id="rId93" Type="http://schemas.openxmlformats.org/officeDocument/2006/relationships/customXml" Target="../ink/ink293.xml"/><Relationship Id="rId98" Type="http://schemas.openxmlformats.org/officeDocument/2006/relationships/image" Target="../media/image290.png"/><Relationship Id="rId121" Type="http://schemas.openxmlformats.org/officeDocument/2006/relationships/image" Target="../media/image301.png"/><Relationship Id="rId3" Type="http://schemas.openxmlformats.org/officeDocument/2006/relationships/image" Target="../media/image244.png"/><Relationship Id="rId12" Type="http://schemas.openxmlformats.org/officeDocument/2006/relationships/customXml" Target="../ink/ink252.xml"/><Relationship Id="rId17" Type="http://schemas.openxmlformats.org/officeDocument/2006/relationships/image" Target="../media/image251.png"/><Relationship Id="rId25" Type="http://schemas.openxmlformats.org/officeDocument/2006/relationships/image" Target="../media/image255.png"/><Relationship Id="rId33" Type="http://schemas.openxmlformats.org/officeDocument/2006/relationships/image" Target="../media/image259.png"/><Relationship Id="rId38" Type="http://schemas.openxmlformats.org/officeDocument/2006/relationships/customXml" Target="../ink/ink265.xml"/><Relationship Id="rId46" Type="http://schemas.openxmlformats.org/officeDocument/2006/relationships/customXml" Target="../ink/ink269.xml"/><Relationship Id="rId59" Type="http://schemas.openxmlformats.org/officeDocument/2006/relationships/customXml" Target="../ink/ink276.xml"/><Relationship Id="rId67" Type="http://schemas.openxmlformats.org/officeDocument/2006/relationships/customXml" Target="../ink/ink280.xml"/><Relationship Id="rId103" Type="http://schemas.openxmlformats.org/officeDocument/2006/relationships/customXml" Target="../ink/ink298.xml"/><Relationship Id="rId108" Type="http://schemas.openxmlformats.org/officeDocument/2006/relationships/image" Target="../media/image295.png"/><Relationship Id="rId116" Type="http://schemas.openxmlformats.org/officeDocument/2006/relationships/customXml" Target="../ink/ink305.xml"/><Relationship Id="rId20" Type="http://schemas.openxmlformats.org/officeDocument/2006/relationships/customXml" Target="../ink/ink256.xml"/><Relationship Id="rId41" Type="http://schemas.openxmlformats.org/officeDocument/2006/relationships/image" Target="../media/image263.png"/><Relationship Id="rId54" Type="http://schemas.openxmlformats.org/officeDocument/2006/relationships/customXml" Target="../ink/ink273.xml"/><Relationship Id="rId62" Type="http://schemas.openxmlformats.org/officeDocument/2006/relationships/image" Target="../media/image272.png"/><Relationship Id="rId70" Type="http://schemas.openxmlformats.org/officeDocument/2006/relationships/image" Target="../media/image276.png"/><Relationship Id="rId75" Type="http://schemas.openxmlformats.org/officeDocument/2006/relationships/customXml" Target="../ink/ink284.xml"/><Relationship Id="rId83" Type="http://schemas.openxmlformats.org/officeDocument/2006/relationships/customXml" Target="../ink/ink288.xml"/><Relationship Id="rId88" Type="http://schemas.openxmlformats.org/officeDocument/2006/relationships/image" Target="../media/image285.png"/><Relationship Id="rId91" Type="http://schemas.openxmlformats.org/officeDocument/2006/relationships/customXml" Target="../ink/ink292.xml"/><Relationship Id="rId96" Type="http://schemas.openxmlformats.org/officeDocument/2006/relationships/image" Target="../media/image289.png"/><Relationship Id="rId111" Type="http://schemas.openxmlformats.org/officeDocument/2006/relationships/customXml" Target="../ink/ink3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9.xml"/><Relationship Id="rId15" Type="http://schemas.openxmlformats.org/officeDocument/2006/relationships/image" Target="../media/image250.png"/><Relationship Id="rId23" Type="http://schemas.openxmlformats.org/officeDocument/2006/relationships/image" Target="../media/image254.png"/><Relationship Id="rId28" Type="http://schemas.openxmlformats.org/officeDocument/2006/relationships/customXml" Target="../ink/ink260.xml"/><Relationship Id="rId36" Type="http://schemas.openxmlformats.org/officeDocument/2006/relationships/customXml" Target="../ink/ink264.xml"/><Relationship Id="rId49" Type="http://schemas.openxmlformats.org/officeDocument/2006/relationships/image" Target="../media/image267.png"/><Relationship Id="rId57" Type="http://schemas.openxmlformats.org/officeDocument/2006/relationships/image" Target="../media/image123.png"/><Relationship Id="rId106" Type="http://schemas.openxmlformats.org/officeDocument/2006/relationships/image" Target="../media/image294.png"/><Relationship Id="rId114" Type="http://schemas.openxmlformats.org/officeDocument/2006/relationships/customXml" Target="../ink/ink304.xml"/><Relationship Id="rId119" Type="http://schemas.openxmlformats.org/officeDocument/2006/relationships/image" Target="../media/image300.png"/><Relationship Id="rId10" Type="http://schemas.openxmlformats.org/officeDocument/2006/relationships/customXml" Target="../ink/ink251.xml"/><Relationship Id="rId31" Type="http://schemas.openxmlformats.org/officeDocument/2006/relationships/image" Target="../media/image258.png"/><Relationship Id="rId44" Type="http://schemas.openxmlformats.org/officeDocument/2006/relationships/customXml" Target="../ink/ink268.xml"/><Relationship Id="rId52" Type="http://schemas.openxmlformats.org/officeDocument/2006/relationships/customXml" Target="../ink/ink272.xml"/><Relationship Id="rId60" Type="http://schemas.openxmlformats.org/officeDocument/2006/relationships/image" Target="../media/image271.png"/><Relationship Id="rId65" Type="http://schemas.openxmlformats.org/officeDocument/2006/relationships/customXml" Target="../ink/ink279.xml"/><Relationship Id="rId73" Type="http://schemas.openxmlformats.org/officeDocument/2006/relationships/customXml" Target="../ink/ink283.xml"/><Relationship Id="rId78" Type="http://schemas.openxmlformats.org/officeDocument/2006/relationships/image" Target="../media/image280.png"/><Relationship Id="rId81" Type="http://schemas.openxmlformats.org/officeDocument/2006/relationships/customXml" Target="../ink/ink287.xml"/><Relationship Id="rId86" Type="http://schemas.openxmlformats.org/officeDocument/2006/relationships/image" Target="../media/image284.png"/><Relationship Id="rId94" Type="http://schemas.openxmlformats.org/officeDocument/2006/relationships/image" Target="../media/image288.png"/><Relationship Id="rId99" Type="http://schemas.openxmlformats.org/officeDocument/2006/relationships/customXml" Target="../ink/ink296.xml"/><Relationship Id="rId101" Type="http://schemas.openxmlformats.org/officeDocument/2006/relationships/customXml" Target="../ink/ink297.xml"/><Relationship Id="rId4" Type="http://schemas.openxmlformats.org/officeDocument/2006/relationships/customXml" Target="../ink/ink248.xml"/><Relationship Id="rId9" Type="http://schemas.openxmlformats.org/officeDocument/2006/relationships/image" Target="../media/image247.png"/><Relationship Id="rId13" Type="http://schemas.openxmlformats.org/officeDocument/2006/relationships/image" Target="../media/image249.png"/><Relationship Id="rId18" Type="http://schemas.openxmlformats.org/officeDocument/2006/relationships/customXml" Target="../ink/ink255.xml"/><Relationship Id="rId39" Type="http://schemas.openxmlformats.org/officeDocument/2006/relationships/image" Target="../media/image262.png"/><Relationship Id="rId109" Type="http://schemas.openxmlformats.org/officeDocument/2006/relationships/customXml" Target="../ink/ink301.xml"/><Relationship Id="rId34" Type="http://schemas.openxmlformats.org/officeDocument/2006/relationships/customXml" Target="../ink/ink263.xml"/><Relationship Id="rId50" Type="http://schemas.openxmlformats.org/officeDocument/2006/relationships/customXml" Target="../ink/ink271.xml"/><Relationship Id="rId55" Type="http://schemas.openxmlformats.org/officeDocument/2006/relationships/image" Target="../media/image270.png"/><Relationship Id="rId76" Type="http://schemas.openxmlformats.org/officeDocument/2006/relationships/image" Target="../media/image279.png"/><Relationship Id="rId97" Type="http://schemas.openxmlformats.org/officeDocument/2006/relationships/customXml" Target="../ink/ink295.xml"/><Relationship Id="rId104" Type="http://schemas.openxmlformats.org/officeDocument/2006/relationships/image" Target="../media/image293.png"/><Relationship Id="rId120" Type="http://schemas.openxmlformats.org/officeDocument/2006/relationships/customXml" Target="../ink/ink307.xml"/><Relationship Id="rId7" Type="http://schemas.openxmlformats.org/officeDocument/2006/relationships/image" Target="../media/image246.png"/><Relationship Id="rId71" Type="http://schemas.openxmlformats.org/officeDocument/2006/relationships/customXml" Target="../ink/ink282.xml"/><Relationship Id="rId92" Type="http://schemas.openxmlformats.org/officeDocument/2006/relationships/image" Target="../media/image287.png"/><Relationship Id="rId2" Type="http://schemas.openxmlformats.org/officeDocument/2006/relationships/customXml" Target="../ink/ink247.xml"/><Relationship Id="rId29" Type="http://schemas.openxmlformats.org/officeDocument/2006/relationships/image" Target="../media/image257.png"/><Relationship Id="rId24" Type="http://schemas.openxmlformats.org/officeDocument/2006/relationships/customXml" Target="../ink/ink258.xml"/><Relationship Id="rId40" Type="http://schemas.openxmlformats.org/officeDocument/2006/relationships/customXml" Target="../ink/ink266.xml"/><Relationship Id="rId45" Type="http://schemas.openxmlformats.org/officeDocument/2006/relationships/image" Target="../media/image265.png"/><Relationship Id="rId66" Type="http://schemas.openxmlformats.org/officeDocument/2006/relationships/image" Target="../media/image274.png"/><Relationship Id="rId87" Type="http://schemas.openxmlformats.org/officeDocument/2006/relationships/customXml" Target="../ink/ink290.xml"/><Relationship Id="rId110" Type="http://schemas.openxmlformats.org/officeDocument/2006/relationships/image" Target="../media/image296.png"/><Relationship Id="rId115" Type="http://schemas.openxmlformats.org/officeDocument/2006/relationships/image" Target="../media/image29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png"/><Relationship Id="rId18" Type="http://schemas.openxmlformats.org/officeDocument/2006/relationships/customXml" Target="../ink/ink317.xml"/><Relationship Id="rId26" Type="http://schemas.openxmlformats.org/officeDocument/2006/relationships/customXml" Target="../ink/ink321.xml"/><Relationship Id="rId39" Type="http://schemas.openxmlformats.org/officeDocument/2006/relationships/image" Target="../media/image317.png"/><Relationship Id="rId21" Type="http://schemas.openxmlformats.org/officeDocument/2006/relationships/image" Target="../media/image309.png"/><Relationship Id="rId34" Type="http://schemas.openxmlformats.org/officeDocument/2006/relationships/customXml" Target="../ink/ink326.xml"/><Relationship Id="rId42" Type="http://schemas.openxmlformats.org/officeDocument/2006/relationships/customXml" Target="../ink/ink330.xml"/><Relationship Id="rId47" Type="http://schemas.openxmlformats.org/officeDocument/2006/relationships/image" Target="../media/image321.png"/><Relationship Id="rId50" Type="http://schemas.openxmlformats.org/officeDocument/2006/relationships/customXml" Target="../ink/ink334.xml"/><Relationship Id="rId55" Type="http://schemas.openxmlformats.org/officeDocument/2006/relationships/customXml" Target="../ink/ink337.xml"/><Relationship Id="rId7" Type="http://schemas.openxmlformats.org/officeDocument/2006/relationships/image" Target="../media/image304.png"/><Relationship Id="rId2" Type="http://schemas.openxmlformats.org/officeDocument/2006/relationships/customXml" Target="../ink/ink308.xml"/><Relationship Id="rId16" Type="http://schemas.openxmlformats.org/officeDocument/2006/relationships/customXml" Target="../ink/ink316.xml"/><Relationship Id="rId20" Type="http://schemas.openxmlformats.org/officeDocument/2006/relationships/customXml" Target="../ink/ink318.xml"/><Relationship Id="rId29" Type="http://schemas.openxmlformats.org/officeDocument/2006/relationships/image" Target="../media/image313.png"/><Relationship Id="rId41" Type="http://schemas.openxmlformats.org/officeDocument/2006/relationships/image" Target="../media/image318.png"/><Relationship Id="rId54" Type="http://schemas.openxmlformats.org/officeDocument/2006/relationships/customXml" Target="../ink/ink336.xml"/><Relationship Id="rId62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0.xml"/><Relationship Id="rId11" Type="http://schemas.openxmlformats.org/officeDocument/2006/relationships/customXml" Target="../ink/ink313.xml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316.png"/><Relationship Id="rId40" Type="http://schemas.openxmlformats.org/officeDocument/2006/relationships/customXml" Target="../ink/ink329.xml"/><Relationship Id="rId45" Type="http://schemas.openxmlformats.org/officeDocument/2006/relationships/image" Target="../media/image320.png"/><Relationship Id="rId53" Type="http://schemas.openxmlformats.org/officeDocument/2006/relationships/image" Target="../media/image324.png"/><Relationship Id="rId58" Type="http://schemas.openxmlformats.org/officeDocument/2006/relationships/image" Target="../media/image326.png"/><Relationship Id="rId5" Type="http://schemas.openxmlformats.org/officeDocument/2006/relationships/image" Target="../media/image303.png"/><Relationship Id="rId15" Type="http://schemas.openxmlformats.org/officeDocument/2006/relationships/image" Target="../media/image306.png"/><Relationship Id="rId23" Type="http://schemas.openxmlformats.org/officeDocument/2006/relationships/image" Target="../media/image310.png"/><Relationship Id="rId28" Type="http://schemas.openxmlformats.org/officeDocument/2006/relationships/customXml" Target="../ink/ink322.xml"/><Relationship Id="rId36" Type="http://schemas.openxmlformats.org/officeDocument/2006/relationships/customXml" Target="../ink/ink327.xml"/><Relationship Id="rId49" Type="http://schemas.openxmlformats.org/officeDocument/2006/relationships/image" Target="../media/image322.png"/><Relationship Id="rId57" Type="http://schemas.openxmlformats.org/officeDocument/2006/relationships/customXml" Target="../ink/ink338.xml"/><Relationship Id="rId61" Type="http://schemas.openxmlformats.org/officeDocument/2006/relationships/customXml" Target="../ink/ink340.xml"/><Relationship Id="rId10" Type="http://schemas.openxmlformats.org/officeDocument/2006/relationships/customXml" Target="../ink/ink312.xml"/><Relationship Id="rId19" Type="http://schemas.openxmlformats.org/officeDocument/2006/relationships/image" Target="../media/image308.png"/><Relationship Id="rId31" Type="http://schemas.openxmlformats.org/officeDocument/2006/relationships/image" Target="../media/image314.png"/><Relationship Id="rId44" Type="http://schemas.openxmlformats.org/officeDocument/2006/relationships/customXml" Target="../ink/ink331.xml"/><Relationship Id="rId52" Type="http://schemas.openxmlformats.org/officeDocument/2006/relationships/customXml" Target="../ink/ink335.xml"/><Relationship Id="rId60" Type="http://schemas.openxmlformats.org/officeDocument/2006/relationships/image" Target="../media/image327.png"/><Relationship Id="rId4" Type="http://schemas.openxmlformats.org/officeDocument/2006/relationships/customXml" Target="../ink/ink309.xml"/><Relationship Id="rId9" Type="http://schemas.openxmlformats.org/officeDocument/2006/relationships/image" Target="../media/image123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312.png"/><Relationship Id="rId30" Type="http://schemas.openxmlformats.org/officeDocument/2006/relationships/customXml" Target="../ink/ink323.xml"/><Relationship Id="rId35" Type="http://schemas.openxmlformats.org/officeDocument/2006/relationships/image" Target="../media/image315.png"/><Relationship Id="rId43" Type="http://schemas.openxmlformats.org/officeDocument/2006/relationships/image" Target="../media/image319.png"/><Relationship Id="rId48" Type="http://schemas.openxmlformats.org/officeDocument/2006/relationships/customXml" Target="../ink/ink333.xml"/><Relationship Id="rId56" Type="http://schemas.openxmlformats.org/officeDocument/2006/relationships/image" Target="../media/image325.png"/><Relationship Id="rId8" Type="http://schemas.openxmlformats.org/officeDocument/2006/relationships/customXml" Target="../ink/ink311.xml"/><Relationship Id="rId51" Type="http://schemas.openxmlformats.org/officeDocument/2006/relationships/image" Target="../media/image323.png"/><Relationship Id="rId3" Type="http://schemas.openxmlformats.org/officeDocument/2006/relationships/image" Target="../media/image302.png"/><Relationship Id="rId12" Type="http://schemas.openxmlformats.org/officeDocument/2006/relationships/customXml" Target="../ink/ink314.xml"/><Relationship Id="rId17" Type="http://schemas.openxmlformats.org/officeDocument/2006/relationships/image" Target="../media/image307.png"/><Relationship Id="rId25" Type="http://schemas.openxmlformats.org/officeDocument/2006/relationships/image" Target="../media/image311.png"/><Relationship Id="rId33" Type="http://schemas.openxmlformats.org/officeDocument/2006/relationships/customXml" Target="../ink/ink325.xml"/><Relationship Id="rId38" Type="http://schemas.openxmlformats.org/officeDocument/2006/relationships/customXml" Target="../ink/ink328.xml"/><Relationship Id="rId46" Type="http://schemas.openxmlformats.org/officeDocument/2006/relationships/customXml" Target="../ink/ink332.xml"/><Relationship Id="rId59" Type="http://schemas.openxmlformats.org/officeDocument/2006/relationships/customXml" Target="../ink/ink339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0.png"/><Relationship Id="rId18" Type="http://schemas.openxmlformats.org/officeDocument/2006/relationships/customXml" Target="../ink/ink349.xml"/><Relationship Id="rId26" Type="http://schemas.openxmlformats.org/officeDocument/2006/relationships/customXml" Target="../ink/ink353.xml"/><Relationship Id="rId39" Type="http://schemas.openxmlformats.org/officeDocument/2006/relationships/image" Target="../media/image1350.png"/><Relationship Id="rId3" Type="http://schemas.openxmlformats.org/officeDocument/2006/relationships/image" Target="../media/image1170.png"/><Relationship Id="rId21" Type="http://schemas.openxmlformats.org/officeDocument/2006/relationships/image" Target="../media/image1260.png"/><Relationship Id="rId34" Type="http://schemas.openxmlformats.org/officeDocument/2006/relationships/customXml" Target="../ink/ink357.xml"/><Relationship Id="rId42" Type="http://schemas.openxmlformats.org/officeDocument/2006/relationships/customXml" Target="../ink/ink361.xml"/><Relationship Id="rId47" Type="http://schemas.openxmlformats.org/officeDocument/2006/relationships/image" Target="../media/image1390.png"/><Relationship Id="rId50" Type="http://schemas.openxmlformats.org/officeDocument/2006/relationships/customXml" Target="../ink/ink365.xml"/><Relationship Id="rId7" Type="http://schemas.openxmlformats.org/officeDocument/2006/relationships/image" Target="../media/image1190.png"/><Relationship Id="rId12" Type="http://schemas.openxmlformats.org/officeDocument/2006/relationships/customXml" Target="../ink/ink346.xml"/><Relationship Id="rId17" Type="http://schemas.openxmlformats.org/officeDocument/2006/relationships/image" Target="../media/image1240.png"/><Relationship Id="rId25" Type="http://schemas.openxmlformats.org/officeDocument/2006/relationships/image" Target="../media/image1280.png"/><Relationship Id="rId33" Type="http://schemas.openxmlformats.org/officeDocument/2006/relationships/image" Target="../media/image1320.png"/><Relationship Id="rId38" Type="http://schemas.openxmlformats.org/officeDocument/2006/relationships/customXml" Target="../ink/ink359.xml"/><Relationship Id="rId46" Type="http://schemas.openxmlformats.org/officeDocument/2006/relationships/customXml" Target="../ink/ink363.xml"/><Relationship Id="rId2" Type="http://schemas.openxmlformats.org/officeDocument/2006/relationships/customXml" Target="../ink/ink341.xml"/><Relationship Id="rId16" Type="http://schemas.openxmlformats.org/officeDocument/2006/relationships/customXml" Target="../ink/ink348.xml"/><Relationship Id="rId20" Type="http://schemas.openxmlformats.org/officeDocument/2006/relationships/customXml" Target="../ink/ink350.xml"/><Relationship Id="rId29" Type="http://schemas.openxmlformats.org/officeDocument/2006/relationships/image" Target="../media/image1300.png"/><Relationship Id="rId41" Type="http://schemas.openxmlformats.org/officeDocument/2006/relationships/image" Target="../media/image13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3.xml"/><Relationship Id="rId11" Type="http://schemas.openxmlformats.org/officeDocument/2006/relationships/image" Target="../media/image1210.png"/><Relationship Id="rId24" Type="http://schemas.openxmlformats.org/officeDocument/2006/relationships/customXml" Target="../ink/ink352.xml"/><Relationship Id="rId32" Type="http://schemas.openxmlformats.org/officeDocument/2006/relationships/customXml" Target="../ink/ink356.xml"/><Relationship Id="rId37" Type="http://schemas.openxmlformats.org/officeDocument/2006/relationships/image" Target="../media/image1340.png"/><Relationship Id="rId40" Type="http://schemas.openxmlformats.org/officeDocument/2006/relationships/customXml" Target="../ink/ink360.xml"/><Relationship Id="rId45" Type="http://schemas.openxmlformats.org/officeDocument/2006/relationships/image" Target="../media/image1380.png"/><Relationship Id="rId53" Type="http://schemas.openxmlformats.org/officeDocument/2006/relationships/image" Target="../media/image1420.png"/><Relationship Id="rId5" Type="http://schemas.openxmlformats.org/officeDocument/2006/relationships/image" Target="../media/image1180.png"/><Relationship Id="rId15" Type="http://schemas.openxmlformats.org/officeDocument/2006/relationships/image" Target="../media/image1230.png"/><Relationship Id="rId23" Type="http://schemas.openxmlformats.org/officeDocument/2006/relationships/image" Target="../media/image1270.png"/><Relationship Id="rId28" Type="http://schemas.openxmlformats.org/officeDocument/2006/relationships/customXml" Target="../ink/ink354.xml"/><Relationship Id="rId36" Type="http://schemas.openxmlformats.org/officeDocument/2006/relationships/customXml" Target="../ink/ink358.xml"/><Relationship Id="rId49" Type="http://schemas.openxmlformats.org/officeDocument/2006/relationships/image" Target="../media/image1400.png"/><Relationship Id="rId10" Type="http://schemas.openxmlformats.org/officeDocument/2006/relationships/customXml" Target="../ink/ink345.xml"/><Relationship Id="rId19" Type="http://schemas.openxmlformats.org/officeDocument/2006/relationships/image" Target="../media/image1250.png"/><Relationship Id="rId31" Type="http://schemas.openxmlformats.org/officeDocument/2006/relationships/image" Target="../media/image1310.png"/><Relationship Id="rId44" Type="http://schemas.openxmlformats.org/officeDocument/2006/relationships/customXml" Target="../ink/ink362.xml"/><Relationship Id="rId52" Type="http://schemas.openxmlformats.org/officeDocument/2006/relationships/customXml" Target="../ink/ink366.xml"/><Relationship Id="rId4" Type="http://schemas.openxmlformats.org/officeDocument/2006/relationships/customXml" Target="../ink/ink342.xml"/><Relationship Id="rId9" Type="http://schemas.openxmlformats.org/officeDocument/2006/relationships/image" Target="../media/image1200.png"/><Relationship Id="rId14" Type="http://schemas.openxmlformats.org/officeDocument/2006/relationships/customXml" Target="../ink/ink347.xml"/><Relationship Id="rId22" Type="http://schemas.openxmlformats.org/officeDocument/2006/relationships/customXml" Target="../ink/ink351.xml"/><Relationship Id="rId27" Type="http://schemas.openxmlformats.org/officeDocument/2006/relationships/image" Target="../media/image1290.png"/><Relationship Id="rId30" Type="http://schemas.openxmlformats.org/officeDocument/2006/relationships/customXml" Target="../ink/ink355.xml"/><Relationship Id="rId35" Type="http://schemas.openxmlformats.org/officeDocument/2006/relationships/image" Target="../media/image1330.png"/><Relationship Id="rId43" Type="http://schemas.openxmlformats.org/officeDocument/2006/relationships/image" Target="../media/image1370.png"/><Relationship Id="rId48" Type="http://schemas.openxmlformats.org/officeDocument/2006/relationships/customXml" Target="../ink/ink364.xml"/><Relationship Id="rId8" Type="http://schemas.openxmlformats.org/officeDocument/2006/relationships/customXml" Target="../ink/ink344.xml"/><Relationship Id="rId51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0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9" Type="http://schemas.openxmlformats.org/officeDocument/2006/relationships/image" Target="../media/image1610.png"/><Relationship Id="rId3" Type="http://schemas.openxmlformats.org/officeDocument/2006/relationships/image" Target="../media/image1430.png"/><Relationship Id="rId21" Type="http://schemas.openxmlformats.org/officeDocument/2006/relationships/image" Target="../media/image1520.png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1650.png"/><Relationship Id="rId50" Type="http://schemas.openxmlformats.org/officeDocument/2006/relationships/customXml" Target="../ink/ink391.xml"/><Relationship Id="rId7" Type="http://schemas.openxmlformats.org/officeDocument/2006/relationships/image" Target="../media/image1450.png"/><Relationship Id="rId12" Type="http://schemas.openxmlformats.org/officeDocument/2006/relationships/customXml" Target="../ink/ink372.xml"/><Relationship Id="rId17" Type="http://schemas.openxmlformats.org/officeDocument/2006/relationships/image" Target="../media/image1500.png"/><Relationship Id="rId25" Type="http://schemas.openxmlformats.org/officeDocument/2006/relationships/image" Target="../media/image1540.png"/><Relationship Id="rId33" Type="http://schemas.openxmlformats.org/officeDocument/2006/relationships/image" Target="../media/image1580.png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0" Type="http://schemas.openxmlformats.org/officeDocument/2006/relationships/customXml" Target="../ink/ink376.xml"/><Relationship Id="rId29" Type="http://schemas.openxmlformats.org/officeDocument/2006/relationships/image" Target="../media/image1560.png"/><Relationship Id="rId41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9.xml"/><Relationship Id="rId11" Type="http://schemas.openxmlformats.org/officeDocument/2006/relationships/image" Target="../media/image1470.png"/><Relationship Id="rId24" Type="http://schemas.openxmlformats.org/officeDocument/2006/relationships/customXml" Target="../ink/ink378.xml"/><Relationship Id="rId32" Type="http://schemas.openxmlformats.org/officeDocument/2006/relationships/customXml" Target="../ink/ink382.xml"/><Relationship Id="rId37" Type="http://schemas.openxmlformats.org/officeDocument/2006/relationships/image" Target="../media/image1600.png"/><Relationship Id="rId40" Type="http://schemas.openxmlformats.org/officeDocument/2006/relationships/customXml" Target="../ink/ink386.xml"/><Relationship Id="rId45" Type="http://schemas.openxmlformats.org/officeDocument/2006/relationships/image" Target="../media/image1640.png"/><Relationship Id="rId5" Type="http://schemas.openxmlformats.org/officeDocument/2006/relationships/image" Target="../media/image1440.png"/><Relationship Id="rId15" Type="http://schemas.openxmlformats.org/officeDocument/2006/relationships/image" Target="../media/image1490.png"/><Relationship Id="rId23" Type="http://schemas.openxmlformats.org/officeDocument/2006/relationships/image" Target="../media/image1530.png"/><Relationship Id="rId28" Type="http://schemas.openxmlformats.org/officeDocument/2006/relationships/customXml" Target="../ink/ink380.xml"/><Relationship Id="rId36" Type="http://schemas.openxmlformats.org/officeDocument/2006/relationships/customXml" Target="../ink/ink384.xml"/><Relationship Id="rId49" Type="http://schemas.openxmlformats.org/officeDocument/2006/relationships/image" Target="../media/image1660.png"/><Relationship Id="rId10" Type="http://schemas.openxmlformats.org/officeDocument/2006/relationships/customXml" Target="../ink/ink371.xml"/><Relationship Id="rId19" Type="http://schemas.openxmlformats.org/officeDocument/2006/relationships/image" Target="../media/image1510.png"/><Relationship Id="rId31" Type="http://schemas.openxmlformats.org/officeDocument/2006/relationships/image" Target="../media/image1570.png"/><Relationship Id="rId44" Type="http://schemas.openxmlformats.org/officeDocument/2006/relationships/customXml" Target="../ink/ink388.xml"/><Relationship Id="rId4" Type="http://schemas.openxmlformats.org/officeDocument/2006/relationships/customXml" Target="../ink/ink368.xml"/><Relationship Id="rId9" Type="http://schemas.openxmlformats.org/officeDocument/2006/relationships/image" Target="../media/image1460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1550.png"/><Relationship Id="rId30" Type="http://schemas.openxmlformats.org/officeDocument/2006/relationships/customXml" Target="../ink/ink381.xml"/><Relationship Id="rId35" Type="http://schemas.openxmlformats.org/officeDocument/2006/relationships/image" Target="../media/image1590.png"/><Relationship Id="rId43" Type="http://schemas.openxmlformats.org/officeDocument/2006/relationships/image" Target="../media/image1630.png"/><Relationship Id="rId48" Type="http://schemas.openxmlformats.org/officeDocument/2006/relationships/customXml" Target="../ink/ink390.xml"/><Relationship Id="rId8" Type="http://schemas.openxmlformats.org/officeDocument/2006/relationships/customXml" Target="../ink/ink370.xml"/><Relationship Id="rId51" Type="http://schemas.openxmlformats.org/officeDocument/2006/relationships/image" Target="../media/image1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5.xml"/><Relationship Id="rId13" Type="http://schemas.openxmlformats.org/officeDocument/2006/relationships/image" Target="../media/image1730.png"/><Relationship Id="rId18" Type="http://schemas.openxmlformats.org/officeDocument/2006/relationships/customXml" Target="../ink/ink400.xml"/><Relationship Id="rId26" Type="http://schemas.openxmlformats.org/officeDocument/2006/relationships/customXml" Target="../ink/ink404.xml"/><Relationship Id="rId39" Type="http://schemas.openxmlformats.org/officeDocument/2006/relationships/image" Target="../media/image1860.png"/><Relationship Id="rId3" Type="http://schemas.openxmlformats.org/officeDocument/2006/relationships/image" Target="../media/image1680.png"/><Relationship Id="rId21" Type="http://schemas.openxmlformats.org/officeDocument/2006/relationships/image" Target="../media/image1770.png"/><Relationship Id="rId34" Type="http://schemas.openxmlformats.org/officeDocument/2006/relationships/customXml" Target="../ink/ink408.xml"/><Relationship Id="rId7" Type="http://schemas.openxmlformats.org/officeDocument/2006/relationships/image" Target="../media/image1700.png"/><Relationship Id="rId12" Type="http://schemas.openxmlformats.org/officeDocument/2006/relationships/customXml" Target="../ink/ink397.xml"/><Relationship Id="rId17" Type="http://schemas.openxmlformats.org/officeDocument/2006/relationships/image" Target="../media/image1750.png"/><Relationship Id="rId25" Type="http://schemas.openxmlformats.org/officeDocument/2006/relationships/image" Target="../media/image1790.png"/><Relationship Id="rId33" Type="http://schemas.openxmlformats.org/officeDocument/2006/relationships/image" Target="../media/image1830.png"/><Relationship Id="rId38" Type="http://schemas.openxmlformats.org/officeDocument/2006/relationships/customXml" Target="../ink/ink410.xml"/><Relationship Id="rId2" Type="http://schemas.openxmlformats.org/officeDocument/2006/relationships/customXml" Target="../ink/ink392.xml"/><Relationship Id="rId16" Type="http://schemas.openxmlformats.org/officeDocument/2006/relationships/customXml" Target="../ink/ink399.xml"/><Relationship Id="rId20" Type="http://schemas.openxmlformats.org/officeDocument/2006/relationships/customXml" Target="../ink/ink401.xml"/><Relationship Id="rId29" Type="http://schemas.openxmlformats.org/officeDocument/2006/relationships/image" Target="../media/image18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4.xml"/><Relationship Id="rId11" Type="http://schemas.openxmlformats.org/officeDocument/2006/relationships/image" Target="../media/image1720.png"/><Relationship Id="rId24" Type="http://schemas.openxmlformats.org/officeDocument/2006/relationships/customXml" Target="../ink/ink403.xml"/><Relationship Id="rId32" Type="http://schemas.openxmlformats.org/officeDocument/2006/relationships/customXml" Target="../ink/ink407.xml"/><Relationship Id="rId37" Type="http://schemas.openxmlformats.org/officeDocument/2006/relationships/image" Target="../media/image1850.png"/><Relationship Id="rId5" Type="http://schemas.openxmlformats.org/officeDocument/2006/relationships/image" Target="../media/image1690.png"/><Relationship Id="rId15" Type="http://schemas.openxmlformats.org/officeDocument/2006/relationships/image" Target="../media/image1740.png"/><Relationship Id="rId23" Type="http://schemas.openxmlformats.org/officeDocument/2006/relationships/image" Target="../media/image1780.png"/><Relationship Id="rId28" Type="http://schemas.openxmlformats.org/officeDocument/2006/relationships/customXml" Target="../ink/ink405.xml"/><Relationship Id="rId36" Type="http://schemas.openxmlformats.org/officeDocument/2006/relationships/customXml" Target="../ink/ink409.xml"/><Relationship Id="rId10" Type="http://schemas.openxmlformats.org/officeDocument/2006/relationships/customXml" Target="../ink/ink396.xml"/><Relationship Id="rId19" Type="http://schemas.openxmlformats.org/officeDocument/2006/relationships/image" Target="../media/image1760.png"/><Relationship Id="rId31" Type="http://schemas.openxmlformats.org/officeDocument/2006/relationships/image" Target="../media/image1820.png"/><Relationship Id="rId4" Type="http://schemas.openxmlformats.org/officeDocument/2006/relationships/customXml" Target="../ink/ink393.xml"/><Relationship Id="rId9" Type="http://schemas.openxmlformats.org/officeDocument/2006/relationships/image" Target="../media/image1710.png"/><Relationship Id="rId14" Type="http://schemas.openxmlformats.org/officeDocument/2006/relationships/customXml" Target="../ink/ink398.xml"/><Relationship Id="rId22" Type="http://schemas.openxmlformats.org/officeDocument/2006/relationships/customXml" Target="../ink/ink402.xml"/><Relationship Id="rId27" Type="http://schemas.openxmlformats.org/officeDocument/2006/relationships/image" Target="../media/image1800.png"/><Relationship Id="rId30" Type="http://schemas.openxmlformats.org/officeDocument/2006/relationships/customXml" Target="../ink/ink406.xml"/><Relationship Id="rId35" Type="http://schemas.openxmlformats.org/officeDocument/2006/relationships/image" Target="../media/image18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4.xml"/><Relationship Id="rId13" Type="http://schemas.openxmlformats.org/officeDocument/2006/relationships/image" Target="../media/image1920.png"/><Relationship Id="rId18" Type="http://schemas.openxmlformats.org/officeDocument/2006/relationships/customXml" Target="../ink/ink419.xml"/><Relationship Id="rId26" Type="http://schemas.openxmlformats.org/officeDocument/2006/relationships/customXml" Target="../ink/ink423.xml"/><Relationship Id="rId3" Type="http://schemas.openxmlformats.org/officeDocument/2006/relationships/image" Target="../media/image1870.png"/><Relationship Id="rId21" Type="http://schemas.openxmlformats.org/officeDocument/2006/relationships/image" Target="../media/image1960.png"/><Relationship Id="rId7" Type="http://schemas.openxmlformats.org/officeDocument/2006/relationships/image" Target="../media/image1890.png"/><Relationship Id="rId12" Type="http://schemas.openxmlformats.org/officeDocument/2006/relationships/customXml" Target="../ink/ink416.xml"/><Relationship Id="rId17" Type="http://schemas.openxmlformats.org/officeDocument/2006/relationships/image" Target="../media/image1940.png"/><Relationship Id="rId25" Type="http://schemas.openxmlformats.org/officeDocument/2006/relationships/image" Target="../media/image1980.png"/><Relationship Id="rId2" Type="http://schemas.openxmlformats.org/officeDocument/2006/relationships/customXml" Target="../ink/ink411.xml"/><Relationship Id="rId16" Type="http://schemas.openxmlformats.org/officeDocument/2006/relationships/customXml" Target="../ink/ink418.xml"/><Relationship Id="rId20" Type="http://schemas.openxmlformats.org/officeDocument/2006/relationships/customXml" Target="../ink/ink420.xml"/><Relationship Id="rId29" Type="http://schemas.openxmlformats.org/officeDocument/2006/relationships/image" Target="../media/image20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3.xml"/><Relationship Id="rId11" Type="http://schemas.openxmlformats.org/officeDocument/2006/relationships/image" Target="../media/image1910.png"/><Relationship Id="rId24" Type="http://schemas.openxmlformats.org/officeDocument/2006/relationships/customXml" Target="../ink/ink422.xml"/><Relationship Id="rId5" Type="http://schemas.openxmlformats.org/officeDocument/2006/relationships/image" Target="../media/image1880.png"/><Relationship Id="rId15" Type="http://schemas.openxmlformats.org/officeDocument/2006/relationships/image" Target="../media/image1930.png"/><Relationship Id="rId23" Type="http://schemas.openxmlformats.org/officeDocument/2006/relationships/image" Target="../media/image1970.png"/><Relationship Id="rId28" Type="http://schemas.openxmlformats.org/officeDocument/2006/relationships/customXml" Target="../ink/ink424.xml"/><Relationship Id="rId10" Type="http://schemas.openxmlformats.org/officeDocument/2006/relationships/customXml" Target="../ink/ink415.xml"/><Relationship Id="rId19" Type="http://schemas.openxmlformats.org/officeDocument/2006/relationships/image" Target="../media/image1950.png"/><Relationship Id="rId4" Type="http://schemas.openxmlformats.org/officeDocument/2006/relationships/customXml" Target="../ink/ink412.xml"/><Relationship Id="rId9" Type="http://schemas.openxmlformats.org/officeDocument/2006/relationships/image" Target="../media/image1900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19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customXml" Target="../ink/ink430.xml"/><Relationship Id="rId18" Type="http://schemas.openxmlformats.org/officeDocument/2006/relationships/image" Target="../media/image336.png"/><Relationship Id="rId26" Type="http://schemas.openxmlformats.org/officeDocument/2006/relationships/image" Target="../media/image340.png"/><Relationship Id="rId3" Type="http://schemas.openxmlformats.org/officeDocument/2006/relationships/customXml" Target="../ink/ink425.xml"/><Relationship Id="rId21" Type="http://schemas.openxmlformats.org/officeDocument/2006/relationships/customXml" Target="../ink/ink434.xml"/><Relationship Id="rId34" Type="http://schemas.openxmlformats.org/officeDocument/2006/relationships/image" Target="../media/image344.png"/><Relationship Id="rId7" Type="http://schemas.openxmlformats.org/officeDocument/2006/relationships/customXml" Target="../ink/ink427.xml"/><Relationship Id="rId12" Type="http://schemas.openxmlformats.org/officeDocument/2006/relationships/image" Target="../media/image333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35.png"/><Relationship Id="rId20" Type="http://schemas.openxmlformats.org/officeDocument/2006/relationships/image" Target="../media/image337.png"/><Relationship Id="rId29" Type="http://schemas.openxmlformats.org/officeDocument/2006/relationships/customXml" Target="../ink/ink4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customXml" Target="../ink/ink429.xml"/><Relationship Id="rId24" Type="http://schemas.openxmlformats.org/officeDocument/2006/relationships/image" Target="../media/image339.png"/><Relationship Id="rId32" Type="http://schemas.openxmlformats.org/officeDocument/2006/relationships/image" Target="../media/image343.png"/><Relationship Id="rId5" Type="http://schemas.openxmlformats.org/officeDocument/2006/relationships/customXml" Target="../ink/ink426.xml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341.png"/><Relationship Id="rId36" Type="http://schemas.openxmlformats.org/officeDocument/2006/relationships/image" Target="../media/image345.png"/><Relationship Id="rId10" Type="http://schemas.openxmlformats.org/officeDocument/2006/relationships/image" Target="../media/image332.png"/><Relationship Id="rId19" Type="http://schemas.openxmlformats.org/officeDocument/2006/relationships/customXml" Target="../ink/ink433.xml"/><Relationship Id="rId31" Type="http://schemas.openxmlformats.org/officeDocument/2006/relationships/customXml" Target="../ink/ink439.xml"/><Relationship Id="rId4" Type="http://schemas.openxmlformats.org/officeDocument/2006/relationships/image" Target="../media/image329.png"/><Relationship Id="rId9" Type="http://schemas.openxmlformats.org/officeDocument/2006/relationships/customXml" Target="../ink/ink428.xml"/><Relationship Id="rId14" Type="http://schemas.openxmlformats.org/officeDocument/2006/relationships/image" Target="../media/image334.png"/><Relationship Id="rId22" Type="http://schemas.openxmlformats.org/officeDocument/2006/relationships/image" Target="../media/image338.png"/><Relationship Id="rId27" Type="http://schemas.openxmlformats.org/officeDocument/2006/relationships/customXml" Target="../ink/ink437.xml"/><Relationship Id="rId30" Type="http://schemas.openxmlformats.org/officeDocument/2006/relationships/image" Target="../media/image342.png"/><Relationship Id="rId35" Type="http://schemas.openxmlformats.org/officeDocument/2006/relationships/customXml" Target="../ink/ink4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5.xml"/><Relationship Id="rId13" Type="http://schemas.openxmlformats.org/officeDocument/2006/relationships/image" Target="../media/image351.png"/><Relationship Id="rId18" Type="http://schemas.openxmlformats.org/officeDocument/2006/relationships/customXml" Target="../ink/ink450.xml"/><Relationship Id="rId3" Type="http://schemas.openxmlformats.org/officeDocument/2006/relationships/image" Target="../media/image346.png"/><Relationship Id="rId7" Type="http://schemas.openxmlformats.org/officeDocument/2006/relationships/image" Target="../media/image348.png"/><Relationship Id="rId12" Type="http://schemas.openxmlformats.org/officeDocument/2006/relationships/customXml" Target="../ink/ink447.xml"/><Relationship Id="rId17" Type="http://schemas.openxmlformats.org/officeDocument/2006/relationships/image" Target="../media/image353.png"/><Relationship Id="rId2" Type="http://schemas.openxmlformats.org/officeDocument/2006/relationships/customXml" Target="../ink/ink442.xml"/><Relationship Id="rId16" Type="http://schemas.openxmlformats.org/officeDocument/2006/relationships/customXml" Target="../ink/ink4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4.xml"/><Relationship Id="rId11" Type="http://schemas.openxmlformats.org/officeDocument/2006/relationships/image" Target="../media/image350.png"/><Relationship Id="rId5" Type="http://schemas.openxmlformats.org/officeDocument/2006/relationships/image" Target="../media/image347.png"/><Relationship Id="rId15" Type="http://schemas.openxmlformats.org/officeDocument/2006/relationships/image" Target="../media/image352.png"/><Relationship Id="rId10" Type="http://schemas.openxmlformats.org/officeDocument/2006/relationships/customXml" Target="../ink/ink446.xml"/><Relationship Id="rId19" Type="http://schemas.openxmlformats.org/officeDocument/2006/relationships/image" Target="../media/image354.png"/><Relationship Id="rId4" Type="http://schemas.openxmlformats.org/officeDocument/2006/relationships/customXml" Target="../ink/ink443.xml"/><Relationship Id="rId9" Type="http://schemas.openxmlformats.org/officeDocument/2006/relationships/image" Target="../media/image349.png"/><Relationship Id="rId14" Type="http://schemas.openxmlformats.org/officeDocument/2006/relationships/customXml" Target="../ink/ink4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7.xm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../media/image371.png"/><Relationship Id="rId21" Type="http://schemas.openxmlformats.org/officeDocument/2006/relationships/image" Target="../media/image362.png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image" Target="../media/image376.png"/><Relationship Id="rId55" Type="http://schemas.openxmlformats.org/officeDocument/2006/relationships/customXml" Target="../ink/ink479.xml"/><Relationship Id="rId63" Type="http://schemas.openxmlformats.org/officeDocument/2006/relationships/customXml" Target="../ink/ink483.xml"/><Relationship Id="rId68" Type="http://schemas.openxmlformats.org/officeDocument/2006/relationships/image" Target="../media/image385.png"/><Relationship Id="rId7" Type="http://schemas.openxmlformats.org/officeDocument/2006/relationships/image" Target="../media/image356.png"/><Relationship Id="rId2" Type="http://schemas.openxmlformats.org/officeDocument/2006/relationships/customXml" Target="../ink/ink451.xml"/><Relationship Id="rId16" Type="http://schemas.openxmlformats.org/officeDocument/2006/relationships/customXml" Target="../ink/ink459.xml"/><Relationship Id="rId29" Type="http://schemas.openxmlformats.org/officeDocument/2006/relationships/image" Target="../media/image3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3.xml"/><Relationship Id="rId11" Type="http://schemas.openxmlformats.org/officeDocument/2006/relationships/image" Target="../media/image358.png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../media/image370.png"/><Relationship Id="rId40" Type="http://schemas.openxmlformats.org/officeDocument/2006/relationships/customXml" Target="../ink/ink471.xml"/><Relationship Id="rId45" Type="http://schemas.openxmlformats.org/officeDocument/2006/relationships/customXml" Target="../ink/ink474.xml"/><Relationship Id="rId53" Type="http://schemas.openxmlformats.org/officeDocument/2006/relationships/customXml" Target="../ink/ink478.xml"/><Relationship Id="rId58" Type="http://schemas.openxmlformats.org/officeDocument/2006/relationships/image" Target="../media/image380.png"/><Relationship Id="rId66" Type="http://schemas.openxmlformats.org/officeDocument/2006/relationships/image" Target="../media/image384.png"/><Relationship Id="rId5" Type="http://schemas.openxmlformats.org/officeDocument/2006/relationships/image" Target="../media/image355.png"/><Relationship Id="rId15" Type="http://schemas.openxmlformats.org/officeDocument/2006/relationships/image" Target="../media/image359.png"/><Relationship Id="rId23" Type="http://schemas.openxmlformats.org/officeDocument/2006/relationships/image" Target="../media/image363.png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6.xml"/><Relationship Id="rId57" Type="http://schemas.openxmlformats.org/officeDocument/2006/relationships/customXml" Target="../ink/ink480.xml"/><Relationship Id="rId61" Type="http://schemas.openxmlformats.org/officeDocument/2006/relationships/customXml" Target="../ink/ink482.xml"/><Relationship Id="rId10" Type="http://schemas.openxmlformats.org/officeDocument/2006/relationships/customXml" Target="../ink/ink455.xml"/><Relationship Id="rId19" Type="http://schemas.openxmlformats.org/officeDocument/2006/relationships/image" Target="../media/image361.png"/><Relationship Id="rId31" Type="http://schemas.openxmlformats.org/officeDocument/2006/relationships/image" Target="../media/image367.png"/><Relationship Id="rId44" Type="http://schemas.openxmlformats.org/officeDocument/2006/relationships/image" Target="../media/image373.png"/><Relationship Id="rId52" Type="http://schemas.openxmlformats.org/officeDocument/2006/relationships/image" Target="../media/image377.png"/><Relationship Id="rId60" Type="http://schemas.openxmlformats.org/officeDocument/2006/relationships/image" Target="../media/image381.png"/><Relationship Id="rId65" Type="http://schemas.openxmlformats.org/officeDocument/2006/relationships/customXml" Target="../ink/ink484.xml"/><Relationship Id="rId4" Type="http://schemas.openxmlformats.org/officeDocument/2006/relationships/customXml" Target="../ink/ink452.xml"/><Relationship Id="rId9" Type="http://schemas.openxmlformats.org/officeDocument/2006/relationships/image" Target="../media/image357.png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../media/image365.png"/><Relationship Id="rId30" Type="http://schemas.openxmlformats.org/officeDocument/2006/relationships/customXml" Target="../ink/ink466.xml"/><Relationship Id="rId35" Type="http://schemas.openxmlformats.org/officeDocument/2006/relationships/image" Target="../media/image369.png"/><Relationship Id="rId43" Type="http://schemas.openxmlformats.org/officeDocument/2006/relationships/customXml" Target="../ink/ink473.xml"/><Relationship Id="rId48" Type="http://schemas.openxmlformats.org/officeDocument/2006/relationships/image" Target="../media/image375.png"/><Relationship Id="rId56" Type="http://schemas.openxmlformats.org/officeDocument/2006/relationships/image" Target="../media/image379.png"/><Relationship Id="rId64" Type="http://schemas.openxmlformats.org/officeDocument/2006/relationships/image" Target="../media/image383.png"/><Relationship Id="rId69" Type="http://schemas.openxmlformats.org/officeDocument/2006/relationships/customXml" Target="../ink/ink486.xml"/><Relationship Id="rId8" Type="http://schemas.openxmlformats.org/officeDocument/2006/relationships/customXml" Target="../ink/ink454.xml"/><Relationship Id="rId51" Type="http://schemas.openxmlformats.org/officeDocument/2006/relationships/customXml" Target="../ink/ink477.xml"/><Relationship Id="rId3" Type="http://schemas.openxmlformats.org/officeDocument/2006/relationships/image" Target="../media/image211.png"/><Relationship Id="rId12" Type="http://schemas.openxmlformats.org/officeDocument/2006/relationships/customXml" Target="../ink/ink456.xml"/><Relationship Id="rId17" Type="http://schemas.openxmlformats.org/officeDocument/2006/relationships/image" Target="../media/image360.png"/><Relationship Id="rId25" Type="http://schemas.openxmlformats.org/officeDocument/2006/relationships/image" Target="../media/image364.png"/><Relationship Id="rId33" Type="http://schemas.openxmlformats.org/officeDocument/2006/relationships/image" Target="../media/image368.png"/><Relationship Id="rId38" Type="http://schemas.openxmlformats.org/officeDocument/2006/relationships/customXml" Target="../ink/ink470.xml"/><Relationship Id="rId46" Type="http://schemas.openxmlformats.org/officeDocument/2006/relationships/image" Target="../media/image374.png"/><Relationship Id="rId59" Type="http://schemas.openxmlformats.org/officeDocument/2006/relationships/customXml" Target="../ink/ink481.xml"/><Relationship Id="rId67" Type="http://schemas.openxmlformats.org/officeDocument/2006/relationships/customXml" Target="../ink/ink485.xml"/><Relationship Id="rId20" Type="http://schemas.openxmlformats.org/officeDocument/2006/relationships/customXml" Target="../ink/ink461.xml"/><Relationship Id="rId41" Type="http://schemas.openxmlformats.org/officeDocument/2006/relationships/image" Target="../media/image372.png"/><Relationship Id="rId54" Type="http://schemas.openxmlformats.org/officeDocument/2006/relationships/image" Target="../media/image378.png"/><Relationship Id="rId62" Type="http://schemas.openxmlformats.org/officeDocument/2006/relationships/image" Target="../media/image382.png"/><Relationship Id="rId70" Type="http://schemas.openxmlformats.org/officeDocument/2006/relationships/image" Target="../media/image386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3.xml"/><Relationship Id="rId18" Type="http://schemas.openxmlformats.org/officeDocument/2006/relationships/image" Target="../media/image393.png"/><Relationship Id="rId26" Type="http://schemas.openxmlformats.org/officeDocument/2006/relationships/image" Target="../media/image397.png"/><Relationship Id="rId39" Type="http://schemas.openxmlformats.org/officeDocument/2006/relationships/customXml" Target="../ink/ink506.xml"/><Relationship Id="rId21" Type="http://schemas.openxmlformats.org/officeDocument/2006/relationships/customXml" Target="../ink/ink497.xml"/><Relationship Id="rId34" Type="http://schemas.openxmlformats.org/officeDocument/2006/relationships/image" Target="../media/image401.png"/><Relationship Id="rId42" Type="http://schemas.openxmlformats.org/officeDocument/2006/relationships/image" Target="../media/image405.png"/><Relationship Id="rId47" Type="http://schemas.openxmlformats.org/officeDocument/2006/relationships/customXml" Target="../ink/ink510.xml"/><Relationship Id="rId50" Type="http://schemas.openxmlformats.org/officeDocument/2006/relationships/image" Target="../media/image409.png"/><Relationship Id="rId55" Type="http://schemas.openxmlformats.org/officeDocument/2006/relationships/customXml" Target="../ink/ink514.xml"/><Relationship Id="rId7" Type="http://schemas.openxmlformats.org/officeDocument/2006/relationships/customXml" Target="../ink/ink490.xml"/><Relationship Id="rId12" Type="http://schemas.openxmlformats.org/officeDocument/2006/relationships/image" Target="../media/image390.png"/><Relationship Id="rId17" Type="http://schemas.openxmlformats.org/officeDocument/2006/relationships/customXml" Target="../ink/ink495.xml"/><Relationship Id="rId25" Type="http://schemas.openxmlformats.org/officeDocument/2006/relationships/customXml" Target="../ink/ink499.xml"/><Relationship Id="rId33" Type="http://schemas.openxmlformats.org/officeDocument/2006/relationships/customXml" Target="../ink/ink503.xml"/><Relationship Id="rId38" Type="http://schemas.openxmlformats.org/officeDocument/2006/relationships/image" Target="../media/image403.png"/><Relationship Id="rId46" Type="http://schemas.openxmlformats.org/officeDocument/2006/relationships/image" Target="../media/image407.png"/><Relationship Id="rId2" Type="http://schemas.openxmlformats.org/officeDocument/2006/relationships/customXml" Target="../ink/ink487.xml"/><Relationship Id="rId16" Type="http://schemas.openxmlformats.org/officeDocument/2006/relationships/image" Target="../media/image392.png"/><Relationship Id="rId20" Type="http://schemas.openxmlformats.org/officeDocument/2006/relationships/image" Target="../media/image394.png"/><Relationship Id="rId29" Type="http://schemas.openxmlformats.org/officeDocument/2006/relationships/customXml" Target="../ink/ink501.xml"/><Relationship Id="rId41" Type="http://schemas.openxmlformats.org/officeDocument/2006/relationships/customXml" Target="../ink/ink507.xml"/><Relationship Id="rId54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7.png"/><Relationship Id="rId11" Type="http://schemas.openxmlformats.org/officeDocument/2006/relationships/customXml" Target="../ink/ink492.xml"/><Relationship Id="rId24" Type="http://schemas.openxmlformats.org/officeDocument/2006/relationships/image" Target="../media/image396.png"/><Relationship Id="rId32" Type="http://schemas.openxmlformats.org/officeDocument/2006/relationships/image" Target="../media/image400.png"/><Relationship Id="rId37" Type="http://schemas.openxmlformats.org/officeDocument/2006/relationships/customXml" Target="../ink/ink505.xml"/><Relationship Id="rId40" Type="http://schemas.openxmlformats.org/officeDocument/2006/relationships/image" Target="../media/image404.png"/><Relationship Id="rId45" Type="http://schemas.openxmlformats.org/officeDocument/2006/relationships/customXml" Target="../ink/ink509.xml"/><Relationship Id="rId53" Type="http://schemas.openxmlformats.org/officeDocument/2006/relationships/customXml" Target="../ink/ink513.xml"/><Relationship Id="rId5" Type="http://schemas.openxmlformats.org/officeDocument/2006/relationships/customXml" Target="../ink/ink489.xml"/><Relationship Id="rId15" Type="http://schemas.openxmlformats.org/officeDocument/2006/relationships/customXml" Target="../ink/ink494.xml"/><Relationship Id="rId23" Type="http://schemas.openxmlformats.org/officeDocument/2006/relationships/customXml" Target="../ink/ink498.xml"/><Relationship Id="rId28" Type="http://schemas.openxmlformats.org/officeDocument/2006/relationships/image" Target="../media/image398.png"/><Relationship Id="rId36" Type="http://schemas.openxmlformats.org/officeDocument/2006/relationships/image" Target="../media/image402.png"/><Relationship Id="rId49" Type="http://schemas.openxmlformats.org/officeDocument/2006/relationships/customXml" Target="../ink/ink511.xml"/><Relationship Id="rId10" Type="http://schemas.openxmlformats.org/officeDocument/2006/relationships/image" Target="../media/image389.png"/><Relationship Id="rId19" Type="http://schemas.openxmlformats.org/officeDocument/2006/relationships/customXml" Target="../ink/ink496.xml"/><Relationship Id="rId31" Type="http://schemas.openxmlformats.org/officeDocument/2006/relationships/customXml" Target="../ink/ink502.xml"/><Relationship Id="rId44" Type="http://schemas.openxmlformats.org/officeDocument/2006/relationships/image" Target="../media/image406.png"/><Relationship Id="rId52" Type="http://schemas.openxmlformats.org/officeDocument/2006/relationships/image" Target="../media/image410.png"/><Relationship Id="rId4" Type="http://schemas.openxmlformats.org/officeDocument/2006/relationships/customXml" Target="../ink/ink488.xml"/><Relationship Id="rId9" Type="http://schemas.openxmlformats.org/officeDocument/2006/relationships/customXml" Target="../ink/ink491.xml"/><Relationship Id="rId14" Type="http://schemas.openxmlformats.org/officeDocument/2006/relationships/image" Target="../media/image391.png"/><Relationship Id="rId22" Type="http://schemas.openxmlformats.org/officeDocument/2006/relationships/image" Target="../media/image395.png"/><Relationship Id="rId27" Type="http://schemas.openxmlformats.org/officeDocument/2006/relationships/customXml" Target="../ink/ink500.xml"/><Relationship Id="rId30" Type="http://schemas.openxmlformats.org/officeDocument/2006/relationships/image" Target="../media/image399.png"/><Relationship Id="rId35" Type="http://schemas.openxmlformats.org/officeDocument/2006/relationships/customXml" Target="../ink/ink504.xml"/><Relationship Id="rId43" Type="http://schemas.openxmlformats.org/officeDocument/2006/relationships/customXml" Target="../ink/ink508.xml"/><Relationship Id="rId48" Type="http://schemas.openxmlformats.org/officeDocument/2006/relationships/image" Target="../media/image408.png"/><Relationship Id="rId56" Type="http://schemas.openxmlformats.org/officeDocument/2006/relationships/image" Target="../media/image412.png"/><Relationship Id="rId8" Type="http://schemas.openxmlformats.org/officeDocument/2006/relationships/image" Target="../media/image388.png"/><Relationship Id="rId51" Type="http://schemas.openxmlformats.org/officeDocument/2006/relationships/customXml" Target="../ink/ink512.xml"/><Relationship Id="rId3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8.xml"/><Relationship Id="rId13" Type="http://schemas.openxmlformats.org/officeDocument/2006/relationships/image" Target="../media/image417.png"/><Relationship Id="rId18" Type="http://schemas.openxmlformats.org/officeDocument/2006/relationships/customXml" Target="../ink/ink523.xml"/><Relationship Id="rId3" Type="http://schemas.openxmlformats.org/officeDocument/2006/relationships/image" Target="../media/image413.png"/><Relationship Id="rId7" Type="http://schemas.openxmlformats.org/officeDocument/2006/relationships/image" Target="../media/image211.png"/><Relationship Id="rId12" Type="http://schemas.openxmlformats.org/officeDocument/2006/relationships/customXml" Target="../ink/ink520.xml"/><Relationship Id="rId17" Type="http://schemas.openxmlformats.org/officeDocument/2006/relationships/image" Target="../media/image419.png"/><Relationship Id="rId2" Type="http://schemas.openxmlformats.org/officeDocument/2006/relationships/customXml" Target="../ink/ink515.xml"/><Relationship Id="rId16" Type="http://schemas.openxmlformats.org/officeDocument/2006/relationships/customXml" Target="../ink/ink5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7.xml"/><Relationship Id="rId11" Type="http://schemas.openxmlformats.org/officeDocument/2006/relationships/image" Target="../media/image416.png"/><Relationship Id="rId5" Type="http://schemas.openxmlformats.org/officeDocument/2006/relationships/image" Target="../media/image414.png"/><Relationship Id="rId15" Type="http://schemas.openxmlformats.org/officeDocument/2006/relationships/image" Target="../media/image418.png"/><Relationship Id="rId10" Type="http://schemas.openxmlformats.org/officeDocument/2006/relationships/customXml" Target="../ink/ink519.xml"/><Relationship Id="rId19" Type="http://schemas.openxmlformats.org/officeDocument/2006/relationships/image" Target="../media/image420.png"/><Relationship Id="rId4" Type="http://schemas.openxmlformats.org/officeDocument/2006/relationships/customXml" Target="../ink/ink516.xml"/><Relationship Id="rId9" Type="http://schemas.openxmlformats.org/officeDocument/2006/relationships/image" Target="../media/image415.png"/><Relationship Id="rId14" Type="http://schemas.openxmlformats.org/officeDocument/2006/relationships/customXml" Target="../ink/ink5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7" Type="http://schemas.openxmlformats.org/officeDocument/2006/relationships/image" Target="../media/image4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5.xml"/><Relationship Id="rId5" Type="http://schemas.openxmlformats.org/officeDocument/2006/relationships/image" Target="../media/image427.png"/><Relationship Id="rId4" Type="http://schemas.openxmlformats.org/officeDocument/2006/relationships/customXml" Target="../ink/ink5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5.png"/><Relationship Id="rId3" Type="http://schemas.openxmlformats.org/officeDocument/2006/relationships/image" Target="../media/image20.wmf"/><Relationship Id="rId7" Type="http://schemas.openxmlformats.org/officeDocument/2006/relationships/image" Target="../media/image22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3.png"/><Relationship Id="rId14" Type="http://schemas.openxmlformats.org/officeDocument/2006/relationships/customXml" Target="../ink/ink2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8.xml"/><Relationship Id="rId13" Type="http://schemas.openxmlformats.org/officeDocument/2006/relationships/image" Target="../media/image433.png"/><Relationship Id="rId18" Type="http://schemas.openxmlformats.org/officeDocument/2006/relationships/customXml" Target="../ink/ink533.xml"/><Relationship Id="rId26" Type="http://schemas.openxmlformats.org/officeDocument/2006/relationships/customXml" Target="../ink/ink537.xml"/><Relationship Id="rId3" Type="http://schemas.openxmlformats.org/officeDocument/2006/relationships/image" Target="../media/image429.wmf"/><Relationship Id="rId21" Type="http://schemas.openxmlformats.org/officeDocument/2006/relationships/image" Target="../media/image437.png"/><Relationship Id="rId7" Type="http://schemas.openxmlformats.org/officeDocument/2006/relationships/image" Target="../media/image211.png"/><Relationship Id="rId12" Type="http://schemas.openxmlformats.org/officeDocument/2006/relationships/customXml" Target="../ink/ink530.xml"/><Relationship Id="rId17" Type="http://schemas.openxmlformats.org/officeDocument/2006/relationships/image" Target="../media/image435.png"/><Relationship Id="rId25" Type="http://schemas.openxmlformats.org/officeDocument/2006/relationships/image" Target="../media/image439.png"/><Relationship Id="rId33" Type="http://schemas.openxmlformats.org/officeDocument/2006/relationships/image" Target="../media/image443.png"/><Relationship Id="rId2" Type="http://schemas.openxmlformats.org/officeDocument/2006/relationships/notesSlide" Target="../notesSlides/notesSlide31.xml"/><Relationship Id="rId16" Type="http://schemas.openxmlformats.org/officeDocument/2006/relationships/customXml" Target="../ink/ink532.xml"/><Relationship Id="rId20" Type="http://schemas.openxmlformats.org/officeDocument/2006/relationships/customXml" Target="../ink/ink534.xml"/><Relationship Id="rId29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7.xml"/><Relationship Id="rId11" Type="http://schemas.openxmlformats.org/officeDocument/2006/relationships/image" Target="../media/image432.png"/><Relationship Id="rId24" Type="http://schemas.openxmlformats.org/officeDocument/2006/relationships/customXml" Target="../ink/ink536.xml"/><Relationship Id="rId32" Type="http://schemas.openxmlformats.org/officeDocument/2006/relationships/customXml" Target="../ink/ink540.xml"/><Relationship Id="rId5" Type="http://schemas.openxmlformats.org/officeDocument/2006/relationships/image" Target="../media/image430.png"/><Relationship Id="rId15" Type="http://schemas.openxmlformats.org/officeDocument/2006/relationships/image" Target="../media/image434.png"/><Relationship Id="rId23" Type="http://schemas.openxmlformats.org/officeDocument/2006/relationships/image" Target="../media/image438.png"/><Relationship Id="rId28" Type="http://schemas.openxmlformats.org/officeDocument/2006/relationships/customXml" Target="../ink/ink538.xml"/><Relationship Id="rId10" Type="http://schemas.openxmlformats.org/officeDocument/2006/relationships/customXml" Target="../ink/ink529.xml"/><Relationship Id="rId19" Type="http://schemas.openxmlformats.org/officeDocument/2006/relationships/image" Target="../media/image436.png"/><Relationship Id="rId31" Type="http://schemas.openxmlformats.org/officeDocument/2006/relationships/image" Target="../media/image442.png"/><Relationship Id="rId4" Type="http://schemas.openxmlformats.org/officeDocument/2006/relationships/customXml" Target="../ink/ink526.xml"/><Relationship Id="rId9" Type="http://schemas.openxmlformats.org/officeDocument/2006/relationships/image" Target="../media/image431.png"/><Relationship Id="rId14" Type="http://schemas.openxmlformats.org/officeDocument/2006/relationships/customXml" Target="../ink/ink531.xml"/><Relationship Id="rId22" Type="http://schemas.openxmlformats.org/officeDocument/2006/relationships/customXml" Target="../ink/ink535.xml"/><Relationship Id="rId27" Type="http://schemas.openxmlformats.org/officeDocument/2006/relationships/image" Target="../media/image440.png"/><Relationship Id="rId30" Type="http://schemas.openxmlformats.org/officeDocument/2006/relationships/customXml" Target="../ink/ink539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7.xml"/><Relationship Id="rId18" Type="http://schemas.openxmlformats.org/officeDocument/2006/relationships/image" Target="../media/image450.png"/><Relationship Id="rId26" Type="http://schemas.openxmlformats.org/officeDocument/2006/relationships/image" Target="../media/image454.png"/><Relationship Id="rId39" Type="http://schemas.openxmlformats.org/officeDocument/2006/relationships/customXml" Target="../ink/ink561.xml"/><Relationship Id="rId21" Type="http://schemas.openxmlformats.org/officeDocument/2006/relationships/customXml" Target="../ink/ink551.xml"/><Relationship Id="rId34" Type="http://schemas.openxmlformats.org/officeDocument/2006/relationships/customXml" Target="../ink/ink558.xml"/><Relationship Id="rId42" Type="http://schemas.openxmlformats.org/officeDocument/2006/relationships/image" Target="../media/image461.png"/><Relationship Id="rId47" Type="http://schemas.openxmlformats.org/officeDocument/2006/relationships/customXml" Target="../ink/ink565.xml"/><Relationship Id="rId50" Type="http://schemas.openxmlformats.org/officeDocument/2006/relationships/image" Target="../media/image465.png"/><Relationship Id="rId55" Type="http://schemas.openxmlformats.org/officeDocument/2006/relationships/customXml" Target="../ink/ink569.xml"/><Relationship Id="rId63" Type="http://schemas.openxmlformats.org/officeDocument/2006/relationships/customXml" Target="../ink/ink573.xml"/><Relationship Id="rId7" Type="http://schemas.openxmlformats.org/officeDocument/2006/relationships/customXml" Target="../ink/ink544.xml"/><Relationship Id="rId2" Type="http://schemas.openxmlformats.org/officeDocument/2006/relationships/customXml" Target="../ink/ink541.xml"/><Relationship Id="rId16" Type="http://schemas.openxmlformats.org/officeDocument/2006/relationships/image" Target="../media/image449.png"/><Relationship Id="rId29" Type="http://schemas.openxmlformats.org/officeDocument/2006/relationships/customXml" Target="../ink/ink5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4.png"/><Relationship Id="rId11" Type="http://schemas.openxmlformats.org/officeDocument/2006/relationships/customXml" Target="../ink/ink546.xml"/><Relationship Id="rId24" Type="http://schemas.openxmlformats.org/officeDocument/2006/relationships/image" Target="../media/image453.png"/><Relationship Id="rId32" Type="http://schemas.openxmlformats.org/officeDocument/2006/relationships/image" Target="../media/image457.png"/><Relationship Id="rId37" Type="http://schemas.openxmlformats.org/officeDocument/2006/relationships/image" Target="../media/image459.png"/><Relationship Id="rId40" Type="http://schemas.openxmlformats.org/officeDocument/2006/relationships/image" Target="../media/image460.png"/><Relationship Id="rId45" Type="http://schemas.openxmlformats.org/officeDocument/2006/relationships/customXml" Target="../ink/ink564.xml"/><Relationship Id="rId53" Type="http://schemas.openxmlformats.org/officeDocument/2006/relationships/customXml" Target="../ink/ink568.xml"/><Relationship Id="rId58" Type="http://schemas.openxmlformats.org/officeDocument/2006/relationships/image" Target="../media/image469.png"/><Relationship Id="rId66" Type="http://schemas.openxmlformats.org/officeDocument/2006/relationships/customXml" Target="../ink/ink575.xml"/><Relationship Id="rId5" Type="http://schemas.openxmlformats.org/officeDocument/2006/relationships/customXml" Target="../ink/ink543.xml"/><Relationship Id="rId15" Type="http://schemas.openxmlformats.org/officeDocument/2006/relationships/customXml" Target="../ink/ink548.xml"/><Relationship Id="rId23" Type="http://schemas.openxmlformats.org/officeDocument/2006/relationships/customXml" Target="../ink/ink552.xml"/><Relationship Id="rId28" Type="http://schemas.openxmlformats.org/officeDocument/2006/relationships/image" Target="../media/image455.png"/><Relationship Id="rId36" Type="http://schemas.openxmlformats.org/officeDocument/2006/relationships/customXml" Target="../ink/ink559.xml"/><Relationship Id="rId49" Type="http://schemas.openxmlformats.org/officeDocument/2006/relationships/customXml" Target="../ink/ink566.xml"/><Relationship Id="rId57" Type="http://schemas.openxmlformats.org/officeDocument/2006/relationships/customXml" Target="../ink/ink570.xml"/><Relationship Id="rId61" Type="http://schemas.openxmlformats.org/officeDocument/2006/relationships/customXml" Target="../ink/ink572.xml"/><Relationship Id="rId10" Type="http://schemas.openxmlformats.org/officeDocument/2006/relationships/image" Target="../media/image446.png"/><Relationship Id="rId19" Type="http://schemas.openxmlformats.org/officeDocument/2006/relationships/customXml" Target="../ink/ink550.xml"/><Relationship Id="rId31" Type="http://schemas.openxmlformats.org/officeDocument/2006/relationships/customXml" Target="../ink/ink556.xml"/><Relationship Id="rId44" Type="http://schemas.openxmlformats.org/officeDocument/2006/relationships/image" Target="../media/image462.png"/><Relationship Id="rId52" Type="http://schemas.openxmlformats.org/officeDocument/2006/relationships/image" Target="../media/image466.png"/><Relationship Id="rId60" Type="http://schemas.openxmlformats.org/officeDocument/2006/relationships/image" Target="../media/image470.png"/><Relationship Id="rId65" Type="http://schemas.openxmlformats.org/officeDocument/2006/relationships/image" Target="../media/image472.png"/><Relationship Id="rId4" Type="http://schemas.openxmlformats.org/officeDocument/2006/relationships/customXml" Target="../ink/ink542.xml"/><Relationship Id="rId9" Type="http://schemas.openxmlformats.org/officeDocument/2006/relationships/customXml" Target="../ink/ink545.xml"/><Relationship Id="rId14" Type="http://schemas.openxmlformats.org/officeDocument/2006/relationships/image" Target="../media/image448.png"/><Relationship Id="rId22" Type="http://schemas.openxmlformats.org/officeDocument/2006/relationships/image" Target="../media/image452.png"/><Relationship Id="rId27" Type="http://schemas.openxmlformats.org/officeDocument/2006/relationships/customXml" Target="../ink/ink554.xml"/><Relationship Id="rId30" Type="http://schemas.openxmlformats.org/officeDocument/2006/relationships/image" Target="../media/image456.png"/><Relationship Id="rId35" Type="http://schemas.openxmlformats.org/officeDocument/2006/relationships/image" Target="../media/image458.png"/><Relationship Id="rId43" Type="http://schemas.openxmlformats.org/officeDocument/2006/relationships/customXml" Target="../ink/ink563.xml"/><Relationship Id="rId48" Type="http://schemas.openxmlformats.org/officeDocument/2006/relationships/image" Target="../media/image464.png"/><Relationship Id="rId56" Type="http://schemas.openxmlformats.org/officeDocument/2006/relationships/image" Target="../media/image468.png"/><Relationship Id="rId64" Type="http://schemas.openxmlformats.org/officeDocument/2006/relationships/customXml" Target="../ink/ink574.xml"/><Relationship Id="rId8" Type="http://schemas.openxmlformats.org/officeDocument/2006/relationships/image" Target="../media/image445.png"/><Relationship Id="rId51" Type="http://schemas.openxmlformats.org/officeDocument/2006/relationships/customXml" Target="../ink/ink567.xml"/><Relationship Id="rId3" Type="http://schemas.openxmlformats.org/officeDocument/2006/relationships/image" Target="../media/image123.png"/><Relationship Id="rId12" Type="http://schemas.openxmlformats.org/officeDocument/2006/relationships/image" Target="../media/image447.png"/><Relationship Id="rId17" Type="http://schemas.openxmlformats.org/officeDocument/2006/relationships/customXml" Target="../ink/ink549.xml"/><Relationship Id="rId25" Type="http://schemas.openxmlformats.org/officeDocument/2006/relationships/customXml" Target="../ink/ink553.xml"/><Relationship Id="rId33" Type="http://schemas.openxmlformats.org/officeDocument/2006/relationships/customXml" Target="../ink/ink557.xml"/><Relationship Id="rId38" Type="http://schemas.openxmlformats.org/officeDocument/2006/relationships/customXml" Target="../ink/ink560.xml"/><Relationship Id="rId46" Type="http://schemas.openxmlformats.org/officeDocument/2006/relationships/image" Target="../media/image463.png"/><Relationship Id="rId59" Type="http://schemas.openxmlformats.org/officeDocument/2006/relationships/customXml" Target="../ink/ink571.xml"/><Relationship Id="rId67" Type="http://schemas.openxmlformats.org/officeDocument/2006/relationships/image" Target="../media/image473.png"/><Relationship Id="rId20" Type="http://schemas.openxmlformats.org/officeDocument/2006/relationships/image" Target="../media/image451.png"/><Relationship Id="rId41" Type="http://schemas.openxmlformats.org/officeDocument/2006/relationships/customXml" Target="../ink/ink562.xml"/><Relationship Id="rId54" Type="http://schemas.openxmlformats.org/officeDocument/2006/relationships/image" Target="../media/image467.png"/><Relationship Id="rId62" Type="http://schemas.openxmlformats.org/officeDocument/2006/relationships/image" Target="../media/image4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2.png"/><Relationship Id="rId18" Type="http://schemas.openxmlformats.org/officeDocument/2006/relationships/customXml" Target="../ink/ink29.xml"/><Relationship Id="rId26" Type="http://schemas.openxmlformats.org/officeDocument/2006/relationships/image" Target="../media/image38.png"/><Relationship Id="rId3" Type="http://schemas.openxmlformats.org/officeDocument/2006/relationships/image" Target="../media/image21.wmf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6.xml"/><Relationship Id="rId17" Type="http://schemas.openxmlformats.org/officeDocument/2006/relationships/image" Target="../media/image34.png"/><Relationship Id="rId25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1.png"/><Relationship Id="rId24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customXml" Target="../ink/ink32.xml"/><Relationship Id="rId28" Type="http://schemas.openxmlformats.org/officeDocument/2006/relationships/customXml" Target="../ink/ink35.xml"/><Relationship Id="rId10" Type="http://schemas.openxmlformats.org/officeDocument/2006/relationships/customXml" Target="../ink/ink25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2.xml"/><Relationship Id="rId9" Type="http://schemas.openxmlformats.org/officeDocument/2006/relationships/image" Target="../media/image30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customXml" Target="../ink/ink34.xml"/><Relationship Id="rId30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1AC8A737-0142-4594-A7F3-4F948E32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075"/>
            <a:ext cx="7848600" cy="620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95238A40-94FD-4DFD-8FE8-06F92171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F88E2FF-3D34-4F7C-B87C-74C39B49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E121A871-0548-4A84-88AA-BB97B1DA0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B6886C-9C51-47F8-B48A-C80AFE53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Computation of s</a:t>
            </a:r>
            <a:r>
              <a:rPr lang="en-GB" altLang="en-US" sz="2800" b="1" baseline="30000"/>
              <a:t>2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AC73D764-135B-4EDC-8F93-FF0A318CD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7391400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B46640-29C9-4CD8-A133-75CF659D3B5D}"/>
                  </a:ext>
                </a:extLst>
              </p14:cNvPr>
              <p14:cNvContentPartPr/>
              <p14:nvPr/>
            </p14:nvContentPartPr>
            <p14:xfrm>
              <a:off x="1694902" y="2698553"/>
              <a:ext cx="4254840" cy="205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B46640-29C9-4CD8-A133-75CF659D3B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0502" y="2684153"/>
                <a:ext cx="4282920" cy="20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426294-3313-47D1-A7AA-D09571C1B5BC}"/>
                  </a:ext>
                </a:extLst>
              </p14:cNvPr>
              <p14:cNvContentPartPr/>
              <p14:nvPr/>
            </p14:nvContentPartPr>
            <p14:xfrm>
              <a:off x="5719702" y="2064953"/>
              <a:ext cx="1177560" cy="57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426294-3313-47D1-A7AA-D09571C1B5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5302" y="2050553"/>
                <a:ext cx="1205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49088D-1262-4009-B2A9-FDBFE26A3ADD}"/>
                  </a:ext>
                </a:extLst>
              </p14:cNvPr>
              <p14:cNvContentPartPr/>
              <p14:nvPr/>
            </p14:nvContentPartPr>
            <p14:xfrm>
              <a:off x="1290262" y="5077433"/>
              <a:ext cx="3309480" cy="741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49088D-1262-4009-B2A9-FDBFE26A3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5862" y="5063033"/>
                <a:ext cx="33375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F6B083-E075-4E15-AC45-54FC30BEE8F7}"/>
                  </a:ext>
                </a:extLst>
              </p14:cNvPr>
              <p14:cNvContentPartPr/>
              <p14:nvPr/>
            </p14:nvContentPartPr>
            <p14:xfrm>
              <a:off x="5214982" y="5142953"/>
              <a:ext cx="877320" cy="56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F6B083-E075-4E15-AC45-54FC30BEE8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0582" y="5128553"/>
                <a:ext cx="9054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6A773F-32A8-4B0C-95FB-F6F5BBEC0219}"/>
                  </a:ext>
                </a:extLst>
              </p14:cNvPr>
              <p14:cNvContentPartPr/>
              <p14:nvPr/>
            </p14:nvContentPartPr>
            <p14:xfrm>
              <a:off x="6492982" y="5367593"/>
              <a:ext cx="360" cy="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6A773F-32A8-4B0C-95FB-F6F5BBEC02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8582" y="5353193"/>
                <a:ext cx="28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312" name="Ink 13311">
                <a:extLst>
                  <a:ext uri="{FF2B5EF4-FFF2-40B4-BE49-F238E27FC236}">
                    <a16:creationId xmlns:a16="http://schemas.microsoft.com/office/drawing/2014/main" id="{B6B32DC3-1E87-4D69-BEA0-2FEBA4F7B574}"/>
                  </a:ext>
                </a:extLst>
              </p14:cNvPr>
              <p14:cNvContentPartPr/>
              <p14:nvPr/>
            </p14:nvContentPartPr>
            <p14:xfrm>
              <a:off x="6500902" y="5520953"/>
              <a:ext cx="360" cy="360"/>
            </p14:xfrm>
          </p:contentPart>
        </mc:Choice>
        <mc:Fallback xmlns="">
          <p:pic>
            <p:nvPicPr>
              <p:cNvPr id="13312" name="Ink 13311">
                <a:extLst>
                  <a:ext uri="{FF2B5EF4-FFF2-40B4-BE49-F238E27FC236}">
                    <a16:creationId xmlns:a16="http://schemas.microsoft.com/office/drawing/2014/main" id="{B6B32DC3-1E87-4D69-BEA0-2FEBA4F7B5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6502" y="5506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24" name="Ink 13323">
                <a:extLst>
                  <a:ext uri="{FF2B5EF4-FFF2-40B4-BE49-F238E27FC236}">
                    <a16:creationId xmlns:a16="http://schemas.microsoft.com/office/drawing/2014/main" id="{EE93BF8D-1B13-45D0-8B0C-92FB291D27A3}"/>
                  </a:ext>
                </a:extLst>
              </p14:cNvPr>
              <p14:cNvContentPartPr/>
              <p14:nvPr/>
            </p14:nvContentPartPr>
            <p14:xfrm>
              <a:off x="2283142" y="6206753"/>
              <a:ext cx="360" cy="360"/>
            </p14:xfrm>
          </p:contentPart>
        </mc:Choice>
        <mc:Fallback xmlns="">
          <p:pic>
            <p:nvPicPr>
              <p:cNvPr id="13324" name="Ink 13323">
                <a:extLst>
                  <a:ext uri="{FF2B5EF4-FFF2-40B4-BE49-F238E27FC236}">
                    <a16:creationId xmlns:a16="http://schemas.microsoft.com/office/drawing/2014/main" id="{EE93BF8D-1B13-45D0-8B0C-92FB291D27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8742" y="61923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25" name="Ink 13324">
                <a:extLst>
                  <a:ext uri="{FF2B5EF4-FFF2-40B4-BE49-F238E27FC236}">
                    <a16:creationId xmlns:a16="http://schemas.microsoft.com/office/drawing/2014/main" id="{35822D0E-9EEA-4D79-B5FF-7CA914871383}"/>
                  </a:ext>
                </a:extLst>
              </p14:cNvPr>
              <p14:cNvContentPartPr/>
              <p14:nvPr/>
            </p14:nvContentPartPr>
            <p14:xfrm>
              <a:off x="2329942" y="6375593"/>
              <a:ext cx="360" cy="360"/>
            </p14:xfrm>
          </p:contentPart>
        </mc:Choice>
        <mc:Fallback xmlns="">
          <p:pic>
            <p:nvPicPr>
              <p:cNvPr id="13325" name="Ink 13324">
                <a:extLst>
                  <a:ext uri="{FF2B5EF4-FFF2-40B4-BE49-F238E27FC236}">
                    <a16:creationId xmlns:a16="http://schemas.microsoft.com/office/drawing/2014/main" id="{35822D0E-9EEA-4D79-B5FF-7CA9148713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5542" y="63611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326" name="Ink 13325">
                <a:extLst>
                  <a:ext uri="{FF2B5EF4-FFF2-40B4-BE49-F238E27FC236}">
                    <a16:creationId xmlns:a16="http://schemas.microsoft.com/office/drawing/2014/main" id="{D7D9FB60-DC01-45D5-9D56-31593C93C285}"/>
                  </a:ext>
                </a:extLst>
              </p14:cNvPr>
              <p14:cNvContentPartPr/>
              <p14:nvPr/>
            </p14:nvContentPartPr>
            <p14:xfrm>
              <a:off x="1225462" y="6033953"/>
              <a:ext cx="809280" cy="324720"/>
            </p14:xfrm>
          </p:contentPart>
        </mc:Choice>
        <mc:Fallback xmlns="">
          <p:pic>
            <p:nvPicPr>
              <p:cNvPr id="13326" name="Ink 13325">
                <a:extLst>
                  <a:ext uri="{FF2B5EF4-FFF2-40B4-BE49-F238E27FC236}">
                    <a16:creationId xmlns:a16="http://schemas.microsoft.com/office/drawing/2014/main" id="{D7D9FB60-DC01-45D5-9D56-31593C93C2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1062" y="6019553"/>
                <a:ext cx="8373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37" name="Ink 13336">
                <a:extLst>
                  <a:ext uri="{FF2B5EF4-FFF2-40B4-BE49-F238E27FC236}">
                    <a16:creationId xmlns:a16="http://schemas.microsoft.com/office/drawing/2014/main" id="{F96784DF-429F-4F18-99B4-FD2F251FED87}"/>
                  </a:ext>
                </a:extLst>
              </p14:cNvPr>
              <p14:cNvContentPartPr/>
              <p14:nvPr/>
            </p14:nvContentPartPr>
            <p14:xfrm>
              <a:off x="2699662" y="5991113"/>
              <a:ext cx="2608920" cy="700200"/>
            </p14:xfrm>
          </p:contentPart>
        </mc:Choice>
        <mc:Fallback xmlns="">
          <p:pic>
            <p:nvPicPr>
              <p:cNvPr id="13337" name="Ink 13336">
                <a:extLst>
                  <a:ext uri="{FF2B5EF4-FFF2-40B4-BE49-F238E27FC236}">
                    <a16:creationId xmlns:a16="http://schemas.microsoft.com/office/drawing/2014/main" id="{F96784DF-429F-4F18-99B4-FD2F251FED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5262" y="5976713"/>
                <a:ext cx="263700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38" name="Ink 13337">
                <a:extLst>
                  <a:ext uri="{FF2B5EF4-FFF2-40B4-BE49-F238E27FC236}">
                    <a16:creationId xmlns:a16="http://schemas.microsoft.com/office/drawing/2014/main" id="{3E5AA983-6B83-49E8-B96E-B7B2406EC40B}"/>
                  </a:ext>
                </a:extLst>
              </p14:cNvPr>
              <p14:cNvContentPartPr/>
              <p14:nvPr/>
            </p14:nvContentPartPr>
            <p14:xfrm>
              <a:off x="5580382" y="6163553"/>
              <a:ext cx="43560" cy="158040"/>
            </p14:xfrm>
          </p:contentPart>
        </mc:Choice>
        <mc:Fallback xmlns="">
          <p:pic>
            <p:nvPicPr>
              <p:cNvPr id="13338" name="Ink 13337">
                <a:extLst>
                  <a:ext uri="{FF2B5EF4-FFF2-40B4-BE49-F238E27FC236}">
                    <a16:creationId xmlns:a16="http://schemas.microsoft.com/office/drawing/2014/main" id="{3E5AA983-6B83-49E8-B96E-B7B2406EC4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5982" y="6149153"/>
                <a:ext cx="71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45" name="Ink 13344">
                <a:extLst>
                  <a:ext uri="{FF2B5EF4-FFF2-40B4-BE49-F238E27FC236}">
                    <a16:creationId xmlns:a16="http://schemas.microsoft.com/office/drawing/2014/main" id="{13DD823B-AE3B-469D-BE10-F6B3B42DD2E1}"/>
                  </a:ext>
                </a:extLst>
              </p14:cNvPr>
              <p14:cNvContentPartPr/>
              <p14:nvPr/>
            </p14:nvContentPartPr>
            <p14:xfrm>
              <a:off x="5844262" y="5842793"/>
              <a:ext cx="777240" cy="465480"/>
            </p14:xfrm>
          </p:contentPart>
        </mc:Choice>
        <mc:Fallback xmlns="">
          <p:pic>
            <p:nvPicPr>
              <p:cNvPr id="13345" name="Ink 13344">
                <a:extLst>
                  <a:ext uri="{FF2B5EF4-FFF2-40B4-BE49-F238E27FC236}">
                    <a16:creationId xmlns:a16="http://schemas.microsoft.com/office/drawing/2014/main" id="{13DD823B-AE3B-469D-BE10-F6B3B42DD2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9862" y="5828393"/>
                <a:ext cx="8053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349" name="Ink 13348">
                <a:extLst>
                  <a:ext uri="{FF2B5EF4-FFF2-40B4-BE49-F238E27FC236}">
                    <a16:creationId xmlns:a16="http://schemas.microsoft.com/office/drawing/2014/main" id="{7749E9C5-68B7-4148-A488-252D54099E24}"/>
                  </a:ext>
                </a:extLst>
              </p14:cNvPr>
              <p14:cNvContentPartPr/>
              <p14:nvPr/>
            </p14:nvContentPartPr>
            <p14:xfrm>
              <a:off x="7204702" y="5834513"/>
              <a:ext cx="182880" cy="94680"/>
            </p14:xfrm>
          </p:contentPart>
        </mc:Choice>
        <mc:Fallback xmlns="">
          <p:pic>
            <p:nvPicPr>
              <p:cNvPr id="13349" name="Ink 13348">
                <a:extLst>
                  <a:ext uri="{FF2B5EF4-FFF2-40B4-BE49-F238E27FC236}">
                    <a16:creationId xmlns:a16="http://schemas.microsoft.com/office/drawing/2014/main" id="{7749E9C5-68B7-4148-A488-252D54099E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0302" y="5820113"/>
                <a:ext cx="210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50" name="Ink 13349">
                <a:extLst>
                  <a:ext uri="{FF2B5EF4-FFF2-40B4-BE49-F238E27FC236}">
                    <a16:creationId xmlns:a16="http://schemas.microsoft.com/office/drawing/2014/main" id="{2642091C-9379-41F5-9C20-9469750F3435}"/>
                  </a:ext>
                </a:extLst>
              </p14:cNvPr>
              <p14:cNvContentPartPr/>
              <p14:nvPr/>
            </p14:nvContentPartPr>
            <p14:xfrm>
              <a:off x="6959182" y="6067073"/>
              <a:ext cx="468360" cy="212040"/>
            </p14:xfrm>
          </p:contentPart>
        </mc:Choice>
        <mc:Fallback xmlns="">
          <p:pic>
            <p:nvPicPr>
              <p:cNvPr id="13350" name="Ink 13349">
                <a:extLst>
                  <a:ext uri="{FF2B5EF4-FFF2-40B4-BE49-F238E27FC236}">
                    <a16:creationId xmlns:a16="http://schemas.microsoft.com/office/drawing/2014/main" id="{2642091C-9379-41F5-9C20-9469750F34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4782" y="6052673"/>
                <a:ext cx="496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51" name="Ink 13350">
                <a:extLst>
                  <a:ext uri="{FF2B5EF4-FFF2-40B4-BE49-F238E27FC236}">
                    <a16:creationId xmlns:a16="http://schemas.microsoft.com/office/drawing/2014/main" id="{CE42DAB9-34D2-4420-9189-C1AD41B83334}"/>
                  </a:ext>
                </a:extLst>
              </p14:cNvPr>
              <p14:cNvContentPartPr/>
              <p14:nvPr/>
            </p14:nvContentPartPr>
            <p14:xfrm>
              <a:off x="7707982" y="6106673"/>
              <a:ext cx="542880" cy="177120"/>
            </p14:xfrm>
          </p:contentPart>
        </mc:Choice>
        <mc:Fallback xmlns="">
          <p:pic>
            <p:nvPicPr>
              <p:cNvPr id="13351" name="Ink 13350">
                <a:extLst>
                  <a:ext uri="{FF2B5EF4-FFF2-40B4-BE49-F238E27FC236}">
                    <a16:creationId xmlns:a16="http://schemas.microsoft.com/office/drawing/2014/main" id="{CE42DAB9-34D2-4420-9189-C1AD41B833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3582" y="6092273"/>
                <a:ext cx="570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52" name="Ink 13351">
                <a:extLst>
                  <a:ext uri="{FF2B5EF4-FFF2-40B4-BE49-F238E27FC236}">
                    <a16:creationId xmlns:a16="http://schemas.microsoft.com/office/drawing/2014/main" id="{9196FCE8-C0B5-4464-BEEA-73B390805221}"/>
                  </a:ext>
                </a:extLst>
              </p14:cNvPr>
              <p14:cNvContentPartPr/>
              <p14:nvPr/>
            </p14:nvContentPartPr>
            <p14:xfrm>
              <a:off x="7950262" y="5906513"/>
              <a:ext cx="183600" cy="49320"/>
            </p14:xfrm>
          </p:contentPart>
        </mc:Choice>
        <mc:Fallback xmlns="">
          <p:pic>
            <p:nvPicPr>
              <p:cNvPr id="13352" name="Ink 13351">
                <a:extLst>
                  <a:ext uri="{FF2B5EF4-FFF2-40B4-BE49-F238E27FC236}">
                    <a16:creationId xmlns:a16="http://schemas.microsoft.com/office/drawing/2014/main" id="{9196FCE8-C0B5-4464-BEEA-73B3908052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35862" y="5892113"/>
                <a:ext cx="2116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356" name="Ink 13355">
                <a:extLst>
                  <a:ext uri="{FF2B5EF4-FFF2-40B4-BE49-F238E27FC236}">
                    <a16:creationId xmlns:a16="http://schemas.microsoft.com/office/drawing/2014/main" id="{F12E0617-2D55-4ECF-84EC-A287FEBFD32F}"/>
                  </a:ext>
                </a:extLst>
              </p14:cNvPr>
              <p14:cNvContentPartPr/>
              <p14:nvPr/>
            </p14:nvContentPartPr>
            <p14:xfrm>
              <a:off x="8806702" y="6536873"/>
              <a:ext cx="360" cy="360"/>
            </p14:xfrm>
          </p:contentPart>
        </mc:Choice>
        <mc:Fallback xmlns="">
          <p:pic>
            <p:nvPicPr>
              <p:cNvPr id="13356" name="Ink 13355">
                <a:extLst>
                  <a:ext uri="{FF2B5EF4-FFF2-40B4-BE49-F238E27FC236}">
                    <a16:creationId xmlns:a16="http://schemas.microsoft.com/office/drawing/2014/main" id="{F12E0617-2D55-4ECF-84EC-A287FEBFD3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2302" y="6522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357" name="Ink 13356">
                <a:extLst>
                  <a:ext uri="{FF2B5EF4-FFF2-40B4-BE49-F238E27FC236}">
                    <a16:creationId xmlns:a16="http://schemas.microsoft.com/office/drawing/2014/main" id="{F496A010-D703-4DB4-91E9-53848BF42BE1}"/>
                  </a:ext>
                </a:extLst>
              </p14:cNvPr>
              <p14:cNvContentPartPr/>
              <p14:nvPr/>
            </p14:nvContentPartPr>
            <p14:xfrm>
              <a:off x="8486662" y="5916953"/>
              <a:ext cx="464040" cy="373680"/>
            </p14:xfrm>
          </p:contentPart>
        </mc:Choice>
        <mc:Fallback xmlns="">
          <p:pic>
            <p:nvPicPr>
              <p:cNvPr id="13357" name="Ink 13356">
                <a:extLst>
                  <a:ext uri="{FF2B5EF4-FFF2-40B4-BE49-F238E27FC236}">
                    <a16:creationId xmlns:a16="http://schemas.microsoft.com/office/drawing/2014/main" id="{F496A010-D703-4DB4-91E9-53848BF42B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72262" y="5902553"/>
                <a:ext cx="492120" cy="40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6EED2B4-7BF5-41BC-9AAE-85B8F68C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5D44BD2-2CC7-4C7B-B22F-40E221C1C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B0A54FAA-DA9E-4BE9-AF2B-42FC0214D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98ED1C3-6431-4901-BE12-490C136E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Population Variance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When the population is finite and consists of N values, we may define the </a:t>
            </a:r>
            <a:r>
              <a:rPr lang="en-GB" altLang="en-US" sz="2800">
                <a:solidFill>
                  <a:srgbClr val="FF00FF"/>
                </a:solidFill>
              </a:rPr>
              <a:t>population variance</a:t>
            </a:r>
            <a:r>
              <a:rPr lang="en-GB" altLang="en-US" sz="2800"/>
              <a:t> as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C0845BE8-43E4-41AC-906E-69AA0294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68722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2" name="Rectangle 6">
            <a:extLst>
              <a:ext uri="{FF2B5EF4-FFF2-40B4-BE49-F238E27FC236}">
                <a16:creationId xmlns:a16="http://schemas.microsoft.com/office/drawing/2014/main" id="{5377CB4E-2B1A-49C2-B6A5-12586D6C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3000"/>
            <a:ext cx="8305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CC99"/>
                </a:solidFill>
              </a:rPr>
              <a:t>sample variance</a:t>
            </a:r>
            <a:r>
              <a:rPr lang="en-GB" altLang="en-US" sz="2800"/>
              <a:t> is a reasonable estimate of the </a:t>
            </a:r>
            <a:r>
              <a:rPr lang="en-GB" altLang="en-US" sz="2800">
                <a:solidFill>
                  <a:srgbClr val="FF00FF"/>
                </a:solidFill>
              </a:rPr>
              <a:t>population variance</a:t>
            </a:r>
            <a:r>
              <a:rPr lang="en-GB" altLang="en-US" sz="280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5DB3583-307B-4840-A70E-4B4690E1624E}"/>
                  </a:ext>
                </a:extLst>
              </p14:cNvPr>
              <p14:cNvContentPartPr/>
              <p14:nvPr/>
            </p14:nvContentPartPr>
            <p14:xfrm>
              <a:off x="4053262" y="4217033"/>
              <a:ext cx="3646440" cy="843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5DB3583-307B-4840-A70E-4B4690E162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8862" y="4202633"/>
                <a:ext cx="3674520" cy="87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F79C26-9282-4014-9873-773F02E13894}"/>
                  </a:ext>
                </a:extLst>
              </p14:cNvPr>
              <p14:cNvContentPartPr/>
              <p14:nvPr/>
            </p14:nvContentPartPr>
            <p14:xfrm>
              <a:off x="1075702" y="272873"/>
              <a:ext cx="3542040" cy="957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F79C26-9282-4014-9873-773F02E13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302" y="258473"/>
                <a:ext cx="357012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065E6C-6A73-419A-9BCD-AB32FFD17388}"/>
                  </a:ext>
                </a:extLst>
              </p14:cNvPr>
              <p14:cNvContentPartPr/>
              <p14:nvPr/>
            </p14:nvContentPartPr>
            <p14:xfrm>
              <a:off x="588262" y="1678673"/>
              <a:ext cx="1355400" cy="718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065E6C-6A73-419A-9BCD-AB32FFD173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862" y="1664273"/>
                <a:ext cx="13834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22C371-797E-4180-B1CC-CE73D91CEEE1}"/>
                  </a:ext>
                </a:extLst>
              </p14:cNvPr>
              <p14:cNvContentPartPr/>
              <p14:nvPr/>
            </p14:nvContentPartPr>
            <p14:xfrm>
              <a:off x="2486902" y="1771193"/>
              <a:ext cx="1847160" cy="587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22C371-797E-4180-B1CC-CE73D91CEE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2502" y="1756793"/>
                <a:ext cx="18752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6AEECB4-BDEC-40BE-BEF1-091A6377E118}"/>
                  </a:ext>
                </a:extLst>
              </p14:cNvPr>
              <p14:cNvContentPartPr/>
              <p14:nvPr/>
            </p14:nvContentPartPr>
            <p14:xfrm>
              <a:off x="3339742" y="4952153"/>
              <a:ext cx="197280" cy="10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6AEECB4-BDEC-40BE-BEF1-091A6377E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5342" y="4937753"/>
                <a:ext cx="225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C75242C-5588-42D5-9BA1-E6551C390EAF}"/>
                  </a:ext>
                </a:extLst>
              </p14:cNvPr>
              <p14:cNvContentPartPr/>
              <p14:nvPr/>
            </p14:nvContentPartPr>
            <p14:xfrm>
              <a:off x="3259822" y="5151593"/>
              <a:ext cx="235080" cy="19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C75242C-5588-42D5-9BA1-E6551C390E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5422" y="5137193"/>
                <a:ext cx="263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947358-D66C-4349-97C8-CE8F7289BA5D}"/>
                  </a:ext>
                </a:extLst>
              </p14:cNvPr>
              <p14:cNvContentPartPr/>
              <p14:nvPr/>
            </p14:nvContentPartPr>
            <p14:xfrm>
              <a:off x="3886942" y="4624193"/>
              <a:ext cx="353880" cy="491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947358-D66C-4349-97C8-CE8F7289BA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2542" y="4609793"/>
                <a:ext cx="3819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6DDC23B-AE3E-46BC-8114-F17E7DE3FBFD}"/>
                  </a:ext>
                </a:extLst>
              </p14:cNvPr>
              <p14:cNvContentPartPr/>
              <p14:nvPr/>
            </p14:nvContentPartPr>
            <p14:xfrm>
              <a:off x="2307622" y="4728953"/>
              <a:ext cx="508320" cy="72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6DDC23B-AE3E-46BC-8114-F17E7DE3F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3222" y="4714553"/>
                <a:ext cx="53640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33DA76-1387-4A5F-A97E-CEEA8C1D7489}"/>
                  </a:ext>
                </a:extLst>
              </p14:cNvPr>
              <p14:cNvContentPartPr/>
              <p14:nvPr/>
            </p14:nvContentPartPr>
            <p14:xfrm>
              <a:off x="3301942" y="3758753"/>
              <a:ext cx="901080" cy="489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33DA76-1387-4A5F-A97E-CEEA8C1D74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7542" y="3744353"/>
                <a:ext cx="9291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994BF23-BDC5-4FE6-8867-6279A3724CD7}"/>
                  </a:ext>
                </a:extLst>
              </p14:cNvPr>
              <p14:cNvContentPartPr/>
              <p14:nvPr/>
            </p14:nvContentPartPr>
            <p14:xfrm>
              <a:off x="2431102" y="3776393"/>
              <a:ext cx="473760" cy="584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994BF23-BDC5-4FE6-8867-6279A3724C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6702" y="3761993"/>
                <a:ext cx="5018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66366F-6082-4E23-B422-2297F6EBA26E}"/>
                  </a:ext>
                </a:extLst>
              </p14:cNvPr>
              <p14:cNvContentPartPr/>
              <p14:nvPr/>
            </p14:nvContentPartPr>
            <p14:xfrm>
              <a:off x="2539822" y="2741393"/>
              <a:ext cx="1572120" cy="581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66366F-6082-4E23-B422-2297F6EBA2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5422" y="2726993"/>
                <a:ext cx="1600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836644B-4324-4814-9299-85FF7BBE5A84}"/>
                  </a:ext>
                </a:extLst>
              </p14:cNvPr>
              <p14:cNvContentPartPr/>
              <p14:nvPr/>
            </p14:nvContentPartPr>
            <p14:xfrm>
              <a:off x="3274222" y="5879873"/>
              <a:ext cx="201600" cy="21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836644B-4324-4814-9299-85FF7BBE5A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59822" y="5865473"/>
                <a:ext cx="229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7511D4-1761-4DA2-9CAE-679B5F121970}"/>
                  </a:ext>
                </a:extLst>
              </p14:cNvPr>
              <p14:cNvContentPartPr/>
              <p14:nvPr/>
            </p14:nvContentPartPr>
            <p14:xfrm>
              <a:off x="3226702" y="6065633"/>
              <a:ext cx="271440" cy="2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7511D4-1761-4DA2-9CAE-679B5F1219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2302" y="6051233"/>
                <a:ext cx="299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F8244C1-E626-4857-9118-2360521311EC}"/>
                  </a:ext>
                </a:extLst>
              </p14:cNvPr>
              <p14:cNvContentPartPr/>
              <p14:nvPr/>
            </p14:nvContentPartPr>
            <p14:xfrm>
              <a:off x="3898462" y="5706353"/>
              <a:ext cx="615600" cy="38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F8244C1-E626-4857-9118-2360521311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4062" y="5691953"/>
                <a:ext cx="6436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1E5CBA8-AAA9-460F-A798-40D7CC89AE21}"/>
                  </a:ext>
                </a:extLst>
              </p14:cNvPr>
              <p14:cNvContentPartPr/>
              <p14:nvPr/>
            </p14:nvContentPartPr>
            <p14:xfrm>
              <a:off x="2207542" y="5831273"/>
              <a:ext cx="520920" cy="488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1E5CBA8-AAA9-460F-A798-40D7CC89A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93142" y="5816873"/>
                <a:ext cx="5490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A2D5F70-69F6-4030-ACFF-FE634DD6152E}"/>
                  </a:ext>
                </a:extLst>
              </p14:cNvPr>
              <p14:cNvContentPartPr/>
              <p14:nvPr/>
            </p14:nvContentPartPr>
            <p14:xfrm>
              <a:off x="5732302" y="1803233"/>
              <a:ext cx="945360" cy="40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A2D5F70-69F6-4030-ACFF-FE634DD615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7902" y="1788833"/>
                <a:ext cx="9734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E831FD1-5132-4E0A-BBCA-EC7DA2F57312}"/>
                  </a:ext>
                </a:extLst>
              </p14:cNvPr>
              <p14:cNvContentPartPr/>
              <p14:nvPr/>
            </p14:nvContentPartPr>
            <p14:xfrm>
              <a:off x="5722582" y="2824193"/>
              <a:ext cx="175320" cy="290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E831FD1-5132-4E0A-BBCA-EC7DA2F573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8182" y="2809793"/>
                <a:ext cx="203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CCE278E-4CE8-4437-9F58-7B86F211510A}"/>
                  </a:ext>
                </a:extLst>
              </p14:cNvPr>
              <p14:cNvContentPartPr/>
              <p14:nvPr/>
            </p14:nvContentPartPr>
            <p14:xfrm>
              <a:off x="6325582" y="2953073"/>
              <a:ext cx="272520" cy="28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CCE278E-4CE8-4437-9F58-7B86F21151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1182" y="2938673"/>
                <a:ext cx="300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2EEBBCE-EF71-46D4-9B87-EAE7849D3171}"/>
                  </a:ext>
                </a:extLst>
              </p14:cNvPr>
              <p14:cNvContentPartPr/>
              <p14:nvPr/>
            </p14:nvContentPartPr>
            <p14:xfrm>
              <a:off x="6289942" y="3129473"/>
              <a:ext cx="307080" cy="11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2EEBBCE-EF71-46D4-9B87-EAE7849D31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5542" y="3115073"/>
                <a:ext cx="335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54C8F90-0086-4F6E-A4D5-617815E18418}"/>
                  </a:ext>
                </a:extLst>
              </p14:cNvPr>
              <p14:cNvContentPartPr/>
              <p14:nvPr/>
            </p14:nvContentPartPr>
            <p14:xfrm>
              <a:off x="5164222" y="3787494"/>
              <a:ext cx="3632040" cy="3167339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54C8F90-0086-4F6E-A4D5-617815E184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9822" y="3773094"/>
                <a:ext cx="3660120" cy="319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A5EE4C7-7436-49DF-A204-A1544E28D8F2}"/>
                  </a:ext>
                </a:extLst>
              </p14:cNvPr>
              <p14:cNvContentPartPr/>
              <p14:nvPr/>
            </p14:nvContentPartPr>
            <p14:xfrm>
              <a:off x="61222" y="3984414"/>
              <a:ext cx="1769400" cy="2721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A5EE4C7-7436-49DF-A204-A1544E28D8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822" y="3970014"/>
                <a:ext cx="1797480" cy="27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08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CB19F5F-1839-4908-A82B-4ADBB5FA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DD14EEF-C426-4B66-8239-7F58287D0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CDB191CA-AC06-4B27-BC62-6A261D0B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16F68BC-856A-4635-AF41-16DF8356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Definition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B1B0B559-30B9-4C18-98DB-0E185429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8991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C125663B-4BDF-49BA-B768-BDEBC6F3F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389630D-D781-496D-973C-E64769E9A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D9123F86-6846-4961-BEE9-1B5C254A4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3A6596D-F39F-4043-8F14-4FF32D34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Steps for Constructing a Stem-and-Leaf Diagram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E4B8784D-BE15-4489-8A23-18CDE50F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2C67548-0D5F-4763-9B1F-AE58FA8B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97325"/>
            <a:ext cx="8991600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A6CA2E0D-1C7A-4056-A59C-2A4A9620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25F4906-6683-4507-A1CE-CC7482219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4C41A4D3-4443-4B69-8052-5B3AC24E3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04A6EE-312B-4F12-AF64-BFF5377E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6-4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1F79F5C3-9A74-413C-AAB3-E29E8E4D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4F6FCA5-5CD1-4469-80FE-B6A63BA92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55C8DB9-7005-48BF-A095-D622CBF66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6DCAE005-F77E-4342-B3A3-28365EA6E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AF0C972-5E50-4A34-82C2-69FC493E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4FB6FE3-ECAC-4800-9AD0-5E0CEC5C2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 dirty="0"/>
              <a:t>6-2 Stem-and-Leaf Diagrams </a:t>
            </a:r>
            <a:br>
              <a:rPr lang="en-GB" altLang="en-US" sz="3600" b="1" dirty="0"/>
            </a:br>
            <a:endParaRPr lang="en-GB" altLang="en-US" sz="3600" b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21C2975-EBD1-4DD2-8A61-D90BEEF7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 dirty="0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 dirty="0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C9262A5F-A58B-41FE-8DF4-854A3E2FC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980A9A7-757A-4CBF-9A2A-EA3D1CEB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3528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6-4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diagram for the compressive strength data in Table 6-2. 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349AE22-68B2-4EBD-B3F6-B02803A0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371600"/>
            <a:ext cx="5272087" cy="527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3397B3-975B-4082-B310-3E5EA5F1BF1D}"/>
                  </a:ext>
                </a:extLst>
              </p14:cNvPr>
              <p14:cNvContentPartPr/>
              <p14:nvPr/>
            </p14:nvContentPartPr>
            <p14:xfrm>
              <a:off x="1367346" y="525233"/>
              <a:ext cx="840600" cy="53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3397B3-975B-4082-B310-3E5EA5F1B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946" y="510833"/>
                <a:ext cx="8686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774297-652E-43A5-A56A-F1AAB121A282}"/>
                  </a:ext>
                </a:extLst>
              </p14:cNvPr>
              <p14:cNvContentPartPr/>
              <p14:nvPr/>
            </p14:nvContentPartPr>
            <p14:xfrm>
              <a:off x="453306" y="369713"/>
              <a:ext cx="554760" cy="583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774297-652E-43A5-A56A-F1AAB121A2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906" y="355313"/>
                <a:ext cx="582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489DFA-75E6-4590-A475-2389AB8794B1}"/>
                  </a:ext>
                </a:extLst>
              </p14:cNvPr>
              <p14:cNvContentPartPr/>
              <p14:nvPr/>
            </p14:nvContentPartPr>
            <p14:xfrm>
              <a:off x="2578746" y="436313"/>
              <a:ext cx="1933200" cy="52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489DFA-75E6-4590-A475-2389AB8794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4346" y="421913"/>
                <a:ext cx="19612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A0AE2B-673D-4002-B094-3D59FBCEE2AE}"/>
                  </a:ext>
                </a:extLst>
              </p14:cNvPr>
              <p14:cNvContentPartPr/>
              <p14:nvPr/>
            </p14:nvContentPartPr>
            <p14:xfrm>
              <a:off x="4882746" y="277553"/>
              <a:ext cx="2190240" cy="863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A0AE2B-673D-4002-B094-3D59FBCEE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346" y="263153"/>
                <a:ext cx="22183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E40566-183F-4372-921B-A5D4CF4C0CE6}"/>
                  </a:ext>
                </a:extLst>
              </p14:cNvPr>
              <p14:cNvContentPartPr/>
              <p14:nvPr/>
            </p14:nvContentPartPr>
            <p14:xfrm>
              <a:off x="7394466" y="305993"/>
              <a:ext cx="834480" cy="803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E40566-183F-4372-921B-A5D4CF4C0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0066" y="291593"/>
                <a:ext cx="86256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C276114-3CA1-49B7-9825-794EF757EB04}"/>
                  </a:ext>
                </a:extLst>
              </p14:cNvPr>
              <p14:cNvContentPartPr/>
              <p14:nvPr/>
            </p14:nvContentPartPr>
            <p14:xfrm>
              <a:off x="1109226" y="1303913"/>
              <a:ext cx="2304720" cy="510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C276114-3CA1-49B7-9825-794EF757E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4826" y="1289513"/>
                <a:ext cx="2332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2184B64-9499-49E3-9B82-727D8413B817}"/>
                  </a:ext>
                </a:extLst>
              </p14:cNvPr>
              <p14:cNvContentPartPr/>
              <p14:nvPr/>
            </p14:nvContentPartPr>
            <p14:xfrm>
              <a:off x="5286306" y="1614953"/>
              <a:ext cx="235800" cy="20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2184B64-9499-49E3-9B82-727D8413B8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1906" y="1600553"/>
                <a:ext cx="263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8228CD-0499-420A-BA21-0F2D59E685D0}"/>
                  </a:ext>
                </a:extLst>
              </p14:cNvPr>
              <p14:cNvContentPartPr/>
              <p14:nvPr/>
            </p14:nvContentPartPr>
            <p14:xfrm>
              <a:off x="5256786" y="1777673"/>
              <a:ext cx="25452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8228CD-0499-420A-BA21-0F2D59E68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2386" y="1763273"/>
                <a:ext cx="282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5B95FDF-5F31-44B8-9F65-3EFB7688BE78}"/>
                  </a:ext>
                </a:extLst>
              </p14:cNvPr>
              <p14:cNvContentPartPr/>
              <p14:nvPr/>
            </p14:nvContentPartPr>
            <p14:xfrm>
              <a:off x="6234906" y="1361153"/>
              <a:ext cx="159480" cy="317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5B95FDF-5F31-44B8-9F65-3EFB7688BE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0506" y="1346753"/>
                <a:ext cx="187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8A5A2BE-78D3-4D58-8BDB-D69946D6D794}"/>
                  </a:ext>
                </a:extLst>
              </p14:cNvPr>
              <p14:cNvContentPartPr/>
              <p14:nvPr/>
            </p14:nvContentPartPr>
            <p14:xfrm>
              <a:off x="6321666" y="1853633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8A5A2BE-78D3-4D58-8BDB-D69946D6D7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7266" y="18392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290E62-39C5-4BD8-B9A4-A1D26AD911CD}"/>
                  </a:ext>
                </a:extLst>
              </p14:cNvPr>
              <p14:cNvContentPartPr/>
              <p14:nvPr/>
            </p14:nvContentPartPr>
            <p14:xfrm>
              <a:off x="3724266" y="1263593"/>
              <a:ext cx="1067400" cy="655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290E62-39C5-4BD8-B9A4-A1D26AD911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9866" y="1249193"/>
                <a:ext cx="10954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FA28B9F-8F76-40B9-980B-3C2755EDBDC4}"/>
                  </a:ext>
                </a:extLst>
              </p14:cNvPr>
              <p14:cNvContentPartPr/>
              <p14:nvPr/>
            </p14:nvContentPartPr>
            <p14:xfrm>
              <a:off x="306786" y="2448713"/>
              <a:ext cx="691200" cy="669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FA28B9F-8F76-40B9-980B-3C2755EDBD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386" y="2434313"/>
                <a:ext cx="7192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64AA3AE-F311-48E2-BEBD-E80B5315CD61}"/>
                  </a:ext>
                </a:extLst>
              </p14:cNvPr>
              <p14:cNvContentPartPr/>
              <p14:nvPr/>
            </p14:nvContentPartPr>
            <p14:xfrm>
              <a:off x="2580546" y="2558873"/>
              <a:ext cx="628920" cy="43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64AA3AE-F311-48E2-BEBD-E80B5315CD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66146" y="2544473"/>
                <a:ext cx="6570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F219B9C-2F51-4D2F-9E6F-4AB9AD02FA79}"/>
                  </a:ext>
                </a:extLst>
              </p14:cNvPr>
              <p14:cNvContentPartPr/>
              <p14:nvPr/>
            </p14:nvContentPartPr>
            <p14:xfrm>
              <a:off x="1517466" y="2565353"/>
              <a:ext cx="679320" cy="470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F219B9C-2F51-4D2F-9E6F-4AB9AD02FA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03066" y="2550953"/>
                <a:ext cx="7074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3D0B25-F02C-4F62-8C86-232571641996}"/>
                  </a:ext>
                </a:extLst>
              </p14:cNvPr>
              <p14:cNvContentPartPr/>
              <p14:nvPr/>
            </p14:nvContentPartPr>
            <p14:xfrm>
              <a:off x="3738306" y="2491193"/>
              <a:ext cx="884520" cy="808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3D0B25-F02C-4F62-8C86-2325716419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3906" y="2476793"/>
                <a:ext cx="9126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D6A900-A881-4A32-BF3C-463742BC7B0C}"/>
                  </a:ext>
                </a:extLst>
              </p14:cNvPr>
              <p14:cNvContentPartPr/>
              <p14:nvPr/>
            </p14:nvContentPartPr>
            <p14:xfrm>
              <a:off x="5095146" y="2576513"/>
              <a:ext cx="357480" cy="455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D6A900-A881-4A32-BF3C-463742BC7B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80746" y="2562113"/>
                <a:ext cx="385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9D18E60-0F6D-4A27-9BD1-9F921698EECB}"/>
                  </a:ext>
                </a:extLst>
              </p14:cNvPr>
              <p14:cNvContentPartPr/>
              <p14:nvPr/>
            </p14:nvContentPartPr>
            <p14:xfrm>
              <a:off x="5881746" y="2472113"/>
              <a:ext cx="3046320" cy="763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9D18E60-0F6D-4A27-9BD1-9F921698EE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7346" y="2457713"/>
                <a:ext cx="307440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42BCDFF-D845-4E6F-AF41-512063A02027}"/>
                  </a:ext>
                </a:extLst>
              </p14:cNvPr>
              <p14:cNvContentPartPr/>
              <p14:nvPr/>
            </p14:nvContentPartPr>
            <p14:xfrm>
              <a:off x="6706146" y="1462313"/>
              <a:ext cx="1013760" cy="541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42BCDFF-D845-4E6F-AF41-512063A020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91746" y="1447913"/>
                <a:ext cx="10418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0B0381C-27E3-4981-85C6-490D4BFE3301}"/>
                  </a:ext>
                </a:extLst>
              </p14:cNvPr>
              <p14:cNvContentPartPr/>
              <p14:nvPr/>
            </p14:nvContentPartPr>
            <p14:xfrm>
              <a:off x="905106" y="3556793"/>
              <a:ext cx="1397880" cy="763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0B0381C-27E3-4981-85C6-490D4BFE33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0706" y="3542393"/>
                <a:ext cx="142596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BDF91C3-57CC-4023-B5F2-A1BB6E211212}"/>
                  </a:ext>
                </a:extLst>
              </p14:cNvPr>
              <p14:cNvContentPartPr/>
              <p14:nvPr/>
            </p14:nvContentPartPr>
            <p14:xfrm>
              <a:off x="2625546" y="3569393"/>
              <a:ext cx="290520" cy="777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BDF91C3-57CC-4023-B5F2-A1BB6E2112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11146" y="3554993"/>
                <a:ext cx="31860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6F17EF4-17A0-44B5-8B39-EAEC53D7E9BE}"/>
                  </a:ext>
                </a:extLst>
              </p14:cNvPr>
              <p14:cNvContentPartPr/>
              <p14:nvPr/>
            </p14:nvContentPartPr>
            <p14:xfrm>
              <a:off x="3376506" y="4020473"/>
              <a:ext cx="613440" cy="97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6F17EF4-17A0-44B5-8B39-EAEC53D7E9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62106" y="4006073"/>
                <a:ext cx="641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E6B04CC-626F-4C8B-8E0D-A971432652C7}"/>
                  </a:ext>
                </a:extLst>
              </p14:cNvPr>
              <p14:cNvContentPartPr/>
              <p14:nvPr/>
            </p14:nvContentPartPr>
            <p14:xfrm>
              <a:off x="3447426" y="4287953"/>
              <a:ext cx="437400" cy="43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E6B04CC-626F-4C8B-8E0D-A971432652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33026" y="4273553"/>
                <a:ext cx="465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F1DB565-699D-4B78-8D07-0C417102F312}"/>
                  </a:ext>
                </a:extLst>
              </p14:cNvPr>
              <p14:cNvContentPartPr/>
              <p14:nvPr/>
            </p14:nvContentPartPr>
            <p14:xfrm>
              <a:off x="4587906" y="3569033"/>
              <a:ext cx="1042560" cy="841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F1DB565-699D-4B78-8D07-0C417102F3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3506" y="3554633"/>
                <a:ext cx="107064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19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1744C92C-9F33-4D72-9523-B37ACF422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046662E-A3F6-4DA9-8546-943D6120D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02957C76-E0F5-4EBB-959A-60CB8133B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31729C0-E009-49F0-B5AF-7120011F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F0F5FB48-2E83-4FCC-ADC4-89DD627B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381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Example 6-5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6D8477F5-BD1F-43DE-9F03-54F775AC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91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DA59F1A-D6F2-434A-AB75-D83FBF40E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1506" name="Line 2">
            <a:extLst>
              <a:ext uri="{FF2B5EF4-FFF2-40B4-BE49-F238E27FC236}">
                <a16:creationId xmlns:a16="http://schemas.microsoft.com/office/drawing/2014/main" id="{F7F7146F-E357-4153-82EA-03E46375A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6CA074-CA9A-4ED9-9A69-A1D80692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19050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6-5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displays for Example 6-5.  Stem: Tens digits. Leaf: Ones digits.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A703A4B-04D8-4E2C-81B1-A8E873D8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79550"/>
            <a:ext cx="685800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C19B8F6D-66B8-4001-B123-286FF20C8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2530" name="Line 2">
            <a:extLst>
              <a:ext uri="{FF2B5EF4-FFF2-40B4-BE49-F238E27FC236}">
                <a16:creationId xmlns:a16="http://schemas.microsoft.com/office/drawing/2014/main" id="{2B3E85C1-2A00-49E8-9682-E1A05222B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5715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85B935-9C68-48FA-9EEA-8202AABC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281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6-6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Stem-and-leaf diagram from Minitab. 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9AD9693-745D-401D-89A6-DEC8127D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419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>
            <a:extLst>
              <a:ext uri="{FF2B5EF4-FFF2-40B4-BE49-F238E27FC236}">
                <a16:creationId xmlns:a16="http://schemas.microsoft.com/office/drawing/2014/main" id="{56EBDDA0-F008-4053-9501-FCC02EC2C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5791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2812A02-43C0-4ED6-BDDA-2CDDF3CC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058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 </a:t>
            </a: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median</a:t>
            </a:r>
            <a:r>
              <a:rPr lang="en-GB" altLang="en-US" b="1"/>
              <a:t> </a:t>
            </a:r>
            <a:r>
              <a:rPr lang="en-GB" altLang="en-US"/>
              <a:t>is a measure of central tendency that divides the data into two equal parts, half below the median and half above. If the number of observations is even, the median is </a:t>
            </a:r>
            <a:r>
              <a:rPr lang="en-GB" altLang="en-US" u="sng"/>
              <a:t>halfway</a:t>
            </a:r>
            <a:r>
              <a:rPr lang="en-GB" altLang="en-US"/>
              <a:t> between the two central values.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From Fig. 6-6, the 40th and 41st values of strength as 160 and 163, so the median is (160 + 163)/2 = 161.5. If the number of observations is odd, the median is the </a:t>
            </a:r>
            <a:r>
              <a:rPr lang="en-GB" altLang="en-US" i="1"/>
              <a:t>central</a:t>
            </a:r>
            <a:r>
              <a:rPr lang="en-GB" altLang="en-US"/>
              <a:t> value.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 </a:t>
            </a:r>
            <a:r>
              <a:rPr lang="en-GB" altLang="en-US" b="1">
                <a:solidFill>
                  <a:srgbClr val="990033"/>
                </a:solidFill>
              </a:rPr>
              <a:t>range</a:t>
            </a:r>
            <a:r>
              <a:rPr lang="en-GB" altLang="en-US" b="1"/>
              <a:t> </a:t>
            </a:r>
            <a:r>
              <a:rPr lang="en-GB" altLang="en-US"/>
              <a:t>is a measure of variability that can be easily computed from the ordered stem-and-leaf display. It is the maximum minus the minimum measurement. From Fig.6-6 the range is 245 - 76 = 169.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9336876-8BBD-49EF-8186-D753480A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>
            <a:extLst>
              <a:ext uri="{FF2B5EF4-FFF2-40B4-BE49-F238E27FC236}">
                <a16:creationId xmlns:a16="http://schemas.microsoft.com/office/drawing/2014/main" id="{575561FA-6B71-4124-9DBB-01FCFAE85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867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DE84146-783A-4B30-8BE1-2167562A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50913"/>
            <a:ext cx="8305800" cy="60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 dirty="0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</a:t>
            </a:r>
            <a:r>
              <a:rPr lang="en-GB" altLang="en-US" dirty="0"/>
              <a:t>When an </a:t>
            </a:r>
            <a:r>
              <a:rPr lang="en-GB" altLang="en-US" b="1" dirty="0">
                <a:solidFill>
                  <a:srgbClr val="00CC99"/>
                </a:solidFill>
              </a:rPr>
              <a:t>ordered</a:t>
            </a:r>
            <a:r>
              <a:rPr lang="en-GB" altLang="en-US" dirty="0"/>
              <a:t> set of data is divided into four equal parts, the division points are called </a:t>
            </a:r>
            <a:r>
              <a:rPr lang="en-GB" altLang="en-US" b="1" dirty="0"/>
              <a:t>quartiles. </a:t>
            </a:r>
          </a:p>
          <a:p>
            <a:pPr eaLnBrk="0" hangingPunct="0">
              <a:buClrTx/>
              <a:buFontTx/>
              <a:buNone/>
            </a:pPr>
            <a:endParaRPr lang="en-GB" altLang="en-US" b="1" dirty="0"/>
          </a:p>
          <a:p>
            <a:pPr eaLnBrk="0" hangingPunct="0">
              <a:buClrTx/>
              <a:buFontTx/>
              <a:buNone/>
            </a:pPr>
            <a:r>
              <a:rPr lang="en-GB" altLang="en-US" dirty="0"/>
              <a:t>The </a:t>
            </a:r>
            <a:r>
              <a:rPr lang="en-GB" altLang="en-US" b="1" dirty="0">
                <a:solidFill>
                  <a:srgbClr val="990033"/>
                </a:solidFill>
              </a:rPr>
              <a:t>first</a:t>
            </a:r>
            <a:r>
              <a:rPr lang="en-GB" altLang="en-US" i="1" dirty="0"/>
              <a:t> </a:t>
            </a:r>
            <a:r>
              <a:rPr lang="en-GB" altLang="en-US" dirty="0"/>
              <a:t>or </a:t>
            </a:r>
            <a:r>
              <a:rPr lang="en-GB" altLang="en-US" b="1" dirty="0">
                <a:solidFill>
                  <a:srgbClr val="990033"/>
                </a:solidFill>
              </a:rPr>
              <a:t>lower quartile</a:t>
            </a:r>
            <a:r>
              <a:rPr lang="en-GB" altLang="en-US" i="1" dirty="0"/>
              <a:t>, q</a:t>
            </a:r>
            <a:r>
              <a:rPr lang="en-GB" altLang="en-US" baseline="-25000" dirty="0"/>
              <a:t>1</a:t>
            </a:r>
            <a:r>
              <a:rPr lang="en-GB" altLang="en-US" i="1" dirty="0"/>
              <a:t> </a:t>
            </a:r>
            <a:r>
              <a:rPr lang="en-GB" altLang="en-US" dirty="0"/>
              <a:t>, is a value that has approximately one-fourth (25%) of the observations below it and approximately 75% of the observations above. </a:t>
            </a:r>
          </a:p>
          <a:p>
            <a:pPr eaLnBrk="0" hangingPunct="0">
              <a:buClrTx/>
              <a:buFontTx/>
              <a:buNone/>
            </a:pPr>
            <a:endParaRPr lang="en-GB" altLang="en-US" dirty="0"/>
          </a:p>
          <a:p>
            <a:pPr eaLnBrk="0" hangingPunct="0">
              <a:buClrTx/>
              <a:buFontTx/>
              <a:buNone/>
            </a:pPr>
            <a:r>
              <a:rPr lang="en-GB" altLang="en-US" dirty="0"/>
              <a:t>The </a:t>
            </a:r>
            <a:r>
              <a:rPr lang="en-GB" altLang="en-US" b="1" dirty="0">
                <a:solidFill>
                  <a:srgbClr val="990033"/>
                </a:solidFill>
              </a:rPr>
              <a:t>second quartile</a:t>
            </a:r>
            <a:r>
              <a:rPr lang="en-GB" altLang="en-US" i="1" dirty="0"/>
              <a:t>, q</a:t>
            </a:r>
            <a:r>
              <a:rPr lang="en-GB" altLang="en-US" i="1" baseline="-25000" dirty="0"/>
              <a:t>2</a:t>
            </a:r>
            <a:r>
              <a:rPr lang="en-GB" altLang="en-US" dirty="0"/>
              <a:t>, has approximately one-half (50%) of the observations below its value. The second quartile is </a:t>
            </a:r>
            <a:r>
              <a:rPr lang="en-GB" altLang="en-US" i="1" dirty="0"/>
              <a:t>exactly</a:t>
            </a:r>
            <a:r>
              <a:rPr lang="en-GB" altLang="en-US" dirty="0"/>
              <a:t> equal to the </a:t>
            </a:r>
            <a:r>
              <a:rPr lang="en-GB" altLang="en-US" b="1" dirty="0">
                <a:solidFill>
                  <a:srgbClr val="990033"/>
                </a:solidFill>
              </a:rPr>
              <a:t>median</a:t>
            </a:r>
            <a:r>
              <a:rPr lang="en-GB" altLang="en-US" dirty="0"/>
              <a:t>. </a:t>
            </a:r>
          </a:p>
          <a:p>
            <a:pPr eaLnBrk="0" hangingPunct="0">
              <a:buClrTx/>
              <a:buFontTx/>
              <a:buNone/>
            </a:pPr>
            <a:endParaRPr lang="en-GB" altLang="en-US" dirty="0"/>
          </a:p>
          <a:p>
            <a:pPr eaLnBrk="0" hangingPunct="0">
              <a:buClrTx/>
              <a:buFontTx/>
              <a:buNone/>
            </a:pPr>
            <a:r>
              <a:rPr lang="en-GB" altLang="en-US" dirty="0"/>
              <a:t>The </a:t>
            </a:r>
            <a:r>
              <a:rPr lang="en-GB" altLang="en-US" b="1" dirty="0">
                <a:solidFill>
                  <a:srgbClr val="990033"/>
                </a:solidFill>
              </a:rPr>
              <a:t>third</a:t>
            </a:r>
            <a:r>
              <a:rPr lang="en-GB" altLang="en-US" i="1" dirty="0"/>
              <a:t> </a:t>
            </a:r>
            <a:r>
              <a:rPr lang="en-GB" altLang="en-US" dirty="0"/>
              <a:t>or </a:t>
            </a:r>
            <a:r>
              <a:rPr lang="en-GB" altLang="en-US" b="1" dirty="0"/>
              <a:t>upper quartile</a:t>
            </a:r>
            <a:r>
              <a:rPr lang="en-GB" altLang="en-US" i="1" dirty="0"/>
              <a:t>, q</a:t>
            </a:r>
            <a:r>
              <a:rPr lang="en-GB" altLang="en-US" i="1" baseline="-25000" dirty="0"/>
              <a:t>3</a:t>
            </a:r>
            <a:r>
              <a:rPr lang="en-GB" altLang="en-US" dirty="0"/>
              <a:t>, has approximately three-fourths (75%) of the observations below its value. As in the case of the median, the quartiles may not be unique.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61A30CF-C68C-4539-9233-F6B92A1A5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047DA2-833D-412F-9C0A-4820DBD34676}"/>
                  </a:ext>
                </a:extLst>
              </p14:cNvPr>
              <p14:cNvContentPartPr/>
              <p14:nvPr/>
            </p14:nvContentPartPr>
            <p14:xfrm>
              <a:off x="4298106" y="54330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047DA2-833D-412F-9C0A-4820DBD34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3706" y="5418654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ED32FA-AB13-434B-9615-C082EA593727}"/>
                  </a:ext>
                </a:extLst>
              </p14:cNvPr>
              <p14:cNvContentPartPr/>
              <p14:nvPr/>
            </p14:nvContentPartPr>
            <p14:xfrm>
              <a:off x="4042506" y="5067294"/>
              <a:ext cx="265320" cy="263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ED32FA-AB13-434B-9615-C082EA593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8106" y="5052894"/>
                <a:ext cx="293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AAAFC7-F518-4FCD-9A5F-CE684A7DE8B0}"/>
                  </a:ext>
                </a:extLst>
              </p14:cNvPr>
              <p14:cNvContentPartPr/>
              <p14:nvPr/>
            </p14:nvContentPartPr>
            <p14:xfrm>
              <a:off x="2288946" y="5056854"/>
              <a:ext cx="1461240" cy="57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AAAFC7-F518-4FCD-9A5F-CE684A7DE8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4546" y="5042454"/>
                <a:ext cx="1489320" cy="60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8BE865-40AF-4996-B66D-9D9FC8EEBD73}"/>
                  </a:ext>
                </a:extLst>
              </p14:cNvPr>
              <p14:cNvContentPartPr/>
              <p14:nvPr/>
            </p14:nvContentPartPr>
            <p14:xfrm>
              <a:off x="1204266" y="308153"/>
              <a:ext cx="3206160" cy="103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8BE865-40AF-4996-B66D-9D9FC8EEBD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66" y="293753"/>
                <a:ext cx="323424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AF793D-1A16-4ABF-B0B6-CD1DACFDBAAA}"/>
                  </a:ext>
                </a:extLst>
              </p14:cNvPr>
              <p14:cNvContentPartPr/>
              <p14:nvPr/>
            </p14:nvContentPartPr>
            <p14:xfrm>
              <a:off x="929946" y="1710353"/>
              <a:ext cx="630720" cy="45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AF793D-1A16-4ABF-B0B6-CD1DACFDB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546" y="1695953"/>
                <a:ext cx="6588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08D8A5-1D39-4363-925A-88E871EC08A2}"/>
                  </a:ext>
                </a:extLst>
              </p14:cNvPr>
              <p14:cNvContentPartPr/>
              <p14:nvPr/>
            </p14:nvContentPartPr>
            <p14:xfrm>
              <a:off x="2058546" y="1558073"/>
              <a:ext cx="3353760" cy="876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08D8A5-1D39-4363-925A-88E871EC08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4146" y="1543673"/>
                <a:ext cx="338184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B937667-4BA7-4959-9937-C9F9E62750C1}"/>
                  </a:ext>
                </a:extLst>
              </p14:cNvPr>
              <p14:cNvContentPartPr/>
              <p14:nvPr/>
            </p14:nvContentPartPr>
            <p14:xfrm>
              <a:off x="5985786" y="1475993"/>
              <a:ext cx="1763640" cy="54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B937667-4BA7-4959-9937-C9F9E6275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1386" y="1461593"/>
                <a:ext cx="17917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BAFCC12-EF11-4E31-AA15-BA16F461B2EA}"/>
                  </a:ext>
                </a:extLst>
              </p14:cNvPr>
              <p14:cNvContentPartPr/>
              <p14:nvPr/>
            </p14:nvContentPartPr>
            <p14:xfrm>
              <a:off x="968106" y="2472833"/>
              <a:ext cx="709560" cy="831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AFCC12-EF11-4E31-AA15-BA16F461B2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3706" y="2458433"/>
                <a:ext cx="73764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43C40F-626B-4ABB-8ED0-E23C7C978BFE}"/>
                  </a:ext>
                </a:extLst>
              </p14:cNvPr>
              <p14:cNvContentPartPr/>
              <p14:nvPr/>
            </p14:nvContentPartPr>
            <p14:xfrm>
              <a:off x="7249386" y="2253593"/>
              <a:ext cx="1179360" cy="68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43C40F-626B-4ABB-8ED0-E23C7C978B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4986" y="2239193"/>
                <a:ext cx="12074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2A89A05-87E5-4BFA-A851-8A02717F7323}"/>
                  </a:ext>
                </a:extLst>
              </p14:cNvPr>
              <p14:cNvContentPartPr/>
              <p14:nvPr/>
            </p14:nvContentPartPr>
            <p14:xfrm>
              <a:off x="7810986" y="3299033"/>
              <a:ext cx="834120" cy="690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2A89A05-87E5-4BFA-A851-8A02717F73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6586" y="3284633"/>
                <a:ext cx="8622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82B1B58-6F45-4E22-8CD0-4835EC7E5331}"/>
                  </a:ext>
                </a:extLst>
              </p14:cNvPr>
              <p14:cNvContentPartPr/>
              <p14:nvPr/>
            </p14:nvContentPartPr>
            <p14:xfrm>
              <a:off x="7766706" y="4115873"/>
              <a:ext cx="895320" cy="672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82B1B58-6F45-4E22-8CD0-4835EC7E53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2306" y="4101473"/>
                <a:ext cx="9234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B5B5788-01F7-43F8-8642-7E97508A5614}"/>
                  </a:ext>
                </a:extLst>
              </p14:cNvPr>
              <p14:cNvContentPartPr/>
              <p14:nvPr/>
            </p14:nvContentPartPr>
            <p14:xfrm>
              <a:off x="1421346" y="2334953"/>
              <a:ext cx="5940720" cy="2201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B5B5788-01F7-43F8-8642-7E97508A56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06946" y="2320553"/>
                <a:ext cx="5968800" cy="22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322CA23-C04D-41AB-A3C0-3B5F21E86D1A}"/>
                  </a:ext>
                </a:extLst>
              </p14:cNvPr>
              <p14:cNvContentPartPr/>
              <p14:nvPr/>
            </p14:nvContentPartPr>
            <p14:xfrm>
              <a:off x="2314866" y="5079953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322CA23-C04D-41AB-A3C0-3B5F21E86D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0466" y="5065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A269602-B7C5-499D-967E-222CC1663B3D}"/>
                  </a:ext>
                </a:extLst>
              </p14:cNvPr>
              <p14:cNvContentPartPr/>
              <p14:nvPr/>
            </p14:nvContentPartPr>
            <p14:xfrm>
              <a:off x="2328906" y="5306393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A269602-B7C5-499D-967E-222CC1663B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4506" y="5291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2556AB5-B104-4C8B-B174-08289F488018}"/>
                  </a:ext>
                </a:extLst>
              </p14:cNvPr>
              <p14:cNvContentPartPr/>
              <p14:nvPr/>
            </p14:nvContentPartPr>
            <p14:xfrm>
              <a:off x="1467066" y="4867193"/>
              <a:ext cx="514440" cy="689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2556AB5-B104-4C8B-B174-08289F4880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2666" y="4852793"/>
                <a:ext cx="5425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7D45CF8-A782-4C14-AE5A-E97B460D1DBB}"/>
                  </a:ext>
                </a:extLst>
              </p14:cNvPr>
              <p14:cNvContentPartPr/>
              <p14:nvPr/>
            </p14:nvContentPartPr>
            <p14:xfrm>
              <a:off x="7293306" y="4920113"/>
              <a:ext cx="969120" cy="678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7D45CF8-A782-4C14-AE5A-E97B460D1D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78906" y="4905713"/>
                <a:ext cx="99720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CA8419F-D083-487E-A7DD-46DDB60A9F05}"/>
                  </a:ext>
                </a:extLst>
              </p14:cNvPr>
              <p14:cNvContentPartPr/>
              <p14:nvPr/>
            </p14:nvContentPartPr>
            <p14:xfrm>
              <a:off x="7393386" y="5811113"/>
              <a:ext cx="1156680" cy="641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CA8419F-D083-487E-A7DD-46DDB60A9F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78986" y="5796713"/>
                <a:ext cx="11847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A624280-9CE3-4824-B966-6BA64756B01C}"/>
                  </a:ext>
                </a:extLst>
              </p14:cNvPr>
              <p14:cNvContentPartPr/>
              <p14:nvPr/>
            </p14:nvContentPartPr>
            <p14:xfrm>
              <a:off x="2943066" y="4768553"/>
              <a:ext cx="4041720" cy="1445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A624280-9CE3-4824-B966-6BA64756B0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28666" y="4754153"/>
                <a:ext cx="4069800" cy="14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06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A2D7BE-E9DC-4DC8-8D92-1D73D9982334}"/>
                  </a:ext>
                </a:extLst>
              </p14:cNvPr>
              <p14:cNvContentPartPr/>
              <p14:nvPr/>
            </p14:nvContentPartPr>
            <p14:xfrm>
              <a:off x="1717986" y="470153"/>
              <a:ext cx="5400" cy="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A2D7BE-E9DC-4DC8-8D92-1D73D9982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586" y="455753"/>
                <a:ext cx="33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FE33E5-D0B8-4F2A-9CAD-AE3CB7609F73}"/>
                  </a:ext>
                </a:extLst>
              </p14:cNvPr>
              <p14:cNvContentPartPr/>
              <p14:nvPr/>
            </p14:nvContentPartPr>
            <p14:xfrm>
              <a:off x="1755786" y="699113"/>
              <a:ext cx="3384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FE33E5-D0B8-4F2A-9CAD-AE3CB7609F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1386" y="684713"/>
                <a:ext cx="61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4A5636-FDAA-46DD-82F3-BBD5E6FD54F6}"/>
                  </a:ext>
                </a:extLst>
              </p14:cNvPr>
              <p14:cNvContentPartPr/>
              <p14:nvPr/>
            </p14:nvContentPartPr>
            <p14:xfrm>
              <a:off x="939666" y="388073"/>
              <a:ext cx="464400" cy="72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4A5636-FDAA-46DD-82F3-BBD5E6FD54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266" y="373673"/>
                <a:ext cx="4924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428E25-B3F9-40A2-843C-920144E9D6DA}"/>
                  </a:ext>
                </a:extLst>
              </p14:cNvPr>
              <p14:cNvContentPartPr/>
              <p14:nvPr/>
            </p14:nvContentPartPr>
            <p14:xfrm>
              <a:off x="5805066" y="128153"/>
              <a:ext cx="1250280" cy="653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428E25-B3F9-40A2-843C-920144E9D6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0666" y="113753"/>
                <a:ext cx="12783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2789AF-2B0D-4989-800F-A1C70AB85A63}"/>
                  </a:ext>
                </a:extLst>
              </p14:cNvPr>
              <p14:cNvContentPartPr/>
              <p14:nvPr/>
            </p14:nvContentPartPr>
            <p14:xfrm>
              <a:off x="7450266" y="232913"/>
              <a:ext cx="1041840" cy="702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2789AF-2B0D-4989-800F-A1C70AB85A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5866" y="218513"/>
                <a:ext cx="106992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484E98F-ACC8-414F-870E-17F7F2910137}"/>
                  </a:ext>
                </a:extLst>
              </p14:cNvPr>
              <p14:cNvContentPartPr/>
              <p14:nvPr/>
            </p14:nvContentPartPr>
            <p14:xfrm>
              <a:off x="6043026" y="1144793"/>
              <a:ext cx="2394720" cy="75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84E98F-ACC8-414F-870E-17F7F29101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28626" y="1130393"/>
                <a:ext cx="2422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920D3B-5CEE-412F-B276-5A68882D158C}"/>
                  </a:ext>
                </a:extLst>
              </p14:cNvPr>
              <p14:cNvContentPartPr/>
              <p14:nvPr/>
            </p14:nvContentPartPr>
            <p14:xfrm>
              <a:off x="2290026" y="96833"/>
              <a:ext cx="3343320" cy="1468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920D3B-5CEE-412F-B276-5A68882D15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626" y="82433"/>
                <a:ext cx="3371400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274EBB-9609-412C-8B93-3DE9858B9E74}"/>
                  </a:ext>
                </a:extLst>
              </p14:cNvPr>
              <p14:cNvContentPartPr/>
              <p14:nvPr/>
            </p14:nvContentPartPr>
            <p14:xfrm>
              <a:off x="627906" y="2058833"/>
              <a:ext cx="2553120" cy="2118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274EBB-9609-412C-8B93-3DE9858B9E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506" y="2044433"/>
                <a:ext cx="2581200" cy="21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B88D0FC-C6FC-4BF2-A7B1-CBABA6B38CFC}"/>
                  </a:ext>
                </a:extLst>
              </p14:cNvPr>
              <p14:cNvContentPartPr/>
              <p14:nvPr/>
            </p14:nvContentPartPr>
            <p14:xfrm>
              <a:off x="920586" y="2243873"/>
              <a:ext cx="8163360" cy="3024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B88D0FC-C6FC-4BF2-A7B1-CBABA6B38C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186" y="2229473"/>
                <a:ext cx="8191440" cy="30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9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09286C-4E4E-4062-A835-53F26E61CF2C}"/>
                  </a:ext>
                </a:extLst>
              </p14:cNvPr>
              <p14:cNvContentPartPr/>
              <p14:nvPr/>
            </p14:nvContentPartPr>
            <p14:xfrm>
              <a:off x="824826" y="140393"/>
              <a:ext cx="1084680" cy="58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09286C-4E4E-4062-A835-53F26E61C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426" y="125993"/>
                <a:ext cx="11127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8D38EA-C385-4C35-AFB5-E73B70B4828D}"/>
                  </a:ext>
                </a:extLst>
              </p14:cNvPr>
              <p14:cNvContentPartPr/>
              <p14:nvPr/>
            </p14:nvContentPartPr>
            <p14:xfrm>
              <a:off x="3291546" y="580673"/>
              <a:ext cx="114840" cy="164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8D38EA-C385-4C35-AFB5-E73B70B48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7146" y="566273"/>
                <a:ext cx="142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93EF5F-F7CE-433A-A8B4-25377F60F2C7}"/>
                  </a:ext>
                </a:extLst>
              </p14:cNvPr>
              <p14:cNvContentPartPr/>
              <p14:nvPr/>
            </p14:nvContentPartPr>
            <p14:xfrm>
              <a:off x="4719306" y="563753"/>
              <a:ext cx="153360" cy="222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93EF5F-F7CE-433A-A8B4-25377F60F2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906" y="549353"/>
                <a:ext cx="181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E521F5-AAA6-409C-A277-F806B4965A81}"/>
                  </a:ext>
                </a:extLst>
              </p14:cNvPr>
              <p14:cNvContentPartPr/>
              <p14:nvPr/>
            </p14:nvContentPartPr>
            <p14:xfrm>
              <a:off x="3705546" y="362153"/>
              <a:ext cx="529560" cy="102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E521F5-AAA6-409C-A277-F806B4965A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1146" y="347753"/>
                <a:ext cx="55764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A11F37-E116-4646-ACB4-13A24B31058B}"/>
                  </a:ext>
                </a:extLst>
              </p14:cNvPr>
              <p14:cNvContentPartPr/>
              <p14:nvPr/>
            </p14:nvContentPartPr>
            <p14:xfrm>
              <a:off x="5163186" y="374033"/>
              <a:ext cx="560160" cy="68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A11F37-E116-4646-ACB4-13A24B3105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8786" y="359633"/>
                <a:ext cx="58824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7CF545-9715-4532-AB6B-743DD1DF483F}"/>
                  </a:ext>
                </a:extLst>
              </p14:cNvPr>
              <p14:cNvContentPartPr/>
              <p14:nvPr/>
            </p14:nvContentPartPr>
            <p14:xfrm>
              <a:off x="2343306" y="372233"/>
              <a:ext cx="498960" cy="707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7CF545-9715-4532-AB6B-743DD1DF4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8906" y="357833"/>
                <a:ext cx="5270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247596-7D96-4387-8475-48AF55DFFA07}"/>
                  </a:ext>
                </a:extLst>
              </p14:cNvPr>
              <p14:cNvContentPartPr/>
              <p14:nvPr/>
            </p14:nvContentPartPr>
            <p14:xfrm>
              <a:off x="6985506" y="2107073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247596-7D96-4387-8475-48AF55DFFA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71106" y="20926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7611271-2FCE-45EB-934D-BFEE1900B6C6}"/>
                  </a:ext>
                </a:extLst>
              </p14:cNvPr>
              <p14:cNvContentPartPr/>
              <p14:nvPr/>
            </p14:nvContentPartPr>
            <p14:xfrm>
              <a:off x="6588426" y="1585433"/>
              <a:ext cx="357480" cy="344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7611271-2FCE-45EB-934D-BFEE1900B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4026" y="1571033"/>
                <a:ext cx="3855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E1A17F-89CF-44B5-AA05-E5256E84CA0E}"/>
                  </a:ext>
                </a:extLst>
              </p14:cNvPr>
              <p14:cNvContentPartPr/>
              <p14:nvPr/>
            </p14:nvContentPartPr>
            <p14:xfrm>
              <a:off x="3110106" y="1525673"/>
              <a:ext cx="3099240" cy="81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E1A17F-89CF-44B5-AA05-E5256E84CA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5706" y="1511273"/>
                <a:ext cx="31273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72A26B-3778-42C2-960B-4EDB12EA0563}"/>
                  </a:ext>
                </a:extLst>
              </p14:cNvPr>
              <p14:cNvContentPartPr/>
              <p14:nvPr/>
            </p14:nvContentPartPr>
            <p14:xfrm>
              <a:off x="635106" y="3029033"/>
              <a:ext cx="509400" cy="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72A26B-3778-42C2-960B-4EDB12EA05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0706" y="3014633"/>
                <a:ext cx="53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0F701C-0D6A-4597-9FDB-754DD23E685B}"/>
                  </a:ext>
                </a:extLst>
              </p14:cNvPr>
              <p14:cNvContentPartPr/>
              <p14:nvPr/>
            </p14:nvContentPartPr>
            <p14:xfrm>
              <a:off x="1476426" y="2730953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0F701C-0D6A-4597-9FDB-754DD23E68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2026" y="27165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FDFACA1-1540-4755-82B3-BAEB96A3FF15}"/>
                  </a:ext>
                </a:extLst>
              </p14:cNvPr>
              <p14:cNvContentPartPr/>
              <p14:nvPr/>
            </p14:nvContentPartPr>
            <p14:xfrm>
              <a:off x="1455186" y="2924993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FDFACA1-1540-4755-82B3-BAEB96A3FF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0786" y="2910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891BE6-ADFB-4852-832F-B15B633B07E5}"/>
                  </a:ext>
                </a:extLst>
              </p14:cNvPr>
              <p14:cNvContentPartPr/>
              <p14:nvPr/>
            </p14:nvContentPartPr>
            <p14:xfrm>
              <a:off x="615306" y="2465633"/>
              <a:ext cx="581760" cy="40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891BE6-ADFB-4852-832F-B15B633B07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906" y="2451233"/>
                <a:ext cx="6098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A1945B-CD7B-40DA-A1A6-E88938D7D468}"/>
                  </a:ext>
                </a:extLst>
              </p14:cNvPr>
              <p14:cNvContentPartPr/>
              <p14:nvPr/>
            </p14:nvContentPartPr>
            <p14:xfrm>
              <a:off x="3844146" y="2478593"/>
              <a:ext cx="227160" cy="430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A1945B-CD7B-40DA-A1A6-E88938D7D4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9746" y="2464193"/>
                <a:ext cx="2552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68AF02-B8E2-4017-8A00-CDB94E1516AE}"/>
                  </a:ext>
                </a:extLst>
              </p14:cNvPr>
              <p14:cNvContentPartPr/>
              <p14:nvPr/>
            </p14:nvContentPartPr>
            <p14:xfrm>
              <a:off x="4386666" y="2841113"/>
              <a:ext cx="99360" cy="16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68AF02-B8E2-4017-8A00-CDB94E1516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2266" y="2826713"/>
                <a:ext cx="127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3088A84-9B6C-42D6-B061-64AA010DEB1E}"/>
                  </a:ext>
                </a:extLst>
              </p14:cNvPr>
              <p14:cNvContentPartPr/>
              <p14:nvPr/>
            </p14:nvContentPartPr>
            <p14:xfrm>
              <a:off x="4821546" y="2368073"/>
              <a:ext cx="658800" cy="71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3088A84-9B6C-42D6-B061-64AA010DEB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7146" y="2353673"/>
                <a:ext cx="68688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28EFC17-CAE8-4C19-8D62-8B09735E264D}"/>
                  </a:ext>
                </a:extLst>
              </p14:cNvPr>
              <p14:cNvContentPartPr/>
              <p14:nvPr/>
            </p14:nvContentPartPr>
            <p14:xfrm>
              <a:off x="2918226" y="2415593"/>
              <a:ext cx="548280" cy="64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28EFC17-CAE8-4C19-8D62-8B09735E26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03826" y="2401193"/>
                <a:ext cx="57636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3FBDD6-65E6-4923-8BB2-7CEBBD916482}"/>
                  </a:ext>
                </a:extLst>
              </p14:cNvPr>
              <p14:cNvContentPartPr/>
              <p14:nvPr/>
            </p14:nvContentPartPr>
            <p14:xfrm>
              <a:off x="2110746" y="2428553"/>
              <a:ext cx="490680" cy="576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3FBDD6-65E6-4923-8BB2-7CEBBD9164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96346" y="2414153"/>
                <a:ext cx="5187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B921C4B-C380-4A7D-970F-E7F6CE35CDF5}"/>
                  </a:ext>
                </a:extLst>
              </p14:cNvPr>
              <p14:cNvContentPartPr/>
              <p14:nvPr/>
            </p14:nvContentPartPr>
            <p14:xfrm>
              <a:off x="8435226" y="2480393"/>
              <a:ext cx="555480" cy="468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B921C4B-C380-4A7D-970F-E7F6CE35CD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0826" y="2465993"/>
                <a:ext cx="5835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DE2F82-6026-4440-83E9-E7394B1B4D65}"/>
                  </a:ext>
                </a:extLst>
              </p14:cNvPr>
              <p14:cNvContentPartPr/>
              <p14:nvPr/>
            </p14:nvContentPartPr>
            <p14:xfrm>
              <a:off x="5854746" y="2405873"/>
              <a:ext cx="2336400" cy="1337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DE2F82-6026-4440-83E9-E7394B1B4D6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0346" y="2391473"/>
                <a:ext cx="236448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3B5F6A6-480D-4EEF-9E43-08186E73F3FA}"/>
                  </a:ext>
                </a:extLst>
              </p14:cNvPr>
              <p14:cNvContentPartPr/>
              <p14:nvPr/>
            </p14:nvContentPartPr>
            <p14:xfrm>
              <a:off x="1495866" y="4073753"/>
              <a:ext cx="8280" cy="5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B5F6A6-480D-4EEF-9E43-08186E73F3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81466" y="4059353"/>
                <a:ext cx="36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7B30F3-B285-41D7-9BD2-AAE1C9C8F711}"/>
                  </a:ext>
                </a:extLst>
              </p14:cNvPr>
              <p14:cNvContentPartPr/>
              <p14:nvPr/>
            </p14:nvContentPartPr>
            <p14:xfrm>
              <a:off x="1504866" y="4295513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7B30F3-B285-41D7-9BD2-AAE1C9C8F7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0466" y="4281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AAE0C02-4893-4C2F-9168-1BF47FD550F9}"/>
                  </a:ext>
                </a:extLst>
              </p14:cNvPr>
              <p14:cNvContentPartPr/>
              <p14:nvPr/>
            </p14:nvContentPartPr>
            <p14:xfrm>
              <a:off x="551226" y="3865673"/>
              <a:ext cx="572400" cy="789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AAE0C02-4893-4C2F-9168-1BF47FD550F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6826" y="3851273"/>
                <a:ext cx="60048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97CAB9-867B-43CB-AA76-64C3F778F376}"/>
                  </a:ext>
                </a:extLst>
              </p14:cNvPr>
              <p14:cNvContentPartPr/>
              <p14:nvPr/>
            </p14:nvContentPartPr>
            <p14:xfrm>
              <a:off x="2322786" y="3746873"/>
              <a:ext cx="792720" cy="399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97CAB9-867B-43CB-AA76-64C3F778F37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08386" y="3732473"/>
                <a:ext cx="820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71F5244-A5C0-4F81-8DFE-E2EA02C15DB3}"/>
                  </a:ext>
                </a:extLst>
              </p14:cNvPr>
              <p14:cNvContentPartPr/>
              <p14:nvPr/>
            </p14:nvContentPartPr>
            <p14:xfrm>
              <a:off x="3371106" y="3846233"/>
              <a:ext cx="224640" cy="252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71F5244-A5C0-4F81-8DFE-E2EA02C15DB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56706" y="3831833"/>
                <a:ext cx="252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90E0E6-F8AC-4875-A032-0C34577F4D3D}"/>
                  </a:ext>
                </a:extLst>
              </p14:cNvPr>
              <p14:cNvContentPartPr/>
              <p14:nvPr/>
            </p14:nvContentPartPr>
            <p14:xfrm>
              <a:off x="3909666" y="4213793"/>
              <a:ext cx="225000" cy="167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90E0E6-F8AC-4875-A032-0C34577F4D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95266" y="4199393"/>
                <a:ext cx="253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10A3280-6BBB-4EE2-B11F-BCAB7EAA814C}"/>
                  </a:ext>
                </a:extLst>
              </p14:cNvPr>
              <p14:cNvContentPartPr/>
              <p14:nvPr/>
            </p14:nvContentPartPr>
            <p14:xfrm>
              <a:off x="2446626" y="4274633"/>
              <a:ext cx="1159560" cy="388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10A3280-6BBB-4EE2-B11F-BCAB7EAA81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32226" y="4260233"/>
                <a:ext cx="1187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1C5ECE2-8129-42C4-9A15-05EE90BBD233}"/>
                  </a:ext>
                </a:extLst>
              </p14:cNvPr>
              <p14:cNvContentPartPr/>
              <p14:nvPr/>
            </p14:nvContentPartPr>
            <p14:xfrm>
              <a:off x="4811106" y="4490993"/>
              <a:ext cx="507240" cy="237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1C5ECE2-8129-42C4-9A15-05EE90BBD23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96706" y="4476593"/>
                <a:ext cx="535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401BE4-6E1D-4E40-8C19-B902099A56F3}"/>
                  </a:ext>
                </a:extLst>
              </p14:cNvPr>
              <p14:cNvContentPartPr/>
              <p14:nvPr/>
            </p14:nvContentPartPr>
            <p14:xfrm>
              <a:off x="4482066" y="3891953"/>
              <a:ext cx="877320" cy="467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401BE4-6E1D-4E40-8C19-B902099A56F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67666" y="3877553"/>
                <a:ext cx="905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A2A2DFB-FD0C-442A-B951-D1D0F702D684}"/>
                  </a:ext>
                </a:extLst>
              </p14:cNvPr>
              <p14:cNvContentPartPr/>
              <p14:nvPr/>
            </p14:nvContentPartPr>
            <p14:xfrm>
              <a:off x="5681946" y="4053953"/>
              <a:ext cx="1230120" cy="454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A2A2DFB-FD0C-442A-B951-D1D0F702D68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67546" y="4039553"/>
                <a:ext cx="12582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32633DD-E4BD-4491-8839-B8938798368B}"/>
                  </a:ext>
                </a:extLst>
              </p14:cNvPr>
              <p14:cNvContentPartPr/>
              <p14:nvPr/>
            </p14:nvContentPartPr>
            <p14:xfrm>
              <a:off x="7347666" y="5092913"/>
              <a:ext cx="463320" cy="607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32633DD-E4BD-4491-8839-B893879836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33266" y="5078513"/>
                <a:ext cx="4914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8749F5-4335-43A8-8172-AC253FF9BE50}"/>
                  </a:ext>
                </a:extLst>
              </p14:cNvPr>
              <p14:cNvContentPartPr/>
              <p14:nvPr/>
            </p14:nvContentPartPr>
            <p14:xfrm>
              <a:off x="5608506" y="4719593"/>
              <a:ext cx="1380960" cy="670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8749F5-4335-43A8-8172-AC253FF9BE5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94106" y="4705193"/>
                <a:ext cx="14090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7545BDD-4709-4992-9A0D-0ACCF6F6CFFA}"/>
                  </a:ext>
                </a:extLst>
              </p14:cNvPr>
              <p14:cNvContentPartPr/>
              <p14:nvPr/>
            </p14:nvContentPartPr>
            <p14:xfrm>
              <a:off x="4718226" y="4996073"/>
              <a:ext cx="575280" cy="377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7545BDD-4709-4992-9A0D-0ACCF6F6CFF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03826" y="4981673"/>
                <a:ext cx="6033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22BF853-4D38-49C5-97BF-F6038B9B8544}"/>
                  </a:ext>
                </a:extLst>
              </p14:cNvPr>
              <p14:cNvContentPartPr/>
              <p14:nvPr/>
            </p14:nvContentPartPr>
            <p14:xfrm>
              <a:off x="1713666" y="5808953"/>
              <a:ext cx="163080" cy="28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22BF853-4D38-49C5-97BF-F6038B9B854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99266" y="5794553"/>
                <a:ext cx="191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631AA6-6B32-49B7-8F59-CDD5569A3F14}"/>
                  </a:ext>
                </a:extLst>
              </p14:cNvPr>
              <p14:cNvContentPartPr/>
              <p14:nvPr/>
            </p14:nvContentPartPr>
            <p14:xfrm>
              <a:off x="1665066" y="5974553"/>
              <a:ext cx="172800" cy="8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631AA6-6B32-49B7-8F59-CDD5569A3F1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50666" y="5960153"/>
                <a:ext cx="200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93C6080-E3DB-40AE-829F-B7449BBA6D40}"/>
                  </a:ext>
                </a:extLst>
              </p14:cNvPr>
              <p14:cNvContentPartPr/>
              <p14:nvPr/>
            </p14:nvContentPartPr>
            <p14:xfrm>
              <a:off x="769746" y="5650193"/>
              <a:ext cx="585720" cy="617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93C6080-E3DB-40AE-829F-B7449BBA6D4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5346" y="5635793"/>
                <a:ext cx="6138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9FD2136-D486-49E6-9DCA-96842ED4B2E2}"/>
                  </a:ext>
                </a:extLst>
              </p14:cNvPr>
              <p14:cNvContentPartPr/>
              <p14:nvPr/>
            </p14:nvContentPartPr>
            <p14:xfrm>
              <a:off x="2234586" y="5449313"/>
              <a:ext cx="1103400" cy="797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9FD2136-D486-49E6-9DCA-96842ED4B2E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220186" y="5434913"/>
                <a:ext cx="11314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EAFA119-7EA2-46E3-A618-E4CF562CEC79}"/>
                  </a:ext>
                </a:extLst>
              </p14:cNvPr>
              <p14:cNvContentPartPr/>
              <p14:nvPr/>
            </p14:nvContentPartPr>
            <p14:xfrm>
              <a:off x="3870786" y="5957633"/>
              <a:ext cx="221760" cy="151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EAFA119-7EA2-46E3-A618-E4CF562CEC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856386" y="5943233"/>
                <a:ext cx="249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8CB8DD9-01C4-4892-9EA1-CC5801F9B248}"/>
                  </a:ext>
                </a:extLst>
              </p14:cNvPr>
              <p14:cNvContentPartPr/>
              <p14:nvPr/>
            </p14:nvContentPartPr>
            <p14:xfrm>
              <a:off x="4525626" y="5703113"/>
              <a:ext cx="1814400" cy="857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8CB8DD9-01C4-4892-9EA1-CC5801F9B24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11226" y="5688713"/>
                <a:ext cx="184248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0E1C4DC-DE32-4A7C-A363-BB80D063D0BF}"/>
                  </a:ext>
                </a:extLst>
              </p14:cNvPr>
              <p14:cNvContentPartPr/>
              <p14:nvPr/>
            </p14:nvContentPartPr>
            <p14:xfrm>
              <a:off x="6647466" y="5785913"/>
              <a:ext cx="226800" cy="5695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0E1C4DC-DE32-4A7C-A363-BB80D063D0B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33066" y="5771513"/>
                <a:ext cx="254880" cy="5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52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63380-8EFB-4E28-B87D-5B5D7DF998D7}"/>
                  </a:ext>
                </a:extLst>
              </p14:cNvPr>
              <p14:cNvContentPartPr/>
              <p14:nvPr/>
            </p14:nvContentPartPr>
            <p14:xfrm>
              <a:off x="1306146" y="737993"/>
              <a:ext cx="1872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63380-8EFB-4E28-B87D-5B5D7DF99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746" y="723593"/>
                <a:ext cx="468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A894EE-FC6E-44A2-A9C7-FF86FDED54F1}"/>
                  </a:ext>
                </a:extLst>
              </p14:cNvPr>
              <p14:cNvContentPartPr/>
              <p14:nvPr/>
            </p14:nvContentPartPr>
            <p14:xfrm>
              <a:off x="1341066" y="95615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A894EE-FC6E-44A2-A9C7-FF86FDED5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6666" y="941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901780-B25D-47B6-8475-1140563C0565}"/>
                  </a:ext>
                </a:extLst>
              </p14:cNvPr>
              <p14:cNvContentPartPr/>
              <p14:nvPr/>
            </p14:nvContentPartPr>
            <p14:xfrm>
              <a:off x="610626" y="550073"/>
              <a:ext cx="473760" cy="74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901780-B25D-47B6-8475-1140563C0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226" y="535673"/>
                <a:ext cx="50184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3B1DE5-8609-40B1-96B6-944EF65D28E0}"/>
                  </a:ext>
                </a:extLst>
              </p14:cNvPr>
              <p14:cNvContentPartPr/>
              <p14:nvPr/>
            </p14:nvContentPartPr>
            <p14:xfrm>
              <a:off x="2766306" y="472313"/>
              <a:ext cx="1192680" cy="114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3B1DE5-8609-40B1-96B6-944EF65D28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1906" y="457913"/>
                <a:ext cx="122076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3D074E-52C5-47BB-BBEC-2BA2A460FE42}"/>
                  </a:ext>
                </a:extLst>
              </p14:cNvPr>
              <p14:cNvContentPartPr/>
              <p14:nvPr/>
            </p14:nvContentPartPr>
            <p14:xfrm>
              <a:off x="7395546" y="630353"/>
              <a:ext cx="866880" cy="51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3D074E-52C5-47BB-BBEC-2BA2A460FE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1146" y="615953"/>
                <a:ext cx="8949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4FC3E7-05D6-4842-AC83-0C567383C548}"/>
                  </a:ext>
                </a:extLst>
              </p14:cNvPr>
              <p14:cNvContentPartPr/>
              <p14:nvPr/>
            </p14:nvContentPartPr>
            <p14:xfrm>
              <a:off x="4335906" y="493193"/>
              <a:ext cx="2237760" cy="1094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4FC3E7-05D6-4842-AC83-0C567383C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1506" y="478793"/>
                <a:ext cx="226584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C2A13F-A202-46E0-A766-81141D2EC9D1}"/>
                  </a:ext>
                </a:extLst>
              </p14:cNvPr>
              <p14:cNvContentPartPr/>
              <p14:nvPr/>
            </p14:nvContentPartPr>
            <p14:xfrm>
              <a:off x="977106" y="2102753"/>
              <a:ext cx="950400" cy="713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C2A13F-A202-46E0-A766-81141D2EC9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706" y="2088353"/>
                <a:ext cx="97848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C61B65-1890-4CCA-BB98-DFDBC4AB00D6}"/>
                  </a:ext>
                </a:extLst>
              </p14:cNvPr>
              <p14:cNvContentPartPr/>
              <p14:nvPr/>
            </p14:nvContentPartPr>
            <p14:xfrm>
              <a:off x="4302066" y="2223353"/>
              <a:ext cx="582120" cy="234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C61B65-1890-4CCA-BB98-DFDBC4AB00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7666" y="2208953"/>
                <a:ext cx="610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036DE83-FB37-4302-BD2C-13FA98DEDAAD}"/>
                  </a:ext>
                </a:extLst>
              </p14:cNvPr>
              <p14:cNvContentPartPr/>
              <p14:nvPr/>
            </p14:nvContentPartPr>
            <p14:xfrm>
              <a:off x="6891546" y="658793"/>
              <a:ext cx="280800" cy="434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036DE83-FB37-4302-BD2C-13FA98DEDA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7146" y="644393"/>
                <a:ext cx="3088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757645C-DD8D-4178-A0EC-C046953992EB}"/>
                  </a:ext>
                </a:extLst>
              </p14:cNvPr>
              <p14:cNvContentPartPr/>
              <p14:nvPr/>
            </p14:nvContentPartPr>
            <p14:xfrm>
              <a:off x="2395146" y="1874873"/>
              <a:ext cx="1509840" cy="970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757645C-DD8D-4178-A0EC-C046953992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0746" y="1860473"/>
                <a:ext cx="153792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DE11374-E286-48DB-A0EF-CB211DDBCDBD}"/>
                  </a:ext>
                </a:extLst>
              </p14:cNvPr>
              <p14:cNvContentPartPr/>
              <p14:nvPr/>
            </p14:nvContentPartPr>
            <p14:xfrm>
              <a:off x="2020386" y="2627633"/>
              <a:ext cx="2883960" cy="2346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DE11374-E286-48DB-A0EF-CB211DDBCD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5986" y="2613233"/>
                <a:ext cx="2912040" cy="23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E9B35D-991B-486F-AEAC-53193AA55CD7}"/>
                  </a:ext>
                </a:extLst>
              </p14:cNvPr>
              <p14:cNvContentPartPr/>
              <p14:nvPr/>
            </p14:nvContentPartPr>
            <p14:xfrm>
              <a:off x="5211786" y="1910513"/>
              <a:ext cx="1590480" cy="718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E9B35D-991B-486F-AEAC-53193AA55C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7386" y="1896113"/>
                <a:ext cx="161856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D513E48-265A-4845-BFA0-BAFC60577D73}"/>
                  </a:ext>
                </a:extLst>
              </p14:cNvPr>
              <p14:cNvContentPartPr/>
              <p14:nvPr/>
            </p14:nvContentPartPr>
            <p14:xfrm>
              <a:off x="7481226" y="1948673"/>
              <a:ext cx="1452960" cy="480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D513E48-265A-4845-BFA0-BAFC60577D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6826" y="1934273"/>
                <a:ext cx="14810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2CD4709-0237-415E-9DA2-6B65BC9981E9}"/>
                  </a:ext>
                </a:extLst>
              </p14:cNvPr>
              <p14:cNvContentPartPr/>
              <p14:nvPr/>
            </p14:nvContentPartPr>
            <p14:xfrm>
              <a:off x="5224026" y="2966033"/>
              <a:ext cx="2427840" cy="776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2CD4709-0237-415E-9DA2-6B65BC9981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09626" y="2951633"/>
                <a:ext cx="24559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D3AC757-2BD6-4405-B1C4-52535F47D6AB}"/>
                  </a:ext>
                </a:extLst>
              </p14:cNvPr>
              <p14:cNvContentPartPr/>
              <p14:nvPr/>
            </p14:nvContentPartPr>
            <p14:xfrm>
              <a:off x="5136546" y="4038833"/>
              <a:ext cx="1684080" cy="1203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D3AC757-2BD6-4405-B1C4-52535F47D6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2146" y="4024433"/>
                <a:ext cx="171216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546AB01-B721-4C1E-BE51-E67A9B614726}"/>
                  </a:ext>
                </a:extLst>
              </p14:cNvPr>
              <p14:cNvContentPartPr/>
              <p14:nvPr/>
            </p14:nvContentPartPr>
            <p14:xfrm>
              <a:off x="7043466" y="4569833"/>
              <a:ext cx="208440" cy="175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546AB01-B721-4C1E-BE51-E67A9B6147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29066" y="4555433"/>
                <a:ext cx="236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64271B6-1715-444F-BD52-F5F848300761}"/>
                  </a:ext>
                </a:extLst>
              </p14:cNvPr>
              <p14:cNvContentPartPr/>
              <p14:nvPr/>
            </p14:nvContentPartPr>
            <p14:xfrm>
              <a:off x="7183506" y="5366873"/>
              <a:ext cx="225360" cy="123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64271B6-1715-444F-BD52-F5F8483007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69106" y="5352473"/>
                <a:ext cx="253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E3046F7-879F-4705-BF92-BC5359915295}"/>
                  </a:ext>
                </a:extLst>
              </p14:cNvPr>
              <p14:cNvContentPartPr/>
              <p14:nvPr/>
            </p14:nvContentPartPr>
            <p14:xfrm>
              <a:off x="7749066" y="4020473"/>
              <a:ext cx="1089720" cy="392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E3046F7-879F-4705-BF92-BC53599152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4666" y="4006073"/>
                <a:ext cx="11178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2101515-68C1-4BD4-9C18-BE43339A5683}"/>
                  </a:ext>
                </a:extLst>
              </p14:cNvPr>
              <p14:cNvContentPartPr/>
              <p14:nvPr/>
            </p14:nvContentPartPr>
            <p14:xfrm>
              <a:off x="7704426" y="4570913"/>
              <a:ext cx="1075320" cy="1001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2101515-68C1-4BD4-9C18-BE43339A56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90026" y="4556513"/>
                <a:ext cx="110340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C79C34A-E68F-4F31-BD78-061FCB57B980}"/>
                  </a:ext>
                </a:extLst>
              </p14:cNvPr>
              <p14:cNvContentPartPr/>
              <p14:nvPr/>
            </p14:nvContentPartPr>
            <p14:xfrm>
              <a:off x="7825746" y="5726153"/>
              <a:ext cx="651600" cy="566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C79C34A-E68F-4F31-BD78-061FCB57B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11346" y="5711753"/>
                <a:ext cx="679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498D0DB-556D-4195-B2E3-04FD2DC7321C}"/>
                  </a:ext>
                </a:extLst>
              </p14:cNvPr>
              <p14:cNvContentPartPr/>
              <p14:nvPr/>
            </p14:nvContentPartPr>
            <p14:xfrm>
              <a:off x="6320586" y="5658473"/>
              <a:ext cx="1005840" cy="382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498D0DB-556D-4195-B2E3-04FD2DC732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06186" y="5644073"/>
                <a:ext cx="10339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C8BB24B-3330-46FE-92BF-ECBA807EACB4}"/>
                  </a:ext>
                </a:extLst>
              </p14:cNvPr>
              <p14:cNvContentPartPr/>
              <p14:nvPr/>
            </p14:nvContentPartPr>
            <p14:xfrm>
              <a:off x="7971906" y="3126593"/>
              <a:ext cx="1074960" cy="367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C8BB24B-3330-46FE-92BF-ECBA807EAC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57506" y="3112193"/>
                <a:ext cx="1103040" cy="3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15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BE4247-6E08-409F-9E22-8DF18CF0FA6A}"/>
                  </a:ext>
                </a:extLst>
              </p14:cNvPr>
              <p14:cNvContentPartPr/>
              <p14:nvPr/>
            </p14:nvContentPartPr>
            <p14:xfrm>
              <a:off x="1611066" y="7945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BE4247-6E08-409F-9E22-8DF18CF0FA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6666" y="7801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A6800A-F957-46B6-A580-CA96B725D5BA}"/>
                  </a:ext>
                </a:extLst>
              </p14:cNvPr>
              <p14:cNvContentPartPr/>
              <p14:nvPr/>
            </p14:nvContentPartPr>
            <p14:xfrm>
              <a:off x="1642746" y="103931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A6800A-F957-46B6-A580-CA96B725D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8346" y="10249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3D66E2-F669-4B4C-8879-0D2A7EC115AB}"/>
                  </a:ext>
                </a:extLst>
              </p14:cNvPr>
              <p14:cNvContentPartPr/>
              <p14:nvPr/>
            </p14:nvContentPartPr>
            <p14:xfrm>
              <a:off x="627186" y="565193"/>
              <a:ext cx="707040" cy="10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3D66E2-F669-4B4C-8879-0D2A7EC115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786" y="550793"/>
                <a:ext cx="73512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F12136-4865-4C66-A4EF-4AF5A569C951}"/>
                  </a:ext>
                </a:extLst>
              </p14:cNvPr>
              <p14:cNvContentPartPr/>
              <p14:nvPr/>
            </p14:nvContentPartPr>
            <p14:xfrm>
              <a:off x="2293266" y="431993"/>
              <a:ext cx="1692000" cy="117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F12136-4865-4C66-A4EF-4AF5A569C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8866" y="417593"/>
                <a:ext cx="172008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65ECAB-13EA-4DF2-A80C-E8843C64CFF7}"/>
                  </a:ext>
                </a:extLst>
              </p14:cNvPr>
              <p14:cNvContentPartPr/>
              <p14:nvPr/>
            </p14:nvContentPartPr>
            <p14:xfrm>
              <a:off x="4417266" y="783353"/>
              <a:ext cx="230040" cy="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65ECAB-13EA-4DF2-A80C-E8843C64CF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2866" y="768953"/>
                <a:ext cx="2581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59A2B0-A24F-42BA-AE77-F33A11C03095}"/>
                  </a:ext>
                </a:extLst>
              </p14:cNvPr>
              <p14:cNvContentPartPr/>
              <p14:nvPr/>
            </p14:nvContentPartPr>
            <p14:xfrm>
              <a:off x="4385586" y="1003673"/>
              <a:ext cx="247680" cy="14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59A2B0-A24F-42BA-AE77-F33A11C03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1186" y="989273"/>
                <a:ext cx="275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DC8D97-684F-4E66-936E-809AC0D6A0B9}"/>
                  </a:ext>
                </a:extLst>
              </p14:cNvPr>
              <p14:cNvContentPartPr/>
              <p14:nvPr/>
            </p14:nvContentPartPr>
            <p14:xfrm>
              <a:off x="5082186" y="483833"/>
              <a:ext cx="1796400" cy="63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DC8D97-684F-4E66-936E-809AC0D6A0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67786" y="469433"/>
                <a:ext cx="18244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18BF6B-58B2-40C2-9F31-C436F650A6D1}"/>
                  </a:ext>
                </a:extLst>
              </p14:cNvPr>
              <p14:cNvContentPartPr/>
              <p14:nvPr/>
            </p14:nvContentPartPr>
            <p14:xfrm>
              <a:off x="2440866" y="1982153"/>
              <a:ext cx="129960" cy="143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18BF6B-58B2-40C2-9F31-C436F650A6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6466" y="1967753"/>
                <a:ext cx="158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0FEF5B-4FD9-48AD-8050-9DD83CFF1BBD}"/>
                  </a:ext>
                </a:extLst>
              </p14:cNvPr>
              <p14:cNvContentPartPr/>
              <p14:nvPr/>
            </p14:nvContentPartPr>
            <p14:xfrm>
              <a:off x="3559026" y="2032553"/>
              <a:ext cx="82800" cy="153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0FEF5B-4FD9-48AD-8050-9DD83CFF1B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44626" y="2018153"/>
                <a:ext cx="110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2541BC6-39CF-4FD3-B86E-CBF9D7156154}"/>
                  </a:ext>
                </a:extLst>
              </p14:cNvPr>
              <p14:cNvContentPartPr/>
              <p14:nvPr/>
            </p14:nvContentPartPr>
            <p14:xfrm>
              <a:off x="2642106" y="2362673"/>
              <a:ext cx="1499760" cy="705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2541BC6-39CF-4FD3-B86E-CBF9D71561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27706" y="2348273"/>
                <a:ext cx="15278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1C71ADA-AB1F-4A6C-93F3-8CDFA2E33096}"/>
                  </a:ext>
                </a:extLst>
              </p14:cNvPr>
              <p14:cNvContentPartPr/>
              <p14:nvPr/>
            </p14:nvContentPartPr>
            <p14:xfrm>
              <a:off x="987546" y="2232353"/>
              <a:ext cx="1159200" cy="946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1C71ADA-AB1F-4A6C-93F3-8CDFA2E330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3146" y="2217953"/>
                <a:ext cx="118728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C3D4F2-AA78-4921-BD12-CD6BD54B76B0}"/>
                  </a:ext>
                </a:extLst>
              </p14:cNvPr>
              <p14:cNvContentPartPr/>
              <p14:nvPr/>
            </p14:nvContentPartPr>
            <p14:xfrm>
              <a:off x="4614186" y="2410553"/>
              <a:ext cx="661320" cy="237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C3D4F2-AA78-4921-BD12-CD6BD54B76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99786" y="2396153"/>
                <a:ext cx="689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95519C-34A0-4793-AF22-96BB3D1B09C6}"/>
                  </a:ext>
                </a:extLst>
              </p14:cNvPr>
              <p14:cNvContentPartPr/>
              <p14:nvPr/>
            </p14:nvContentPartPr>
            <p14:xfrm>
              <a:off x="4628586" y="2884673"/>
              <a:ext cx="575280" cy="23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95519C-34A0-4793-AF22-96BB3D1B09C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4186" y="2870273"/>
                <a:ext cx="603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3C6B97-CDCD-4608-9213-77974C88A65A}"/>
                  </a:ext>
                </a:extLst>
              </p14:cNvPr>
              <p14:cNvContentPartPr/>
              <p14:nvPr/>
            </p14:nvContentPartPr>
            <p14:xfrm>
              <a:off x="4589706" y="3252953"/>
              <a:ext cx="627120" cy="576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3C6B97-CDCD-4608-9213-77974C88A6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75306" y="3238553"/>
                <a:ext cx="6552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E13A4AD-83C3-48FE-A618-EC29893930B6}"/>
                  </a:ext>
                </a:extLst>
              </p14:cNvPr>
              <p14:cNvContentPartPr/>
              <p14:nvPr/>
            </p14:nvContentPartPr>
            <p14:xfrm>
              <a:off x="5683746" y="2180153"/>
              <a:ext cx="775440" cy="682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E13A4AD-83C3-48FE-A618-EC29893930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9346" y="2165753"/>
                <a:ext cx="8035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C64723-38F2-40DF-8B53-53DECC3F8261}"/>
                  </a:ext>
                </a:extLst>
              </p14:cNvPr>
              <p14:cNvContentPartPr/>
              <p14:nvPr/>
            </p14:nvContentPartPr>
            <p14:xfrm>
              <a:off x="6638826" y="2083673"/>
              <a:ext cx="2325600" cy="470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C64723-38F2-40DF-8B53-53DECC3F82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24426" y="2069273"/>
                <a:ext cx="23536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1660C92-385B-43B7-B6A8-87AF5F6330D3}"/>
                  </a:ext>
                </a:extLst>
              </p14:cNvPr>
              <p14:cNvContentPartPr/>
              <p14:nvPr/>
            </p14:nvContentPartPr>
            <p14:xfrm>
              <a:off x="5769066" y="3809513"/>
              <a:ext cx="60120" cy="56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1660C92-385B-43B7-B6A8-87AF5F6330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54666" y="3795113"/>
                <a:ext cx="88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56D56D-6C87-45EA-9DB8-084F838D8F54}"/>
                  </a:ext>
                </a:extLst>
              </p14:cNvPr>
              <p14:cNvContentPartPr/>
              <p14:nvPr/>
            </p14:nvContentPartPr>
            <p14:xfrm>
              <a:off x="6223746" y="3757673"/>
              <a:ext cx="357840" cy="84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56D56D-6C87-45EA-9DB8-084F838D8F5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09346" y="3743273"/>
                <a:ext cx="385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0F5831-4787-4FB5-ABAE-5636C19FAEB4}"/>
                  </a:ext>
                </a:extLst>
              </p14:cNvPr>
              <p14:cNvContentPartPr/>
              <p14:nvPr/>
            </p14:nvContentPartPr>
            <p14:xfrm>
              <a:off x="5536506" y="3007793"/>
              <a:ext cx="3595680" cy="450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0F5831-4787-4FB5-ABAE-5636C19FAE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22106" y="2993393"/>
                <a:ext cx="362376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11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DF9B8D-46CD-4FF4-B96C-39E0B6453A57}"/>
                  </a:ext>
                </a:extLst>
              </p14:cNvPr>
              <p14:cNvContentPartPr/>
              <p14:nvPr/>
            </p14:nvContentPartPr>
            <p14:xfrm>
              <a:off x="2652186" y="69731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DF9B8D-46CD-4FF4-B96C-39E0B6453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786" y="6829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FDF3DA-DBA0-4300-8FFD-9F59708CEF98}"/>
                  </a:ext>
                </a:extLst>
              </p14:cNvPr>
              <p14:cNvContentPartPr/>
              <p14:nvPr/>
            </p14:nvContentPartPr>
            <p14:xfrm>
              <a:off x="2662266" y="9273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FDF3DA-DBA0-4300-8FFD-9F59708CE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7866" y="912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58E9EA-ED12-43F2-9D06-7152C0DF46B7}"/>
                  </a:ext>
                </a:extLst>
              </p14:cNvPr>
              <p14:cNvContentPartPr/>
              <p14:nvPr/>
            </p14:nvContentPartPr>
            <p14:xfrm>
              <a:off x="4409346" y="367913"/>
              <a:ext cx="818280" cy="59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58E9EA-ED12-43F2-9D06-7152C0DF46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946" y="353513"/>
                <a:ext cx="8463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659FE6-A87B-4E3C-8500-BC077D1F7A1C}"/>
                  </a:ext>
                </a:extLst>
              </p14:cNvPr>
              <p14:cNvContentPartPr/>
              <p14:nvPr/>
            </p14:nvContentPartPr>
            <p14:xfrm>
              <a:off x="3122346" y="445673"/>
              <a:ext cx="947160" cy="531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659FE6-A87B-4E3C-8500-BC077D1F7A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7946" y="431273"/>
                <a:ext cx="975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48FE8A-F4C5-446D-84AE-B7B0F05B9E5F}"/>
                  </a:ext>
                </a:extLst>
              </p14:cNvPr>
              <p14:cNvContentPartPr/>
              <p14:nvPr/>
            </p14:nvContentPartPr>
            <p14:xfrm>
              <a:off x="584706" y="344873"/>
              <a:ext cx="1599840" cy="93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48FE8A-F4C5-446D-84AE-B7B0F05B9E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306" y="330473"/>
                <a:ext cx="162792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92710B1-8AFB-433C-8A88-F04A260C21C8}"/>
                  </a:ext>
                </a:extLst>
              </p14:cNvPr>
              <p14:cNvContentPartPr/>
              <p14:nvPr/>
            </p14:nvContentPartPr>
            <p14:xfrm>
              <a:off x="6613266" y="709913"/>
              <a:ext cx="68400" cy="253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92710B1-8AFB-433C-8A88-F04A260C21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8866" y="695513"/>
                <a:ext cx="96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152D51-A5F7-462F-9016-63F241A69E35}"/>
                  </a:ext>
                </a:extLst>
              </p14:cNvPr>
              <p14:cNvContentPartPr/>
              <p14:nvPr/>
            </p14:nvContentPartPr>
            <p14:xfrm>
              <a:off x="6936186" y="473393"/>
              <a:ext cx="1554480" cy="711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152D51-A5F7-462F-9016-63F241A69E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1786" y="458993"/>
                <a:ext cx="15825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C839B3D-82A6-4D9F-AB29-4B6342E1EEBA}"/>
                  </a:ext>
                </a:extLst>
              </p14:cNvPr>
              <p14:cNvContentPartPr/>
              <p14:nvPr/>
            </p14:nvContentPartPr>
            <p14:xfrm>
              <a:off x="5781666" y="484913"/>
              <a:ext cx="492120" cy="781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C839B3D-82A6-4D9F-AB29-4B6342E1EE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67266" y="470513"/>
                <a:ext cx="52020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78DC99-4A33-42BC-8C5D-F185448E173C}"/>
                  </a:ext>
                </a:extLst>
              </p14:cNvPr>
              <p14:cNvContentPartPr/>
              <p14:nvPr/>
            </p14:nvContentPartPr>
            <p14:xfrm>
              <a:off x="7043466" y="1406873"/>
              <a:ext cx="837720" cy="854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78DC99-4A33-42BC-8C5D-F185448E17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9066" y="1392473"/>
                <a:ext cx="8658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0463453-1377-440B-A7BF-524E551E30A2}"/>
                  </a:ext>
                </a:extLst>
              </p14:cNvPr>
              <p14:cNvContentPartPr/>
              <p14:nvPr/>
            </p14:nvContentPartPr>
            <p14:xfrm>
              <a:off x="5839986" y="1427393"/>
              <a:ext cx="727920" cy="880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0463453-1377-440B-A7BF-524E551E30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25586" y="1412993"/>
                <a:ext cx="7560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319BDDB-FA63-461F-9FF4-352AF6B1C15E}"/>
                  </a:ext>
                </a:extLst>
              </p14:cNvPr>
              <p14:cNvContentPartPr/>
              <p14:nvPr/>
            </p14:nvContentPartPr>
            <p14:xfrm>
              <a:off x="5063106" y="3088433"/>
              <a:ext cx="67680" cy="72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319BDDB-FA63-461F-9FF4-352AF6B1C1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48706" y="3074033"/>
                <a:ext cx="95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D8224C1-EAA0-4A85-AD35-88CD142EA8F2}"/>
                  </a:ext>
                </a:extLst>
              </p14:cNvPr>
              <p14:cNvContentPartPr/>
              <p14:nvPr/>
            </p14:nvContentPartPr>
            <p14:xfrm>
              <a:off x="5698506" y="2830673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D8224C1-EAA0-4A85-AD35-88CD142EA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106" y="28162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94022E-647C-424F-8549-13B347F576D3}"/>
                  </a:ext>
                </a:extLst>
              </p14:cNvPr>
              <p14:cNvContentPartPr/>
              <p14:nvPr/>
            </p14:nvContentPartPr>
            <p14:xfrm>
              <a:off x="3052866" y="1453673"/>
              <a:ext cx="2252160" cy="1389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94022E-647C-424F-8549-13B347F576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38466" y="1439273"/>
                <a:ext cx="2280240" cy="14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65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16F5CFE-C9A7-4D52-99B5-ECF578732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 Summaries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E799C86-B498-472D-8DF0-1236B407C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6B747850-EFD9-4A94-B13C-6633D1437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6FFC0BD-E963-41E9-81FE-F1645D80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altLang="en-US" sz="2800" b="1"/>
              <a:t>Definition: Sample Mean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EDA7BBE5-AA35-48CA-B753-94673FC7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99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0E826E-719B-48C4-98F6-1F648D413265}"/>
                  </a:ext>
                </a:extLst>
              </p14:cNvPr>
              <p14:cNvContentPartPr/>
              <p14:nvPr/>
            </p14:nvContentPartPr>
            <p14:xfrm>
              <a:off x="665662" y="4516553"/>
              <a:ext cx="3274560" cy="80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0E826E-719B-48C4-98F6-1F648D413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262" y="4502153"/>
                <a:ext cx="330264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7" name="Ink 5126">
                <a:extLst>
                  <a:ext uri="{FF2B5EF4-FFF2-40B4-BE49-F238E27FC236}">
                    <a16:creationId xmlns:a16="http://schemas.microsoft.com/office/drawing/2014/main" id="{938168E1-367C-4053-9B36-4603DD8625D4}"/>
                  </a:ext>
                </a:extLst>
              </p14:cNvPr>
              <p14:cNvContentPartPr/>
              <p14:nvPr/>
            </p14:nvContentPartPr>
            <p14:xfrm>
              <a:off x="6187342" y="4552553"/>
              <a:ext cx="384480" cy="463320"/>
            </p14:xfrm>
          </p:contentPart>
        </mc:Choice>
        <mc:Fallback xmlns="">
          <p:pic>
            <p:nvPicPr>
              <p:cNvPr id="5127" name="Ink 5126">
                <a:extLst>
                  <a:ext uri="{FF2B5EF4-FFF2-40B4-BE49-F238E27FC236}">
                    <a16:creationId xmlns:a16="http://schemas.microsoft.com/office/drawing/2014/main" id="{938168E1-367C-4053-9B36-4603DD8625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2942" y="4538153"/>
                <a:ext cx="4125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28" name="Ink 5127">
                <a:extLst>
                  <a:ext uri="{FF2B5EF4-FFF2-40B4-BE49-F238E27FC236}">
                    <a16:creationId xmlns:a16="http://schemas.microsoft.com/office/drawing/2014/main" id="{0DDD3CF9-DDEE-49BE-9ADF-E5D73DF361D5}"/>
                  </a:ext>
                </a:extLst>
              </p14:cNvPr>
              <p14:cNvContentPartPr/>
              <p14:nvPr/>
            </p14:nvContentPartPr>
            <p14:xfrm>
              <a:off x="5303542" y="4552913"/>
              <a:ext cx="633240" cy="457920"/>
            </p14:xfrm>
          </p:contentPart>
        </mc:Choice>
        <mc:Fallback xmlns="">
          <p:pic>
            <p:nvPicPr>
              <p:cNvPr id="5128" name="Ink 5127">
                <a:extLst>
                  <a:ext uri="{FF2B5EF4-FFF2-40B4-BE49-F238E27FC236}">
                    <a16:creationId xmlns:a16="http://schemas.microsoft.com/office/drawing/2014/main" id="{0DDD3CF9-DDEE-49BE-9ADF-E5D73DF361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9142" y="4538513"/>
                <a:ext cx="66132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F9A93CFE-A38E-433C-9163-3B1EA6C015DD}"/>
                  </a:ext>
                </a:extLst>
              </p14:cNvPr>
              <p14:cNvContentPartPr/>
              <p14:nvPr/>
            </p14:nvContentPartPr>
            <p14:xfrm>
              <a:off x="4209502" y="4610873"/>
              <a:ext cx="713160" cy="727560"/>
            </p14:xfrm>
          </p:contentPart>
        </mc:Choice>
        <mc:Fallback xmlns=""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F9A93CFE-A38E-433C-9163-3B1EA6C015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5102" y="4596473"/>
                <a:ext cx="7412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40" name="Ink 5139">
                <a:extLst>
                  <a:ext uri="{FF2B5EF4-FFF2-40B4-BE49-F238E27FC236}">
                    <a16:creationId xmlns:a16="http://schemas.microsoft.com/office/drawing/2014/main" id="{1FC36460-D50E-4999-929F-BA6739190551}"/>
                  </a:ext>
                </a:extLst>
              </p14:cNvPr>
              <p14:cNvContentPartPr/>
              <p14:nvPr/>
            </p14:nvContentPartPr>
            <p14:xfrm>
              <a:off x="6910942" y="4543553"/>
              <a:ext cx="1393920" cy="866160"/>
            </p14:xfrm>
          </p:contentPart>
        </mc:Choice>
        <mc:Fallback xmlns="">
          <p:pic>
            <p:nvPicPr>
              <p:cNvPr id="5140" name="Ink 5139">
                <a:extLst>
                  <a:ext uri="{FF2B5EF4-FFF2-40B4-BE49-F238E27FC236}">
                    <a16:creationId xmlns:a16="http://schemas.microsoft.com/office/drawing/2014/main" id="{1FC36460-D50E-4999-929F-BA67391905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6542" y="4529153"/>
                <a:ext cx="142200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47" name="Ink 5146">
                <a:extLst>
                  <a:ext uri="{FF2B5EF4-FFF2-40B4-BE49-F238E27FC236}">
                    <a16:creationId xmlns:a16="http://schemas.microsoft.com/office/drawing/2014/main" id="{672909F7-082B-4CC5-8CB6-7AFFE5E9F860}"/>
                  </a:ext>
                </a:extLst>
              </p14:cNvPr>
              <p14:cNvContentPartPr/>
              <p14:nvPr/>
            </p14:nvContentPartPr>
            <p14:xfrm>
              <a:off x="3211222" y="5299193"/>
              <a:ext cx="474480" cy="401040"/>
            </p14:xfrm>
          </p:contentPart>
        </mc:Choice>
        <mc:Fallback xmlns="">
          <p:pic>
            <p:nvPicPr>
              <p:cNvPr id="5147" name="Ink 5146">
                <a:extLst>
                  <a:ext uri="{FF2B5EF4-FFF2-40B4-BE49-F238E27FC236}">
                    <a16:creationId xmlns:a16="http://schemas.microsoft.com/office/drawing/2014/main" id="{672909F7-082B-4CC5-8CB6-7AFFE5E9F8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6822" y="5284793"/>
                <a:ext cx="5025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52" name="Ink 5151">
                <a:extLst>
                  <a:ext uri="{FF2B5EF4-FFF2-40B4-BE49-F238E27FC236}">
                    <a16:creationId xmlns:a16="http://schemas.microsoft.com/office/drawing/2014/main" id="{67AFDEAD-7CC2-40DD-9589-F0B9B42FC93E}"/>
                  </a:ext>
                </a:extLst>
              </p14:cNvPr>
              <p14:cNvContentPartPr/>
              <p14:nvPr/>
            </p14:nvContentPartPr>
            <p14:xfrm>
              <a:off x="3995662" y="5492513"/>
              <a:ext cx="898200" cy="442080"/>
            </p14:xfrm>
          </p:contentPart>
        </mc:Choice>
        <mc:Fallback xmlns="">
          <p:pic>
            <p:nvPicPr>
              <p:cNvPr id="5152" name="Ink 5151">
                <a:extLst>
                  <a:ext uri="{FF2B5EF4-FFF2-40B4-BE49-F238E27FC236}">
                    <a16:creationId xmlns:a16="http://schemas.microsoft.com/office/drawing/2014/main" id="{67AFDEAD-7CC2-40DD-9589-F0B9B42FC9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1262" y="5478113"/>
                <a:ext cx="9262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55" name="Ink 5154">
                <a:extLst>
                  <a:ext uri="{FF2B5EF4-FFF2-40B4-BE49-F238E27FC236}">
                    <a16:creationId xmlns:a16="http://schemas.microsoft.com/office/drawing/2014/main" id="{E15B85D6-656D-40E3-ACF4-354A7FF17BB4}"/>
                  </a:ext>
                </a:extLst>
              </p14:cNvPr>
              <p14:cNvContentPartPr/>
              <p14:nvPr/>
            </p14:nvContentPartPr>
            <p14:xfrm>
              <a:off x="5202022" y="5322593"/>
              <a:ext cx="810000" cy="412560"/>
            </p14:xfrm>
          </p:contentPart>
        </mc:Choice>
        <mc:Fallback xmlns="">
          <p:pic>
            <p:nvPicPr>
              <p:cNvPr id="5155" name="Ink 5154">
                <a:extLst>
                  <a:ext uri="{FF2B5EF4-FFF2-40B4-BE49-F238E27FC236}">
                    <a16:creationId xmlns:a16="http://schemas.microsoft.com/office/drawing/2014/main" id="{E15B85D6-656D-40E3-ACF4-354A7FF17B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7622" y="5308193"/>
                <a:ext cx="8380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60" name="Ink 5159">
                <a:extLst>
                  <a:ext uri="{FF2B5EF4-FFF2-40B4-BE49-F238E27FC236}">
                    <a16:creationId xmlns:a16="http://schemas.microsoft.com/office/drawing/2014/main" id="{AF93CAE8-85BF-4811-8F99-29BC228FF18E}"/>
                  </a:ext>
                </a:extLst>
              </p14:cNvPr>
              <p14:cNvContentPartPr/>
              <p14:nvPr/>
            </p14:nvContentPartPr>
            <p14:xfrm>
              <a:off x="625702" y="5878073"/>
              <a:ext cx="1551600" cy="767160"/>
            </p14:xfrm>
          </p:contentPart>
        </mc:Choice>
        <mc:Fallback xmlns="">
          <p:pic>
            <p:nvPicPr>
              <p:cNvPr id="5160" name="Ink 5159">
                <a:extLst>
                  <a:ext uri="{FF2B5EF4-FFF2-40B4-BE49-F238E27FC236}">
                    <a16:creationId xmlns:a16="http://schemas.microsoft.com/office/drawing/2014/main" id="{AF93CAE8-85BF-4811-8F99-29BC228FF1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302" y="5863673"/>
                <a:ext cx="157968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78" name="Ink 5177">
                <a:extLst>
                  <a:ext uri="{FF2B5EF4-FFF2-40B4-BE49-F238E27FC236}">
                    <a16:creationId xmlns:a16="http://schemas.microsoft.com/office/drawing/2014/main" id="{D0D7FB6D-FC90-47E6-9077-B3EF36162679}"/>
                  </a:ext>
                </a:extLst>
              </p14:cNvPr>
              <p14:cNvContentPartPr/>
              <p14:nvPr/>
            </p14:nvContentPartPr>
            <p14:xfrm>
              <a:off x="5525662" y="6023513"/>
              <a:ext cx="547560" cy="405360"/>
            </p14:xfrm>
          </p:contentPart>
        </mc:Choice>
        <mc:Fallback xmlns="">
          <p:pic>
            <p:nvPicPr>
              <p:cNvPr id="5178" name="Ink 5177">
                <a:extLst>
                  <a:ext uri="{FF2B5EF4-FFF2-40B4-BE49-F238E27FC236}">
                    <a16:creationId xmlns:a16="http://schemas.microsoft.com/office/drawing/2014/main" id="{D0D7FB6D-FC90-47E6-9077-B3EF361626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1262" y="6009113"/>
                <a:ext cx="5756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87" name="Ink 5186">
                <a:extLst>
                  <a:ext uri="{FF2B5EF4-FFF2-40B4-BE49-F238E27FC236}">
                    <a16:creationId xmlns:a16="http://schemas.microsoft.com/office/drawing/2014/main" id="{0A436ECD-DC27-41B8-98BC-B61FD876111D}"/>
                  </a:ext>
                </a:extLst>
              </p14:cNvPr>
              <p14:cNvContentPartPr/>
              <p14:nvPr/>
            </p14:nvContentPartPr>
            <p14:xfrm>
              <a:off x="6592342" y="5923073"/>
              <a:ext cx="2084400" cy="725400"/>
            </p14:xfrm>
          </p:contentPart>
        </mc:Choice>
        <mc:Fallback xmlns="">
          <p:pic>
            <p:nvPicPr>
              <p:cNvPr id="5187" name="Ink 5186">
                <a:extLst>
                  <a:ext uri="{FF2B5EF4-FFF2-40B4-BE49-F238E27FC236}">
                    <a16:creationId xmlns:a16="http://schemas.microsoft.com/office/drawing/2014/main" id="{0A436ECD-DC27-41B8-98BC-B61FD87611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77942" y="5908673"/>
                <a:ext cx="21124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07" name="Ink 5206">
                <a:extLst>
                  <a:ext uri="{FF2B5EF4-FFF2-40B4-BE49-F238E27FC236}">
                    <a16:creationId xmlns:a16="http://schemas.microsoft.com/office/drawing/2014/main" id="{9969BD0B-B78F-44E3-AAB0-AB197A658DB9}"/>
                  </a:ext>
                </a:extLst>
              </p14:cNvPr>
              <p14:cNvContentPartPr/>
              <p14:nvPr/>
            </p14:nvContentPartPr>
            <p14:xfrm>
              <a:off x="2473942" y="6070313"/>
              <a:ext cx="4336200" cy="808501"/>
            </p14:xfrm>
          </p:contentPart>
        </mc:Choice>
        <mc:Fallback xmlns="">
          <p:pic>
            <p:nvPicPr>
              <p:cNvPr id="5207" name="Ink 5206">
                <a:extLst>
                  <a:ext uri="{FF2B5EF4-FFF2-40B4-BE49-F238E27FC236}">
                    <a16:creationId xmlns:a16="http://schemas.microsoft.com/office/drawing/2014/main" id="{9969BD0B-B78F-44E3-AAB0-AB197A658D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59542" y="6055914"/>
                <a:ext cx="4364280" cy="836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08" name="Ink 5207">
                <a:extLst>
                  <a:ext uri="{FF2B5EF4-FFF2-40B4-BE49-F238E27FC236}">
                    <a16:creationId xmlns:a16="http://schemas.microsoft.com/office/drawing/2014/main" id="{3E71DD46-3943-46B9-AC45-25805B7E69AD}"/>
                  </a:ext>
                </a:extLst>
              </p14:cNvPr>
              <p14:cNvContentPartPr/>
              <p14:nvPr/>
            </p14:nvContentPartPr>
            <p14:xfrm>
              <a:off x="1391782" y="2938254"/>
              <a:ext cx="1049040" cy="86400"/>
            </p14:xfrm>
          </p:contentPart>
        </mc:Choice>
        <mc:Fallback xmlns="">
          <p:pic>
            <p:nvPicPr>
              <p:cNvPr id="5208" name="Ink 5207">
                <a:extLst>
                  <a:ext uri="{FF2B5EF4-FFF2-40B4-BE49-F238E27FC236}">
                    <a16:creationId xmlns:a16="http://schemas.microsoft.com/office/drawing/2014/main" id="{3E71DD46-3943-46B9-AC45-25805B7E69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7382" y="2923854"/>
                <a:ext cx="1077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20" name="Ink 5219">
                <a:extLst>
                  <a:ext uri="{FF2B5EF4-FFF2-40B4-BE49-F238E27FC236}">
                    <a16:creationId xmlns:a16="http://schemas.microsoft.com/office/drawing/2014/main" id="{2A41E6C2-8093-4CB2-A6B5-A33B8C143DEC}"/>
                  </a:ext>
                </a:extLst>
              </p14:cNvPr>
              <p14:cNvContentPartPr/>
              <p14:nvPr/>
            </p14:nvContentPartPr>
            <p14:xfrm>
              <a:off x="1331662" y="3148134"/>
              <a:ext cx="1324080" cy="506160"/>
            </p14:xfrm>
          </p:contentPart>
        </mc:Choice>
        <mc:Fallback xmlns="">
          <p:pic>
            <p:nvPicPr>
              <p:cNvPr id="5220" name="Ink 5219">
                <a:extLst>
                  <a:ext uri="{FF2B5EF4-FFF2-40B4-BE49-F238E27FC236}">
                    <a16:creationId xmlns:a16="http://schemas.microsoft.com/office/drawing/2014/main" id="{2A41E6C2-8093-4CB2-A6B5-A33B8C143D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17262" y="3133734"/>
                <a:ext cx="13521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36" name="Ink 5235">
                <a:extLst>
                  <a:ext uri="{FF2B5EF4-FFF2-40B4-BE49-F238E27FC236}">
                    <a16:creationId xmlns:a16="http://schemas.microsoft.com/office/drawing/2014/main" id="{5B55F784-4875-47C2-9540-6DCAB166E9BE}"/>
                  </a:ext>
                </a:extLst>
              </p14:cNvPr>
              <p14:cNvContentPartPr/>
              <p14:nvPr/>
            </p14:nvContentPartPr>
            <p14:xfrm>
              <a:off x="6761182" y="1974174"/>
              <a:ext cx="2443680" cy="571320"/>
            </p14:xfrm>
          </p:contentPart>
        </mc:Choice>
        <mc:Fallback xmlns="">
          <p:pic>
            <p:nvPicPr>
              <p:cNvPr id="5236" name="Ink 5235">
                <a:extLst>
                  <a:ext uri="{FF2B5EF4-FFF2-40B4-BE49-F238E27FC236}">
                    <a16:creationId xmlns:a16="http://schemas.microsoft.com/office/drawing/2014/main" id="{5B55F784-4875-47C2-9540-6DCAB166E9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6782" y="1959774"/>
                <a:ext cx="2471760" cy="59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2468B8-5750-4C41-A417-9A753FFD429A}"/>
                  </a:ext>
                </a:extLst>
              </p14:cNvPr>
              <p14:cNvContentPartPr/>
              <p14:nvPr/>
            </p14:nvContentPartPr>
            <p14:xfrm>
              <a:off x="4351386" y="653033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2468B8-5750-4C41-A417-9A753FFD4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6986" y="638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FECB6B-56F1-48DF-A67B-86C8BC5B5BBC}"/>
                  </a:ext>
                </a:extLst>
              </p14:cNvPr>
              <p14:cNvContentPartPr/>
              <p14:nvPr/>
            </p14:nvContentPartPr>
            <p14:xfrm>
              <a:off x="4377666" y="937073"/>
              <a:ext cx="18720" cy="68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FECB6B-56F1-48DF-A67B-86C8BC5B5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3266" y="922673"/>
                <a:ext cx="46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F2CD89-09CA-4C88-9B54-77E5D9658430}"/>
                  </a:ext>
                </a:extLst>
              </p14:cNvPr>
              <p14:cNvContentPartPr/>
              <p14:nvPr/>
            </p14:nvContentPartPr>
            <p14:xfrm>
              <a:off x="752106" y="437753"/>
              <a:ext cx="3120120" cy="78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F2CD89-09CA-4C88-9B54-77E5D96584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706" y="423353"/>
                <a:ext cx="31482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0E3D06-68F9-4A13-826C-2225EF094AED}"/>
                  </a:ext>
                </a:extLst>
              </p14:cNvPr>
              <p14:cNvContentPartPr/>
              <p14:nvPr/>
            </p14:nvContentPartPr>
            <p14:xfrm>
              <a:off x="1183386" y="1799993"/>
              <a:ext cx="389160" cy="398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0E3D06-68F9-4A13-826C-2225EF094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8986" y="1785593"/>
                <a:ext cx="4172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BD6DE60-B8C0-4450-8238-C91A9065AEF5}"/>
                  </a:ext>
                </a:extLst>
              </p14:cNvPr>
              <p14:cNvContentPartPr/>
              <p14:nvPr/>
            </p14:nvContentPartPr>
            <p14:xfrm>
              <a:off x="1297146" y="2470313"/>
              <a:ext cx="7920" cy="2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BD6DE60-B8C0-4450-8238-C91A9065AE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2746" y="2455913"/>
                <a:ext cx="36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6A7BDD-278C-448E-8B90-F5D9576A2B75}"/>
                  </a:ext>
                </a:extLst>
              </p14:cNvPr>
              <p14:cNvContentPartPr/>
              <p14:nvPr/>
            </p14:nvContentPartPr>
            <p14:xfrm>
              <a:off x="1294986" y="2734913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6A7BDD-278C-448E-8B90-F5D9576A2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586" y="2720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1A5523-FD2A-4625-91D5-4DEC5B2F5D89}"/>
                  </a:ext>
                </a:extLst>
              </p14:cNvPr>
              <p14:cNvContentPartPr/>
              <p14:nvPr/>
            </p14:nvContentPartPr>
            <p14:xfrm>
              <a:off x="1311546" y="2986553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1A5523-FD2A-4625-91D5-4DEC5B2F5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146" y="2972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1CFD01-C1A4-491D-A11F-FAD058937B93}"/>
                  </a:ext>
                </a:extLst>
              </p14:cNvPr>
              <p14:cNvContentPartPr/>
              <p14:nvPr/>
            </p14:nvContentPartPr>
            <p14:xfrm>
              <a:off x="1329906" y="3285713"/>
              <a:ext cx="10440" cy="57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1CFD01-C1A4-491D-A11F-FAD058937B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5506" y="3271313"/>
                <a:ext cx="38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BC8E6CC-C30A-42A5-95EF-B89EB047F3EC}"/>
                  </a:ext>
                </a:extLst>
              </p14:cNvPr>
              <p14:cNvContentPartPr/>
              <p14:nvPr/>
            </p14:nvContentPartPr>
            <p14:xfrm>
              <a:off x="1136586" y="3749033"/>
              <a:ext cx="626760" cy="30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BC8E6CC-C30A-42A5-95EF-B89EB047F3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2186" y="3734633"/>
                <a:ext cx="654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7F265C-00AB-4B3E-8A44-97E22F90BBA6}"/>
                  </a:ext>
                </a:extLst>
              </p14:cNvPr>
              <p14:cNvContentPartPr/>
              <p14:nvPr/>
            </p14:nvContentPartPr>
            <p14:xfrm>
              <a:off x="2861346" y="1907273"/>
              <a:ext cx="286920" cy="1921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7F265C-00AB-4B3E-8A44-97E22F90BB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6946" y="1892873"/>
                <a:ext cx="315000" cy="19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E95662-7981-4C59-9BF3-529BB1CDB339}"/>
                  </a:ext>
                </a:extLst>
              </p14:cNvPr>
              <p14:cNvContentPartPr/>
              <p14:nvPr/>
            </p14:nvContentPartPr>
            <p14:xfrm>
              <a:off x="5118186" y="2104193"/>
              <a:ext cx="103320" cy="20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E95662-7981-4C59-9BF3-529BB1CDB3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3786" y="2089793"/>
                <a:ext cx="131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ACEB0F-508A-4702-AACC-19638037647E}"/>
                  </a:ext>
                </a:extLst>
              </p14:cNvPr>
              <p14:cNvContentPartPr/>
              <p14:nvPr/>
            </p14:nvContentPartPr>
            <p14:xfrm>
              <a:off x="4102626" y="1751753"/>
              <a:ext cx="461160" cy="36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ACEB0F-508A-4702-AACC-1963803764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8226" y="1737353"/>
                <a:ext cx="489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F143F6-D7A2-47DD-8009-12993B5C24E0}"/>
                  </a:ext>
                </a:extLst>
              </p14:cNvPr>
              <p14:cNvContentPartPr/>
              <p14:nvPr/>
            </p14:nvContentPartPr>
            <p14:xfrm>
              <a:off x="5598786" y="1875953"/>
              <a:ext cx="236880" cy="384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F143F6-D7A2-47DD-8009-12993B5C24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4386" y="1861553"/>
                <a:ext cx="2649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83F516-C9C3-4DC6-A878-ADEDB1AF8EFA}"/>
                  </a:ext>
                </a:extLst>
              </p14:cNvPr>
              <p14:cNvContentPartPr/>
              <p14:nvPr/>
            </p14:nvContentPartPr>
            <p14:xfrm>
              <a:off x="7661946" y="1662113"/>
              <a:ext cx="674280" cy="76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83F516-C9C3-4DC6-A878-ADEDB1AF8E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7546" y="1647713"/>
                <a:ext cx="7023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9BCB184-31E0-4121-877B-02292D319129}"/>
                  </a:ext>
                </a:extLst>
              </p14:cNvPr>
              <p14:cNvContentPartPr/>
              <p14:nvPr/>
            </p14:nvContentPartPr>
            <p14:xfrm>
              <a:off x="6167226" y="1707473"/>
              <a:ext cx="1127520" cy="695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9BCB184-31E0-4121-877B-02292D3191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2826" y="1693073"/>
                <a:ext cx="115560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F1A8D3-7CAD-4802-812D-332355D08C92}"/>
                  </a:ext>
                </a:extLst>
              </p14:cNvPr>
              <p14:cNvContentPartPr/>
              <p14:nvPr/>
            </p14:nvContentPartPr>
            <p14:xfrm>
              <a:off x="4851066" y="3167633"/>
              <a:ext cx="98640" cy="193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F1A8D3-7CAD-4802-812D-332355D08C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666" y="3153233"/>
                <a:ext cx="126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A46F8A-B171-4A56-A713-896D54BC32B4}"/>
                  </a:ext>
                </a:extLst>
              </p14:cNvPr>
              <p14:cNvContentPartPr/>
              <p14:nvPr/>
            </p14:nvContentPartPr>
            <p14:xfrm>
              <a:off x="6118266" y="2911313"/>
              <a:ext cx="1067760" cy="725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A46F8A-B171-4A56-A713-896D54BC32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3866" y="2896913"/>
                <a:ext cx="109584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6C628B-357C-427F-BA29-FC1879F528E3}"/>
                  </a:ext>
                </a:extLst>
              </p14:cNvPr>
              <p14:cNvContentPartPr/>
              <p14:nvPr/>
            </p14:nvContentPartPr>
            <p14:xfrm>
              <a:off x="5234466" y="2918873"/>
              <a:ext cx="587880" cy="649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6C628B-357C-427F-BA29-FC1879F528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20066" y="2904473"/>
                <a:ext cx="61596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963D394-03C4-4522-BAB6-0B5E300433E9}"/>
                  </a:ext>
                </a:extLst>
              </p14:cNvPr>
              <p14:cNvContentPartPr/>
              <p14:nvPr/>
            </p14:nvContentPartPr>
            <p14:xfrm>
              <a:off x="3852786" y="2837873"/>
              <a:ext cx="565920" cy="685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963D394-03C4-4522-BAB6-0B5E300433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38386" y="2823473"/>
                <a:ext cx="59400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57E9A19-FED5-4F6E-BCAC-321BA1989513}"/>
                  </a:ext>
                </a:extLst>
              </p14:cNvPr>
              <p14:cNvContentPartPr/>
              <p14:nvPr/>
            </p14:nvContentPartPr>
            <p14:xfrm>
              <a:off x="1324506" y="4716353"/>
              <a:ext cx="9720" cy="54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57E9A19-FED5-4F6E-BCAC-321BA19895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10106" y="4701953"/>
                <a:ext cx="37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3FB4BE-ADF5-454A-8186-59455D6EF717}"/>
                  </a:ext>
                </a:extLst>
              </p14:cNvPr>
              <p14:cNvContentPartPr/>
              <p14:nvPr/>
            </p14:nvContentPartPr>
            <p14:xfrm>
              <a:off x="1351866" y="4975553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3FB4BE-ADF5-454A-8186-59455D6EF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466" y="4961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FFC700-FE23-4091-B63A-BB325C90B0EB}"/>
                  </a:ext>
                </a:extLst>
              </p14:cNvPr>
              <p14:cNvContentPartPr/>
              <p14:nvPr/>
            </p14:nvContentPartPr>
            <p14:xfrm>
              <a:off x="308586" y="4506473"/>
              <a:ext cx="723240" cy="677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FFC700-FE23-4091-B63A-BB325C90B0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4186" y="4492073"/>
                <a:ext cx="75132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D509748-A4D2-42F3-BC8A-FC9922AD8DC5}"/>
                  </a:ext>
                </a:extLst>
              </p14:cNvPr>
              <p14:cNvContentPartPr/>
              <p14:nvPr/>
            </p14:nvContentPartPr>
            <p14:xfrm>
              <a:off x="4088226" y="4477313"/>
              <a:ext cx="1112040" cy="575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D509748-A4D2-42F3-BC8A-FC9922AD8D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73826" y="4462913"/>
                <a:ext cx="114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7B7702-7ECD-4D3B-B9D9-BCF0990989B1}"/>
                  </a:ext>
                </a:extLst>
              </p14:cNvPr>
              <p14:cNvContentPartPr/>
              <p14:nvPr/>
            </p14:nvContentPartPr>
            <p14:xfrm>
              <a:off x="2662266" y="4523393"/>
              <a:ext cx="1160280" cy="516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7B7702-7ECD-4D3B-B9D9-BCF0990989B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7866" y="4508993"/>
                <a:ext cx="11883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A580FA8-9C94-4AF0-A833-09D458E987E4}"/>
                  </a:ext>
                </a:extLst>
              </p14:cNvPr>
              <p14:cNvContentPartPr/>
              <p14:nvPr/>
            </p14:nvContentPartPr>
            <p14:xfrm>
              <a:off x="1902306" y="4540313"/>
              <a:ext cx="488520" cy="507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A580FA8-9C94-4AF0-A833-09D458E987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87906" y="4525913"/>
                <a:ext cx="5166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2CFFCD4-788D-4061-BBE3-1470CCF84012}"/>
                  </a:ext>
                </a:extLst>
              </p14:cNvPr>
              <p14:cNvContentPartPr/>
              <p14:nvPr/>
            </p14:nvContentPartPr>
            <p14:xfrm>
              <a:off x="8015466" y="4868273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2CFFCD4-788D-4061-BBE3-1470CCF84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1066" y="48538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2DDC5E5-4575-412C-B38D-F1E4CDE90011}"/>
                  </a:ext>
                </a:extLst>
              </p14:cNvPr>
              <p14:cNvContentPartPr/>
              <p14:nvPr/>
            </p14:nvContentPartPr>
            <p14:xfrm>
              <a:off x="5589066" y="4496033"/>
              <a:ext cx="2116800" cy="54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2DDC5E5-4575-412C-B38D-F1E4CDE9001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74666" y="4481633"/>
                <a:ext cx="2144880" cy="5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70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C96CC4-CB24-4F93-91C1-F879A11BF3CB}"/>
                  </a:ext>
                </a:extLst>
              </p14:cNvPr>
              <p14:cNvContentPartPr/>
              <p14:nvPr/>
            </p14:nvContentPartPr>
            <p14:xfrm>
              <a:off x="999426" y="834113"/>
              <a:ext cx="217080" cy="18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C96CC4-CB24-4F93-91C1-F879A11BF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026" y="819713"/>
                <a:ext cx="245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1D9BA2-4035-4ED4-BC65-A33ABDA80898}"/>
                  </a:ext>
                </a:extLst>
              </p14:cNvPr>
              <p14:cNvContentPartPr/>
              <p14:nvPr/>
            </p14:nvContentPartPr>
            <p14:xfrm>
              <a:off x="1520346" y="1022033"/>
              <a:ext cx="41400" cy="15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1D9BA2-4035-4ED4-BC65-A33ABDA808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5946" y="1007633"/>
                <a:ext cx="69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20FA09-1476-49C3-AC00-56DE15E3D380}"/>
                  </a:ext>
                </a:extLst>
              </p14:cNvPr>
              <p14:cNvContentPartPr/>
              <p14:nvPr/>
            </p14:nvContentPartPr>
            <p14:xfrm>
              <a:off x="2573706" y="1020953"/>
              <a:ext cx="38520" cy="14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20FA09-1476-49C3-AC00-56DE15E3D3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9306" y="1006553"/>
                <a:ext cx="66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38F716-7BB5-42C1-881C-A09DBCE1BA09}"/>
                  </a:ext>
                </a:extLst>
              </p14:cNvPr>
              <p14:cNvContentPartPr/>
              <p14:nvPr/>
            </p14:nvContentPartPr>
            <p14:xfrm>
              <a:off x="3667746" y="1049753"/>
              <a:ext cx="70200" cy="15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38F716-7BB5-42C1-881C-A09DBCE1B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3346" y="1035353"/>
                <a:ext cx="98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FD96E8-D4E6-48EF-A254-16853F58ABEA}"/>
                  </a:ext>
                </a:extLst>
              </p14:cNvPr>
              <p14:cNvContentPartPr/>
              <p14:nvPr/>
            </p14:nvContentPartPr>
            <p14:xfrm>
              <a:off x="5755386" y="1059113"/>
              <a:ext cx="62280" cy="127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FD96E8-D4E6-48EF-A254-16853F58AB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0986" y="1044713"/>
                <a:ext cx="90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1632D4-92C9-4458-80A7-6D370D762887}"/>
                  </a:ext>
                </a:extLst>
              </p14:cNvPr>
              <p14:cNvContentPartPr/>
              <p14:nvPr/>
            </p14:nvContentPartPr>
            <p14:xfrm>
              <a:off x="6067506" y="794153"/>
              <a:ext cx="279720" cy="275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1632D4-92C9-4458-80A7-6D370D762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3106" y="779753"/>
                <a:ext cx="307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362C2B-849A-4844-B4FF-870F94B50550}"/>
                  </a:ext>
                </a:extLst>
              </p14:cNvPr>
              <p14:cNvContentPartPr/>
              <p14:nvPr/>
            </p14:nvContentPartPr>
            <p14:xfrm>
              <a:off x="4111986" y="849953"/>
              <a:ext cx="249120" cy="19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362C2B-849A-4844-B4FF-870F94B505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7586" y="835553"/>
                <a:ext cx="2772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E581BF-48C8-42E7-A26C-22D3E2BC3C4E}"/>
                  </a:ext>
                </a:extLst>
              </p14:cNvPr>
              <p14:cNvContentPartPr/>
              <p14:nvPr/>
            </p14:nvContentPartPr>
            <p14:xfrm>
              <a:off x="3033786" y="870833"/>
              <a:ext cx="195840" cy="153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E581BF-48C8-42E7-A26C-22D3E2BC3C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9386" y="856433"/>
                <a:ext cx="223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F0BB696-7381-4965-B94E-AC14BD131470}"/>
                  </a:ext>
                </a:extLst>
              </p14:cNvPr>
              <p14:cNvContentPartPr/>
              <p14:nvPr/>
            </p14:nvContentPartPr>
            <p14:xfrm>
              <a:off x="1963866" y="857513"/>
              <a:ext cx="160560" cy="163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F0BB696-7381-4965-B94E-AC14BD1314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9466" y="843113"/>
                <a:ext cx="1886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7A18D8-C689-464B-B012-D6612FE25120}"/>
                  </a:ext>
                </a:extLst>
              </p14:cNvPr>
              <p14:cNvContentPartPr/>
              <p14:nvPr/>
            </p14:nvContentPartPr>
            <p14:xfrm>
              <a:off x="6807666" y="1029233"/>
              <a:ext cx="21240" cy="9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7A18D8-C689-464B-B012-D6612FE251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3266" y="1014833"/>
                <a:ext cx="49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D17075-96E1-404E-8EEB-FD99AD8FF12F}"/>
                  </a:ext>
                </a:extLst>
              </p14:cNvPr>
              <p14:cNvContentPartPr/>
              <p14:nvPr/>
            </p14:nvContentPartPr>
            <p14:xfrm>
              <a:off x="7771746" y="967313"/>
              <a:ext cx="66240" cy="55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D17075-96E1-404E-8EEB-FD99AD8FF1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7346" y="952913"/>
                <a:ext cx="94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AC5A80-989E-403C-A950-A0D62BF2BDDD}"/>
                  </a:ext>
                </a:extLst>
              </p14:cNvPr>
              <p14:cNvContentPartPr/>
              <p14:nvPr/>
            </p14:nvContentPartPr>
            <p14:xfrm>
              <a:off x="6598866" y="1081433"/>
              <a:ext cx="11160" cy="125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AC5A80-989E-403C-A950-A0D62BF2BD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4466" y="1067033"/>
                <a:ext cx="39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3D5F9B-59D3-4D7F-8B74-FC34DF987B45}"/>
                  </a:ext>
                </a:extLst>
              </p14:cNvPr>
              <p14:cNvContentPartPr/>
              <p14:nvPr/>
            </p14:nvContentPartPr>
            <p14:xfrm>
              <a:off x="2615106" y="447113"/>
              <a:ext cx="60840" cy="1602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3D5F9B-59D3-4D7F-8B74-FC34DF987B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0706" y="432713"/>
                <a:ext cx="88920" cy="16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093F9BD-F8AD-4C21-B05C-616EC1B1939F}"/>
                  </a:ext>
                </a:extLst>
              </p14:cNvPr>
              <p14:cNvContentPartPr/>
              <p14:nvPr/>
            </p14:nvContentPartPr>
            <p14:xfrm>
              <a:off x="934626" y="1525673"/>
              <a:ext cx="736200" cy="516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093F9BD-F8AD-4C21-B05C-616EC1B193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0226" y="1511273"/>
                <a:ext cx="7642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A6F37D-F281-428A-A8E2-9F78C55672B9}"/>
                  </a:ext>
                </a:extLst>
              </p14:cNvPr>
              <p14:cNvContentPartPr/>
              <p14:nvPr/>
            </p14:nvContentPartPr>
            <p14:xfrm>
              <a:off x="1787826" y="2216513"/>
              <a:ext cx="230400" cy="295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A6F37D-F281-428A-A8E2-9F78C55672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73426" y="2202113"/>
                <a:ext cx="2584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13BBF98-D8D9-468E-B0C0-AD68F97A6A41}"/>
                  </a:ext>
                </a:extLst>
              </p14:cNvPr>
              <p14:cNvContentPartPr/>
              <p14:nvPr/>
            </p14:nvContentPartPr>
            <p14:xfrm>
              <a:off x="2182746" y="2243873"/>
              <a:ext cx="339480" cy="441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13BBF98-D8D9-468E-B0C0-AD68F97A6A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8346" y="2229473"/>
                <a:ext cx="3675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B094455-FAE0-401A-9D92-D71750E57994}"/>
                  </a:ext>
                </a:extLst>
              </p14:cNvPr>
              <p14:cNvContentPartPr/>
              <p14:nvPr/>
            </p14:nvContentPartPr>
            <p14:xfrm>
              <a:off x="846066" y="2179433"/>
              <a:ext cx="635760" cy="493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B094455-FAE0-401A-9D92-D71750E579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1666" y="2165033"/>
                <a:ext cx="6638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B7399B-A36C-48C4-A9C9-E50FB15B16B4}"/>
                  </a:ext>
                </a:extLst>
              </p14:cNvPr>
              <p14:cNvContentPartPr/>
              <p14:nvPr/>
            </p14:nvContentPartPr>
            <p14:xfrm>
              <a:off x="2913186" y="2176553"/>
              <a:ext cx="333000" cy="35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B7399B-A36C-48C4-A9C9-E50FB15B16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98786" y="2162153"/>
                <a:ext cx="3610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AD85D0D-D3C7-4557-82C7-BCDBA73BA34C}"/>
                  </a:ext>
                </a:extLst>
              </p14:cNvPr>
              <p14:cNvContentPartPr/>
              <p14:nvPr/>
            </p14:nvContentPartPr>
            <p14:xfrm>
              <a:off x="3416826" y="2064593"/>
              <a:ext cx="775800" cy="477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AD85D0D-D3C7-4557-82C7-BCDBA73BA3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02426" y="2050193"/>
                <a:ext cx="8038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1EDBE6A-5208-454B-9A79-D4E5659D3866}"/>
                  </a:ext>
                </a:extLst>
              </p14:cNvPr>
              <p14:cNvContentPartPr/>
              <p14:nvPr/>
            </p14:nvContentPartPr>
            <p14:xfrm>
              <a:off x="4502946" y="2122913"/>
              <a:ext cx="716400" cy="674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1EDBE6A-5208-454B-9A79-D4E5659D38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88546" y="2108513"/>
                <a:ext cx="7444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C388293-5920-46ED-899E-D173D9256BD5}"/>
                  </a:ext>
                </a:extLst>
              </p14:cNvPr>
              <p14:cNvContentPartPr/>
              <p14:nvPr/>
            </p14:nvContentPartPr>
            <p14:xfrm>
              <a:off x="4892466" y="227513"/>
              <a:ext cx="801360" cy="150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C388293-5920-46ED-899E-D173D9256B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78066" y="213113"/>
                <a:ext cx="82944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CA5091-AD91-429C-8D89-D07C6C254ACD}"/>
                  </a:ext>
                </a:extLst>
              </p14:cNvPr>
              <p14:cNvContentPartPr/>
              <p14:nvPr/>
            </p14:nvContentPartPr>
            <p14:xfrm>
              <a:off x="7994226" y="996473"/>
              <a:ext cx="45000" cy="156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CA5091-AD91-429C-8D89-D07C6C254A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79826" y="982073"/>
                <a:ext cx="73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7686DD4-344F-4E77-82C8-59321BA1C536}"/>
                  </a:ext>
                </a:extLst>
              </p14:cNvPr>
              <p14:cNvContentPartPr/>
              <p14:nvPr/>
            </p14:nvContentPartPr>
            <p14:xfrm>
              <a:off x="8606946" y="920873"/>
              <a:ext cx="204480" cy="176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7686DD4-344F-4E77-82C8-59321BA1C5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2546" y="906473"/>
                <a:ext cx="232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40544F-AC2D-40A8-B76F-23A1F0A43264}"/>
                  </a:ext>
                </a:extLst>
              </p14:cNvPr>
              <p14:cNvContentPartPr/>
              <p14:nvPr/>
            </p14:nvContentPartPr>
            <p14:xfrm>
              <a:off x="8220666" y="903233"/>
              <a:ext cx="155880" cy="181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40544F-AC2D-40A8-B76F-23A1F0A432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6266" y="888833"/>
                <a:ext cx="183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AD15193-7AC4-40E6-8A5C-DDA553F1C6FE}"/>
                  </a:ext>
                </a:extLst>
              </p14:cNvPr>
              <p14:cNvContentPartPr/>
              <p14:nvPr/>
            </p14:nvContentPartPr>
            <p14:xfrm>
              <a:off x="7211946" y="556193"/>
              <a:ext cx="362160" cy="1162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AD15193-7AC4-40E6-8A5C-DDA553F1C6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97546" y="541793"/>
                <a:ext cx="39024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68B4576-6AA3-47C3-94EF-2DD45433418D}"/>
                  </a:ext>
                </a:extLst>
              </p14:cNvPr>
              <p14:cNvContentPartPr/>
              <p14:nvPr/>
            </p14:nvContentPartPr>
            <p14:xfrm>
              <a:off x="7242186" y="1986473"/>
              <a:ext cx="529200" cy="579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68B4576-6AA3-47C3-94EF-2DD4543341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27786" y="1972073"/>
                <a:ext cx="55728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ED3E861-EA58-4660-BF7D-2717D6BF7FA1}"/>
                  </a:ext>
                </a:extLst>
              </p14:cNvPr>
              <p14:cNvContentPartPr/>
              <p14:nvPr/>
            </p14:nvContentPartPr>
            <p14:xfrm>
              <a:off x="2623746" y="910433"/>
              <a:ext cx="34200" cy="282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ED3E861-EA58-4660-BF7D-2717D6BF7F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09346" y="896033"/>
                <a:ext cx="62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107FD97-81D7-4377-A6DC-5644C9615E9F}"/>
                  </a:ext>
                </a:extLst>
              </p14:cNvPr>
              <p14:cNvContentPartPr/>
              <p14:nvPr/>
            </p14:nvContentPartPr>
            <p14:xfrm>
              <a:off x="1701786" y="3571913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107FD97-81D7-4377-A6DC-5644C9615E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87386" y="3557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69F2AF8-79E7-4708-89BC-14B79E4EE1B6}"/>
                  </a:ext>
                </a:extLst>
              </p14:cNvPr>
              <p14:cNvContentPartPr/>
              <p14:nvPr/>
            </p14:nvContentPartPr>
            <p14:xfrm>
              <a:off x="1701786" y="3755153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69F2AF8-79E7-4708-89BC-14B79E4EE1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87386" y="3740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CA1F00E-3DFC-4ABF-89E6-503A0CB36AE7}"/>
                  </a:ext>
                </a:extLst>
              </p14:cNvPr>
              <p14:cNvContentPartPr/>
              <p14:nvPr/>
            </p14:nvContentPartPr>
            <p14:xfrm>
              <a:off x="662466" y="3285353"/>
              <a:ext cx="843840" cy="606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A1F00E-3DFC-4ABF-89E6-503A0CB36AE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8066" y="3270953"/>
                <a:ext cx="8719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0181C4C-9B31-47F1-878A-4B3C6EA92987}"/>
                  </a:ext>
                </a:extLst>
              </p14:cNvPr>
              <p14:cNvContentPartPr/>
              <p14:nvPr/>
            </p14:nvContentPartPr>
            <p14:xfrm>
              <a:off x="3781146" y="3615833"/>
              <a:ext cx="63720" cy="160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0181C4C-9B31-47F1-878A-4B3C6EA9298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66746" y="3601433"/>
                <a:ext cx="918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544AC66-DCA1-4E9F-876B-5FF317462D48}"/>
                  </a:ext>
                </a:extLst>
              </p14:cNvPr>
              <p14:cNvContentPartPr/>
              <p14:nvPr/>
            </p14:nvContentPartPr>
            <p14:xfrm>
              <a:off x="5649186" y="3597473"/>
              <a:ext cx="75960" cy="230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544AC66-DCA1-4E9F-876B-5FF317462D4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34786" y="3583073"/>
                <a:ext cx="1040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1F62A3E-C585-4E74-A25D-1D5D995E46F4}"/>
                  </a:ext>
                </a:extLst>
              </p14:cNvPr>
              <p14:cNvContentPartPr/>
              <p14:nvPr/>
            </p14:nvContentPartPr>
            <p14:xfrm>
              <a:off x="6103866" y="3202913"/>
              <a:ext cx="245520" cy="480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1F62A3E-C585-4E74-A25D-1D5D995E46F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089466" y="3188513"/>
                <a:ext cx="2736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9CD036E-3549-41A0-9542-DCFE7C458AA0}"/>
                  </a:ext>
                </a:extLst>
              </p14:cNvPr>
              <p14:cNvContentPartPr/>
              <p14:nvPr/>
            </p14:nvContentPartPr>
            <p14:xfrm>
              <a:off x="6540906" y="3596393"/>
              <a:ext cx="132480" cy="208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9CD036E-3549-41A0-9542-DCFE7C458A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26506" y="3581993"/>
                <a:ext cx="160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7F75970-B1C7-4C17-94A6-2B111D383AC7}"/>
                  </a:ext>
                </a:extLst>
              </p14:cNvPr>
              <p14:cNvContentPartPr/>
              <p14:nvPr/>
            </p14:nvContentPartPr>
            <p14:xfrm>
              <a:off x="5139786" y="3213353"/>
              <a:ext cx="332640" cy="468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7F75970-B1C7-4C17-94A6-2B111D383A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125386" y="3198953"/>
                <a:ext cx="3607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A8C969C-CAAB-458D-A53E-7A1F07E8ADB7}"/>
                  </a:ext>
                </a:extLst>
              </p14:cNvPr>
              <p14:cNvContentPartPr/>
              <p14:nvPr/>
            </p14:nvContentPartPr>
            <p14:xfrm>
              <a:off x="4248066" y="3228473"/>
              <a:ext cx="479520" cy="599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A8C969C-CAAB-458D-A53E-7A1F07E8ADB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33666" y="3214073"/>
                <a:ext cx="5076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7A72D8E-9AA6-4B05-8841-A8050CA046CB}"/>
                  </a:ext>
                </a:extLst>
              </p14:cNvPr>
              <p14:cNvContentPartPr/>
              <p14:nvPr/>
            </p14:nvContentPartPr>
            <p14:xfrm>
              <a:off x="3349506" y="3242513"/>
              <a:ext cx="251640" cy="455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7A72D8E-9AA6-4B05-8841-A8050CA046C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35106" y="3228113"/>
                <a:ext cx="279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80D3AA-6EAB-411E-AD78-99BC3D56C509}"/>
                  </a:ext>
                </a:extLst>
              </p14:cNvPr>
              <p14:cNvContentPartPr/>
              <p14:nvPr/>
            </p14:nvContentPartPr>
            <p14:xfrm>
              <a:off x="2453106" y="3253313"/>
              <a:ext cx="555120" cy="572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80D3AA-6EAB-411E-AD78-99BC3D56C50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438706" y="3238913"/>
                <a:ext cx="5832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AE32DCA-FDDC-4143-93AB-52B2FE3B5C84}"/>
                  </a:ext>
                </a:extLst>
              </p14:cNvPr>
              <p14:cNvContentPartPr/>
              <p14:nvPr/>
            </p14:nvContentPartPr>
            <p14:xfrm>
              <a:off x="6940506" y="3184913"/>
              <a:ext cx="266760" cy="545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AE32DCA-FDDC-4143-93AB-52B2FE3B5C8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26106" y="3170513"/>
                <a:ext cx="2948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6247E7-7A6C-4F25-9F60-DBD27942B2C6}"/>
                  </a:ext>
                </a:extLst>
              </p14:cNvPr>
              <p14:cNvContentPartPr/>
              <p14:nvPr/>
            </p14:nvContentPartPr>
            <p14:xfrm>
              <a:off x="1395786" y="4573793"/>
              <a:ext cx="8280" cy="160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6247E7-7A6C-4F25-9F60-DBD27942B2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81386" y="4559393"/>
                <a:ext cx="36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6213A5E-AEA0-481B-ABFB-DAFD1586F3E3}"/>
                  </a:ext>
                </a:extLst>
              </p14:cNvPr>
              <p14:cNvContentPartPr/>
              <p14:nvPr/>
            </p14:nvContentPartPr>
            <p14:xfrm>
              <a:off x="616386" y="4408913"/>
              <a:ext cx="409320" cy="762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6213A5E-AEA0-481B-ABFB-DAFD1586F3E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1986" y="4394513"/>
                <a:ext cx="4374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83D4473-8CE3-4FBC-974D-5E03E32C2B75}"/>
                  </a:ext>
                </a:extLst>
              </p14:cNvPr>
              <p14:cNvContentPartPr/>
              <p14:nvPr/>
            </p14:nvContentPartPr>
            <p14:xfrm>
              <a:off x="8306706" y="3318473"/>
              <a:ext cx="676800" cy="313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83D4473-8CE3-4FBC-974D-5E03E32C2B7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292306" y="3304073"/>
                <a:ext cx="704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54807AD-338F-4B70-B3AC-E448C7E3DA43}"/>
                  </a:ext>
                </a:extLst>
              </p14:cNvPr>
              <p14:cNvContentPartPr/>
              <p14:nvPr/>
            </p14:nvContentPartPr>
            <p14:xfrm>
              <a:off x="3622026" y="4385153"/>
              <a:ext cx="1123200" cy="384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54807AD-338F-4B70-B3AC-E448C7E3DA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626" y="4370753"/>
                <a:ext cx="1151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65D0123-4927-4ACB-B484-A027F73DCC73}"/>
                  </a:ext>
                </a:extLst>
              </p14:cNvPr>
              <p14:cNvContentPartPr/>
              <p14:nvPr/>
            </p14:nvContentPartPr>
            <p14:xfrm>
              <a:off x="1086906" y="5513033"/>
              <a:ext cx="518040" cy="277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65D0123-4927-4ACB-B484-A027F73DCC7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72506" y="5498633"/>
                <a:ext cx="546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550B275-CFB9-4123-AA4A-D764CF80C059}"/>
                  </a:ext>
                </a:extLst>
              </p14:cNvPr>
              <p14:cNvContentPartPr/>
              <p14:nvPr/>
            </p14:nvContentPartPr>
            <p14:xfrm>
              <a:off x="2047026" y="4236113"/>
              <a:ext cx="2600280" cy="1784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550B275-CFB9-4123-AA4A-D764CF80C05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32626" y="4221713"/>
                <a:ext cx="2628360" cy="18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74F853C-956E-47A1-BFD4-892C9CA5F23D}"/>
                  </a:ext>
                </a:extLst>
              </p14:cNvPr>
              <p14:cNvContentPartPr/>
              <p14:nvPr/>
            </p14:nvContentPartPr>
            <p14:xfrm>
              <a:off x="4987506" y="5153393"/>
              <a:ext cx="659880" cy="247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74F853C-956E-47A1-BFD4-892C9CA5F23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973106" y="5138993"/>
                <a:ext cx="6879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F96A7FE-D276-4353-BBB0-ED49C4C424DD}"/>
                  </a:ext>
                </a:extLst>
              </p14:cNvPr>
              <p14:cNvContentPartPr/>
              <p14:nvPr/>
            </p14:nvContentPartPr>
            <p14:xfrm>
              <a:off x="5063106" y="5727233"/>
              <a:ext cx="568440" cy="174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F96A7FE-D276-4353-BBB0-ED49C4C424D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48706" y="5712833"/>
                <a:ext cx="596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13007B9-BD82-4CB4-9AD3-6ACFC4679947}"/>
                  </a:ext>
                </a:extLst>
              </p14:cNvPr>
              <p14:cNvContentPartPr/>
              <p14:nvPr/>
            </p14:nvContentPartPr>
            <p14:xfrm>
              <a:off x="4971306" y="6292073"/>
              <a:ext cx="631080" cy="189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13007B9-BD82-4CB4-9AD3-6ACFC467994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56906" y="6277673"/>
                <a:ext cx="659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514BFD7-216C-403C-87D8-6B2995986BC4}"/>
                  </a:ext>
                </a:extLst>
              </p14:cNvPr>
              <p14:cNvContentPartPr/>
              <p14:nvPr/>
            </p14:nvContentPartPr>
            <p14:xfrm>
              <a:off x="5897586" y="4848113"/>
              <a:ext cx="577080" cy="438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514BFD7-216C-403C-87D8-6B2995986BC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83186" y="4833713"/>
                <a:ext cx="6051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742A1FC-017B-4411-82A5-3825A6CE5B97}"/>
                  </a:ext>
                </a:extLst>
              </p14:cNvPr>
              <p14:cNvContentPartPr/>
              <p14:nvPr/>
            </p14:nvContentPartPr>
            <p14:xfrm>
              <a:off x="7970466" y="5697353"/>
              <a:ext cx="30240" cy="152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742A1FC-017B-4411-82A5-3825A6CE5B9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56066" y="5682953"/>
                <a:ext cx="58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7E9C171-C73D-4B16-8111-AB1E44A10DCA}"/>
                  </a:ext>
                </a:extLst>
              </p14:cNvPr>
              <p14:cNvContentPartPr/>
              <p14:nvPr/>
            </p14:nvContentPartPr>
            <p14:xfrm>
              <a:off x="6030426" y="6126113"/>
              <a:ext cx="1315080" cy="748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7E9C171-C73D-4B16-8111-AB1E44A10DC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16026" y="6111713"/>
                <a:ext cx="13431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65CC84-8A9D-488A-AA6F-A0854E7324E1}"/>
                  </a:ext>
                </a:extLst>
              </p14:cNvPr>
              <p14:cNvContentPartPr/>
              <p14:nvPr/>
            </p14:nvContentPartPr>
            <p14:xfrm>
              <a:off x="6719106" y="6622134"/>
              <a:ext cx="176040" cy="271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65CC84-8A9D-488A-AA6F-A0854E7324E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04706" y="6607734"/>
                <a:ext cx="204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4242B70-9080-4F50-A395-6E1CA909DD31}"/>
                  </a:ext>
                </a:extLst>
              </p14:cNvPr>
              <p14:cNvContentPartPr/>
              <p14:nvPr/>
            </p14:nvContentPartPr>
            <p14:xfrm>
              <a:off x="7672746" y="6373374"/>
              <a:ext cx="3600" cy="31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4242B70-9080-4F50-A395-6E1CA909DD3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658346" y="6358974"/>
                <a:ext cx="31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5DC8DA1-FFD3-4584-AC27-54F5FD524DF5}"/>
                  </a:ext>
                </a:extLst>
              </p14:cNvPr>
              <p14:cNvContentPartPr/>
              <p14:nvPr/>
            </p14:nvContentPartPr>
            <p14:xfrm>
              <a:off x="7686786" y="6521694"/>
              <a:ext cx="8640" cy="3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5DC8DA1-FFD3-4584-AC27-54F5FD524DF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672386" y="6507294"/>
                <a:ext cx="36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76F2FBB-EFB3-4758-BC53-B5B790202BB8}"/>
                  </a:ext>
                </a:extLst>
              </p14:cNvPr>
              <p14:cNvContentPartPr/>
              <p14:nvPr/>
            </p14:nvContentPartPr>
            <p14:xfrm>
              <a:off x="7975506" y="6122454"/>
              <a:ext cx="696960" cy="7142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76F2FBB-EFB3-4758-BC53-B5B790202BB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61106" y="6108054"/>
                <a:ext cx="7250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7B9C69A-BAB8-45FC-A51A-A6182D6FC098}"/>
                  </a:ext>
                </a:extLst>
              </p14:cNvPr>
              <p14:cNvContentPartPr/>
              <p14:nvPr/>
            </p14:nvContentPartPr>
            <p14:xfrm>
              <a:off x="6565026" y="5052534"/>
              <a:ext cx="360" cy="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7B9C69A-BAB8-45FC-A51A-A6182D6FC0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50626" y="5038134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AF56346-C177-4165-B196-FB5B3CDA888D}"/>
                  </a:ext>
                </a:extLst>
              </p14:cNvPr>
              <p14:cNvContentPartPr/>
              <p14:nvPr/>
            </p14:nvContentPartPr>
            <p14:xfrm>
              <a:off x="6961746" y="4954614"/>
              <a:ext cx="5400" cy="414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AF56346-C177-4165-B196-FB5B3CDA888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47346" y="4940214"/>
                <a:ext cx="334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2F985E3-69E9-4D51-B2F9-C8F0DC13BCCA}"/>
                  </a:ext>
                </a:extLst>
              </p14:cNvPr>
              <p14:cNvContentPartPr/>
              <p14:nvPr/>
            </p14:nvContentPartPr>
            <p14:xfrm>
              <a:off x="6949866" y="5142894"/>
              <a:ext cx="17280" cy="30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2F985E3-69E9-4D51-B2F9-C8F0DC13BC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5466" y="5128494"/>
                <a:ext cx="45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66033F9-C608-4278-A10B-6D4E7EBA0559}"/>
                  </a:ext>
                </a:extLst>
              </p14:cNvPr>
              <p14:cNvContentPartPr/>
              <p14:nvPr/>
            </p14:nvContentPartPr>
            <p14:xfrm>
              <a:off x="7282146" y="4704414"/>
              <a:ext cx="1029960" cy="5076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66033F9-C608-4278-A10B-6D4E7EBA05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67746" y="4690014"/>
                <a:ext cx="10580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AB6CDAE-F11C-497D-A597-54FAFEEC474F}"/>
                  </a:ext>
                </a:extLst>
              </p14:cNvPr>
              <p14:cNvContentPartPr/>
              <p14:nvPr/>
            </p14:nvContentPartPr>
            <p14:xfrm>
              <a:off x="5842146" y="5489993"/>
              <a:ext cx="1852200" cy="4935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AB6CDAE-F11C-497D-A597-54FAFEEC474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27746" y="5475593"/>
                <a:ext cx="18802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9E86034-EBB0-429B-A4B8-42497ABE8AEB}"/>
                  </a:ext>
                </a:extLst>
              </p14:cNvPr>
              <p14:cNvContentPartPr/>
              <p14:nvPr/>
            </p14:nvContentPartPr>
            <p14:xfrm>
              <a:off x="459786" y="112614"/>
              <a:ext cx="1551240" cy="516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9E86034-EBB0-429B-A4B8-42497ABE8A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5386" y="98214"/>
                <a:ext cx="157932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43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B1F58-18F2-4243-8E28-83D9467CD13D}"/>
                  </a:ext>
                </a:extLst>
              </p14:cNvPr>
              <p14:cNvContentPartPr/>
              <p14:nvPr/>
            </p14:nvContentPartPr>
            <p14:xfrm>
              <a:off x="740946" y="517673"/>
              <a:ext cx="757440" cy="92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B1F58-18F2-4243-8E28-83D9467CD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546" y="503273"/>
                <a:ext cx="78552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903DE8-D4BF-4F2A-A440-71552F5E0FE3}"/>
                  </a:ext>
                </a:extLst>
              </p14:cNvPr>
              <p14:cNvContentPartPr/>
              <p14:nvPr/>
            </p14:nvContentPartPr>
            <p14:xfrm>
              <a:off x="1836426" y="955073"/>
              <a:ext cx="314640" cy="4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903DE8-D4BF-4F2A-A440-71552F5E0F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2026" y="940673"/>
                <a:ext cx="342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7D0B7B-8ED3-4A01-B5F0-94AB10C5468D}"/>
                  </a:ext>
                </a:extLst>
              </p14:cNvPr>
              <p14:cNvContentPartPr/>
              <p14:nvPr/>
            </p14:nvContentPartPr>
            <p14:xfrm>
              <a:off x="1776306" y="721793"/>
              <a:ext cx="299160" cy="4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7D0B7B-8ED3-4A01-B5F0-94AB10C546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1906" y="707393"/>
                <a:ext cx="3272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DC4F4B-D5BD-483A-8E46-429B35D36284}"/>
                  </a:ext>
                </a:extLst>
              </p14:cNvPr>
              <p14:cNvContentPartPr/>
              <p14:nvPr/>
            </p14:nvContentPartPr>
            <p14:xfrm>
              <a:off x="4747026" y="741593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DC4F4B-D5BD-483A-8E46-429B35D362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626" y="7271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A44347-01A5-4789-970F-444D0A717577}"/>
                  </a:ext>
                </a:extLst>
              </p14:cNvPr>
              <p14:cNvContentPartPr/>
              <p14:nvPr/>
            </p14:nvContentPartPr>
            <p14:xfrm>
              <a:off x="4758186" y="91367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A44347-01A5-4789-970F-444D0A7175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3786" y="8992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65849F-2794-4949-81F4-29E5AC4F7CB4}"/>
                  </a:ext>
                </a:extLst>
              </p14:cNvPr>
              <p14:cNvContentPartPr/>
              <p14:nvPr/>
            </p14:nvContentPartPr>
            <p14:xfrm>
              <a:off x="7445226" y="104543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65849F-2794-4949-81F4-29E5AC4F7C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0826" y="10310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630311-CC35-4092-BC09-E4C1435FE0BA}"/>
                  </a:ext>
                </a:extLst>
              </p14:cNvPr>
              <p14:cNvContentPartPr/>
              <p14:nvPr/>
            </p14:nvContentPartPr>
            <p14:xfrm>
              <a:off x="7083426" y="440633"/>
              <a:ext cx="372600" cy="438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630311-CC35-4092-BC09-E4C1435FE0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9026" y="426233"/>
                <a:ext cx="4006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C62036-79F5-4938-95DD-E4CF70AA1ED1}"/>
                  </a:ext>
                </a:extLst>
              </p14:cNvPr>
              <p14:cNvContentPartPr/>
              <p14:nvPr/>
            </p14:nvContentPartPr>
            <p14:xfrm>
              <a:off x="5255706" y="496793"/>
              <a:ext cx="1394280" cy="862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C62036-79F5-4938-95DD-E4CF70AA1E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1306" y="482393"/>
                <a:ext cx="142236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68131E-0A5B-4414-8817-B602B881130E}"/>
                  </a:ext>
                </a:extLst>
              </p14:cNvPr>
              <p14:cNvContentPartPr/>
              <p14:nvPr/>
            </p14:nvContentPartPr>
            <p14:xfrm>
              <a:off x="2538786" y="441713"/>
              <a:ext cx="1873080" cy="55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68131E-0A5B-4414-8817-B602B8811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4386" y="427313"/>
                <a:ext cx="19011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DBF294-70D4-446A-BA1B-6CE48B2096E0}"/>
                  </a:ext>
                </a:extLst>
              </p14:cNvPr>
              <p14:cNvContentPartPr/>
              <p14:nvPr/>
            </p14:nvContentPartPr>
            <p14:xfrm>
              <a:off x="5076066" y="2895113"/>
              <a:ext cx="216000" cy="155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DBF294-70D4-446A-BA1B-6CE48B2096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61666" y="2880713"/>
                <a:ext cx="244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312FE7D-C41B-48FE-B775-1761509D0F49}"/>
                  </a:ext>
                </a:extLst>
              </p14:cNvPr>
              <p14:cNvContentPartPr/>
              <p14:nvPr/>
            </p14:nvContentPartPr>
            <p14:xfrm>
              <a:off x="1062426" y="1502993"/>
              <a:ext cx="3652200" cy="205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312FE7D-C41B-48FE-B775-1761509D0F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026" y="1488593"/>
                <a:ext cx="368028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550584-637B-4E1F-8E52-A9B3522A400E}"/>
                  </a:ext>
                </a:extLst>
              </p14:cNvPr>
              <p14:cNvContentPartPr/>
              <p14:nvPr/>
            </p14:nvContentPartPr>
            <p14:xfrm>
              <a:off x="5977866" y="3021113"/>
              <a:ext cx="934560" cy="43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550584-637B-4E1F-8E52-A9B3522A40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3466" y="3006713"/>
                <a:ext cx="9626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9E2110C-9F3C-4C32-8707-7AFDB22485D5}"/>
                  </a:ext>
                </a:extLst>
              </p14:cNvPr>
              <p14:cNvContentPartPr/>
              <p14:nvPr/>
            </p14:nvContentPartPr>
            <p14:xfrm>
              <a:off x="6243906" y="3202553"/>
              <a:ext cx="576720" cy="406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9E2110C-9F3C-4C32-8707-7AFDB22485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9506" y="3188153"/>
                <a:ext cx="6048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EFCA90D-881D-4B87-B88E-E545D3D97B00}"/>
                  </a:ext>
                </a:extLst>
              </p14:cNvPr>
              <p14:cNvContentPartPr/>
              <p14:nvPr/>
            </p14:nvContentPartPr>
            <p14:xfrm>
              <a:off x="7335426" y="3044513"/>
              <a:ext cx="219600" cy="3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EFCA90D-881D-4B87-B88E-E545D3D97B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1026" y="3030113"/>
                <a:ext cx="247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1576FDD-F9A9-4926-A528-DE878318C027}"/>
                  </a:ext>
                </a:extLst>
              </p14:cNvPr>
              <p14:cNvContentPartPr/>
              <p14:nvPr/>
            </p14:nvContentPartPr>
            <p14:xfrm>
              <a:off x="7918986" y="2641313"/>
              <a:ext cx="402480" cy="47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1576FDD-F9A9-4926-A528-DE878318C0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04586" y="2626913"/>
                <a:ext cx="4305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2BF259-008B-4F93-9E5F-6787330EC18D}"/>
                  </a:ext>
                </a:extLst>
              </p14:cNvPr>
              <p14:cNvContentPartPr/>
              <p14:nvPr/>
            </p14:nvContentPartPr>
            <p14:xfrm>
              <a:off x="5894706" y="2303993"/>
              <a:ext cx="1661760" cy="56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2BF259-008B-4F93-9E5F-6787330EC1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0306" y="2289593"/>
                <a:ext cx="168984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A7C281-7A0C-4083-BEC1-529500DC7773}"/>
                  </a:ext>
                </a:extLst>
              </p14:cNvPr>
              <p14:cNvContentPartPr/>
              <p14:nvPr/>
            </p14:nvContentPartPr>
            <p14:xfrm>
              <a:off x="1807986" y="4535993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A7C281-7A0C-4083-BEC1-529500DC77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3586" y="4521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1DA4365-9024-4C51-B95E-CDFF14E00CB7}"/>
                  </a:ext>
                </a:extLst>
              </p14:cNvPr>
              <p14:cNvContentPartPr/>
              <p14:nvPr/>
            </p14:nvContentPartPr>
            <p14:xfrm>
              <a:off x="1805826" y="4752353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1DA4365-9024-4C51-B95E-CDFF14E00C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1426" y="4737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BD08A2D-82DC-4568-A10A-75F0BC33C32B}"/>
                  </a:ext>
                </a:extLst>
              </p14:cNvPr>
              <p14:cNvContentPartPr/>
              <p14:nvPr/>
            </p14:nvContentPartPr>
            <p14:xfrm>
              <a:off x="754626" y="4385513"/>
              <a:ext cx="594720" cy="730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BD08A2D-82DC-4568-A10A-75F0BC33C3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226" y="4371113"/>
                <a:ext cx="6228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C8EC8BA-5A86-470A-9F9C-51725E5C909C}"/>
                  </a:ext>
                </a:extLst>
              </p14:cNvPr>
              <p14:cNvContentPartPr/>
              <p14:nvPr/>
            </p14:nvContentPartPr>
            <p14:xfrm>
              <a:off x="2420706" y="4124513"/>
              <a:ext cx="1597320" cy="1061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C8EC8BA-5A86-470A-9F9C-51725E5C90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6306" y="4110113"/>
                <a:ext cx="162540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C7DF5DC-5D98-4570-864B-710D9660C172}"/>
                  </a:ext>
                </a:extLst>
              </p14:cNvPr>
              <p14:cNvContentPartPr/>
              <p14:nvPr/>
            </p14:nvContentPartPr>
            <p14:xfrm>
              <a:off x="4412586" y="4492433"/>
              <a:ext cx="194760" cy="183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C7DF5DC-5D98-4570-864B-710D9660C1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8186" y="4478033"/>
                <a:ext cx="222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D51C1BB-7E49-40DD-BB03-45068129749B}"/>
                  </a:ext>
                </a:extLst>
              </p14:cNvPr>
              <p14:cNvContentPartPr/>
              <p14:nvPr/>
            </p14:nvContentPartPr>
            <p14:xfrm>
              <a:off x="5034666" y="4149353"/>
              <a:ext cx="1410120" cy="552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D51C1BB-7E49-40DD-BB03-4506812974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20266" y="4134953"/>
                <a:ext cx="14382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357E7BA-D782-4941-893F-5EB32B0150FB}"/>
                  </a:ext>
                </a:extLst>
              </p14:cNvPr>
              <p14:cNvContentPartPr/>
              <p14:nvPr/>
            </p14:nvContentPartPr>
            <p14:xfrm>
              <a:off x="2145306" y="5727233"/>
              <a:ext cx="198360" cy="27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357E7BA-D782-4941-893F-5EB32B0150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30906" y="5712833"/>
                <a:ext cx="226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07C0F5B-69DD-4E29-AC5E-2B8ECEF1433F}"/>
                  </a:ext>
                </a:extLst>
              </p14:cNvPr>
              <p14:cNvContentPartPr/>
              <p14:nvPr/>
            </p14:nvContentPartPr>
            <p14:xfrm>
              <a:off x="2126226" y="5896793"/>
              <a:ext cx="182880" cy="16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07C0F5B-69DD-4E29-AC5E-2B8ECEF143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1826" y="5882393"/>
                <a:ext cx="210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41EAB06-D6D3-4685-8468-EAAC81D1E8D8}"/>
                  </a:ext>
                </a:extLst>
              </p14:cNvPr>
              <p14:cNvContentPartPr/>
              <p14:nvPr/>
            </p14:nvContentPartPr>
            <p14:xfrm>
              <a:off x="1167186" y="5501513"/>
              <a:ext cx="660240" cy="737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41EAB06-D6D3-4685-8468-EAAC81D1E8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2786" y="5487113"/>
                <a:ext cx="68832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58A6BD5-4764-438C-A9C8-7EC0A839B00B}"/>
                  </a:ext>
                </a:extLst>
              </p14:cNvPr>
              <p14:cNvContentPartPr/>
              <p14:nvPr/>
            </p14:nvContentPartPr>
            <p14:xfrm>
              <a:off x="2683146" y="5320433"/>
              <a:ext cx="1492920" cy="850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58A6BD5-4764-438C-A9C8-7EC0A839B0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68746" y="5306033"/>
                <a:ext cx="152100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A2E744F-C19A-44A0-BFD2-B93E42A712D9}"/>
                  </a:ext>
                </a:extLst>
              </p14:cNvPr>
              <p14:cNvContentPartPr/>
              <p14:nvPr/>
            </p14:nvContentPartPr>
            <p14:xfrm>
              <a:off x="4750986" y="5896793"/>
              <a:ext cx="470520" cy="218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A2E744F-C19A-44A0-BFD2-B93E42A712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36586" y="5882393"/>
                <a:ext cx="498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E607E7-A101-4837-9047-EF36283E8A1F}"/>
                  </a:ext>
                </a:extLst>
              </p14:cNvPr>
              <p14:cNvContentPartPr/>
              <p14:nvPr/>
            </p14:nvContentPartPr>
            <p14:xfrm>
              <a:off x="4750986" y="6356513"/>
              <a:ext cx="449280" cy="192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E607E7-A101-4837-9047-EF36283E8A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6586" y="6342113"/>
                <a:ext cx="477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C7322DE-25D3-4276-8C8B-382F5F068873}"/>
                  </a:ext>
                </a:extLst>
              </p14:cNvPr>
              <p14:cNvContentPartPr/>
              <p14:nvPr/>
            </p14:nvContentPartPr>
            <p14:xfrm>
              <a:off x="6825306" y="5303153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C7322DE-25D3-4276-8C8B-382F5F068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0906" y="5288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681BEB3-A313-4F9D-B9B0-E6AF3AE0A2C6}"/>
                  </a:ext>
                </a:extLst>
              </p14:cNvPr>
              <p14:cNvContentPartPr/>
              <p14:nvPr/>
            </p14:nvContentPartPr>
            <p14:xfrm>
              <a:off x="6869946" y="5436713"/>
              <a:ext cx="49680" cy="34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681BEB3-A313-4F9D-B9B0-E6AF3AE0A2C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55546" y="5422313"/>
                <a:ext cx="77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61E6F5-2DF4-4322-88DA-10D08524071C}"/>
                  </a:ext>
                </a:extLst>
              </p14:cNvPr>
              <p14:cNvContentPartPr/>
              <p14:nvPr/>
            </p14:nvContentPartPr>
            <p14:xfrm>
              <a:off x="7244706" y="5201633"/>
              <a:ext cx="572760" cy="514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61E6F5-2DF4-4322-88DA-10D0852407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30306" y="5187233"/>
                <a:ext cx="6008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BC81E02-BA34-45B8-90E3-7CFDD3F10EE5}"/>
                  </a:ext>
                </a:extLst>
              </p14:cNvPr>
              <p14:cNvContentPartPr/>
              <p14:nvPr/>
            </p14:nvContentPartPr>
            <p14:xfrm>
              <a:off x="4669626" y="5125313"/>
              <a:ext cx="1675440" cy="489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BC81E02-BA34-45B8-90E3-7CFDD3F10E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55226" y="5110913"/>
                <a:ext cx="17035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5A9C4EA-5387-4B23-8BEE-DB7F411CD75F}"/>
                  </a:ext>
                </a:extLst>
              </p14:cNvPr>
              <p14:cNvContentPartPr/>
              <p14:nvPr/>
            </p14:nvContentPartPr>
            <p14:xfrm>
              <a:off x="8059386" y="5018393"/>
              <a:ext cx="640440" cy="491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5A9C4EA-5387-4B23-8BEE-DB7F411CD75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044986" y="5003993"/>
                <a:ext cx="6685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96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4ACF7B-670E-4638-8EE3-325E2363467C}"/>
                  </a:ext>
                </a:extLst>
              </p14:cNvPr>
              <p14:cNvContentPartPr/>
              <p14:nvPr/>
            </p14:nvContentPartPr>
            <p14:xfrm>
              <a:off x="564546" y="1017353"/>
              <a:ext cx="735840" cy="4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4ACF7B-670E-4638-8EE3-325E23634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46" y="1002953"/>
                <a:ext cx="763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CB57AF-8351-4EFB-AC4C-E8B619158356}"/>
                  </a:ext>
                </a:extLst>
              </p14:cNvPr>
              <p14:cNvContentPartPr/>
              <p14:nvPr/>
            </p14:nvContentPartPr>
            <p14:xfrm>
              <a:off x="1638426" y="596153"/>
              <a:ext cx="43560" cy="23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CB57AF-8351-4EFB-AC4C-E8B619158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026" y="581753"/>
                <a:ext cx="716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A6D652-D51C-4A42-A762-29F4534C23E0}"/>
                  </a:ext>
                </a:extLst>
              </p14:cNvPr>
              <p14:cNvContentPartPr/>
              <p14:nvPr/>
            </p14:nvContentPartPr>
            <p14:xfrm>
              <a:off x="571746" y="385553"/>
              <a:ext cx="735120" cy="40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A6D652-D51C-4A42-A762-29F4534C23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346" y="371153"/>
                <a:ext cx="763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8467D3-7646-4C11-A7D8-ED535FC192FA}"/>
                  </a:ext>
                </a:extLst>
              </p14:cNvPr>
              <p14:cNvContentPartPr/>
              <p14:nvPr/>
            </p14:nvContentPartPr>
            <p14:xfrm>
              <a:off x="3178506" y="457193"/>
              <a:ext cx="624240" cy="59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8467D3-7646-4C11-A7D8-ED535FC192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4106" y="442793"/>
                <a:ext cx="652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4CA4F4-107C-44AC-87B4-076FC1275D74}"/>
                  </a:ext>
                </a:extLst>
              </p14:cNvPr>
              <p14:cNvContentPartPr/>
              <p14:nvPr/>
            </p14:nvContentPartPr>
            <p14:xfrm>
              <a:off x="2107506" y="415433"/>
              <a:ext cx="700200" cy="618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4CA4F4-107C-44AC-87B4-076FC1275D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3106" y="401033"/>
                <a:ext cx="7282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52AA61-72DF-486E-B397-BE4C8FA61DC3}"/>
                  </a:ext>
                </a:extLst>
              </p14:cNvPr>
              <p14:cNvContentPartPr/>
              <p14:nvPr/>
            </p14:nvContentPartPr>
            <p14:xfrm>
              <a:off x="7159746" y="452513"/>
              <a:ext cx="626400" cy="41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52AA61-72DF-486E-B397-BE4C8FA61D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5346" y="438113"/>
                <a:ext cx="6544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477F97-FC71-4BD7-9C61-154A14989C3C}"/>
                  </a:ext>
                </a:extLst>
              </p14:cNvPr>
              <p14:cNvContentPartPr/>
              <p14:nvPr/>
            </p14:nvContentPartPr>
            <p14:xfrm>
              <a:off x="5896506" y="449273"/>
              <a:ext cx="85932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477F97-FC71-4BD7-9C61-154A14989C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82106" y="434873"/>
                <a:ext cx="8874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8081FA-C1DE-43D6-AD19-968D6C7EC17C}"/>
                  </a:ext>
                </a:extLst>
              </p14:cNvPr>
              <p14:cNvContentPartPr/>
              <p14:nvPr/>
            </p14:nvContentPartPr>
            <p14:xfrm>
              <a:off x="5044746" y="366113"/>
              <a:ext cx="520560" cy="66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8081FA-C1DE-43D6-AD19-968D6C7EC1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0346" y="351713"/>
                <a:ext cx="5486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222ED7-5630-4891-9CA2-220F2D67EE67}"/>
                  </a:ext>
                </a:extLst>
              </p14:cNvPr>
              <p14:cNvContentPartPr/>
              <p14:nvPr/>
            </p14:nvContentPartPr>
            <p14:xfrm>
              <a:off x="4064826" y="410033"/>
              <a:ext cx="512280" cy="600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222ED7-5630-4891-9CA2-220F2D67EE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0426" y="395633"/>
                <a:ext cx="5403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01FAD0-FD05-4939-912A-674DE9EBA966}"/>
                  </a:ext>
                </a:extLst>
              </p14:cNvPr>
              <p14:cNvContentPartPr/>
              <p14:nvPr/>
            </p14:nvContentPartPr>
            <p14:xfrm>
              <a:off x="7900266" y="568073"/>
              <a:ext cx="1164600" cy="46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01FAD0-FD05-4939-912A-674DE9EBA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5866" y="553673"/>
                <a:ext cx="11926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0697965-0C5D-4FEB-AE35-9472872CE410}"/>
                  </a:ext>
                </a:extLst>
              </p14:cNvPr>
              <p14:cNvContentPartPr/>
              <p14:nvPr/>
            </p14:nvContentPartPr>
            <p14:xfrm>
              <a:off x="3638226" y="171713"/>
              <a:ext cx="435240" cy="1041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0697965-0C5D-4FEB-AE35-9472872CE4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3826" y="157313"/>
                <a:ext cx="4633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ACEFE71-50CD-4E18-A71E-91978D0F1315}"/>
                  </a:ext>
                </a:extLst>
              </p14:cNvPr>
              <p14:cNvContentPartPr/>
              <p14:nvPr/>
            </p14:nvContentPartPr>
            <p14:xfrm>
              <a:off x="5423826" y="207353"/>
              <a:ext cx="392040" cy="90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ACEFE71-50CD-4E18-A71E-91978D0F13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9426" y="192953"/>
                <a:ext cx="42012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27F440-067D-48C9-BBE7-2A001552804F}"/>
                  </a:ext>
                </a:extLst>
              </p14:cNvPr>
              <p14:cNvContentPartPr/>
              <p14:nvPr/>
            </p14:nvContentPartPr>
            <p14:xfrm>
              <a:off x="7862466" y="256313"/>
              <a:ext cx="322200" cy="1036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27F440-067D-48C9-BBE7-2A00155280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8066" y="241913"/>
                <a:ext cx="35028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470D9E-3775-4346-9A67-32DC1C610F4D}"/>
                  </a:ext>
                </a:extLst>
              </p14:cNvPr>
              <p14:cNvContentPartPr/>
              <p14:nvPr/>
            </p14:nvContentPartPr>
            <p14:xfrm>
              <a:off x="1670106" y="1835273"/>
              <a:ext cx="290160" cy="19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470D9E-3775-4346-9A67-32DC1C610F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5706" y="1820873"/>
                <a:ext cx="318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8040E0-B804-4BEC-9E54-76A379C9CE69}"/>
                  </a:ext>
                </a:extLst>
              </p14:cNvPr>
              <p14:cNvContentPartPr/>
              <p14:nvPr/>
            </p14:nvContentPartPr>
            <p14:xfrm>
              <a:off x="862626" y="1648793"/>
              <a:ext cx="515160" cy="788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8040E0-B804-4BEC-9E54-76A379C9CE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8226" y="1634393"/>
                <a:ext cx="54324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A38EEF-6C26-4A82-AA08-AF90B05EDBDF}"/>
                  </a:ext>
                </a:extLst>
              </p14:cNvPr>
              <p14:cNvContentPartPr/>
              <p14:nvPr/>
            </p14:nvContentPartPr>
            <p14:xfrm>
              <a:off x="2293266" y="1298873"/>
              <a:ext cx="1420920" cy="693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3A38EEF-6C26-4A82-AA08-AF90B05EDB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78866" y="1284473"/>
                <a:ext cx="144900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F6DD089-A74C-4000-B78C-8BA1DE612AB1}"/>
                  </a:ext>
                </a:extLst>
              </p14:cNvPr>
              <p14:cNvContentPartPr/>
              <p14:nvPr/>
            </p14:nvContentPartPr>
            <p14:xfrm>
              <a:off x="2837946" y="2030753"/>
              <a:ext cx="1512720" cy="564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F6DD089-A74C-4000-B78C-8BA1DE612A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23546" y="2016353"/>
                <a:ext cx="154080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98805FE-E75B-4697-8219-F092BA9A49F1}"/>
                  </a:ext>
                </a:extLst>
              </p14:cNvPr>
              <p14:cNvContentPartPr/>
              <p14:nvPr/>
            </p14:nvContentPartPr>
            <p14:xfrm>
              <a:off x="4685106" y="1759313"/>
              <a:ext cx="923400" cy="45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98805FE-E75B-4697-8219-F092BA9A49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0706" y="1744913"/>
                <a:ext cx="9514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A2825A-F14A-4385-9032-5F6477BDEA60}"/>
                  </a:ext>
                </a:extLst>
              </p14:cNvPr>
              <p14:cNvContentPartPr/>
              <p14:nvPr/>
            </p14:nvContentPartPr>
            <p14:xfrm>
              <a:off x="647706" y="3141713"/>
              <a:ext cx="1357200" cy="790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A2825A-F14A-4385-9032-5F6477BDEA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306" y="3127313"/>
                <a:ext cx="1385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D92E944-25F9-4E2D-9E6F-BF62A892C133}"/>
                  </a:ext>
                </a:extLst>
              </p14:cNvPr>
              <p14:cNvContentPartPr/>
              <p14:nvPr/>
            </p14:nvContentPartPr>
            <p14:xfrm>
              <a:off x="2536626" y="2962073"/>
              <a:ext cx="2153520" cy="1044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D92E944-25F9-4E2D-9E6F-BF62A892C1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2226" y="2947673"/>
                <a:ext cx="218160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3676880-ADDA-411E-A565-742F4AFFF7DB}"/>
                  </a:ext>
                </a:extLst>
              </p14:cNvPr>
              <p14:cNvContentPartPr/>
              <p14:nvPr/>
            </p14:nvContentPartPr>
            <p14:xfrm>
              <a:off x="5071026" y="3167633"/>
              <a:ext cx="341280" cy="640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3676880-ADDA-411E-A565-742F4AFFF7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56626" y="3153233"/>
                <a:ext cx="3693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07A587C-C6FB-4206-8375-7134691326B4}"/>
                  </a:ext>
                </a:extLst>
              </p14:cNvPr>
              <p14:cNvContentPartPr/>
              <p14:nvPr/>
            </p14:nvContentPartPr>
            <p14:xfrm>
              <a:off x="1653546" y="4817153"/>
              <a:ext cx="273960" cy="4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07A587C-C6FB-4206-8375-7134691326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39146" y="4802753"/>
                <a:ext cx="302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211FA81-197C-460E-AF2D-F2F0B84D4407}"/>
                  </a:ext>
                </a:extLst>
              </p14:cNvPr>
              <p14:cNvContentPartPr/>
              <p14:nvPr/>
            </p14:nvContentPartPr>
            <p14:xfrm>
              <a:off x="1622946" y="5002553"/>
              <a:ext cx="242280" cy="22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211FA81-197C-460E-AF2D-F2F0B84D44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08546" y="4988153"/>
                <a:ext cx="270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B39C96-A2CC-4021-B920-1F0CE0FD7240}"/>
                  </a:ext>
                </a:extLst>
              </p14:cNvPr>
              <p14:cNvContentPartPr/>
              <p14:nvPr/>
            </p14:nvContentPartPr>
            <p14:xfrm>
              <a:off x="559866" y="4610513"/>
              <a:ext cx="636120" cy="734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B39C96-A2CC-4021-B920-1F0CE0FD72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5466" y="4596113"/>
                <a:ext cx="66420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114A13-515C-4B31-8F54-38FE57588A03}"/>
                  </a:ext>
                </a:extLst>
              </p14:cNvPr>
              <p14:cNvContentPartPr/>
              <p14:nvPr/>
            </p14:nvContentPartPr>
            <p14:xfrm>
              <a:off x="2596386" y="4496033"/>
              <a:ext cx="2330280" cy="101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114A13-515C-4B31-8F54-38FE57588A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81986" y="4481633"/>
                <a:ext cx="235836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2D3753-7ED8-453A-9808-3AEA0424F096}"/>
                  </a:ext>
                </a:extLst>
              </p14:cNvPr>
              <p14:cNvContentPartPr/>
              <p14:nvPr/>
            </p14:nvContentPartPr>
            <p14:xfrm>
              <a:off x="5387466" y="4620233"/>
              <a:ext cx="1301400" cy="4392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2D3753-7ED8-453A-9808-3AEA0424F0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73066" y="4605833"/>
                <a:ext cx="1329480" cy="4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78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016CB-A8FD-49DB-B98A-0021B20BC259}"/>
                  </a:ext>
                </a:extLst>
              </p14:cNvPr>
              <p14:cNvContentPartPr/>
              <p14:nvPr/>
            </p14:nvContentPartPr>
            <p14:xfrm>
              <a:off x="557346" y="1055873"/>
              <a:ext cx="105084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016CB-A8FD-49DB-B98A-0021B20BC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946" y="1041473"/>
                <a:ext cx="1078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CA3923-BE9E-45CA-8264-9CC5D1FA3EE9}"/>
                  </a:ext>
                </a:extLst>
              </p14:cNvPr>
              <p14:cNvContentPartPr/>
              <p14:nvPr/>
            </p14:nvContentPartPr>
            <p14:xfrm>
              <a:off x="710706" y="334433"/>
              <a:ext cx="1205640" cy="58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CA3923-BE9E-45CA-8264-9CC5D1FA3E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306" y="320033"/>
                <a:ext cx="12337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AA46D5-0B74-4C87-B951-FF26568DCE4A}"/>
                  </a:ext>
                </a:extLst>
              </p14:cNvPr>
              <p14:cNvContentPartPr/>
              <p14:nvPr/>
            </p14:nvContentPartPr>
            <p14:xfrm>
              <a:off x="6809826" y="979553"/>
              <a:ext cx="120240" cy="22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AA46D5-0B74-4C87-B951-FF26568DCE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5426" y="965153"/>
                <a:ext cx="148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B38529-2625-44A1-BC28-9C3369AB66E8}"/>
                  </a:ext>
                </a:extLst>
              </p14:cNvPr>
              <p14:cNvContentPartPr/>
              <p14:nvPr/>
            </p14:nvContentPartPr>
            <p14:xfrm>
              <a:off x="7219506" y="394193"/>
              <a:ext cx="403920" cy="731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B38529-2625-44A1-BC28-9C3369AB6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106" y="379793"/>
                <a:ext cx="432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63F1E5-9186-4719-9B1B-876207DE24F0}"/>
                  </a:ext>
                </a:extLst>
              </p14:cNvPr>
              <p14:cNvContentPartPr/>
              <p14:nvPr/>
            </p14:nvContentPartPr>
            <p14:xfrm>
              <a:off x="6210066" y="568433"/>
              <a:ext cx="321840" cy="52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63F1E5-9186-4719-9B1B-876207DE24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5666" y="554033"/>
                <a:ext cx="3499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F0FD4D-F795-4302-815D-3E5D87A75973}"/>
                  </a:ext>
                </a:extLst>
              </p14:cNvPr>
              <p14:cNvContentPartPr/>
              <p14:nvPr/>
            </p14:nvContentPartPr>
            <p14:xfrm>
              <a:off x="5277306" y="565553"/>
              <a:ext cx="598320" cy="619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F0FD4D-F795-4302-815D-3E5D87A759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2906" y="551153"/>
                <a:ext cx="62640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6B3C75-49A8-4AC3-A4E0-F2D2D57FE403}"/>
                  </a:ext>
                </a:extLst>
              </p14:cNvPr>
              <p14:cNvContentPartPr/>
              <p14:nvPr/>
            </p14:nvContentPartPr>
            <p14:xfrm>
              <a:off x="4403226" y="482033"/>
              <a:ext cx="500400" cy="68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6B3C75-49A8-4AC3-A4E0-F2D2D57FE4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8826" y="467633"/>
                <a:ext cx="5284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7CB3B9-F1E8-46E4-BB37-87DAC881184E}"/>
                  </a:ext>
                </a:extLst>
              </p14:cNvPr>
              <p14:cNvContentPartPr/>
              <p14:nvPr/>
            </p14:nvContentPartPr>
            <p14:xfrm>
              <a:off x="3437706" y="460793"/>
              <a:ext cx="637200" cy="694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7CB3B9-F1E8-46E4-BB37-87DAC88118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3306" y="446393"/>
                <a:ext cx="6652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893C67-B94D-4B6C-9DFD-9D79FD00E9DB}"/>
                  </a:ext>
                </a:extLst>
              </p14:cNvPr>
              <p14:cNvContentPartPr/>
              <p14:nvPr/>
            </p14:nvContentPartPr>
            <p14:xfrm>
              <a:off x="2549226" y="446033"/>
              <a:ext cx="587880" cy="65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893C67-B94D-4B6C-9DFD-9D79FD00E9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4826" y="431633"/>
                <a:ext cx="6159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75B415D-4AB0-4610-A3B9-06E86F1A6D46}"/>
                  </a:ext>
                </a:extLst>
              </p14:cNvPr>
              <p14:cNvContentPartPr/>
              <p14:nvPr/>
            </p14:nvContentPartPr>
            <p14:xfrm>
              <a:off x="781266" y="1556633"/>
              <a:ext cx="681480" cy="51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75B415D-4AB0-4610-A3B9-06E86F1A6D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866" y="1542233"/>
                <a:ext cx="7095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F36CB2-0E1D-48C3-92BC-A79D5949054B}"/>
                  </a:ext>
                </a:extLst>
              </p14:cNvPr>
              <p14:cNvContentPartPr/>
              <p14:nvPr/>
            </p14:nvContentPartPr>
            <p14:xfrm>
              <a:off x="1865946" y="1631153"/>
              <a:ext cx="1260000" cy="470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F36CB2-0E1D-48C3-92BC-A79D594905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51546" y="1616753"/>
                <a:ext cx="12880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AAA7EA-F2B1-4424-BB2A-5071A90500E5}"/>
                  </a:ext>
                </a:extLst>
              </p14:cNvPr>
              <p14:cNvContentPartPr/>
              <p14:nvPr/>
            </p14:nvContentPartPr>
            <p14:xfrm>
              <a:off x="3643266" y="1826993"/>
              <a:ext cx="857160" cy="636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AAA7EA-F2B1-4424-BB2A-5071A90500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8866" y="1812593"/>
                <a:ext cx="88524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8DBA4D-95C3-432B-A2B0-123B37D3FEBD}"/>
                  </a:ext>
                </a:extLst>
              </p14:cNvPr>
              <p14:cNvContentPartPr/>
              <p14:nvPr/>
            </p14:nvContentPartPr>
            <p14:xfrm>
              <a:off x="4991826" y="1560953"/>
              <a:ext cx="667080" cy="56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8DBA4D-95C3-432B-A2B0-123B37D3FE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77426" y="1546553"/>
                <a:ext cx="69516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1FA387-3C5D-4E45-B733-1131F85DCFC3}"/>
                  </a:ext>
                </a:extLst>
              </p14:cNvPr>
              <p14:cNvContentPartPr/>
              <p14:nvPr/>
            </p14:nvContentPartPr>
            <p14:xfrm>
              <a:off x="6098106" y="1717913"/>
              <a:ext cx="1241280" cy="493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1FA387-3C5D-4E45-B733-1131F85DCF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83706" y="1703513"/>
                <a:ext cx="12693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88E3BC-0D01-413C-86D4-17AF4BCD2CD3}"/>
                  </a:ext>
                </a:extLst>
              </p14:cNvPr>
              <p14:cNvContentPartPr/>
              <p14:nvPr/>
            </p14:nvContentPartPr>
            <p14:xfrm>
              <a:off x="7732866" y="1738793"/>
              <a:ext cx="1089360" cy="44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88E3BC-0D01-413C-86D4-17AF4BCD2C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18466" y="1724393"/>
                <a:ext cx="11174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66CBC0-8B99-4AC9-8815-31B9B492185C}"/>
                  </a:ext>
                </a:extLst>
              </p14:cNvPr>
              <p14:cNvContentPartPr/>
              <p14:nvPr/>
            </p14:nvContentPartPr>
            <p14:xfrm>
              <a:off x="957306" y="2442593"/>
              <a:ext cx="3288960" cy="979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66CBC0-8B99-4AC9-8815-31B9B49218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2906" y="2428193"/>
                <a:ext cx="331704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AEED0AB-1862-428C-9508-8467CE9279C3}"/>
                  </a:ext>
                </a:extLst>
              </p14:cNvPr>
              <p14:cNvContentPartPr/>
              <p14:nvPr/>
            </p14:nvContentPartPr>
            <p14:xfrm>
              <a:off x="756426" y="2011673"/>
              <a:ext cx="1143000" cy="1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AEED0AB-1862-428C-9508-8467CE9279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2026" y="1997273"/>
                <a:ext cx="11710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67FC325-C9D6-4558-91FB-43491772A5A8}"/>
                  </a:ext>
                </a:extLst>
              </p14:cNvPr>
              <p14:cNvContentPartPr/>
              <p14:nvPr/>
            </p14:nvContentPartPr>
            <p14:xfrm>
              <a:off x="1842186" y="2116793"/>
              <a:ext cx="6419160" cy="329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67FC325-C9D6-4558-91FB-43491772A5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7786" y="2102393"/>
                <a:ext cx="64472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513471-720E-44CD-813A-716A0B5632CD}"/>
                  </a:ext>
                </a:extLst>
              </p14:cNvPr>
              <p14:cNvContentPartPr/>
              <p14:nvPr/>
            </p14:nvContentPartPr>
            <p14:xfrm>
              <a:off x="648786" y="3709073"/>
              <a:ext cx="839160" cy="786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513471-720E-44CD-813A-716A0B5632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4386" y="3694673"/>
                <a:ext cx="86724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CC0FA8B-8F7E-4CFF-9B44-E704ECA10FF0}"/>
                  </a:ext>
                </a:extLst>
              </p14:cNvPr>
              <p14:cNvContentPartPr/>
              <p14:nvPr/>
            </p14:nvContentPartPr>
            <p14:xfrm>
              <a:off x="2502066" y="3595313"/>
              <a:ext cx="806400" cy="381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CC0FA8B-8F7E-4CFF-9B44-E704ECA10F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87666" y="3580913"/>
                <a:ext cx="834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355D54-E34A-4E4D-A4B0-AA4A61C96000}"/>
                  </a:ext>
                </a:extLst>
              </p14:cNvPr>
              <p14:cNvContentPartPr/>
              <p14:nvPr/>
            </p14:nvContentPartPr>
            <p14:xfrm>
              <a:off x="8305266" y="692993"/>
              <a:ext cx="969840" cy="646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355D54-E34A-4E4D-A4B0-AA4A61C960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0866" y="678593"/>
                <a:ext cx="99792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2600366-96C7-4CC9-B658-89B745315B1D}"/>
                  </a:ext>
                </a:extLst>
              </p14:cNvPr>
              <p14:cNvContentPartPr/>
              <p14:nvPr/>
            </p14:nvContentPartPr>
            <p14:xfrm>
              <a:off x="1021746" y="3531953"/>
              <a:ext cx="5038920" cy="1910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2600366-96C7-4CC9-B658-89B745315B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7346" y="3517553"/>
                <a:ext cx="506700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DC22A4F-C1A3-4813-A4AF-3A2711CC8D68}"/>
                  </a:ext>
                </a:extLst>
              </p14:cNvPr>
              <p14:cNvContentPartPr/>
              <p14:nvPr/>
            </p14:nvContentPartPr>
            <p14:xfrm>
              <a:off x="7436946" y="4672073"/>
              <a:ext cx="681840" cy="451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DC22A4F-C1A3-4813-A4AF-3A2711CC8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22546" y="4657673"/>
                <a:ext cx="7099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D1E51E2-8DFE-4477-A3A2-51A95100433B}"/>
                  </a:ext>
                </a:extLst>
              </p14:cNvPr>
              <p14:cNvContentPartPr/>
              <p14:nvPr/>
            </p14:nvContentPartPr>
            <p14:xfrm>
              <a:off x="5926026" y="4635353"/>
              <a:ext cx="1090440" cy="695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D1E51E2-8DFE-4477-A3A2-51A9510043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11626" y="4620953"/>
                <a:ext cx="11185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27830B5-0FC0-46A8-86DF-5BF9CA604E36}"/>
                  </a:ext>
                </a:extLst>
              </p14:cNvPr>
              <p14:cNvContentPartPr/>
              <p14:nvPr/>
            </p14:nvContentPartPr>
            <p14:xfrm>
              <a:off x="6018906" y="5456873"/>
              <a:ext cx="1356120" cy="585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27830B5-0FC0-46A8-86DF-5BF9CA604E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4506" y="5442473"/>
                <a:ext cx="1384200" cy="6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14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DA53F5-90F8-4C29-9C1D-BE74F6CF2D0E}"/>
                  </a:ext>
                </a:extLst>
              </p14:cNvPr>
              <p14:cNvContentPartPr/>
              <p14:nvPr/>
            </p14:nvContentPartPr>
            <p14:xfrm>
              <a:off x="642306" y="307433"/>
              <a:ext cx="3150720" cy="955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DA53F5-90F8-4C29-9C1D-BE74F6CF2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906" y="293033"/>
                <a:ext cx="317880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436D00-CA8C-4DB9-80B6-D38A31459850}"/>
                  </a:ext>
                </a:extLst>
              </p14:cNvPr>
              <p14:cNvContentPartPr/>
              <p14:nvPr/>
            </p14:nvContentPartPr>
            <p14:xfrm>
              <a:off x="2993826" y="1892513"/>
              <a:ext cx="212400" cy="1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436D00-CA8C-4DB9-80B6-D38A31459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426" y="1878113"/>
                <a:ext cx="240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B51130-1FB3-4651-9210-9F2EDB647116}"/>
                  </a:ext>
                </a:extLst>
              </p14:cNvPr>
              <p14:cNvContentPartPr/>
              <p14:nvPr/>
            </p14:nvContentPartPr>
            <p14:xfrm>
              <a:off x="2924346" y="2074673"/>
              <a:ext cx="250200" cy="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B51130-1FB3-4651-9210-9F2EDB6471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9946" y="2060273"/>
                <a:ext cx="2782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73B279-68F5-4587-A619-6AAD56E740C0}"/>
                  </a:ext>
                </a:extLst>
              </p14:cNvPr>
              <p14:cNvContentPartPr/>
              <p14:nvPr/>
            </p14:nvContentPartPr>
            <p14:xfrm>
              <a:off x="920226" y="1427393"/>
              <a:ext cx="1305000" cy="844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73B279-68F5-4587-A619-6AAD56E74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26" y="1412993"/>
                <a:ext cx="133308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2BA45B-65C0-4A83-8B3E-4F9E8767E71A}"/>
                  </a:ext>
                </a:extLst>
              </p14:cNvPr>
              <p14:cNvContentPartPr/>
              <p14:nvPr/>
            </p14:nvContentPartPr>
            <p14:xfrm>
              <a:off x="4253466" y="1955153"/>
              <a:ext cx="2035800" cy="51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2BA45B-65C0-4A83-8B3E-4F9E8767E7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9066" y="1940753"/>
                <a:ext cx="2063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D34591-D6F4-44C4-95F8-C3F673C20437}"/>
                  </a:ext>
                </a:extLst>
              </p14:cNvPr>
              <p14:cNvContentPartPr/>
              <p14:nvPr/>
            </p14:nvContentPartPr>
            <p14:xfrm>
              <a:off x="4781586" y="2167553"/>
              <a:ext cx="406080" cy="708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D34591-D6F4-44C4-95F8-C3F673C204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67186" y="2153153"/>
                <a:ext cx="43416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23A2EF0-D517-423A-82C0-344EADBB873A}"/>
                  </a:ext>
                </a:extLst>
              </p14:cNvPr>
              <p14:cNvContentPartPr/>
              <p14:nvPr/>
            </p14:nvContentPartPr>
            <p14:xfrm>
              <a:off x="4136826" y="1276913"/>
              <a:ext cx="2037240" cy="547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23A2EF0-D517-423A-82C0-344EADBB87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2426" y="1262513"/>
                <a:ext cx="20653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7B9300F-E578-40C7-AAC7-DCCDFFBC8329}"/>
                  </a:ext>
                </a:extLst>
              </p14:cNvPr>
              <p14:cNvContentPartPr/>
              <p14:nvPr/>
            </p14:nvContentPartPr>
            <p14:xfrm>
              <a:off x="3016146" y="3514673"/>
              <a:ext cx="319680" cy="188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7B9300F-E578-40C7-AAC7-DCCDFFBC83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1746" y="3500273"/>
                <a:ext cx="347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EB99C98-5D07-41B1-93B7-2A3D2B695D86}"/>
                  </a:ext>
                </a:extLst>
              </p14:cNvPr>
              <p14:cNvContentPartPr/>
              <p14:nvPr/>
            </p14:nvContentPartPr>
            <p14:xfrm>
              <a:off x="3831186" y="3067553"/>
              <a:ext cx="4731840" cy="1348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EB99C98-5D07-41B1-93B7-2A3D2B695D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16786" y="3053153"/>
                <a:ext cx="4759920" cy="13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D6F80E2-C470-4716-B2AC-E302D1256247}"/>
                  </a:ext>
                </a:extLst>
              </p14:cNvPr>
              <p14:cNvContentPartPr/>
              <p14:nvPr/>
            </p14:nvContentPartPr>
            <p14:xfrm>
              <a:off x="1410906" y="5135753"/>
              <a:ext cx="360" cy="4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D6F80E2-C470-4716-B2AC-E302D12562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6506" y="5121353"/>
                <a:ext cx="28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D557C4C-3402-4E74-8270-5B170CA1914E}"/>
                  </a:ext>
                </a:extLst>
              </p14:cNvPr>
              <p14:cNvContentPartPr/>
              <p14:nvPr/>
            </p14:nvContentPartPr>
            <p14:xfrm>
              <a:off x="1429626" y="5297033"/>
              <a:ext cx="9720" cy="49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D557C4C-3402-4E74-8270-5B170CA191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5226" y="5282633"/>
                <a:ext cx="37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44C11EA-34F8-4865-9E62-32B1335343C6}"/>
                  </a:ext>
                </a:extLst>
              </p14:cNvPr>
              <p14:cNvContentPartPr/>
              <p14:nvPr/>
            </p14:nvContentPartPr>
            <p14:xfrm>
              <a:off x="367626" y="4876913"/>
              <a:ext cx="675720" cy="803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44C11EA-34F8-4865-9E62-32B1335343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226" y="4862513"/>
                <a:ext cx="7038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B1A9182-DF65-44B7-AB82-2093CEE2D757}"/>
                  </a:ext>
                </a:extLst>
              </p14:cNvPr>
              <p14:cNvContentPartPr/>
              <p14:nvPr/>
            </p14:nvContentPartPr>
            <p14:xfrm>
              <a:off x="1886466" y="4702313"/>
              <a:ext cx="2835360" cy="1018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B1A9182-DF65-44B7-AB82-2093CEE2D7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2066" y="4687913"/>
                <a:ext cx="286344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F53144D-5611-4DBD-B3C5-AA89F0DEFE2C}"/>
                  </a:ext>
                </a:extLst>
              </p14:cNvPr>
              <p14:cNvContentPartPr/>
              <p14:nvPr/>
            </p14:nvContentPartPr>
            <p14:xfrm>
              <a:off x="882066" y="6083633"/>
              <a:ext cx="1055880" cy="499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F53144D-5611-4DBD-B3C5-AA89F0DEFE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666" y="6069233"/>
                <a:ext cx="10839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49316B5-97F6-451B-A785-EE17301045AD}"/>
                  </a:ext>
                </a:extLst>
              </p14:cNvPr>
              <p14:cNvContentPartPr/>
              <p14:nvPr/>
            </p14:nvContentPartPr>
            <p14:xfrm>
              <a:off x="4078866" y="6193793"/>
              <a:ext cx="242280" cy="20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49316B5-97F6-451B-A785-EE17301045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4466" y="6179393"/>
                <a:ext cx="270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9016E72-81D7-424E-B0B7-D6C6B5A0E12F}"/>
                  </a:ext>
                </a:extLst>
              </p14:cNvPr>
              <p14:cNvContentPartPr/>
              <p14:nvPr/>
            </p14:nvContentPartPr>
            <p14:xfrm>
              <a:off x="4032066" y="6361913"/>
              <a:ext cx="234720" cy="50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9016E72-81D7-424E-B0B7-D6C6B5A0E1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7666" y="6347513"/>
                <a:ext cx="262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A611105-4913-4B88-9A22-3108CB15A6B3}"/>
                  </a:ext>
                </a:extLst>
              </p14:cNvPr>
              <p14:cNvContentPartPr/>
              <p14:nvPr/>
            </p14:nvContentPartPr>
            <p14:xfrm>
              <a:off x="2476866" y="5853593"/>
              <a:ext cx="1180440" cy="765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A611105-4913-4B88-9A22-3108CB15A6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62466" y="5839193"/>
                <a:ext cx="120852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E1CF7B2-BE3B-4E44-8990-738789FD34D2}"/>
                  </a:ext>
                </a:extLst>
              </p14:cNvPr>
              <p14:cNvContentPartPr/>
              <p14:nvPr/>
            </p14:nvContentPartPr>
            <p14:xfrm>
              <a:off x="4728666" y="5692673"/>
              <a:ext cx="1307520" cy="610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E1CF7B2-BE3B-4E44-8990-738789FD34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14266" y="5678273"/>
                <a:ext cx="133560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C4FC05F-AB65-40B1-81FC-09E2A2E78167}"/>
                  </a:ext>
                </a:extLst>
              </p14:cNvPr>
              <p14:cNvContentPartPr/>
              <p14:nvPr/>
            </p14:nvContentPartPr>
            <p14:xfrm>
              <a:off x="5332026" y="5936393"/>
              <a:ext cx="1962720" cy="828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C4FC05F-AB65-40B1-81FC-09E2A2E781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7626" y="5921993"/>
                <a:ext cx="1990800" cy="8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91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6584E7-59AD-49EA-99B9-35B702E59A03}"/>
                  </a:ext>
                </a:extLst>
              </p14:cNvPr>
              <p14:cNvContentPartPr/>
              <p14:nvPr/>
            </p14:nvContentPartPr>
            <p14:xfrm>
              <a:off x="2413506" y="588593"/>
              <a:ext cx="8640" cy="33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6584E7-59AD-49EA-99B9-35B702E59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9106" y="574193"/>
                <a:ext cx="36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1676B7-FD8A-436B-B3CB-C69887895EC7}"/>
                  </a:ext>
                </a:extLst>
              </p14:cNvPr>
              <p14:cNvContentPartPr/>
              <p14:nvPr/>
            </p14:nvContentPartPr>
            <p14:xfrm>
              <a:off x="2437266" y="870833"/>
              <a:ext cx="972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1676B7-FD8A-436B-B3CB-C69887895E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866" y="856433"/>
                <a:ext cx="37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B2A57F-A2B9-415B-BF93-E79DDB256C34}"/>
                  </a:ext>
                </a:extLst>
              </p14:cNvPr>
              <p14:cNvContentPartPr/>
              <p14:nvPr/>
            </p14:nvContentPartPr>
            <p14:xfrm>
              <a:off x="904026" y="345953"/>
              <a:ext cx="1231560" cy="81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B2A57F-A2B9-415B-BF93-E79DDB256C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626" y="331553"/>
                <a:ext cx="12596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4D450D-8485-46F4-AB94-59135BE26B64}"/>
                  </a:ext>
                </a:extLst>
              </p14:cNvPr>
              <p14:cNvContentPartPr/>
              <p14:nvPr/>
            </p14:nvContentPartPr>
            <p14:xfrm>
              <a:off x="3530586" y="264233"/>
              <a:ext cx="2441520" cy="1159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4D450D-8485-46F4-AB94-59135BE26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6186" y="249833"/>
                <a:ext cx="246960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3012FE-24F9-47A9-88D9-EE04E75992B7}"/>
                  </a:ext>
                </a:extLst>
              </p14:cNvPr>
              <p14:cNvContentPartPr/>
              <p14:nvPr/>
            </p14:nvContentPartPr>
            <p14:xfrm>
              <a:off x="6289986" y="342713"/>
              <a:ext cx="1308600" cy="48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3012FE-24F9-47A9-88D9-EE04E75992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5586" y="328313"/>
                <a:ext cx="13366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73DD1E-9CCD-4F8F-B182-57AABED9BF8F}"/>
                  </a:ext>
                </a:extLst>
              </p14:cNvPr>
              <p14:cNvContentPartPr/>
              <p14:nvPr/>
            </p14:nvContentPartPr>
            <p14:xfrm>
              <a:off x="1002306" y="1943273"/>
              <a:ext cx="1033200" cy="796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73DD1E-9CCD-4F8F-B182-57AABED9BF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7906" y="1928873"/>
                <a:ext cx="106128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A2955B-63A7-4ACB-B893-3A0233A4FF23}"/>
                  </a:ext>
                </a:extLst>
              </p14:cNvPr>
              <p14:cNvContentPartPr/>
              <p14:nvPr/>
            </p14:nvContentPartPr>
            <p14:xfrm>
              <a:off x="4744866" y="2359073"/>
              <a:ext cx="23004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A2955B-63A7-4ACB-B893-3A0233A4FF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0466" y="2344673"/>
                <a:ext cx="258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8F4F95-5B3F-42DA-8975-BBDED881E965}"/>
                  </a:ext>
                </a:extLst>
              </p14:cNvPr>
              <p14:cNvContentPartPr/>
              <p14:nvPr/>
            </p14:nvContentPartPr>
            <p14:xfrm>
              <a:off x="4729746" y="2565353"/>
              <a:ext cx="212400" cy="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8F4F95-5B3F-42DA-8975-BBDED881E9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5346" y="2550953"/>
                <a:ext cx="240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CE730F-0C8A-4B08-9D77-AC02574645AE}"/>
                  </a:ext>
                </a:extLst>
              </p14:cNvPr>
              <p14:cNvContentPartPr/>
              <p14:nvPr/>
            </p14:nvContentPartPr>
            <p14:xfrm>
              <a:off x="2538786" y="1762553"/>
              <a:ext cx="1575000" cy="1036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CE730F-0C8A-4B08-9D77-AC02574645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4386" y="1748153"/>
                <a:ext cx="160308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A915C0-5399-4783-B6A9-EDAED222AFD9}"/>
                  </a:ext>
                </a:extLst>
              </p14:cNvPr>
              <p14:cNvContentPartPr/>
              <p14:nvPr/>
            </p14:nvContentPartPr>
            <p14:xfrm>
              <a:off x="5518146" y="1793153"/>
              <a:ext cx="2334960" cy="832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A915C0-5399-4783-B6A9-EDAED222AF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3746" y="1778753"/>
                <a:ext cx="236304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5BB7FD-E089-423F-9D0E-CCA02ED36FE4}"/>
                  </a:ext>
                </a:extLst>
              </p14:cNvPr>
              <p14:cNvContentPartPr/>
              <p14:nvPr/>
            </p14:nvContentPartPr>
            <p14:xfrm>
              <a:off x="6354786" y="2661833"/>
              <a:ext cx="1005120" cy="629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5BB7FD-E089-423F-9D0E-CCA02ED36F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0386" y="2647433"/>
                <a:ext cx="10332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41CF698-7EBF-4C2D-AE84-22ECB3AB17F2}"/>
                  </a:ext>
                </a:extLst>
              </p14:cNvPr>
              <p14:cNvContentPartPr/>
              <p14:nvPr/>
            </p14:nvContentPartPr>
            <p14:xfrm>
              <a:off x="2108586" y="3737873"/>
              <a:ext cx="260640" cy="15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41CF698-7EBF-4C2D-AE84-22ECB3AB17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4186" y="3723473"/>
                <a:ext cx="288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9EAB05F-2B67-4A95-93C5-4BBA5A08C804}"/>
                  </a:ext>
                </a:extLst>
              </p14:cNvPr>
              <p14:cNvContentPartPr/>
              <p14:nvPr/>
            </p14:nvContentPartPr>
            <p14:xfrm>
              <a:off x="2748306" y="3222713"/>
              <a:ext cx="1912320" cy="1330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9EAB05F-2B67-4A95-93C5-4BBA5A08C8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3906" y="3208313"/>
                <a:ext cx="194040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1099BB7-DF3E-466A-8952-EFE0FBAFF9C9}"/>
                  </a:ext>
                </a:extLst>
              </p14:cNvPr>
              <p14:cNvContentPartPr/>
              <p14:nvPr/>
            </p14:nvContentPartPr>
            <p14:xfrm>
              <a:off x="5016306" y="4040273"/>
              <a:ext cx="381600" cy="57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1099BB7-DF3E-466A-8952-EFE0FBAFF9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1906" y="4025873"/>
                <a:ext cx="4096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823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>
            <a:extLst>
              <a:ext uri="{FF2B5EF4-FFF2-40B4-BE49-F238E27FC236}">
                <a16:creationId xmlns:a16="http://schemas.microsoft.com/office/drawing/2014/main" id="{CBF15922-195C-41CB-BB60-B1BB9AA9C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943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1687E45-9CFB-4084-B716-710A2DAC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50913"/>
            <a:ext cx="8305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GB" altLang="en-US" sz="2800"/>
              <a:t> </a:t>
            </a:r>
            <a:r>
              <a:rPr lang="en-GB" altLang="en-US"/>
              <a:t>The compressive strength data in Figure 6-6 contains</a:t>
            </a:r>
          </a:p>
          <a:p>
            <a:pPr eaLnBrk="0" hangingPunct="0">
              <a:buClrTx/>
              <a:buFontTx/>
              <a:buNone/>
            </a:pPr>
            <a:r>
              <a:rPr lang="en-GB" altLang="en-US" i="1"/>
              <a:t>n </a:t>
            </a:r>
            <a:r>
              <a:rPr lang="en-GB" altLang="en-US"/>
              <a:t>= 80 observations. Minitab software calculates the first and third quartiles as the(</a:t>
            </a:r>
            <a:r>
              <a:rPr lang="en-GB" altLang="en-US" i="1"/>
              <a:t>n </a:t>
            </a:r>
            <a:r>
              <a:rPr lang="en-GB" altLang="en-US"/>
              <a:t>+ 1)/4 and 3(</a:t>
            </a:r>
            <a:r>
              <a:rPr lang="en-GB" altLang="en-US" i="1"/>
              <a:t>n +</a:t>
            </a:r>
            <a:r>
              <a:rPr lang="en-GB" altLang="en-US"/>
              <a:t> 1)/4 ordered observations and interpolates as needed.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For example, (80 + 1)/4 = 20.25 and 3(80 + 1)/4 = 60.75.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  <a:p>
            <a:pPr eaLnBrk="0" hangingPunct="0">
              <a:buClrTx/>
              <a:buFontTx/>
              <a:buNone/>
            </a:pPr>
            <a:r>
              <a:rPr lang="en-GB" altLang="en-US"/>
              <a:t>Therefore, Minitab interpolates between the 20th and 21st ordered observation to obtain </a:t>
            </a:r>
            <a:r>
              <a:rPr lang="en-GB" altLang="en-US" i="1"/>
              <a:t>q</a:t>
            </a:r>
            <a:r>
              <a:rPr lang="en-GB" altLang="en-US" baseline="-25000"/>
              <a:t>1</a:t>
            </a:r>
            <a:r>
              <a:rPr lang="en-GB" altLang="en-US"/>
              <a:t> = 143.50 and between the 60th and</a:t>
            </a:r>
          </a:p>
          <a:p>
            <a:pPr eaLnBrk="0" hangingPunct="0">
              <a:buClrTx/>
              <a:buFontTx/>
              <a:buNone/>
            </a:pPr>
            <a:r>
              <a:rPr lang="en-GB" altLang="en-US"/>
              <a:t>61st observation to obtain </a:t>
            </a:r>
            <a:r>
              <a:rPr lang="en-GB" altLang="en-US" i="1"/>
              <a:t>q</a:t>
            </a:r>
            <a:r>
              <a:rPr lang="en-GB" altLang="en-US" baseline="-25000"/>
              <a:t>3</a:t>
            </a:r>
            <a:r>
              <a:rPr lang="en-GB" altLang="en-US"/>
              <a:t> =181.00. </a:t>
            </a:r>
          </a:p>
          <a:p>
            <a:pPr eaLnBrk="0" hangingPunct="0">
              <a:buClrTx/>
              <a:buFontTx/>
              <a:buNone/>
            </a:pPr>
            <a:endParaRPr lang="en-GB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20DD7A8-E7F5-451E-91B2-D1375E6A9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>
            <a:extLst>
              <a:ext uri="{FF2B5EF4-FFF2-40B4-BE49-F238E27FC236}">
                <a16:creationId xmlns:a16="http://schemas.microsoft.com/office/drawing/2014/main" id="{6B4EB2EE-C7F9-4C61-9336-C8432902E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5867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A4F8252-6EFA-446B-AC36-E3C77FB9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3058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altLang="en-US" sz="2800" b="1"/>
              <a:t>Data Features</a:t>
            </a:r>
          </a:p>
          <a:p>
            <a:pPr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n-US" altLang="en-US" sz="2800"/>
              <a:t> </a:t>
            </a:r>
            <a:r>
              <a:rPr lang="en-US" altLang="en-US"/>
              <a:t>The </a:t>
            </a:r>
            <a:r>
              <a:rPr lang="en-US" altLang="en-US" b="1">
                <a:solidFill>
                  <a:srgbClr val="990033"/>
                </a:solidFill>
              </a:rPr>
              <a:t>interquartile range</a:t>
            </a:r>
            <a:r>
              <a:rPr lang="en-US" altLang="en-US" b="1"/>
              <a:t> </a:t>
            </a:r>
            <a:r>
              <a:rPr lang="en-US" altLang="en-US"/>
              <a:t>is the difference between the upper and lower quartiles, and it is sometimes used as a measure of variability.</a:t>
            </a:r>
          </a:p>
          <a:p>
            <a:pPr eaLnBrk="0" hangingPunct="0">
              <a:buClrTx/>
              <a:buFontTx/>
              <a:buNone/>
            </a:pPr>
            <a:endParaRPr lang="en-US" altLang="en-US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US" altLang="en-US"/>
              <a:t> In general, the 100</a:t>
            </a:r>
            <a:r>
              <a:rPr lang="en-US" altLang="en-US" i="1"/>
              <a:t>k</a:t>
            </a:r>
            <a:r>
              <a:rPr lang="en-US" altLang="en-US"/>
              <a:t>th </a:t>
            </a:r>
            <a:r>
              <a:rPr lang="en-US" altLang="en-US" b="1">
                <a:solidFill>
                  <a:srgbClr val="990033"/>
                </a:solidFill>
              </a:rPr>
              <a:t>percentile</a:t>
            </a:r>
            <a:r>
              <a:rPr lang="en-US" altLang="en-US" b="1"/>
              <a:t> </a:t>
            </a:r>
            <a:r>
              <a:rPr lang="en-US" altLang="en-US"/>
              <a:t>is a data value such that approximately 100</a:t>
            </a:r>
            <a:r>
              <a:rPr lang="en-US" altLang="en-US" i="1"/>
              <a:t>k</a:t>
            </a:r>
            <a:r>
              <a:rPr lang="en-US" altLang="en-US"/>
              <a:t>% of the observations are at or below this value and approximately 100(1 -  </a:t>
            </a:r>
            <a:r>
              <a:rPr lang="en-US" altLang="en-US" i="1"/>
              <a:t>k</a:t>
            </a:r>
            <a:r>
              <a:rPr lang="en-US" altLang="en-US"/>
              <a:t>)% of them are above it.</a:t>
            </a:r>
          </a:p>
          <a:p>
            <a:pPr eaLnBrk="0" hangingPunct="0">
              <a:buClrTx/>
              <a:buFontTx/>
              <a:buNone/>
            </a:pPr>
            <a:endParaRPr lang="en-US" altLang="en-US" sz="2800"/>
          </a:p>
          <a:p>
            <a:pPr eaLnBrk="0" hangingPunct="0">
              <a:buClrTx/>
              <a:buFontTx/>
              <a:buNone/>
            </a:pPr>
            <a:endParaRPr lang="en-US" altLang="en-US" sz="28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3D6CB3-15AE-4F67-A377-6EBFCE1CA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6-2 Stem-and-Leaf Diagrams </a:t>
            </a:r>
            <a:br>
              <a:rPr lang="en-GB" altLang="en-US" sz="3600" b="1"/>
            </a:br>
            <a:endParaRPr lang="en-GB" altLang="en-US" sz="36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E3D2C6-21FB-4F11-9C58-9F13F27B098A}"/>
                  </a:ext>
                </a:extLst>
              </p14:cNvPr>
              <p14:cNvContentPartPr/>
              <p14:nvPr/>
            </p14:nvContentPartPr>
            <p14:xfrm>
              <a:off x="3274266" y="1359713"/>
              <a:ext cx="1381320" cy="50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E3D2C6-21FB-4F11-9C58-9F13F27B09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9866" y="1345313"/>
                <a:ext cx="14094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545B98-81BC-4A6E-AB48-1C0E67B45374}"/>
                  </a:ext>
                </a:extLst>
              </p14:cNvPr>
              <p14:cNvContentPartPr/>
              <p14:nvPr/>
            </p14:nvContentPartPr>
            <p14:xfrm>
              <a:off x="5749266" y="1337753"/>
              <a:ext cx="434160" cy="31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545B98-81BC-4A6E-AB48-1C0E67B453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4866" y="1323353"/>
                <a:ext cx="4622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02DECB-2B06-4F47-8A0F-C290347F4F05}"/>
                  </a:ext>
                </a:extLst>
              </p14:cNvPr>
              <p14:cNvContentPartPr/>
              <p14:nvPr/>
            </p14:nvContentPartPr>
            <p14:xfrm>
              <a:off x="5072466" y="1485713"/>
              <a:ext cx="277560" cy="159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02DECB-2B06-4F47-8A0F-C290347F4F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8066" y="1471313"/>
                <a:ext cx="305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A63AE4-107C-4A0A-946C-D9A73FA13474}"/>
                  </a:ext>
                </a:extLst>
              </p14:cNvPr>
              <p14:cNvContentPartPr/>
              <p14:nvPr/>
            </p14:nvContentPartPr>
            <p14:xfrm>
              <a:off x="3891306" y="3078713"/>
              <a:ext cx="992880" cy="599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A63AE4-107C-4A0A-946C-D9A73FA134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6906" y="3064313"/>
                <a:ext cx="10209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37D98F-5E63-43E4-8902-5591E093F149}"/>
                  </a:ext>
                </a:extLst>
              </p14:cNvPr>
              <p14:cNvContentPartPr/>
              <p14:nvPr/>
            </p14:nvContentPartPr>
            <p14:xfrm>
              <a:off x="5122146" y="3128033"/>
              <a:ext cx="745200" cy="481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37D98F-5E63-43E4-8902-5591E093F1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7746" y="3113633"/>
                <a:ext cx="7732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631" name="Ink 26630">
                <a:extLst>
                  <a:ext uri="{FF2B5EF4-FFF2-40B4-BE49-F238E27FC236}">
                    <a16:creationId xmlns:a16="http://schemas.microsoft.com/office/drawing/2014/main" id="{A4225453-87A3-4C06-80D1-92B05AA29CE5}"/>
                  </a:ext>
                </a:extLst>
              </p14:cNvPr>
              <p14:cNvContentPartPr/>
              <p14:nvPr/>
            </p14:nvContentPartPr>
            <p14:xfrm>
              <a:off x="934986" y="5173913"/>
              <a:ext cx="651960" cy="450000"/>
            </p14:xfrm>
          </p:contentPart>
        </mc:Choice>
        <mc:Fallback>
          <p:pic>
            <p:nvPicPr>
              <p:cNvPr id="26631" name="Ink 26630">
                <a:extLst>
                  <a:ext uri="{FF2B5EF4-FFF2-40B4-BE49-F238E27FC236}">
                    <a16:creationId xmlns:a16="http://schemas.microsoft.com/office/drawing/2014/main" id="{A4225453-87A3-4C06-80D1-92B05AA29C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0586" y="5159513"/>
                <a:ext cx="6800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642" name="Ink 26641">
                <a:extLst>
                  <a:ext uri="{FF2B5EF4-FFF2-40B4-BE49-F238E27FC236}">
                    <a16:creationId xmlns:a16="http://schemas.microsoft.com/office/drawing/2014/main" id="{C08A349A-BDBE-45FC-967F-71027EC226EF}"/>
                  </a:ext>
                </a:extLst>
              </p14:cNvPr>
              <p14:cNvContentPartPr/>
              <p14:nvPr/>
            </p14:nvContentPartPr>
            <p14:xfrm>
              <a:off x="2434386" y="5053673"/>
              <a:ext cx="2410920" cy="682920"/>
            </p14:xfrm>
          </p:contentPart>
        </mc:Choice>
        <mc:Fallback>
          <p:pic>
            <p:nvPicPr>
              <p:cNvPr id="26642" name="Ink 26641">
                <a:extLst>
                  <a:ext uri="{FF2B5EF4-FFF2-40B4-BE49-F238E27FC236}">
                    <a16:creationId xmlns:a16="http://schemas.microsoft.com/office/drawing/2014/main" id="{C08A349A-BDBE-45FC-967F-71027EC226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9986" y="5039273"/>
                <a:ext cx="243900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643" name="Ink 26642">
                <a:extLst>
                  <a:ext uri="{FF2B5EF4-FFF2-40B4-BE49-F238E27FC236}">
                    <a16:creationId xmlns:a16="http://schemas.microsoft.com/office/drawing/2014/main" id="{A3AAFF30-6FCA-4E5B-A88B-E7A4EA37699A}"/>
                  </a:ext>
                </a:extLst>
              </p14:cNvPr>
              <p14:cNvContentPartPr/>
              <p14:nvPr/>
            </p14:nvContentPartPr>
            <p14:xfrm>
              <a:off x="5333466" y="5149073"/>
              <a:ext cx="336960" cy="327240"/>
            </p14:xfrm>
          </p:contentPart>
        </mc:Choice>
        <mc:Fallback>
          <p:pic>
            <p:nvPicPr>
              <p:cNvPr id="26643" name="Ink 26642">
                <a:extLst>
                  <a:ext uri="{FF2B5EF4-FFF2-40B4-BE49-F238E27FC236}">
                    <a16:creationId xmlns:a16="http://schemas.microsoft.com/office/drawing/2014/main" id="{A3AAFF30-6FCA-4E5B-A88B-E7A4EA3769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9066" y="5134673"/>
                <a:ext cx="3650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645" name="Ink 26644">
                <a:extLst>
                  <a:ext uri="{FF2B5EF4-FFF2-40B4-BE49-F238E27FC236}">
                    <a16:creationId xmlns:a16="http://schemas.microsoft.com/office/drawing/2014/main" id="{5DC0AFDB-9B9D-45BF-92EB-DFBDAA515E86}"/>
                  </a:ext>
                </a:extLst>
              </p14:cNvPr>
              <p14:cNvContentPartPr/>
              <p14:nvPr/>
            </p14:nvContentPartPr>
            <p14:xfrm>
              <a:off x="6194946" y="5561633"/>
              <a:ext cx="499680" cy="406080"/>
            </p14:xfrm>
          </p:contentPart>
        </mc:Choice>
        <mc:Fallback>
          <p:pic>
            <p:nvPicPr>
              <p:cNvPr id="26645" name="Ink 26644">
                <a:extLst>
                  <a:ext uri="{FF2B5EF4-FFF2-40B4-BE49-F238E27FC236}">
                    <a16:creationId xmlns:a16="http://schemas.microsoft.com/office/drawing/2014/main" id="{5DC0AFDB-9B9D-45BF-92EB-DFBDAA515E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0546" y="5547233"/>
                <a:ext cx="5277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654" name="Ink 26653">
                <a:extLst>
                  <a:ext uri="{FF2B5EF4-FFF2-40B4-BE49-F238E27FC236}">
                    <a16:creationId xmlns:a16="http://schemas.microsoft.com/office/drawing/2014/main" id="{00D6A3D8-BC18-46C3-AC6D-31A2A4D31460}"/>
                  </a:ext>
                </a:extLst>
              </p14:cNvPr>
              <p14:cNvContentPartPr/>
              <p14:nvPr/>
            </p14:nvContentPartPr>
            <p14:xfrm>
              <a:off x="6212226" y="4836233"/>
              <a:ext cx="1898280" cy="541080"/>
            </p14:xfrm>
          </p:contentPart>
        </mc:Choice>
        <mc:Fallback>
          <p:pic>
            <p:nvPicPr>
              <p:cNvPr id="26654" name="Ink 26653">
                <a:extLst>
                  <a:ext uri="{FF2B5EF4-FFF2-40B4-BE49-F238E27FC236}">
                    <a16:creationId xmlns:a16="http://schemas.microsoft.com/office/drawing/2014/main" id="{00D6A3D8-BC18-46C3-AC6D-31A2A4D314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97826" y="4821833"/>
                <a:ext cx="19263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657" name="Ink 26656">
                <a:extLst>
                  <a:ext uri="{FF2B5EF4-FFF2-40B4-BE49-F238E27FC236}">
                    <a16:creationId xmlns:a16="http://schemas.microsoft.com/office/drawing/2014/main" id="{383AB49A-F2BF-4DE6-852A-CF72DEA3A8BE}"/>
                  </a:ext>
                </a:extLst>
              </p14:cNvPr>
              <p14:cNvContentPartPr/>
              <p14:nvPr/>
            </p14:nvContentPartPr>
            <p14:xfrm>
              <a:off x="8410386" y="4970873"/>
              <a:ext cx="613080" cy="297000"/>
            </p14:xfrm>
          </p:contentPart>
        </mc:Choice>
        <mc:Fallback>
          <p:pic>
            <p:nvPicPr>
              <p:cNvPr id="26657" name="Ink 26656">
                <a:extLst>
                  <a:ext uri="{FF2B5EF4-FFF2-40B4-BE49-F238E27FC236}">
                    <a16:creationId xmlns:a16="http://schemas.microsoft.com/office/drawing/2014/main" id="{383AB49A-F2BF-4DE6-852A-CF72DEA3A8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95986" y="4956473"/>
                <a:ext cx="641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671" name="Ink 26670">
                <a:extLst>
                  <a:ext uri="{FF2B5EF4-FFF2-40B4-BE49-F238E27FC236}">
                    <a16:creationId xmlns:a16="http://schemas.microsoft.com/office/drawing/2014/main" id="{0DDB4A69-5212-4FB6-BE9A-B167A57FC19E}"/>
                  </a:ext>
                </a:extLst>
              </p14:cNvPr>
              <p14:cNvContentPartPr/>
              <p14:nvPr/>
            </p14:nvContentPartPr>
            <p14:xfrm>
              <a:off x="6837186" y="5568833"/>
              <a:ext cx="2271600" cy="577800"/>
            </p14:xfrm>
          </p:contentPart>
        </mc:Choice>
        <mc:Fallback>
          <p:pic>
            <p:nvPicPr>
              <p:cNvPr id="26671" name="Ink 26670">
                <a:extLst>
                  <a:ext uri="{FF2B5EF4-FFF2-40B4-BE49-F238E27FC236}">
                    <a16:creationId xmlns:a16="http://schemas.microsoft.com/office/drawing/2014/main" id="{0DDB4A69-5212-4FB6-BE9A-B167A57FC1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22786" y="5554433"/>
                <a:ext cx="22996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675" name="Ink 26674">
                <a:extLst>
                  <a:ext uri="{FF2B5EF4-FFF2-40B4-BE49-F238E27FC236}">
                    <a16:creationId xmlns:a16="http://schemas.microsoft.com/office/drawing/2014/main" id="{7831E509-E346-43A2-92BC-3483DEC3EC44}"/>
                  </a:ext>
                </a:extLst>
              </p14:cNvPr>
              <p14:cNvContentPartPr/>
              <p14:nvPr/>
            </p14:nvContentPartPr>
            <p14:xfrm>
              <a:off x="6327786" y="1273313"/>
              <a:ext cx="1091520" cy="427680"/>
            </p14:xfrm>
          </p:contentPart>
        </mc:Choice>
        <mc:Fallback>
          <p:pic>
            <p:nvPicPr>
              <p:cNvPr id="26675" name="Ink 26674">
                <a:extLst>
                  <a:ext uri="{FF2B5EF4-FFF2-40B4-BE49-F238E27FC236}">
                    <a16:creationId xmlns:a16="http://schemas.microsoft.com/office/drawing/2014/main" id="{7831E509-E346-43A2-92BC-3483DEC3EC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13386" y="1258913"/>
                <a:ext cx="11196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680" name="Ink 26679">
                <a:extLst>
                  <a:ext uri="{FF2B5EF4-FFF2-40B4-BE49-F238E27FC236}">
                    <a16:creationId xmlns:a16="http://schemas.microsoft.com/office/drawing/2014/main" id="{DFD19798-5E22-4FB6-8FDF-DFD57176BBE4}"/>
                  </a:ext>
                </a:extLst>
              </p14:cNvPr>
              <p14:cNvContentPartPr/>
              <p14:nvPr/>
            </p14:nvContentPartPr>
            <p14:xfrm>
              <a:off x="779826" y="6005873"/>
              <a:ext cx="833760" cy="459720"/>
            </p14:xfrm>
          </p:contentPart>
        </mc:Choice>
        <mc:Fallback>
          <p:pic>
            <p:nvPicPr>
              <p:cNvPr id="26680" name="Ink 26679">
                <a:extLst>
                  <a:ext uri="{FF2B5EF4-FFF2-40B4-BE49-F238E27FC236}">
                    <a16:creationId xmlns:a16="http://schemas.microsoft.com/office/drawing/2014/main" id="{DFD19798-5E22-4FB6-8FDF-DFD57176BBE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5426" y="5991473"/>
                <a:ext cx="861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686" name="Ink 26685">
                <a:extLst>
                  <a:ext uri="{FF2B5EF4-FFF2-40B4-BE49-F238E27FC236}">
                    <a16:creationId xmlns:a16="http://schemas.microsoft.com/office/drawing/2014/main" id="{E3E1F401-8072-44EC-A634-B118C2A1C224}"/>
                  </a:ext>
                </a:extLst>
              </p14:cNvPr>
              <p14:cNvContentPartPr/>
              <p14:nvPr/>
            </p14:nvContentPartPr>
            <p14:xfrm>
              <a:off x="1909506" y="5880233"/>
              <a:ext cx="893160" cy="391680"/>
            </p14:xfrm>
          </p:contentPart>
        </mc:Choice>
        <mc:Fallback>
          <p:pic>
            <p:nvPicPr>
              <p:cNvPr id="26686" name="Ink 26685">
                <a:extLst>
                  <a:ext uri="{FF2B5EF4-FFF2-40B4-BE49-F238E27FC236}">
                    <a16:creationId xmlns:a16="http://schemas.microsoft.com/office/drawing/2014/main" id="{E3E1F401-8072-44EC-A634-B118C2A1C2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95106" y="5865833"/>
                <a:ext cx="9212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693" name="Ink 26692">
                <a:extLst>
                  <a:ext uri="{FF2B5EF4-FFF2-40B4-BE49-F238E27FC236}">
                    <a16:creationId xmlns:a16="http://schemas.microsoft.com/office/drawing/2014/main" id="{A21BC401-D4A8-4C34-A1D7-D3F05921C455}"/>
                  </a:ext>
                </a:extLst>
              </p14:cNvPr>
              <p14:cNvContentPartPr/>
              <p14:nvPr/>
            </p14:nvContentPartPr>
            <p14:xfrm>
              <a:off x="3081666" y="5816513"/>
              <a:ext cx="1724760" cy="720720"/>
            </p14:xfrm>
          </p:contentPart>
        </mc:Choice>
        <mc:Fallback>
          <p:pic>
            <p:nvPicPr>
              <p:cNvPr id="26693" name="Ink 26692">
                <a:extLst>
                  <a:ext uri="{FF2B5EF4-FFF2-40B4-BE49-F238E27FC236}">
                    <a16:creationId xmlns:a16="http://schemas.microsoft.com/office/drawing/2014/main" id="{A21BC401-D4A8-4C34-A1D7-D3F05921C4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67266" y="5802113"/>
                <a:ext cx="175284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696" name="Ink 26695">
                <a:extLst>
                  <a:ext uri="{FF2B5EF4-FFF2-40B4-BE49-F238E27FC236}">
                    <a16:creationId xmlns:a16="http://schemas.microsoft.com/office/drawing/2014/main" id="{F8D823EF-BA6D-4D68-A439-6D0A1C1B178D}"/>
                  </a:ext>
                </a:extLst>
              </p14:cNvPr>
              <p14:cNvContentPartPr/>
              <p14:nvPr/>
            </p14:nvContentPartPr>
            <p14:xfrm>
              <a:off x="1635546" y="5147633"/>
              <a:ext cx="385560" cy="444240"/>
            </p14:xfrm>
          </p:contentPart>
        </mc:Choice>
        <mc:Fallback>
          <p:pic>
            <p:nvPicPr>
              <p:cNvPr id="26696" name="Ink 26695">
                <a:extLst>
                  <a:ext uri="{FF2B5EF4-FFF2-40B4-BE49-F238E27FC236}">
                    <a16:creationId xmlns:a16="http://schemas.microsoft.com/office/drawing/2014/main" id="{F8D823EF-BA6D-4D68-A439-6D0A1C1B178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21146" y="5133233"/>
                <a:ext cx="413640" cy="47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B1400E-79C3-4E1B-9D4E-5D0823159BA3}"/>
                  </a:ext>
                </a:extLst>
              </p14:cNvPr>
              <p14:cNvContentPartPr/>
              <p14:nvPr/>
            </p14:nvContentPartPr>
            <p14:xfrm>
              <a:off x="394626" y="454313"/>
              <a:ext cx="761760" cy="66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B1400E-79C3-4E1B-9D4E-5D0823159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26" y="439913"/>
                <a:ext cx="7898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E5F479-452D-4B97-B590-E0C2A0C9FA3E}"/>
                  </a:ext>
                </a:extLst>
              </p14:cNvPr>
              <p14:cNvContentPartPr/>
              <p14:nvPr/>
            </p14:nvContentPartPr>
            <p14:xfrm>
              <a:off x="760746" y="2316953"/>
              <a:ext cx="1157760" cy="58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E5F479-452D-4B97-B590-E0C2A0C9FA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346" y="2302553"/>
                <a:ext cx="1185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69A7702-488A-4E93-864B-D3B9002F3A88}"/>
                  </a:ext>
                </a:extLst>
              </p14:cNvPr>
              <p14:cNvContentPartPr/>
              <p14:nvPr/>
            </p14:nvContentPartPr>
            <p14:xfrm>
              <a:off x="877746" y="572753"/>
              <a:ext cx="7360560" cy="3349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69A7702-488A-4E93-864B-D3B9002F3A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346" y="558353"/>
                <a:ext cx="7388640" cy="33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4B845A-C0A4-48E3-AC4F-531968AF7F26}"/>
                  </a:ext>
                </a:extLst>
              </p14:cNvPr>
              <p14:cNvContentPartPr/>
              <p14:nvPr/>
            </p14:nvContentPartPr>
            <p14:xfrm>
              <a:off x="426666" y="4633193"/>
              <a:ext cx="466200" cy="439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4B845A-C0A4-48E3-AC4F-531968AF7F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266" y="4618793"/>
                <a:ext cx="4942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EC8F9E3-4D7C-497D-9528-F7954A1DCBE1}"/>
                  </a:ext>
                </a:extLst>
              </p14:cNvPr>
              <p14:cNvContentPartPr/>
              <p14:nvPr/>
            </p14:nvContentPartPr>
            <p14:xfrm>
              <a:off x="1380306" y="4497833"/>
              <a:ext cx="1289520" cy="543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EC8F9E3-4D7C-497D-9528-F7954A1DCB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5906" y="4483433"/>
                <a:ext cx="1317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6FBE0B7-F2C1-4730-BF15-01CFD4F5430E}"/>
                  </a:ext>
                </a:extLst>
              </p14:cNvPr>
              <p14:cNvContentPartPr/>
              <p14:nvPr/>
            </p14:nvContentPartPr>
            <p14:xfrm>
              <a:off x="1627626" y="5575313"/>
              <a:ext cx="243000" cy="176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6FBE0B7-F2C1-4730-BF15-01CFD4F543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3226" y="5560913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2F41E46-148F-44BA-9469-FEFF68D4C930}"/>
                  </a:ext>
                </a:extLst>
              </p14:cNvPr>
              <p14:cNvContentPartPr/>
              <p14:nvPr/>
            </p14:nvContentPartPr>
            <p14:xfrm>
              <a:off x="2346906" y="4242593"/>
              <a:ext cx="3984840" cy="2077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2F41E46-148F-44BA-9469-FEFF68D4C9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2506" y="4228193"/>
                <a:ext cx="4012920" cy="21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4E6A383-66AD-417E-94C7-A1E9C65E8F6E}"/>
                  </a:ext>
                </a:extLst>
              </p14:cNvPr>
              <p14:cNvContentPartPr/>
              <p14:nvPr/>
            </p14:nvContentPartPr>
            <p14:xfrm>
              <a:off x="6719106" y="5200553"/>
              <a:ext cx="1624680" cy="545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4E6A383-66AD-417E-94C7-A1E9C65E8F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4706" y="5186153"/>
                <a:ext cx="16527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5789060-8486-4247-99EE-8E78AEA5BB79}"/>
                  </a:ext>
                </a:extLst>
              </p14:cNvPr>
              <p14:cNvContentPartPr/>
              <p14:nvPr/>
            </p14:nvContentPartPr>
            <p14:xfrm>
              <a:off x="7211946" y="4979513"/>
              <a:ext cx="1553400" cy="1020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5789060-8486-4247-99EE-8E78AEA5BB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7546" y="4965113"/>
                <a:ext cx="1581480" cy="10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6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20BD83C-E7A9-4F90-8005-09BF4CFC2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BF0FA40-04ED-494D-B2A7-2C60AF1D8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8458DA42-8F96-4253-9FE5-ABE25D409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57A8E33-93BA-4CA6-B400-802AD4AD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6-1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00DD282E-47B0-4E26-9760-168E3C15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AEB00A-D1EE-44A9-AEF5-804525793542}"/>
                  </a:ext>
                </a:extLst>
              </p14:cNvPr>
              <p14:cNvContentPartPr/>
              <p14:nvPr/>
            </p14:nvContentPartPr>
            <p14:xfrm>
              <a:off x="1376346" y="105803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AEB00A-D1EE-44A9-AEF5-804525793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946" y="10436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DF4504-E36F-4A96-9163-52A93290FBF7}"/>
                  </a:ext>
                </a:extLst>
              </p14:cNvPr>
              <p14:cNvContentPartPr/>
              <p14:nvPr/>
            </p14:nvContentPartPr>
            <p14:xfrm>
              <a:off x="2132346" y="423713"/>
              <a:ext cx="599760" cy="384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DF4504-E36F-4A96-9163-52A93290FB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7946" y="409313"/>
                <a:ext cx="6278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2E6D42-6520-4E8C-9CE1-1B35C0BB2EAA}"/>
                  </a:ext>
                </a:extLst>
              </p14:cNvPr>
              <p14:cNvContentPartPr/>
              <p14:nvPr/>
            </p14:nvContentPartPr>
            <p14:xfrm>
              <a:off x="696306" y="414353"/>
              <a:ext cx="1002600" cy="383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2E6D42-6520-4E8C-9CE1-1B35C0BB2E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906" y="399953"/>
                <a:ext cx="10306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219026-4B50-4EEC-81B4-89B9DB63717C}"/>
                  </a:ext>
                </a:extLst>
              </p14:cNvPr>
              <p14:cNvContentPartPr/>
              <p14:nvPr/>
            </p14:nvContentPartPr>
            <p14:xfrm>
              <a:off x="3066546" y="570953"/>
              <a:ext cx="923400" cy="62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219026-4B50-4EEC-81B4-89B9DB6371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2146" y="556553"/>
                <a:ext cx="9514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0BE25E-1855-4932-81DC-45AC038F84C7}"/>
                  </a:ext>
                </a:extLst>
              </p14:cNvPr>
              <p14:cNvContentPartPr/>
              <p14:nvPr/>
            </p14:nvContentPartPr>
            <p14:xfrm>
              <a:off x="4430586" y="302393"/>
              <a:ext cx="633960" cy="528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0BE25E-1855-4932-81DC-45AC038F84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6186" y="287993"/>
                <a:ext cx="66204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BF8A85-C1ED-4077-BB5F-091C4B50EA28}"/>
                  </a:ext>
                </a:extLst>
              </p14:cNvPr>
              <p14:cNvContentPartPr/>
              <p14:nvPr/>
            </p14:nvContentPartPr>
            <p14:xfrm>
              <a:off x="7077306" y="580673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BF8A85-C1ED-4077-BB5F-091C4B50E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906" y="5662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6F4E43-EF09-473E-BAD0-31369EF460C3}"/>
                  </a:ext>
                </a:extLst>
              </p14:cNvPr>
              <p14:cNvContentPartPr/>
              <p14:nvPr/>
            </p14:nvContentPartPr>
            <p14:xfrm>
              <a:off x="7083426" y="75887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6F4E43-EF09-473E-BAD0-31369EF46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9026" y="744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C7DBB2-09D2-4874-BD5F-E53B44029B28}"/>
                  </a:ext>
                </a:extLst>
              </p14:cNvPr>
              <p14:cNvContentPartPr/>
              <p14:nvPr/>
            </p14:nvContentPartPr>
            <p14:xfrm>
              <a:off x="5578266" y="336953"/>
              <a:ext cx="1162440" cy="430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C7DBB2-09D2-4874-BD5F-E53B44029B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3866" y="322553"/>
                <a:ext cx="1190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7FEF84-F20E-4502-963E-1001DDA43C04}"/>
                  </a:ext>
                </a:extLst>
              </p14:cNvPr>
              <p14:cNvContentPartPr/>
              <p14:nvPr/>
            </p14:nvContentPartPr>
            <p14:xfrm>
              <a:off x="1140546" y="1564553"/>
              <a:ext cx="479160" cy="395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7FEF84-F20E-4502-963E-1001DDA43C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6146" y="1550153"/>
                <a:ext cx="507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DC518E-06FA-47F6-9269-1D841A9C595D}"/>
                  </a:ext>
                </a:extLst>
              </p14:cNvPr>
              <p14:cNvContentPartPr/>
              <p14:nvPr/>
            </p14:nvContentPartPr>
            <p14:xfrm>
              <a:off x="949026" y="1274393"/>
              <a:ext cx="168840" cy="156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DC518E-06FA-47F6-9269-1D841A9C59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626" y="1259993"/>
                <a:ext cx="196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A7D167F-6CDC-42DA-BDA9-7A0CB4800119}"/>
                  </a:ext>
                </a:extLst>
              </p14:cNvPr>
              <p14:cNvContentPartPr/>
              <p14:nvPr/>
            </p14:nvContentPartPr>
            <p14:xfrm>
              <a:off x="1777386" y="1287353"/>
              <a:ext cx="119520" cy="147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A7D167F-6CDC-42DA-BDA9-7A0CB48001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2986" y="1272953"/>
                <a:ext cx="147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7426F7-C78D-4045-8E9D-A1F7FBEC993B}"/>
                  </a:ext>
                </a:extLst>
              </p14:cNvPr>
              <p14:cNvContentPartPr/>
              <p14:nvPr/>
            </p14:nvContentPartPr>
            <p14:xfrm>
              <a:off x="1656066" y="1958753"/>
              <a:ext cx="637560" cy="39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426F7-C78D-4045-8E9D-A1F7FBEC99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1666" y="1944353"/>
                <a:ext cx="6656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0D86039-D9E1-4A73-8924-B3FA2AE1066E}"/>
                  </a:ext>
                </a:extLst>
              </p14:cNvPr>
              <p14:cNvContentPartPr/>
              <p14:nvPr/>
            </p14:nvContentPartPr>
            <p14:xfrm>
              <a:off x="2998146" y="1804673"/>
              <a:ext cx="204120" cy="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0D86039-D9E1-4A73-8924-B3FA2AE106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3746" y="1790273"/>
                <a:ext cx="232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93D646-AE5D-432D-BC00-5F36DC3748BB}"/>
                  </a:ext>
                </a:extLst>
              </p14:cNvPr>
              <p14:cNvContentPartPr/>
              <p14:nvPr/>
            </p14:nvContentPartPr>
            <p14:xfrm>
              <a:off x="3030546" y="2026433"/>
              <a:ext cx="205200" cy="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93D646-AE5D-432D-BC00-5F36DC3748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6146" y="2012033"/>
                <a:ext cx="233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0CC8BE1-337D-4209-B0DD-2FB71B7118FD}"/>
                  </a:ext>
                </a:extLst>
              </p14:cNvPr>
              <p14:cNvContentPartPr/>
              <p14:nvPr/>
            </p14:nvContentPartPr>
            <p14:xfrm>
              <a:off x="4068786" y="2156393"/>
              <a:ext cx="1797120" cy="2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0CC8BE1-337D-4209-B0DD-2FB71B7118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54386" y="2141993"/>
                <a:ext cx="1825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EE9FE48-814B-4A5E-9116-706525CA2653}"/>
                  </a:ext>
                </a:extLst>
              </p14:cNvPr>
              <p14:cNvContentPartPr/>
              <p14:nvPr/>
            </p14:nvContentPartPr>
            <p14:xfrm>
              <a:off x="5037546" y="2333153"/>
              <a:ext cx="572760" cy="331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EE9FE48-814B-4A5E-9116-706525CA26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3146" y="2318753"/>
                <a:ext cx="600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8DEC08-6A5C-4EAE-BC78-D6CAF0997C26}"/>
                  </a:ext>
                </a:extLst>
              </p14:cNvPr>
              <p14:cNvContentPartPr/>
              <p14:nvPr/>
            </p14:nvContentPartPr>
            <p14:xfrm>
              <a:off x="6401946" y="2029313"/>
              <a:ext cx="288000" cy="6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8DEC08-6A5C-4EAE-BC78-D6CAF0997C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7546" y="2014913"/>
                <a:ext cx="316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79EB1D-D2EF-4464-8DF2-AD36218697C6}"/>
                  </a:ext>
                </a:extLst>
              </p14:cNvPr>
              <p14:cNvContentPartPr/>
              <p14:nvPr/>
            </p14:nvContentPartPr>
            <p14:xfrm>
              <a:off x="6454146" y="2242793"/>
              <a:ext cx="246240" cy="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79EB1D-D2EF-4464-8DF2-AD36218697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39746" y="2228393"/>
                <a:ext cx="274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AC80D7-066D-4A57-A2B2-A36601CD32CA}"/>
                  </a:ext>
                </a:extLst>
              </p14:cNvPr>
              <p14:cNvContentPartPr/>
              <p14:nvPr/>
            </p14:nvContentPartPr>
            <p14:xfrm>
              <a:off x="4031346" y="1438193"/>
              <a:ext cx="1841400" cy="587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AC80D7-066D-4A57-A2B2-A36601CD3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16946" y="1423793"/>
                <a:ext cx="18694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7912E2-8D43-49D9-9FF3-C1C754B96046}"/>
                  </a:ext>
                </a:extLst>
              </p14:cNvPr>
              <p14:cNvContentPartPr/>
              <p14:nvPr/>
            </p14:nvContentPartPr>
            <p14:xfrm>
              <a:off x="7332186" y="1782713"/>
              <a:ext cx="636480" cy="537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7912E2-8D43-49D9-9FF3-C1C754B960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17786" y="1768313"/>
                <a:ext cx="6645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621860D-6156-411B-871A-3A2A1A29EB40}"/>
                  </a:ext>
                </a:extLst>
              </p14:cNvPr>
              <p14:cNvContentPartPr/>
              <p14:nvPr/>
            </p14:nvContentPartPr>
            <p14:xfrm>
              <a:off x="7087026" y="1589033"/>
              <a:ext cx="1501560" cy="956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621860D-6156-411B-871A-3A2A1A29EB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72626" y="1574633"/>
                <a:ext cx="15296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D253F-5EBA-424A-BD7A-E1E71E481481}"/>
                  </a:ext>
                </a:extLst>
              </p14:cNvPr>
              <p14:cNvContentPartPr/>
              <p14:nvPr/>
            </p14:nvContentPartPr>
            <p14:xfrm>
              <a:off x="1603866" y="3869993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D253F-5EBA-424A-BD7A-E1E71E481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66" y="3855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F2C009-9724-4676-83D4-451F1315900F}"/>
                  </a:ext>
                </a:extLst>
              </p14:cNvPr>
              <p14:cNvContentPartPr/>
              <p14:nvPr/>
            </p14:nvContentPartPr>
            <p14:xfrm>
              <a:off x="2270226" y="3175193"/>
              <a:ext cx="674280" cy="489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F2C009-9724-4676-83D4-451F131590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55826" y="3160793"/>
                <a:ext cx="7023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0BC7527-9AC6-4730-92F2-4B0E495F7D56}"/>
                  </a:ext>
                </a:extLst>
              </p14:cNvPr>
              <p14:cNvContentPartPr/>
              <p14:nvPr/>
            </p14:nvContentPartPr>
            <p14:xfrm>
              <a:off x="793146" y="3202553"/>
              <a:ext cx="1090440" cy="490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0BC7527-9AC6-4730-92F2-4B0E495F7D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8746" y="3188153"/>
                <a:ext cx="11185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B99798-3EE9-4E69-846A-2010A75986CE}"/>
                  </a:ext>
                </a:extLst>
              </p14:cNvPr>
              <p14:cNvContentPartPr/>
              <p14:nvPr/>
            </p14:nvContentPartPr>
            <p14:xfrm>
              <a:off x="3426906" y="3368513"/>
              <a:ext cx="925560" cy="713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B99798-3EE9-4E69-846A-2010A75986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12506" y="3354113"/>
                <a:ext cx="95364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B80C1E6-777C-4EE6-AD8E-639151D5D451}"/>
                  </a:ext>
                </a:extLst>
              </p14:cNvPr>
              <p14:cNvContentPartPr/>
              <p14:nvPr/>
            </p14:nvContentPartPr>
            <p14:xfrm>
              <a:off x="4812186" y="3120113"/>
              <a:ext cx="686520" cy="542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B80C1E6-777C-4EE6-AD8E-639151D5D45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97786" y="3105713"/>
                <a:ext cx="7146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1EDD52D-1B0C-4AC4-B43D-698199974FF0}"/>
                  </a:ext>
                </a:extLst>
              </p14:cNvPr>
              <p14:cNvContentPartPr/>
              <p14:nvPr/>
            </p14:nvContentPartPr>
            <p14:xfrm>
              <a:off x="6233826" y="3124073"/>
              <a:ext cx="1137240" cy="497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1EDD52D-1B0C-4AC4-B43D-698199974FF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19426" y="3109673"/>
                <a:ext cx="1165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60BB327-2527-4E7B-89D3-66A30571B16A}"/>
                  </a:ext>
                </a:extLst>
              </p14:cNvPr>
              <p14:cNvContentPartPr/>
              <p14:nvPr/>
            </p14:nvContentPartPr>
            <p14:xfrm>
              <a:off x="7807026" y="3131993"/>
              <a:ext cx="1030680" cy="482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60BB327-2527-4E7B-89D3-66A30571B16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92626" y="3117593"/>
                <a:ext cx="105876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4F7DE22-4A91-4C51-9542-562324B680BF}"/>
                  </a:ext>
                </a:extLst>
              </p14:cNvPr>
              <p14:cNvContentPartPr/>
              <p14:nvPr/>
            </p14:nvContentPartPr>
            <p14:xfrm>
              <a:off x="3078426" y="4658393"/>
              <a:ext cx="203400" cy="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F7DE22-4A91-4C51-9542-562324B680B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026" y="4643993"/>
                <a:ext cx="231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B131EA6-F808-4E42-9A9D-77E76DF03A49}"/>
                  </a:ext>
                </a:extLst>
              </p14:cNvPr>
              <p14:cNvContentPartPr/>
              <p14:nvPr/>
            </p14:nvContentPartPr>
            <p14:xfrm>
              <a:off x="3072306" y="4841633"/>
              <a:ext cx="185760" cy="2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B131EA6-F808-4E42-9A9D-77E76DF03A4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57906" y="4827233"/>
                <a:ext cx="213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0F18DED-09E2-402D-B792-929769D023EA}"/>
                  </a:ext>
                </a:extLst>
              </p14:cNvPr>
              <p14:cNvContentPartPr/>
              <p14:nvPr/>
            </p14:nvContentPartPr>
            <p14:xfrm>
              <a:off x="876666" y="4188953"/>
              <a:ext cx="1488240" cy="1155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0F18DED-09E2-402D-B792-929769D023E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62266" y="4174553"/>
                <a:ext cx="151632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BF5AB4E-020D-4568-A58C-09E48B084A64}"/>
                  </a:ext>
                </a:extLst>
              </p14:cNvPr>
              <p14:cNvContentPartPr/>
              <p14:nvPr/>
            </p14:nvContentPartPr>
            <p14:xfrm>
              <a:off x="3920466" y="4360313"/>
              <a:ext cx="2571480" cy="888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BF5AB4E-020D-4568-A58C-09E48B084A6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6066" y="4345913"/>
                <a:ext cx="25995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1BEA640-D833-40AB-A1FD-AA4B6DD3672C}"/>
                  </a:ext>
                </a:extLst>
              </p14:cNvPr>
              <p14:cNvContentPartPr/>
              <p14:nvPr/>
            </p14:nvContentPartPr>
            <p14:xfrm>
              <a:off x="6831426" y="4445993"/>
              <a:ext cx="1972080" cy="882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1BEA640-D833-40AB-A1FD-AA4B6DD367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17026" y="4431593"/>
                <a:ext cx="20001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BA2A7F8-ED86-4C91-AB8F-E2865B5E2D01}"/>
                  </a:ext>
                </a:extLst>
              </p14:cNvPr>
              <p14:cNvContentPartPr/>
              <p14:nvPr/>
            </p14:nvContentPartPr>
            <p14:xfrm>
              <a:off x="3052146" y="5625353"/>
              <a:ext cx="274320" cy="20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BA2A7F8-ED86-4C91-AB8F-E2865B5E2D0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37746" y="5610953"/>
                <a:ext cx="302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F486C19-25F8-4DB1-9EDD-924EDED60410}"/>
                  </a:ext>
                </a:extLst>
              </p14:cNvPr>
              <p14:cNvContentPartPr/>
              <p14:nvPr/>
            </p14:nvContentPartPr>
            <p14:xfrm>
              <a:off x="3047826" y="5789873"/>
              <a:ext cx="282960" cy="27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F486C19-25F8-4DB1-9EDD-924EDED6041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33426" y="5775473"/>
                <a:ext cx="311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344FB20-0215-4B75-87FE-C63F00B408BD}"/>
                  </a:ext>
                </a:extLst>
              </p14:cNvPr>
              <p14:cNvContentPartPr/>
              <p14:nvPr/>
            </p14:nvContentPartPr>
            <p14:xfrm>
              <a:off x="3625266" y="5793113"/>
              <a:ext cx="493920" cy="68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344FB20-0215-4B75-87FE-C63F00B408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10866" y="5778713"/>
                <a:ext cx="52200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34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72A1D-1B07-47ED-BC19-1FC8656900A7}"/>
                  </a:ext>
                </a:extLst>
              </p14:cNvPr>
              <p14:cNvContentPartPr/>
              <p14:nvPr/>
            </p14:nvContentPartPr>
            <p14:xfrm>
              <a:off x="1420266" y="73943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72A1D-1B07-47ED-BC19-1FC865690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866" y="7250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BC5C71-6D53-4A3E-BFD9-2ADF468DA50D}"/>
                  </a:ext>
                </a:extLst>
              </p14:cNvPr>
              <p14:cNvContentPartPr/>
              <p14:nvPr/>
            </p14:nvContentPartPr>
            <p14:xfrm>
              <a:off x="1421346" y="93635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BC5C71-6D53-4A3E-BFD9-2ADF468DA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946" y="921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A43784-0E4F-434F-930C-2BAB7EB2F7D7}"/>
                  </a:ext>
                </a:extLst>
              </p14:cNvPr>
              <p14:cNvContentPartPr/>
              <p14:nvPr/>
            </p14:nvContentPartPr>
            <p14:xfrm>
              <a:off x="482106" y="438473"/>
              <a:ext cx="635760" cy="60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A43784-0E4F-434F-930C-2BAB7EB2F7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706" y="424073"/>
                <a:ext cx="663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1381D8-C844-4602-9B1D-3B48A4ADE48B}"/>
                  </a:ext>
                </a:extLst>
              </p14:cNvPr>
              <p14:cNvContentPartPr/>
              <p14:nvPr/>
            </p14:nvContentPartPr>
            <p14:xfrm>
              <a:off x="3020826" y="439553"/>
              <a:ext cx="226800" cy="445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1381D8-C844-4602-9B1D-3B48A4ADE4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6426" y="425153"/>
                <a:ext cx="2548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CAB4B2-92B6-4ABE-B315-E312C84F4143}"/>
                  </a:ext>
                </a:extLst>
              </p14:cNvPr>
              <p14:cNvContentPartPr/>
              <p14:nvPr/>
            </p14:nvContentPartPr>
            <p14:xfrm>
              <a:off x="3476946" y="821153"/>
              <a:ext cx="109800" cy="20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CAB4B2-92B6-4ABE-B315-E312C84F4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2546" y="806753"/>
                <a:ext cx="137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0ECE18-4CB7-477A-9CDB-83B3461B2183}"/>
                  </a:ext>
                </a:extLst>
              </p14:cNvPr>
              <p14:cNvContentPartPr/>
              <p14:nvPr/>
            </p14:nvContentPartPr>
            <p14:xfrm>
              <a:off x="4007946" y="451433"/>
              <a:ext cx="227160" cy="39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0ECE18-4CB7-477A-9CDB-83B3461B21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3546" y="437033"/>
                <a:ext cx="2552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91BF5A-9298-49C6-9892-2D88CC8394BC}"/>
                  </a:ext>
                </a:extLst>
              </p14:cNvPr>
              <p14:cNvContentPartPr/>
              <p14:nvPr/>
            </p14:nvContentPartPr>
            <p14:xfrm>
              <a:off x="4426626" y="761393"/>
              <a:ext cx="94320" cy="23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1BF5A-9298-49C6-9892-2D88CC8394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2226" y="746993"/>
                <a:ext cx="1224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C91E8A-B4A4-4721-9B01-BBB4B6297071}"/>
                  </a:ext>
                </a:extLst>
              </p14:cNvPr>
              <p14:cNvContentPartPr/>
              <p14:nvPr/>
            </p14:nvContentPartPr>
            <p14:xfrm>
              <a:off x="5967426" y="436313"/>
              <a:ext cx="221760" cy="35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C91E8A-B4A4-4721-9B01-BBB4B62970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53026" y="421913"/>
                <a:ext cx="2498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4EDF04-6C07-41B7-AD6D-6F0C8FD78424}"/>
                  </a:ext>
                </a:extLst>
              </p14:cNvPr>
              <p14:cNvContentPartPr/>
              <p14:nvPr/>
            </p14:nvContentPartPr>
            <p14:xfrm>
              <a:off x="7626666" y="733313"/>
              <a:ext cx="79920" cy="153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4EDF04-6C07-41B7-AD6D-6F0C8FD784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12266" y="718913"/>
                <a:ext cx="108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4A869D-E6B3-4221-94FE-273FE239962E}"/>
                  </a:ext>
                </a:extLst>
              </p14:cNvPr>
              <p14:cNvContentPartPr/>
              <p14:nvPr/>
            </p14:nvContentPartPr>
            <p14:xfrm>
              <a:off x="8079546" y="364313"/>
              <a:ext cx="82800" cy="406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4A869D-E6B3-4221-94FE-273FE23996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65146" y="349913"/>
                <a:ext cx="1108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AA7EB5-FDC6-4D41-B70E-6BD27987404E}"/>
                  </a:ext>
                </a:extLst>
              </p14:cNvPr>
              <p14:cNvContentPartPr/>
              <p14:nvPr/>
            </p14:nvContentPartPr>
            <p14:xfrm>
              <a:off x="8344506" y="365753"/>
              <a:ext cx="238680" cy="464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AA7EB5-FDC6-4D41-B70E-6BD2798740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30106" y="351353"/>
                <a:ext cx="26676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FFEC00-31B6-4D5D-A25C-D10628CC8978}"/>
                  </a:ext>
                </a:extLst>
              </p14:cNvPr>
              <p14:cNvContentPartPr/>
              <p14:nvPr/>
            </p14:nvContentPartPr>
            <p14:xfrm>
              <a:off x="7023306" y="414353"/>
              <a:ext cx="411480" cy="356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FFEC00-31B6-4D5D-A25C-D10628CC89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08906" y="399953"/>
                <a:ext cx="4395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2B87ED-8656-4C09-BC96-E486A00AF825}"/>
                  </a:ext>
                </a:extLst>
              </p14:cNvPr>
              <p14:cNvContentPartPr/>
              <p14:nvPr/>
            </p14:nvContentPartPr>
            <p14:xfrm>
              <a:off x="6384666" y="446033"/>
              <a:ext cx="324360" cy="477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2B87ED-8656-4C09-BC96-E486A00AF8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70266" y="431633"/>
                <a:ext cx="3524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1A35B4-5215-41C6-82C9-ED45D54E3E3A}"/>
                  </a:ext>
                </a:extLst>
              </p14:cNvPr>
              <p14:cNvContentPartPr/>
              <p14:nvPr/>
            </p14:nvContentPartPr>
            <p14:xfrm>
              <a:off x="4859346" y="443513"/>
              <a:ext cx="739440" cy="552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1A35B4-5215-41C6-82C9-ED45D54E3E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4946" y="429113"/>
                <a:ext cx="7675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916250-D070-43DA-B98B-3480E8AD33BB}"/>
                  </a:ext>
                </a:extLst>
              </p14:cNvPr>
              <p14:cNvContentPartPr/>
              <p14:nvPr/>
            </p14:nvContentPartPr>
            <p14:xfrm>
              <a:off x="2052786" y="454313"/>
              <a:ext cx="667440" cy="641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916250-D070-43DA-B98B-3480E8AD33B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38386" y="439913"/>
                <a:ext cx="6955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0E067F-EEC8-447D-A7DC-19529DBEB66C}"/>
                  </a:ext>
                </a:extLst>
              </p14:cNvPr>
              <p14:cNvContentPartPr/>
              <p14:nvPr/>
            </p14:nvContentPartPr>
            <p14:xfrm>
              <a:off x="892866" y="1556273"/>
              <a:ext cx="620640" cy="529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0E067F-EEC8-447D-A7DC-19529DBEB6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8466" y="1541873"/>
                <a:ext cx="64872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8D5045-85F4-4BDB-981C-4B00C2B3B499}"/>
                  </a:ext>
                </a:extLst>
              </p14:cNvPr>
              <p14:cNvContentPartPr/>
              <p14:nvPr/>
            </p14:nvContentPartPr>
            <p14:xfrm>
              <a:off x="1442586" y="1477073"/>
              <a:ext cx="3831840" cy="182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8D5045-85F4-4BDB-981C-4B00C2B3B49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28186" y="1462673"/>
                <a:ext cx="3859920" cy="18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AB7A64C-5FF7-4B85-9039-786FFB736599}"/>
                  </a:ext>
                </a:extLst>
              </p14:cNvPr>
              <p14:cNvContentPartPr/>
              <p14:nvPr/>
            </p14:nvContentPartPr>
            <p14:xfrm>
              <a:off x="3383706" y="2513513"/>
              <a:ext cx="2205720" cy="892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AB7A64C-5FF7-4B85-9039-786FFB73659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69306" y="2499113"/>
                <a:ext cx="223380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37EA791-DBC9-4A21-B073-93DCE9E5CC10}"/>
                  </a:ext>
                </a:extLst>
              </p14:cNvPr>
              <p14:cNvContentPartPr/>
              <p14:nvPr/>
            </p14:nvContentPartPr>
            <p14:xfrm>
              <a:off x="7600026" y="1082153"/>
              <a:ext cx="1517760" cy="781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37EA791-DBC9-4A21-B073-93DCE9E5CC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5626" y="1067753"/>
                <a:ext cx="15458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718CBAA-E76E-43D5-A091-674D74E98F22}"/>
                  </a:ext>
                </a:extLst>
              </p14:cNvPr>
              <p14:cNvContentPartPr/>
              <p14:nvPr/>
            </p14:nvContentPartPr>
            <p14:xfrm>
              <a:off x="549426" y="4096073"/>
              <a:ext cx="545760" cy="233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718CBAA-E76E-43D5-A091-674D74E98F2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5026" y="4081673"/>
                <a:ext cx="5738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02521A-36A2-44B8-887E-E3B6A10784A9}"/>
                  </a:ext>
                </a:extLst>
              </p14:cNvPr>
              <p14:cNvContentPartPr/>
              <p14:nvPr/>
            </p14:nvContentPartPr>
            <p14:xfrm>
              <a:off x="1741746" y="4090313"/>
              <a:ext cx="443880" cy="324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02521A-36A2-44B8-887E-E3B6A10784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27346" y="4075913"/>
                <a:ext cx="4719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D750270-C50E-42F4-9490-60BED579BB0E}"/>
                  </a:ext>
                </a:extLst>
              </p14:cNvPr>
              <p14:cNvContentPartPr/>
              <p14:nvPr/>
            </p14:nvContentPartPr>
            <p14:xfrm>
              <a:off x="1760826" y="3746873"/>
              <a:ext cx="140400" cy="151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D750270-C50E-42F4-9490-60BED579BB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46426" y="3732473"/>
                <a:ext cx="1684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A56057E-848C-4151-8D13-8BF91C6E9DBF}"/>
                  </a:ext>
                </a:extLst>
              </p14:cNvPr>
              <p14:cNvContentPartPr/>
              <p14:nvPr/>
            </p14:nvContentPartPr>
            <p14:xfrm>
              <a:off x="2524746" y="3806273"/>
              <a:ext cx="107280" cy="120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A56057E-848C-4151-8D13-8BF91C6E9DB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10346" y="3791873"/>
                <a:ext cx="135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CAC5316-A5A4-4B05-BA2B-E0E1642D16DC}"/>
                  </a:ext>
                </a:extLst>
              </p14:cNvPr>
              <p14:cNvContentPartPr/>
              <p14:nvPr/>
            </p14:nvContentPartPr>
            <p14:xfrm>
              <a:off x="4067346" y="4188953"/>
              <a:ext cx="357480" cy="187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CAC5316-A5A4-4B05-BA2B-E0E1642D16D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52946" y="4174553"/>
                <a:ext cx="385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4D9335C-405C-4D05-840A-FDEA24FDEE0F}"/>
                  </a:ext>
                </a:extLst>
              </p14:cNvPr>
              <p14:cNvContentPartPr/>
              <p14:nvPr/>
            </p14:nvContentPartPr>
            <p14:xfrm>
              <a:off x="5862666" y="2702873"/>
              <a:ext cx="1259640" cy="433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4D9335C-405C-4D05-840A-FDEA24FDE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48266" y="2688473"/>
                <a:ext cx="1287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5040169-DAC6-4AF9-84A3-2C0BEE199BF8}"/>
                  </a:ext>
                </a:extLst>
              </p14:cNvPr>
              <p14:cNvContentPartPr/>
              <p14:nvPr/>
            </p14:nvContentPartPr>
            <p14:xfrm>
              <a:off x="2264106" y="4353113"/>
              <a:ext cx="795600" cy="323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5040169-DAC6-4AF9-84A3-2C0BEE199B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49706" y="4338713"/>
                <a:ext cx="8236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056B517-A1D4-40B9-84FB-32276D56B4BA}"/>
                  </a:ext>
                </a:extLst>
              </p14:cNvPr>
              <p14:cNvContentPartPr/>
              <p14:nvPr/>
            </p14:nvContentPartPr>
            <p14:xfrm>
              <a:off x="5290626" y="4045673"/>
              <a:ext cx="728640" cy="664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056B517-A1D4-40B9-84FB-32276D56B4B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76226" y="4031273"/>
                <a:ext cx="75672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FC074AC-F7F5-48ED-ACD2-F3600ED37D5D}"/>
                  </a:ext>
                </a:extLst>
              </p14:cNvPr>
              <p14:cNvContentPartPr/>
              <p14:nvPr/>
            </p14:nvContentPartPr>
            <p14:xfrm>
              <a:off x="1607826" y="1562393"/>
              <a:ext cx="398160" cy="477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FC074AC-F7F5-48ED-ACD2-F3600ED37D5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93426" y="1547993"/>
                <a:ext cx="42624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840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6E359E-14EA-4357-8727-F0AAC616BE7B}"/>
                  </a:ext>
                </a:extLst>
              </p14:cNvPr>
              <p14:cNvContentPartPr/>
              <p14:nvPr/>
            </p14:nvContentPartPr>
            <p14:xfrm>
              <a:off x="698106" y="503273"/>
              <a:ext cx="387720" cy="64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6E359E-14EA-4357-8727-F0AAC616B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706" y="488873"/>
                <a:ext cx="41580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54F146-0CDE-4720-B4FC-8A3E34F66650}"/>
                  </a:ext>
                </a:extLst>
              </p14:cNvPr>
              <p14:cNvContentPartPr/>
              <p14:nvPr/>
            </p14:nvContentPartPr>
            <p14:xfrm>
              <a:off x="7327146" y="368993"/>
              <a:ext cx="146880" cy="408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54F146-0CDE-4720-B4FC-8A3E34F666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2746" y="354593"/>
                <a:ext cx="1749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6C325C-E0D0-49A3-9530-D2BF36FDF78D}"/>
                  </a:ext>
                </a:extLst>
              </p14:cNvPr>
              <p14:cNvContentPartPr/>
              <p14:nvPr/>
            </p14:nvContentPartPr>
            <p14:xfrm>
              <a:off x="7378986" y="96335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6C325C-E0D0-49A3-9530-D2BF36FDF7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4586" y="9489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176C9C8-156C-40E3-AFD8-7681AC0F163F}"/>
                  </a:ext>
                </a:extLst>
              </p14:cNvPr>
              <p14:cNvContentPartPr/>
              <p14:nvPr/>
            </p14:nvContentPartPr>
            <p14:xfrm>
              <a:off x="3892746" y="327953"/>
              <a:ext cx="2650320" cy="1059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76C9C8-156C-40E3-AFD8-7681AC0F16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8346" y="313553"/>
                <a:ext cx="267840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1312A5-1D26-4C96-A9DD-3F26BED301F0}"/>
                  </a:ext>
                </a:extLst>
              </p14:cNvPr>
              <p14:cNvContentPartPr/>
              <p14:nvPr/>
            </p14:nvContentPartPr>
            <p14:xfrm>
              <a:off x="1725186" y="478793"/>
              <a:ext cx="1271880" cy="54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1312A5-1D26-4C96-A9DD-3F26BED3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0786" y="464393"/>
                <a:ext cx="12999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E8BB6A-00BA-4BDC-B46C-52D7EEBE6DF3}"/>
                  </a:ext>
                </a:extLst>
              </p14:cNvPr>
              <p14:cNvContentPartPr/>
              <p14:nvPr/>
            </p14:nvContentPartPr>
            <p14:xfrm>
              <a:off x="822306" y="1887473"/>
              <a:ext cx="457560" cy="772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E8BB6A-00BA-4BDC-B46C-52D7EEBE6D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906" y="1873073"/>
                <a:ext cx="48564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B23362-A2F2-45A9-BF1F-82820A08F2F3}"/>
                  </a:ext>
                </a:extLst>
              </p14:cNvPr>
              <p14:cNvContentPartPr/>
              <p14:nvPr/>
            </p14:nvContentPartPr>
            <p14:xfrm>
              <a:off x="2008506" y="1892513"/>
              <a:ext cx="669600" cy="53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B23362-A2F2-45A9-BF1F-82820A08F2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106" y="1878113"/>
                <a:ext cx="6976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B3ACD4-B810-4585-ACB5-9A4C733A7B0D}"/>
                  </a:ext>
                </a:extLst>
              </p14:cNvPr>
              <p14:cNvContentPartPr/>
              <p14:nvPr/>
            </p14:nvContentPartPr>
            <p14:xfrm>
              <a:off x="2808426" y="1784153"/>
              <a:ext cx="601560" cy="55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B3ACD4-B810-4585-ACB5-9A4C733A7B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4026" y="1769753"/>
                <a:ext cx="6296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B372C67-0355-416B-9A6C-6B62F653A354}"/>
                  </a:ext>
                </a:extLst>
              </p14:cNvPr>
              <p14:cNvContentPartPr/>
              <p14:nvPr/>
            </p14:nvContentPartPr>
            <p14:xfrm>
              <a:off x="4244106" y="1662473"/>
              <a:ext cx="2820960" cy="937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B372C67-0355-416B-9A6C-6B62F653A3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9706" y="1648073"/>
                <a:ext cx="284904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898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54BC04A-B4B1-4B13-9672-9A2C346B5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7650" name="Line 2">
            <a:extLst>
              <a:ext uri="{FF2B5EF4-FFF2-40B4-BE49-F238E27FC236}">
                <a16:creationId xmlns:a16="http://schemas.microsoft.com/office/drawing/2014/main" id="{9488335A-BD73-41ED-A54D-8695D53EA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A1FBE3-44F8-4BEB-8DE7-16951D25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1534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A </a:t>
            </a:r>
            <a:r>
              <a:rPr lang="en-GB" altLang="en-US" sz="2800" b="1" dirty="0">
                <a:solidFill>
                  <a:srgbClr val="3333CC"/>
                </a:solidFill>
              </a:rPr>
              <a:t>frequency distribution</a:t>
            </a:r>
            <a:r>
              <a:rPr lang="en-GB" altLang="en-US" sz="2800" b="1" dirty="0"/>
              <a:t> </a:t>
            </a:r>
            <a:r>
              <a:rPr lang="en-GB" altLang="en-US" sz="2800" dirty="0"/>
              <a:t>is a more compact summary of data than a stem-and-leaf diagram. </a:t>
            </a:r>
          </a:p>
          <a:p>
            <a:pPr eaLnBrk="0" hangingPunct="0">
              <a:buClrTx/>
              <a:buFontTx/>
              <a:buNone/>
            </a:pPr>
            <a:endParaRPr lang="en-GB" altLang="en-US" sz="2800" dirty="0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 To construct a frequency distribution, we must divide the range of the data into intervals, which are usually called </a:t>
            </a:r>
            <a:r>
              <a:rPr lang="en-GB" altLang="en-US" sz="2800" b="1" dirty="0">
                <a:solidFill>
                  <a:srgbClr val="3333CC"/>
                </a:solidFill>
              </a:rPr>
              <a:t>class intervals</a:t>
            </a:r>
            <a:r>
              <a:rPr lang="en-GB" altLang="en-US" sz="2800" b="1" dirty="0"/>
              <a:t>, </a:t>
            </a:r>
            <a:r>
              <a:rPr lang="en-GB" altLang="en-US" sz="2800" b="1" dirty="0">
                <a:solidFill>
                  <a:srgbClr val="3333CC"/>
                </a:solidFill>
              </a:rPr>
              <a:t>cells</a:t>
            </a:r>
            <a:r>
              <a:rPr lang="en-GB" altLang="en-US" sz="2800" b="1" dirty="0"/>
              <a:t>, </a:t>
            </a:r>
            <a:r>
              <a:rPr lang="en-GB" altLang="en-US" sz="2800" dirty="0"/>
              <a:t>or </a:t>
            </a:r>
            <a:r>
              <a:rPr lang="en-GB" altLang="en-US" sz="2800" b="1" dirty="0">
                <a:solidFill>
                  <a:srgbClr val="3333CC"/>
                </a:solidFill>
              </a:rPr>
              <a:t>bins</a:t>
            </a:r>
            <a:r>
              <a:rPr lang="en-GB" altLang="en-US" sz="2800" b="1" dirty="0"/>
              <a:t>.</a:t>
            </a:r>
          </a:p>
          <a:p>
            <a:pPr eaLnBrk="0" hangingPunct="0">
              <a:buClrTx/>
              <a:buFontTx/>
              <a:buNone/>
            </a:pPr>
            <a:endParaRPr lang="en-GB" altLang="en-US" sz="2800" b="1" dirty="0"/>
          </a:p>
          <a:p>
            <a:pPr eaLnBrk="0" hangingPunct="0">
              <a:buClrTx/>
              <a:buFontTx/>
              <a:buNone/>
            </a:pPr>
            <a:r>
              <a:rPr lang="en-GB" altLang="en-US" sz="2800" b="1" dirty="0"/>
              <a:t>Constructing a Histogram (Equal Bin Widths):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DBEC26E-FCF8-4962-BE2C-38ACDC76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95838"/>
            <a:ext cx="8915400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B001FAA5-1FC4-4B90-BDA3-7B1C49B83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BC38C1E4-8242-40F4-91D4-17342DFC0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2D4795-B635-44CF-926D-2CF4143C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6-7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Histogram of compressive strength for 80 aluminum-lithium alloy specimens. 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FFF6A1D5-A03F-424F-8975-2373A029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7625"/>
            <a:ext cx="8839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FEDFFAAB-09C3-46FF-B183-B28691F5C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E870471D-C872-4F70-A0A6-6FCF28E4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1AB553-F323-4C17-95CD-A71E67D0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6-8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Minitab with 17 bins. 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7244704-6AD9-40E5-BB50-964FC89A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3825"/>
            <a:ext cx="7772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3B53781-1F3E-4442-92AA-ABEDEA604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0722" name="Line 2">
            <a:extLst>
              <a:ext uri="{FF2B5EF4-FFF2-40B4-BE49-F238E27FC236}">
                <a16:creationId xmlns:a16="http://schemas.microsoft.com/office/drawing/2014/main" id="{65E59E35-31D3-4FE4-8F02-890509E18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A7853DD-CD3F-4197-87F4-2A23B174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6-9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Minitab with nine bins. 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4537C4C-EDB3-4E30-92A5-288333B8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638800" cy="4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7AFF29C-8367-4549-9E38-FB496E095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1746" name="Line 2">
            <a:extLst>
              <a:ext uri="{FF2B5EF4-FFF2-40B4-BE49-F238E27FC236}">
                <a16:creationId xmlns:a16="http://schemas.microsoft.com/office/drawing/2014/main" id="{6AAC4471-28D2-4410-9627-10E2D8A22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75B1763-C274-457C-AFB2-9BC8C3E9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35675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6-10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A cumulative distribution plot of the compressive strength data from Minitab. 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60D364D6-829D-40D5-ABEF-AADB2A5BA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3175"/>
            <a:ext cx="7239000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7452186-8217-4498-8968-D08849A68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6-3 Frequency Distributions and Histograms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2770" name="Line 2">
            <a:extLst>
              <a:ext uri="{FF2B5EF4-FFF2-40B4-BE49-F238E27FC236}">
                <a16:creationId xmlns:a16="http://schemas.microsoft.com/office/drawing/2014/main" id="{02FEE1A4-F5D9-486C-A5F0-B7B2ED13D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90600"/>
            <a:ext cx="883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43B699-7CA7-4C4C-A1D8-B8E1C255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6-11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Histograms for symmetric and skewed distributions. 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C291AD1E-BE15-4EB4-8DAB-67D1B734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8DC998-85B2-4F1F-8CAD-6A37AB917369}"/>
                  </a:ext>
                </a:extLst>
              </p14:cNvPr>
              <p14:cNvContentPartPr/>
              <p14:nvPr/>
            </p14:nvContentPartPr>
            <p14:xfrm>
              <a:off x="3174186" y="4502153"/>
              <a:ext cx="857160" cy="53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8DC998-85B2-4F1F-8CAD-6A37AB917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9786" y="4487753"/>
                <a:ext cx="8852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63DAFD-3379-45B8-B081-DDB6AEA1B828}"/>
                  </a:ext>
                </a:extLst>
              </p14:cNvPr>
              <p14:cNvContentPartPr/>
              <p14:nvPr/>
            </p14:nvContentPartPr>
            <p14:xfrm>
              <a:off x="2601066" y="4357073"/>
              <a:ext cx="306720" cy="35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63DAFD-3379-45B8-B081-DDB6AEA1B8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6666" y="4342673"/>
                <a:ext cx="334800" cy="38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343452BA-EEC3-4352-8A08-EDBC55204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3794" name="Line 2">
            <a:extLst>
              <a:ext uri="{FF2B5EF4-FFF2-40B4-BE49-F238E27FC236}">
                <a16:creationId xmlns:a16="http://schemas.microsoft.com/office/drawing/2014/main" id="{A7A5D23F-DC69-48FD-BEA5-2DCCCF91F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F88E1B-B329-4F01-950D-403AD66F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001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The </a:t>
            </a:r>
            <a:r>
              <a:rPr lang="en-GB" altLang="en-US" sz="2800" b="1"/>
              <a:t>box plot </a:t>
            </a:r>
            <a:r>
              <a:rPr lang="en-GB" altLang="en-US" sz="2800"/>
              <a:t>is a graphical display that simultaneously describes several important features of a data set, such as center, spread, departure from symmetry, and identification of observations that lie unusually far from the bulk of the data.</a:t>
            </a:r>
          </a:p>
          <a:p>
            <a:pPr eaLnBrk="0" hangingPunct="0">
              <a:buClrTx/>
              <a:buFontTx/>
              <a:buNone/>
            </a:pPr>
            <a:endParaRPr lang="en-GB" altLang="en-US" sz="2800"/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Whisker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Outlier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 Extreme outlier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3FB69EF-49EF-4983-8B18-55AED1265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F350E7-843E-4D8C-8F52-7AD11E0CC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48742333-C285-442A-97F6-F019918D2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DA3701D-515C-4C3B-96FE-8668E766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7491413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Population Mean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For a finite population with </a:t>
            </a:r>
            <a:r>
              <a:rPr lang="en-GB" altLang="en-US" sz="2800" i="1"/>
              <a:t>N</a:t>
            </a:r>
            <a:r>
              <a:rPr lang="en-GB" altLang="en-US" sz="2800"/>
              <a:t> measurements, the mean is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C0222B6-B70C-4391-BF78-DD1B0A30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76800"/>
            <a:ext cx="8077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CC99"/>
                </a:solidFill>
              </a:rPr>
              <a:t>sample mean</a:t>
            </a:r>
            <a:r>
              <a:rPr lang="en-GB" altLang="en-US" sz="2800"/>
              <a:t> is a reasonable estimate of the </a:t>
            </a:r>
            <a:r>
              <a:rPr lang="en-GB" altLang="en-US" sz="2800">
                <a:solidFill>
                  <a:srgbClr val="FF00FF"/>
                </a:solidFill>
              </a:rPr>
              <a:t>population mean</a:t>
            </a:r>
            <a:r>
              <a:rPr lang="en-GB" altLang="en-US" sz="2800"/>
              <a:t>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AC82109-6521-496D-9B81-84C00182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3914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841B3C-379A-43DC-A360-8EC127699686}"/>
                  </a:ext>
                </a:extLst>
              </p14:cNvPr>
              <p14:cNvContentPartPr/>
              <p14:nvPr/>
            </p14:nvContentPartPr>
            <p14:xfrm>
              <a:off x="2099902" y="2681633"/>
              <a:ext cx="1412640" cy="1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841B3C-379A-43DC-A360-8EC127699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5502" y="2667233"/>
                <a:ext cx="1440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D68A0A-8C60-46C1-A843-A6C2C763B6DC}"/>
                  </a:ext>
                </a:extLst>
              </p14:cNvPr>
              <p14:cNvContentPartPr/>
              <p14:nvPr/>
            </p14:nvContentPartPr>
            <p14:xfrm>
              <a:off x="4333702" y="2705393"/>
              <a:ext cx="36324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D68A0A-8C60-46C1-A843-A6C2C763B6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9302" y="2690993"/>
                <a:ext cx="391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6D56EB-D2FE-4E60-AC45-B0509C700A01}"/>
                  </a:ext>
                </a:extLst>
              </p14:cNvPr>
              <p14:cNvContentPartPr/>
              <p14:nvPr/>
            </p14:nvContentPartPr>
            <p14:xfrm>
              <a:off x="4400302" y="2568233"/>
              <a:ext cx="316800" cy="5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6D56EB-D2FE-4E60-AC45-B0509C700A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5902" y="2553833"/>
                <a:ext cx="344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EBD3F6-49B2-491D-9524-AF6760511806}"/>
                  </a:ext>
                </a:extLst>
              </p14:cNvPr>
              <p14:cNvContentPartPr/>
              <p14:nvPr/>
            </p14:nvContentPartPr>
            <p14:xfrm>
              <a:off x="1449742" y="4235033"/>
              <a:ext cx="161640" cy="27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BD3F6-49B2-491D-9524-AF67605118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5342" y="4220633"/>
                <a:ext cx="1897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0BB5D5-7344-4CCE-8EBE-B83B5E20580F}"/>
                  </a:ext>
                </a:extLst>
              </p14:cNvPr>
              <p14:cNvContentPartPr/>
              <p14:nvPr/>
            </p14:nvContentPartPr>
            <p14:xfrm>
              <a:off x="607702" y="4487033"/>
              <a:ext cx="2648880" cy="39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0BB5D5-7344-4CCE-8EBE-B83B5E2058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302" y="4472633"/>
                <a:ext cx="26769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08" name="Ink 8207">
                <a:extLst>
                  <a:ext uri="{FF2B5EF4-FFF2-40B4-BE49-F238E27FC236}">
                    <a16:creationId xmlns:a16="http://schemas.microsoft.com/office/drawing/2014/main" id="{C9D0E57E-6850-40A5-9CF5-2DF879902E45}"/>
                  </a:ext>
                </a:extLst>
              </p14:cNvPr>
              <p14:cNvContentPartPr/>
              <p14:nvPr/>
            </p14:nvContentPartPr>
            <p14:xfrm>
              <a:off x="3494182" y="5379473"/>
              <a:ext cx="3833280" cy="811080"/>
            </p14:xfrm>
          </p:contentPart>
        </mc:Choice>
        <mc:Fallback xmlns="">
          <p:pic>
            <p:nvPicPr>
              <p:cNvPr id="8208" name="Ink 8207">
                <a:extLst>
                  <a:ext uri="{FF2B5EF4-FFF2-40B4-BE49-F238E27FC236}">
                    <a16:creationId xmlns:a16="http://schemas.microsoft.com/office/drawing/2014/main" id="{C9D0E57E-6850-40A5-9CF5-2DF879902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9782" y="5365073"/>
                <a:ext cx="3861360" cy="83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E012C183-09CA-44F1-B6D4-2EF096B8C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4818" name="Line 2">
            <a:extLst>
              <a:ext uri="{FF2B5EF4-FFF2-40B4-BE49-F238E27FC236}">
                <a16:creationId xmlns:a16="http://schemas.microsoft.com/office/drawing/2014/main" id="{E68DAF4C-36D4-45F4-933F-1895F595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F5129A2-9690-40B9-A039-915BB532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6-13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Description of a box plot. 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E4429398-FEA9-4C42-8011-CDA59037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36738"/>
            <a:ext cx="8991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0E568B-F989-4ABF-ACB2-555042371421}"/>
                  </a:ext>
                </a:extLst>
              </p14:cNvPr>
              <p14:cNvContentPartPr/>
              <p14:nvPr/>
            </p14:nvContentPartPr>
            <p14:xfrm>
              <a:off x="4617426" y="516953"/>
              <a:ext cx="648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0E568B-F989-4ABF-ACB2-5550423714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3026" y="502553"/>
                <a:ext cx="34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06A056-5048-4289-A8A3-0732EC2D1BD4}"/>
                  </a:ext>
                </a:extLst>
              </p14:cNvPr>
              <p14:cNvContentPartPr/>
              <p14:nvPr/>
            </p14:nvContentPartPr>
            <p14:xfrm>
              <a:off x="4637586" y="68039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06A056-5048-4289-A8A3-0732EC2D1B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3186" y="6659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C5F2C8-9E5C-41F3-BE74-E3EED1F62147}"/>
                  </a:ext>
                </a:extLst>
              </p14:cNvPr>
              <p14:cNvContentPartPr/>
              <p14:nvPr/>
            </p14:nvContentPartPr>
            <p14:xfrm>
              <a:off x="3838386" y="332633"/>
              <a:ext cx="489600" cy="36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C5F2C8-9E5C-41F3-BE74-E3EED1F62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3986" y="318233"/>
                <a:ext cx="517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AEA161-73F0-40BC-99D1-85C9A846BEAA}"/>
                  </a:ext>
                </a:extLst>
              </p14:cNvPr>
              <p14:cNvContentPartPr/>
              <p14:nvPr/>
            </p14:nvContentPartPr>
            <p14:xfrm>
              <a:off x="5803266" y="298793"/>
              <a:ext cx="609480" cy="42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AEA161-73F0-40BC-99D1-85C9A846BE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8866" y="284393"/>
                <a:ext cx="6375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27E4B1-7431-4054-8517-C5E0927FE2C0}"/>
                  </a:ext>
                </a:extLst>
              </p14:cNvPr>
              <p14:cNvContentPartPr/>
              <p14:nvPr/>
            </p14:nvContentPartPr>
            <p14:xfrm>
              <a:off x="5029266" y="397433"/>
              <a:ext cx="607320" cy="38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27E4B1-7431-4054-8517-C5E0927FE2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4866" y="383033"/>
                <a:ext cx="635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9819430-3BE3-4448-8574-7098163E84F7}"/>
                  </a:ext>
                </a:extLst>
              </p14:cNvPr>
              <p14:cNvContentPartPr/>
              <p14:nvPr/>
            </p14:nvContentPartPr>
            <p14:xfrm>
              <a:off x="6725946" y="175673"/>
              <a:ext cx="1402920" cy="697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9819430-3BE3-4448-8574-7098163E84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546" y="161273"/>
                <a:ext cx="14310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828" name="Ink 34827">
                <a:extLst>
                  <a:ext uri="{FF2B5EF4-FFF2-40B4-BE49-F238E27FC236}">
                    <a16:creationId xmlns:a16="http://schemas.microsoft.com/office/drawing/2014/main" id="{0EDAEA0A-B5A4-430A-ADD3-482F781ECA56}"/>
                  </a:ext>
                </a:extLst>
              </p14:cNvPr>
              <p14:cNvContentPartPr/>
              <p14:nvPr/>
            </p14:nvContentPartPr>
            <p14:xfrm>
              <a:off x="5646306" y="995393"/>
              <a:ext cx="1042560" cy="438480"/>
            </p14:xfrm>
          </p:contentPart>
        </mc:Choice>
        <mc:Fallback>
          <p:pic>
            <p:nvPicPr>
              <p:cNvPr id="34828" name="Ink 34827">
                <a:extLst>
                  <a:ext uri="{FF2B5EF4-FFF2-40B4-BE49-F238E27FC236}">
                    <a16:creationId xmlns:a16="http://schemas.microsoft.com/office/drawing/2014/main" id="{0EDAEA0A-B5A4-430A-ADD3-482F781ECA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1906" y="980993"/>
                <a:ext cx="10706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829" name="Ink 34828">
                <a:extLst>
                  <a:ext uri="{FF2B5EF4-FFF2-40B4-BE49-F238E27FC236}">
                    <a16:creationId xmlns:a16="http://schemas.microsoft.com/office/drawing/2014/main" id="{FFE587D1-D833-493D-A511-7F08DBC16FDD}"/>
                  </a:ext>
                </a:extLst>
              </p14:cNvPr>
              <p14:cNvContentPartPr/>
              <p14:nvPr/>
            </p14:nvContentPartPr>
            <p14:xfrm>
              <a:off x="5091186" y="1002233"/>
              <a:ext cx="356760" cy="527040"/>
            </p14:xfrm>
          </p:contentPart>
        </mc:Choice>
        <mc:Fallback>
          <p:pic>
            <p:nvPicPr>
              <p:cNvPr id="34829" name="Ink 34828">
                <a:extLst>
                  <a:ext uri="{FF2B5EF4-FFF2-40B4-BE49-F238E27FC236}">
                    <a16:creationId xmlns:a16="http://schemas.microsoft.com/office/drawing/2014/main" id="{FFE587D1-D833-493D-A511-7F08DBC16F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6786" y="987833"/>
                <a:ext cx="3848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833" name="Ink 34832">
                <a:extLst>
                  <a:ext uri="{FF2B5EF4-FFF2-40B4-BE49-F238E27FC236}">
                    <a16:creationId xmlns:a16="http://schemas.microsoft.com/office/drawing/2014/main" id="{84E6AB51-9751-45B8-928B-45B5292B9384}"/>
                  </a:ext>
                </a:extLst>
              </p14:cNvPr>
              <p14:cNvContentPartPr/>
              <p14:nvPr/>
            </p14:nvContentPartPr>
            <p14:xfrm>
              <a:off x="6997386" y="947513"/>
              <a:ext cx="1109160" cy="317520"/>
            </p14:xfrm>
          </p:contentPart>
        </mc:Choice>
        <mc:Fallback>
          <p:pic>
            <p:nvPicPr>
              <p:cNvPr id="34833" name="Ink 34832">
                <a:extLst>
                  <a:ext uri="{FF2B5EF4-FFF2-40B4-BE49-F238E27FC236}">
                    <a16:creationId xmlns:a16="http://schemas.microsoft.com/office/drawing/2014/main" id="{84E6AB51-9751-45B8-928B-45B5292B93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2986" y="933113"/>
                <a:ext cx="1137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836" name="Ink 34835">
                <a:extLst>
                  <a:ext uri="{FF2B5EF4-FFF2-40B4-BE49-F238E27FC236}">
                    <a16:creationId xmlns:a16="http://schemas.microsoft.com/office/drawing/2014/main" id="{3EB977C6-87DE-41F4-989D-172C27169DA2}"/>
                  </a:ext>
                </a:extLst>
              </p14:cNvPr>
              <p14:cNvContentPartPr/>
              <p14:nvPr/>
            </p14:nvContentPartPr>
            <p14:xfrm>
              <a:off x="8384466" y="923033"/>
              <a:ext cx="484920" cy="332280"/>
            </p14:xfrm>
          </p:contentPart>
        </mc:Choice>
        <mc:Fallback>
          <p:pic>
            <p:nvPicPr>
              <p:cNvPr id="34836" name="Ink 34835">
                <a:extLst>
                  <a:ext uri="{FF2B5EF4-FFF2-40B4-BE49-F238E27FC236}">
                    <a16:creationId xmlns:a16="http://schemas.microsoft.com/office/drawing/2014/main" id="{3EB977C6-87DE-41F4-989D-172C27169D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0066" y="908633"/>
                <a:ext cx="5130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840" name="Ink 34839">
                <a:extLst>
                  <a:ext uri="{FF2B5EF4-FFF2-40B4-BE49-F238E27FC236}">
                    <a16:creationId xmlns:a16="http://schemas.microsoft.com/office/drawing/2014/main" id="{D0736977-5F4B-4B7F-B04A-2D4A37E9A4E9}"/>
                  </a:ext>
                </a:extLst>
              </p14:cNvPr>
              <p14:cNvContentPartPr/>
              <p14:nvPr/>
            </p14:nvContentPartPr>
            <p14:xfrm>
              <a:off x="4978506" y="4586033"/>
              <a:ext cx="241920" cy="181800"/>
            </p14:xfrm>
          </p:contentPart>
        </mc:Choice>
        <mc:Fallback>
          <p:pic>
            <p:nvPicPr>
              <p:cNvPr id="34840" name="Ink 34839">
                <a:extLst>
                  <a:ext uri="{FF2B5EF4-FFF2-40B4-BE49-F238E27FC236}">
                    <a16:creationId xmlns:a16="http://schemas.microsoft.com/office/drawing/2014/main" id="{D0736977-5F4B-4B7F-B04A-2D4A37E9A4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4106" y="4571633"/>
                <a:ext cx="270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844" name="Ink 34843">
                <a:extLst>
                  <a:ext uri="{FF2B5EF4-FFF2-40B4-BE49-F238E27FC236}">
                    <a16:creationId xmlns:a16="http://schemas.microsoft.com/office/drawing/2014/main" id="{08FEC416-6EA9-4D80-8E0E-83F26906E7ED}"/>
                  </a:ext>
                </a:extLst>
              </p14:cNvPr>
              <p14:cNvContentPartPr/>
              <p14:nvPr/>
            </p14:nvContentPartPr>
            <p14:xfrm>
              <a:off x="4122786" y="4522313"/>
              <a:ext cx="235800" cy="216720"/>
            </p14:xfrm>
          </p:contentPart>
        </mc:Choice>
        <mc:Fallback>
          <p:pic>
            <p:nvPicPr>
              <p:cNvPr id="34844" name="Ink 34843">
                <a:extLst>
                  <a:ext uri="{FF2B5EF4-FFF2-40B4-BE49-F238E27FC236}">
                    <a16:creationId xmlns:a16="http://schemas.microsoft.com/office/drawing/2014/main" id="{08FEC416-6EA9-4D80-8E0E-83F26906E7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8386" y="4507913"/>
                <a:ext cx="263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847" name="Ink 34846">
                <a:extLst>
                  <a:ext uri="{FF2B5EF4-FFF2-40B4-BE49-F238E27FC236}">
                    <a16:creationId xmlns:a16="http://schemas.microsoft.com/office/drawing/2014/main" id="{1C7874F4-6980-4794-AD32-82D3421165F1}"/>
                  </a:ext>
                </a:extLst>
              </p14:cNvPr>
              <p14:cNvContentPartPr/>
              <p14:nvPr/>
            </p14:nvContentPartPr>
            <p14:xfrm>
              <a:off x="3715626" y="4599713"/>
              <a:ext cx="185040" cy="149760"/>
            </p14:xfrm>
          </p:contentPart>
        </mc:Choice>
        <mc:Fallback>
          <p:pic>
            <p:nvPicPr>
              <p:cNvPr id="34847" name="Ink 34846">
                <a:extLst>
                  <a:ext uri="{FF2B5EF4-FFF2-40B4-BE49-F238E27FC236}">
                    <a16:creationId xmlns:a16="http://schemas.microsoft.com/office/drawing/2014/main" id="{1C7874F4-6980-4794-AD32-82D3421165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01226" y="4585313"/>
                <a:ext cx="213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852" name="Ink 34851">
                <a:extLst>
                  <a:ext uri="{FF2B5EF4-FFF2-40B4-BE49-F238E27FC236}">
                    <a16:creationId xmlns:a16="http://schemas.microsoft.com/office/drawing/2014/main" id="{E490B28D-CA8D-4A88-91E0-9991C6010606}"/>
                  </a:ext>
                </a:extLst>
              </p14:cNvPr>
              <p14:cNvContentPartPr/>
              <p14:nvPr/>
            </p14:nvContentPartPr>
            <p14:xfrm>
              <a:off x="6653946" y="4606913"/>
              <a:ext cx="434520" cy="206280"/>
            </p14:xfrm>
          </p:contentPart>
        </mc:Choice>
        <mc:Fallback>
          <p:pic>
            <p:nvPicPr>
              <p:cNvPr id="34852" name="Ink 34851">
                <a:extLst>
                  <a:ext uri="{FF2B5EF4-FFF2-40B4-BE49-F238E27FC236}">
                    <a16:creationId xmlns:a16="http://schemas.microsoft.com/office/drawing/2014/main" id="{E490B28D-CA8D-4A88-91E0-9991C60106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39546" y="4592513"/>
                <a:ext cx="46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856" name="Ink 34855">
                <a:extLst>
                  <a:ext uri="{FF2B5EF4-FFF2-40B4-BE49-F238E27FC236}">
                    <a16:creationId xmlns:a16="http://schemas.microsoft.com/office/drawing/2014/main" id="{19091CC3-BFD8-4D95-8BFC-EB556EADEA00}"/>
                  </a:ext>
                </a:extLst>
              </p14:cNvPr>
              <p14:cNvContentPartPr/>
              <p14:nvPr/>
            </p14:nvContentPartPr>
            <p14:xfrm>
              <a:off x="8488866" y="4562633"/>
              <a:ext cx="435960" cy="228600"/>
            </p14:xfrm>
          </p:contentPart>
        </mc:Choice>
        <mc:Fallback>
          <p:pic>
            <p:nvPicPr>
              <p:cNvPr id="34856" name="Ink 34855">
                <a:extLst>
                  <a:ext uri="{FF2B5EF4-FFF2-40B4-BE49-F238E27FC236}">
                    <a16:creationId xmlns:a16="http://schemas.microsoft.com/office/drawing/2014/main" id="{19091CC3-BFD8-4D95-8BFC-EB556EADEA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74466" y="4548233"/>
                <a:ext cx="464040" cy="25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9F7C27-0F86-4756-A5EA-C87EB47FD4F1}"/>
                  </a:ext>
                </a:extLst>
              </p14:cNvPr>
              <p14:cNvContentPartPr/>
              <p14:nvPr/>
            </p14:nvContentPartPr>
            <p14:xfrm>
              <a:off x="2355546" y="58967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9F7C27-0F86-4756-A5EA-C87EB47FD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146" y="5752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DC171F-5E7C-436E-9128-CAC73DDA63AB}"/>
                  </a:ext>
                </a:extLst>
              </p14:cNvPr>
              <p14:cNvContentPartPr/>
              <p14:nvPr/>
            </p14:nvContentPartPr>
            <p14:xfrm>
              <a:off x="2351226" y="86399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DC171F-5E7C-436E-9128-CAC73DDA63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826" y="8495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2AD168-F80F-4FA8-B44F-8F94E5386342}"/>
                  </a:ext>
                </a:extLst>
              </p14:cNvPr>
              <p14:cNvContentPartPr/>
              <p14:nvPr/>
            </p14:nvContentPartPr>
            <p14:xfrm>
              <a:off x="734106" y="297353"/>
              <a:ext cx="1171080" cy="67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2AD168-F80F-4FA8-B44F-8F94E53863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706" y="282953"/>
                <a:ext cx="11991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72524A-D2D6-4DCA-B070-4D15B2B910F5}"/>
                  </a:ext>
                </a:extLst>
              </p14:cNvPr>
              <p14:cNvContentPartPr/>
              <p14:nvPr/>
            </p14:nvContentPartPr>
            <p14:xfrm>
              <a:off x="2143866" y="1480313"/>
              <a:ext cx="246600" cy="40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72524A-D2D6-4DCA-B070-4D15B2B910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9466" y="1465913"/>
                <a:ext cx="274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A6DDD2-92CC-4710-B255-A1A02270276A}"/>
                  </a:ext>
                </a:extLst>
              </p14:cNvPr>
              <p14:cNvContentPartPr/>
              <p14:nvPr/>
            </p14:nvContentPartPr>
            <p14:xfrm>
              <a:off x="2671626" y="1770833"/>
              <a:ext cx="120600" cy="19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A6DDD2-92CC-4710-B255-A1A0227027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7226" y="1756433"/>
                <a:ext cx="148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EAE128-8DA2-42A1-A990-21C4CC4C9757}"/>
                  </a:ext>
                </a:extLst>
              </p14:cNvPr>
              <p14:cNvContentPartPr/>
              <p14:nvPr/>
            </p14:nvContentPartPr>
            <p14:xfrm>
              <a:off x="5572146" y="1380233"/>
              <a:ext cx="960120" cy="65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EAE128-8DA2-42A1-A990-21C4CC4C97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7746" y="1365833"/>
                <a:ext cx="9882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43342C-9483-4E03-8A7A-599FCBF5B5BE}"/>
                  </a:ext>
                </a:extLst>
              </p14:cNvPr>
              <p14:cNvContentPartPr/>
              <p14:nvPr/>
            </p14:nvContentPartPr>
            <p14:xfrm>
              <a:off x="4461186" y="1363673"/>
              <a:ext cx="835920" cy="63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43342C-9483-4E03-8A7A-599FCBF5B5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6786" y="1349273"/>
                <a:ext cx="8640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E1F667-9301-4989-B068-E1E39E3061DF}"/>
                  </a:ext>
                </a:extLst>
              </p14:cNvPr>
              <p14:cNvContentPartPr/>
              <p14:nvPr/>
            </p14:nvContentPartPr>
            <p14:xfrm>
              <a:off x="3258786" y="1439633"/>
              <a:ext cx="766440" cy="526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E1F667-9301-4989-B068-E1E39E3061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44386" y="1425233"/>
                <a:ext cx="7945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A0D8BD-5589-432A-BE48-5E6AD8582C9B}"/>
                  </a:ext>
                </a:extLst>
              </p14:cNvPr>
              <p14:cNvContentPartPr/>
              <p14:nvPr/>
            </p14:nvContentPartPr>
            <p14:xfrm>
              <a:off x="1323426" y="1473833"/>
              <a:ext cx="501840" cy="549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A0D8BD-5589-432A-BE48-5E6AD8582C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9026" y="1459433"/>
                <a:ext cx="5299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A20769-DB38-4EEB-B350-D6169BF91BE9}"/>
                  </a:ext>
                </a:extLst>
              </p14:cNvPr>
              <p14:cNvContentPartPr/>
              <p14:nvPr/>
            </p14:nvContentPartPr>
            <p14:xfrm>
              <a:off x="8019426" y="1316873"/>
              <a:ext cx="615240" cy="590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A20769-DB38-4EEB-B350-D6169BF91B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5026" y="1302473"/>
                <a:ext cx="6433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AAC31E4-B5D9-4FE8-8409-1A21EDB75847}"/>
                  </a:ext>
                </a:extLst>
              </p14:cNvPr>
              <p14:cNvContentPartPr/>
              <p14:nvPr/>
            </p14:nvContentPartPr>
            <p14:xfrm>
              <a:off x="6823506" y="1334513"/>
              <a:ext cx="938880" cy="60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AAC31E4-B5D9-4FE8-8409-1A21EDB758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09106" y="1320113"/>
                <a:ext cx="9669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A6B7F5-72D8-4A84-8630-1041318339DC}"/>
                  </a:ext>
                </a:extLst>
              </p14:cNvPr>
              <p14:cNvContentPartPr/>
              <p14:nvPr/>
            </p14:nvContentPartPr>
            <p14:xfrm>
              <a:off x="8125626" y="2015273"/>
              <a:ext cx="654120" cy="154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A6B7F5-72D8-4A84-8630-1041318339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11226" y="2000873"/>
                <a:ext cx="682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A704A2-3479-4EA0-93B4-53CD35239F0A}"/>
                  </a:ext>
                </a:extLst>
              </p14:cNvPr>
              <p14:cNvContentPartPr/>
              <p14:nvPr/>
            </p14:nvContentPartPr>
            <p14:xfrm>
              <a:off x="2597466" y="2599553"/>
              <a:ext cx="1080000" cy="80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A704A2-3479-4EA0-93B4-53CD35239F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83066" y="2585153"/>
                <a:ext cx="110808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BE51298-645A-47A8-9B27-82A04B774721}"/>
                  </a:ext>
                </a:extLst>
              </p14:cNvPr>
              <p14:cNvContentPartPr/>
              <p14:nvPr/>
            </p14:nvContentPartPr>
            <p14:xfrm>
              <a:off x="1715826" y="2703233"/>
              <a:ext cx="577800" cy="414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BE51298-645A-47A8-9B27-82A04B7747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01426" y="2688833"/>
                <a:ext cx="6058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A153DE-2990-4A06-AAB3-2E9078AC8F6B}"/>
                  </a:ext>
                </a:extLst>
              </p14:cNvPr>
              <p14:cNvContentPartPr/>
              <p14:nvPr/>
            </p14:nvContentPartPr>
            <p14:xfrm>
              <a:off x="826986" y="2575433"/>
              <a:ext cx="535680" cy="58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A153DE-2990-4A06-AAB3-2E9078AC8F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2586" y="2561033"/>
                <a:ext cx="5637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7A85C34-FF91-4519-9149-DDF8F172B95E}"/>
                  </a:ext>
                </a:extLst>
              </p14:cNvPr>
              <p14:cNvContentPartPr/>
              <p14:nvPr/>
            </p14:nvContentPartPr>
            <p14:xfrm>
              <a:off x="6161106" y="2562473"/>
              <a:ext cx="120600" cy="333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7A85C34-FF91-4519-9149-DDF8F172B95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46706" y="2548073"/>
                <a:ext cx="148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CFFEEA-E323-4767-9266-C517A4670EDD}"/>
                  </a:ext>
                </a:extLst>
              </p14:cNvPr>
              <p14:cNvContentPartPr/>
              <p14:nvPr/>
            </p14:nvContentPartPr>
            <p14:xfrm>
              <a:off x="6272346" y="3096713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CFFEEA-E323-4767-9266-C517A4670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7946" y="30823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779486-63F5-40CD-B39C-1AA6A04F25B8}"/>
                  </a:ext>
                </a:extLst>
              </p14:cNvPr>
              <p14:cNvContentPartPr/>
              <p14:nvPr/>
            </p14:nvContentPartPr>
            <p14:xfrm>
              <a:off x="4172106" y="2569313"/>
              <a:ext cx="1647000" cy="524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779486-63F5-40CD-B39C-1AA6A04F25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7706" y="2554913"/>
                <a:ext cx="16750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42122F-83B8-4E13-9937-E0B3C0A53FFA}"/>
                  </a:ext>
                </a:extLst>
              </p14:cNvPr>
              <p14:cNvContentPartPr/>
              <p14:nvPr/>
            </p14:nvContentPartPr>
            <p14:xfrm>
              <a:off x="339186" y="4284713"/>
              <a:ext cx="880920" cy="6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42122F-83B8-4E13-9937-E0B3C0A53F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4786" y="4270313"/>
                <a:ext cx="909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DA190BE-CD49-4CB7-930C-BB32D145EBEA}"/>
                  </a:ext>
                </a:extLst>
              </p14:cNvPr>
              <p14:cNvContentPartPr/>
              <p14:nvPr/>
            </p14:nvContentPartPr>
            <p14:xfrm>
              <a:off x="1677306" y="3907433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DA190BE-CD49-4CB7-930C-BB32D145EB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906" y="38930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4DC8A6-2DD5-4086-A373-9350BD5F0029}"/>
                  </a:ext>
                </a:extLst>
              </p14:cNvPr>
              <p14:cNvContentPartPr/>
              <p14:nvPr/>
            </p14:nvContentPartPr>
            <p14:xfrm>
              <a:off x="1659306" y="4076993"/>
              <a:ext cx="37800" cy="55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4DC8A6-2DD5-4086-A373-9350BD5F002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44906" y="4062593"/>
                <a:ext cx="65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9E6A18-F872-4433-8999-D9666C2E5E8B}"/>
                  </a:ext>
                </a:extLst>
              </p14:cNvPr>
              <p14:cNvContentPartPr/>
              <p14:nvPr/>
            </p14:nvContentPartPr>
            <p14:xfrm>
              <a:off x="3380106" y="3910673"/>
              <a:ext cx="286920" cy="131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9E6A18-F872-4433-8999-D9666C2E5E8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65706" y="3896273"/>
                <a:ext cx="315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510172-3683-476A-913F-937E67014F1E}"/>
                  </a:ext>
                </a:extLst>
              </p14:cNvPr>
              <p14:cNvContentPartPr/>
              <p14:nvPr/>
            </p14:nvContentPartPr>
            <p14:xfrm>
              <a:off x="2486586" y="3782153"/>
              <a:ext cx="465840" cy="629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510172-3683-476A-913F-937E67014F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72186" y="3767753"/>
                <a:ext cx="49392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3658156-FDED-466F-93C2-6BA4D03F4E75}"/>
                  </a:ext>
                </a:extLst>
              </p14:cNvPr>
              <p14:cNvContentPartPr/>
              <p14:nvPr/>
            </p14:nvContentPartPr>
            <p14:xfrm>
              <a:off x="339906" y="3619073"/>
              <a:ext cx="862560" cy="516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3658156-FDED-466F-93C2-6BA4D03F4E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5506" y="3604673"/>
                <a:ext cx="8906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EFE7C14-312F-4277-9D70-6F4D9CFA348F}"/>
                  </a:ext>
                </a:extLst>
              </p14:cNvPr>
              <p14:cNvContentPartPr/>
              <p14:nvPr/>
            </p14:nvContentPartPr>
            <p14:xfrm>
              <a:off x="3628866" y="4795913"/>
              <a:ext cx="238320" cy="31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EFE7C14-312F-4277-9D70-6F4D9CFA348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14466" y="4781513"/>
                <a:ext cx="266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4BBF5D-381B-493C-854D-40012F6DDE24}"/>
                  </a:ext>
                </a:extLst>
              </p14:cNvPr>
              <p14:cNvContentPartPr/>
              <p14:nvPr/>
            </p14:nvContentPartPr>
            <p14:xfrm>
              <a:off x="3602946" y="5038193"/>
              <a:ext cx="214920" cy="6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4BBF5D-381B-493C-854D-40012F6DDE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88546" y="5023793"/>
                <a:ext cx="243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FD5CDD4-28CD-4771-9441-A964D392A03C}"/>
                  </a:ext>
                </a:extLst>
              </p14:cNvPr>
              <p14:cNvContentPartPr/>
              <p14:nvPr/>
            </p14:nvContentPartPr>
            <p14:xfrm>
              <a:off x="2496666" y="4766393"/>
              <a:ext cx="521280" cy="563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FD5CDD4-28CD-4771-9441-A964D392A0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82266" y="4751993"/>
                <a:ext cx="5493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AA45E28-5F17-4A28-A365-E4D46DC207BD}"/>
                  </a:ext>
                </a:extLst>
              </p14:cNvPr>
              <p14:cNvContentPartPr/>
              <p14:nvPr/>
            </p14:nvContentPartPr>
            <p14:xfrm>
              <a:off x="2354106" y="5757113"/>
              <a:ext cx="998280" cy="488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AA45E28-5F17-4A28-A365-E4D46DC207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39706" y="5742713"/>
                <a:ext cx="10263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43A8861-3DE5-4A20-9469-D3933A9B5E7C}"/>
                  </a:ext>
                </a:extLst>
              </p14:cNvPr>
              <p14:cNvContentPartPr/>
              <p14:nvPr/>
            </p14:nvContentPartPr>
            <p14:xfrm>
              <a:off x="3645426" y="5524913"/>
              <a:ext cx="2569320" cy="729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43A8861-3DE5-4A20-9469-D3933A9B5E7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31026" y="5510513"/>
                <a:ext cx="25974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E8B2151-05DD-4190-946F-5C4206A7D61F}"/>
                  </a:ext>
                </a:extLst>
              </p14:cNvPr>
              <p14:cNvContentPartPr/>
              <p14:nvPr/>
            </p14:nvContentPartPr>
            <p14:xfrm>
              <a:off x="6504906" y="5881673"/>
              <a:ext cx="186120" cy="2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E8B2151-05DD-4190-946F-5C4206A7D6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90506" y="5867273"/>
                <a:ext cx="214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205530F-0FAC-407D-9C3E-2B624C577091}"/>
                  </a:ext>
                </a:extLst>
              </p14:cNvPr>
              <p14:cNvContentPartPr/>
              <p14:nvPr/>
            </p14:nvContentPartPr>
            <p14:xfrm>
              <a:off x="6491586" y="6038273"/>
              <a:ext cx="217440" cy="12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205530F-0FAC-407D-9C3E-2B624C57709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77186" y="6023873"/>
                <a:ext cx="245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E91593D-B166-4E69-B6EA-9E89AD5598C1}"/>
                  </a:ext>
                </a:extLst>
              </p14:cNvPr>
              <p14:cNvContentPartPr/>
              <p14:nvPr/>
            </p14:nvContentPartPr>
            <p14:xfrm>
              <a:off x="7121946" y="5605913"/>
              <a:ext cx="117720" cy="267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E91593D-B166-4E69-B6EA-9E89AD5598C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07546" y="5591513"/>
                <a:ext cx="145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37CC0B1-D8D2-40B3-B104-1E41C5538CB9}"/>
                  </a:ext>
                </a:extLst>
              </p14:cNvPr>
              <p14:cNvContentPartPr/>
              <p14:nvPr/>
            </p14:nvContentPartPr>
            <p14:xfrm>
              <a:off x="7178826" y="6036113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37CC0B1-D8D2-40B3-B104-1E41C5538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426" y="60217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06A4AE9-B1EB-4908-B8EC-095AD1D7D459}"/>
                  </a:ext>
                </a:extLst>
              </p14:cNvPr>
              <p14:cNvContentPartPr/>
              <p14:nvPr/>
            </p14:nvContentPartPr>
            <p14:xfrm>
              <a:off x="8213466" y="5598713"/>
              <a:ext cx="723240" cy="514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06A4AE9-B1EB-4908-B8EC-095AD1D7D4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99066" y="5584313"/>
                <a:ext cx="7513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FC73526-1076-4659-BFBB-D775662DC8E9}"/>
                  </a:ext>
                </a:extLst>
              </p14:cNvPr>
              <p14:cNvContentPartPr/>
              <p14:nvPr/>
            </p14:nvContentPartPr>
            <p14:xfrm>
              <a:off x="7586706" y="5429153"/>
              <a:ext cx="345600" cy="852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FC73526-1076-4659-BFBB-D775662DC8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72306" y="5414753"/>
                <a:ext cx="373680" cy="8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042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89DDB30F-D107-48F3-965F-7EFFF4442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5842" name="Line 2">
            <a:extLst>
              <a:ext uri="{FF2B5EF4-FFF2-40B4-BE49-F238E27FC236}">
                <a16:creationId xmlns:a16="http://schemas.microsoft.com/office/drawing/2014/main" id="{4DD6D31D-98CE-4758-99C0-043ABB94A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7940665-C03E-4E8C-9492-4D321DCA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562600"/>
            <a:ext cx="7010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6-14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Box plot for compressive strength data in Table 6-2. 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31F12170-FC3E-4A40-90BA-39F906BA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0104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F912522-6713-4B12-B72E-C7217F51C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2672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6-4 Box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6866" name="Line 2">
            <a:extLst>
              <a:ext uri="{FF2B5EF4-FFF2-40B4-BE49-F238E27FC236}">
                <a16:creationId xmlns:a16="http://schemas.microsoft.com/office/drawing/2014/main" id="{5F92083E-113F-4020-9D76-16779D447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29718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637AB0-EF72-4396-9FDF-2BEDBE701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2004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6-15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Comparative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box plots of a quality index at three plants. 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E844350F-DB40-4552-A1DD-D2D45F3D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0165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75BE0D0-01D4-4718-99A7-22DACA622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7890" name="Line 2">
            <a:extLst>
              <a:ext uri="{FF2B5EF4-FFF2-40B4-BE49-F238E27FC236}">
                <a16:creationId xmlns:a16="http://schemas.microsoft.com/office/drawing/2014/main" id="{B7894917-79BC-44DF-9CF9-3A1217081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EAE1505-3EC2-4713-9D59-D786848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9248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457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A </a:t>
            </a:r>
            <a:r>
              <a:rPr lang="en-GB" altLang="en-US" sz="2800" b="1">
                <a:solidFill>
                  <a:srgbClr val="3333CC"/>
                </a:solidFill>
              </a:rPr>
              <a:t>time series</a:t>
            </a:r>
            <a:r>
              <a:rPr lang="en-GB" altLang="en-US" sz="2800" b="1"/>
              <a:t> </a:t>
            </a:r>
            <a:r>
              <a:rPr lang="en-GB" altLang="en-US" sz="2800"/>
              <a:t>or </a:t>
            </a:r>
            <a:r>
              <a:rPr lang="en-GB" altLang="en-US" sz="2800" b="1">
                <a:solidFill>
                  <a:srgbClr val="3333CC"/>
                </a:solidFill>
              </a:rPr>
              <a:t>time sequence</a:t>
            </a:r>
            <a:r>
              <a:rPr lang="en-GB" altLang="en-US" sz="2800" b="1"/>
              <a:t> </a:t>
            </a:r>
            <a:r>
              <a:rPr lang="en-GB" altLang="en-US" sz="2800"/>
              <a:t>is a data set in which the observations are recorded in the order in which they occur. 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A </a:t>
            </a:r>
            <a:r>
              <a:rPr lang="en-GB" altLang="en-US" sz="2800" b="1">
                <a:solidFill>
                  <a:srgbClr val="990033"/>
                </a:solidFill>
              </a:rPr>
              <a:t>time series plot</a:t>
            </a:r>
            <a:r>
              <a:rPr lang="en-GB" altLang="en-US" sz="2800" b="1"/>
              <a:t> </a:t>
            </a:r>
            <a:r>
              <a:rPr lang="en-GB" altLang="en-US" sz="2800"/>
              <a:t>is a graph in which the vertical axis denotes the observed value of the variable (say </a:t>
            </a:r>
            <a:r>
              <a:rPr lang="en-GB" altLang="en-US" sz="2800" i="1"/>
              <a:t>x</a:t>
            </a:r>
            <a:r>
              <a:rPr lang="en-GB" altLang="en-US" sz="2800"/>
              <a:t>) and the horizontal axis denotes the time (which could be minutes, days, years, etc.). </a:t>
            </a:r>
          </a:p>
          <a:p>
            <a:pPr eaLnBrk="0" hangingPunct="0">
              <a:buFont typeface="Times New Roman" panose="02020603050405020304" pitchFamily="18" charset="0"/>
              <a:buChar char="•"/>
            </a:pPr>
            <a:r>
              <a:rPr lang="en-GB" altLang="en-US" sz="2800"/>
              <a:t> When measurements are plotted as a time series, we</a:t>
            </a:r>
          </a:p>
          <a:p>
            <a:pPr eaLnBrk="0" hangingPunct="0">
              <a:buClrTx/>
              <a:buFontTx/>
              <a:buNone/>
            </a:pPr>
            <a:r>
              <a:rPr lang="en-GB" altLang="en-US" sz="2800"/>
              <a:t>often see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trends, 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cycles, or </a:t>
            </a:r>
          </a:p>
          <a:p>
            <a:pPr lvl="1" indent="0" eaLnBrk="0" hangingPunct="0">
              <a:buFont typeface="Times New Roman" panose="02020603050405020304" pitchFamily="18" charset="0"/>
              <a:buChar char="•"/>
            </a:pPr>
            <a:r>
              <a:rPr lang="en-GB" altLang="en-US" sz="2800" b="1"/>
              <a:t>other broad features of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261F1EC9-4279-4CEC-A435-01506ABF1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8914" name="Line 2">
            <a:extLst>
              <a:ext uri="{FF2B5EF4-FFF2-40B4-BE49-F238E27FC236}">
                <a16:creationId xmlns:a16="http://schemas.microsoft.com/office/drawing/2014/main" id="{936E677C-7DB8-4F40-A3AF-8AF5EF29E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4839958-52AF-4FC5-8067-3ECC0017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45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6-16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Company sales by year (a) and by quarter (b). 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F3C8A58-5D38-499B-8DD2-F49561DF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C2093B1C-348B-477D-B569-D7B277A8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9938" name="Line 2">
            <a:extLst>
              <a:ext uri="{FF2B5EF4-FFF2-40B4-BE49-F238E27FC236}">
                <a16:creationId xmlns:a16="http://schemas.microsoft.com/office/drawing/2014/main" id="{604EE736-B98A-4D32-95A6-16D4195C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382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C03F7C4-FA96-4242-AEA8-4184FE06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45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6-17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A digidot plot of the compressive strength data in Table 6-2. 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97FF910C-913F-4C60-BBCE-7BBD058B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28A6DD65-C0AA-4895-A030-6FB3A33C9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6-5 Time Sequence Plots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0962" name="Line 2">
            <a:extLst>
              <a:ext uri="{FF2B5EF4-FFF2-40B4-BE49-F238E27FC236}">
                <a16:creationId xmlns:a16="http://schemas.microsoft.com/office/drawing/2014/main" id="{50B3D2C8-EFF2-4A97-9BE8-D56EA8A5C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38200"/>
            <a:ext cx="5029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F4C66F-E0AD-4616-9F7B-167EFD7E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845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6-18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A digidot plot of chemical process concentration readings, observed hourly. 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F9BDA64B-EAAF-4432-A258-7DBA28BD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53EF3E57-507B-47E6-9103-176A918695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09600" y="1600200"/>
            <a:ext cx="7772400" cy="4114800"/>
          </a:xfrm>
          <a:ln/>
        </p:spPr>
        <p:txBody>
          <a:bodyPr anchor="t"/>
          <a:lstStyle/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237F16C-315D-4B02-A045-4932BB77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07A1EEF-801B-4541-93CB-B76744D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905000"/>
            <a:ext cx="9093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458E625-48F5-4BBE-AAF6-021FA6EE0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8BD5A1C-5D72-4B6A-BA03-B39C0750C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0F574D7E-2563-40FE-9ECE-FCC7AF5D9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E930048-97A8-4AB0-BFB9-21877413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Definition: Sample Variance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ED69964D-D11A-49CF-9AD1-C5D2C1C6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8991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6841F3-1148-4313-AA95-8C8484D5B4EE}"/>
                  </a:ext>
                </a:extLst>
              </p14:cNvPr>
              <p14:cNvContentPartPr/>
              <p14:nvPr/>
            </p14:nvContentPartPr>
            <p14:xfrm>
              <a:off x="5878822" y="1501553"/>
              <a:ext cx="2969280" cy="1254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6841F3-1148-4313-AA95-8C8484D5B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4422" y="1487153"/>
                <a:ext cx="2997360" cy="12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EFE4DE-18C9-4DD9-9458-358F9EB5E46B}"/>
                  </a:ext>
                </a:extLst>
              </p14:cNvPr>
              <p14:cNvContentPartPr/>
              <p14:nvPr/>
            </p14:nvContentPartPr>
            <p14:xfrm>
              <a:off x="1212502" y="58219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EFE4DE-18C9-4DD9-9458-358F9EB5E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8102" y="58075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37471B-D24F-4D89-9D55-4863CF8BFB1F}"/>
                  </a:ext>
                </a:extLst>
              </p14:cNvPr>
              <p14:cNvContentPartPr/>
              <p14:nvPr/>
            </p14:nvContentPartPr>
            <p14:xfrm>
              <a:off x="596182" y="5393153"/>
              <a:ext cx="739080" cy="33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37471B-D24F-4D89-9D55-4863CF8BFB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782" y="5378753"/>
                <a:ext cx="767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4DF4BF-A96E-4A3D-BB0E-D7C0B47C5745}"/>
                  </a:ext>
                </a:extLst>
              </p14:cNvPr>
              <p14:cNvContentPartPr/>
              <p14:nvPr/>
            </p14:nvContentPartPr>
            <p14:xfrm>
              <a:off x="1625422" y="5468393"/>
              <a:ext cx="546480" cy="223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4DF4BF-A96E-4A3D-BB0E-D7C0B47C57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1022" y="5453993"/>
                <a:ext cx="574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24" name="Ink 9223">
                <a:extLst>
                  <a:ext uri="{FF2B5EF4-FFF2-40B4-BE49-F238E27FC236}">
                    <a16:creationId xmlns:a16="http://schemas.microsoft.com/office/drawing/2014/main" id="{43DEE6DF-7893-437A-8D6E-2C09065D0D83}"/>
                  </a:ext>
                </a:extLst>
              </p14:cNvPr>
              <p14:cNvContentPartPr/>
              <p14:nvPr/>
            </p14:nvContentPartPr>
            <p14:xfrm>
              <a:off x="2480062" y="5288033"/>
              <a:ext cx="2566080" cy="387000"/>
            </p14:xfrm>
          </p:contentPart>
        </mc:Choice>
        <mc:Fallback xmlns="">
          <p:pic>
            <p:nvPicPr>
              <p:cNvPr id="9224" name="Ink 9223">
                <a:extLst>
                  <a:ext uri="{FF2B5EF4-FFF2-40B4-BE49-F238E27FC236}">
                    <a16:creationId xmlns:a16="http://schemas.microsoft.com/office/drawing/2014/main" id="{43DEE6DF-7893-437A-8D6E-2C09065D0D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5662" y="5273633"/>
                <a:ext cx="25941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39" name="Ink 9238">
                <a:extLst>
                  <a:ext uri="{FF2B5EF4-FFF2-40B4-BE49-F238E27FC236}">
                    <a16:creationId xmlns:a16="http://schemas.microsoft.com/office/drawing/2014/main" id="{37F654DC-2F08-42B4-AAEC-FB97D4C39B6C}"/>
                  </a:ext>
                </a:extLst>
              </p14:cNvPr>
              <p14:cNvContentPartPr/>
              <p14:nvPr/>
            </p14:nvContentPartPr>
            <p14:xfrm>
              <a:off x="8258062" y="5245553"/>
              <a:ext cx="526680" cy="387720"/>
            </p14:xfrm>
          </p:contentPart>
        </mc:Choice>
        <mc:Fallback xmlns="">
          <p:pic>
            <p:nvPicPr>
              <p:cNvPr id="9239" name="Ink 9238">
                <a:extLst>
                  <a:ext uri="{FF2B5EF4-FFF2-40B4-BE49-F238E27FC236}">
                    <a16:creationId xmlns:a16="http://schemas.microsoft.com/office/drawing/2014/main" id="{37F654DC-2F08-42B4-AAEC-FB97D4C39B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43662" y="5231153"/>
                <a:ext cx="5547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40" name="Ink 9239">
                <a:extLst>
                  <a:ext uri="{FF2B5EF4-FFF2-40B4-BE49-F238E27FC236}">
                    <a16:creationId xmlns:a16="http://schemas.microsoft.com/office/drawing/2014/main" id="{08094BD3-70F3-4E8E-9DF4-95DFFBA6E29A}"/>
                  </a:ext>
                </a:extLst>
              </p14:cNvPr>
              <p14:cNvContentPartPr/>
              <p14:nvPr/>
            </p14:nvContentPartPr>
            <p14:xfrm>
              <a:off x="5369062" y="5143673"/>
              <a:ext cx="2564640" cy="722520"/>
            </p14:xfrm>
          </p:contentPart>
        </mc:Choice>
        <mc:Fallback xmlns="">
          <p:pic>
            <p:nvPicPr>
              <p:cNvPr id="9240" name="Ink 9239">
                <a:extLst>
                  <a:ext uri="{FF2B5EF4-FFF2-40B4-BE49-F238E27FC236}">
                    <a16:creationId xmlns:a16="http://schemas.microsoft.com/office/drawing/2014/main" id="{08094BD3-70F3-4E8E-9DF4-95DFFBA6E2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4662" y="5129273"/>
                <a:ext cx="25927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44" name="Ink 9243">
                <a:extLst>
                  <a:ext uri="{FF2B5EF4-FFF2-40B4-BE49-F238E27FC236}">
                    <a16:creationId xmlns:a16="http://schemas.microsoft.com/office/drawing/2014/main" id="{3C292F84-C790-42F5-B3F9-FC3F94375165}"/>
                  </a:ext>
                </a:extLst>
              </p14:cNvPr>
              <p14:cNvContentPartPr/>
              <p14:nvPr/>
            </p14:nvContentPartPr>
            <p14:xfrm>
              <a:off x="598342" y="6055913"/>
              <a:ext cx="562680" cy="345600"/>
            </p14:xfrm>
          </p:contentPart>
        </mc:Choice>
        <mc:Fallback xmlns="">
          <p:pic>
            <p:nvPicPr>
              <p:cNvPr id="9244" name="Ink 9243">
                <a:extLst>
                  <a:ext uri="{FF2B5EF4-FFF2-40B4-BE49-F238E27FC236}">
                    <a16:creationId xmlns:a16="http://schemas.microsoft.com/office/drawing/2014/main" id="{3C292F84-C790-42F5-B3F9-FC3F943751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942" y="6041513"/>
                <a:ext cx="5907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56" name="Ink 9255">
                <a:extLst>
                  <a:ext uri="{FF2B5EF4-FFF2-40B4-BE49-F238E27FC236}">
                    <a16:creationId xmlns:a16="http://schemas.microsoft.com/office/drawing/2014/main" id="{92B1F43D-7802-4D0E-9D32-472B22A5A53B}"/>
                  </a:ext>
                </a:extLst>
              </p14:cNvPr>
              <p14:cNvContentPartPr/>
              <p14:nvPr/>
            </p14:nvContentPartPr>
            <p14:xfrm>
              <a:off x="1453702" y="5883113"/>
              <a:ext cx="1892520" cy="780840"/>
            </p14:xfrm>
          </p:contentPart>
        </mc:Choice>
        <mc:Fallback xmlns="">
          <p:pic>
            <p:nvPicPr>
              <p:cNvPr id="9256" name="Ink 9255">
                <a:extLst>
                  <a:ext uri="{FF2B5EF4-FFF2-40B4-BE49-F238E27FC236}">
                    <a16:creationId xmlns:a16="http://schemas.microsoft.com/office/drawing/2014/main" id="{92B1F43D-7802-4D0E-9D32-472B22A5A5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9302" y="5868713"/>
                <a:ext cx="192060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59" name="Ink 9258">
                <a:extLst>
                  <a:ext uri="{FF2B5EF4-FFF2-40B4-BE49-F238E27FC236}">
                    <a16:creationId xmlns:a16="http://schemas.microsoft.com/office/drawing/2014/main" id="{FF11A8FE-1471-45B0-BFD2-3FB823DE1AB8}"/>
                  </a:ext>
                </a:extLst>
              </p14:cNvPr>
              <p14:cNvContentPartPr/>
              <p14:nvPr/>
            </p14:nvContentPartPr>
            <p14:xfrm>
              <a:off x="4667422" y="6347873"/>
              <a:ext cx="360" cy="360"/>
            </p14:xfrm>
          </p:contentPart>
        </mc:Choice>
        <mc:Fallback xmlns="">
          <p:pic>
            <p:nvPicPr>
              <p:cNvPr id="9259" name="Ink 9258">
                <a:extLst>
                  <a:ext uri="{FF2B5EF4-FFF2-40B4-BE49-F238E27FC236}">
                    <a16:creationId xmlns:a16="http://schemas.microsoft.com/office/drawing/2014/main" id="{FF11A8FE-1471-45B0-BFD2-3FB823DE1A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022" y="633347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60" name="Ink 9259">
                <a:extLst>
                  <a:ext uri="{FF2B5EF4-FFF2-40B4-BE49-F238E27FC236}">
                    <a16:creationId xmlns:a16="http://schemas.microsoft.com/office/drawing/2014/main" id="{33F954D9-647C-4086-8178-02EDD56C9E6F}"/>
                  </a:ext>
                </a:extLst>
              </p14:cNvPr>
              <p14:cNvContentPartPr/>
              <p14:nvPr/>
            </p14:nvContentPartPr>
            <p14:xfrm>
              <a:off x="3709462" y="6167153"/>
              <a:ext cx="708480" cy="199800"/>
            </p14:xfrm>
          </p:contentPart>
        </mc:Choice>
        <mc:Fallback xmlns="">
          <p:pic>
            <p:nvPicPr>
              <p:cNvPr id="9260" name="Ink 9259">
                <a:extLst>
                  <a:ext uri="{FF2B5EF4-FFF2-40B4-BE49-F238E27FC236}">
                    <a16:creationId xmlns:a16="http://schemas.microsoft.com/office/drawing/2014/main" id="{33F954D9-647C-4086-8178-02EDD56C9E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95062" y="6152753"/>
                <a:ext cx="736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267" name="Ink 9266">
                <a:extLst>
                  <a:ext uri="{FF2B5EF4-FFF2-40B4-BE49-F238E27FC236}">
                    <a16:creationId xmlns:a16="http://schemas.microsoft.com/office/drawing/2014/main" id="{80E19395-9E28-485A-8457-053E9D702655}"/>
                  </a:ext>
                </a:extLst>
              </p14:cNvPr>
              <p14:cNvContentPartPr/>
              <p14:nvPr/>
            </p14:nvContentPartPr>
            <p14:xfrm>
              <a:off x="990022" y="4010393"/>
              <a:ext cx="333000" cy="387000"/>
            </p14:xfrm>
          </p:contentPart>
        </mc:Choice>
        <mc:Fallback xmlns="">
          <p:pic>
            <p:nvPicPr>
              <p:cNvPr id="9267" name="Ink 9266">
                <a:extLst>
                  <a:ext uri="{FF2B5EF4-FFF2-40B4-BE49-F238E27FC236}">
                    <a16:creationId xmlns:a16="http://schemas.microsoft.com/office/drawing/2014/main" id="{80E19395-9E28-485A-8457-053E9D7026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5622" y="3995993"/>
                <a:ext cx="3610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70" name="Ink 9269">
                <a:extLst>
                  <a:ext uri="{FF2B5EF4-FFF2-40B4-BE49-F238E27FC236}">
                    <a16:creationId xmlns:a16="http://schemas.microsoft.com/office/drawing/2014/main" id="{C4EB8F43-1212-439B-9ABA-D4B36941EFC6}"/>
                  </a:ext>
                </a:extLst>
              </p14:cNvPr>
              <p14:cNvContentPartPr/>
              <p14:nvPr/>
            </p14:nvContentPartPr>
            <p14:xfrm>
              <a:off x="1852582" y="4449233"/>
              <a:ext cx="360" cy="360"/>
            </p14:xfrm>
          </p:contentPart>
        </mc:Choice>
        <mc:Fallback xmlns="">
          <p:pic>
            <p:nvPicPr>
              <p:cNvPr id="9270" name="Ink 9269">
                <a:extLst>
                  <a:ext uri="{FF2B5EF4-FFF2-40B4-BE49-F238E27FC236}">
                    <a16:creationId xmlns:a16="http://schemas.microsoft.com/office/drawing/2014/main" id="{C4EB8F43-1212-439B-9ABA-D4B36941EF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8182" y="443483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71" name="Ink 9270">
                <a:extLst>
                  <a:ext uri="{FF2B5EF4-FFF2-40B4-BE49-F238E27FC236}">
                    <a16:creationId xmlns:a16="http://schemas.microsoft.com/office/drawing/2014/main" id="{D2731D1D-5ADF-44C4-B8C6-639FA0B92461}"/>
                  </a:ext>
                </a:extLst>
              </p14:cNvPr>
              <p14:cNvContentPartPr/>
              <p14:nvPr/>
            </p14:nvContentPartPr>
            <p14:xfrm>
              <a:off x="1604902" y="3933713"/>
              <a:ext cx="558360" cy="372960"/>
            </p14:xfrm>
          </p:contentPart>
        </mc:Choice>
        <mc:Fallback xmlns="">
          <p:pic>
            <p:nvPicPr>
              <p:cNvPr id="9271" name="Ink 9270">
                <a:extLst>
                  <a:ext uri="{FF2B5EF4-FFF2-40B4-BE49-F238E27FC236}">
                    <a16:creationId xmlns:a16="http://schemas.microsoft.com/office/drawing/2014/main" id="{D2731D1D-5ADF-44C4-B8C6-639FA0B924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0502" y="3919313"/>
                <a:ext cx="586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81" name="Ink 9280">
                <a:extLst>
                  <a:ext uri="{FF2B5EF4-FFF2-40B4-BE49-F238E27FC236}">
                    <a16:creationId xmlns:a16="http://schemas.microsoft.com/office/drawing/2014/main" id="{AD76327A-B193-45A3-9556-5DED568E7E56}"/>
                  </a:ext>
                </a:extLst>
              </p14:cNvPr>
              <p14:cNvContentPartPr/>
              <p14:nvPr/>
            </p14:nvContentPartPr>
            <p14:xfrm>
              <a:off x="2412382" y="3944153"/>
              <a:ext cx="1521360" cy="481320"/>
            </p14:xfrm>
          </p:contentPart>
        </mc:Choice>
        <mc:Fallback xmlns="">
          <p:pic>
            <p:nvPicPr>
              <p:cNvPr id="9281" name="Ink 9280">
                <a:extLst>
                  <a:ext uri="{FF2B5EF4-FFF2-40B4-BE49-F238E27FC236}">
                    <a16:creationId xmlns:a16="http://schemas.microsoft.com/office/drawing/2014/main" id="{AD76327A-B193-45A3-9556-5DED568E7E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7982" y="3929753"/>
                <a:ext cx="1549440" cy="50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BE9952C-7C31-4818-A1A9-51FA2AC77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E8800EB-BE00-4761-9F2F-402243A4B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3D770DCE-58AA-4A57-B46A-D8E4A4A90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B17B64B-13C6-4BBE-B309-609ABB7B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/>
              <a:t>How Does the Sample Variance Measure Variability?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527910D-F430-4601-9E28-B93BBA4B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1200"/>
            <a:ext cx="8153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6-2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How the sample variance measures variability through the deviations           .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E5BAA2DE-8E17-4232-9726-6E3460877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1722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9040" imgH="201960" progId="">
                  <p:embed/>
                </p:oleObj>
              </mc:Choice>
              <mc:Fallback>
                <p:oleObj r:id="rId3" imgW="419040" imgH="201960" progId="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E5BAA2DE-8E17-4232-9726-6E3460877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172200"/>
                        <a:ext cx="7620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>
            <a:extLst>
              <a:ext uri="{FF2B5EF4-FFF2-40B4-BE49-F238E27FC236}">
                <a16:creationId xmlns:a16="http://schemas.microsoft.com/office/drawing/2014/main" id="{EAAC3A56-029F-4216-B782-6CCD789A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8580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C194BFE-A7A9-4CAC-8150-50D77342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16FEF5A-BEB4-4D5C-B49F-9986A384A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31A5EA7E-44EB-4D4D-B027-B9FCC3647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3C71C00-54BB-4D63-BF5E-A63920B8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30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sz="2800" b="1">
                <a:solidFill>
                  <a:srgbClr val="990033"/>
                </a:solidFill>
              </a:rPr>
              <a:t>Example 6-2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79675B82-D133-4484-BCF1-E966A56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A39F7395-D46A-4949-B574-F4E35A589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6-1 Numerical</a:t>
            </a:r>
            <a:r>
              <a:rPr lang="en-GB" altLang="en-US" sz="3200" b="1"/>
              <a:t> </a:t>
            </a:r>
            <a:r>
              <a:rPr lang="en-GB" altLang="en-US" sz="3600" b="1"/>
              <a:t>Summaries 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B4A2BB8-0736-41C4-9886-8EC88A31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4F471882-0FC0-4FDD-A6F3-1097CB09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248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4C0CB244-BAF7-48ED-97EA-933CC245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1046</Words>
  <Application>Microsoft Office PowerPoint</Application>
  <PresentationFormat>On-screen Show (4:3)</PresentationFormat>
  <Paragraphs>109</Paragraphs>
  <Slides>58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Times New Roman</vt:lpstr>
      <vt:lpstr>Office Theme</vt:lpstr>
      <vt:lpstr>PowerPoint Presentation</vt:lpstr>
      <vt:lpstr>PowerPoint Presentation</vt:lpstr>
      <vt:lpstr>6-1 Numerical Summaries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6-1 Numerical Summaries  </vt:lpstr>
      <vt:lpstr>PowerPoint Presentation</vt:lpstr>
      <vt:lpstr>6-1 Numerical Summaries  </vt:lpstr>
      <vt:lpstr>6-2 Stem-and-Leaf Diagrams  </vt:lpstr>
      <vt:lpstr>6-2 Stem-and-Leaf Diagrams  </vt:lpstr>
      <vt:lpstr>6-2 Stem-and-Leaf Diagrams  </vt:lpstr>
      <vt:lpstr>6-2 Stem-and-Leaf Diagrams  </vt:lpstr>
      <vt:lpstr>PowerPoint Presentation</vt:lpstr>
      <vt:lpstr>6-2 Stem-and-Leaf Diagrams  </vt:lpstr>
      <vt:lpstr>6-2 Stem-and-Leaf Diagrams  </vt:lpstr>
      <vt:lpstr>6-2 Stem-and-Leaf Diagrams  </vt:lpstr>
      <vt:lpstr>6-2 Stem-and-Leaf Diagrams  </vt:lpstr>
      <vt:lpstr>6-2 Stem-and-Leaf Diagrams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6-2 Stem-and-Leaf Diagrams  </vt:lpstr>
      <vt:lpstr>6-2 Stem-and-Leaf Diagrams  </vt:lpstr>
      <vt:lpstr>PowerPoint Presentation</vt:lpstr>
      <vt:lpstr>PowerPoint Presentation</vt:lpstr>
      <vt:lpstr>PowerPoint Presentation</vt:lpstr>
      <vt:lpstr>PowerPoint Presentation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6-3 Frequency Distributions and Histograms  </vt:lpstr>
      <vt:lpstr>6-4 Box Plots  </vt:lpstr>
      <vt:lpstr>6-4 Box Plots  </vt:lpstr>
      <vt:lpstr>PowerPoint Presentation</vt:lpstr>
      <vt:lpstr>6-4 Box Plots  </vt:lpstr>
      <vt:lpstr>6-4 Box Plots  </vt:lpstr>
      <vt:lpstr>6-5 Time Sequence Plots  </vt:lpstr>
      <vt:lpstr>6-5 Time Sequence Plots  </vt:lpstr>
      <vt:lpstr>6-5 Time Sequence Plots  </vt:lpstr>
      <vt:lpstr>6-5 Time Sequence Plots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250</cp:revision>
  <cp:lastPrinted>1601-01-01T00:00:00Z</cp:lastPrinted>
  <dcterms:created xsi:type="dcterms:W3CDTF">2002-10-13T02:50:51Z</dcterms:created>
  <dcterms:modified xsi:type="dcterms:W3CDTF">2022-02-18T10:36:49Z</dcterms:modified>
</cp:coreProperties>
</file>