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60" r:id="rId4"/>
    <p:sldId id="583" r:id="rId5"/>
    <p:sldId id="503" r:id="rId6"/>
    <p:sldId id="584" r:id="rId7"/>
    <p:sldId id="587" r:id="rId8"/>
    <p:sldId id="585" r:id="rId9"/>
    <p:sldId id="586" r:id="rId10"/>
    <p:sldId id="588" r:id="rId11"/>
    <p:sldId id="589" r:id="rId12"/>
    <p:sldId id="431" r:id="rId13"/>
    <p:sldId id="546" r:id="rId14"/>
    <p:sldId id="577" r:id="rId15"/>
    <p:sldId id="578" r:id="rId16"/>
    <p:sldId id="582" r:id="rId17"/>
    <p:sldId id="579" r:id="rId18"/>
    <p:sldId id="580" r:id="rId19"/>
    <p:sldId id="581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9933"/>
    <a:srgbClr val="FF00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78" d="100"/>
          <a:sy n="78" d="100"/>
        </p:scale>
        <p:origin x="101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et Anh Nguyen" userId="b95f61ff061388d5" providerId="LiveId" clId="{CB1B8269-381B-486A-A97B-E6C15A80F249}"/>
    <pc:docChg chg="undo custSel addSld delSld modSld">
      <pc:chgData name="Viet Anh Nguyen" userId="b95f61ff061388d5" providerId="LiveId" clId="{CB1B8269-381B-486A-A97B-E6C15A80F249}" dt="2022-02-18T10:24:42.639" v="957"/>
      <pc:docMkLst>
        <pc:docMk/>
      </pc:docMkLst>
      <pc:sldChg chg="addSp delSp mod">
        <pc:chgData name="Viet Anh Nguyen" userId="b95f61ff061388d5" providerId="LiveId" clId="{CB1B8269-381B-486A-A97B-E6C15A80F249}" dt="2022-02-18T10:00:20.185" v="64"/>
        <pc:sldMkLst>
          <pc:docMk/>
          <pc:sldMk cId="0" sldId="360"/>
        </pc:sldMkLst>
        <pc:inkChg chg="add del">
          <ac:chgData name="Viet Anh Nguyen" userId="b95f61ff061388d5" providerId="LiveId" clId="{CB1B8269-381B-486A-A97B-E6C15A80F249}" dt="2022-02-18T09:59:21.448" v="3"/>
          <ac:inkMkLst>
            <pc:docMk/>
            <pc:sldMk cId="0" sldId="360"/>
            <ac:inkMk id="2" creationId="{4E37EC6F-1CF8-4215-B758-EC3FE121EEBB}"/>
          </ac:inkMkLst>
        </pc:inkChg>
        <pc:inkChg chg="add del">
          <ac:chgData name="Viet Anh Nguyen" userId="b95f61ff061388d5" providerId="LiveId" clId="{CB1B8269-381B-486A-A97B-E6C15A80F249}" dt="2022-02-18T09:59:21.448" v="3"/>
          <ac:inkMkLst>
            <pc:docMk/>
            <pc:sldMk cId="0" sldId="360"/>
            <ac:inkMk id="3" creationId="{2B865732-DB64-4D0F-AE65-34310094E990}"/>
          </ac:inkMkLst>
        </pc:inkChg>
        <pc:inkChg chg="add del">
          <ac:chgData name="Viet Anh Nguyen" userId="b95f61ff061388d5" providerId="LiveId" clId="{CB1B8269-381B-486A-A97B-E6C15A80F249}" dt="2022-02-18T09:59:21.448" v="3"/>
          <ac:inkMkLst>
            <pc:docMk/>
            <pc:sldMk cId="0" sldId="360"/>
            <ac:inkMk id="4" creationId="{51E84886-C9B0-42E3-B6DB-0346B254914C}"/>
          </ac:inkMkLst>
        </pc:inkChg>
        <pc:inkChg chg="add del">
          <ac:chgData name="Viet Anh Nguyen" userId="b95f61ff061388d5" providerId="LiveId" clId="{CB1B8269-381B-486A-A97B-E6C15A80F249}" dt="2022-02-18T09:59:24.798" v="10"/>
          <ac:inkMkLst>
            <pc:docMk/>
            <pc:sldMk cId="0" sldId="360"/>
            <ac:inkMk id="5" creationId="{048B1905-4E11-447B-AD84-842AEA262BE5}"/>
          </ac:inkMkLst>
        </pc:inkChg>
        <pc:inkChg chg="add del">
          <ac:chgData name="Viet Anh Nguyen" userId="b95f61ff061388d5" providerId="LiveId" clId="{CB1B8269-381B-486A-A97B-E6C15A80F249}" dt="2022-02-18T09:59:24.798" v="10"/>
          <ac:inkMkLst>
            <pc:docMk/>
            <pc:sldMk cId="0" sldId="360"/>
            <ac:inkMk id="6" creationId="{92AB6801-6DE8-4F60-B2C2-513EFB981631}"/>
          </ac:inkMkLst>
        </pc:inkChg>
        <pc:inkChg chg="add del">
          <ac:chgData name="Viet Anh Nguyen" userId="b95f61ff061388d5" providerId="LiveId" clId="{CB1B8269-381B-486A-A97B-E6C15A80F249}" dt="2022-02-18T09:59:24.798" v="10"/>
          <ac:inkMkLst>
            <pc:docMk/>
            <pc:sldMk cId="0" sldId="360"/>
            <ac:inkMk id="7" creationId="{BAC1149A-C97E-404A-9AA5-67A088EC2772}"/>
          </ac:inkMkLst>
        </pc:inkChg>
        <pc:inkChg chg="add del">
          <ac:chgData name="Viet Anh Nguyen" userId="b95f61ff061388d5" providerId="LiveId" clId="{CB1B8269-381B-486A-A97B-E6C15A80F249}" dt="2022-02-18T09:59:24.798" v="10"/>
          <ac:inkMkLst>
            <pc:docMk/>
            <pc:sldMk cId="0" sldId="360"/>
            <ac:inkMk id="8" creationId="{0198E970-4D2E-45DA-B69A-139B517C63A3}"/>
          </ac:inkMkLst>
        </pc:inkChg>
        <pc:inkChg chg="add del">
          <ac:chgData name="Viet Anh Nguyen" userId="b95f61ff061388d5" providerId="LiveId" clId="{CB1B8269-381B-486A-A97B-E6C15A80F249}" dt="2022-02-18T09:59:24.798" v="10"/>
          <ac:inkMkLst>
            <pc:docMk/>
            <pc:sldMk cId="0" sldId="360"/>
            <ac:inkMk id="9" creationId="{08332A50-5D95-4396-8F09-7296F9A724AE}"/>
          </ac:inkMkLst>
        </pc:inkChg>
        <pc:inkChg chg="add del">
          <ac:chgData name="Viet Anh Nguyen" userId="b95f61ff061388d5" providerId="LiveId" clId="{CB1B8269-381B-486A-A97B-E6C15A80F249}" dt="2022-02-18T09:59:24.798" v="10"/>
          <ac:inkMkLst>
            <pc:docMk/>
            <pc:sldMk cId="0" sldId="360"/>
            <ac:inkMk id="10" creationId="{8C8CA2C6-0AC8-4715-93A8-EDA03D9841D7}"/>
          </ac:inkMkLst>
        </pc:inkChg>
        <pc:inkChg chg="add del">
          <ac:chgData name="Viet Anh Nguyen" userId="b95f61ff061388d5" providerId="LiveId" clId="{CB1B8269-381B-486A-A97B-E6C15A80F249}" dt="2022-02-18T09:59:24.798" v="10"/>
          <ac:inkMkLst>
            <pc:docMk/>
            <pc:sldMk cId="0" sldId="360"/>
            <ac:inkMk id="11" creationId="{24BCCC00-7ADE-473A-BA74-37FE34DA0D7C}"/>
          </ac:inkMkLst>
        </pc:inkChg>
        <pc:inkChg chg="add del">
          <ac:chgData name="Viet Anh Nguyen" userId="b95f61ff061388d5" providerId="LiveId" clId="{CB1B8269-381B-486A-A97B-E6C15A80F249}" dt="2022-02-18T09:59:27.501" v="16"/>
          <ac:inkMkLst>
            <pc:docMk/>
            <pc:sldMk cId="0" sldId="360"/>
            <ac:inkMk id="12" creationId="{9E61953A-CB81-4BD3-B5A1-67DE4FFFB07F}"/>
          </ac:inkMkLst>
        </pc:inkChg>
        <pc:inkChg chg="add del">
          <ac:chgData name="Viet Anh Nguyen" userId="b95f61ff061388d5" providerId="LiveId" clId="{CB1B8269-381B-486A-A97B-E6C15A80F249}" dt="2022-02-18T09:59:27.501" v="16"/>
          <ac:inkMkLst>
            <pc:docMk/>
            <pc:sldMk cId="0" sldId="360"/>
            <ac:inkMk id="13" creationId="{3646015D-44E0-4C8E-95BD-5FE30768D1E2}"/>
          </ac:inkMkLst>
        </pc:inkChg>
        <pc:inkChg chg="add del">
          <ac:chgData name="Viet Anh Nguyen" userId="b95f61ff061388d5" providerId="LiveId" clId="{CB1B8269-381B-486A-A97B-E6C15A80F249}" dt="2022-02-18T09:59:27.501" v="16"/>
          <ac:inkMkLst>
            <pc:docMk/>
            <pc:sldMk cId="0" sldId="360"/>
            <ac:inkMk id="14" creationId="{A49F78DD-0611-4BFE-8E99-0A28F804F12E}"/>
          </ac:inkMkLst>
        </pc:inkChg>
        <pc:inkChg chg="add del">
          <ac:chgData name="Viet Anh Nguyen" userId="b95f61ff061388d5" providerId="LiveId" clId="{CB1B8269-381B-486A-A97B-E6C15A80F249}" dt="2022-02-18T09:59:27.501" v="16"/>
          <ac:inkMkLst>
            <pc:docMk/>
            <pc:sldMk cId="0" sldId="360"/>
            <ac:inkMk id="15" creationId="{0CED7482-9A4F-409D-B33D-97BCC692FE0A}"/>
          </ac:inkMkLst>
        </pc:inkChg>
        <pc:inkChg chg="add del">
          <ac:chgData name="Viet Anh Nguyen" userId="b95f61ff061388d5" providerId="LiveId" clId="{CB1B8269-381B-486A-A97B-E6C15A80F249}" dt="2022-02-18T09:59:27.501" v="16"/>
          <ac:inkMkLst>
            <pc:docMk/>
            <pc:sldMk cId="0" sldId="360"/>
            <ac:inkMk id="16" creationId="{A64C695D-A39E-40D3-B940-738BC3806172}"/>
          </ac:inkMkLst>
        </pc:inkChg>
        <pc:inkChg chg="add del">
          <ac:chgData name="Viet Anh Nguyen" userId="b95f61ff061388d5" providerId="LiveId" clId="{CB1B8269-381B-486A-A97B-E6C15A80F249}" dt="2022-02-18T09:59:27.501" v="16"/>
          <ac:inkMkLst>
            <pc:docMk/>
            <pc:sldMk cId="0" sldId="360"/>
            <ac:inkMk id="17" creationId="{BE85015D-4102-4ABB-8FBD-29B53E310283}"/>
          </ac:inkMkLst>
        </pc:inkChg>
        <pc:inkChg chg="add del">
          <ac:chgData name="Viet Anh Nguyen" userId="b95f61ff061388d5" providerId="LiveId" clId="{CB1B8269-381B-486A-A97B-E6C15A80F249}" dt="2022-02-18T09:59:30.027" v="19"/>
          <ac:inkMkLst>
            <pc:docMk/>
            <pc:sldMk cId="0" sldId="360"/>
            <ac:inkMk id="18" creationId="{AC7A1205-7430-47A2-8CAE-BA5FAD362D41}"/>
          </ac:inkMkLst>
        </pc:inkChg>
        <pc:inkChg chg="add del">
          <ac:chgData name="Viet Anh Nguyen" userId="b95f61ff061388d5" providerId="LiveId" clId="{CB1B8269-381B-486A-A97B-E6C15A80F249}" dt="2022-02-18T09:59:30.027" v="19"/>
          <ac:inkMkLst>
            <pc:docMk/>
            <pc:sldMk cId="0" sldId="360"/>
            <ac:inkMk id="19" creationId="{9359165B-64FD-4AD8-8D92-D892C3F0B86E}"/>
          </ac:inkMkLst>
        </pc:inkChg>
        <pc:inkChg chg="add del">
          <ac:chgData name="Viet Anh Nguyen" userId="b95f61ff061388d5" providerId="LiveId" clId="{CB1B8269-381B-486A-A97B-E6C15A80F249}" dt="2022-02-18T09:59:30.027" v="19"/>
          <ac:inkMkLst>
            <pc:docMk/>
            <pc:sldMk cId="0" sldId="360"/>
            <ac:inkMk id="20" creationId="{B957C3A4-EA76-40A3-970E-18F2BD1AA23F}"/>
          </ac:inkMkLst>
        </pc:inkChg>
        <pc:inkChg chg="add">
          <ac:chgData name="Viet Anh Nguyen" userId="b95f61ff061388d5" providerId="LiveId" clId="{CB1B8269-381B-486A-A97B-E6C15A80F249}" dt="2022-02-18T09:59:30.027" v="19"/>
          <ac:inkMkLst>
            <pc:docMk/>
            <pc:sldMk cId="0" sldId="360"/>
            <ac:inkMk id="21" creationId="{B112E44C-C5A6-476D-91D1-B424B638CB40}"/>
          </ac:inkMkLst>
        </pc:inkChg>
        <pc:inkChg chg="add">
          <ac:chgData name="Viet Anh Nguyen" userId="b95f61ff061388d5" providerId="LiveId" clId="{CB1B8269-381B-486A-A97B-E6C15A80F249}" dt="2022-02-18T09:59:57.548" v="20" actId="9405"/>
          <ac:inkMkLst>
            <pc:docMk/>
            <pc:sldMk cId="0" sldId="360"/>
            <ac:inkMk id="22" creationId="{561EFDE4-7A1E-49C9-A0DE-5D6734AF7799}"/>
          </ac:inkMkLst>
        </pc:inkChg>
        <pc:inkChg chg="add del">
          <ac:chgData name="Viet Anh Nguyen" userId="b95f61ff061388d5" providerId="LiveId" clId="{CB1B8269-381B-486A-A97B-E6C15A80F249}" dt="2022-02-18T10:00:00.401" v="25"/>
          <ac:inkMkLst>
            <pc:docMk/>
            <pc:sldMk cId="0" sldId="360"/>
            <ac:inkMk id="23" creationId="{672DC2CE-0015-4B8D-9449-3943955172C6}"/>
          </ac:inkMkLst>
        </pc:inkChg>
        <pc:inkChg chg="add del">
          <ac:chgData name="Viet Anh Nguyen" userId="b95f61ff061388d5" providerId="LiveId" clId="{CB1B8269-381B-486A-A97B-E6C15A80F249}" dt="2022-02-18T10:00:00.401" v="25"/>
          <ac:inkMkLst>
            <pc:docMk/>
            <pc:sldMk cId="0" sldId="360"/>
            <ac:inkMk id="24" creationId="{8C89D959-1A15-49E0-AE41-163C96CD6D47}"/>
          </ac:inkMkLst>
        </pc:inkChg>
        <pc:inkChg chg="add del">
          <ac:chgData name="Viet Anh Nguyen" userId="b95f61ff061388d5" providerId="LiveId" clId="{CB1B8269-381B-486A-A97B-E6C15A80F249}" dt="2022-02-18T10:00:00.401" v="25"/>
          <ac:inkMkLst>
            <pc:docMk/>
            <pc:sldMk cId="0" sldId="360"/>
            <ac:inkMk id="25" creationId="{5B7A1363-FF18-4CDE-BA05-AAFD00CFBAA7}"/>
          </ac:inkMkLst>
        </pc:inkChg>
        <pc:inkChg chg="add del">
          <ac:chgData name="Viet Anh Nguyen" userId="b95f61ff061388d5" providerId="LiveId" clId="{CB1B8269-381B-486A-A97B-E6C15A80F249}" dt="2022-02-18T10:00:00.401" v="25"/>
          <ac:inkMkLst>
            <pc:docMk/>
            <pc:sldMk cId="0" sldId="360"/>
            <ac:inkMk id="26" creationId="{416270CC-DDFB-47B4-AF48-6AE6A2D410A4}"/>
          </ac:inkMkLst>
        </pc:inkChg>
        <pc:inkChg chg="add del">
          <ac:chgData name="Viet Anh Nguyen" userId="b95f61ff061388d5" providerId="LiveId" clId="{CB1B8269-381B-486A-A97B-E6C15A80F249}" dt="2022-02-18T10:00:02.823" v="31"/>
          <ac:inkMkLst>
            <pc:docMk/>
            <pc:sldMk cId="0" sldId="360"/>
            <ac:inkMk id="27" creationId="{6DC35359-9A9B-4C42-BBB4-1E5F2DF7A091}"/>
          </ac:inkMkLst>
        </pc:inkChg>
        <pc:inkChg chg="add del">
          <ac:chgData name="Viet Anh Nguyen" userId="b95f61ff061388d5" providerId="LiveId" clId="{CB1B8269-381B-486A-A97B-E6C15A80F249}" dt="2022-02-18T10:00:02.823" v="31"/>
          <ac:inkMkLst>
            <pc:docMk/>
            <pc:sldMk cId="0" sldId="360"/>
            <ac:inkMk id="28" creationId="{687653F1-9A70-4965-B94E-A65FFFA23A78}"/>
          </ac:inkMkLst>
        </pc:inkChg>
        <pc:inkChg chg="add del">
          <ac:chgData name="Viet Anh Nguyen" userId="b95f61ff061388d5" providerId="LiveId" clId="{CB1B8269-381B-486A-A97B-E6C15A80F249}" dt="2022-02-18T10:00:02.823" v="31"/>
          <ac:inkMkLst>
            <pc:docMk/>
            <pc:sldMk cId="0" sldId="360"/>
            <ac:inkMk id="29" creationId="{5108A89C-6BBA-42B7-A9FA-BC9C1773FC89}"/>
          </ac:inkMkLst>
        </pc:inkChg>
        <pc:inkChg chg="add del">
          <ac:chgData name="Viet Anh Nguyen" userId="b95f61ff061388d5" providerId="LiveId" clId="{CB1B8269-381B-486A-A97B-E6C15A80F249}" dt="2022-02-18T10:00:02.823" v="31"/>
          <ac:inkMkLst>
            <pc:docMk/>
            <pc:sldMk cId="0" sldId="360"/>
            <ac:inkMk id="30" creationId="{816E6E78-9463-4109-B79C-0363D30CD6A6}"/>
          </ac:inkMkLst>
        </pc:inkChg>
        <pc:inkChg chg="add del">
          <ac:chgData name="Viet Anh Nguyen" userId="b95f61ff061388d5" providerId="LiveId" clId="{CB1B8269-381B-486A-A97B-E6C15A80F249}" dt="2022-02-18T10:00:02.823" v="31"/>
          <ac:inkMkLst>
            <pc:docMk/>
            <pc:sldMk cId="0" sldId="360"/>
            <ac:inkMk id="31" creationId="{A5B267AA-FA24-41B1-A8A2-553914F2280C}"/>
          </ac:inkMkLst>
        </pc:inkChg>
        <pc:inkChg chg="add del">
          <ac:chgData name="Viet Anh Nguyen" userId="b95f61ff061388d5" providerId="LiveId" clId="{CB1B8269-381B-486A-A97B-E6C15A80F249}" dt="2022-02-18T10:00:02.823" v="31"/>
          <ac:inkMkLst>
            <pc:docMk/>
            <pc:sldMk cId="0" sldId="360"/>
            <ac:inkMk id="109568" creationId="{BBC4259C-265D-4F0C-971F-BAA135B8C031}"/>
          </ac:inkMkLst>
        </pc:inkChg>
        <pc:inkChg chg="add del">
          <ac:chgData name="Viet Anh Nguyen" userId="b95f61ff061388d5" providerId="LiveId" clId="{CB1B8269-381B-486A-A97B-E6C15A80F249}" dt="2022-02-18T10:00:05.573" v="35"/>
          <ac:inkMkLst>
            <pc:docMk/>
            <pc:sldMk cId="0" sldId="360"/>
            <ac:inkMk id="109569" creationId="{3827E47B-4A2A-46AF-B377-B390E142A5E1}"/>
          </ac:inkMkLst>
        </pc:inkChg>
        <pc:inkChg chg="add del">
          <ac:chgData name="Viet Anh Nguyen" userId="b95f61ff061388d5" providerId="LiveId" clId="{CB1B8269-381B-486A-A97B-E6C15A80F249}" dt="2022-02-18T10:00:05.573" v="35"/>
          <ac:inkMkLst>
            <pc:docMk/>
            <pc:sldMk cId="0" sldId="360"/>
            <ac:inkMk id="109574" creationId="{7E4A9CDC-129F-4C80-9D6B-3B4BD08D5E6F}"/>
          </ac:inkMkLst>
        </pc:inkChg>
        <pc:inkChg chg="add del">
          <ac:chgData name="Viet Anh Nguyen" userId="b95f61ff061388d5" providerId="LiveId" clId="{CB1B8269-381B-486A-A97B-E6C15A80F249}" dt="2022-02-18T10:00:05.573" v="35"/>
          <ac:inkMkLst>
            <pc:docMk/>
            <pc:sldMk cId="0" sldId="360"/>
            <ac:inkMk id="109575" creationId="{1E33E8C3-DA56-4F6A-86D5-8452E66D8896}"/>
          </ac:inkMkLst>
        </pc:inkChg>
        <pc:inkChg chg="add del">
          <ac:chgData name="Viet Anh Nguyen" userId="b95f61ff061388d5" providerId="LiveId" clId="{CB1B8269-381B-486A-A97B-E6C15A80F249}" dt="2022-02-18T10:00:05.573" v="35"/>
          <ac:inkMkLst>
            <pc:docMk/>
            <pc:sldMk cId="0" sldId="360"/>
            <ac:inkMk id="109576" creationId="{1CB041E2-A165-4BB4-A0AF-C8A8D8C18D19}"/>
          </ac:inkMkLst>
        </pc:inkChg>
        <pc:inkChg chg="add">
          <ac:chgData name="Viet Anh Nguyen" userId="b95f61ff061388d5" providerId="LiveId" clId="{CB1B8269-381B-486A-A97B-E6C15A80F249}" dt="2022-02-18T10:00:05.573" v="35"/>
          <ac:inkMkLst>
            <pc:docMk/>
            <pc:sldMk cId="0" sldId="360"/>
            <ac:inkMk id="109577" creationId="{4592474D-419C-4A64-BAF9-D8D10FF2A9A9}"/>
          </ac:inkMkLst>
        </pc:inkChg>
        <pc:inkChg chg="add del">
          <ac:chgData name="Viet Anh Nguyen" userId="b95f61ff061388d5" providerId="LiveId" clId="{CB1B8269-381B-486A-A97B-E6C15A80F249}" dt="2022-02-18T10:00:07.494" v="41"/>
          <ac:inkMkLst>
            <pc:docMk/>
            <pc:sldMk cId="0" sldId="360"/>
            <ac:inkMk id="109578" creationId="{530B8F32-D5AF-4A34-89F8-9B6057286329}"/>
          </ac:inkMkLst>
        </pc:inkChg>
        <pc:inkChg chg="add del">
          <ac:chgData name="Viet Anh Nguyen" userId="b95f61ff061388d5" providerId="LiveId" clId="{CB1B8269-381B-486A-A97B-E6C15A80F249}" dt="2022-02-18T10:00:07.494" v="41"/>
          <ac:inkMkLst>
            <pc:docMk/>
            <pc:sldMk cId="0" sldId="360"/>
            <ac:inkMk id="109579" creationId="{BF20B693-9742-4F8F-93C8-83DAD7F5737A}"/>
          </ac:inkMkLst>
        </pc:inkChg>
        <pc:inkChg chg="add del">
          <ac:chgData name="Viet Anh Nguyen" userId="b95f61ff061388d5" providerId="LiveId" clId="{CB1B8269-381B-486A-A97B-E6C15A80F249}" dt="2022-02-18T10:00:07.494" v="41"/>
          <ac:inkMkLst>
            <pc:docMk/>
            <pc:sldMk cId="0" sldId="360"/>
            <ac:inkMk id="109580" creationId="{74382817-3D76-4DB8-A72D-D80D7FF8E271}"/>
          </ac:inkMkLst>
        </pc:inkChg>
        <pc:inkChg chg="add del">
          <ac:chgData name="Viet Anh Nguyen" userId="b95f61ff061388d5" providerId="LiveId" clId="{CB1B8269-381B-486A-A97B-E6C15A80F249}" dt="2022-02-18T10:00:07.494" v="41"/>
          <ac:inkMkLst>
            <pc:docMk/>
            <pc:sldMk cId="0" sldId="360"/>
            <ac:inkMk id="109581" creationId="{5271C7C7-A355-492B-AA62-C75009360135}"/>
          </ac:inkMkLst>
        </pc:inkChg>
        <pc:inkChg chg="add del">
          <ac:chgData name="Viet Anh Nguyen" userId="b95f61ff061388d5" providerId="LiveId" clId="{CB1B8269-381B-486A-A97B-E6C15A80F249}" dt="2022-02-18T10:00:07.494" v="41"/>
          <ac:inkMkLst>
            <pc:docMk/>
            <pc:sldMk cId="0" sldId="360"/>
            <ac:inkMk id="109582" creationId="{4284CE6A-C19A-4308-A546-E8969EA0F234}"/>
          </ac:inkMkLst>
        </pc:inkChg>
        <pc:inkChg chg="add">
          <ac:chgData name="Viet Anh Nguyen" userId="b95f61ff061388d5" providerId="LiveId" clId="{CB1B8269-381B-486A-A97B-E6C15A80F249}" dt="2022-02-18T10:00:07.494" v="41"/>
          <ac:inkMkLst>
            <pc:docMk/>
            <pc:sldMk cId="0" sldId="360"/>
            <ac:inkMk id="109583" creationId="{ACB862AD-D46E-4477-8352-5F69E839E7A0}"/>
          </ac:inkMkLst>
        </pc:inkChg>
        <pc:inkChg chg="add">
          <ac:chgData name="Viet Anh Nguyen" userId="b95f61ff061388d5" providerId="LiveId" clId="{CB1B8269-381B-486A-A97B-E6C15A80F249}" dt="2022-02-18T10:00:08.145" v="42" actId="9405"/>
          <ac:inkMkLst>
            <pc:docMk/>
            <pc:sldMk cId="0" sldId="360"/>
            <ac:inkMk id="109584" creationId="{DB03ABF7-C7EA-4416-B1F7-0927F833F778}"/>
          </ac:inkMkLst>
        </pc:inkChg>
        <pc:inkChg chg="add del">
          <ac:chgData name="Viet Anh Nguyen" userId="b95f61ff061388d5" providerId="LiveId" clId="{CB1B8269-381B-486A-A97B-E6C15A80F249}" dt="2022-02-18T10:00:11.369" v="46"/>
          <ac:inkMkLst>
            <pc:docMk/>
            <pc:sldMk cId="0" sldId="360"/>
            <ac:inkMk id="109585" creationId="{22500D56-57E7-4CD5-BD1A-780B40BE0534}"/>
          </ac:inkMkLst>
        </pc:inkChg>
        <pc:inkChg chg="add del">
          <ac:chgData name="Viet Anh Nguyen" userId="b95f61ff061388d5" providerId="LiveId" clId="{CB1B8269-381B-486A-A97B-E6C15A80F249}" dt="2022-02-18T10:00:11.369" v="46"/>
          <ac:inkMkLst>
            <pc:docMk/>
            <pc:sldMk cId="0" sldId="360"/>
            <ac:inkMk id="109586" creationId="{B3906600-D83E-42C6-8926-1169B2EE6DAA}"/>
          </ac:inkMkLst>
        </pc:inkChg>
        <pc:inkChg chg="add del">
          <ac:chgData name="Viet Anh Nguyen" userId="b95f61ff061388d5" providerId="LiveId" clId="{CB1B8269-381B-486A-A97B-E6C15A80F249}" dt="2022-02-18T10:00:11.369" v="46"/>
          <ac:inkMkLst>
            <pc:docMk/>
            <pc:sldMk cId="0" sldId="360"/>
            <ac:inkMk id="109587" creationId="{8319DA32-548B-4BA8-BDF0-CDDBE1EDEBF6}"/>
          </ac:inkMkLst>
        </pc:inkChg>
        <pc:inkChg chg="add del">
          <ac:chgData name="Viet Anh Nguyen" userId="b95f61ff061388d5" providerId="LiveId" clId="{CB1B8269-381B-486A-A97B-E6C15A80F249}" dt="2022-02-18T10:00:14.310" v="54"/>
          <ac:inkMkLst>
            <pc:docMk/>
            <pc:sldMk cId="0" sldId="360"/>
            <ac:inkMk id="109588" creationId="{FB01E8F5-B7DC-4EBB-80E7-2B1AB954EFB4}"/>
          </ac:inkMkLst>
        </pc:inkChg>
        <pc:inkChg chg="add del">
          <ac:chgData name="Viet Anh Nguyen" userId="b95f61ff061388d5" providerId="LiveId" clId="{CB1B8269-381B-486A-A97B-E6C15A80F249}" dt="2022-02-18T10:00:14.310" v="54"/>
          <ac:inkMkLst>
            <pc:docMk/>
            <pc:sldMk cId="0" sldId="360"/>
            <ac:inkMk id="109589" creationId="{8DE04515-0D20-449F-AD92-ADF73FF3EC8B}"/>
          </ac:inkMkLst>
        </pc:inkChg>
        <pc:inkChg chg="add del">
          <ac:chgData name="Viet Anh Nguyen" userId="b95f61ff061388d5" providerId="LiveId" clId="{CB1B8269-381B-486A-A97B-E6C15A80F249}" dt="2022-02-18T10:00:14.310" v="54"/>
          <ac:inkMkLst>
            <pc:docMk/>
            <pc:sldMk cId="0" sldId="360"/>
            <ac:inkMk id="109590" creationId="{EE908A18-B599-40C2-AEB4-51EA50580A41}"/>
          </ac:inkMkLst>
        </pc:inkChg>
        <pc:inkChg chg="add del">
          <ac:chgData name="Viet Anh Nguyen" userId="b95f61ff061388d5" providerId="LiveId" clId="{CB1B8269-381B-486A-A97B-E6C15A80F249}" dt="2022-02-18T10:00:14.310" v="54"/>
          <ac:inkMkLst>
            <pc:docMk/>
            <pc:sldMk cId="0" sldId="360"/>
            <ac:inkMk id="109591" creationId="{C3A713D9-3245-420F-8F55-F59D8266F6FF}"/>
          </ac:inkMkLst>
        </pc:inkChg>
        <pc:inkChg chg="add del">
          <ac:chgData name="Viet Anh Nguyen" userId="b95f61ff061388d5" providerId="LiveId" clId="{CB1B8269-381B-486A-A97B-E6C15A80F249}" dt="2022-02-18T10:00:14.310" v="54"/>
          <ac:inkMkLst>
            <pc:docMk/>
            <pc:sldMk cId="0" sldId="360"/>
            <ac:inkMk id="109592" creationId="{5BC71DE7-437C-4F51-BA5B-682C41FCC936}"/>
          </ac:inkMkLst>
        </pc:inkChg>
        <pc:inkChg chg="add del">
          <ac:chgData name="Viet Anh Nguyen" userId="b95f61ff061388d5" providerId="LiveId" clId="{CB1B8269-381B-486A-A97B-E6C15A80F249}" dt="2022-02-18T10:00:14.310" v="54"/>
          <ac:inkMkLst>
            <pc:docMk/>
            <pc:sldMk cId="0" sldId="360"/>
            <ac:inkMk id="109593" creationId="{DA3AB7FA-6873-4751-AD56-0046A767BF03}"/>
          </ac:inkMkLst>
        </pc:inkChg>
        <pc:inkChg chg="add del">
          <ac:chgData name="Viet Anh Nguyen" userId="b95f61ff061388d5" providerId="LiveId" clId="{CB1B8269-381B-486A-A97B-E6C15A80F249}" dt="2022-02-18T10:00:14.310" v="54"/>
          <ac:inkMkLst>
            <pc:docMk/>
            <pc:sldMk cId="0" sldId="360"/>
            <ac:inkMk id="109594" creationId="{4F9F930E-B538-4A23-89F7-DC7D2A663851}"/>
          </ac:inkMkLst>
        </pc:inkChg>
        <pc:inkChg chg="add del">
          <ac:chgData name="Viet Anh Nguyen" userId="b95f61ff061388d5" providerId="LiveId" clId="{CB1B8269-381B-486A-A97B-E6C15A80F249}" dt="2022-02-18T10:00:14.310" v="54"/>
          <ac:inkMkLst>
            <pc:docMk/>
            <pc:sldMk cId="0" sldId="360"/>
            <ac:inkMk id="109595" creationId="{C2C8D677-20F7-4463-B0D8-CCD3DE77DD5C}"/>
          </ac:inkMkLst>
        </pc:inkChg>
        <pc:inkChg chg="add del">
          <ac:chgData name="Viet Anh Nguyen" userId="b95f61ff061388d5" providerId="LiveId" clId="{CB1B8269-381B-486A-A97B-E6C15A80F249}" dt="2022-02-18T10:00:15.615" v="57"/>
          <ac:inkMkLst>
            <pc:docMk/>
            <pc:sldMk cId="0" sldId="360"/>
            <ac:inkMk id="109596" creationId="{FE6F2100-7BE4-485C-9DF5-3845FB75F139}"/>
          </ac:inkMkLst>
        </pc:inkChg>
        <pc:inkChg chg="add">
          <ac:chgData name="Viet Anh Nguyen" userId="b95f61ff061388d5" providerId="LiveId" clId="{CB1B8269-381B-486A-A97B-E6C15A80F249}" dt="2022-02-18T10:00:14.310" v="54"/>
          <ac:inkMkLst>
            <pc:docMk/>
            <pc:sldMk cId="0" sldId="360"/>
            <ac:inkMk id="109597" creationId="{E8E58A16-F8E9-42F7-BC03-8E3496F9924C}"/>
          </ac:inkMkLst>
        </pc:inkChg>
        <pc:inkChg chg="add del">
          <ac:chgData name="Viet Anh Nguyen" userId="b95f61ff061388d5" providerId="LiveId" clId="{CB1B8269-381B-486A-A97B-E6C15A80F249}" dt="2022-02-18T10:00:15.615" v="57"/>
          <ac:inkMkLst>
            <pc:docMk/>
            <pc:sldMk cId="0" sldId="360"/>
            <ac:inkMk id="109598" creationId="{960532F3-14D2-4EEC-B5DF-247091E9B220}"/>
          </ac:inkMkLst>
        </pc:inkChg>
        <pc:inkChg chg="add">
          <ac:chgData name="Viet Anh Nguyen" userId="b95f61ff061388d5" providerId="LiveId" clId="{CB1B8269-381B-486A-A97B-E6C15A80F249}" dt="2022-02-18T10:00:14.869" v="56" actId="9405"/>
          <ac:inkMkLst>
            <pc:docMk/>
            <pc:sldMk cId="0" sldId="360"/>
            <ac:inkMk id="109599" creationId="{05271DA7-37E4-42BA-ADF7-B1AB279EF0A5}"/>
          </ac:inkMkLst>
        </pc:inkChg>
        <pc:inkChg chg="add">
          <ac:chgData name="Viet Anh Nguyen" userId="b95f61ff061388d5" providerId="LiveId" clId="{CB1B8269-381B-486A-A97B-E6C15A80F249}" dt="2022-02-18T10:00:15.615" v="57"/>
          <ac:inkMkLst>
            <pc:docMk/>
            <pc:sldMk cId="0" sldId="360"/>
            <ac:inkMk id="109600" creationId="{A65BBC9F-72A3-4B64-A1C1-C53D89C52A5D}"/>
          </ac:inkMkLst>
        </pc:inkChg>
        <pc:inkChg chg="add del">
          <ac:chgData name="Viet Anh Nguyen" userId="b95f61ff061388d5" providerId="LiveId" clId="{CB1B8269-381B-486A-A97B-E6C15A80F249}" dt="2022-02-18T10:00:20.185" v="64"/>
          <ac:inkMkLst>
            <pc:docMk/>
            <pc:sldMk cId="0" sldId="360"/>
            <ac:inkMk id="109601" creationId="{85D37607-9263-408B-978B-53199B8D5B0C}"/>
          </ac:inkMkLst>
        </pc:inkChg>
        <pc:inkChg chg="add del">
          <ac:chgData name="Viet Anh Nguyen" userId="b95f61ff061388d5" providerId="LiveId" clId="{CB1B8269-381B-486A-A97B-E6C15A80F249}" dt="2022-02-18T10:00:20.185" v="64"/>
          <ac:inkMkLst>
            <pc:docMk/>
            <pc:sldMk cId="0" sldId="360"/>
            <ac:inkMk id="109602" creationId="{65B89860-144F-4E82-9711-F028F7C7CD75}"/>
          </ac:inkMkLst>
        </pc:inkChg>
        <pc:inkChg chg="add del">
          <ac:chgData name="Viet Anh Nguyen" userId="b95f61ff061388d5" providerId="LiveId" clId="{CB1B8269-381B-486A-A97B-E6C15A80F249}" dt="2022-02-18T10:00:20.185" v="64"/>
          <ac:inkMkLst>
            <pc:docMk/>
            <pc:sldMk cId="0" sldId="360"/>
            <ac:inkMk id="109603" creationId="{C76BA7AD-0D10-4A7E-BFAC-7BB14F26691A}"/>
          </ac:inkMkLst>
        </pc:inkChg>
        <pc:inkChg chg="add del">
          <ac:chgData name="Viet Anh Nguyen" userId="b95f61ff061388d5" providerId="LiveId" clId="{CB1B8269-381B-486A-A97B-E6C15A80F249}" dt="2022-02-18T10:00:20.185" v="64"/>
          <ac:inkMkLst>
            <pc:docMk/>
            <pc:sldMk cId="0" sldId="360"/>
            <ac:inkMk id="109604" creationId="{BCDB3482-B340-4104-814D-C69C5D36002E}"/>
          </ac:inkMkLst>
        </pc:inkChg>
        <pc:inkChg chg="add del">
          <ac:chgData name="Viet Anh Nguyen" userId="b95f61ff061388d5" providerId="LiveId" clId="{CB1B8269-381B-486A-A97B-E6C15A80F249}" dt="2022-02-18T10:00:20.185" v="64"/>
          <ac:inkMkLst>
            <pc:docMk/>
            <pc:sldMk cId="0" sldId="360"/>
            <ac:inkMk id="109605" creationId="{2F53DDFE-3C09-471D-8313-CC8E3A1A389F}"/>
          </ac:inkMkLst>
        </pc:inkChg>
        <pc:inkChg chg="add del">
          <ac:chgData name="Viet Anh Nguyen" userId="b95f61ff061388d5" providerId="LiveId" clId="{CB1B8269-381B-486A-A97B-E6C15A80F249}" dt="2022-02-18T10:00:20.185" v="64"/>
          <ac:inkMkLst>
            <pc:docMk/>
            <pc:sldMk cId="0" sldId="360"/>
            <ac:inkMk id="109606" creationId="{CCC2038B-2CCA-4C39-8A3E-B57BE904013F}"/>
          </ac:inkMkLst>
        </pc:inkChg>
        <pc:inkChg chg="add">
          <ac:chgData name="Viet Anh Nguyen" userId="b95f61ff061388d5" providerId="LiveId" clId="{CB1B8269-381B-486A-A97B-E6C15A80F249}" dt="2022-02-18T10:00:20.185" v="64"/>
          <ac:inkMkLst>
            <pc:docMk/>
            <pc:sldMk cId="0" sldId="360"/>
            <ac:inkMk id="109607" creationId="{7F32A00A-4A85-40F4-AA04-A9DBF058BBD8}"/>
          </ac:inkMkLst>
        </pc:inkChg>
      </pc:sldChg>
      <pc:sldChg chg="addSp delSp mod">
        <pc:chgData name="Viet Anh Nguyen" userId="b95f61ff061388d5" providerId="LiveId" clId="{CB1B8269-381B-486A-A97B-E6C15A80F249}" dt="2022-02-18T10:24:42.639" v="957"/>
        <pc:sldMkLst>
          <pc:docMk/>
          <pc:sldMk cId="0" sldId="546"/>
        </pc:sldMkLst>
        <pc:inkChg chg="add">
          <ac:chgData name="Viet Anh Nguyen" userId="b95f61ff061388d5" providerId="LiveId" clId="{CB1B8269-381B-486A-A97B-E6C15A80F249}" dt="2022-02-18T10:24:20.038" v="938" actId="9405"/>
          <ac:inkMkLst>
            <pc:docMk/>
            <pc:sldMk cId="0" sldId="546"/>
            <ac:inkMk id="2" creationId="{220A64D2-4F4D-4340-8BFA-20B30E22D3F7}"/>
          </ac:inkMkLst>
        </pc:inkChg>
        <pc:inkChg chg="add">
          <ac:chgData name="Viet Anh Nguyen" userId="b95f61ff061388d5" providerId="LiveId" clId="{CB1B8269-381B-486A-A97B-E6C15A80F249}" dt="2022-02-18T10:24:21.201" v="939" actId="9405"/>
          <ac:inkMkLst>
            <pc:docMk/>
            <pc:sldMk cId="0" sldId="546"/>
            <ac:inkMk id="3" creationId="{7EB970DC-16EA-443C-A055-250614B3ECC0}"/>
          </ac:inkMkLst>
        </pc:inkChg>
        <pc:inkChg chg="add del">
          <ac:chgData name="Viet Anh Nguyen" userId="b95f61ff061388d5" providerId="LiveId" clId="{CB1B8269-381B-486A-A97B-E6C15A80F249}" dt="2022-02-18T10:24:37.150" v="944"/>
          <ac:inkMkLst>
            <pc:docMk/>
            <pc:sldMk cId="0" sldId="546"/>
            <ac:inkMk id="4" creationId="{D934CBC3-D0B0-402D-BF1A-23E2EF54BA1B}"/>
          </ac:inkMkLst>
        </pc:inkChg>
        <pc:inkChg chg="add del">
          <ac:chgData name="Viet Anh Nguyen" userId="b95f61ff061388d5" providerId="LiveId" clId="{CB1B8269-381B-486A-A97B-E6C15A80F249}" dt="2022-02-18T10:24:37.150" v="944"/>
          <ac:inkMkLst>
            <pc:docMk/>
            <pc:sldMk cId="0" sldId="546"/>
            <ac:inkMk id="5" creationId="{484BC3D5-BD28-4062-B041-9788D6D252DE}"/>
          </ac:inkMkLst>
        </pc:inkChg>
        <pc:inkChg chg="add del">
          <ac:chgData name="Viet Anh Nguyen" userId="b95f61ff061388d5" providerId="LiveId" clId="{CB1B8269-381B-486A-A97B-E6C15A80F249}" dt="2022-02-18T10:24:37.150" v="944"/>
          <ac:inkMkLst>
            <pc:docMk/>
            <pc:sldMk cId="0" sldId="546"/>
            <ac:inkMk id="6" creationId="{F028E189-1528-4F20-9372-D5F0492B66F7}"/>
          </ac:inkMkLst>
        </pc:inkChg>
        <pc:inkChg chg="add del">
          <ac:chgData name="Viet Anh Nguyen" userId="b95f61ff061388d5" providerId="LiveId" clId="{CB1B8269-381B-486A-A97B-E6C15A80F249}" dt="2022-02-18T10:24:41.075" v="953"/>
          <ac:inkMkLst>
            <pc:docMk/>
            <pc:sldMk cId="0" sldId="546"/>
            <ac:inkMk id="7" creationId="{124A02A0-180F-41EB-9144-C9C594D457A3}"/>
          </ac:inkMkLst>
        </pc:inkChg>
        <pc:inkChg chg="add del">
          <ac:chgData name="Viet Anh Nguyen" userId="b95f61ff061388d5" providerId="LiveId" clId="{CB1B8269-381B-486A-A97B-E6C15A80F249}" dt="2022-02-18T10:24:41.075" v="953"/>
          <ac:inkMkLst>
            <pc:docMk/>
            <pc:sldMk cId="0" sldId="546"/>
            <ac:inkMk id="8" creationId="{152B9EE0-B851-444A-96D2-194D8C2EE283}"/>
          </ac:inkMkLst>
        </pc:inkChg>
        <pc:inkChg chg="add del">
          <ac:chgData name="Viet Anh Nguyen" userId="b95f61ff061388d5" providerId="LiveId" clId="{CB1B8269-381B-486A-A97B-E6C15A80F249}" dt="2022-02-18T10:24:41.075" v="953"/>
          <ac:inkMkLst>
            <pc:docMk/>
            <pc:sldMk cId="0" sldId="546"/>
            <ac:inkMk id="9" creationId="{11750642-550C-41CA-A94C-26D1AB2002B7}"/>
          </ac:inkMkLst>
        </pc:inkChg>
        <pc:inkChg chg="add del">
          <ac:chgData name="Viet Anh Nguyen" userId="b95f61ff061388d5" providerId="LiveId" clId="{CB1B8269-381B-486A-A97B-E6C15A80F249}" dt="2022-02-18T10:24:41.075" v="953"/>
          <ac:inkMkLst>
            <pc:docMk/>
            <pc:sldMk cId="0" sldId="546"/>
            <ac:inkMk id="10" creationId="{47D3668C-9687-42C7-8108-F3D493D121E5}"/>
          </ac:inkMkLst>
        </pc:inkChg>
        <pc:inkChg chg="add del">
          <ac:chgData name="Viet Anh Nguyen" userId="b95f61ff061388d5" providerId="LiveId" clId="{CB1B8269-381B-486A-A97B-E6C15A80F249}" dt="2022-02-18T10:24:41.075" v="953"/>
          <ac:inkMkLst>
            <pc:docMk/>
            <pc:sldMk cId="0" sldId="546"/>
            <ac:inkMk id="11" creationId="{9AA73F72-FD7B-4188-A7FD-5363EE728A58}"/>
          </ac:inkMkLst>
        </pc:inkChg>
        <pc:inkChg chg="add del">
          <ac:chgData name="Viet Anh Nguyen" userId="b95f61ff061388d5" providerId="LiveId" clId="{CB1B8269-381B-486A-A97B-E6C15A80F249}" dt="2022-02-18T10:24:41.075" v="953"/>
          <ac:inkMkLst>
            <pc:docMk/>
            <pc:sldMk cId="0" sldId="546"/>
            <ac:inkMk id="12" creationId="{E66A9765-3D64-43EA-8731-63D7CD91AF99}"/>
          </ac:inkMkLst>
        </pc:inkChg>
        <pc:inkChg chg="add del">
          <ac:chgData name="Viet Anh Nguyen" userId="b95f61ff061388d5" providerId="LiveId" clId="{CB1B8269-381B-486A-A97B-E6C15A80F249}" dt="2022-02-18T10:24:41.075" v="953"/>
          <ac:inkMkLst>
            <pc:docMk/>
            <pc:sldMk cId="0" sldId="546"/>
            <ac:inkMk id="13" creationId="{601B02B7-AF9D-4F6D-95FD-40DADC4B9FF8}"/>
          </ac:inkMkLst>
        </pc:inkChg>
        <pc:inkChg chg="add del">
          <ac:chgData name="Viet Anh Nguyen" userId="b95f61ff061388d5" providerId="LiveId" clId="{CB1B8269-381B-486A-A97B-E6C15A80F249}" dt="2022-02-18T10:24:41.075" v="953"/>
          <ac:inkMkLst>
            <pc:docMk/>
            <pc:sldMk cId="0" sldId="546"/>
            <ac:inkMk id="14" creationId="{3C06D644-4054-4F95-B05D-ED9778CCFE20}"/>
          </ac:inkMkLst>
        </pc:inkChg>
        <pc:inkChg chg="add del">
          <ac:chgData name="Viet Anh Nguyen" userId="b95f61ff061388d5" providerId="LiveId" clId="{CB1B8269-381B-486A-A97B-E6C15A80F249}" dt="2022-02-18T10:24:41.075" v="953"/>
          <ac:inkMkLst>
            <pc:docMk/>
            <pc:sldMk cId="0" sldId="546"/>
            <ac:inkMk id="15" creationId="{5B5C4D32-8C1A-467D-9180-5E0237128947}"/>
          </ac:inkMkLst>
        </pc:inkChg>
        <pc:inkChg chg="add del">
          <ac:chgData name="Viet Anh Nguyen" userId="b95f61ff061388d5" providerId="LiveId" clId="{CB1B8269-381B-486A-A97B-E6C15A80F249}" dt="2022-02-18T10:24:41.075" v="953"/>
          <ac:inkMkLst>
            <pc:docMk/>
            <pc:sldMk cId="0" sldId="546"/>
            <ac:inkMk id="16" creationId="{3C1D7580-BE50-4627-9CE3-F29432C11081}"/>
          </ac:inkMkLst>
        </pc:inkChg>
        <pc:inkChg chg="add del">
          <ac:chgData name="Viet Anh Nguyen" userId="b95f61ff061388d5" providerId="LiveId" clId="{CB1B8269-381B-486A-A97B-E6C15A80F249}" dt="2022-02-18T10:24:42.639" v="957"/>
          <ac:inkMkLst>
            <pc:docMk/>
            <pc:sldMk cId="0" sldId="546"/>
            <ac:inkMk id="17" creationId="{BD8CB633-9FB8-448D-916A-84A623F2DFC9}"/>
          </ac:inkMkLst>
        </pc:inkChg>
        <pc:inkChg chg="add del">
          <ac:chgData name="Viet Anh Nguyen" userId="b95f61ff061388d5" providerId="LiveId" clId="{CB1B8269-381B-486A-A97B-E6C15A80F249}" dt="2022-02-18T10:24:42.639" v="957"/>
          <ac:inkMkLst>
            <pc:docMk/>
            <pc:sldMk cId="0" sldId="546"/>
            <ac:inkMk id="18" creationId="{DEE4066F-0334-46E8-89C6-0C8FE6847F1F}"/>
          </ac:inkMkLst>
        </pc:inkChg>
        <pc:inkChg chg="add del">
          <ac:chgData name="Viet Anh Nguyen" userId="b95f61ff061388d5" providerId="LiveId" clId="{CB1B8269-381B-486A-A97B-E6C15A80F249}" dt="2022-02-18T10:24:42.639" v="957"/>
          <ac:inkMkLst>
            <pc:docMk/>
            <pc:sldMk cId="0" sldId="546"/>
            <ac:inkMk id="19" creationId="{DA310704-D940-4284-99D5-AD7BE2A53430}"/>
          </ac:inkMkLst>
        </pc:inkChg>
        <pc:inkChg chg="add del">
          <ac:chgData name="Viet Anh Nguyen" userId="b95f61ff061388d5" providerId="LiveId" clId="{CB1B8269-381B-486A-A97B-E6C15A80F249}" dt="2022-02-18T10:24:42.639" v="957"/>
          <ac:inkMkLst>
            <pc:docMk/>
            <pc:sldMk cId="0" sldId="546"/>
            <ac:inkMk id="20" creationId="{E32C4849-C040-4708-A95E-DF0DCEEBE49D}"/>
          </ac:inkMkLst>
        </pc:inkChg>
        <pc:inkChg chg="add">
          <ac:chgData name="Viet Anh Nguyen" userId="b95f61ff061388d5" providerId="LiveId" clId="{CB1B8269-381B-486A-A97B-E6C15A80F249}" dt="2022-02-18T10:24:42.639" v="957"/>
          <ac:inkMkLst>
            <pc:docMk/>
            <pc:sldMk cId="0" sldId="546"/>
            <ac:inkMk id="21" creationId="{0E0CDAB5-8F5E-45A8-8226-58A118D94856}"/>
          </ac:inkMkLst>
        </pc:inkChg>
      </pc:sldChg>
      <pc:sldChg chg="addSp delSp new mod modClrScheme chgLayout">
        <pc:chgData name="Viet Anh Nguyen" userId="b95f61ff061388d5" providerId="LiveId" clId="{CB1B8269-381B-486A-A97B-E6C15A80F249}" dt="2022-02-18T10:01:47.833" v="163"/>
        <pc:sldMkLst>
          <pc:docMk/>
          <pc:sldMk cId="1723727044" sldId="583"/>
        </pc:sldMkLst>
        <pc:spChg chg="del">
          <ac:chgData name="Viet Anh Nguyen" userId="b95f61ff061388d5" providerId="LiveId" clId="{CB1B8269-381B-486A-A97B-E6C15A80F249}" dt="2022-02-18T10:00:55.849" v="66" actId="700"/>
          <ac:spMkLst>
            <pc:docMk/>
            <pc:sldMk cId="1723727044" sldId="583"/>
            <ac:spMk id="2" creationId="{F2E591B7-A38A-4C64-A7F2-A1F4EF7A5CDB}"/>
          </ac:spMkLst>
        </pc:spChg>
        <pc:spChg chg="del">
          <ac:chgData name="Viet Anh Nguyen" userId="b95f61ff061388d5" providerId="LiveId" clId="{CB1B8269-381B-486A-A97B-E6C15A80F249}" dt="2022-02-18T10:00:55.849" v="66" actId="700"/>
          <ac:spMkLst>
            <pc:docMk/>
            <pc:sldMk cId="1723727044" sldId="583"/>
            <ac:spMk id="3" creationId="{51CF6DED-3D22-4132-A016-1AC4191B2819}"/>
          </ac:spMkLst>
        </pc:spChg>
        <pc:inkChg chg="add del">
          <ac:chgData name="Viet Anh Nguyen" userId="b95f61ff061388d5" providerId="LiveId" clId="{CB1B8269-381B-486A-A97B-E6C15A80F249}" dt="2022-02-18T10:01:01.948" v="69"/>
          <ac:inkMkLst>
            <pc:docMk/>
            <pc:sldMk cId="1723727044" sldId="583"/>
            <ac:inkMk id="4" creationId="{62A475D2-5DF7-4E61-9A22-D20C853DE1AF}"/>
          </ac:inkMkLst>
        </pc:inkChg>
        <pc:inkChg chg="add del">
          <ac:chgData name="Viet Anh Nguyen" userId="b95f61ff061388d5" providerId="LiveId" clId="{CB1B8269-381B-486A-A97B-E6C15A80F249}" dt="2022-02-18T10:01:01.948" v="69"/>
          <ac:inkMkLst>
            <pc:docMk/>
            <pc:sldMk cId="1723727044" sldId="583"/>
            <ac:inkMk id="5" creationId="{EB25B006-4DF9-414D-9284-6CBE9C156AF4}"/>
          </ac:inkMkLst>
        </pc:inkChg>
        <pc:inkChg chg="add">
          <ac:chgData name="Viet Anh Nguyen" userId="b95f61ff061388d5" providerId="LiveId" clId="{CB1B8269-381B-486A-A97B-E6C15A80F249}" dt="2022-02-18T10:01:01.948" v="69"/>
          <ac:inkMkLst>
            <pc:docMk/>
            <pc:sldMk cId="1723727044" sldId="583"/>
            <ac:inkMk id="6" creationId="{4A7EE21B-85CB-4930-9AEB-306EE59F09CF}"/>
          </ac:inkMkLst>
        </pc:inkChg>
        <pc:inkChg chg="add del">
          <ac:chgData name="Viet Anh Nguyen" userId="b95f61ff061388d5" providerId="LiveId" clId="{CB1B8269-381B-486A-A97B-E6C15A80F249}" dt="2022-02-18T10:01:03.576" v="72"/>
          <ac:inkMkLst>
            <pc:docMk/>
            <pc:sldMk cId="1723727044" sldId="583"/>
            <ac:inkMk id="7" creationId="{5451D867-0038-4595-BBE8-BA0933E2E762}"/>
          </ac:inkMkLst>
        </pc:inkChg>
        <pc:inkChg chg="add del">
          <ac:chgData name="Viet Anh Nguyen" userId="b95f61ff061388d5" providerId="LiveId" clId="{CB1B8269-381B-486A-A97B-E6C15A80F249}" dt="2022-02-18T10:01:03.576" v="72"/>
          <ac:inkMkLst>
            <pc:docMk/>
            <pc:sldMk cId="1723727044" sldId="583"/>
            <ac:inkMk id="8" creationId="{E4CE28B4-C482-4EE0-9E82-E995C248FFA3}"/>
          </ac:inkMkLst>
        </pc:inkChg>
        <pc:inkChg chg="add del">
          <ac:chgData name="Viet Anh Nguyen" userId="b95f61ff061388d5" providerId="LiveId" clId="{CB1B8269-381B-486A-A97B-E6C15A80F249}" dt="2022-02-18T10:01:08.069" v="80"/>
          <ac:inkMkLst>
            <pc:docMk/>
            <pc:sldMk cId="1723727044" sldId="583"/>
            <ac:inkMk id="9" creationId="{AD487565-3449-46D7-A488-387D9B988893}"/>
          </ac:inkMkLst>
        </pc:inkChg>
        <pc:inkChg chg="add del">
          <ac:chgData name="Viet Anh Nguyen" userId="b95f61ff061388d5" providerId="LiveId" clId="{CB1B8269-381B-486A-A97B-E6C15A80F249}" dt="2022-02-18T10:01:08.069" v="80"/>
          <ac:inkMkLst>
            <pc:docMk/>
            <pc:sldMk cId="1723727044" sldId="583"/>
            <ac:inkMk id="10" creationId="{3DA21045-F545-4BBC-B420-D94A28BAF7C9}"/>
          </ac:inkMkLst>
        </pc:inkChg>
        <pc:inkChg chg="add del">
          <ac:chgData name="Viet Anh Nguyen" userId="b95f61ff061388d5" providerId="LiveId" clId="{CB1B8269-381B-486A-A97B-E6C15A80F249}" dt="2022-02-18T10:01:08.069" v="80"/>
          <ac:inkMkLst>
            <pc:docMk/>
            <pc:sldMk cId="1723727044" sldId="583"/>
            <ac:inkMk id="11" creationId="{F08629EE-8C09-41AD-A370-D015F538722C}"/>
          </ac:inkMkLst>
        </pc:inkChg>
        <pc:inkChg chg="add del">
          <ac:chgData name="Viet Anh Nguyen" userId="b95f61ff061388d5" providerId="LiveId" clId="{CB1B8269-381B-486A-A97B-E6C15A80F249}" dt="2022-02-18T10:01:08.069" v="80"/>
          <ac:inkMkLst>
            <pc:docMk/>
            <pc:sldMk cId="1723727044" sldId="583"/>
            <ac:inkMk id="12" creationId="{7BB64F51-BD10-4F8A-A5B8-592C7416467B}"/>
          </ac:inkMkLst>
        </pc:inkChg>
        <pc:inkChg chg="add del">
          <ac:chgData name="Viet Anh Nguyen" userId="b95f61ff061388d5" providerId="LiveId" clId="{CB1B8269-381B-486A-A97B-E6C15A80F249}" dt="2022-02-18T10:01:08.069" v="80"/>
          <ac:inkMkLst>
            <pc:docMk/>
            <pc:sldMk cId="1723727044" sldId="583"/>
            <ac:inkMk id="13" creationId="{3C077B22-441F-4210-9B39-E977CEC91259}"/>
          </ac:inkMkLst>
        </pc:inkChg>
        <pc:inkChg chg="add del">
          <ac:chgData name="Viet Anh Nguyen" userId="b95f61ff061388d5" providerId="LiveId" clId="{CB1B8269-381B-486A-A97B-E6C15A80F249}" dt="2022-02-18T10:01:21.637" v="106"/>
          <ac:inkMkLst>
            <pc:docMk/>
            <pc:sldMk cId="1723727044" sldId="583"/>
            <ac:inkMk id="14" creationId="{0183F40B-A001-4D59-A2A8-983A749F65D4}"/>
          </ac:inkMkLst>
        </pc:inkChg>
        <pc:inkChg chg="add del">
          <ac:chgData name="Viet Anh Nguyen" userId="b95f61ff061388d5" providerId="LiveId" clId="{CB1B8269-381B-486A-A97B-E6C15A80F249}" dt="2022-02-18T10:01:21.637" v="106"/>
          <ac:inkMkLst>
            <pc:docMk/>
            <pc:sldMk cId="1723727044" sldId="583"/>
            <ac:inkMk id="15" creationId="{773DB15E-C1B5-492E-8EEB-F71CF5100305}"/>
          </ac:inkMkLst>
        </pc:inkChg>
        <pc:inkChg chg="add del">
          <ac:chgData name="Viet Anh Nguyen" userId="b95f61ff061388d5" providerId="LiveId" clId="{CB1B8269-381B-486A-A97B-E6C15A80F249}" dt="2022-02-18T10:01:11.193" v="87"/>
          <ac:inkMkLst>
            <pc:docMk/>
            <pc:sldMk cId="1723727044" sldId="583"/>
            <ac:inkMk id="16" creationId="{21ED4E19-A0D4-4A43-B851-2E307E1D6B1F}"/>
          </ac:inkMkLst>
        </pc:inkChg>
        <pc:inkChg chg="add del">
          <ac:chgData name="Viet Anh Nguyen" userId="b95f61ff061388d5" providerId="LiveId" clId="{CB1B8269-381B-486A-A97B-E6C15A80F249}" dt="2022-02-18T10:01:21.637" v="106"/>
          <ac:inkMkLst>
            <pc:docMk/>
            <pc:sldMk cId="1723727044" sldId="583"/>
            <ac:inkMk id="17" creationId="{9BEF14AE-E1A9-4C50-8DA6-114EB4684E68}"/>
          </ac:inkMkLst>
        </pc:inkChg>
        <pc:inkChg chg="add del">
          <ac:chgData name="Viet Anh Nguyen" userId="b95f61ff061388d5" providerId="LiveId" clId="{CB1B8269-381B-486A-A97B-E6C15A80F249}" dt="2022-02-18T10:01:11.193" v="87"/>
          <ac:inkMkLst>
            <pc:docMk/>
            <pc:sldMk cId="1723727044" sldId="583"/>
            <ac:inkMk id="18" creationId="{FA4EF7CD-E2B1-4292-B48D-0CFE103FF3FD}"/>
          </ac:inkMkLst>
        </pc:inkChg>
        <pc:inkChg chg="add del">
          <ac:chgData name="Viet Anh Nguyen" userId="b95f61ff061388d5" providerId="LiveId" clId="{CB1B8269-381B-486A-A97B-E6C15A80F249}" dt="2022-02-18T10:01:11.193" v="87"/>
          <ac:inkMkLst>
            <pc:docMk/>
            <pc:sldMk cId="1723727044" sldId="583"/>
            <ac:inkMk id="19" creationId="{CCBFDDDA-50ED-4E3F-A9A2-95DF5C41968C}"/>
          </ac:inkMkLst>
        </pc:inkChg>
        <pc:inkChg chg="add del">
          <ac:chgData name="Viet Anh Nguyen" userId="b95f61ff061388d5" providerId="LiveId" clId="{CB1B8269-381B-486A-A97B-E6C15A80F249}" dt="2022-02-18T10:01:11.193" v="87"/>
          <ac:inkMkLst>
            <pc:docMk/>
            <pc:sldMk cId="1723727044" sldId="583"/>
            <ac:inkMk id="20" creationId="{FC3AD635-4C8C-4831-BC38-1E3C3185EFCF}"/>
          </ac:inkMkLst>
        </pc:inkChg>
        <pc:inkChg chg="add del">
          <ac:chgData name="Viet Anh Nguyen" userId="b95f61ff061388d5" providerId="LiveId" clId="{CB1B8269-381B-486A-A97B-E6C15A80F249}" dt="2022-02-18T10:01:11.193" v="87"/>
          <ac:inkMkLst>
            <pc:docMk/>
            <pc:sldMk cId="1723727044" sldId="583"/>
            <ac:inkMk id="21" creationId="{3D1B0F3C-81BA-4556-8AA8-3E6AA3C47EB6}"/>
          </ac:inkMkLst>
        </pc:inkChg>
        <pc:inkChg chg="add del">
          <ac:chgData name="Viet Anh Nguyen" userId="b95f61ff061388d5" providerId="LiveId" clId="{CB1B8269-381B-486A-A97B-E6C15A80F249}" dt="2022-02-18T10:01:11.193" v="87"/>
          <ac:inkMkLst>
            <pc:docMk/>
            <pc:sldMk cId="1723727044" sldId="583"/>
            <ac:inkMk id="22" creationId="{662BDD22-269C-4F5D-AD7C-D226F372890D}"/>
          </ac:inkMkLst>
        </pc:inkChg>
        <pc:inkChg chg="add del">
          <ac:chgData name="Viet Anh Nguyen" userId="b95f61ff061388d5" providerId="LiveId" clId="{CB1B8269-381B-486A-A97B-E6C15A80F249}" dt="2022-02-18T10:01:11.193" v="87"/>
          <ac:inkMkLst>
            <pc:docMk/>
            <pc:sldMk cId="1723727044" sldId="583"/>
            <ac:inkMk id="23" creationId="{203F2333-A251-4DE3-8D16-37AA0F27480D}"/>
          </ac:inkMkLst>
        </pc:inkChg>
        <pc:inkChg chg="add del">
          <ac:chgData name="Viet Anh Nguyen" userId="b95f61ff061388d5" providerId="LiveId" clId="{CB1B8269-381B-486A-A97B-E6C15A80F249}" dt="2022-02-18T10:01:27.057" v="117"/>
          <ac:inkMkLst>
            <pc:docMk/>
            <pc:sldMk cId="1723727044" sldId="583"/>
            <ac:inkMk id="24" creationId="{6CD405E9-3BE0-4F4B-9C30-677AECDC454D}"/>
          </ac:inkMkLst>
        </pc:inkChg>
        <pc:inkChg chg="add del">
          <ac:chgData name="Viet Anh Nguyen" userId="b95f61ff061388d5" providerId="LiveId" clId="{CB1B8269-381B-486A-A97B-E6C15A80F249}" dt="2022-02-18T10:01:27.057" v="117"/>
          <ac:inkMkLst>
            <pc:docMk/>
            <pc:sldMk cId="1723727044" sldId="583"/>
            <ac:inkMk id="25" creationId="{7413AC9C-7E99-4D95-9B14-D80141C57433}"/>
          </ac:inkMkLst>
        </pc:inkChg>
        <pc:inkChg chg="add del">
          <ac:chgData name="Viet Anh Nguyen" userId="b95f61ff061388d5" providerId="LiveId" clId="{CB1B8269-381B-486A-A97B-E6C15A80F249}" dt="2022-02-18T10:01:27.057" v="117"/>
          <ac:inkMkLst>
            <pc:docMk/>
            <pc:sldMk cId="1723727044" sldId="583"/>
            <ac:inkMk id="26" creationId="{8C561640-C970-4588-B312-BA8A9FE3AFEC}"/>
          </ac:inkMkLst>
        </pc:inkChg>
        <pc:inkChg chg="add del">
          <ac:chgData name="Viet Anh Nguyen" userId="b95f61ff061388d5" providerId="LiveId" clId="{CB1B8269-381B-486A-A97B-E6C15A80F249}" dt="2022-02-18T10:01:27.057" v="117"/>
          <ac:inkMkLst>
            <pc:docMk/>
            <pc:sldMk cId="1723727044" sldId="583"/>
            <ac:inkMk id="27" creationId="{C6898AA9-294D-44CA-BA63-1F1A91E97E57}"/>
          </ac:inkMkLst>
        </pc:inkChg>
        <pc:inkChg chg="add del">
          <ac:chgData name="Viet Anh Nguyen" userId="b95f61ff061388d5" providerId="LiveId" clId="{CB1B8269-381B-486A-A97B-E6C15A80F249}" dt="2022-02-18T10:01:15.296" v="93"/>
          <ac:inkMkLst>
            <pc:docMk/>
            <pc:sldMk cId="1723727044" sldId="583"/>
            <ac:inkMk id="28" creationId="{44DA11E1-BE30-4924-B44C-770C6660EEFF}"/>
          </ac:inkMkLst>
        </pc:inkChg>
        <pc:inkChg chg="add del">
          <ac:chgData name="Viet Anh Nguyen" userId="b95f61ff061388d5" providerId="LiveId" clId="{CB1B8269-381B-486A-A97B-E6C15A80F249}" dt="2022-02-18T10:01:15.296" v="93"/>
          <ac:inkMkLst>
            <pc:docMk/>
            <pc:sldMk cId="1723727044" sldId="583"/>
            <ac:inkMk id="29" creationId="{E42C0D25-77EB-42CD-B1FC-C4004DC733D4}"/>
          </ac:inkMkLst>
        </pc:inkChg>
        <pc:inkChg chg="add del">
          <ac:chgData name="Viet Anh Nguyen" userId="b95f61ff061388d5" providerId="LiveId" clId="{CB1B8269-381B-486A-A97B-E6C15A80F249}" dt="2022-02-18T10:01:18.106" v="100"/>
          <ac:inkMkLst>
            <pc:docMk/>
            <pc:sldMk cId="1723727044" sldId="583"/>
            <ac:inkMk id="30" creationId="{2B7BB636-B6AC-428C-9542-3418E9E7E45A}"/>
          </ac:inkMkLst>
        </pc:inkChg>
        <pc:inkChg chg="add del">
          <ac:chgData name="Viet Anh Nguyen" userId="b95f61ff061388d5" providerId="LiveId" clId="{CB1B8269-381B-486A-A97B-E6C15A80F249}" dt="2022-02-18T10:01:18.106" v="100"/>
          <ac:inkMkLst>
            <pc:docMk/>
            <pc:sldMk cId="1723727044" sldId="583"/>
            <ac:inkMk id="31" creationId="{3FD26F77-483C-466A-97EC-215CF4B41559}"/>
          </ac:inkMkLst>
        </pc:inkChg>
        <pc:inkChg chg="add del">
          <ac:chgData name="Viet Anh Nguyen" userId="b95f61ff061388d5" providerId="LiveId" clId="{CB1B8269-381B-486A-A97B-E6C15A80F249}" dt="2022-02-18T10:01:18.106" v="100"/>
          <ac:inkMkLst>
            <pc:docMk/>
            <pc:sldMk cId="1723727044" sldId="583"/>
            <ac:inkMk id="32" creationId="{15589E22-24C2-46D0-B70F-8461E29C5FDE}"/>
          </ac:inkMkLst>
        </pc:inkChg>
        <pc:inkChg chg="add del">
          <ac:chgData name="Viet Anh Nguyen" userId="b95f61ff061388d5" providerId="LiveId" clId="{CB1B8269-381B-486A-A97B-E6C15A80F249}" dt="2022-02-18T10:01:18.106" v="100"/>
          <ac:inkMkLst>
            <pc:docMk/>
            <pc:sldMk cId="1723727044" sldId="583"/>
            <ac:inkMk id="33" creationId="{8EE48AC6-AC9F-4547-9511-484D30B5A4D9}"/>
          </ac:inkMkLst>
        </pc:inkChg>
        <pc:inkChg chg="add del">
          <ac:chgData name="Viet Anh Nguyen" userId="b95f61ff061388d5" providerId="LiveId" clId="{CB1B8269-381B-486A-A97B-E6C15A80F249}" dt="2022-02-18T10:01:18.106" v="100"/>
          <ac:inkMkLst>
            <pc:docMk/>
            <pc:sldMk cId="1723727044" sldId="583"/>
            <ac:inkMk id="34" creationId="{468E862F-AD65-465D-B026-593F17A9718B}"/>
          </ac:inkMkLst>
        </pc:inkChg>
        <pc:inkChg chg="add del">
          <ac:chgData name="Viet Anh Nguyen" userId="b95f61ff061388d5" providerId="LiveId" clId="{CB1B8269-381B-486A-A97B-E6C15A80F249}" dt="2022-02-18T10:01:18.106" v="100"/>
          <ac:inkMkLst>
            <pc:docMk/>
            <pc:sldMk cId="1723727044" sldId="583"/>
            <ac:inkMk id="35" creationId="{7AE95176-7B33-4CE3-B6B1-FB026EDD096D}"/>
          </ac:inkMkLst>
        </pc:inkChg>
        <pc:inkChg chg="add del">
          <ac:chgData name="Viet Anh Nguyen" userId="b95f61ff061388d5" providerId="LiveId" clId="{CB1B8269-381B-486A-A97B-E6C15A80F249}" dt="2022-02-18T10:01:18.106" v="100"/>
          <ac:inkMkLst>
            <pc:docMk/>
            <pc:sldMk cId="1723727044" sldId="583"/>
            <ac:inkMk id="36" creationId="{E09F6B40-9D2B-496A-905A-28A7EC8BACB1}"/>
          </ac:inkMkLst>
        </pc:inkChg>
        <pc:inkChg chg="add del">
          <ac:chgData name="Viet Anh Nguyen" userId="b95f61ff061388d5" providerId="LiveId" clId="{CB1B8269-381B-486A-A97B-E6C15A80F249}" dt="2022-02-18T10:01:21.637" v="106"/>
          <ac:inkMkLst>
            <pc:docMk/>
            <pc:sldMk cId="1723727044" sldId="583"/>
            <ac:inkMk id="37" creationId="{951523C9-054D-4487-A2CB-8D9C32D33061}"/>
          </ac:inkMkLst>
        </pc:inkChg>
        <pc:inkChg chg="add del">
          <ac:chgData name="Viet Anh Nguyen" userId="b95f61ff061388d5" providerId="LiveId" clId="{CB1B8269-381B-486A-A97B-E6C15A80F249}" dt="2022-02-18T10:01:21.637" v="106"/>
          <ac:inkMkLst>
            <pc:docMk/>
            <pc:sldMk cId="1723727044" sldId="583"/>
            <ac:inkMk id="38" creationId="{602EBA30-2C7A-4390-9404-9C132E718088}"/>
          </ac:inkMkLst>
        </pc:inkChg>
        <pc:inkChg chg="add del">
          <ac:chgData name="Viet Anh Nguyen" userId="b95f61ff061388d5" providerId="LiveId" clId="{CB1B8269-381B-486A-A97B-E6C15A80F249}" dt="2022-02-18T10:01:21.637" v="106"/>
          <ac:inkMkLst>
            <pc:docMk/>
            <pc:sldMk cId="1723727044" sldId="583"/>
            <ac:inkMk id="39" creationId="{DC84CCA1-6109-47D9-9C6B-A57F2A0CC5C7}"/>
          </ac:inkMkLst>
        </pc:inkChg>
        <pc:inkChg chg="add del">
          <ac:chgData name="Viet Anh Nguyen" userId="b95f61ff061388d5" providerId="LiveId" clId="{CB1B8269-381B-486A-A97B-E6C15A80F249}" dt="2022-02-18T10:01:21.637" v="106"/>
          <ac:inkMkLst>
            <pc:docMk/>
            <pc:sldMk cId="1723727044" sldId="583"/>
            <ac:inkMk id="40" creationId="{E5D427FE-B082-4CF7-9C94-6ADAC05AB3EF}"/>
          </ac:inkMkLst>
        </pc:inkChg>
        <pc:inkChg chg="add del">
          <ac:chgData name="Viet Anh Nguyen" userId="b95f61ff061388d5" providerId="LiveId" clId="{CB1B8269-381B-486A-A97B-E6C15A80F249}" dt="2022-02-18T10:01:21.637" v="106"/>
          <ac:inkMkLst>
            <pc:docMk/>
            <pc:sldMk cId="1723727044" sldId="583"/>
            <ac:inkMk id="41" creationId="{4A2E4EBB-039D-442E-8772-19A3B273C9D5}"/>
          </ac:inkMkLst>
        </pc:inkChg>
        <pc:inkChg chg="add del">
          <ac:chgData name="Viet Anh Nguyen" userId="b95f61ff061388d5" providerId="LiveId" clId="{CB1B8269-381B-486A-A97B-E6C15A80F249}" dt="2022-02-18T10:01:21.637" v="106"/>
          <ac:inkMkLst>
            <pc:docMk/>
            <pc:sldMk cId="1723727044" sldId="583"/>
            <ac:inkMk id="42" creationId="{5B3E6BC9-83F9-45E2-8285-DEFCC7DEB0A4}"/>
          </ac:inkMkLst>
        </pc:inkChg>
        <pc:inkChg chg="add del">
          <ac:chgData name="Viet Anh Nguyen" userId="b95f61ff061388d5" providerId="LiveId" clId="{CB1B8269-381B-486A-A97B-E6C15A80F249}" dt="2022-02-18T10:01:23.767" v="111"/>
          <ac:inkMkLst>
            <pc:docMk/>
            <pc:sldMk cId="1723727044" sldId="583"/>
            <ac:inkMk id="43" creationId="{FBDB6B6E-94F7-4C50-BB3A-550E3743E7AF}"/>
          </ac:inkMkLst>
        </pc:inkChg>
        <pc:inkChg chg="add del">
          <ac:chgData name="Viet Anh Nguyen" userId="b95f61ff061388d5" providerId="LiveId" clId="{CB1B8269-381B-486A-A97B-E6C15A80F249}" dt="2022-02-18T10:01:23.767" v="111"/>
          <ac:inkMkLst>
            <pc:docMk/>
            <pc:sldMk cId="1723727044" sldId="583"/>
            <ac:inkMk id="44" creationId="{C47EB2C1-6B1A-4BB2-BE01-DDB8318100A7}"/>
          </ac:inkMkLst>
        </pc:inkChg>
        <pc:inkChg chg="add del">
          <ac:chgData name="Viet Anh Nguyen" userId="b95f61ff061388d5" providerId="LiveId" clId="{CB1B8269-381B-486A-A97B-E6C15A80F249}" dt="2022-02-18T10:01:23.767" v="111"/>
          <ac:inkMkLst>
            <pc:docMk/>
            <pc:sldMk cId="1723727044" sldId="583"/>
            <ac:inkMk id="45" creationId="{39171124-B63B-4FB5-9411-B89715EE72C7}"/>
          </ac:inkMkLst>
        </pc:inkChg>
        <pc:inkChg chg="add del">
          <ac:chgData name="Viet Anh Nguyen" userId="b95f61ff061388d5" providerId="LiveId" clId="{CB1B8269-381B-486A-A97B-E6C15A80F249}" dt="2022-02-18T10:01:23.767" v="111"/>
          <ac:inkMkLst>
            <pc:docMk/>
            <pc:sldMk cId="1723727044" sldId="583"/>
            <ac:inkMk id="46" creationId="{8EFC44CB-F66D-48DA-AB16-D929514A2D51}"/>
          </ac:inkMkLst>
        </pc:inkChg>
        <pc:inkChg chg="add del">
          <ac:chgData name="Viet Anh Nguyen" userId="b95f61ff061388d5" providerId="LiveId" clId="{CB1B8269-381B-486A-A97B-E6C15A80F249}" dt="2022-02-18T10:01:23.767" v="111"/>
          <ac:inkMkLst>
            <pc:docMk/>
            <pc:sldMk cId="1723727044" sldId="583"/>
            <ac:inkMk id="47" creationId="{0DAC7AE7-CF9C-4037-AE50-F72C11FD9F88}"/>
          </ac:inkMkLst>
        </pc:inkChg>
        <pc:inkChg chg="add del">
          <ac:chgData name="Viet Anh Nguyen" userId="b95f61ff061388d5" providerId="LiveId" clId="{CB1B8269-381B-486A-A97B-E6C15A80F249}" dt="2022-02-18T10:01:27.057" v="117"/>
          <ac:inkMkLst>
            <pc:docMk/>
            <pc:sldMk cId="1723727044" sldId="583"/>
            <ac:inkMk id="48" creationId="{E8DF6D85-A569-4406-BA26-1E78317827A2}"/>
          </ac:inkMkLst>
        </pc:inkChg>
        <pc:inkChg chg="add del">
          <ac:chgData name="Viet Anh Nguyen" userId="b95f61ff061388d5" providerId="LiveId" clId="{CB1B8269-381B-486A-A97B-E6C15A80F249}" dt="2022-02-18T10:01:27.057" v="117"/>
          <ac:inkMkLst>
            <pc:docMk/>
            <pc:sldMk cId="1723727044" sldId="583"/>
            <ac:inkMk id="49" creationId="{239AA728-7EC3-4256-B75B-583A7B510155}"/>
          </ac:inkMkLst>
        </pc:inkChg>
        <pc:inkChg chg="add del">
          <ac:chgData name="Viet Anh Nguyen" userId="b95f61ff061388d5" providerId="LiveId" clId="{CB1B8269-381B-486A-A97B-E6C15A80F249}" dt="2022-02-18T10:01:27.057" v="117"/>
          <ac:inkMkLst>
            <pc:docMk/>
            <pc:sldMk cId="1723727044" sldId="583"/>
            <ac:inkMk id="50" creationId="{D6466B65-B5FE-4C77-8DA3-BB2F9BAC69E7}"/>
          </ac:inkMkLst>
        </pc:inkChg>
        <pc:inkChg chg="add del">
          <ac:chgData name="Viet Anh Nguyen" userId="b95f61ff061388d5" providerId="LiveId" clId="{CB1B8269-381B-486A-A97B-E6C15A80F249}" dt="2022-02-18T10:01:27.057" v="117"/>
          <ac:inkMkLst>
            <pc:docMk/>
            <pc:sldMk cId="1723727044" sldId="583"/>
            <ac:inkMk id="51" creationId="{9F57C70E-3BE3-42A6-83DB-7BA86573D0E3}"/>
          </ac:inkMkLst>
        </pc:inkChg>
        <pc:inkChg chg="add del">
          <ac:chgData name="Viet Anh Nguyen" userId="b95f61ff061388d5" providerId="LiveId" clId="{CB1B8269-381B-486A-A97B-E6C15A80F249}" dt="2022-02-18T10:01:27.057" v="117"/>
          <ac:inkMkLst>
            <pc:docMk/>
            <pc:sldMk cId="1723727044" sldId="583"/>
            <ac:inkMk id="52" creationId="{EC0A8EB9-C304-47C3-B95D-9A61153BFBFB}"/>
          </ac:inkMkLst>
        </pc:inkChg>
        <pc:inkChg chg="add del">
          <ac:chgData name="Viet Anh Nguyen" userId="b95f61ff061388d5" providerId="LiveId" clId="{CB1B8269-381B-486A-A97B-E6C15A80F249}" dt="2022-02-18T10:01:27.057" v="117"/>
          <ac:inkMkLst>
            <pc:docMk/>
            <pc:sldMk cId="1723727044" sldId="583"/>
            <ac:inkMk id="53" creationId="{BBEB6834-80C9-484D-A2D7-425E179D7062}"/>
          </ac:inkMkLst>
        </pc:inkChg>
        <pc:inkChg chg="add del">
          <ac:chgData name="Viet Anh Nguyen" userId="b95f61ff061388d5" providerId="LiveId" clId="{CB1B8269-381B-486A-A97B-E6C15A80F249}" dt="2022-02-18T10:01:28.199" v="119"/>
          <ac:inkMkLst>
            <pc:docMk/>
            <pc:sldMk cId="1723727044" sldId="583"/>
            <ac:inkMk id="54" creationId="{BF817BEF-1370-4A9B-AE61-DB1B5FA1DC52}"/>
          </ac:inkMkLst>
        </pc:inkChg>
        <pc:inkChg chg="add del">
          <ac:chgData name="Viet Anh Nguyen" userId="b95f61ff061388d5" providerId="LiveId" clId="{CB1B8269-381B-486A-A97B-E6C15A80F249}" dt="2022-02-18T10:01:28.199" v="119"/>
          <ac:inkMkLst>
            <pc:docMk/>
            <pc:sldMk cId="1723727044" sldId="583"/>
            <ac:inkMk id="55" creationId="{9386D4CE-3605-4AAB-8CF9-49CCFBB18BC5}"/>
          </ac:inkMkLst>
        </pc:inkChg>
        <pc:inkChg chg="add del">
          <ac:chgData name="Viet Anh Nguyen" userId="b95f61ff061388d5" providerId="LiveId" clId="{CB1B8269-381B-486A-A97B-E6C15A80F249}" dt="2022-02-18T10:01:29.657" v="122"/>
          <ac:inkMkLst>
            <pc:docMk/>
            <pc:sldMk cId="1723727044" sldId="583"/>
            <ac:inkMk id="56" creationId="{0F74B08D-BE0A-4BED-8415-DD52C76D170C}"/>
          </ac:inkMkLst>
        </pc:inkChg>
        <pc:inkChg chg="add del">
          <ac:chgData name="Viet Anh Nguyen" userId="b95f61ff061388d5" providerId="LiveId" clId="{CB1B8269-381B-486A-A97B-E6C15A80F249}" dt="2022-02-18T10:01:29.657" v="122"/>
          <ac:inkMkLst>
            <pc:docMk/>
            <pc:sldMk cId="1723727044" sldId="583"/>
            <ac:inkMk id="57" creationId="{7845D4F9-1F80-4BB4-8145-149EFF9B2339}"/>
          </ac:inkMkLst>
        </pc:inkChg>
        <pc:inkChg chg="add del">
          <ac:chgData name="Viet Anh Nguyen" userId="b95f61ff061388d5" providerId="LiveId" clId="{CB1B8269-381B-486A-A97B-E6C15A80F249}" dt="2022-02-18T10:01:29.657" v="122"/>
          <ac:inkMkLst>
            <pc:docMk/>
            <pc:sldMk cId="1723727044" sldId="583"/>
            <ac:inkMk id="58" creationId="{BCA0267F-05B4-46C2-9504-BCAAB0BAEA51}"/>
          </ac:inkMkLst>
        </pc:inkChg>
        <pc:inkChg chg="add del">
          <ac:chgData name="Viet Anh Nguyen" userId="b95f61ff061388d5" providerId="LiveId" clId="{CB1B8269-381B-486A-A97B-E6C15A80F249}" dt="2022-02-18T10:01:30.960" v="125"/>
          <ac:inkMkLst>
            <pc:docMk/>
            <pc:sldMk cId="1723727044" sldId="583"/>
            <ac:inkMk id="59" creationId="{9B605628-83F2-4589-B0DD-F3169F3F0411}"/>
          </ac:inkMkLst>
        </pc:inkChg>
        <pc:inkChg chg="add del">
          <ac:chgData name="Viet Anh Nguyen" userId="b95f61ff061388d5" providerId="LiveId" clId="{CB1B8269-381B-486A-A97B-E6C15A80F249}" dt="2022-02-18T10:01:30.960" v="125"/>
          <ac:inkMkLst>
            <pc:docMk/>
            <pc:sldMk cId="1723727044" sldId="583"/>
            <ac:inkMk id="60" creationId="{D00F517C-9EB8-4FE9-92BA-D29D244A50B7}"/>
          </ac:inkMkLst>
        </pc:inkChg>
        <pc:inkChg chg="add del">
          <ac:chgData name="Viet Anh Nguyen" userId="b95f61ff061388d5" providerId="LiveId" clId="{CB1B8269-381B-486A-A97B-E6C15A80F249}" dt="2022-02-18T10:01:30.960" v="125"/>
          <ac:inkMkLst>
            <pc:docMk/>
            <pc:sldMk cId="1723727044" sldId="583"/>
            <ac:inkMk id="61" creationId="{F7006E08-F5CC-4966-930E-D92FCE4542DB}"/>
          </ac:inkMkLst>
        </pc:inkChg>
        <pc:inkChg chg="add del">
          <ac:chgData name="Viet Anh Nguyen" userId="b95f61ff061388d5" providerId="LiveId" clId="{CB1B8269-381B-486A-A97B-E6C15A80F249}" dt="2022-02-18T10:01:31.956" v="129"/>
          <ac:inkMkLst>
            <pc:docMk/>
            <pc:sldMk cId="1723727044" sldId="583"/>
            <ac:inkMk id="62" creationId="{2904C3D5-9741-407F-B4F0-F9F1958FD2DA}"/>
          </ac:inkMkLst>
        </pc:inkChg>
        <pc:inkChg chg="add del">
          <ac:chgData name="Viet Anh Nguyen" userId="b95f61ff061388d5" providerId="LiveId" clId="{CB1B8269-381B-486A-A97B-E6C15A80F249}" dt="2022-02-18T10:01:31.956" v="129"/>
          <ac:inkMkLst>
            <pc:docMk/>
            <pc:sldMk cId="1723727044" sldId="583"/>
            <ac:inkMk id="63" creationId="{B090FE3E-B9E8-49D4-97EF-42478B6AF25C}"/>
          </ac:inkMkLst>
        </pc:inkChg>
        <pc:inkChg chg="add del">
          <ac:chgData name="Viet Anh Nguyen" userId="b95f61ff061388d5" providerId="LiveId" clId="{CB1B8269-381B-486A-A97B-E6C15A80F249}" dt="2022-02-18T10:01:31.956" v="129"/>
          <ac:inkMkLst>
            <pc:docMk/>
            <pc:sldMk cId="1723727044" sldId="583"/>
            <ac:inkMk id="64" creationId="{597FD87B-EBF0-47A8-9586-3B0255133366}"/>
          </ac:inkMkLst>
        </pc:inkChg>
        <pc:inkChg chg="add del">
          <ac:chgData name="Viet Anh Nguyen" userId="b95f61ff061388d5" providerId="LiveId" clId="{CB1B8269-381B-486A-A97B-E6C15A80F249}" dt="2022-02-18T10:01:31.956" v="129"/>
          <ac:inkMkLst>
            <pc:docMk/>
            <pc:sldMk cId="1723727044" sldId="583"/>
            <ac:inkMk id="65" creationId="{F3816945-E15D-445E-97AC-C71233BD42E8}"/>
          </ac:inkMkLst>
        </pc:inkChg>
        <pc:inkChg chg="add del">
          <ac:chgData name="Viet Anh Nguyen" userId="b95f61ff061388d5" providerId="LiveId" clId="{CB1B8269-381B-486A-A97B-E6C15A80F249}" dt="2022-02-18T10:01:32.957" v="131"/>
          <ac:inkMkLst>
            <pc:docMk/>
            <pc:sldMk cId="1723727044" sldId="583"/>
            <ac:inkMk id="66" creationId="{75DFCC0C-BB27-4DAA-80FB-0A884F571D77}"/>
          </ac:inkMkLst>
        </pc:inkChg>
        <pc:inkChg chg="add del">
          <ac:chgData name="Viet Anh Nguyen" userId="b95f61ff061388d5" providerId="LiveId" clId="{CB1B8269-381B-486A-A97B-E6C15A80F249}" dt="2022-02-18T10:01:32.957" v="131"/>
          <ac:inkMkLst>
            <pc:docMk/>
            <pc:sldMk cId="1723727044" sldId="583"/>
            <ac:inkMk id="67" creationId="{B2991035-E29C-4E7B-B47C-1ECDC965B1A8}"/>
          </ac:inkMkLst>
        </pc:inkChg>
        <pc:inkChg chg="add del">
          <ac:chgData name="Viet Anh Nguyen" userId="b95f61ff061388d5" providerId="LiveId" clId="{CB1B8269-381B-486A-A97B-E6C15A80F249}" dt="2022-02-18T10:01:35.852" v="138"/>
          <ac:inkMkLst>
            <pc:docMk/>
            <pc:sldMk cId="1723727044" sldId="583"/>
            <ac:inkMk id="68" creationId="{AB13510D-4266-43F1-99FB-3A12A3BD476E}"/>
          </ac:inkMkLst>
        </pc:inkChg>
        <pc:inkChg chg="add del">
          <ac:chgData name="Viet Anh Nguyen" userId="b95f61ff061388d5" providerId="LiveId" clId="{CB1B8269-381B-486A-A97B-E6C15A80F249}" dt="2022-02-18T10:01:35.852" v="138"/>
          <ac:inkMkLst>
            <pc:docMk/>
            <pc:sldMk cId="1723727044" sldId="583"/>
            <ac:inkMk id="69" creationId="{02BAB0E9-9345-4A3F-A2FE-0AA70069B4AB}"/>
          </ac:inkMkLst>
        </pc:inkChg>
        <pc:inkChg chg="add del">
          <ac:chgData name="Viet Anh Nguyen" userId="b95f61ff061388d5" providerId="LiveId" clId="{CB1B8269-381B-486A-A97B-E6C15A80F249}" dt="2022-02-18T10:01:35.852" v="138"/>
          <ac:inkMkLst>
            <pc:docMk/>
            <pc:sldMk cId="1723727044" sldId="583"/>
            <ac:inkMk id="70" creationId="{2DD5E84C-05A2-4C35-B640-BB2E51DFB92E}"/>
          </ac:inkMkLst>
        </pc:inkChg>
        <pc:inkChg chg="add del">
          <ac:chgData name="Viet Anh Nguyen" userId="b95f61ff061388d5" providerId="LiveId" clId="{CB1B8269-381B-486A-A97B-E6C15A80F249}" dt="2022-02-18T10:01:35.852" v="138"/>
          <ac:inkMkLst>
            <pc:docMk/>
            <pc:sldMk cId="1723727044" sldId="583"/>
            <ac:inkMk id="71" creationId="{E7F1B469-16F6-43FE-8D50-9C061E24B9D3}"/>
          </ac:inkMkLst>
        </pc:inkChg>
        <pc:inkChg chg="add del">
          <ac:chgData name="Viet Anh Nguyen" userId="b95f61ff061388d5" providerId="LiveId" clId="{CB1B8269-381B-486A-A97B-E6C15A80F249}" dt="2022-02-18T10:01:35.852" v="138"/>
          <ac:inkMkLst>
            <pc:docMk/>
            <pc:sldMk cId="1723727044" sldId="583"/>
            <ac:inkMk id="72" creationId="{103724A5-3CC3-4499-9D8D-4760FF240895}"/>
          </ac:inkMkLst>
        </pc:inkChg>
        <pc:inkChg chg="add del">
          <ac:chgData name="Viet Anh Nguyen" userId="b95f61ff061388d5" providerId="LiveId" clId="{CB1B8269-381B-486A-A97B-E6C15A80F249}" dt="2022-02-18T10:01:35.852" v="138"/>
          <ac:inkMkLst>
            <pc:docMk/>
            <pc:sldMk cId="1723727044" sldId="583"/>
            <ac:inkMk id="73" creationId="{32CFBFA6-B70F-4B11-A07A-E9586CD6F1F7}"/>
          </ac:inkMkLst>
        </pc:inkChg>
        <pc:inkChg chg="add del">
          <ac:chgData name="Viet Anh Nguyen" userId="b95f61ff061388d5" providerId="LiveId" clId="{CB1B8269-381B-486A-A97B-E6C15A80F249}" dt="2022-02-18T10:01:35.852" v="138"/>
          <ac:inkMkLst>
            <pc:docMk/>
            <pc:sldMk cId="1723727044" sldId="583"/>
            <ac:inkMk id="74" creationId="{99D4FFE4-2758-43FA-B9C1-07A3CDF5A7C8}"/>
          </ac:inkMkLst>
        </pc:inkChg>
        <pc:inkChg chg="add del">
          <ac:chgData name="Viet Anh Nguyen" userId="b95f61ff061388d5" providerId="LiveId" clId="{CB1B8269-381B-486A-A97B-E6C15A80F249}" dt="2022-02-18T10:01:38.669" v="141"/>
          <ac:inkMkLst>
            <pc:docMk/>
            <pc:sldMk cId="1723727044" sldId="583"/>
            <ac:inkMk id="75" creationId="{2AA853AE-CAC2-4EDE-A1A8-9773C7ED7509}"/>
          </ac:inkMkLst>
        </pc:inkChg>
        <pc:inkChg chg="add del">
          <ac:chgData name="Viet Anh Nguyen" userId="b95f61ff061388d5" providerId="LiveId" clId="{CB1B8269-381B-486A-A97B-E6C15A80F249}" dt="2022-02-18T10:01:38.669" v="141"/>
          <ac:inkMkLst>
            <pc:docMk/>
            <pc:sldMk cId="1723727044" sldId="583"/>
            <ac:inkMk id="76" creationId="{A3F09C4C-6FA8-4BF5-8B67-562C0288F727}"/>
          </ac:inkMkLst>
        </pc:inkChg>
        <pc:inkChg chg="add del">
          <ac:chgData name="Viet Anh Nguyen" userId="b95f61ff061388d5" providerId="LiveId" clId="{CB1B8269-381B-486A-A97B-E6C15A80F249}" dt="2022-02-18T10:01:38.669" v="141"/>
          <ac:inkMkLst>
            <pc:docMk/>
            <pc:sldMk cId="1723727044" sldId="583"/>
            <ac:inkMk id="77" creationId="{19BC56F6-4B5A-4F29-8DF3-9795AA33E647}"/>
          </ac:inkMkLst>
        </pc:inkChg>
        <pc:inkChg chg="add del">
          <ac:chgData name="Viet Anh Nguyen" userId="b95f61ff061388d5" providerId="LiveId" clId="{CB1B8269-381B-486A-A97B-E6C15A80F249}" dt="2022-02-18T10:01:39.503" v="143"/>
          <ac:inkMkLst>
            <pc:docMk/>
            <pc:sldMk cId="1723727044" sldId="583"/>
            <ac:inkMk id="78" creationId="{EA2EB065-64AC-4950-848B-D3EA8678C0F2}"/>
          </ac:inkMkLst>
        </pc:inkChg>
        <pc:inkChg chg="add del">
          <ac:chgData name="Viet Anh Nguyen" userId="b95f61ff061388d5" providerId="LiveId" clId="{CB1B8269-381B-486A-A97B-E6C15A80F249}" dt="2022-02-18T10:01:39.503" v="143"/>
          <ac:inkMkLst>
            <pc:docMk/>
            <pc:sldMk cId="1723727044" sldId="583"/>
            <ac:inkMk id="79" creationId="{4AAF3DD8-90AD-4EF7-B124-EA913B86D054}"/>
          </ac:inkMkLst>
        </pc:inkChg>
        <pc:inkChg chg="add del">
          <ac:chgData name="Viet Anh Nguyen" userId="b95f61ff061388d5" providerId="LiveId" clId="{CB1B8269-381B-486A-A97B-E6C15A80F249}" dt="2022-02-18T10:01:43.756" v="153"/>
          <ac:inkMkLst>
            <pc:docMk/>
            <pc:sldMk cId="1723727044" sldId="583"/>
            <ac:inkMk id="80" creationId="{BB943A7F-9E20-4DCE-9012-3B895AD9D7F1}"/>
          </ac:inkMkLst>
        </pc:inkChg>
        <pc:inkChg chg="add del">
          <ac:chgData name="Viet Anh Nguyen" userId="b95f61ff061388d5" providerId="LiveId" clId="{CB1B8269-381B-486A-A97B-E6C15A80F249}" dt="2022-02-18T10:01:43.756" v="153"/>
          <ac:inkMkLst>
            <pc:docMk/>
            <pc:sldMk cId="1723727044" sldId="583"/>
            <ac:inkMk id="81" creationId="{6AF0260B-C585-4303-AE20-1390EE9CCFB7}"/>
          </ac:inkMkLst>
        </pc:inkChg>
        <pc:inkChg chg="add del">
          <ac:chgData name="Viet Anh Nguyen" userId="b95f61ff061388d5" providerId="LiveId" clId="{CB1B8269-381B-486A-A97B-E6C15A80F249}" dt="2022-02-18T10:01:43.756" v="153"/>
          <ac:inkMkLst>
            <pc:docMk/>
            <pc:sldMk cId="1723727044" sldId="583"/>
            <ac:inkMk id="82" creationId="{A9D75350-F506-44C6-955D-FDF04B56D1F0}"/>
          </ac:inkMkLst>
        </pc:inkChg>
        <pc:inkChg chg="add del">
          <ac:chgData name="Viet Anh Nguyen" userId="b95f61ff061388d5" providerId="LiveId" clId="{CB1B8269-381B-486A-A97B-E6C15A80F249}" dt="2022-02-18T10:01:43.756" v="153"/>
          <ac:inkMkLst>
            <pc:docMk/>
            <pc:sldMk cId="1723727044" sldId="583"/>
            <ac:inkMk id="83" creationId="{11406779-D119-4F8C-9BE1-AA9BA017642F}"/>
          </ac:inkMkLst>
        </pc:inkChg>
        <pc:inkChg chg="add del">
          <ac:chgData name="Viet Anh Nguyen" userId="b95f61ff061388d5" providerId="LiveId" clId="{CB1B8269-381B-486A-A97B-E6C15A80F249}" dt="2022-02-18T10:01:43.756" v="153"/>
          <ac:inkMkLst>
            <pc:docMk/>
            <pc:sldMk cId="1723727044" sldId="583"/>
            <ac:inkMk id="84" creationId="{72B523A1-1A29-4E99-B02E-CD04DFC00E14}"/>
          </ac:inkMkLst>
        </pc:inkChg>
        <pc:inkChg chg="add del">
          <ac:chgData name="Viet Anh Nguyen" userId="b95f61ff061388d5" providerId="LiveId" clId="{CB1B8269-381B-486A-A97B-E6C15A80F249}" dt="2022-02-18T10:01:43.756" v="153"/>
          <ac:inkMkLst>
            <pc:docMk/>
            <pc:sldMk cId="1723727044" sldId="583"/>
            <ac:inkMk id="85" creationId="{FFCC8CE8-F8F7-4239-96FA-1CC59774CCCD}"/>
          </ac:inkMkLst>
        </pc:inkChg>
        <pc:inkChg chg="add del">
          <ac:chgData name="Viet Anh Nguyen" userId="b95f61ff061388d5" providerId="LiveId" clId="{CB1B8269-381B-486A-A97B-E6C15A80F249}" dt="2022-02-18T10:01:43.756" v="153"/>
          <ac:inkMkLst>
            <pc:docMk/>
            <pc:sldMk cId="1723727044" sldId="583"/>
            <ac:inkMk id="86" creationId="{C46FAE0A-CCA4-4854-9C2C-722D1B8FB0D4}"/>
          </ac:inkMkLst>
        </pc:inkChg>
        <pc:inkChg chg="add del">
          <ac:chgData name="Viet Anh Nguyen" userId="b95f61ff061388d5" providerId="LiveId" clId="{CB1B8269-381B-486A-A97B-E6C15A80F249}" dt="2022-02-18T10:01:43.756" v="153"/>
          <ac:inkMkLst>
            <pc:docMk/>
            <pc:sldMk cId="1723727044" sldId="583"/>
            <ac:inkMk id="87" creationId="{AECA85DB-BE12-4E8D-9296-05FA99B2FBD1}"/>
          </ac:inkMkLst>
        </pc:inkChg>
        <pc:inkChg chg="add del">
          <ac:chgData name="Viet Anh Nguyen" userId="b95f61ff061388d5" providerId="LiveId" clId="{CB1B8269-381B-486A-A97B-E6C15A80F249}" dt="2022-02-18T10:01:43.756" v="153"/>
          <ac:inkMkLst>
            <pc:docMk/>
            <pc:sldMk cId="1723727044" sldId="583"/>
            <ac:inkMk id="88" creationId="{D7B5943A-4600-4E07-8EDB-9501FF07078F}"/>
          </ac:inkMkLst>
        </pc:inkChg>
        <pc:inkChg chg="add del">
          <ac:chgData name="Viet Anh Nguyen" userId="b95f61ff061388d5" providerId="LiveId" clId="{CB1B8269-381B-486A-A97B-E6C15A80F249}" dt="2022-02-18T10:01:43.756" v="153"/>
          <ac:inkMkLst>
            <pc:docMk/>
            <pc:sldMk cId="1723727044" sldId="583"/>
            <ac:inkMk id="89" creationId="{17C804DC-CC10-48B1-AE13-A01E974E052E}"/>
          </ac:inkMkLst>
        </pc:inkChg>
        <pc:inkChg chg="add del">
          <ac:chgData name="Viet Anh Nguyen" userId="b95f61ff061388d5" providerId="LiveId" clId="{CB1B8269-381B-486A-A97B-E6C15A80F249}" dt="2022-02-18T10:01:45.321" v="157"/>
          <ac:inkMkLst>
            <pc:docMk/>
            <pc:sldMk cId="1723727044" sldId="583"/>
            <ac:inkMk id="90" creationId="{84B341BC-7BB8-4659-9C4C-6DA617DC0745}"/>
          </ac:inkMkLst>
        </pc:inkChg>
        <pc:inkChg chg="add del">
          <ac:chgData name="Viet Anh Nguyen" userId="b95f61ff061388d5" providerId="LiveId" clId="{CB1B8269-381B-486A-A97B-E6C15A80F249}" dt="2022-02-18T10:01:45.321" v="157"/>
          <ac:inkMkLst>
            <pc:docMk/>
            <pc:sldMk cId="1723727044" sldId="583"/>
            <ac:inkMk id="91" creationId="{DB814787-C6D7-4A16-A162-DFCA71E0A97F}"/>
          </ac:inkMkLst>
        </pc:inkChg>
        <pc:inkChg chg="add del">
          <ac:chgData name="Viet Anh Nguyen" userId="b95f61ff061388d5" providerId="LiveId" clId="{CB1B8269-381B-486A-A97B-E6C15A80F249}" dt="2022-02-18T10:01:45.321" v="157"/>
          <ac:inkMkLst>
            <pc:docMk/>
            <pc:sldMk cId="1723727044" sldId="583"/>
            <ac:inkMk id="92" creationId="{D3939908-6966-412D-A1BC-EC63E2B529A8}"/>
          </ac:inkMkLst>
        </pc:inkChg>
        <pc:inkChg chg="add del">
          <ac:chgData name="Viet Anh Nguyen" userId="b95f61ff061388d5" providerId="LiveId" clId="{CB1B8269-381B-486A-A97B-E6C15A80F249}" dt="2022-02-18T10:01:45.321" v="157"/>
          <ac:inkMkLst>
            <pc:docMk/>
            <pc:sldMk cId="1723727044" sldId="583"/>
            <ac:inkMk id="93" creationId="{DF6D67DC-FE7B-42E3-A655-34822EAD3405}"/>
          </ac:inkMkLst>
        </pc:inkChg>
        <pc:inkChg chg="add del">
          <ac:chgData name="Viet Anh Nguyen" userId="b95f61ff061388d5" providerId="LiveId" clId="{CB1B8269-381B-486A-A97B-E6C15A80F249}" dt="2022-02-18T10:01:47.833" v="163"/>
          <ac:inkMkLst>
            <pc:docMk/>
            <pc:sldMk cId="1723727044" sldId="583"/>
            <ac:inkMk id="94" creationId="{83E99B5A-291A-4069-B333-928B5A31EDCD}"/>
          </ac:inkMkLst>
        </pc:inkChg>
        <pc:inkChg chg="add del">
          <ac:chgData name="Viet Anh Nguyen" userId="b95f61ff061388d5" providerId="LiveId" clId="{CB1B8269-381B-486A-A97B-E6C15A80F249}" dt="2022-02-18T10:01:47.833" v="163"/>
          <ac:inkMkLst>
            <pc:docMk/>
            <pc:sldMk cId="1723727044" sldId="583"/>
            <ac:inkMk id="95" creationId="{86ADE179-5D3D-4130-9EE4-2BA08D59790A}"/>
          </ac:inkMkLst>
        </pc:inkChg>
        <pc:inkChg chg="add del">
          <ac:chgData name="Viet Anh Nguyen" userId="b95f61ff061388d5" providerId="LiveId" clId="{CB1B8269-381B-486A-A97B-E6C15A80F249}" dt="2022-02-18T10:01:47.833" v="163"/>
          <ac:inkMkLst>
            <pc:docMk/>
            <pc:sldMk cId="1723727044" sldId="583"/>
            <ac:inkMk id="96" creationId="{44B9F414-1284-4F78-9843-1E9F6F705F9E}"/>
          </ac:inkMkLst>
        </pc:inkChg>
        <pc:inkChg chg="add del">
          <ac:chgData name="Viet Anh Nguyen" userId="b95f61ff061388d5" providerId="LiveId" clId="{CB1B8269-381B-486A-A97B-E6C15A80F249}" dt="2022-02-18T10:01:47.833" v="163"/>
          <ac:inkMkLst>
            <pc:docMk/>
            <pc:sldMk cId="1723727044" sldId="583"/>
            <ac:inkMk id="97" creationId="{4D338928-8A48-4219-AE8F-62805CC1E8D1}"/>
          </ac:inkMkLst>
        </pc:inkChg>
        <pc:inkChg chg="add del">
          <ac:chgData name="Viet Anh Nguyen" userId="b95f61ff061388d5" providerId="LiveId" clId="{CB1B8269-381B-486A-A97B-E6C15A80F249}" dt="2022-02-18T10:01:47.833" v="163"/>
          <ac:inkMkLst>
            <pc:docMk/>
            <pc:sldMk cId="1723727044" sldId="583"/>
            <ac:inkMk id="98" creationId="{C4B02A8D-CE4E-4C9C-B83A-73A6C556E945}"/>
          </ac:inkMkLst>
        </pc:inkChg>
        <pc:inkChg chg="add del">
          <ac:chgData name="Viet Anh Nguyen" userId="b95f61ff061388d5" providerId="LiveId" clId="{CB1B8269-381B-486A-A97B-E6C15A80F249}" dt="2022-02-18T10:01:47.833" v="163"/>
          <ac:inkMkLst>
            <pc:docMk/>
            <pc:sldMk cId="1723727044" sldId="583"/>
            <ac:inkMk id="99" creationId="{670B1AEA-C678-4761-9EFC-4BC8F3044C53}"/>
          </ac:inkMkLst>
        </pc:inkChg>
        <pc:inkChg chg="add">
          <ac:chgData name="Viet Anh Nguyen" userId="b95f61ff061388d5" providerId="LiveId" clId="{CB1B8269-381B-486A-A97B-E6C15A80F249}" dt="2022-02-18T10:01:47.833" v="163"/>
          <ac:inkMkLst>
            <pc:docMk/>
            <pc:sldMk cId="1723727044" sldId="583"/>
            <ac:inkMk id="100" creationId="{314C207E-26BA-443D-82BD-13DFC19E68B8}"/>
          </ac:inkMkLst>
        </pc:inkChg>
      </pc:sldChg>
      <pc:sldChg chg="addSp delSp new mod modClrScheme chgLayout">
        <pc:chgData name="Viet Anh Nguyen" userId="b95f61ff061388d5" providerId="LiveId" clId="{CB1B8269-381B-486A-A97B-E6C15A80F249}" dt="2022-02-18T10:04:42.698" v="310" actId="9405"/>
        <pc:sldMkLst>
          <pc:docMk/>
          <pc:sldMk cId="2576440324" sldId="584"/>
        </pc:sldMkLst>
        <pc:spChg chg="del">
          <ac:chgData name="Viet Anh Nguyen" userId="b95f61ff061388d5" providerId="LiveId" clId="{CB1B8269-381B-486A-A97B-E6C15A80F249}" dt="2022-02-18T10:02:31.803" v="165" actId="700"/>
          <ac:spMkLst>
            <pc:docMk/>
            <pc:sldMk cId="2576440324" sldId="584"/>
            <ac:spMk id="2" creationId="{B8EC292B-5791-44E9-BED7-FE6E9F9E57F6}"/>
          </ac:spMkLst>
        </pc:spChg>
        <pc:spChg chg="del">
          <ac:chgData name="Viet Anh Nguyen" userId="b95f61ff061388d5" providerId="LiveId" clId="{CB1B8269-381B-486A-A97B-E6C15A80F249}" dt="2022-02-18T10:02:31.803" v="165" actId="700"/>
          <ac:spMkLst>
            <pc:docMk/>
            <pc:sldMk cId="2576440324" sldId="584"/>
            <ac:spMk id="3" creationId="{B7BE0922-50FC-414C-8E93-87F41A79131D}"/>
          </ac:spMkLst>
        </pc:spChg>
        <pc:inkChg chg="add del">
          <ac:chgData name="Viet Anh Nguyen" userId="b95f61ff061388d5" providerId="LiveId" clId="{CB1B8269-381B-486A-A97B-E6C15A80F249}" dt="2022-02-18T10:02:39.867" v="172"/>
          <ac:inkMkLst>
            <pc:docMk/>
            <pc:sldMk cId="2576440324" sldId="584"/>
            <ac:inkMk id="4" creationId="{EEAF9640-5DA1-42C9-AD0F-7E8DE3F0F34E}"/>
          </ac:inkMkLst>
        </pc:inkChg>
        <pc:inkChg chg="add del">
          <ac:chgData name="Viet Anh Nguyen" userId="b95f61ff061388d5" providerId="LiveId" clId="{CB1B8269-381B-486A-A97B-E6C15A80F249}" dt="2022-02-18T10:02:39.867" v="172"/>
          <ac:inkMkLst>
            <pc:docMk/>
            <pc:sldMk cId="2576440324" sldId="584"/>
            <ac:inkMk id="5" creationId="{0A2FA5D4-598D-45F9-A88A-3813DF3C625C}"/>
          </ac:inkMkLst>
        </pc:inkChg>
        <pc:inkChg chg="add del">
          <ac:chgData name="Viet Anh Nguyen" userId="b95f61ff061388d5" providerId="LiveId" clId="{CB1B8269-381B-486A-A97B-E6C15A80F249}" dt="2022-02-18T10:02:39.867" v="172"/>
          <ac:inkMkLst>
            <pc:docMk/>
            <pc:sldMk cId="2576440324" sldId="584"/>
            <ac:inkMk id="6" creationId="{BF05F47E-6D6E-4EDF-9435-D9ACF1794E37}"/>
          </ac:inkMkLst>
        </pc:inkChg>
        <pc:inkChg chg="add del">
          <ac:chgData name="Viet Anh Nguyen" userId="b95f61ff061388d5" providerId="LiveId" clId="{CB1B8269-381B-486A-A97B-E6C15A80F249}" dt="2022-02-18T10:02:39.867" v="172"/>
          <ac:inkMkLst>
            <pc:docMk/>
            <pc:sldMk cId="2576440324" sldId="584"/>
            <ac:inkMk id="7" creationId="{7924F0B4-9263-4D15-9928-FBE4BEC8950A}"/>
          </ac:inkMkLst>
        </pc:inkChg>
        <pc:inkChg chg="add del">
          <ac:chgData name="Viet Anh Nguyen" userId="b95f61ff061388d5" providerId="LiveId" clId="{CB1B8269-381B-486A-A97B-E6C15A80F249}" dt="2022-02-18T10:02:39.867" v="172"/>
          <ac:inkMkLst>
            <pc:docMk/>
            <pc:sldMk cId="2576440324" sldId="584"/>
            <ac:inkMk id="8" creationId="{6C9E9E5E-5902-4A70-A718-7A686EA6D7BF}"/>
          </ac:inkMkLst>
        </pc:inkChg>
        <pc:inkChg chg="add del">
          <ac:chgData name="Viet Anh Nguyen" userId="b95f61ff061388d5" providerId="LiveId" clId="{CB1B8269-381B-486A-A97B-E6C15A80F249}" dt="2022-02-18T10:02:39.867" v="172"/>
          <ac:inkMkLst>
            <pc:docMk/>
            <pc:sldMk cId="2576440324" sldId="584"/>
            <ac:inkMk id="9" creationId="{AAF7BF41-5562-42A3-8731-3B6D4C45CF07}"/>
          </ac:inkMkLst>
        </pc:inkChg>
        <pc:inkChg chg="add">
          <ac:chgData name="Viet Anh Nguyen" userId="b95f61ff061388d5" providerId="LiveId" clId="{CB1B8269-381B-486A-A97B-E6C15A80F249}" dt="2022-02-18T10:02:39.867" v="172"/>
          <ac:inkMkLst>
            <pc:docMk/>
            <pc:sldMk cId="2576440324" sldId="584"/>
            <ac:inkMk id="10" creationId="{B2C9D6D0-70A0-4883-9FFB-F208706A75EA}"/>
          </ac:inkMkLst>
        </pc:inkChg>
        <pc:inkChg chg="add del">
          <ac:chgData name="Viet Anh Nguyen" userId="b95f61ff061388d5" providerId="LiveId" clId="{CB1B8269-381B-486A-A97B-E6C15A80F249}" dt="2022-02-18T10:02:48.702" v="182"/>
          <ac:inkMkLst>
            <pc:docMk/>
            <pc:sldMk cId="2576440324" sldId="584"/>
            <ac:inkMk id="11" creationId="{D29DA600-5EE3-4728-88AE-9ED6D220CCF6}"/>
          </ac:inkMkLst>
        </pc:inkChg>
        <pc:inkChg chg="add del">
          <ac:chgData name="Viet Anh Nguyen" userId="b95f61ff061388d5" providerId="LiveId" clId="{CB1B8269-381B-486A-A97B-E6C15A80F249}" dt="2022-02-18T10:02:48.702" v="182"/>
          <ac:inkMkLst>
            <pc:docMk/>
            <pc:sldMk cId="2576440324" sldId="584"/>
            <ac:inkMk id="12" creationId="{8F1AB822-9284-41D7-BB65-0246C645EC87}"/>
          </ac:inkMkLst>
        </pc:inkChg>
        <pc:inkChg chg="add del">
          <ac:chgData name="Viet Anh Nguyen" userId="b95f61ff061388d5" providerId="LiveId" clId="{CB1B8269-381B-486A-A97B-E6C15A80F249}" dt="2022-02-18T10:02:48.702" v="182"/>
          <ac:inkMkLst>
            <pc:docMk/>
            <pc:sldMk cId="2576440324" sldId="584"/>
            <ac:inkMk id="13" creationId="{BC000881-0B35-4898-8A5D-DD114D6747C4}"/>
          </ac:inkMkLst>
        </pc:inkChg>
        <pc:inkChg chg="add del">
          <ac:chgData name="Viet Anh Nguyen" userId="b95f61ff061388d5" providerId="LiveId" clId="{CB1B8269-381B-486A-A97B-E6C15A80F249}" dt="2022-02-18T10:02:48.702" v="182"/>
          <ac:inkMkLst>
            <pc:docMk/>
            <pc:sldMk cId="2576440324" sldId="584"/>
            <ac:inkMk id="14" creationId="{38E9C18E-CB70-4BE3-B0AE-53B75C72E1FA}"/>
          </ac:inkMkLst>
        </pc:inkChg>
        <pc:inkChg chg="add del">
          <ac:chgData name="Viet Anh Nguyen" userId="b95f61ff061388d5" providerId="LiveId" clId="{CB1B8269-381B-486A-A97B-E6C15A80F249}" dt="2022-02-18T10:02:48.702" v="182"/>
          <ac:inkMkLst>
            <pc:docMk/>
            <pc:sldMk cId="2576440324" sldId="584"/>
            <ac:inkMk id="15" creationId="{1EC2E30E-3369-4467-96D5-5A2CEBDD010D}"/>
          </ac:inkMkLst>
        </pc:inkChg>
        <pc:inkChg chg="add del">
          <ac:chgData name="Viet Anh Nguyen" userId="b95f61ff061388d5" providerId="LiveId" clId="{CB1B8269-381B-486A-A97B-E6C15A80F249}" dt="2022-02-18T10:02:48.702" v="182"/>
          <ac:inkMkLst>
            <pc:docMk/>
            <pc:sldMk cId="2576440324" sldId="584"/>
            <ac:inkMk id="16" creationId="{A0261D83-8CC5-4839-B7D3-41ABC9A8A8DF}"/>
          </ac:inkMkLst>
        </pc:inkChg>
        <pc:inkChg chg="add del">
          <ac:chgData name="Viet Anh Nguyen" userId="b95f61ff061388d5" providerId="LiveId" clId="{CB1B8269-381B-486A-A97B-E6C15A80F249}" dt="2022-02-18T10:02:48.702" v="182"/>
          <ac:inkMkLst>
            <pc:docMk/>
            <pc:sldMk cId="2576440324" sldId="584"/>
            <ac:inkMk id="17" creationId="{DC9F3D6F-5E5C-44A2-9C6B-55143BF8A537}"/>
          </ac:inkMkLst>
        </pc:inkChg>
        <pc:inkChg chg="add del">
          <ac:chgData name="Viet Anh Nguyen" userId="b95f61ff061388d5" providerId="LiveId" clId="{CB1B8269-381B-486A-A97B-E6C15A80F249}" dt="2022-02-18T10:02:48.702" v="182"/>
          <ac:inkMkLst>
            <pc:docMk/>
            <pc:sldMk cId="2576440324" sldId="584"/>
            <ac:inkMk id="18" creationId="{27CA2C22-BA2C-4089-AF7A-935363847DE2}"/>
          </ac:inkMkLst>
        </pc:inkChg>
        <pc:inkChg chg="add del">
          <ac:chgData name="Viet Anh Nguyen" userId="b95f61ff061388d5" providerId="LiveId" clId="{CB1B8269-381B-486A-A97B-E6C15A80F249}" dt="2022-02-18T10:02:48.702" v="182"/>
          <ac:inkMkLst>
            <pc:docMk/>
            <pc:sldMk cId="2576440324" sldId="584"/>
            <ac:inkMk id="19" creationId="{2856A7C2-95C9-40EA-A971-6CF437EAD1D8}"/>
          </ac:inkMkLst>
        </pc:inkChg>
        <pc:inkChg chg="add del">
          <ac:chgData name="Viet Anh Nguyen" userId="b95f61ff061388d5" providerId="LiveId" clId="{CB1B8269-381B-486A-A97B-E6C15A80F249}" dt="2022-02-18T10:02:54.810" v="194"/>
          <ac:inkMkLst>
            <pc:docMk/>
            <pc:sldMk cId="2576440324" sldId="584"/>
            <ac:inkMk id="20" creationId="{F5CFB738-E6C6-4D3E-B996-75A4C6803110}"/>
          </ac:inkMkLst>
        </pc:inkChg>
        <pc:inkChg chg="add del">
          <ac:chgData name="Viet Anh Nguyen" userId="b95f61ff061388d5" providerId="LiveId" clId="{CB1B8269-381B-486A-A97B-E6C15A80F249}" dt="2022-02-18T10:02:54.810" v="194"/>
          <ac:inkMkLst>
            <pc:docMk/>
            <pc:sldMk cId="2576440324" sldId="584"/>
            <ac:inkMk id="21" creationId="{252D10E8-F821-47A5-BCDF-4CA2FE074FC9}"/>
          </ac:inkMkLst>
        </pc:inkChg>
        <pc:inkChg chg="add del">
          <ac:chgData name="Viet Anh Nguyen" userId="b95f61ff061388d5" providerId="LiveId" clId="{CB1B8269-381B-486A-A97B-E6C15A80F249}" dt="2022-02-18T10:02:54.810" v="194"/>
          <ac:inkMkLst>
            <pc:docMk/>
            <pc:sldMk cId="2576440324" sldId="584"/>
            <ac:inkMk id="22" creationId="{B628B235-A804-4CF5-AA21-3913A53510AC}"/>
          </ac:inkMkLst>
        </pc:inkChg>
        <pc:inkChg chg="add del">
          <ac:chgData name="Viet Anh Nguyen" userId="b95f61ff061388d5" providerId="LiveId" clId="{CB1B8269-381B-486A-A97B-E6C15A80F249}" dt="2022-02-18T10:02:54.810" v="194"/>
          <ac:inkMkLst>
            <pc:docMk/>
            <pc:sldMk cId="2576440324" sldId="584"/>
            <ac:inkMk id="23" creationId="{C8FB6469-69F2-43C9-8457-830E7EE0B911}"/>
          </ac:inkMkLst>
        </pc:inkChg>
        <pc:inkChg chg="add del">
          <ac:chgData name="Viet Anh Nguyen" userId="b95f61ff061388d5" providerId="LiveId" clId="{CB1B8269-381B-486A-A97B-E6C15A80F249}" dt="2022-02-18T10:02:51.069" v="188"/>
          <ac:inkMkLst>
            <pc:docMk/>
            <pc:sldMk cId="2576440324" sldId="584"/>
            <ac:inkMk id="24" creationId="{FDDBD204-7439-492D-AE88-8687386EB92E}"/>
          </ac:inkMkLst>
        </pc:inkChg>
        <pc:inkChg chg="add del">
          <ac:chgData name="Viet Anh Nguyen" userId="b95f61ff061388d5" providerId="LiveId" clId="{CB1B8269-381B-486A-A97B-E6C15A80F249}" dt="2022-02-18T10:02:51.069" v="188"/>
          <ac:inkMkLst>
            <pc:docMk/>
            <pc:sldMk cId="2576440324" sldId="584"/>
            <ac:inkMk id="25" creationId="{2CBDF9CC-F100-45B9-8EDB-E9FD2AEDE282}"/>
          </ac:inkMkLst>
        </pc:inkChg>
        <pc:inkChg chg="add del">
          <ac:chgData name="Viet Anh Nguyen" userId="b95f61ff061388d5" providerId="LiveId" clId="{CB1B8269-381B-486A-A97B-E6C15A80F249}" dt="2022-02-18T10:02:51.069" v="188"/>
          <ac:inkMkLst>
            <pc:docMk/>
            <pc:sldMk cId="2576440324" sldId="584"/>
            <ac:inkMk id="26" creationId="{1DFCEB96-9C65-4B74-A054-1DFC70CD67B0}"/>
          </ac:inkMkLst>
        </pc:inkChg>
        <pc:inkChg chg="add">
          <ac:chgData name="Viet Anh Nguyen" userId="b95f61ff061388d5" providerId="LiveId" clId="{CB1B8269-381B-486A-A97B-E6C15A80F249}" dt="2022-02-18T10:02:51.069" v="188"/>
          <ac:inkMkLst>
            <pc:docMk/>
            <pc:sldMk cId="2576440324" sldId="584"/>
            <ac:inkMk id="27" creationId="{6409FA85-085A-4968-AAC4-BDAF96C7531E}"/>
          </ac:inkMkLst>
        </pc:inkChg>
        <pc:inkChg chg="add del">
          <ac:chgData name="Viet Anh Nguyen" userId="b95f61ff061388d5" providerId="LiveId" clId="{CB1B8269-381B-486A-A97B-E6C15A80F249}" dt="2022-02-18T10:02:52.791" v="191"/>
          <ac:inkMkLst>
            <pc:docMk/>
            <pc:sldMk cId="2576440324" sldId="584"/>
            <ac:inkMk id="28" creationId="{DADC11E2-3F11-406B-ABF4-7DC333A3733E}"/>
          </ac:inkMkLst>
        </pc:inkChg>
        <pc:inkChg chg="add del">
          <ac:chgData name="Viet Anh Nguyen" userId="b95f61ff061388d5" providerId="LiveId" clId="{CB1B8269-381B-486A-A97B-E6C15A80F249}" dt="2022-02-18T10:02:52.791" v="191"/>
          <ac:inkMkLst>
            <pc:docMk/>
            <pc:sldMk cId="2576440324" sldId="584"/>
            <ac:inkMk id="29" creationId="{C3944F0B-923E-4647-B74B-9EE589363F01}"/>
          </ac:inkMkLst>
        </pc:inkChg>
        <pc:inkChg chg="add del">
          <ac:chgData name="Viet Anh Nguyen" userId="b95f61ff061388d5" providerId="LiveId" clId="{CB1B8269-381B-486A-A97B-E6C15A80F249}" dt="2022-02-18T10:02:54.810" v="194"/>
          <ac:inkMkLst>
            <pc:docMk/>
            <pc:sldMk cId="2576440324" sldId="584"/>
            <ac:inkMk id="30" creationId="{CC4C700A-CC35-4760-9E7C-4B2EB85AB893}"/>
          </ac:inkMkLst>
        </pc:inkChg>
        <pc:inkChg chg="add del">
          <ac:chgData name="Viet Anh Nguyen" userId="b95f61ff061388d5" providerId="LiveId" clId="{CB1B8269-381B-486A-A97B-E6C15A80F249}" dt="2022-02-18T10:02:54.810" v="194"/>
          <ac:inkMkLst>
            <pc:docMk/>
            <pc:sldMk cId="2576440324" sldId="584"/>
            <ac:inkMk id="31" creationId="{BEAD29DD-E253-4197-AE0B-38F973FA0AAB}"/>
          </ac:inkMkLst>
        </pc:inkChg>
        <pc:inkChg chg="add del">
          <ac:chgData name="Viet Anh Nguyen" userId="b95f61ff061388d5" providerId="LiveId" clId="{CB1B8269-381B-486A-A97B-E6C15A80F249}" dt="2022-02-18T10:02:54.810" v="194"/>
          <ac:inkMkLst>
            <pc:docMk/>
            <pc:sldMk cId="2576440324" sldId="584"/>
            <ac:inkMk id="32" creationId="{7A4DA23F-D3A7-44EC-9732-1F490B34C541}"/>
          </ac:inkMkLst>
        </pc:inkChg>
        <pc:inkChg chg="add del">
          <ac:chgData name="Viet Anh Nguyen" userId="b95f61ff061388d5" providerId="LiveId" clId="{CB1B8269-381B-486A-A97B-E6C15A80F249}" dt="2022-02-18T10:02:58.036" v="198"/>
          <ac:inkMkLst>
            <pc:docMk/>
            <pc:sldMk cId="2576440324" sldId="584"/>
            <ac:inkMk id="33" creationId="{D1AA67D7-10B5-42AB-B37D-B05DD828ABCF}"/>
          </ac:inkMkLst>
        </pc:inkChg>
        <pc:inkChg chg="add del">
          <ac:chgData name="Viet Anh Nguyen" userId="b95f61ff061388d5" providerId="LiveId" clId="{CB1B8269-381B-486A-A97B-E6C15A80F249}" dt="2022-02-18T10:02:58.036" v="198"/>
          <ac:inkMkLst>
            <pc:docMk/>
            <pc:sldMk cId="2576440324" sldId="584"/>
            <ac:inkMk id="34" creationId="{7B559ABA-7F3E-4F11-AA95-C16D8CD4FC65}"/>
          </ac:inkMkLst>
        </pc:inkChg>
        <pc:inkChg chg="add del">
          <ac:chgData name="Viet Anh Nguyen" userId="b95f61ff061388d5" providerId="LiveId" clId="{CB1B8269-381B-486A-A97B-E6C15A80F249}" dt="2022-02-18T10:02:58.036" v="198"/>
          <ac:inkMkLst>
            <pc:docMk/>
            <pc:sldMk cId="2576440324" sldId="584"/>
            <ac:inkMk id="35" creationId="{EAB79128-6377-41D2-BD71-746EB6BFB597}"/>
          </ac:inkMkLst>
        </pc:inkChg>
        <pc:inkChg chg="add del">
          <ac:chgData name="Viet Anh Nguyen" userId="b95f61ff061388d5" providerId="LiveId" clId="{CB1B8269-381B-486A-A97B-E6C15A80F249}" dt="2022-02-18T10:02:58.036" v="198"/>
          <ac:inkMkLst>
            <pc:docMk/>
            <pc:sldMk cId="2576440324" sldId="584"/>
            <ac:inkMk id="36" creationId="{E4377920-C3D3-4A5F-BDBC-A5C824538167}"/>
          </ac:inkMkLst>
        </pc:inkChg>
        <pc:inkChg chg="add">
          <ac:chgData name="Viet Anh Nguyen" userId="b95f61ff061388d5" providerId="LiveId" clId="{CB1B8269-381B-486A-A97B-E6C15A80F249}" dt="2022-02-18T10:02:58.036" v="198"/>
          <ac:inkMkLst>
            <pc:docMk/>
            <pc:sldMk cId="2576440324" sldId="584"/>
            <ac:inkMk id="37" creationId="{5F4302F1-C4BD-487E-B49D-D2FA60C07C43}"/>
          </ac:inkMkLst>
        </pc:inkChg>
        <pc:inkChg chg="add del">
          <ac:chgData name="Viet Anh Nguyen" userId="b95f61ff061388d5" providerId="LiveId" clId="{CB1B8269-381B-486A-A97B-E6C15A80F249}" dt="2022-02-18T10:03:08.206" v="201"/>
          <ac:inkMkLst>
            <pc:docMk/>
            <pc:sldMk cId="2576440324" sldId="584"/>
            <ac:inkMk id="38" creationId="{5F79BF10-5920-4384-B8AD-E6C225852F4B}"/>
          </ac:inkMkLst>
        </pc:inkChg>
        <pc:inkChg chg="add del">
          <ac:chgData name="Viet Anh Nguyen" userId="b95f61ff061388d5" providerId="LiveId" clId="{CB1B8269-381B-486A-A97B-E6C15A80F249}" dt="2022-02-18T10:03:08.206" v="201"/>
          <ac:inkMkLst>
            <pc:docMk/>
            <pc:sldMk cId="2576440324" sldId="584"/>
            <ac:inkMk id="39" creationId="{7E358DA9-98C0-423B-8833-7AC091BFDD14}"/>
          </ac:inkMkLst>
        </pc:inkChg>
        <pc:inkChg chg="add del">
          <ac:chgData name="Viet Anh Nguyen" userId="b95f61ff061388d5" providerId="LiveId" clId="{CB1B8269-381B-486A-A97B-E6C15A80F249}" dt="2022-02-18T10:03:13.709" v="215"/>
          <ac:inkMkLst>
            <pc:docMk/>
            <pc:sldMk cId="2576440324" sldId="584"/>
            <ac:inkMk id="40" creationId="{98E2B422-7234-4D04-8C2C-8B51EC07F030}"/>
          </ac:inkMkLst>
        </pc:inkChg>
        <pc:inkChg chg="add del">
          <ac:chgData name="Viet Anh Nguyen" userId="b95f61ff061388d5" providerId="LiveId" clId="{CB1B8269-381B-486A-A97B-E6C15A80F249}" dt="2022-02-18T10:03:13.709" v="215"/>
          <ac:inkMkLst>
            <pc:docMk/>
            <pc:sldMk cId="2576440324" sldId="584"/>
            <ac:inkMk id="41" creationId="{DE16DD49-1D93-4373-95B5-9E4CE073397F}"/>
          </ac:inkMkLst>
        </pc:inkChg>
        <pc:inkChg chg="add del">
          <ac:chgData name="Viet Anh Nguyen" userId="b95f61ff061388d5" providerId="LiveId" clId="{CB1B8269-381B-486A-A97B-E6C15A80F249}" dt="2022-02-18T10:03:13.709" v="215"/>
          <ac:inkMkLst>
            <pc:docMk/>
            <pc:sldMk cId="2576440324" sldId="584"/>
            <ac:inkMk id="42" creationId="{D60AA242-F753-4B8D-92F0-DB83E2FE62A8}"/>
          </ac:inkMkLst>
        </pc:inkChg>
        <pc:inkChg chg="add del">
          <ac:chgData name="Viet Anh Nguyen" userId="b95f61ff061388d5" providerId="LiveId" clId="{CB1B8269-381B-486A-A97B-E6C15A80F249}" dt="2022-02-18T10:03:13.709" v="215"/>
          <ac:inkMkLst>
            <pc:docMk/>
            <pc:sldMk cId="2576440324" sldId="584"/>
            <ac:inkMk id="43" creationId="{4737CCCB-5635-4400-A9EB-AB74861F8B3B}"/>
          </ac:inkMkLst>
        </pc:inkChg>
        <pc:inkChg chg="add del">
          <ac:chgData name="Viet Anh Nguyen" userId="b95f61ff061388d5" providerId="LiveId" clId="{CB1B8269-381B-486A-A97B-E6C15A80F249}" dt="2022-02-18T10:03:13.709" v="215"/>
          <ac:inkMkLst>
            <pc:docMk/>
            <pc:sldMk cId="2576440324" sldId="584"/>
            <ac:inkMk id="44" creationId="{864FB3C6-5DA5-4535-8D98-A44FBC2EA851}"/>
          </ac:inkMkLst>
        </pc:inkChg>
        <pc:inkChg chg="add del">
          <ac:chgData name="Viet Anh Nguyen" userId="b95f61ff061388d5" providerId="LiveId" clId="{CB1B8269-381B-486A-A97B-E6C15A80F249}" dt="2022-02-18T10:03:13.709" v="215"/>
          <ac:inkMkLst>
            <pc:docMk/>
            <pc:sldMk cId="2576440324" sldId="584"/>
            <ac:inkMk id="45" creationId="{7315A9D6-D401-4A31-90C5-0D6D029EA186}"/>
          </ac:inkMkLst>
        </pc:inkChg>
        <pc:inkChg chg="add del">
          <ac:chgData name="Viet Anh Nguyen" userId="b95f61ff061388d5" providerId="LiveId" clId="{CB1B8269-381B-486A-A97B-E6C15A80F249}" dt="2022-02-18T10:03:13.709" v="215"/>
          <ac:inkMkLst>
            <pc:docMk/>
            <pc:sldMk cId="2576440324" sldId="584"/>
            <ac:inkMk id="46" creationId="{CD4DBE26-FAF5-453C-9075-F671A3E5DF7C}"/>
          </ac:inkMkLst>
        </pc:inkChg>
        <pc:inkChg chg="add del">
          <ac:chgData name="Viet Anh Nguyen" userId="b95f61ff061388d5" providerId="LiveId" clId="{CB1B8269-381B-486A-A97B-E6C15A80F249}" dt="2022-02-18T10:03:13.709" v="215"/>
          <ac:inkMkLst>
            <pc:docMk/>
            <pc:sldMk cId="2576440324" sldId="584"/>
            <ac:inkMk id="47" creationId="{01AF3976-42F2-4EF2-8513-6F93E61DAD4B}"/>
          </ac:inkMkLst>
        </pc:inkChg>
        <pc:inkChg chg="add del">
          <ac:chgData name="Viet Anh Nguyen" userId="b95f61ff061388d5" providerId="LiveId" clId="{CB1B8269-381B-486A-A97B-E6C15A80F249}" dt="2022-02-18T10:03:13.709" v="215"/>
          <ac:inkMkLst>
            <pc:docMk/>
            <pc:sldMk cId="2576440324" sldId="584"/>
            <ac:inkMk id="48" creationId="{F02887D8-B83E-4C38-B787-4182B469482F}"/>
          </ac:inkMkLst>
        </pc:inkChg>
        <pc:inkChg chg="add del">
          <ac:chgData name="Viet Anh Nguyen" userId="b95f61ff061388d5" providerId="LiveId" clId="{CB1B8269-381B-486A-A97B-E6C15A80F249}" dt="2022-02-18T10:03:13.709" v="215"/>
          <ac:inkMkLst>
            <pc:docMk/>
            <pc:sldMk cId="2576440324" sldId="584"/>
            <ac:inkMk id="49" creationId="{7032ADB2-1431-4639-9C04-0A97AF84D3D1}"/>
          </ac:inkMkLst>
        </pc:inkChg>
        <pc:inkChg chg="add del">
          <ac:chgData name="Viet Anh Nguyen" userId="b95f61ff061388d5" providerId="LiveId" clId="{CB1B8269-381B-486A-A97B-E6C15A80F249}" dt="2022-02-18T10:03:13.709" v="215"/>
          <ac:inkMkLst>
            <pc:docMk/>
            <pc:sldMk cId="2576440324" sldId="584"/>
            <ac:inkMk id="50" creationId="{93DE1A30-4DEF-492F-A3D3-7508435D6A9B}"/>
          </ac:inkMkLst>
        </pc:inkChg>
        <pc:inkChg chg="add del">
          <ac:chgData name="Viet Anh Nguyen" userId="b95f61ff061388d5" providerId="LiveId" clId="{CB1B8269-381B-486A-A97B-E6C15A80F249}" dt="2022-02-18T10:03:13.709" v="215"/>
          <ac:inkMkLst>
            <pc:docMk/>
            <pc:sldMk cId="2576440324" sldId="584"/>
            <ac:inkMk id="51" creationId="{F15B3DC7-6B00-4707-8F82-0DE44FCCF339}"/>
          </ac:inkMkLst>
        </pc:inkChg>
        <pc:inkChg chg="add del">
          <ac:chgData name="Viet Anh Nguyen" userId="b95f61ff061388d5" providerId="LiveId" clId="{CB1B8269-381B-486A-A97B-E6C15A80F249}" dt="2022-02-18T10:03:13.709" v="215"/>
          <ac:inkMkLst>
            <pc:docMk/>
            <pc:sldMk cId="2576440324" sldId="584"/>
            <ac:inkMk id="52" creationId="{8B8CCCCA-952C-462C-ACE9-557DEBB15B1B}"/>
          </ac:inkMkLst>
        </pc:inkChg>
        <pc:inkChg chg="add del">
          <ac:chgData name="Viet Anh Nguyen" userId="b95f61ff061388d5" providerId="LiveId" clId="{CB1B8269-381B-486A-A97B-E6C15A80F249}" dt="2022-02-18T10:03:13.709" v="215"/>
          <ac:inkMkLst>
            <pc:docMk/>
            <pc:sldMk cId="2576440324" sldId="584"/>
            <ac:inkMk id="53" creationId="{E4C3E0A8-A23A-422C-AAEE-327FF8B82A7A}"/>
          </ac:inkMkLst>
        </pc:inkChg>
        <pc:inkChg chg="add">
          <ac:chgData name="Viet Anh Nguyen" userId="b95f61ff061388d5" providerId="LiveId" clId="{CB1B8269-381B-486A-A97B-E6C15A80F249}" dt="2022-02-18T10:03:13.709" v="215"/>
          <ac:inkMkLst>
            <pc:docMk/>
            <pc:sldMk cId="2576440324" sldId="584"/>
            <ac:inkMk id="54" creationId="{FCE95D49-DEA3-49CF-A75E-2B1BD0CCC166}"/>
          </ac:inkMkLst>
        </pc:inkChg>
        <pc:inkChg chg="add">
          <ac:chgData name="Viet Anh Nguyen" userId="b95f61ff061388d5" providerId="LiveId" clId="{CB1B8269-381B-486A-A97B-E6C15A80F249}" dt="2022-02-18T10:03:22.895" v="216" actId="9405"/>
          <ac:inkMkLst>
            <pc:docMk/>
            <pc:sldMk cId="2576440324" sldId="584"/>
            <ac:inkMk id="55" creationId="{20EA4A8A-B56B-412D-A911-B4FCB1B6129A}"/>
          </ac:inkMkLst>
        </pc:inkChg>
        <pc:inkChg chg="add del">
          <ac:chgData name="Viet Anh Nguyen" userId="b95f61ff061388d5" providerId="LiveId" clId="{CB1B8269-381B-486A-A97B-E6C15A80F249}" dt="2022-02-18T10:03:27.862" v="230"/>
          <ac:inkMkLst>
            <pc:docMk/>
            <pc:sldMk cId="2576440324" sldId="584"/>
            <ac:inkMk id="56" creationId="{EDDC7879-F68F-44D5-9754-A028A56CDEF6}"/>
          </ac:inkMkLst>
        </pc:inkChg>
        <pc:inkChg chg="add del">
          <ac:chgData name="Viet Anh Nguyen" userId="b95f61ff061388d5" providerId="LiveId" clId="{CB1B8269-381B-486A-A97B-E6C15A80F249}" dt="2022-02-18T10:03:27.862" v="230"/>
          <ac:inkMkLst>
            <pc:docMk/>
            <pc:sldMk cId="2576440324" sldId="584"/>
            <ac:inkMk id="57" creationId="{42406D3D-969C-4220-AAC2-E4F1B9A2BA3E}"/>
          </ac:inkMkLst>
        </pc:inkChg>
        <pc:inkChg chg="add del">
          <ac:chgData name="Viet Anh Nguyen" userId="b95f61ff061388d5" providerId="LiveId" clId="{CB1B8269-381B-486A-A97B-E6C15A80F249}" dt="2022-02-18T10:03:27.862" v="230"/>
          <ac:inkMkLst>
            <pc:docMk/>
            <pc:sldMk cId="2576440324" sldId="584"/>
            <ac:inkMk id="58" creationId="{CA3662D0-6571-414B-A7F7-B9AE1397776B}"/>
          </ac:inkMkLst>
        </pc:inkChg>
        <pc:inkChg chg="add del">
          <ac:chgData name="Viet Anh Nguyen" userId="b95f61ff061388d5" providerId="LiveId" clId="{CB1B8269-381B-486A-A97B-E6C15A80F249}" dt="2022-02-18T10:03:27.862" v="230"/>
          <ac:inkMkLst>
            <pc:docMk/>
            <pc:sldMk cId="2576440324" sldId="584"/>
            <ac:inkMk id="59" creationId="{734330D2-198D-4D44-A5BB-0A95B19A9A4E}"/>
          </ac:inkMkLst>
        </pc:inkChg>
        <pc:inkChg chg="add del">
          <ac:chgData name="Viet Anh Nguyen" userId="b95f61ff061388d5" providerId="LiveId" clId="{CB1B8269-381B-486A-A97B-E6C15A80F249}" dt="2022-02-18T10:03:27.862" v="230"/>
          <ac:inkMkLst>
            <pc:docMk/>
            <pc:sldMk cId="2576440324" sldId="584"/>
            <ac:inkMk id="60" creationId="{4DEA62D6-3B81-4C39-AFF3-B9554A01FB49}"/>
          </ac:inkMkLst>
        </pc:inkChg>
        <pc:inkChg chg="add del">
          <ac:chgData name="Viet Anh Nguyen" userId="b95f61ff061388d5" providerId="LiveId" clId="{CB1B8269-381B-486A-A97B-E6C15A80F249}" dt="2022-02-18T10:03:27.862" v="230"/>
          <ac:inkMkLst>
            <pc:docMk/>
            <pc:sldMk cId="2576440324" sldId="584"/>
            <ac:inkMk id="61" creationId="{A1276104-1127-40FB-8AAA-7C2618A227D5}"/>
          </ac:inkMkLst>
        </pc:inkChg>
        <pc:inkChg chg="add del">
          <ac:chgData name="Viet Anh Nguyen" userId="b95f61ff061388d5" providerId="LiveId" clId="{CB1B8269-381B-486A-A97B-E6C15A80F249}" dt="2022-02-18T10:03:27.862" v="230"/>
          <ac:inkMkLst>
            <pc:docMk/>
            <pc:sldMk cId="2576440324" sldId="584"/>
            <ac:inkMk id="62" creationId="{85B3EBCE-EFD0-4D18-A7D0-398D0566D50B}"/>
          </ac:inkMkLst>
        </pc:inkChg>
        <pc:inkChg chg="add del">
          <ac:chgData name="Viet Anh Nguyen" userId="b95f61ff061388d5" providerId="LiveId" clId="{CB1B8269-381B-486A-A97B-E6C15A80F249}" dt="2022-02-18T10:03:27.862" v="230"/>
          <ac:inkMkLst>
            <pc:docMk/>
            <pc:sldMk cId="2576440324" sldId="584"/>
            <ac:inkMk id="63" creationId="{0F3CA395-4C47-48D0-8715-1A920B5B0D07}"/>
          </ac:inkMkLst>
        </pc:inkChg>
        <pc:inkChg chg="add del">
          <ac:chgData name="Viet Anh Nguyen" userId="b95f61ff061388d5" providerId="LiveId" clId="{CB1B8269-381B-486A-A97B-E6C15A80F249}" dt="2022-02-18T10:03:27.862" v="230"/>
          <ac:inkMkLst>
            <pc:docMk/>
            <pc:sldMk cId="2576440324" sldId="584"/>
            <ac:inkMk id="64" creationId="{78E9E305-5897-4AE8-91D8-0F7BA2F99139}"/>
          </ac:inkMkLst>
        </pc:inkChg>
        <pc:inkChg chg="add del">
          <ac:chgData name="Viet Anh Nguyen" userId="b95f61ff061388d5" providerId="LiveId" clId="{CB1B8269-381B-486A-A97B-E6C15A80F249}" dt="2022-02-18T10:03:27.862" v="230"/>
          <ac:inkMkLst>
            <pc:docMk/>
            <pc:sldMk cId="2576440324" sldId="584"/>
            <ac:inkMk id="65" creationId="{6CE262CD-1FD3-450B-A03B-C7DC633BD71F}"/>
          </ac:inkMkLst>
        </pc:inkChg>
        <pc:inkChg chg="add del">
          <ac:chgData name="Viet Anh Nguyen" userId="b95f61ff061388d5" providerId="LiveId" clId="{CB1B8269-381B-486A-A97B-E6C15A80F249}" dt="2022-02-18T10:03:27.862" v="230"/>
          <ac:inkMkLst>
            <pc:docMk/>
            <pc:sldMk cId="2576440324" sldId="584"/>
            <ac:inkMk id="66" creationId="{F436C571-491E-44CC-BD2B-85A474C8E9D0}"/>
          </ac:inkMkLst>
        </pc:inkChg>
        <pc:inkChg chg="add del">
          <ac:chgData name="Viet Anh Nguyen" userId="b95f61ff061388d5" providerId="LiveId" clId="{CB1B8269-381B-486A-A97B-E6C15A80F249}" dt="2022-02-18T10:03:27.862" v="230"/>
          <ac:inkMkLst>
            <pc:docMk/>
            <pc:sldMk cId="2576440324" sldId="584"/>
            <ac:inkMk id="67" creationId="{B0114885-D4A8-4713-9B95-B08C1EC52E69}"/>
          </ac:inkMkLst>
        </pc:inkChg>
        <pc:inkChg chg="add del">
          <ac:chgData name="Viet Anh Nguyen" userId="b95f61ff061388d5" providerId="LiveId" clId="{CB1B8269-381B-486A-A97B-E6C15A80F249}" dt="2022-02-18T10:03:27.862" v="230"/>
          <ac:inkMkLst>
            <pc:docMk/>
            <pc:sldMk cId="2576440324" sldId="584"/>
            <ac:inkMk id="68" creationId="{D6BEB0EF-A85E-405E-BE4D-15E736FB2E17}"/>
          </ac:inkMkLst>
        </pc:inkChg>
        <pc:inkChg chg="add">
          <ac:chgData name="Viet Anh Nguyen" userId="b95f61ff061388d5" providerId="LiveId" clId="{CB1B8269-381B-486A-A97B-E6C15A80F249}" dt="2022-02-18T10:03:27.862" v="230"/>
          <ac:inkMkLst>
            <pc:docMk/>
            <pc:sldMk cId="2576440324" sldId="584"/>
            <ac:inkMk id="69" creationId="{A1C08FD9-1535-4FF7-8FF4-520FB23025E8}"/>
          </ac:inkMkLst>
        </pc:inkChg>
        <pc:inkChg chg="add del">
          <ac:chgData name="Viet Anh Nguyen" userId="b95f61ff061388d5" providerId="LiveId" clId="{CB1B8269-381B-486A-A97B-E6C15A80F249}" dt="2022-02-18T10:03:30.864" v="236"/>
          <ac:inkMkLst>
            <pc:docMk/>
            <pc:sldMk cId="2576440324" sldId="584"/>
            <ac:inkMk id="70" creationId="{1F99E520-0571-47F2-B807-05CB419FBC58}"/>
          </ac:inkMkLst>
        </pc:inkChg>
        <pc:inkChg chg="add del">
          <ac:chgData name="Viet Anh Nguyen" userId="b95f61ff061388d5" providerId="LiveId" clId="{CB1B8269-381B-486A-A97B-E6C15A80F249}" dt="2022-02-18T10:03:30.864" v="236"/>
          <ac:inkMkLst>
            <pc:docMk/>
            <pc:sldMk cId="2576440324" sldId="584"/>
            <ac:inkMk id="71" creationId="{5D16A0F7-BAB7-460D-9AB0-91EF2503E4FB}"/>
          </ac:inkMkLst>
        </pc:inkChg>
        <pc:inkChg chg="add del">
          <ac:chgData name="Viet Anh Nguyen" userId="b95f61ff061388d5" providerId="LiveId" clId="{CB1B8269-381B-486A-A97B-E6C15A80F249}" dt="2022-02-18T10:03:30.864" v="236"/>
          <ac:inkMkLst>
            <pc:docMk/>
            <pc:sldMk cId="2576440324" sldId="584"/>
            <ac:inkMk id="72" creationId="{6B4F3F8A-2FB7-4876-A342-47A202E1C747}"/>
          </ac:inkMkLst>
        </pc:inkChg>
        <pc:inkChg chg="add del">
          <ac:chgData name="Viet Anh Nguyen" userId="b95f61ff061388d5" providerId="LiveId" clId="{CB1B8269-381B-486A-A97B-E6C15A80F249}" dt="2022-02-18T10:03:30.864" v="236"/>
          <ac:inkMkLst>
            <pc:docMk/>
            <pc:sldMk cId="2576440324" sldId="584"/>
            <ac:inkMk id="73" creationId="{52CE1452-0D71-4E94-94A4-FE448135D571}"/>
          </ac:inkMkLst>
        </pc:inkChg>
        <pc:inkChg chg="add del">
          <ac:chgData name="Viet Anh Nguyen" userId="b95f61ff061388d5" providerId="LiveId" clId="{CB1B8269-381B-486A-A97B-E6C15A80F249}" dt="2022-02-18T10:03:30.864" v="236"/>
          <ac:inkMkLst>
            <pc:docMk/>
            <pc:sldMk cId="2576440324" sldId="584"/>
            <ac:inkMk id="74" creationId="{53093EA5-4CBB-49D5-8C1D-F634097F0296}"/>
          </ac:inkMkLst>
        </pc:inkChg>
        <pc:inkChg chg="add del">
          <ac:chgData name="Viet Anh Nguyen" userId="b95f61ff061388d5" providerId="LiveId" clId="{CB1B8269-381B-486A-A97B-E6C15A80F249}" dt="2022-02-18T10:03:37.652" v="254"/>
          <ac:inkMkLst>
            <pc:docMk/>
            <pc:sldMk cId="2576440324" sldId="584"/>
            <ac:inkMk id="75" creationId="{8A731116-28E6-4BB1-8243-3C91E80C874A}"/>
          </ac:inkMkLst>
        </pc:inkChg>
        <pc:inkChg chg="add">
          <ac:chgData name="Viet Anh Nguyen" userId="b95f61ff061388d5" providerId="LiveId" clId="{CB1B8269-381B-486A-A97B-E6C15A80F249}" dt="2022-02-18T10:03:30.864" v="236"/>
          <ac:inkMkLst>
            <pc:docMk/>
            <pc:sldMk cId="2576440324" sldId="584"/>
            <ac:inkMk id="76" creationId="{D2E7BE28-704B-417A-9952-4819C8C000C0}"/>
          </ac:inkMkLst>
        </pc:inkChg>
        <pc:inkChg chg="add del">
          <ac:chgData name="Viet Anh Nguyen" userId="b95f61ff061388d5" providerId="LiveId" clId="{CB1B8269-381B-486A-A97B-E6C15A80F249}" dt="2022-02-18T10:03:37.652" v="254"/>
          <ac:inkMkLst>
            <pc:docMk/>
            <pc:sldMk cId="2576440324" sldId="584"/>
            <ac:inkMk id="77" creationId="{3AADC0FC-F966-442D-8461-6BDF2F6FED09}"/>
          </ac:inkMkLst>
        </pc:inkChg>
        <pc:inkChg chg="add del">
          <ac:chgData name="Viet Anh Nguyen" userId="b95f61ff061388d5" providerId="LiveId" clId="{CB1B8269-381B-486A-A97B-E6C15A80F249}" dt="2022-02-18T10:03:37.652" v="254"/>
          <ac:inkMkLst>
            <pc:docMk/>
            <pc:sldMk cId="2576440324" sldId="584"/>
            <ac:inkMk id="78" creationId="{38AFF71E-C59C-48D6-B214-4D7087A2410D}"/>
          </ac:inkMkLst>
        </pc:inkChg>
        <pc:inkChg chg="add del">
          <ac:chgData name="Viet Anh Nguyen" userId="b95f61ff061388d5" providerId="LiveId" clId="{CB1B8269-381B-486A-A97B-E6C15A80F249}" dt="2022-02-18T10:03:37.652" v="254"/>
          <ac:inkMkLst>
            <pc:docMk/>
            <pc:sldMk cId="2576440324" sldId="584"/>
            <ac:inkMk id="79" creationId="{84FB855C-4CFB-4C3A-AF43-E05733305E1B}"/>
          </ac:inkMkLst>
        </pc:inkChg>
        <pc:inkChg chg="add del">
          <ac:chgData name="Viet Anh Nguyen" userId="b95f61ff061388d5" providerId="LiveId" clId="{CB1B8269-381B-486A-A97B-E6C15A80F249}" dt="2022-02-18T10:03:37.652" v="254"/>
          <ac:inkMkLst>
            <pc:docMk/>
            <pc:sldMk cId="2576440324" sldId="584"/>
            <ac:inkMk id="80" creationId="{3C40291A-02F1-4E3B-968E-5C44E7A0280A}"/>
          </ac:inkMkLst>
        </pc:inkChg>
        <pc:inkChg chg="add del">
          <ac:chgData name="Viet Anh Nguyen" userId="b95f61ff061388d5" providerId="LiveId" clId="{CB1B8269-381B-486A-A97B-E6C15A80F249}" dt="2022-02-18T10:03:37.652" v="254"/>
          <ac:inkMkLst>
            <pc:docMk/>
            <pc:sldMk cId="2576440324" sldId="584"/>
            <ac:inkMk id="81" creationId="{6943496D-3E03-43EE-ABC2-9A81127B46AD}"/>
          </ac:inkMkLst>
        </pc:inkChg>
        <pc:inkChg chg="add del">
          <ac:chgData name="Viet Anh Nguyen" userId="b95f61ff061388d5" providerId="LiveId" clId="{CB1B8269-381B-486A-A97B-E6C15A80F249}" dt="2022-02-18T10:03:37.652" v="254"/>
          <ac:inkMkLst>
            <pc:docMk/>
            <pc:sldMk cId="2576440324" sldId="584"/>
            <ac:inkMk id="82" creationId="{71F99065-2188-4087-AE97-048013D4504E}"/>
          </ac:inkMkLst>
        </pc:inkChg>
        <pc:inkChg chg="add del">
          <ac:chgData name="Viet Anh Nguyen" userId="b95f61ff061388d5" providerId="LiveId" clId="{CB1B8269-381B-486A-A97B-E6C15A80F249}" dt="2022-02-18T10:03:37.652" v="254"/>
          <ac:inkMkLst>
            <pc:docMk/>
            <pc:sldMk cId="2576440324" sldId="584"/>
            <ac:inkMk id="83" creationId="{677278F1-706B-4599-BDEC-CD95C2BDD25D}"/>
          </ac:inkMkLst>
        </pc:inkChg>
        <pc:inkChg chg="add del">
          <ac:chgData name="Viet Anh Nguyen" userId="b95f61ff061388d5" providerId="LiveId" clId="{CB1B8269-381B-486A-A97B-E6C15A80F249}" dt="2022-02-18T10:03:37.652" v="254"/>
          <ac:inkMkLst>
            <pc:docMk/>
            <pc:sldMk cId="2576440324" sldId="584"/>
            <ac:inkMk id="84" creationId="{FEFEC4D9-2177-4F3E-B385-2F83CAF92238}"/>
          </ac:inkMkLst>
        </pc:inkChg>
        <pc:inkChg chg="add del">
          <ac:chgData name="Viet Anh Nguyen" userId="b95f61ff061388d5" providerId="LiveId" clId="{CB1B8269-381B-486A-A97B-E6C15A80F249}" dt="2022-02-18T10:03:37.652" v="254"/>
          <ac:inkMkLst>
            <pc:docMk/>
            <pc:sldMk cId="2576440324" sldId="584"/>
            <ac:inkMk id="85" creationId="{CD577A42-8A52-4B1E-9462-91A138803B12}"/>
          </ac:inkMkLst>
        </pc:inkChg>
        <pc:inkChg chg="add del">
          <ac:chgData name="Viet Anh Nguyen" userId="b95f61ff061388d5" providerId="LiveId" clId="{CB1B8269-381B-486A-A97B-E6C15A80F249}" dt="2022-02-18T10:03:37.652" v="254"/>
          <ac:inkMkLst>
            <pc:docMk/>
            <pc:sldMk cId="2576440324" sldId="584"/>
            <ac:inkMk id="86" creationId="{341A740C-F59E-4E14-A0CD-EF8F8EE765D5}"/>
          </ac:inkMkLst>
        </pc:inkChg>
        <pc:inkChg chg="add del">
          <ac:chgData name="Viet Anh Nguyen" userId="b95f61ff061388d5" providerId="LiveId" clId="{CB1B8269-381B-486A-A97B-E6C15A80F249}" dt="2022-02-18T10:03:37.652" v="254"/>
          <ac:inkMkLst>
            <pc:docMk/>
            <pc:sldMk cId="2576440324" sldId="584"/>
            <ac:inkMk id="87" creationId="{CF5DB39E-5939-4842-86C1-273E4D4C3B59}"/>
          </ac:inkMkLst>
        </pc:inkChg>
        <pc:inkChg chg="add del">
          <ac:chgData name="Viet Anh Nguyen" userId="b95f61ff061388d5" providerId="LiveId" clId="{CB1B8269-381B-486A-A97B-E6C15A80F249}" dt="2022-02-18T10:03:37.652" v="254"/>
          <ac:inkMkLst>
            <pc:docMk/>
            <pc:sldMk cId="2576440324" sldId="584"/>
            <ac:inkMk id="88" creationId="{5D21B817-3151-4AD8-A8A3-64C9381DDF99}"/>
          </ac:inkMkLst>
        </pc:inkChg>
        <pc:inkChg chg="add del">
          <ac:chgData name="Viet Anh Nguyen" userId="b95f61ff061388d5" providerId="LiveId" clId="{CB1B8269-381B-486A-A97B-E6C15A80F249}" dt="2022-02-18T10:03:37.652" v="254"/>
          <ac:inkMkLst>
            <pc:docMk/>
            <pc:sldMk cId="2576440324" sldId="584"/>
            <ac:inkMk id="89" creationId="{C4EB9B95-DECE-43D7-8114-E554006E83D9}"/>
          </ac:inkMkLst>
        </pc:inkChg>
        <pc:inkChg chg="add del">
          <ac:chgData name="Viet Anh Nguyen" userId="b95f61ff061388d5" providerId="LiveId" clId="{CB1B8269-381B-486A-A97B-E6C15A80F249}" dt="2022-02-18T10:03:37.652" v="254"/>
          <ac:inkMkLst>
            <pc:docMk/>
            <pc:sldMk cId="2576440324" sldId="584"/>
            <ac:inkMk id="90" creationId="{1EF45AD2-1F9E-42FB-A860-82843C5D795C}"/>
          </ac:inkMkLst>
        </pc:inkChg>
        <pc:inkChg chg="add del">
          <ac:chgData name="Viet Anh Nguyen" userId="b95f61ff061388d5" providerId="LiveId" clId="{CB1B8269-381B-486A-A97B-E6C15A80F249}" dt="2022-02-18T10:03:37.652" v="254"/>
          <ac:inkMkLst>
            <pc:docMk/>
            <pc:sldMk cId="2576440324" sldId="584"/>
            <ac:inkMk id="91" creationId="{3FC50BF2-00B7-433D-987E-6827AE32B255}"/>
          </ac:inkMkLst>
        </pc:inkChg>
        <pc:inkChg chg="add del">
          <ac:chgData name="Viet Anh Nguyen" userId="b95f61ff061388d5" providerId="LiveId" clId="{CB1B8269-381B-486A-A97B-E6C15A80F249}" dt="2022-02-18T10:03:37.652" v="254"/>
          <ac:inkMkLst>
            <pc:docMk/>
            <pc:sldMk cId="2576440324" sldId="584"/>
            <ac:inkMk id="92" creationId="{A5524CBD-9CEF-4ACB-8801-F95AAA3B7A5E}"/>
          </ac:inkMkLst>
        </pc:inkChg>
        <pc:inkChg chg="add del">
          <ac:chgData name="Viet Anh Nguyen" userId="b95f61ff061388d5" providerId="LiveId" clId="{CB1B8269-381B-486A-A97B-E6C15A80F249}" dt="2022-02-18T10:03:37.652" v="254"/>
          <ac:inkMkLst>
            <pc:docMk/>
            <pc:sldMk cId="2576440324" sldId="584"/>
            <ac:inkMk id="93" creationId="{9344D4FE-24B6-43B9-90F3-5FA86276E5D9}"/>
          </ac:inkMkLst>
        </pc:inkChg>
        <pc:inkChg chg="add">
          <ac:chgData name="Viet Anh Nguyen" userId="b95f61ff061388d5" providerId="LiveId" clId="{CB1B8269-381B-486A-A97B-E6C15A80F249}" dt="2022-02-18T10:03:37.652" v="254"/>
          <ac:inkMkLst>
            <pc:docMk/>
            <pc:sldMk cId="2576440324" sldId="584"/>
            <ac:inkMk id="94" creationId="{F225E660-7520-4262-B0DF-19756F1DDE48}"/>
          </ac:inkMkLst>
        </pc:inkChg>
        <pc:inkChg chg="add">
          <ac:chgData name="Viet Anh Nguyen" userId="b95f61ff061388d5" providerId="LiveId" clId="{CB1B8269-381B-486A-A97B-E6C15A80F249}" dt="2022-02-18T10:03:37.652" v="254"/>
          <ac:inkMkLst>
            <pc:docMk/>
            <pc:sldMk cId="2576440324" sldId="584"/>
            <ac:inkMk id="95" creationId="{C015461C-6C3C-458B-BC55-82106214D962}"/>
          </ac:inkMkLst>
        </pc:inkChg>
        <pc:inkChg chg="add">
          <ac:chgData name="Viet Anh Nguyen" userId="b95f61ff061388d5" providerId="LiveId" clId="{CB1B8269-381B-486A-A97B-E6C15A80F249}" dt="2022-02-18T10:03:37.652" v="254"/>
          <ac:inkMkLst>
            <pc:docMk/>
            <pc:sldMk cId="2576440324" sldId="584"/>
            <ac:inkMk id="96" creationId="{CFFCE73B-D360-440D-AF4C-BE8B62ED3294}"/>
          </ac:inkMkLst>
        </pc:inkChg>
        <pc:inkChg chg="add del">
          <ac:chgData name="Viet Anh Nguyen" userId="b95f61ff061388d5" providerId="LiveId" clId="{CB1B8269-381B-486A-A97B-E6C15A80F249}" dt="2022-02-18T10:04:21.536" v="261"/>
          <ac:inkMkLst>
            <pc:docMk/>
            <pc:sldMk cId="2576440324" sldId="584"/>
            <ac:inkMk id="97" creationId="{ADC24FF7-A50C-41D9-A0B7-4384BD5F05FC}"/>
          </ac:inkMkLst>
        </pc:inkChg>
        <pc:inkChg chg="add del">
          <ac:chgData name="Viet Anh Nguyen" userId="b95f61ff061388d5" providerId="LiveId" clId="{CB1B8269-381B-486A-A97B-E6C15A80F249}" dt="2022-02-18T10:04:21.536" v="261"/>
          <ac:inkMkLst>
            <pc:docMk/>
            <pc:sldMk cId="2576440324" sldId="584"/>
            <ac:inkMk id="98" creationId="{293422EA-8788-4864-94DB-5DC0E4E2F9CA}"/>
          </ac:inkMkLst>
        </pc:inkChg>
        <pc:inkChg chg="add del">
          <ac:chgData name="Viet Anh Nguyen" userId="b95f61ff061388d5" providerId="LiveId" clId="{CB1B8269-381B-486A-A97B-E6C15A80F249}" dt="2022-02-18T10:04:21.536" v="261"/>
          <ac:inkMkLst>
            <pc:docMk/>
            <pc:sldMk cId="2576440324" sldId="584"/>
            <ac:inkMk id="99" creationId="{0706535C-FBBA-4040-96C8-21FD6D2B6ED0}"/>
          </ac:inkMkLst>
        </pc:inkChg>
        <pc:inkChg chg="add">
          <ac:chgData name="Viet Anh Nguyen" userId="b95f61ff061388d5" providerId="LiveId" clId="{CB1B8269-381B-486A-A97B-E6C15A80F249}" dt="2022-02-18T10:04:20.270" v="258" actId="9405"/>
          <ac:inkMkLst>
            <pc:docMk/>
            <pc:sldMk cId="2576440324" sldId="584"/>
            <ac:inkMk id="100" creationId="{C4CC480F-6C74-43B8-AAE8-5C436DCAF6F0}"/>
          </ac:inkMkLst>
        </pc:inkChg>
        <pc:inkChg chg="add">
          <ac:chgData name="Viet Anh Nguyen" userId="b95f61ff061388d5" providerId="LiveId" clId="{CB1B8269-381B-486A-A97B-E6C15A80F249}" dt="2022-02-18T10:04:20.469" v="259" actId="9405"/>
          <ac:inkMkLst>
            <pc:docMk/>
            <pc:sldMk cId="2576440324" sldId="584"/>
            <ac:inkMk id="101" creationId="{4E85F463-4F85-4E69-AA61-67C2021DC7DE}"/>
          </ac:inkMkLst>
        </pc:inkChg>
        <pc:inkChg chg="add">
          <ac:chgData name="Viet Anh Nguyen" userId="b95f61ff061388d5" providerId="LiveId" clId="{CB1B8269-381B-486A-A97B-E6C15A80F249}" dt="2022-02-18T10:04:20.608" v="260" actId="9405"/>
          <ac:inkMkLst>
            <pc:docMk/>
            <pc:sldMk cId="2576440324" sldId="584"/>
            <ac:inkMk id="102" creationId="{3B63BB0E-57CC-4BF3-BF53-B96832A3CFB3}"/>
          </ac:inkMkLst>
        </pc:inkChg>
        <pc:inkChg chg="add">
          <ac:chgData name="Viet Anh Nguyen" userId="b95f61ff061388d5" providerId="LiveId" clId="{CB1B8269-381B-486A-A97B-E6C15A80F249}" dt="2022-02-18T10:04:21.536" v="261"/>
          <ac:inkMkLst>
            <pc:docMk/>
            <pc:sldMk cId="2576440324" sldId="584"/>
            <ac:inkMk id="103" creationId="{244A57EC-A330-4428-9DE3-C519BCCBB51A}"/>
          </ac:inkMkLst>
        </pc:inkChg>
        <pc:inkChg chg="add del">
          <ac:chgData name="Viet Anh Nguyen" userId="b95f61ff061388d5" providerId="LiveId" clId="{CB1B8269-381B-486A-A97B-E6C15A80F249}" dt="2022-02-18T10:04:23.635" v="267"/>
          <ac:inkMkLst>
            <pc:docMk/>
            <pc:sldMk cId="2576440324" sldId="584"/>
            <ac:inkMk id="104" creationId="{616D0427-DE9F-44D5-A1D5-0784BF3C4CA0}"/>
          </ac:inkMkLst>
        </pc:inkChg>
        <pc:inkChg chg="add del">
          <ac:chgData name="Viet Anh Nguyen" userId="b95f61ff061388d5" providerId="LiveId" clId="{CB1B8269-381B-486A-A97B-E6C15A80F249}" dt="2022-02-18T10:04:23.635" v="267"/>
          <ac:inkMkLst>
            <pc:docMk/>
            <pc:sldMk cId="2576440324" sldId="584"/>
            <ac:inkMk id="105" creationId="{01F9C844-0A21-4735-A219-A32B467B1C63}"/>
          </ac:inkMkLst>
        </pc:inkChg>
        <pc:inkChg chg="add del">
          <ac:chgData name="Viet Anh Nguyen" userId="b95f61ff061388d5" providerId="LiveId" clId="{CB1B8269-381B-486A-A97B-E6C15A80F249}" dt="2022-02-18T10:04:23.635" v="267"/>
          <ac:inkMkLst>
            <pc:docMk/>
            <pc:sldMk cId="2576440324" sldId="584"/>
            <ac:inkMk id="106" creationId="{4A86EFBF-A541-4E81-936D-6706DEB7DCAD}"/>
          </ac:inkMkLst>
        </pc:inkChg>
        <pc:inkChg chg="add">
          <ac:chgData name="Viet Anh Nguyen" userId="b95f61ff061388d5" providerId="LiveId" clId="{CB1B8269-381B-486A-A97B-E6C15A80F249}" dt="2022-02-18T10:04:22.903" v="265" actId="9405"/>
          <ac:inkMkLst>
            <pc:docMk/>
            <pc:sldMk cId="2576440324" sldId="584"/>
            <ac:inkMk id="107" creationId="{122211A2-D383-41F7-BB14-A4BBB7FD8993}"/>
          </ac:inkMkLst>
        </pc:inkChg>
        <pc:inkChg chg="add">
          <ac:chgData name="Viet Anh Nguyen" userId="b95f61ff061388d5" providerId="LiveId" clId="{CB1B8269-381B-486A-A97B-E6C15A80F249}" dt="2022-02-18T10:04:23.104" v="266" actId="9405"/>
          <ac:inkMkLst>
            <pc:docMk/>
            <pc:sldMk cId="2576440324" sldId="584"/>
            <ac:inkMk id="108" creationId="{0558D86B-902F-4DB9-97B1-09DFD4ECE492}"/>
          </ac:inkMkLst>
        </pc:inkChg>
        <pc:inkChg chg="add">
          <ac:chgData name="Viet Anh Nguyen" userId="b95f61ff061388d5" providerId="LiveId" clId="{CB1B8269-381B-486A-A97B-E6C15A80F249}" dt="2022-02-18T10:04:23.635" v="267"/>
          <ac:inkMkLst>
            <pc:docMk/>
            <pc:sldMk cId="2576440324" sldId="584"/>
            <ac:inkMk id="109" creationId="{82A42066-4BC4-42AB-AA60-4B81C1765A8B}"/>
          </ac:inkMkLst>
        </pc:inkChg>
        <pc:inkChg chg="add del">
          <ac:chgData name="Viet Anh Nguyen" userId="b95f61ff061388d5" providerId="LiveId" clId="{CB1B8269-381B-486A-A97B-E6C15A80F249}" dt="2022-02-18T10:04:24.867" v="271"/>
          <ac:inkMkLst>
            <pc:docMk/>
            <pc:sldMk cId="2576440324" sldId="584"/>
            <ac:inkMk id="110" creationId="{5BD2CFB5-40BA-4923-B1B4-C1613AC6B10D}"/>
          </ac:inkMkLst>
        </pc:inkChg>
        <pc:inkChg chg="add del">
          <ac:chgData name="Viet Anh Nguyen" userId="b95f61ff061388d5" providerId="LiveId" clId="{CB1B8269-381B-486A-A97B-E6C15A80F249}" dt="2022-02-18T10:04:24.867" v="271"/>
          <ac:inkMkLst>
            <pc:docMk/>
            <pc:sldMk cId="2576440324" sldId="584"/>
            <ac:inkMk id="111" creationId="{C4722393-3F33-4459-8014-0F2140C6A6ED}"/>
          </ac:inkMkLst>
        </pc:inkChg>
        <pc:inkChg chg="add del">
          <ac:chgData name="Viet Anh Nguyen" userId="b95f61ff061388d5" providerId="LiveId" clId="{CB1B8269-381B-486A-A97B-E6C15A80F249}" dt="2022-02-18T10:04:24.867" v="271"/>
          <ac:inkMkLst>
            <pc:docMk/>
            <pc:sldMk cId="2576440324" sldId="584"/>
            <ac:inkMk id="112" creationId="{CFBD3E6B-E631-428B-8F54-4D695FCF0713}"/>
          </ac:inkMkLst>
        </pc:inkChg>
        <pc:inkChg chg="add del">
          <ac:chgData name="Viet Anh Nguyen" userId="b95f61ff061388d5" providerId="LiveId" clId="{CB1B8269-381B-486A-A97B-E6C15A80F249}" dt="2022-02-18T10:04:29.109" v="284"/>
          <ac:inkMkLst>
            <pc:docMk/>
            <pc:sldMk cId="2576440324" sldId="584"/>
            <ac:inkMk id="113" creationId="{3CC41DFE-299B-417C-8386-D6BADE602A73}"/>
          </ac:inkMkLst>
        </pc:inkChg>
        <pc:inkChg chg="add del">
          <ac:chgData name="Viet Anh Nguyen" userId="b95f61ff061388d5" providerId="LiveId" clId="{CB1B8269-381B-486A-A97B-E6C15A80F249}" dt="2022-02-18T10:04:27.506" v="281"/>
          <ac:inkMkLst>
            <pc:docMk/>
            <pc:sldMk cId="2576440324" sldId="584"/>
            <ac:inkMk id="114" creationId="{3AB5AD62-4B5E-4A87-99AF-E5AB4E867F0B}"/>
          </ac:inkMkLst>
        </pc:inkChg>
        <pc:inkChg chg="add del">
          <ac:chgData name="Viet Anh Nguyen" userId="b95f61ff061388d5" providerId="LiveId" clId="{CB1B8269-381B-486A-A97B-E6C15A80F249}" dt="2022-02-18T10:04:27.506" v="281"/>
          <ac:inkMkLst>
            <pc:docMk/>
            <pc:sldMk cId="2576440324" sldId="584"/>
            <ac:inkMk id="115" creationId="{2366974F-7A7D-497E-924F-3185143B2C82}"/>
          </ac:inkMkLst>
        </pc:inkChg>
        <pc:inkChg chg="add del">
          <ac:chgData name="Viet Anh Nguyen" userId="b95f61ff061388d5" providerId="LiveId" clId="{CB1B8269-381B-486A-A97B-E6C15A80F249}" dt="2022-02-18T10:04:27.506" v="281"/>
          <ac:inkMkLst>
            <pc:docMk/>
            <pc:sldMk cId="2576440324" sldId="584"/>
            <ac:inkMk id="116" creationId="{558FC618-063F-452E-9483-97E9352FCC62}"/>
          </ac:inkMkLst>
        </pc:inkChg>
        <pc:inkChg chg="add del">
          <ac:chgData name="Viet Anh Nguyen" userId="b95f61ff061388d5" providerId="LiveId" clId="{CB1B8269-381B-486A-A97B-E6C15A80F249}" dt="2022-02-18T10:04:27.506" v="281"/>
          <ac:inkMkLst>
            <pc:docMk/>
            <pc:sldMk cId="2576440324" sldId="584"/>
            <ac:inkMk id="117" creationId="{E28922C5-188D-4500-B3DD-05BA818FAC92}"/>
          </ac:inkMkLst>
        </pc:inkChg>
        <pc:inkChg chg="add del">
          <ac:chgData name="Viet Anh Nguyen" userId="b95f61ff061388d5" providerId="LiveId" clId="{CB1B8269-381B-486A-A97B-E6C15A80F249}" dt="2022-02-18T10:04:27.506" v="281"/>
          <ac:inkMkLst>
            <pc:docMk/>
            <pc:sldMk cId="2576440324" sldId="584"/>
            <ac:inkMk id="118" creationId="{F71BF3EE-9570-42D6-8469-D7A91864A9D4}"/>
          </ac:inkMkLst>
        </pc:inkChg>
        <pc:inkChg chg="add del">
          <ac:chgData name="Viet Anh Nguyen" userId="b95f61ff061388d5" providerId="LiveId" clId="{CB1B8269-381B-486A-A97B-E6C15A80F249}" dt="2022-02-18T10:04:27.506" v="281"/>
          <ac:inkMkLst>
            <pc:docMk/>
            <pc:sldMk cId="2576440324" sldId="584"/>
            <ac:inkMk id="119" creationId="{540F1252-16EB-4B93-9604-5B0B3AAEC948}"/>
          </ac:inkMkLst>
        </pc:inkChg>
        <pc:inkChg chg="add del">
          <ac:chgData name="Viet Anh Nguyen" userId="b95f61ff061388d5" providerId="LiveId" clId="{CB1B8269-381B-486A-A97B-E6C15A80F249}" dt="2022-02-18T10:04:27.506" v="281"/>
          <ac:inkMkLst>
            <pc:docMk/>
            <pc:sldMk cId="2576440324" sldId="584"/>
            <ac:inkMk id="120" creationId="{FA263962-B9E9-48AC-A4B1-B748D02871D1}"/>
          </ac:inkMkLst>
        </pc:inkChg>
        <pc:inkChg chg="add del">
          <ac:chgData name="Viet Anh Nguyen" userId="b95f61ff061388d5" providerId="LiveId" clId="{CB1B8269-381B-486A-A97B-E6C15A80F249}" dt="2022-02-18T10:04:27.506" v="281"/>
          <ac:inkMkLst>
            <pc:docMk/>
            <pc:sldMk cId="2576440324" sldId="584"/>
            <ac:inkMk id="121" creationId="{F46BE785-0770-460D-A0B0-A9F2138F0CC1}"/>
          </ac:inkMkLst>
        </pc:inkChg>
        <pc:inkChg chg="add del">
          <ac:chgData name="Viet Anh Nguyen" userId="b95f61ff061388d5" providerId="LiveId" clId="{CB1B8269-381B-486A-A97B-E6C15A80F249}" dt="2022-02-18T10:04:27.506" v="281"/>
          <ac:inkMkLst>
            <pc:docMk/>
            <pc:sldMk cId="2576440324" sldId="584"/>
            <ac:inkMk id="122" creationId="{168FD117-D28E-4241-BFC1-8264539835D7}"/>
          </ac:inkMkLst>
        </pc:inkChg>
        <pc:inkChg chg="add del">
          <ac:chgData name="Viet Anh Nguyen" userId="b95f61ff061388d5" providerId="LiveId" clId="{CB1B8269-381B-486A-A97B-E6C15A80F249}" dt="2022-02-18T10:04:29.109" v="284"/>
          <ac:inkMkLst>
            <pc:docMk/>
            <pc:sldMk cId="2576440324" sldId="584"/>
            <ac:inkMk id="123" creationId="{781022A2-5C99-4F0D-AB51-16C0EB4156C1}"/>
          </ac:inkMkLst>
        </pc:inkChg>
        <pc:inkChg chg="add del">
          <ac:chgData name="Viet Anh Nguyen" userId="b95f61ff061388d5" providerId="LiveId" clId="{CB1B8269-381B-486A-A97B-E6C15A80F249}" dt="2022-02-18T10:04:29.109" v="284"/>
          <ac:inkMkLst>
            <pc:docMk/>
            <pc:sldMk cId="2576440324" sldId="584"/>
            <ac:inkMk id="124" creationId="{4304A9D1-F1BA-4AAA-B401-84FA8DEF63DF}"/>
          </ac:inkMkLst>
        </pc:inkChg>
        <pc:inkChg chg="add">
          <ac:chgData name="Viet Anh Nguyen" userId="b95f61ff061388d5" providerId="LiveId" clId="{CB1B8269-381B-486A-A97B-E6C15A80F249}" dt="2022-02-18T10:04:28.328" v="283" actId="9405"/>
          <ac:inkMkLst>
            <pc:docMk/>
            <pc:sldMk cId="2576440324" sldId="584"/>
            <ac:inkMk id="125" creationId="{EE2D5AE3-ABC2-4A68-BE72-8F80581E5F00}"/>
          </ac:inkMkLst>
        </pc:inkChg>
        <pc:inkChg chg="add">
          <ac:chgData name="Viet Anh Nguyen" userId="b95f61ff061388d5" providerId="LiveId" clId="{CB1B8269-381B-486A-A97B-E6C15A80F249}" dt="2022-02-18T10:04:29.109" v="284"/>
          <ac:inkMkLst>
            <pc:docMk/>
            <pc:sldMk cId="2576440324" sldId="584"/>
            <ac:inkMk id="126" creationId="{B3887780-8CB3-44FB-996B-76107892F434}"/>
          </ac:inkMkLst>
        </pc:inkChg>
        <pc:inkChg chg="add">
          <ac:chgData name="Viet Anh Nguyen" userId="b95f61ff061388d5" providerId="LiveId" clId="{CB1B8269-381B-486A-A97B-E6C15A80F249}" dt="2022-02-18T10:04:32.502" v="285" actId="9405"/>
          <ac:inkMkLst>
            <pc:docMk/>
            <pc:sldMk cId="2576440324" sldId="584"/>
            <ac:inkMk id="127" creationId="{A4626226-91B5-4484-800C-E2D2B090743F}"/>
          </ac:inkMkLst>
        </pc:inkChg>
        <pc:inkChg chg="add del">
          <ac:chgData name="Viet Anh Nguyen" userId="b95f61ff061388d5" providerId="LiveId" clId="{CB1B8269-381B-486A-A97B-E6C15A80F249}" dt="2022-02-18T10:04:34.458" v="289"/>
          <ac:inkMkLst>
            <pc:docMk/>
            <pc:sldMk cId="2576440324" sldId="584"/>
            <ac:inkMk id="128" creationId="{5F2ED4DE-ABF7-4167-AAEF-EEEBB935EDC1}"/>
          </ac:inkMkLst>
        </pc:inkChg>
        <pc:inkChg chg="add del">
          <ac:chgData name="Viet Anh Nguyen" userId="b95f61ff061388d5" providerId="LiveId" clId="{CB1B8269-381B-486A-A97B-E6C15A80F249}" dt="2022-02-18T10:04:34.458" v="289"/>
          <ac:inkMkLst>
            <pc:docMk/>
            <pc:sldMk cId="2576440324" sldId="584"/>
            <ac:inkMk id="129" creationId="{D8C43C86-A6C9-415C-8360-E732B0D1A3C6}"/>
          </ac:inkMkLst>
        </pc:inkChg>
        <pc:inkChg chg="add del">
          <ac:chgData name="Viet Anh Nguyen" userId="b95f61ff061388d5" providerId="LiveId" clId="{CB1B8269-381B-486A-A97B-E6C15A80F249}" dt="2022-02-18T10:04:34.458" v="289"/>
          <ac:inkMkLst>
            <pc:docMk/>
            <pc:sldMk cId="2576440324" sldId="584"/>
            <ac:inkMk id="130" creationId="{4D1911E3-2165-40C1-A0C0-719C5276CFFF}"/>
          </ac:inkMkLst>
        </pc:inkChg>
        <pc:inkChg chg="add">
          <ac:chgData name="Viet Anh Nguyen" userId="b95f61ff061388d5" providerId="LiveId" clId="{CB1B8269-381B-486A-A97B-E6C15A80F249}" dt="2022-02-18T10:04:34.458" v="289"/>
          <ac:inkMkLst>
            <pc:docMk/>
            <pc:sldMk cId="2576440324" sldId="584"/>
            <ac:inkMk id="131" creationId="{1DCBB3A3-F240-418C-AF0F-43BE324FEAC7}"/>
          </ac:inkMkLst>
        </pc:inkChg>
        <pc:inkChg chg="add del">
          <ac:chgData name="Viet Anh Nguyen" userId="b95f61ff061388d5" providerId="LiveId" clId="{CB1B8269-381B-486A-A97B-E6C15A80F249}" dt="2022-02-18T10:04:38.515" v="301"/>
          <ac:inkMkLst>
            <pc:docMk/>
            <pc:sldMk cId="2576440324" sldId="584"/>
            <ac:inkMk id="132" creationId="{B85AD9BD-9362-4231-9F44-644D86697545}"/>
          </ac:inkMkLst>
        </pc:inkChg>
        <pc:inkChg chg="add del">
          <ac:chgData name="Viet Anh Nguyen" userId="b95f61ff061388d5" providerId="LiveId" clId="{CB1B8269-381B-486A-A97B-E6C15A80F249}" dt="2022-02-18T10:04:38.515" v="301"/>
          <ac:inkMkLst>
            <pc:docMk/>
            <pc:sldMk cId="2576440324" sldId="584"/>
            <ac:inkMk id="133" creationId="{81230791-BD08-49CE-9D01-EA540465B850}"/>
          </ac:inkMkLst>
        </pc:inkChg>
        <pc:inkChg chg="add del">
          <ac:chgData name="Viet Anh Nguyen" userId="b95f61ff061388d5" providerId="LiveId" clId="{CB1B8269-381B-486A-A97B-E6C15A80F249}" dt="2022-02-18T10:04:38.515" v="301"/>
          <ac:inkMkLst>
            <pc:docMk/>
            <pc:sldMk cId="2576440324" sldId="584"/>
            <ac:inkMk id="134" creationId="{98696790-35B4-4336-97E1-90A5B78E594A}"/>
          </ac:inkMkLst>
        </pc:inkChg>
        <pc:inkChg chg="add del">
          <ac:chgData name="Viet Anh Nguyen" userId="b95f61ff061388d5" providerId="LiveId" clId="{CB1B8269-381B-486A-A97B-E6C15A80F249}" dt="2022-02-18T10:04:38.515" v="301"/>
          <ac:inkMkLst>
            <pc:docMk/>
            <pc:sldMk cId="2576440324" sldId="584"/>
            <ac:inkMk id="135" creationId="{0417312A-7BAA-48FC-818C-D46A5C322B25}"/>
          </ac:inkMkLst>
        </pc:inkChg>
        <pc:inkChg chg="add del">
          <ac:chgData name="Viet Anh Nguyen" userId="b95f61ff061388d5" providerId="LiveId" clId="{CB1B8269-381B-486A-A97B-E6C15A80F249}" dt="2022-02-18T10:04:38.515" v="301"/>
          <ac:inkMkLst>
            <pc:docMk/>
            <pc:sldMk cId="2576440324" sldId="584"/>
            <ac:inkMk id="136" creationId="{88B4ED76-80AE-404F-8AD9-D80641EECE93}"/>
          </ac:inkMkLst>
        </pc:inkChg>
        <pc:inkChg chg="add del">
          <ac:chgData name="Viet Anh Nguyen" userId="b95f61ff061388d5" providerId="LiveId" clId="{CB1B8269-381B-486A-A97B-E6C15A80F249}" dt="2022-02-18T10:04:38.515" v="301"/>
          <ac:inkMkLst>
            <pc:docMk/>
            <pc:sldMk cId="2576440324" sldId="584"/>
            <ac:inkMk id="137" creationId="{2EC95F41-2535-420D-A2D9-4CB914EC2764}"/>
          </ac:inkMkLst>
        </pc:inkChg>
        <pc:inkChg chg="add del">
          <ac:chgData name="Viet Anh Nguyen" userId="b95f61ff061388d5" providerId="LiveId" clId="{CB1B8269-381B-486A-A97B-E6C15A80F249}" dt="2022-02-18T10:04:38.515" v="301"/>
          <ac:inkMkLst>
            <pc:docMk/>
            <pc:sldMk cId="2576440324" sldId="584"/>
            <ac:inkMk id="138" creationId="{B350A077-B235-4DE2-9817-083310280B9A}"/>
          </ac:inkMkLst>
        </pc:inkChg>
        <pc:inkChg chg="add del">
          <ac:chgData name="Viet Anh Nguyen" userId="b95f61ff061388d5" providerId="LiveId" clId="{CB1B8269-381B-486A-A97B-E6C15A80F249}" dt="2022-02-18T10:04:38.515" v="301"/>
          <ac:inkMkLst>
            <pc:docMk/>
            <pc:sldMk cId="2576440324" sldId="584"/>
            <ac:inkMk id="139" creationId="{B8FEB1BF-E956-4056-97AD-80124110EFA7}"/>
          </ac:inkMkLst>
        </pc:inkChg>
        <pc:inkChg chg="add del">
          <ac:chgData name="Viet Anh Nguyen" userId="b95f61ff061388d5" providerId="LiveId" clId="{CB1B8269-381B-486A-A97B-E6C15A80F249}" dt="2022-02-18T10:04:38.515" v="301"/>
          <ac:inkMkLst>
            <pc:docMk/>
            <pc:sldMk cId="2576440324" sldId="584"/>
            <ac:inkMk id="140" creationId="{AFC48E19-0325-4ED2-9E07-B264A4C9DA3D}"/>
          </ac:inkMkLst>
        </pc:inkChg>
        <pc:inkChg chg="add del">
          <ac:chgData name="Viet Anh Nguyen" userId="b95f61ff061388d5" providerId="LiveId" clId="{CB1B8269-381B-486A-A97B-E6C15A80F249}" dt="2022-02-18T10:04:38.515" v="301"/>
          <ac:inkMkLst>
            <pc:docMk/>
            <pc:sldMk cId="2576440324" sldId="584"/>
            <ac:inkMk id="141" creationId="{00F3A390-336A-40AE-8CAA-5CD8A2AE0FFD}"/>
          </ac:inkMkLst>
        </pc:inkChg>
        <pc:inkChg chg="add del">
          <ac:chgData name="Viet Anh Nguyen" userId="b95f61ff061388d5" providerId="LiveId" clId="{CB1B8269-381B-486A-A97B-E6C15A80F249}" dt="2022-02-18T10:04:38.515" v="301"/>
          <ac:inkMkLst>
            <pc:docMk/>
            <pc:sldMk cId="2576440324" sldId="584"/>
            <ac:inkMk id="142" creationId="{ED1D7C7E-1893-4EE3-BD56-5EBDA9B3261A}"/>
          </ac:inkMkLst>
        </pc:inkChg>
        <pc:inkChg chg="add del">
          <ac:chgData name="Viet Anh Nguyen" userId="b95f61ff061388d5" providerId="LiveId" clId="{CB1B8269-381B-486A-A97B-E6C15A80F249}" dt="2022-02-18T10:04:40.178" v="304"/>
          <ac:inkMkLst>
            <pc:docMk/>
            <pc:sldMk cId="2576440324" sldId="584"/>
            <ac:inkMk id="143" creationId="{2AD82D37-E38F-4600-8F9D-7A52298139BA}"/>
          </ac:inkMkLst>
        </pc:inkChg>
        <pc:inkChg chg="add del">
          <ac:chgData name="Viet Anh Nguyen" userId="b95f61ff061388d5" providerId="LiveId" clId="{CB1B8269-381B-486A-A97B-E6C15A80F249}" dt="2022-02-18T10:04:40.178" v="304"/>
          <ac:inkMkLst>
            <pc:docMk/>
            <pc:sldMk cId="2576440324" sldId="584"/>
            <ac:inkMk id="144" creationId="{7DCECA3A-6C31-41FE-92A2-95C61D30C3C6}"/>
          </ac:inkMkLst>
        </pc:inkChg>
        <pc:inkChg chg="add">
          <ac:chgData name="Viet Anh Nguyen" userId="b95f61ff061388d5" providerId="LiveId" clId="{CB1B8269-381B-486A-A97B-E6C15A80F249}" dt="2022-02-18T10:04:39.632" v="303" actId="9405"/>
          <ac:inkMkLst>
            <pc:docMk/>
            <pc:sldMk cId="2576440324" sldId="584"/>
            <ac:inkMk id="145" creationId="{19A11FC1-09CF-49CB-B9F1-FF74EB23D4CB}"/>
          </ac:inkMkLst>
        </pc:inkChg>
        <pc:inkChg chg="add">
          <ac:chgData name="Viet Anh Nguyen" userId="b95f61ff061388d5" providerId="LiveId" clId="{CB1B8269-381B-486A-A97B-E6C15A80F249}" dt="2022-02-18T10:04:40.178" v="304"/>
          <ac:inkMkLst>
            <pc:docMk/>
            <pc:sldMk cId="2576440324" sldId="584"/>
            <ac:inkMk id="146" creationId="{E963A7EF-A266-4F2B-B33D-18805D28F73C}"/>
          </ac:inkMkLst>
        </pc:inkChg>
        <pc:inkChg chg="add">
          <ac:chgData name="Viet Anh Nguyen" userId="b95f61ff061388d5" providerId="LiveId" clId="{CB1B8269-381B-486A-A97B-E6C15A80F249}" dt="2022-02-18T10:04:40.715" v="305" actId="9405"/>
          <ac:inkMkLst>
            <pc:docMk/>
            <pc:sldMk cId="2576440324" sldId="584"/>
            <ac:inkMk id="147" creationId="{47C990D3-286D-44B0-94E9-FBC7517E84E2}"/>
          </ac:inkMkLst>
        </pc:inkChg>
        <pc:inkChg chg="add del">
          <ac:chgData name="Viet Anh Nguyen" userId="b95f61ff061388d5" providerId="LiveId" clId="{CB1B8269-381B-486A-A97B-E6C15A80F249}" dt="2022-02-18T10:04:42.670" v="309"/>
          <ac:inkMkLst>
            <pc:docMk/>
            <pc:sldMk cId="2576440324" sldId="584"/>
            <ac:inkMk id="148" creationId="{FF0B1784-6E61-41D0-8DAB-21727D87BBC0}"/>
          </ac:inkMkLst>
        </pc:inkChg>
        <pc:inkChg chg="add del">
          <ac:chgData name="Viet Anh Nguyen" userId="b95f61ff061388d5" providerId="LiveId" clId="{CB1B8269-381B-486A-A97B-E6C15A80F249}" dt="2022-02-18T10:04:42.670" v="309"/>
          <ac:inkMkLst>
            <pc:docMk/>
            <pc:sldMk cId="2576440324" sldId="584"/>
            <ac:inkMk id="149" creationId="{F8EA7500-F030-4F2F-A7EE-5EAB0D21A659}"/>
          </ac:inkMkLst>
        </pc:inkChg>
        <pc:inkChg chg="add del">
          <ac:chgData name="Viet Anh Nguyen" userId="b95f61ff061388d5" providerId="LiveId" clId="{CB1B8269-381B-486A-A97B-E6C15A80F249}" dt="2022-02-18T10:04:42.670" v="309"/>
          <ac:inkMkLst>
            <pc:docMk/>
            <pc:sldMk cId="2576440324" sldId="584"/>
            <ac:inkMk id="150" creationId="{A211BC6A-AFB3-4968-9668-FD77A46A5480}"/>
          </ac:inkMkLst>
        </pc:inkChg>
        <pc:inkChg chg="add">
          <ac:chgData name="Viet Anh Nguyen" userId="b95f61ff061388d5" providerId="LiveId" clId="{CB1B8269-381B-486A-A97B-E6C15A80F249}" dt="2022-02-18T10:04:42.670" v="309"/>
          <ac:inkMkLst>
            <pc:docMk/>
            <pc:sldMk cId="2576440324" sldId="584"/>
            <ac:inkMk id="151" creationId="{9C7EF597-6965-4985-BC26-B104DFD011ED}"/>
          </ac:inkMkLst>
        </pc:inkChg>
        <pc:inkChg chg="add">
          <ac:chgData name="Viet Anh Nguyen" userId="b95f61ff061388d5" providerId="LiveId" clId="{CB1B8269-381B-486A-A97B-E6C15A80F249}" dt="2022-02-18T10:04:42.698" v="310" actId="9405"/>
          <ac:inkMkLst>
            <pc:docMk/>
            <pc:sldMk cId="2576440324" sldId="584"/>
            <ac:inkMk id="152" creationId="{A91C5D71-78C6-49DD-B807-F7C86F72073C}"/>
          </ac:inkMkLst>
        </pc:inkChg>
      </pc:sldChg>
      <pc:sldChg chg="addSp delSp new mod">
        <pc:chgData name="Viet Anh Nguyen" userId="b95f61ff061388d5" providerId="LiveId" clId="{CB1B8269-381B-486A-A97B-E6C15A80F249}" dt="2022-02-18T10:07:11.878" v="480"/>
        <pc:sldMkLst>
          <pc:docMk/>
          <pc:sldMk cId="1263905516" sldId="585"/>
        </pc:sldMkLst>
        <pc:inkChg chg="add del">
          <ac:chgData name="Viet Anh Nguyen" userId="b95f61ff061388d5" providerId="LiveId" clId="{CB1B8269-381B-486A-A97B-E6C15A80F249}" dt="2022-02-18T10:05:17.874" v="316"/>
          <ac:inkMkLst>
            <pc:docMk/>
            <pc:sldMk cId="1263905516" sldId="585"/>
            <ac:inkMk id="2" creationId="{1786FEC9-6964-475C-B83F-314E5ACAAD9F}"/>
          </ac:inkMkLst>
        </pc:inkChg>
        <pc:inkChg chg="add del">
          <ac:chgData name="Viet Anh Nguyen" userId="b95f61ff061388d5" providerId="LiveId" clId="{CB1B8269-381B-486A-A97B-E6C15A80F249}" dt="2022-02-18T10:05:17.874" v="316"/>
          <ac:inkMkLst>
            <pc:docMk/>
            <pc:sldMk cId="1263905516" sldId="585"/>
            <ac:inkMk id="3" creationId="{F9BFBDF4-49B7-4C9E-971B-A56322FDE969}"/>
          </ac:inkMkLst>
        </pc:inkChg>
        <pc:inkChg chg="add del">
          <ac:chgData name="Viet Anh Nguyen" userId="b95f61ff061388d5" providerId="LiveId" clId="{CB1B8269-381B-486A-A97B-E6C15A80F249}" dt="2022-02-18T10:05:17.874" v="316"/>
          <ac:inkMkLst>
            <pc:docMk/>
            <pc:sldMk cId="1263905516" sldId="585"/>
            <ac:inkMk id="4" creationId="{27B40B2F-C89B-4230-B67F-65836C295E7D}"/>
          </ac:inkMkLst>
        </pc:inkChg>
        <pc:inkChg chg="add del">
          <ac:chgData name="Viet Anh Nguyen" userId="b95f61ff061388d5" providerId="LiveId" clId="{CB1B8269-381B-486A-A97B-E6C15A80F249}" dt="2022-02-18T10:05:21.777" v="328"/>
          <ac:inkMkLst>
            <pc:docMk/>
            <pc:sldMk cId="1263905516" sldId="585"/>
            <ac:inkMk id="5" creationId="{65BFF625-125C-44C4-B004-2B2E4FB26659}"/>
          </ac:inkMkLst>
        </pc:inkChg>
        <pc:inkChg chg="add del">
          <ac:chgData name="Viet Anh Nguyen" userId="b95f61ff061388d5" providerId="LiveId" clId="{CB1B8269-381B-486A-A97B-E6C15A80F249}" dt="2022-02-18T10:05:21.777" v="328"/>
          <ac:inkMkLst>
            <pc:docMk/>
            <pc:sldMk cId="1263905516" sldId="585"/>
            <ac:inkMk id="6" creationId="{5145285D-790E-4DCA-9600-CABA6AF2266A}"/>
          </ac:inkMkLst>
        </pc:inkChg>
        <pc:inkChg chg="add del">
          <ac:chgData name="Viet Anh Nguyen" userId="b95f61ff061388d5" providerId="LiveId" clId="{CB1B8269-381B-486A-A97B-E6C15A80F249}" dt="2022-02-18T10:05:21.777" v="328"/>
          <ac:inkMkLst>
            <pc:docMk/>
            <pc:sldMk cId="1263905516" sldId="585"/>
            <ac:inkMk id="7" creationId="{EE7E716D-F692-48AC-A61D-0779EAB00EDC}"/>
          </ac:inkMkLst>
        </pc:inkChg>
        <pc:inkChg chg="add del">
          <ac:chgData name="Viet Anh Nguyen" userId="b95f61ff061388d5" providerId="LiveId" clId="{CB1B8269-381B-486A-A97B-E6C15A80F249}" dt="2022-02-18T10:05:21.777" v="328"/>
          <ac:inkMkLst>
            <pc:docMk/>
            <pc:sldMk cId="1263905516" sldId="585"/>
            <ac:inkMk id="8" creationId="{E3F42F4E-8937-4D09-B124-4E4480849D27}"/>
          </ac:inkMkLst>
        </pc:inkChg>
        <pc:inkChg chg="add del">
          <ac:chgData name="Viet Anh Nguyen" userId="b95f61ff061388d5" providerId="LiveId" clId="{CB1B8269-381B-486A-A97B-E6C15A80F249}" dt="2022-02-18T10:05:21.777" v="328"/>
          <ac:inkMkLst>
            <pc:docMk/>
            <pc:sldMk cId="1263905516" sldId="585"/>
            <ac:inkMk id="9" creationId="{09BAA528-26EF-493E-91A9-EE5348876EF2}"/>
          </ac:inkMkLst>
        </pc:inkChg>
        <pc:inkChg chg="add del">
          <ac:chgData name="Viet Anh Nguyen" userId="b95f61ff061388d5" providerId="LiveId" clId="{CB1B8269-381B-486A-A97B-E6C15A80F249}" dt="2022-02-18T10:05:21.777" v="328"/>
          <ac:inkMkLst>
            <pc:docMk/>
            <pc:sldMk cId="1263905516" sldId="585"/>
            <ac:inkMk id="10" creationId="{7A426CF8-781A-4DD4-A898-39C74BCADDF3}"/>
          </ac:inkMkLst>
        </pc:inkChg>
        <pc:inkChg chg="add del">
          <ac:chgData name="Viet Anh Nguyen" userId="b95f61ff061388d5" providerId="LiveId" clId="{CB1B8269-381B-486A-A97B-E6C15A80F249}" dt="2022-02-18T10:05:21.777" v="328"/>
          <ac:inkMkLst>
            <pc:docMk/>
            <pc:sldMk cId="1263905516" sldId="585"/>
            <ac:inkMk id="11" creationId="{F0A3068E-A4F8-4693-A27C-820D0ED1FA01}"/>
          </ac:inkMkLst>
        </pc:inkChg>
        <pc:inkChg chg="add del">
          <ac:chgData name="Viet Anh Nguyen" userId="b95f61ff061388d5" providerId="LiveId" clId="{CB1B8269-381B-486A-A97B-E6C15A80F249}" dt="2022-02-18T10:05:21.777" v="328"/>
          <ac:inkMkLst>
            <pc:docMk/>
            <pc:sldMk cId="1263905516" sldId="585"/>
            <ac:inkMk id="12" creationId="{20BEF77B-97B5-4287-9E05-0D3753B26C8F}"/>
          </ac:inkMkLst>
        </pc:inkChg>
        <pc:inkChg chg="add del">
          <ac:chgData name="Viet Anh Nguyen" userId="b95f61ff061388d5" providerId="LiveId" clId="{CB1B8269-381B-486A-A97B-E6C15A80F249}" dt="2022-02-18T10:05:21.777" v="328"/>
          <ac:inkMkLst>
            <pc:docMk/>
            <pc:sldMk cId="1263905516" sldId="585"/>
            <ac:inkMk id="13" creationId="{C16B0E7D-1C1C-4B96-9946-348EFB64DCD3}"/>
          </ac:inkMkLst>
        </pc:inkChg>
        <pc:inkChg chg="add del">
          <ac:chgData name="Viet Anh Nguyen" userId="b95f61ff061388d5" providerId="LiveId" clId="{CB1B8269-381B-486A-A97B-E6C15A80F249}" dt="2022-02-18T10:05:21.777" v="328"/>
          <ac:inkMkLst>
            <pc:docMk/>
            <pc:sldMk cId="1263905516" sldId="585"/>
            <ac:inkMk id="14" creationId="{F422CAA1-1F9E-48B5-98C4-B1A438C50FF1}"/>
          </ac:inkMkLst>
        </pc:inkChg>
        <pc:inkChg chg="add del">
          <ac:chgData name="Viet Anh Nguyen" userId="b95f61ff061388d5" providerId="LiveId" clId="{CB1B8269-381B-486A-A97B-E6C15A80F249}" dt="2022-02-18T10:05:21.777" v="328"/>
          <ac:inkMkLst>
            <pc:docMk/>
            <pc:sldMk cId="1263905516" sldId="585"/>
            <ac:inkMk id="15" creationId="{7F1C50C8-F6CD-4A12-89B5-0B4D4DB022EA}"/>
          </ac:inkMkLst>
        </pc:inkChg>
        <pc:inkChg chg="add del">
          <ac:chgData name="Viet Anh Nguyen" userId="b95f61ff061388d5" providerId="LiveId" clId="{CB1B8269-381B-486A-A97B-E6C15A80F249}" dt="2022-02-18T10:05:21.777" v="328"/>
          <ac:inkMkLst>
            <pc:docMk/>
            <pc:sldMk cId="1263905516" sldId="585"/>
            <ac:inkMk id="16" creationId="{7D672154-EE24-44DA-8777-A74BA37FCD10}"/>
          </ac:inkMkLst>
        </pc:inkChg>
        <pc:inkChg chg="add del">
          <ac:chgData name="Viet Anh Nguyen" userId="b95f61ff061388d5" providerId="LiveId" clId="{CB1B8269-381B-486A-A97B-E6C15A80F249}" dt="2022-02-18T10:05:21.777" v="328"/>
          <ac:inkMkLst>
            <pc:docMk/>
            <pc:sldMk cId="1263905516" sldId="585"/>
            <ac:inkMk id="17" creationId="{236A01BA-E4F1-46DA-B3A0-25365FEC4EFD}"/>
          </ac:inkMkLst>
        </pc:inkChg>
        <pc:inkChg chg="add">
          <ac:chgData name="Viet Anh Nguyen" userId="b95f61ff061388d5" providerId="LiveId" clId="{CB1B8269-381B-486A-A97B-E6C15A80F249}" dt="2022-02-18T10:05:21.777" v="328"/>
          <ac:inkMkLst>
            <pc:docMk/>
            <pc:sldMk cId="1263905516" sldId="585"/>
            <ac:inkMk id="18" creationId="{DA1469BF-055C-4884-9FD3-AF9D9759D4B4}"/>
          </ac:inkMkLst>
        </pc:inkChg>
        <pc:inkChg chg="add">
          <ac:chgData name="Viet Anh Nguyen" userId="b95f61ff061388d5" providerId="LiveId" clId="{CB1B8269-381B-486A-A97B-E6C15A80F249}" dt="2022-02-18T10:05:21.777" v="328"/>
          <ac:inkMkLst>
            <pc:docMk/>
            <pc:sldMk cId="1263905516" sldId="585"/>
            <ac:inkMk id="19" creationId="{E36A4DB7-30EA-4EC8-B221-2719EBB35515}"/>
          </ac:inkMkLst>
        </pc:inkChg>
        <pc:inkChg chg="add del">
          <ac:chgData name="Viet Anh Nguyen" userId="b95f61ff061388d5" providerId="LiveId" clId="{CB1B8269-381B-486A-A97B-E6C15A80F249}" dt="2022-02-18T10:05:23.964" v="332"/>
          <ac:inkMkLst>
            <pc:docMk/>
            <pc:sldMk cId="1263905516" sldId="585"/>
            <ac:inkMk id="20" creationId="{6BA1BFC3-6A11-400F-A22B-A70580A2B960}"/>
          </ac:inkMkLst>
        </pc:inkChg>
        <pc:inkChg chg="add del">
          <ac:chgData name="Viet Anh Nguyen" userId="b95f61ff061388d5" providerId="LiveId" clId="{CB1B8269-381B-486A-A97B-E6C15A80F249}" dt="2022-02-18T10:05:23.964" v="332"/>
          <ac:inkMkLst>
            <pc:docMk/>
            <pc:sldMk cId="1263905516" sldId="585"/>
            <ac:inkMk id="21" creationId="{CDD423EC-4617-4111-ACBC-C5C2FBB3F2C3}"/>
          </ac:inkMkLst>
        </pc:inkChg>
        <pc:inkChg chg="add del">
          <ac:chgData name="Viet Anh Nguyen" userId="b95f61ff061388d5" providerId="LiveId" clId="{CB1B8269-381B-486A-A97B-E6C15A80F249}" dt="2022-02-18T10:05:23.964" v="332"/>
          <ac:inkMkLst>
            <pc:docMk/>
            <pc:sldMk cId="1263905516" sldId="585"/>
            <ac:inkMk id="22" creationId="{59570633-5295-4E52-BD85-A3DB684D1D59}"/>
          </ac:inkMkLst>
        </pc:inkChg>
        <pc:inkChg chg="add">
          <ac:chgData name="Viet Anh Nguyen" userId="b95f61ff061388d5" providerId="LiveId" clId="{CB1B8269-381B-486A-A97B-E6C15A80F249}" dt="2022-02-18T10:05:23.964" v="332"/>
          <ac:inkMkLst>
            <pc:docMk/>
            <pc:sldMk cId="1263905516" sldId="585"/>
            <ac:inkMk id="23" creationId="{569D4856-9316-4C33-B886-9566F77B4618}"/>
          </ac:inkMkLst>
        </pc:inkChg>
        <pc:inkChg chg="add del">
          <ac:chgData name="Viet Anh Nguyen" userId="b95f61ff061388d5" providerId="LiveId" clId="{CB1B8269-381B-486A-A97B-E6C15A80F249}" dt="2022-02-18T10:05:25.997" v="336"/>
          <ac:inkMkLst>
            <pc:docMk/>
            <pc:sldMk cId="1263905516" sldId="585"/>
            <ac:inkMk id="24" creationId="{7EC04CC4-276D-465E-BC20-89C7BDAEBDD0}"/>
          </ac:inkMkLst>
        </pc:inkChg>
        <pc:inkChg chg="add del">
          <ac:chgData name="Viet Anh Nguyen" userId="b95f61ff061388d5" providerId="LiveId" clId="{CB1B8269-381B-486A-A97B-E6C15A80F249}" dt="2022-02-18T10:05:25.997" v="336"/>
          <ac:inkMkLst>
            <pc:docMk/>
            <pc:sldMk cId="1263905516" sldId="585"/>
            <ac:inkMk id="25" creationId="{9373D9BD-7808-47CF-83F3-AFFEFEEABFF9}"/>
          </ac:inkMkLst>
        </pc:inkChg>
        <pc:inkChg chg="add del">
          <ac:chgData name="Viet Anh Nguyen" userId="b95f61ff061388d5" providerId="LiveId" clId="{CB1B8269-381B-486A-A97B-E6C15A80F249}" dt="2022-02-18T10:05:25.997" v="336"/>
          <ac:inkMkLst>
            <pc:docMk/>
            <pc:sldMk cId="1263905516" sldId="585"/>
            <ac:inkMk id="26" creationId="{94B4F0CE-FCBB-4640-975E-9F8AF7FC52E5}"/>
          </ac:inkMkLst>
        </pc:inkChg>
        <pc:inkChg chg="add">
          <ac:chgData name="Viet Anh Nguyen" userId="b95f61ff061388d5" providerId="LiveId" clId="{CB1B8269-381B-486A-A97B-E6C15A80F249}" dt="2022-02-18T10:05:25.997" v="336"/>
          <ac:inkMkLst>
            <pc:docMk/>
            <pc:sldMk cId="1263905516" sldId="585"/>
            <ac:inkMk id="27" creationId="{FE2867E0-7C38-4DBC-A223-0F3DFF0BD53E}"/>
          </ac:inkMkLst>
        </pc:inkChg>
        <pc:inkChg chg="add del">
          <ac:chgData name="Viet Anh Nguyen" userId="b95f61ff061388d5" providerId="LiveId" clId="{CB1B8269-381B-486A-A97B-E6C15A80F249}" dt="2022-02-18T10:05:27.995" v="341"/>
          <ac:inkMkLst>
            <pc:docMk/>
            <pc:sldMk cId="1263905516" sldId="585"/>
            <ac:inkMk id="28" creationId="{3E36F05F-C02E-43C3-AA3A-D1CD910BD00B}"/>
          </ac:inkMkLst>
        </pc:inkChg>
        <pc:inkChg chg="add del">
          <ac:chgData name="Viet Anh Nguyen" userId="b95f61ff061388d5" providerId="LiveId" clId="{CB1B8269-381B-486A-A97B-E6C15A80F249}" dt="2022-02-18T10:05:27.995" v="341"/>
          <ac:inkMkLst>
            <pc:docMk/>
            <pc:sldMk cId="1263905516" sldId="585"/>
            <ac:inkMk id="29" creationId="{3AC2A8CC-4485-4565-95F6-A84BB7D12845}"/>
          </ac:inkMkLst>
        </pc:inkChg>
        <pc:inkChg chg="add del">
          <ac:chgData name="Viet Anh Nguyen" userId="b95f61ff061388d5" providerId="LiveId" clId="{CB1B8269-381B-486A-A97B-E6C15A80F249}" dt="2022-02-18T10:05:27.995" v="341"/>
          <ac:inkMkLst>
            <pc:docMk/>
            <pc:sldMk cId="1263905516" sldId="585"/>
            <ac:inkMk id="30" creationId="{1E7D2D02-0A48-4DB1-9847-8EA142DF3760}"/>
          </ac:inkMkLst>
        </pc:inkChg>
        <pc:inkChg chg="add del">
          <ac:chgData name="Viet Anh Nguyen" userId="b95f61ff061388d5" providerId="LiveId" clId="{CB1B8269-381B-486A-A97B-E6C15A80F249}" dt="2022-02-18T10:05:27.995" v="341"/>
          <ac:inkMkLst>
            <pc:docMk/>
            <pc:sldMk cId="1263905516" sldId="585"/>
            <ac:inkMk id="31" creationId="{3360D29D-E37D-472B-A3C9-9493E8CD6EEF}"/>
          </ac:inkMkLst>
        </pc:inkChg>
        <pc:inkChg chg="add del">
          <ac:chgData name="Viet Anh Nguyen" userId="b95f61ff061388d5" providerId="LiveId" clId="{CB1B8269-381B-486A-A97B-E6C15A80F249}" dt="2022-02-18T10:05:30.881" v="347"/>
          <ac:inkMkLst>
            <pc:docMk/>
            <pc:sldMk cId="1263905516" sldId="585"/>
            <ac:inkMk id="32" creationId="{53B86914-668F-400E-A55D-EF37A27C8D97}"/>
          </ac:inkMkLst>
        </pc:inkChg>
        <pc:inkChg chg="add del">
          <ac:chgData name="Viet Anh Nguyen" userId="b95f61ff061388d5" providerId="LiveId" clId="{CB1B8269-381B-486A-A97B-E6C15A80F249}" dt="2022-02-18T10:05:30.881" v="347"/>
          <ac:inkMkLst>
            <pc:docMk/>
            <pc:sldMk cId="1263905516" sldId="585"/>
            <ac:inkMk id="33" creationId="{E981B425-4A27-4C17-8DD8-8D82BD7812DB}"/>
          </ac:inkMkLst>
        </pc:inkChg>
        <pc:inkChg chg="add">
          <ac:chgData name="Viet Anh Nguyen" userId="b95f61ff061388d5" providerId="LiveId" clId="{CB1B8269-381B-486A-A97B-E6C15A80F249}" dt="2022-02-18T10:05:28.546" v="343" actId="9405"/>
          <ac:inkMkLst>
            <pc:docMk/>
            <pc:sldMk cId="1263905516" sldId="585"/>
            <ac:inkMk id="34" creationId="{5F6DF180-8F56-463D-B056-858B68DE78AE}"/>
          </ac:inkMkLst>
        </pc:inkChg>
        <pc:inkChg chg="add del">
          <ac:chgData name="Viet Anh Nguyen" userId="b95f61ff061388d5" providerId="LiveId" clId="{CB1B8269-381B-486A-A97B-E6C15A80F249}" dt="2022-02-18T10:05:30.881" v="347"/>
          <ac:inkMkLst>
            <pc:docMk/>
            <pc:sldMk cId="1263905516" sldId="585"/>
            <ac:inkMk id="35" creationId="{B9542072-B325-4001-8483-7976CD39C710}"/>
          </ac:inkMkLst>
        </pc:inkChg>
        <pc:inkChg chg="add del">
          <ac:chgData name="Viet Anh Nguyen" userId="b95f61ff061388d5" providerId="LiveId" clId="{CB1B8269-381B-486A-A97B-E6C15A80F249}" dt="2022-02-18T10:05:30.881" v="347"/>
          <ac:inkMkLst>
            <pc:docMk/>
            <pc:sldMk cId="1263905516" sldId="585"/>
            <ac:inkMk id="36" creationId="{F0ED8955-C931-4188-9ED0-24B29941A303}"/>
          </ac:inkMkLst>
        </pc:inkChg>
        <pc:inkChg chg="add">
          <ac:chgData name="Viet Anh Nguyen" userId="b95f61ff061388d5" providerId="LiveId" clId="{CB1B8269-381B-486A-A97B-E6C15A80F249}" dt="2022-02-18T10:05:29.947" v="346" actId="9405"/>
          <ac:inkMkLst>
            <pc:docMk/>
            <pc:sldMk cId="1263905516" sldId="585"/>
            <ac:inkMk id="37" creationId="{52E649D1-E24A-4E13-ACD1-AF189EF3CE69}"/>
          </ac:inkMkLst>
        </pc:inkChg>
        <pc:inkChg chg="add">
          <ac:chgData name="Viet Anh Nguyen" userId="b95f61ff061388d5" providerId="LiveId" clId="{CB1B8269-381B-486A-A97B-E6C15A80F249}" dt="2022-02-18T10:05:30.881" v="347"/>
          <ac:inkMkLst>
            <pc:docMk/>
            <pc:sldMk cId="1263905516" sldId="585"/>
            <ac:inkMk id="38" creationId="{8098CCB2-05B0-442F-8642-D153A69101DC}"/>
          </ac:inkMkLst>
        </pc:inkChg>
        <pc:inkChg chg="add">
          <ac:chgData name="Viet Anh Nguyen" userId="b95f61ff061388d5" providerId="LiveId" clId="{CB1B8269-381B-486A-A97B-E6C15A80F249}" dt="2022-02-18T10:05:30.881" v="347"/>
          <ac:inkMkLst>
            <pc:docMk/>
            <pc:sldMk cId="1263905516" sldId="585"/>
            <ac:inkMk id="39" creationId="{AAFD788E-2F1F-4764-8EE5-C1274EBB2253}"/>
          </ac:inkMkLst>
        </pc:inkChg>
        <pc:inkChg chg="add del">
          <ac:chgData name="Viet Anh Nguyen" userId="b95f61ff061388d5" providerId="LiveId" clId="{CB1B8269-381B-486A-A97B-E6C15A80F249}" dt="2022-02-18T10:05:32.721" v="352"/>
          <ac:inkMkLst>
            <pc:docMk/>
            <pc:sldMk cId="1263905516" sldId="585"/>
            <ac:inkMk id="40" creationId="{4C18912A-EE75-4462-B4BA-14339ABE95A9}"/>
          </ac:inkMkLst>
        </pc:inkChg>
        <pc:inkChg chg="add del">
          <ac:chgData name="Viet Anh Nguyen" userId="b95f61ff061388d5" providerId="LiveId" clId="{CB1B8269-381B-486A-A97B-E6C15A80F249}" dt="2022-02-18T10:05:32.721" v="352"/>
          <ac:inkMkLst>
            <pc:docMk/>
            <pc:sldMk cId="1263905516" sldId="585"/>
            <ac:inkMk id="41" creationId="{4993975D-587E-49F4-8280-492E9A8CD3BA}"/>
          </ac:inkMkLst>
        </pc:inkChg>
        <pc:inkChg chg="add del">
          <ac:chgData name="Viet Anh Nguyen" userId="b95f61ff061388d5" providerId="LiveId" clId="{CB1B8269-381B-486A-A97B-E6C15A80F249}" dt="2022-02-18T10:05:32.721" v="352"/>
          <ac:inkMkLst>
            <pc:docMk/>
            <pc:sldMk cId="1263905516" sldId="585"/>
            <ac:inkMk id="42" creationId="{CA588A10-1B8E-4062-B678-8BECC1E0EABB}"/>
          </ac:inkMkLst>
        </pc:inkChg>
        <pc:inkChg chg="add del">
          <ac:chgData name="Viet Anh Nguyen" userId="b95f61ff061388d5" providerId="LiveId" clId="{CB1B8269-381B-486A-A97B-E6C15A80F249}" dt="2022-02-18T10:05:32.721" v="352"/>
          <ac:inkMkLst>
            <pc:docMk/>
            <pc:sldMk cId="1263905516" sldId="585"/>
            <ac:inkMk id="43" creationId="{EECFD0D4-6B14-4E9C-994B-568098E07FE2}"/>
          </ac:inkMkLst>
        </pc:inkChg>
        <pc:inkChg chg="add">
          <ac:chgData name="Viet Anh Nguyen" userId="b95f61ff061388d5" providerId="LiveId" clId="{CB1B8269-381B-486A-A97B-E6C15A80F249}" dt="2022-02-18T10:05:32.721" v="352"/>
          <ac:inkMkLst>
            <pc:docMk/>
            <pc:sldMk cId="1263905516" sldId="585"/>
            <ac:inkMk id="44" creationId="{E2CC0F8A-68A2-41FE-A89C-393E9CB0112D}"/>
          </ac:inkMkLst>
        </pc:inkChg>
        <pc:inkChg chg="add del">
          <ac:chgData name="Viet Anh Nguyen" userId="b95f61ff061388d5" providerId="LiveId" clId="{CB1B8269-381B-486A-A97B-E6C15A80F249}" dt="2022-02-18T10:05:35.037" v="357"/>
          <ac:inkMkLst>
            <pc:docMk/>
            <pc:sldMk cId="1263905516" sldId="585"/>
            <ac:inkMk id="45" creationId="{7EDE7FF7-D868-4808-9EAE-8EA5C4561EC2}"/>
          </ac:inkMkLst>
        </pc:inkChg>
        <pc:inkChg chg="add del">
          <ac:chgData name="Viet Anh Nguyen" userId="b95f61ff061388d5" providerId="LiveId" clId="{CB1B8269-381B-486A-A97B-E6C15A80F249}" dt="2022-02-18T10:05:35.037" v="357"/>
          <ac:inkMkLst>
            <pc:docMk/>
            <pc:sldMk cId="1263905516" sldId="585"/>
            <ac:inkMk id="46" creationId="{7775FAEE-2517-4476-9C5C-324CEAFD141F}"/>
          </ac:inkMkLst>
        </pc:inkChg>
        <pc:inkChg chg="add del">
          <ac:chgData name="Viet Anh Nguyen" userId="b95f61ff061388d5" providerId="LiveId" clId="{CB1B8269-381B-486A-A97B-E6C15A80F249}" dt="2022-02-18T10:05:35.037" v="357"/>
          <ac:inkMkLst>
            <pc:docMk/>
            <pc:sldMk cId="1263905516" sldId="585"/>
            <ac:inkMk id="47" creationId="{31FB9BBB-D8FF-463F-B1CC-337F28356975}"/>
          </ac:inkMkLst>
        </pc:inkChg>
        <pc:inkChg chg="add del">
          <ac:chgData name="Viet Anh Nguyen" userId="b95f61ff061388d5" providerId="LiveId" clId="{CB1B8269-381B-486A-A97B-E6C15A80F249}" dt="2022-02-18T10:05:35.037" v="357"/>
          <ac:inkMkLst>
            <pc:docMk/>
            <pc:sldMk cId="1263905516" sldId="585"/>
            <ac:inkMk id="48" creationId="{020A0A04-0594-4E6C-A63E-4DD0D5F1353A}"/>
          </ac:inkMkLst>
        </pc:inkChg>
        <pc:inkChg chg="add">
          <ac:chgData name="Viet Anh Nguyen" userId="b95f61ff061388d5" providerId="LiveId" clId="{CB1B8269-381B-486A-A97B-E6C15A80F249}" dt="2022-02-18T10:05:35.037" v="357"/>
          <ac:inkMkLst>
            <pc:docMk/>
            <pc:sldMk cId="1263905516" sldId="585"/>
            <ac:inkMk id="49" creationId="{1CFA0DDF-6068-4049-B5F8-1B96448CA474}"/>
          </ac:inkMkLst>
        </pc:inkChg>
        <pc:inkChg chg="add del">
          <ac:chgData name="Viet Anh Nguyen" userId="b95f61ff061388d5" providerId="LiveId" clId="{CB1B8269-381B-486A-A97B-E6C15A80F249}" dt="2022-02-18T10:05:37.419" v="363"/>
          <ac:inkMkLst>
            <pc:docMk/>
            <pc:sldMk cId="1263905516" sldId="585"/>
            <ac:inkMk id="50" creationId="{8BDF92FA-87A3-4B24-B4B9-DA98988EC263}"/>
          </ac:inkMkLst>
        </pc:inkChg>
        <pc:inkChg chg="add del">
          <ac:chgData name="Viet Anh Nguyen" userId="b95f61ff061388d5" providerId="LiveId" clId="{CB1B8269-381B-486A-A97B-E6C15A80F249}" dt="2022-02-18T10:05:37.419" v="363"/>
          <ac:inkMkLst>
            <pc:docMk/>
            <pc:sldMk cId="1263905516" sldId="585"/>
            <ac:inkMk id="51" creationId="{C9E25966-6F8A-412E-820E-C6F8CBC9F8C3}"/>
          </ac:inkMkLst>
        </pc:inkChg>
        <pc:inkChg chg="add del">
          <ac:chgData name="Viet Anh Nguyen" userId="b95f61ff061388d5" providerId="LiveId" clId="{CB1B8269-381B-486A-A97B-E6C15A80F249}" dt="2022-02-18T10:05:37.419" v="363"/>
          <ac:inkMkLst>
            <pc:docMk/>
            <pc:sldMk cId="1263905516" sldId="585"/>
            <ac:inkMk id="52" creationId="{456F0F2B-0584-4C24-9752-05D578C9FE78}"/>
          </ac:inkMkLst>
        </pc:inkChg>
        <pc:inkChg chg="add del">
          <ac:chgData name="Viet Anh Nguyen" userId="b95f61ff061388d5" providerId="LiveId" clId="{CB1B8269-381B-486A-A97B-E6C15A80F249}" dt="2022-02-18T10:05:37.419" v="363"/>
          <ac:inkMkLst>
            <pc:docMk/>
            <pc:sldMk cId="1263905516" sldId="585"/>
            <ac:inkMk id="53" creationId="{9C26F608-C0EF-47BA-9881-CC7456A989D1}"/>
          </ac:inkMkLst>
        </pc:inkChg>
        <pc:inkChg chg="add del">
          <ac:chgData name="Viet Anh Nguyen" userId="b95f61ff061388d5" providerId="LiveId" clId="{CB1B8269-381B-486A-A97B-E6C15A80F249}" dt="2022-02-18T10:05:37.419" v="363"/>
          <ac:inkMkLst>
            <pc:docMk/>
            <pc:sldMk cId="1263905516" sldId="585"/>
            <ac:inkMk id="54" creationId="{906FBD32-13C6-4A14-8D42-5CC0CAFE93EE}"/>
          </ac:inkMkLst>
        </pc:inkChg>
        <pc:inkChg chg="add">
          <ac:chgData name="Viet Anh Nguyen" userId="b95f61ff061388d5" providerId="LiveId" clId="{CB1B8269-381B-486A-A97B-E6C15A80F249}" dt="2022-02-18T10:05:37.419" v="363"/>
          <ac:inkMkLst>
            <pc:docMk/>
            <pc:sldMk cId="1263905516" sldId="585"/>
            <ac:inkMk id="55" creationId="{3030E9A3-B173-4D5D-8EAD-4315581E5E64}"/>
          </ac:inkMkLst>
        </pc:inkChg>
        <pc:inkChg chg="add">
          <ac:chgData name="Viet Anh Nguyen" userId="b95f61ff061388d5" providerId="LiveId" clId="{CB1B8269-381B-486A-A97B-E6C15A80F249}" dt="2022-02-18T10:05:37.765" v="364" actId="9405"/>
          <ac:inkMkLst>
            <pc:docMk/>
            <pc:sldMk cId="1263905516" sldId="585"/>
            <ac:inkMk id="56" creationId="{D8A7D91C-547D-43C2-8CC5-6F296ECAB4A7}"/>
          </ac:inkMkLst>
        </pc:inkChg>
        <pc:inkChg chg="add">
          <ac:chgData name="Viet Anh Nguyen" userId="b95f61ff061388d5" providerId="LiveId" clId="{CB1B8269-381B-486A-A97B-E6C15A80F249}" dt="2022-02-18T10:05:38.098" v="365" actId="9405"/>
          <ac:inkMkLst>
            <pc:docMk/>
            <pc:sldMk cId="1263905516" sldId="585"/>
            <ac:inkMk id="57" creationId="{0BDF60D5-C728-4E53-84CF-3BD4E5E4CAF1}"/>
          </ac:inkMkLst>
        </pc:inkChg>
        <pc:inkChg chg="add del">
          <ac:chgData name="Viet Anh Nguyen" userId="b95f61ff061388d5" providerId="LiveId" clId="{CB1B8269-381B-486A-A97B-E6C15A80F249}" dt="2022-02-18T10:06:26.295" v="370"/>
          <ac:inkMkLst>
            <pc:docMk/>
            <pc:sldMk cId="1263905516" sldId="585"/>
            <ac:inkMk id="58" creationId="{D50E8673-1D11-4F55-BDF2-FCF9F7466082}"/>
          </ac:inkMkLst>
        </pc:inkChg>
        <pc:inkChg chg="add del">
          <ac:chgData name="Viet Anh Nguyen" userId="b95f61ff061388d5" providerId="LiveId" clId="{CB1B8269-381B-486A-A97B-E6C15A80F249}" dt="2022-02-18T10:06:26.295" v="370"/>
          <ac:inkMkLst>
            <pc:docMk/>
            <pc:sldMk cId="1263905516" sldId="585"/>
            <ac:inkMk id="59" creationId="{FFF9538C-16A8-4DD6-9F53-881D80BDC430}"/>
          </ac:inkMkLst>
        </pc:inkChg>
        <pc:inkChg chg="add del">
          <ac:chgData name="Viet Anh Nguyen" userId="b95f61ff061388d5" providerId="LiveId" clId="{CB1B8269-381B-486A-A97B-E6C15A80F249}" dt="2022-02-18T10:06:26.295" v="370"/>
          <ac:inkMkLst>
            <pc:docMk/>
            <pc:sldMk cId="1263905516" sldId="585"/>
            <ac:inkMk id="60" creationId="{C12CED89-F0B4-457E-B849-2711873DB451}"/>
          </ac:inkMkLst>
        </pc:inkChg>
        <pc:inkChg chg="add del">
          <ac:chgData name="Viet Anh Nguyen" userId="b95f61ff061388d5" providerId="LiveId" clId="{CB1B8269-381B-486A-A97B-E6C15A80F249}" dt="2022-02-18T10:06:26.295" v="370"/>
          <ac:inkMkLst>
            <pc:docMk/>
            <pc:sldMk cId="1263905516" sldId="585"/>
            <ac:inkMk id="61" creationId="{BA5C8E61-3D02-4007-AC9C-E894AE8CE03C}"/>
          </ac:inkMkLst>
        </pc:inkChg>
        <pc:inkChg chg="add del">
          <ac:chgData name="Viet Anh Nguyen" userId="b95f61ff061388d5" providerId="LiveId" clId="{CB1B8269-381B-486A-A97B-E6C15A80F249}" dt="2022-02-18T10:06:35.514" v="393"/>
          <ac:inkMkLst>
            <pc:docMk/>
            <pc:sldMk cId="1263905516" sldId="585"/>
            <ac:inkMk id="62" creationId="{F82B610C-E0E1-4E23-B528-829A5656573C}"/>
          </ac:inkMkLst>
        </pc:inkChg>
        <pc:inkChg chg="add del">
          <ac:chgData name="Viet Anh Nguyen" userId="b95f61ff061388d5" providerId="LiveId" clId="{CB1B8269-381B-486A-A97B-E6C15A80F249}" dt="2022-02-18T10:06:28.481" v="377"/>
          <ac:inkMkLst>
            <pc:docMk/>
            <pc:sldMk cId="1263905516" sldId="585"/>
            <ac:inkMk id="63" creationId="{A86830FA-8BC8-4428-B3F6-E0275B678834}"/>
          </ac:inkMkLst>
        </pc:inkChg>
        <pc:inkChg chg="add del">
          <ac:chgData name="Viet Anh Nguyen" userId="b95f61ff061388d5" providerId="LiveId" clId="{CB1B8269-381B-486A-A97B-E6C15A80F249}" dt="2022-02-18T10:06:28.481" v="377"/>
          <ac:inkMkLst>
            <pc:docMk/>
            <pc:sldMk cId="1263905516" sldId="585"/>
            <ac:inkMk id="64" creationId="{BA123BA0-C458-4355-A277-252C274E7D97}"/>
          </ac:inkMkLst>
        </pc:inkChg>
        <pc:inkChg chg="add del">
          <ac:chgData name="Viet Anh Nguyen" userId="b95f61ff061388d5" providerId="LiveId" clId="{CB1B8269-381B-486A-A97B-E6C15A80F249}" dt="2022-02-18T10:06:28.481" v="377"/>
          <ac:inkMkLst>
            <pc:docMk/>
            <pc:sldMk cId="1263905516" sldId="585"/>
            <ac:inkMk id="65" creationId="{682C9D89-8437-49F9-85DC-FF3733827E12}"/>
          </ac:inkMkLst>
        </pc:inkChg>
        <pc:inkChg chg="add del">
          <ac:chgData name="Viet Anh Nguyen" userId="b95f61ff061388d5" providerId="LiveId" clId="{CB1B8269-381B-486A-A97B-E6C15A80F249}" dt="2022-02-18T10:06:28.481" v="377"/>
          <ac:inkMkLst>
            <pc:docMk/>
            <pc:sldMk cId="1263905516" sldId="585"/>
            <ac:inkMk id="66" creationId="{E119AB9A-85BA-4B7D-8D6D-399F34E9894A}"/>
          </ac:inkMkLst>
        </pc:inkChg>
        <pc:inkChg chg="add del">
          <ac:chgData name="Viet Anh Nguyen" userId="b95f61ff061388d5" providerId="LiveId" clId="{CB1B8269-381B-486A-A97B-E6C15A80F249}" dt="2022-02-18T10:06:28.481" v="377"/>
          <ac:inkMkLst>
            <pc:docMk/>
            <pc:sldMk cId="1263905516" sldId="585"/>
            <ac:inkMk id="67" creationId="{BE4A6A61-B809-4FDF-8A61-85667B591D04}"/>
          </ac:inkMkLst>
        </pc:inkChg>
        <pc:inkChg chg="add del">
          <ac:chgData name="Viet Anh Nguyen" userId="b95f61ff061388d5" providerId="LiveId" clId="{CB1B8269-381B-486A-A97B-E6C15A80F249}" dt="2022-02-18T10:06:28.481" v="377"/>
          <ac:inkMkLst>
            <pc:docMk/>
            <pc:sldMk cId="1263905516" sldId="585"/>
            <ac:inkMk id="68" creationId="{F65C73D6-55CE-4591-ADBB-F09C5A98E2FC}"/>
          </ac:inkMkLst>
        </pc:inkChg>
        <pc:inkChg chg="add del">
          <ac:chgData name="Viet Anh Nguyen" userId="b95f61ff061388d5" providerId="LiveId" clId="{CB1B8269-381B-486A-A97B-E6C15A80F249}" dt="2022-02-18T10:06:35.514" v="393"/>
          <ac:inkMkLst>
            <pc:docMk/>
            <pc:sldMk cId="1263905516" sldId="585"/>
            <ac:inkMk id="69" creationId="{DD7C9EB0-07C8-4C5C-A4FD-79DEA3A51F7E}"/>
          </ac:inkMkLst>
        </pc:inkChg>
        <pc:inkChg chg="add del">
          <ac:chgData name="Viet Anh Nguyen" userId="b95f61ff061388d5" providerId="LiveId" clId="{CB1B8269-381B-486A-A97B-E6C15A80F249}" dt="2022-02-18T10:06:31.069" v="384"/>
          <ac:inkMkLst>
            <pc:docMk/>
            <pc:sldMk cId="1263905516" sldId="585"/>
            <ac:inkMk id="70" creationId="{51500D56-5BFC-4321-AE3E-C203B904C117}"/>
          </ac:inkMkLst>
        </pc:inkChg>
        <pc:inkChg chg="add del">
          <ac:chgData name="Viet Anh Nguyen" userId="b95f61ff061388d5" providerId="LiveId" clId="{CB1B8269-381B-486A-A97B-E6C15A80F249}" dt="2022-02-18T10:06:31.069" v="384"/>
          <ac:inkMkLst>
            <pc:docMk/>
            <pc:sldMk cId="1263905516" sldId="585"/>
            <ac:inkMk id="71" creationId="{BFFBF48E-AE06-4197-99D6-6A9DC132665E}"/>
          </ac:inkMkLst>
        </pc:inkChg>
        <pc:inkChg chg="add del">
          <ac:chgData name="Viet Anh Nguyen" userId="b95f61ff061388d5" providerId="LiveId" clId="{CB1B8269-381B-486A-A97B-E6C15A80F249}" dt="2022-02-18T10:06:31.069" v="384"/>
          <ac:inkMkLst>
            <pc:docMk/>
            <pc:sldMk cId="1263905516" sldId="585"/>
            <ac:inkMk id="72" creationId="{976A1CDC-79B1-4FD4-A324-94412E6D3E8A}"/>
          </ac:inkMkLst>
        </pc:inkChg>
        <pc:inkChg chg="add del">
          <ac:chgData name="Viet Anh Nguyen" userId="b95f61ff061388d5" providerId="LiveId" clId="{CB1B8269-381B-486A-A97B-E6C15A80F249}" dt="2022-02-18T10:06:31.069" v="384"/>
          <ac:inkMkLst>
            <pc:docMk/>
            <pc:sldMk cId="1263905516" sldId="585"/>
            <ac:inkMk id="73" creationId="{6D30FFF0-34F2-4996-9BF7-28BB907F835A}"/>
          </ac:inkMkLst>
        </pc:inkChg>
        <pc:inkChg chg="add del">
          <ac:chgData name="Viet Anh Nguyen" userId="b95f61ff061388d5" providerId="LiveId" clId="{CB1B8269-381B-486A-A97B-E6C15A80F249}" dt="2022-02-18T10:06:31.069" v="384"/>
          <ac:inkMkLst>
            <pc:docMk/>
            <pc:sldMk cId="1263905516" sldId="585"/>
            <ac:inkMk id="74" creationId="{7553FAB3-5C2D-4CA7-8AB2-946ADCD9187D}"/>
          </ac:inkMkLst>
        </pc:inkChg>
        <pc:inkChg chg="add del">
          <ac:chgData name="Viet Anh Nguyen" userId="b95f61ff061388d5" providerId="LiveId" clId="{CB1B8269-381B-486A-A97B-E6C15A80F249}" dt="2022-02-18T10:06:31.069" v="384"/>
          <ac:inkMkLst>
            <pc:docMk/>
            <pc:sldMk cId="1263905516" sldId="585"/>
            <ac:inkMk id="75" creationId="{CF08A054-4913-40A7-A410-284CA19F1C5A}"/>
          </ac:inkMkLst>
        </pc:inkChg>
        <pc:inkChg chg="add del">
          <ac:chgData name="Viet Anh Nguyen" userId="b95f61ff061388d5" providerId="LiveId" clId="{CB1B8269-381B-486A-A97B-E6C15A80F249}" dt="2022-02-18T10:06:32.755" v="389"/>
          <ac:inkMkLst>
            <pc:docMk/>
            <pc:sldMk cId="1263905516" sldId="585"/>
            <ac:inkMk id="76" creationId="{1DD653D0-1CB3-4FD8-8ED8-F67559D6C063}"/>
          </ac:inkMkLst>
        </pc:inkChg>
        <pc:inkChg chg="add del">
          <ac:chgData name="Viet Anh Nguyen" userId="b95f61ff061388d5" providerId="LiveId" clId="{CB1B8269-381B-486A-A97B-E6C15A80F249}" dt="2022-02-18T10:06:35.514" v="393"/>
          <ac:inkMkLst>
            <pc:docMk/>
            <pc:sldMk cId="1263905516" sldId="585"/>
            <ac:inkMk id="77" creationId="{902A5DBC-0E8B-44FD-A230-91DA9D19D948}"/>
          </ac:inkMkLst>
        </pc:inkChg>
        <pc:inkChg chg="add del">
          <ac:chgData name="Viet Anh Nguyen" userId="b95f61ff061388d5" providerId="LiveId" clId="{CB1B8269-381B-486A-A97B-E6C15A80F249}" dt="2022-02-18T10:06:32.755" v="389"/>
          <ac:inkMkLst>
            <pc:docMk/>
            <pc:sldMk cId="1263905516" sldId="585"/>
            <ac:inkMk id="78" creationId="{A33ECC3D-F5FD-44DB-ABCF-11D0793F4AD7}"/>
          </ac:inkMkLst>
        </pc:inkChg>
        <pc:inkChg chg="add del">
          <ac:chgData name="Viet Anh Nguyen" userId="b95f61ff061388d5" providerId="LiveId" clId="{CB1B8269-381B-486A-A97B-E6C15A80F249}" dt="2022-02-18T10:06:32.755" v="389"/>
          <ac:inkMkLst>
            <pc:docMk/>
            <pc:sldMk cId="1263905516" sldId="585"/>
            <ac:inkMk id="79" creationId="{7F9ED3FD-C7EB-454C-98A5-418727FB6D21}"/>
          </ac:inkMkLst>
        </pc:inkChg>
        <pc:inkChg chg="add del">
          <ac:chgData name="Viet Anh Nguyen" userId="b95f61ff061388d5" providerId="LiveId" clId="{CB1B8269-381B-486A-A97B-E6C15A80F249}" dt="2022-02-18T10:06:32.755" v="389"/>
          <ac:inkMkLst>
            <pc:docMk/>
            <pc:sldMk cId="1263905516" sldId="585"/>
            <ac:inkMk id="80" creationId="{B9EFE987-FCBD-427B-A424-B1726EB6BFBC}"/>
          </ac:inkMkLst>
        </pc:inkChg>
        <pc:inkChg chg="add del">
          <ac:chgData name="Viet Anh Nguyen" userId="b95f61ff061388d5" providerId="LiveId" clId="{CB1B8269-381B-486A-A97B-E6C15A80F249}" dt="2022-02-18T10:06:32.755" v="389"/>
          <ac:inkMkLst>
            <pc:docMk/>
            <pc:sldMk cId="1263905516" sldId="585"/>
            <ac:inkMk id="81" creationId="{31C5CB9E-4B48-4842-B6D5-92EBA46263BC}"/>
          </ac:inkMkLst>
        </pc:inkChg>
        <pc:inkChg chg="add del">
          <ac:chgData name="Viet Anh Nguyen" userId="b95f61ff061388d5" providerId="LiveId" clId="{CB1B8269-381B-486A-A97B-E6C15A80F249}" dt="2022-02-18T10:06:35.514" v="393"/>
          <ac:inkMkLst>
            <pc:docMk/>
            <pc:sldMk cId="1263905516" sldId="585"/>
            <ac:inkMk id="82" creationId="{DF9CC2B9-3E66-4E43-9C8E-0309CE620D9F}"/>
          </ac:inkMkLst>
        </pc:inkChg>
        <pc:inkChg chg="add del">
          <ac:chgData name="Viet Anh Nguyen" userId="b95f61ff061388d5" providerId="LiveId" clId="{CB1B8269-381B-486A-A97B-E6C15A80F249}" dt="2022-02-18T10:06:35.514" v="393"/>
          <ac:inkMkLst>
            <pc:docMk/>
            <pc:sldMk cId="1263905516" sldId="585"/>
            <ac:inkMk id="83" creationId="{3618D0A0-E9D0-43E3-9AED-2A64896336A6}"/>
          </ac:inkMkLst>
        </pc:inkChg>
        <pc:inkChg chg="add del">
          <ac:chgData name="Viet Anh Nguyen" userId="b95f61ff061388d5" providerId="LiveId" clId="{CB1B8269-381B-486A-A97B-E6C15A80F249}" dt="2022-02-18T10:06:35.514" v="393"/>
          <ac:inkMkLst>
            <pc:docMk/>
            <pc:sldMk cId="1263905516" sldId="585"/>
            <ac:inkMk id="84" creationId="{4B3D686D-F254-432C-8E8D-5C98A08A7163}"/>
          </ac:inkMkLst>
        </pc:inkChg>
        <pc:inkChg chg="add del">
          <ac:chgData name="Viet Anh Nguyen" userId="b95f61ff061388d5" providerId="LiveId" clId="{CB1B8269-381B-486A-A97B-E6C15A80F249}" dt="2022-02-18T10:06:35.514" v="393"/>
          <ac:inkMkLst>
            <pc:docMk/>
            <pc:sldMk cId="1263905516" sldId="585"/>
            <ac:inkMk id="85" creationId="{A1FA9F20-F095-40C7-BBB2-DA71618FD8CB}"/>
          </ac:inkMkLst>
        </pc:inkChg>
        <pc:inkChg chg="add del">
          <ac:chgData name="Viet Anh Nguyen" userId="b95f61ff061388d5" providerId="LiveId" clId="{CB1B8269-381B-486A-A97B-E6C15A80F249}" dt="2022-02-18T10:06:35.514" v="393"/>
          <ac:inkMkLst>
            <pc:docMk/>
            <pc:sldMk cId="1263905516" sldId="585"/>
            <ac:inkMk id="86" creationId="{150901D3-CCBC-4006-A7BB-EDF733ECAE98}"/>
          </ac:inkMkLst>
        </pc:inkChg>
        <pc:inkChg chg="add del">
          <ac:chgData name="Viet Anh Nguyen" userId="b95f61ff061388d5" providerId="LiveId" clId="{CB1B8269-381B-486A-A97B-E6C15A80F249}" dt="2022-02-18T10:06:37.415" v="397"/>
          <ac:inkMkLst>
            <pc:docMk/>
            <pc:sldMk cId="1263905516" sldId="585"/>
            <ac:inkMk id="87" creationId="{CCA88250-B732-4214-9146-D7B75E5E73F3}"/>
          </ac:inkMkLst>
        </pc:inkChg>
        <pc:inkChg chg="add del">
          <ac:chgData name="Viet Anh Nguyen" userId="b95f61ff061388d5" providerId="LiveId" clId="{CB1B8269-381B-486A-A97B-E6C15A80F249}" dt="2022-02-18T10:06:37.415" v="397"/>
          <ac:inkMkLst>
            <pc:docMk/>
            <pc:sldMk cId="1263905516" sldId="585"/>
            <ac:inkMk id="88" creationId="{F7F65870-1820-43E7-890C-60BA93B0D330}"/>
          </ac:inkMkLst>
        </pc:inkChg>
        <pc:inkChg chg="add del">
          <ac:chgData name="Viet Anh Nguyen" userId="b95f61ff061388d5" providerId="LiveId" clId="{CB1B8269-381B-486A-A97B-E6C15A80F249}" dt="2022-02-18T10:06:37.415" v="397"/>
          <ac:inkMkLst>
            <pc:docMk/>
            <pc:sldMk cId="1263905516" sldId="585"/>
            <ac:inkMk id="89" creationId="{223CCE1F-BF01-4350-960E-32C6AE6EB5BA}"/>
          </ac:inkMkLst>
        </pc:inkChg>
        <pc:inkChg chg="add del">
          <ac:chgData name="Viet Anh Nguyen" userId="b95f61ff061388d5" providerId="LiveId" clId="{CB1B8269-381B-486A-A97B-E6C15A80F249}" dt="2022-02-18T10:06:37.415" v="397"/>
          <ac:inkMkLst>
            <pc:docMk/>
            <pc:sldMk cId="1263905516" sldId="585"/>
            <ac:inkMk id="90" creationId="{1F62270B-54CE-4159-9EDC-413C04410ED6}"/>
          </ac:inkMkLst>
        </pc:inkChg>
        <pc:inkChg chg="add del">
          <ac:chgData name="Viet Anh Nguyen" userId="b95f61ff061388d5" providerId="LiveId" clId="{CB1B8269-381B-486A-A97B-E6C15A80F249}" dt="2022-02-18T10:06:40.207" v="403"/>
          <ac:inkMkLst>
            <pc:docMk/>
            <pc:sldMk cId="1263905516" sldId="585"/>
            <ac:inkMk id="91" creationId="{0B379942-C6EE-448B-AA92-23EF3EFE427C}"/>
          </ac:inkMkLst>
        </pc:inkChg>
        <pc:inkChg chg="add del">
          <ac:chgData name="Viet Anh Nguyen" userId="b95f61ff061388d5" providerId="LiveId" clId="{CB1B8269-381B-486A-A97B-E6C15A80F249}" dt="2022-02-18T10:06:40.207" v="403"/>
          <ac:inkMkLst>
            <pc:docMk/>
            <pc:sldMk cId="1263905516" sldId="585"/>
            <ac:inkMk id="92" creationId="{AEFD874A-043B-486D-9768-F25EA92AEE7D}"/>
          </ac:inkMkLst>
        </pc:inkChg>
        <pc:inkChg chg="add del">
          <ac:chgData name="Viet Anh Nguyen" userId="b95f61ff061388d5" providerId="LiveId" clId="{CB1B8269-381B-486A-A97B-E6C15A80F249}" dt="2022-02-18T10:06:40.207" v="403"/>
          <ac:inkMkLst>
            <pc:docMk/>
            <pc:sldMk cId="1263905516" sldId="585"/>
            <ac:inkMk id="93" creationId="{8A4D66DC-5F26-4F9A-95F0-846DE6D0D036}"/>
          </ac:inkMkLst>
        </pc:inkChg>
        <pc:inkChg chg="add del">
          <ac:chgData name="Viet Anh Nguyen" userId="b95f61ff061388d5" providerId="LiveId" clId="{CB1B8269-381B-486A-A97B-E6C15A80F249}" dt="2022-02-18T10:06:40.207" v="403"/>
          <ac:inkMkLst>
            <pc:docMk/>
            <pc:sldMk cId="1263905516" sldId="585"/>
            <ac:inkMk id="94" creationId="{3C63B606-4A3B-4993-AB1E-1276EE849CB8}"/>
          </ac:inkMkLst>
        </pc:inkChg>
        <pc:inkChg chg="add del">
          <ac:chgData name="Viet Anh Nguyen" userId="b95f61ff061388d5" providerId="LiveId" clId="{CB1B8269-381B-486A-A97B-E6C15A80F249}" dt="2022-02-18T10:06:40.207" v="403"/>
          <ac:inkMkLst>
            <pc:docMk/>
            <pc:sldMk cId="1263905516" sldId="585"/>
            <ac:inkMk id="95" creationId="{EFA94645-EE2D-408E-BDEB-EB2AEDD917A3}"/>
          </ac:inkMkLst>
        </pc:inkChg>
        <pc:inkChg chg="add del">
          <ac:chgData name="Viet Anh Nguyen" userId="b95f61ff061388d5" providerId="LiveId" clId="{CB1B8269-381B-486A-A97B-E6C15A80F249}" dt="2022-02-18T10:06:40.207" v="403"/>
          <ac:inkMkLst>
            <pc:docMk/>
            <pc:sldMk cId="1263905516" sldId="585"/>
            <ac:inkMk id="96" creationId="{89A9D0C4-9F35-4A0F-AF34-2CC5A8667564}"/>
          </ac:inkMkLst>
        </pc:inkChg>
        <pc:inkChg chg="add del">
          <ac:chgData name="Viet Anh Nguyen" userId="b95f61ff061388d5" providerId="LiveId" clId="{CB1B8269-381B-486A-A97B-E6C15A80F249}" dt="2022-02-18T10:06:43.268" v="410"/>
          <ac:inkMkLst>
            <pc:docMk/>
            <pc:sldMk cId="1263905516" sldId="585"/>
            <ac:inkMk id="97" creationId="{88249D53-5AA3-4405-B8D3-CA54C0539FF9}"/>
          </ac:inkMkLst>
        </pc:inkChg>
        <pc:inkChg chg="add del">
          <ac:chgData name="Viet Anh Nguyen" userId="b95f61ff061388d5" providerId="LiveId" clId="{CB1B8269-381B-486A-A97B-E6C15A80F249}" dt="2022-02-18T10:06:43.268" v="410"/>
          <ac:inkMkLst>
            <pc:docMk/>
            <pc:sldMk cId="1263905516" sldId="585"/>
            <ac:inkMk id="98" creationId="{0EFCD7E0-EA6F-48C5-90B2-236235FDB136}"/>
          </ac:inkMkLst>
        </pc:inkChg>
        <pc:inkChg chg="add del">
          <ac:chgData name="Viet Anh Nguyen" userId="b95f61ff061388d5" providerId="LiveId" clId="{CB1B8269-381B-486A-A97B-E6C15A80F249}" dt="2022-02-18T10:06:43.268" v="410"/>
          <ac:inkMkLst>
            <pc:docMk/>
            <pc:sldMk cId="1263905516" sldId="585"/>
            <ac:inkMk id="99" creationId="{465972E4-3E90-4230-8752-5CDEC22F87AA}"/>
          </ac:inkMkLst>
        </pc:inkChg>
        <pc:inkChg chg="add del">
          <ac:chgData name="Viet Anh Nguyen" userId="b95f61ff061388d5" providerId="LiveId" clId="{CB1B8269-381B-486A-A97B-E6C15A80F249}" dt="2022-02-18T10:06:43.268" v="410"/>
          <ac:inkMkLst>
            <pc:docMk/>
            <pc:sldMk cId="1263905516" sldId="585"/>
            <ac:inkMk id="100" creationId="{BB562E06-3E0D-4274-B936-9C871E54A07F}"/>
          </ac:inkMkLst>
        </pc:inkChg>
        <pc:inkChg chg="add del">
          <ac:chgData name="Viet Anh Nguyen" userId="b95f61ff061388d5" providerId="LiveId" clId="{CB1B8269-381B-486A-A97B-E6C15A80F249}" dt="2022-02-18T10:06:43.268" v="410"/>
          <ac:inkMkLst>
            <pc:docMk/>
            <pc:sldMk cId="1263905516" sldId="585"/>
            <ac:inkMk id="101" creationId="{59E7633A-F9D8-4EC6-BF90-B9DEEFEB0D1B}"/>
          </ac:inkMkLst>
        </pc:inkChg>
        <pc:inkChg chg="add del">
          <ac:chgData name="Viet Anh Nguyen" userId="b95f61ff061388d5" providerId="LiveId" clId="{CB1B8269-381B-486A-A97B-E6C15A80F249}" dt="2022-02-18T10:06:43.268" v="410"/>
          <ac:inkMkLst>
            <pc:docMk/>
            <pc:sldMk cId="1263905516" sldId="585"/>
            <ac:inkMk id="102" creationId="{11C9B3B5-7AA8-45CE-A2A2-CDEF1788AB63}"/>
          </ac:inkMkLst>
        </pc:inkChg>
        <pc:inkChg chg="add del">
          <ac:chgData name="Viet Anh Nguyen" userId="b95f61ff061388d5" providerId="LiveId" clId="{CB1B8269-381B-486A-A97B-E6C15A80F249}" dt="2022-02-18T10:06:43.268" v="410"/>
          <ac:inkMkLst>
            <pc:docMk/>
            <pc:sldMk cId="1263905516" sldId="585"/>
            <ac:inkMk id="103" creationId="{1EF3437C-D81B-4FBB-BFA5-C5A54E172D19}"/>
          </ac:inkMkLst>
        </pc:inkChg>
        <pc:inkChg chg="add del">
          <ac:chgData name="Viet Anh Nguyen" userId="b95f61ff061388d5" providerId="LiveId" clId="{CB1B8269-381B-486A-A97B-E6C15A80F249}" dt="2022-02-18T10:06:44.277" v="414"/>
          <ac:inkMkLst>
            <pc:docMk/>
            <pc:sldMk cId="1263905516" sldId="585"/>
            <ac:inkMk id="104" creationId="{EEA2384B-A3AF-430D-99E1-B8ABEC237E05}"/>
          </ac:inkMkLst>
        </pc:inkChg>
        <pc:inkChg chg="add del">
          <ac:chgData name="Viet Anh Nguyen" userId="b95f61ff061388d5" providerId="LiveId" clId="{CB1B8269-381B-486A-A97B-E6C15A80F249}" dt="2022-02-18T10:06:44.277" v="414"/>
          <ac:inkMkLst>
            <pc:docMk/>
            <pc:sldMk cId="1263905516" sldId="585"/>
            <ac:inkMk id="105" creationId="{BBA8EE22-4670-4506-B878-DB1F692486D3}"/>
          </ac:inkMkLst>
        </pc:inkChg>
        <pc:inkChg chg="add del">
          <ac:chgData name="Viet Anh Nguyen" userId="b95f61ff061388d5" providerId="LiveId" clId="{CB1B8269-381B-486A-A97B-E6C15A80F249}" dt="2022-02-18T10:06:44.277" v="414"/>
          <ac:inkMkLst>
            <pc:docMk/>
            <pc:sldMk cId="1263905516" sldId="585"/>
            <ac:inkMk id="106" creationId="{01E8DA43-E55A-48B5-9D2A-3D823AA01269}"/>
          </ac:inkMkLst>
        </pc:inkChg>
        <pc:inkChg chg="add del">
          <ac:chgData name="Viet Anh Nguyen" userId="b95f61ff061388d5" providerId="LiveId" clId="{CB1B8269-381B-486A-A97B-E6C15A80F249}" dt="2022-02-18T10:06:44.277" v="414"/>
          <ac:inkMkLst>
            <pc:docMk/>
            <pc:sldMk cId="1263905516" sldId="585"/>
            <ac:inkMk id="107" creationId="{7963E71E-6777-40D5-BE5E-2E6556DD62FF}"/>
          </ac:inkMkLst>
        </pc:inkChg>
        <pc:inkChg chg="add del">
          <ac:chgData name="Viet Anh Nguyen" userId="b95f61ff061388d5" providerId="LiveId" clId="{CB1B8269-381B-486A-A97B-E6C15A80F249}" dt="2022-02-18T10:06:47.140" v="419"/>
          <ac:inkMkLst>
            <pc:docMk/>
            <pc:sldMk cId="1263905516" sldId="585"/>
            <ac:inkMk id="108" creationId="{B8536C56-F962-467D-82F5-D6C22D825C5E}"/>
          </ac:inkMkLst>
        </pc:inkChg>
        <pc:inkChg chg="add del">
          <ac:chgData name="Viet Anh Nguyen" userId="b95f61ff061388d5" providerId="LiveId" clId="{CB1B8269-381B-486A-A97B-E6C15A80F249}" dt="2022-02-18T10:06:47.140" v="419"/>
          <ac:inkMkLst>
            <pc:docMk/>
            <pc:sldMk cId="1263905516" sldId="585"/>
            <ac:inkMk id="109" creationId="{EBAC22BB-79DA-4561-879F-D7442A111442}"/>
          </ac:inkMkLst>
        </pc:inkChg>
        <pc:inkChg chg="add del">
          <ac:chgData name="Viet Anh Nguyen" userId="b95f61ff061388d5" providerId="LiveId" clId="{CB1B8269-381B-486A-A97B-E6C15A80F249}" dt="2022-02-18T10:06:47.140" v="419"/>
          <ac:inkMkLst>
            <pc:docMk/>
            <pc:sldMk cId="1263905516" sldId="585"/>
            <ac:inkMk id="110" creationId="{983BCB0D-E828-4303-B8B7-45BB20404741}"/>
          </ac:inkMkLst>
        </pc:inkChg>
        <pc:inkChg chg="add del">
          <ac:chgData name="Viet Anh Nguyen" userId="b95f61ff061388d5" providerId="LiveId" clId="{CB1B8269-381B-486A-A97B-E6C15A80F249}" dt="2022-02-18T10:06:47.140" v="419"/>
          <ac:inkMkLst>
            <pc:docMk/>
            <pc:sldMk cId="1263905516" sldId="585"/>
            <ac:inkMk id="111" creationId="{C6B6FE80-5B20-44F0-8E48-9E628D3E92AE}"/>
          </ac:inkMkLst>
        </pc:inkChg>
        <pc:inkChg chg="add del">
          <ac:chgData name="Viet Anh Nguyen" userId="b95f61ff061388d5" providerId="LiveId" clId="{CB1B8269-381B-486A-A97B-E6C15A80F249}" dt="2022-02-18T10:06:47.140" v="419"/>
          <ac:inkMkLst>
            <pc:docMk/>
            <pc:sldMk cId="1263905516" sldId="585"/>
            <ac:inkMk id="112" creationId="{6BD53120-B380-4549-B5AF-64F3BB9CC6F3}"/>
          </ac:inkMkLst>
        </pc:inkChg>
        <pc:inkChg chg="add del">
          <ac:chgData name="Viet Anh Nguyen" userId="b95f61ff061388d5" providerId="LiveId" clId="{CB1B8269-381B-486A-A97B-E6C15A80F249}" dt="2022-02-18T10:06:49.854" v="424"/>
          <ac:inkMkLst>
            <pc:docMk/>
            <pc:sldMk cId="1263905516" sldId="585"/>
            <ac:inkMk id="113" creationId="{AA47A92A-710D-4FCA-9643-8A7E61FC570E}"/>
          </ac:inkMkLst>
        </pc:inkChg>
        <pc:inkChg chg="add del">
          <ac:chgData name="Viet Anh Nguyen" userId="b95f61ff061388d5" providerId="LiveId" clId="{CB1B8269-381B-486A-A97B-E6C15A80F249}" dt="2022-02-18T10:06:49.854" v="424"/>
          <ac:inkMkLst>
            <pc:docMk/>
            <pc:sldMk cId="1263905516" sldId="585"/>
            <ac:inkMk id="114" creationId="{8E622CB9-EC6E-4BA3-87E1-353282D4A812}"/>
          </ac:inkMkLst>
        </pc:inkChg>
        <pc:inkChg chg="add del">
          <ac:chgData name="Viet Anh Nguyen" userId="b95f61ff061388d5" providerId="LiveId" clId="{CB1B8269-381B-486A-A97B-E6C15A80F249}" dt="2022-02-18T10:06:49.854" v="424"/>
          <ac:inkMkLst>
            <pc:docMk/>
            <pc:sldMk cId="1263905516" sldId="585"/>
            <ac:inkMk id="115" creationId="{D1BD60F4-4709-4A75-8D5D-CDE473BA8131}"/>
          </ac:inkMkLst>
        </pc:inkChg>
        <pc:inkChg chg="add del">
          <ac:chgData name="Viet Anh Nguyen" userId="b95f61ff061388d5" providerId="LiveId" clId="{CB1B8269-381B-486A-A97B-E6C15A80F249}" dt="2022-02-18T10:06:49.854" v="424"/>
          <ac:inkMkLst>
            <pc:docMk/>
            <pc:sldMk cId="1263905516" sldId="585"/>
            <ac:inkMk id="116" creationId="{45A3197C-9673-4657-8789-2D86E120BF1E}"/>
          </ac:inkMkLst>
        </pc:inkChg>
        <pc:inkChg chg="add del">
          <ac:chgData name="Viet Anh Nguyen" userId="b95f61ff061388d5" providerId="LiveId" clId="{CB1B8269-381B-486A-A97B-E6C15A80F249}" dt="2022-02-18T10:06:49.854" v="424"/>
          <ac:inkMkLst>
            <pc:docMk/>
            <pc:sldMk cId="1263905516" sldId="585"/>
            <ac:inkMk id="117" creationId="{0D44D9E5-2A1C-4727-B214-45DB2821B6CB}"/>
          </ac:inkMkLst>
        </pc:inkChg>
        <pc:inkChg chg="add del">
          <ac:chgData name="Viet Anh Nguyen" userId="b95f61ff061388d5" providerId="LiveId" clId="{CB1B8269-381B-486A-A97B-E6C15A80F249}" dt="2022-02-18T10:06:54.690" v="437"/>
          <ac:inkMkLst>
            <pc:docMk/>
            <pc:sldMk cId="1263905516" sldId="585"/>
            <ac:inkMk id="118" creationId="{47E268C5-55D1-4754-8A78-E066A2F9F449}"/>
          </ac:inkMkLst>
        </pc:inkChg>
        <pc:inkChg chg="add del">
          <ac:chgData name="Viet Anh Nguyen" userId="b95f61ff061388d5" providerId="LiveId" clId="{CB1B8269-381B-486A-A97B-E6C15A80F249}" dt="2022-02-18T10:06:54.690" v="437"/>
          <ac:inkMkLst>
            <pc:docMk/>
            <pc:sldMk cId="1263905516" sldId="585"/>
            <ac:inkMk id="119" creationId="{520E5658-C5CF-4CFE-832C-AD0633FD5C23}"/>
          </ac:inkMkLst>
        </pc:inkChg>
        <pc:inkChg chg="add del">
          <ac:chgData name="Viet Anh Nguyen" userId="b95f61ff061388d5" providerId="LiveId" clId="{CB1B8269-381B-486A-A97B-E6C15A80F249}" dt="2022-02-18T10:06:54.690" v="437"/>
          <ac:inkMkLst>
            <pc:docMk/>
            <pc:sldMk cId="1263905516" sldId="585"/>
            <ac:inkMk id="120" creationId="{598331B1-0AB5-458D-B38A-D9E8ED5B4817}"/>
          </ac:inkMkLst>
        </pc:inkChg>
        <pc:inkChg chg="add del">
          <ac:chgData name="Viet Anh Nguyen" userId="b95f61ff061388d5" providerId="LiveId" clId="{CB1B8269-381B-486A-A97B-E6C15A80F249}" dt="2022-02-18T10:06:54.690" v="437"/>
          <ac:inkMkLst>
            <pc:docMk/>
            <pc:sldMk cId="1263905516" sldId="585"/>
            <ac:inkMk id="121" creationId="{AFA439C5-66E7-4647-885D-31BD98278444}"/>
          </ac:inkMkLst>
        </pc:inkChg>
        <pc:inkChg chg="add del">
          <ac:chgData name="Viet Anh Nguyen" userId="b95f61ff061388d5" providerId="LiveId" clId="{CB1B8269-381B-486A-A97B-E6C15A80F249}" dt="2022-02-18T10:06:54.690" v="437"/>
          <ac:inkMkLst>
            <pc:docMk/>
            <pc:sldMk cId="1263905516" sldId="585"/>
            <ac:inkMk id="122" creationId="{6357CE92-FE81-4028-8816-8CE974999952}"/>
          </ac:inkMkLst>
        </pc:inkChg>
        <pc:inkChg chg="add del">
          <ac:chgData name="Viet Anh Nguyen" userId="b95f61ff061388d5" providerId="LiveId" clId="{CB1B8269-381B-486A-A97B-E6C15A80F249}" dt="2022-02-18T10:06:54.690" v="437"/>
          <ac:inkMkLst>
            <pc:docMk/>
            <pc:sldMk cId="1263905516" sldId="585"/>
            <ac:inkMk id="123" creationId="{7C11083F-40CF-4271-AE59-1FD28A4D9293}"/>
          </ac:inkMkLst>
        </pc:inkChg>
        <pc:inkChg chg="add del">
          <ac:chgData name="Viet Anh Nguyen" userId="b95f61ff061388d5" providerId="LiveId" clId="{CB1B8269-381B-486A-A97B-E6C15A80F249}" dt="2022-02-18T10:06:54.690" v="437"/>
          <ac:inkMkLst>
            <pc:docMk/>
            <pc:sldMk cId="1263905516" sldId="585"/>
            <ac:inkMk id="124" creationId="{AB4B33F9-6DA8-4325-BF82-0DC604211A09}"/>
          </ac:inkMkLst>
        </pc:inkChg>
        <pc:inkChg chg="add del">
          <ac:chgData name="Viet Anh Nguyen" userId="b95f61ff061388d5" providerId="LiveId" clId="{CB1B8269-381B-486A-A97B-E6C15A80F249}" dt="2022-02-18T10:06:54.690" v="437"/>
          <ac:inkMkLst>
            <pc:docMk/>
            <pc:sldMk cId="1263905516" sldId="585"/>
            <ac:inkMk id="125" creationId="{1092424B-41B4-4249-AF8B-D5BFF8A188F2}"/>
          </ac:inkMkLst>
        </pc:inkChg>
        <pc:inkChg chg="add del">
          <ac:chgData name="Viet Anh Nguyen" userId="b95f61ff061388d5" providerId="LiveId" clId="{CB1B8269-381B-486A-A97B-E6C15A80F249}" dt="2022-02-18T10:06:54.690" v="437"/>
          <ac:inkMkLst>
            <pc:docMk/>
            <pc:sldMk cId="1263905516" sldId="585"/>
            <ac:inkMk id="126" creationId="{30571B31-456C-4BB1-953F-A85E1136E678}"/>
          </ac:inkMkLst>
        </pc:inkChg>
        <pc:inkChg chg="add del">
          <ac:chgData name="Viet Anh Nguyen" userId="b95f61ff061388d5" providerId="LiveId" clId="{CB1B8269-381B-486A-A97B-E6C15A80F249}" dt="2022-02-18T10:06:54.690" v="437"/>
          <ac:inkMkLst>
            <pc:docMk/>
            <pc:sldMk cId="1263905516" sldId="585"/>
            <ac:inkMk id="127" creationId="{809A6EFB-B317-4F69-B2C3-3B364B6ED4A5}"/>
          </ac:inkMkLst>
        </pc:inkChg>
        <pc:inkChg chg="add del">
          <ac:chgData name="Viet Anh Nguyen" userId="b95f61ff061388d5" providerId="LiveId" clId="{CB1B8269-381B-486A-A97B-E6C15A80F249}" dt="2022-02-18T10:06:54.690" v="437"/>
          <ac:inkMkLst>
            <pc:docMk/>
            <pc:sldMk cId="1263905516" sldId="585"/>
            <ac:inkMk id="128" creationId="{8E6B9602-0649-4700-AD25-609CCFC47FF0}"/>
          </ac:inkMkLst>
        </pc:inkChg>
        <pc:inkChg chg="add del">
          <ac:chgData name="Viet Anh Nguyen" userId="b95f61ff061388d5" providerId="LiveId" clId="{CB1B8269-381B-486A-A97B-E6C15A80F249}" dt="2022-02-18T10:06:54.690" v="437"/>
          <ac:inkMkLst>
            <pc:docMk/>
            <pc:sldMk cId="1263905516" sldId="585"/>
            <ac:inkMk id="129" creationId="{CD42E322-7781-4582-A98D-4F567B624300}"/>
          </ac:inkMkLst>
        </pc:inkChg>
        <pc:inkChg chg="add del">
          <ac:chgData name="Viet Anh Nguyen" userId="b95f61ff061388d5" providerId="LiveId" clId="{CB1B8269-381B-486A-A97B-E6C15A80F249}" dt="2022-02-18T10:06:54.690" v="437"/>
          <ac:inkMkLst>
            <pc:docMk/>
            <pc:sldMk cId="1263905516" sldId="585"/>
            <ac:inkMk id="130" creationId="{A5D6C5F8-B64F-4625-BC35-4E607FD6B0BA}"/>
          </ac:inkMkLst>
        </pc:inkChg>
        <pc:inkChg chg="add del">
          <ac:chgData name="Viet Anh Nguyen" userId="b95f61ff061388d5" providerId="LiveId" clId="{CB1B8269-381B-486A-A97B-E6C15A80F249}" dt="2022-02-18T10:06:57.210" v="444"/>
          <ac:inkMkLst>
            <pc:docMk/>
            <pc:sldMk cId="1263905516" sldId="585"/>
            <ac:inkMk id="131" creationId="{3D58D866-AAB2-4CD1-8DE3-8CAA9A85B3E0}"/>
          </ac:inkMkLst>
        </pc:inkChg>
        <pc:inkChg chg="add del">
          <ac:chgData name="Viet Anh Nguyen" userId="b95f61ff061388d5" providerId="LiveId" clId="{CB1B8269-381B-486A-A97B-E6C15A80F249}" dt="2022-02-18T10:06:57.210" v="444"/>
          <ac:inkMkLst>
            <pc:docMk/>
            <pc:sldMk cId="1263905516" sldId="585"/>
            <ac:inkMk id="132" creationId="{5D108718-1ADA-41B8-800C-3C954E4065DF}"/>
          </ac:inkMkLst>
        </pc:inkChg>
        <pc:inkChg chg="add del">
          <ac:chgData name="Viet Anh Nguyen" userId="b95f61ff061388d5" providerId="LiveId" clId="{CB1B8269-381B-486A-A97B-E6C15A80F249}" dt="2022-02-18T10:06:57.210" v="444"/>
          <ac:inkMkLst>
            <pc:docMk/>
            <pc:sldMk cId="1263905516" sldId="585"/>
            <ac:inkMk id="133" creationId="{6C659751-DAC6-4263-8128-441ECC987A9D}"/>
          </ac:inkMkLst>
        </pc:inkChg>
        <pc:inkChg chg="add del">
          <ac:chgData name="Viet Anh Nguyen" userId="b95f61ff061388d5" providerId="LiveId" clId="{CB1B8269-381B-486A-A97B-E6C15A80F249}" dt="2022-02-18T10:06:57.210" v="444"/>
          <ac:inkMkLst>
            <pc:docMk/>
            <pc:sldMk cId="1263905516" sldId="585"/>
            <ac:inkMk id="134" creationId="{044B296B-D791-4BDC-8424-8477682F9CDB}"/>
          </ac:inkMkLst>
        </pc:inkChg>
        <pc:inkChg chg="add del">
          <ac:chgData name="Viet Anh Nguyen" userId="b95f61ff061388d5" providerId="LiveId" clId="{CB1B8269-381B-486A-A97B-E6C15A80F249}" dt="2022-02-18T10:06:57.210" v="444"/>
          <ac:inkMkLst>
            <pc:docMk/>
            <pc:sldMk cId="1263905516" sldId="585"/>
            <ac:inkMk id="135" creationId="{7D2F3AD4-77CF-492E-9906-B92288B4F227}"/>
          </ac:inkMkLst>
        </pc:inkChg>
        <pc:inkChg chg="add del">
          <ac:chgData name="Viet Anh Nguyen" userId="b95f61ff061388d5" providerId="LiveId" clId="{CB1B8269-381B-486A-A97B-E6C15A80F249}" dt="2022-02-18T10:06:57.210" v="444"/>
          <ac:inkMkLst>
            <pc:docMk/>
            <pc:sldMk cId="1263905516" sldId="585"/>
            <ac:inkMk id="136" creationId="{54FCFD17-E072-442D-A62C-99FB81EA3D00}"/>
          </ac:inkMkLst>
        </pc:inkChg>
        <pc:inkChg chg="add del">
          <ac:chgData name="Viet Anh Nguyen" userId="b95f61ff061388d5" providerId="LiveId" clId="{CB1B8269-381B-486A-A97B-E6C15A80F249}" dt="2022-02-18T10:06:57.210" v="444"/>
          <ac:inkMkLst>
            <pc:docMk/>
            <pc:sldMk cId="1263905516" sldId="585"/>
            <ac:inkMk id="137" creationId="{1458C046-1527-4997-8F0E-60FDFC3A6B8E}"/>
          </ac:inkMkLst>
        </pc:inkChg>
        <pc:inkChg chg="add">
          <ac:chgData name="Viet Anh Nguyen" userId="b95f61ff061388d5" providerId="LiveId" clId="{CB1B8269-381B-486A-A97B-E6C15A80F249}" dt="2022-02-18T10:06:57.210" v="444"/>
          <ac:inkMkLst>
            <pc:docMk/>
            <pc:sldMk cId="1263905516" sldId="585"/>
            <ac:inkMk id="138" creationId="{BA988BC5-ADD9-4557-BEA3-CDF5D6E57872}"/>
          </ac:inkMkLst>
        </pc:inkChg>
        <pc:inkChg chg="add del">
          <ac:chgData name="Viet Anh Nguyen" userId="b95f61ff061388d5" providerId="LiveId" clId="{CB1B8269-381B-486A-A97B-E6C15A80F249}" dt="2022-02-18T10:07:00.354" v="450"/>
          <ac:inkMkLst>
            <pc:docMk/>
            <pc:sldMk cId="1263905516" sldId="585"/>
            <ac:inkMk id="139" creationId="{A68708B9-FDBA-4623-B400-B7CB50BE310C}"/>
          </ac:inkMkLst>
        </pc:inkChg>
        <pc:inkChg chg="add del">
          <ac:chgData name="Viet Anh Nguyen" userId="b95f61ff061388d5" providerId="LiveId" clId="{CB1B8269-381B-486A-A97B-E6C15A80F249}" dt="2022-02-18T10:07:00.354" v="450"/>
          <ac:inkMkLst>
            <pc:docMk/>
            <pc:sldMk cId="1263905516" sldId="585"/>
            <ac:inkMk id="140" creationId="{19F808C2-4885-4FE7-8114-83187DCC0485}"/>
          </ac:inkMkLst>
        </pc:inkChg>
        <pc:inkChg chg="add del">
          <ac:chgData name="Viet Anh Nguyen" userId="b95f61ff061388d5" providerId="LiveId" clId="{CB1B8269-381B-486A-A97B-E6C15A80F249}" dt="2022-02-18T10:07:00.354" v="450"/>
          <ac:inkMkLst>
            <pc:docMk/>
            <pc:sldMk cId="1263905516" sldId="585"/>
            <ac:inkMk id="141" creationId="{0446DC29-5B36-4A72-B0FE-A710A5030CB0}"/>
          </ac:inkMkLst>
        </pc:inkChg>
        <pc:inkChg chg="add del">
          <ac:chgData name="Viet Anh Nguyen" userId="b95f61ff061388d5" providerId="LiveId" clId="{CB1B8269-381B-486A-A97B-E6C15A80F249}" dt="2022-02-18T10:07:00.354" v="450"/>
          <ac:inkMkLst>
            <pc:docMk/>
            <pc:sldMk cId="1263905516" sldId="585"/>
            <ac:inkMk id="142" creationId="{2EF270F4-F6FC-46CC-8B97-C6918F3C7BE5}"/>
          </ac:inkMkLst>
        </pc:inkChg>
        <pc:inkChg chg="add">
          <ac:chgData name="Viet Anh Nguyen" userId="b95f61ff061388d5" providerId="LiveId" clId="{CB1B8269-381B-486A-A97B-E6C15A80F249}" dt="2022-02-18T10:06:59.414" v="449" actId="9405"/>
          <ac:inkMkLst>
            <pc:docMk/>
            <pc:sldMk cId="1263905516" sldId="585"/>
            <ac:inkMk id="143" creationId="{828CE6BC-CFB9-4D73-9BDD-22A6A60C6F0C}"/>
          </ac:inkMkLst>
        </pc:inkChg>
        <pc:inkChg chg="add">
          <ac:chgData name="Viet Anh Nguyen" userId="b95f61ff061388d5" providerId="LiveId" clId="{CB1B8269-381B-486A-A97B-E6C15A80F249}" dt="2022-02-18T10:07:00.354" v="450"/>
          <ac:inkMkLst>
            <pc:docMk/>
            <pc:sldMk cId="1263905516" sldId="585"/>
            <ac:inkMk id="144" creationId="{313BAA68-61B0-4C0C-8574-6D737FD0DF52}"/>
          </ac:inkMkLst>
        </pc:inkChg>
        <pc:inkChg chg="add del">
          <ac:chgData name="Viet Anh Nguyen" userId="b95f61ff061388d5" providerId="LiveId" clId="{CB1B8269-381B-486A-A97B-E6C15A80F249}" dt="2022-02-18T10:07:01.717" v="453"/>
          <ac:inkMkLst>
            <pc:docMk/>
            <pc:sldMk cId="1263905516" sldId="585"/>
            <ac:inkMk id="145" creationId="{1D141F25-CA71-4BAF-ABFF-F3B07FFA29FF}"/>
          </ac:inkMkLst>
        </pc:inkChg>
        <pc:inkChg chg="add del">
          <ac:chgData name="Viet Anh Nguyen" userId="b95f61ff061388d5" providerId="LiveId" clId="{CB1B8269-381B-486A-A97B-E6C15A80F249}" dt="2022-02-18T10:07:01.717" v="453"/>
          <ac:inkMkLst>
            <pc:docMk/>
            <pc:sldMk cId="1263905516" sldId="585"/>
            <ac:inkMk id="146" creationId="{87B2327B-CC37-4D74-8BD0-442D4EB8F24C}"/>
          </ac:inkMkLst>
        </pc:inkChg>
        <pc:inkChg chg="add del">
          <ac:chgData name="Viet Anh Nguyen" userId="b95f61ff061388d5" providerId="LiveId" clId="{CB1B8269-381B-486A-A97B-E6C15A80F249}" dt="2022-02-18T10:07:05.335" v="462"/>
          <ac:inkMkLst>
            <pc:docMk/>
            <pc:sldMk cId="1263905516" sldId="585"/>
            <ac:inkMk id="147" creationId="{434A7F60-9EBA-40C6-9807-0CFF622AB8F7}"/>
          </ac:inkMkLst>
        </pc:inkChg>
        <pc:inkChg chg="add del">
          <ac:chgData name="Viet Anh Nguyen" userId="b95f61ff061388d5" providerId="LiveId" clId="{CB1B8269-381B-486A-A97B-E6C15A80F249}" dt="2022-02-18T10:07:05.335" v="462"/>
          <ac:inkMkLst>
            <pc:docMk/>
            <pc:sldMk cId="1263905516" sldId="585"/>
            <ac:inkMk id="148" creationId="{854ECE0F-1BE0-44C4-8F99-8C38F1114472}"/>
          </ac:inkMkLst>
        </pc:inkChg>
        <pc:inkChg chg="add del">
          <ac:chgData name="Viet Anh Nguyen" userId="b95f61ff061388d5" providerId="LiveId" clId="{CB1B8269-381B-486A-A97B-E6C15A80F249}" dt="2022-02-18T10:07:05.335" v="462"/>
          <ac:inkMkLst>
            <pc:docMk/>
            <pc:sldMk cId="1263905516" sldId="585"/>
            <ac:inkMk id="149" creationId="{5EA3D04A-EB0F-43A5-A7C0-7116522C3B98}"/>
          </ac:inkMkLst>
        </pc:inkChg>
        <pc:inkChg chg="add del">
          <ac:chgData name="Viet Anh Nguyen" userId="b95f61ff061388d5" providerId="LiveId" clId="{CB1B8269-381B-486A-A97B-E6C15A80F249}" dt="2022-02-18T10:07:05.335" v="462"/>
          <ac:inkMkLst>
            <pc:docMk/>
            <pc:sldMk cId="1263905516" sldId="585"/>
            <ac:inkMk id="150" creationId="{C9FE57BD-AD90-428C-BD49-92DEFD73407C}"/>
          </ac:inkMkLst>
        </pc:inkChg>
        <pc:inkChg chg="add">
          <ac:chgData name="Viet Anh Nguyen" userId="b95f61ff061388d5" providerId="LiveId" clId="{CB1B8269-381B-486A-A97B-E6C15A80F249}" dt="2022-02-18T10:07:03.266" v="457" actId="9405"/>
          <ac:inkMkLst>
            <pc:docMk/>
            <pc:sldMk cId="1263905516" sldId="585"/>
            <ac:inkMk id="151" creationId="{5A824040-F81D-452E-A738-52C4ACDC71E0}"/>
          </ac:inkMkLst>
        </pc:inkChg>
        <pc:inkChg chg="add">
          <ac:chgData name="Viet Anh Nguyen" userId="b95f61ff061388d5" providerId="LiveId" clId="{CB1B8269-381B-486A-A97B-E6C15A80F249}" dt="2022-02-18T10:07:03.476" v="458" actId="9405"/>
          <ac:inkMkLst>
            <pc:docMk/>
            <pc:sldMk cId="1263905516" sldId="585"/>
            <ac:inkMk id="152" creationId="{1EE69607-FC5B-4129-AAC6-BFE313E1555F}"/>
          </ac:inkMkLst>
        </pc:inkChg>
        <pc:inkChg chg="add del">
          <ac:chgData name="Viet Anh Nguyen" userId="b95f61ff061388d5" providerId="LiveId" clId="{CB1B8269-381B-486A-A97B-E6C15A80F249}" dt="2022-02-18T10:07:05.335" v="462"/>
          <ac:inkMkLst>
            <pc:docMk/>
            <pc:sldMk cId="1263905516" sldId="585"/>
            <ac:inkMk id="153" creationId="{83AFCA11-873F-4D37-8B06-38C23174A4DB}"/>
          </ac:inkMkLst>
        </pc:inkChg>
        <pc:inkChg chg="add del">
          <ac:chgData name="Viet Anh Nguyen" userId="b95f61ff061388d5" providerId="LiveId" clId="{CB1B8269-381B-486A-A97B-E6C15A80F249}" dt="2022-02-18T10:07:05.335" v="462"/>
          <ac:inkMkLst>
            <pc:docMk/>
            <pc:sldMk cId="1263905516" sldId="585"/>
            <ac:inkMk id="154" creationId="{4A3777F0-3E08-4F3C-9785-69084D043236}"/>
          </ac:inkMkLst>
        </pc:inkChg>
        <pc:inkChg chg="add">
          <ac:chgData name="Viet Anh Nguyen" userId="b95f61ff061388d5" providerId="LiveId" clId="{CB1B8269-381B-486A-A97B-E6C15A80F249}" dt="2022-02-18T10:07:04.771" v="461" actId="9405"/>
          <ac:inkMkLst>
            <pc:docMk/>
            <pc:sldMk cId="1263905516" sldId="585"/>
            <ac:inkMk id="155" creationId="{52EF998B-0414-457E-97B7-B78595368B61}"/>
          </ac:inkMkLst>
        </pc:inkChg>
        <pc:inkChg chg="add">
          <ac:chgData name="Viet Anh Nguyen" userId="b95f61ff061388d5" providerId="LiveId" clId="{CB1B8269-381B-486A-A97B-E6C15A80F249}" dt="2022-02-18T10:07:05.335" v="462"/>
          <ac:inkMkLst>
            <pc:docMk/>
            <pc:sldMk cId="1263905516" sldId="585"/>
            <ac:inkMk id="156" creationId="{04DFCF03-E1BC-449A-A3CC-A0D6AE1522A7}"/>
          </ac:inkMkLst>
        </pc:inkChg>
        <pc:inkChg chg="add">
          <ac:chgData name="Viet Anh Nguyen" userId="b95f61ff061388d5" providerId="LiveId" clId="{CB1B8269-381B-486A-A97B-E6C15A80F249}" dt="2022-02-18T10:07:05.335" v="462"/>
          <ac:inkMkLst>
            <pc:docMk/>
            <pc:sldMk cId="1263905516" sldId="585"/>
            <ac:inkMk id="157" creationId="{B6591318-C838-4A14-9289-DFA7279869B8}"/>
          </ac:inkMkLst>
        </pc:inkChg>
        <pc:inkChg chg="add del">
          <ac:chgData name="Viet Anh Nguyen" userId="b95f61ff061388d5" providerId="LiveId" clId="{CB1B8269-381B-486A-A97B-E6C15A80F249}" dt="2022-02-18T10:07:07.422" v="467"/>
          <ac:inkMkLst>
            <pc:docMk/>
            <pc:sldMk cId="1263905516" sldId="585"/>
            <ac:inkMk id="158" creationId="{2A7CE69B-7CE4-44E8-A1D2-624D133E850E}"/>
          </ac:inkMkLst>
        </pc:inkChg>
        <pc:inkChg chg="add del">
          <ac:chgData name="Viet Anh Nguyen" userId="b95f61ff061388d5" providerId="LiveId" clId="{CB1B8269-381B-486A-A97B-E6C15A80F249}" dt="2022-02-18T10:07:07.422" v="467"/>
          <ac:inkMkLst>
            <pc:docMk/>
            <pc:sldMk cId="1263905516" sldId="585"/>
            <ac:inkMk id="159" creationId="{4AA1FEDE-E005-486B-A992-28CCEA0CA35A}"/>
          </ac:inkMkLst>
        </pc:inkChg>
        <pc:inkChg chg="add del">
          <ac:chgData name="Viet Anh Nguyen" userId="b95f61ff061388d5" providerId="LiveId" clId="{CB1B8269-381B-486A-A97B-E6C15A80F249}" dt="2022-02-18T10:07:07.422" v="467"/>
          <ac:inkMkLst>
            <pc:docMk/>
            <pc:sldMk cId="1263905516" sldId="585"/>
            <ac:inkMk id="160" creationId="{12CE5183-2A4B-4AC7-B15E-C08904275CCB}"/>
          </ac:inkMkLst>
        </pc:inkChg>
        <pc:inkChg chg="add del">
          <ac:chgData name="Viet Anh Nguyen" userId="b95f61ff061388d5" providerId="LiveId" clId="{CB1B8269-381B-486A-A97B-E6C15A80F249}" dt="2022-02-18T10:07:07.422" v="467"/>
          <ac:inkMkLst>
            <pc:docMk/>
            <pc:sldMk cId="1263905516" sldId="585"/>
            <ac:inkMk id="161" creationId="{13B9B569-FEDD-4EDE-BA25-9E2FE20CBABB}"/>
          </ac:inkMkLst>
        </pc:inkChg>
        <pc:inkChg chg="add">
          <ac:chgData name="Viet Anh Nguyen" userId="b95f61ff061388d5" providerId="LiveId" clId="{CB1B8269-381B-486A-A97B-E6C15A80F249}" dt="2022-02-18T10:07:07.422" v="467"/>
          <ac:inkMkLst>
            <pc:docMk/>
            <pc:sldMk cId="1263905516" sldId="585"/>
            <ac:inkMk id="162" creationId="{A1D64E9F-060C-4E3D-A8B6-811D5DAAD258}"/>
          </ac:inkMkLst>
        </pc:inkChg>
        <pc:inkChg chg="add del">
          <ac:chgData name="Viet Anh Nguyen" userId="b95f61ff061388d5" providerId="LiveId" clId="{CB1B8269-381B-486A-A97B-E6C15A80F249}" dt="2022-02-18T10:07:09.171" v="472"/>
          <ac:inkMkLst>
            <pc:docMk/>
            <pc:sldMk cId="1263905516" sldId="585"/>
            <ac:inkMk id="163" creationId="{FE107CB1-A64F-4A24-913E-188ACFFAB456}"/>
          </ac:inkMkLst>
        </pc:inkChg>
        <pc:inkChg chg="add del">
          <ac:chgData name="Viet Anh Nguyen" userId="b95f61ff061388d5" providerId="LiveId" clId="{CB1B8269-381B-486A-A97B-E6C15A80F249}" dt="2022-02-18T10:07:09.171" v="472"/>
          <ac:inkMkLst>
            <pc:docMk/>
            <pc:sldMk cId="1263905516" sldId="585"/>
            <ac:inkMk id="164" creationId="{5A1C329C-E675-4CA7-900B-74A9D7AF5868}"/>
          </ac:inkMkLst>
        </pc:inkChg>
        <pc:inkChg chg="add del">
          <ac:chgData name="Viet Anh Nguyen" userId="b95f61ff061388d5" providerId="LiveId" clId="{CB1B8269-381B-486A-A97B-E6C15A80F249}" dt="2022-02-18T10:07:09.171" v="472"/>
          <ac:inkMkLst>
            <pc:docMk/>
            <pc:sldMk cId="1263905516" sldId="585"/>
            <ac:inkMk id="165" creationId="{83FD06D7-8EBB-46C1-8DC4-044160C238D1}"/>
          </ac:inkMkLst>
        </pc:inkChg>
        <pc:inkChg chg="add del">
          <ac:chgData name="Viet Anh Nguyen" userId="b95f61ff061388d5" providerId="LiveId" clId="{CB1B8269-381B-486A-A97B-E6C15A80F249}" dt="2022-02-18T10:07:09.171" v="472"/>
          <ac:inkMkLst>
            <pc:docMk/>
            <pc:sldMk cId="1263905516" sldId="585"/>
            <ac:inkMk id="166" creationId="{3BAE66F7-19AE-4FCA-A87F-5D3E0F0A1CA2}"/>
          </ac:inkMkLst>
        </pc:inkChg>
        <pc:inkChg chg="add">
          <ac:chgData name="Viet Anh Nguyen" userId="b95f61ff061388d5" providerId="LiveId" clId="{CB1B8269-381B-486A-A97B-E6C15A80F249}" dt="2022-02-18T10:07:09.171" v="472"/>
          <ac:inkMkLst>
            <pc:docMk/>
            <pc:sldMk cId="1263905516" sldId="585"/>
            <ac:inkMk id="167" creationId="{CBCD48A0-9D1B-48CF-B42A-F8E361B77E0F}"/>
          </ac:inkMkLst>
        </pc:inkChg>
        <pc:inkChg chg="add del">
          <ac:chgData name="Viet Anh Nguyen" userId="b95f61ff061388d5" providerId="LiveId" clId="{CB1B8269-381B-486A-A97B-E6C15A80F249}" dt="2022-02-18T10:07:11.878" v="480"/>
          <ac:inkMkLst>
            <pc:docMk/>
            <pc:sldMk cId="1263905516" sldId="585"/>
            <ac:inkMk id="168" creationId="{C87F814B-9793-40B9-9499-9E3AD662C3C7}"/>
          </ac:inkMkLst>
        </pc:inkChg>
        <pc:inkChg chg="add del">
          <ac:chgData name="Viet Anh Nguyen" userId="b95f61ff061388d5" providerId="LiveId" clId="{CB1B8269-381B-486A-A97B-E6C15A80F249}" dt="2022-02-18T10:07:11.878" v="480"/>
          <ac:inkMkLst>
            <pc:docMk/>
            <pc:sldMk cId="1263905516" sldId="585"/>
            <ac:inkMk id="169" creationId="{F7A1EA6B-E8D8-4FF1-BDF7-C554E9947E4C}"/>
          </ac:inkMkLst>
        </pc:inkChg>
        <pc:inkChg chg="add del">
          <ac:chgData name="Viet Anh Nguyen" userId="b95f61ff061388d5" providerId="LiveId" clId="{CB1B8269-381B-486A-A97B-E6C15A80F249}" dt="2022-02-18T10:07:11.878" v="480"/>
          <ac:inkMkLst>
            <pc:docMk/>
            <pc:sldMk cId="1263905516" sldId="585"/>
            <ac:inkMk id="170" creationId="{86A71E6B-E72D-4C85-8E65-332E7E6C70FD}"/>
          </ac:inkMkLst>
        </pc:inkChg>
        <pc:inkChg chg="add del">
          <ac:chgData name="Viet Anh Nguyen" userId="b95f61ff061388d5" providerId="LiveId" clId="{CB1B8269-381B-486A-A97B-E6C15A80F249}" dt="2022-02-18T10:07:11.878" v="480"/>
          <ac:inkMkLst>
            <pc:docMk/>
            <pc:sldMk cId="1263905516" sldId="585"/>
            <ac:inkMk id="171" creationId="{CCA82BB1-907F-46E1-B35D-610CA2FF074F}"/>
          </ac:inkMkLst>
        </pc:inkChg>
        <pc:inkChg chg="add del">
          <ac:chgData name="Viet Anh Nguyen" userId="b95f61ff061388d5" providerId="LiveId" clId="{CB1B8269-381B-486A-A97B-E6C15A80F249}" dt="2022-02-18T10:07:11.878" v="480"/>
          <ac:inkMkLst>
            <pc:docMk/>
            <pc:sldMk cId="1263905516" sldId="585"/>
            <ac:inkMk id="172" creationId="{B6C4421D-5DCC-4ABC-B821-277D7404C9D0}"/>
          </ac:inkMkLst>
        </pc:inkChg>
        <pc:inkChg chg="add del">
          <ac:chgData name="Viet Anh Nguyen" userId="b95f61ff061388d5" providerId="LiveId" clId="{CB1B8269-381B-486A-A97B-E6C15A80F249}" dt="2022-02-18T10:07:11.878" v="480"/>
          <ac:inkMkLst>
            <pc:docMk/>
            <pc:sldMk cId="1263905516" sldId="585"/>
            <ac:inkMk id="173" creationId="{8599003F-B985-42BF-A1D9-1D6B17814F59}"/>
          </ac:inkMkLst>
        </pc:inkChg>
        <pc:inkChg chg="add del">
          <ac:chgData name="Viet Anh Nguyen" userId="b95f61ff061388d5" providerId="LiveId" clId="{CB1B8269-381B-486A-A97B-E6C15A80F249}" dt="2022-02-18T10:07:11.878" v="480"/>
          <ac:inkMkLst>
            <pc:docMk/>
            <pc:sldMk cId="1263905516" sldId="585"/>
            <ac:inkMk id="174" creationId="{B671946F-29EA-4513-8E02-BF438557DF7B}"/>
          </ac:inkMkLst>
        </pc:inkChg>
        <pc:inkChg chg="add">
          <ac:chgData name="Viet Anh Nguyen" userId="b95f61ff061388d5" providerId="LiveId" clId="{CB1B8269-381B-486A-A97B-E6C15A80F249}" dt="2022-02-18T10:07:11.878" v="480"/>
          <ac:inkMkLst>
            <pc:docMk/>
            <pc:sldMk cId="1263905516" sldId="585"/>
            <ac:inkMk id="175" creationId="{E85D9D48-F19C-47FB-9E4F-56CA18E17060}"/>
          </ac:inkMkLst>
        </pc:inkChg>
      </pc:sldChg>
      <pc:sldChg chg="addSp delSp new mod">
        <pc:chgData name="Viet Anh Nguyen" userId="b95f61ff061388d5" providerId="LiveId" clId="{CB1B8269-381B-486A-A97B-E6C15A80F249}" dt="2022-02-18T10:10:25.549" v="614" actId="9405"/>
        <pc:sldMkLst>
          <pc:docMk/>
          <pc:sldMk cId="3505945764" sldId="586"/>
        </pc:sldMkLst>
        <pc:inkChg chg="add del">
          <ac:chgData name="Viet Anh Nguyen" userId="b95f61ff061388d5" providerId="LiveId" clId="{CB1B8269-381B-486A-A97B-E6C15A80F249}" dt="2022-02-18T10:08:53.798" v="486"/>
          <ac:inkMkLst>
            <pc:docMk/>
            <pc:sldMk cId="3505945764" sldId="586"/>
            <ac:inkMk id="2" creationId="{82DE7FA3-8361-4962-9619-D13836CE1AF4}"/>
          </ac:inkMkLst>
        </pc:inkChg>
        <pc:inkChg chg="add del">
          <ac:chgData name="Viet Anh Nguyen" userId="b95f61ff061388d5" providerId="LiveId" clId="{CB1B8269-381B-486A-A97B-E6C15A80F249}" dt="2022-02-18T10:08:53.798" v="486"/>
          <ac:inkMkLst>
            <pc:docMk/>
            <pc:sldMk cId="3505945764" sldId="586"/>
            <ac:inkMk id="3" creationId="{06543B3D-F249-48B0-98BC-BA983ADF9E36}"/>
          </ac:inkMkLst>
        </pc:inkChg>
        <pc:inkChg chg="add del">
          <ac:chgData name="Viet Anh Nguyen" userId="b95f61ff061388d5" providerId="LiveId" clId="{CB1B8269-381B-486A-A97B-E6C15A80F249}" dt="2022-02-18T10:08:53.798" v="486"/>
          <ac:inkMkLst>
            <pc:docMk/>
            <pc:sldMk cId="3505945764" sldId="586"/>
            <ac:inkMk id="4" creationId="{815670C5-D08C-4A05-A3A5-470469071216}"/>
          </ac:inkMkLst>
        </pc:inkChg>
        <pc:inkChg chg="add del">
          <ac:chgData name="Viet Anh Nguyen" userId="b95f61ff061388d5" providerId="LiveId" clId="{CB1B8269-381B-486A-A97B-E6C15A80F249}" dt="2022-02-18T10:08:53.798" v="486"/>
          <ac:inkMkLst>
            <pc:docMk/>
            <pc:sldMk cId="3505945764" sldId="586"/>
            <ac:inkMk id="5" creationId="{7590FF64-5788-4049-B9BD-BDCC65802D2C}"/>
          </ac:inkMkLst>
        </pc:inkChg>
        <pc:inkChg chg="add">
          <ac:chgData name="Viet Anh Nguyen" userId="b95f61ff061388d5" providerId="LiveId" clId="{CB1B8269-381B-486A-A97B-E6C15A80F249}" dt="2022-02-18T10:08:53.798" v="486"/>
          <ac:inkMkLst>
            <pc:docMk/>
            <pc:sldMk cId="3505945764" sldId="586"/>
            <ac:inkMk id="6" creationId="{E2372D9D-5FC1-4799-8D30-95D48AAFB3E1}"/>
          </ac:inkMkLst>
        </pc:inkChg>
        <pc:inkChg chg="add del">
          <ac:chgData name="Viet Anh Nguyen" userId="b95f61ff061388d5" providerId="LiveId" clId="{CB1B8269-381B-486A-A97B-E6C15A80F249}" dt="2022-02-18T10:08:55.305" v="491"/>
          <ac:inkMkLst>
            <pc:docMk/>
            <pc:sldMk cId="3505945764" sldId="586"/>
            <ac:inkMk id="7" creationId="{A7EE2BE4-89C1-45EA-A6FB-6CB80101FB9F}"/>
          </ac:inkMkLst>
        </pc:inkChg>
        <pc:inkChg chg="add del">
          <ac:chgData name="Viet Anh Nguyen" userId="b95f61ff061388d5" providerId="LiveId" clId="{CB1B8269-381B-486A-A97B-E6C15A80F249}" dt="2022-02-18T10:08:55.305" v="491"/>
          <ac:inkMkLst>
            <pc:docMk/>
            <pc:sldMk cId="3505945764" sldId="586"/>
            <ac:inkMk id="8" creationId="{9931B0B0-676D-42C6-96C9-1445AE9F032E}"/>
          </ac:inkMkLst>
        </pc:inkChg>
        <pc:inkChg chg="add del">
          <ac:chgData name="Viet Anh Nguyen" userId="b95f61ff061388d5" providerId="LiveId" clId="{CB1B8269-381B-486A-A97B-E6C15A80F249}" dt="2022-02-18T10:08:55.305" v="491"/>
          <ac:inkMkLst>
            <pc:docMk/>
            <pc:sldMk cId="3505945764" sldId="586"/>
            <ac:inkMk id="9" creationId="{9EAB31D3-60D6-4B1D-926F-BDF75C611DFF}"/>
          </ac:inkMkLst>
        </pc:inkChg>
        <pc:inkChg chg="add del">
          <ac:chgData name="Viet Anh Nguyen" userId="b95f61ff061388d5" providerId="LiveId" clId="{CB1B8269-381B-486A-A97B-E6C15A80F249}" dt="2022-02-18T10:08:55.305" v="491"/>
          <ac:inkMkLst>
            <pc:docMk/>
            <pc:sldMk cId="3505945764" sldId="586"/>
            <ac:inkMk id="10" creationId="{B8276ABB-6C10-4161-BCCE-1B89368FB130}"/>
          </ac:inkMkLst>
        </pc:inkChg>
        <pc:inkChg chg="add">
          <ac:chgData name="Viet Anh Nguyen" userId="b95f61ff061388d5" providerId="LiveId" clId="{CB1B8269-381B-486A-A97B-E6C15A80F249}" dt="2022-02-18T10:08:55.305" v="491"/>
          <ac:inkMkLst>
            <pc:docMk/>
            <pc:sldMk cId="3505945764" sldId="586"/>
            <ac:inkMk id="11" creationId="{29BB5F62-B1A3-447F-B2C9-35A3DE9C2C62}"/>
          </ac:inkMkLst>
        </pc:inkChg>
        <pc:inkChg chg="add del">
          <ac:chgData name="Viet Anh Nguyen" userId="b95f61ff061388d5" providerId="LiveId" clId="{CB1B8269-381B-486A-A97B-E6C15A80F249}" dt="2022-02-18T10:08:57.829" v="499"/>
          <ac:inkMkLst>
            <pc:docMk/>
            <pc:sldMk cId="3505945764" sldId="586"/>
            <ac:inkMk id="12" creationId="{E29B6323-F6C7-40B0-AA02-E304FCAA10FA}"/>
          </ac:inkMkLst>
        </pc:inkChg>
        <pc:inkChg chg="add del">
          <ac:chgData name="Viet Anh Nguyen" userId="b95f61ff061388d5" providerId="LiveId" clId="{CB1B8269-381B-486A-A97B-E6C15A80F249}" dt="2022-02-18T10:08:57.829" v="499"/>
          <ac:inkMkLst>
            <pc:docMk/>
            <pc:sldMk cId="3505945764" sldId="586"/>
            <ac:inkMk id="13" creationId="{226E308D-92E6-4459-A4CC-C2DF8AC0B47F}"/>
          </ac:inkMkLst>
        </pc:inkChg>
        <pc:inkChg chg="add del">
          <ac:chgData name="Viet Anh Nguyen" userId="b95f61ff061388d5" providerId="LiveId" clId="{CB1B8269-381B-486A-A97B-E6C15A80F249}" dt="2022-02-18T10:08:57.829" v="499"/>
          <ac:inkMkLst>
            <pc:docMk/>
            <pc:sldMk cId="3505945764" sldId="586"/>
            <ac:inkMk id="14" creationId="{D82FE9DF-1C55-4133-B720-BC6BCE63851B}"/>
          </ac:inkMkLst>
        </pc:inkChg>
        <pc:inkChg chg="add del">
          <ac:chgData name="Viet Anh Nguyen" userId="b95f61ff061388d5" providerId="LiveId" clId="{CB1B8269-381B-486A-A97B-E6C15A80F249}" dt="2022-02-18T10:08:57.829" v="499"/>
          <ac:inkMkLst>
            <pc:docMk/>
            <pc:sldMk cId="3505945764" sldId="586"/>
            <ac:inkMk id="15" creationId="{B3447E3B-634A-4FA4-AC2B-47A4A03061E6}"/>
          </ac:inkMkLst>
        </pc:inkChg>
        <pc:inkChg chg="add del">
          <ac:chgData name="Viet Anh Nguyen" userId="b95f61ff061388d5" providerId="LiveId" clId="{CB1B8269-381B-486A-A97B-E6C15A80F249}" dt="2022-02-18T10:08:57.829" v="499"/>
          <ac:inkMkLst>
            <pc:docMk/>
            <pc:sldMk cId="3505945764" sldId="586"/>
            <ac:inkMk id="16" creationId="{0C997B83-1FDE-4D22-BBB6-C9F47D270879}"/>
          </ac:inkMkLst>
        </pc:inkChg>
        <pc:inkChg chg="add del">
          <ac:chgData name="Viet Anh Nguyen" userId="b95f61ff061388d5" providerId="LiveId" clId="{CB1B8269-381B-486A-A97B-E6C15A80F249}" dt="2022-02-18T10:08:57.829" v="499"/>
          <ac:inkMkLst>
            <pc:docMk/>
            <pc:sldMk cId="3505945764" sldId="586"/>
            <ac:inkMk id="17" creationId="{02BE127A-48C3-4898-A869-9D1507293B58}"/>
          </ac:inkMkLst>
        </pc:inkChg>
        <pc:inkChg chg="add del">
          <ac:chgData name="Viet Anh Nguyen" userId="b95f61ff061388d5" providerId="LiveId" clId="{CB1B8269-381B-486A-A97B-E6C15A80F249}" dt="2022-02-18T10:09:01.752" v="505"/>
          <ac:inkMkLst>
            <pc:docMk/>
            <pc:sldMk cId="3505945764" sldId="586"/>
            <ac:inkMk id="18" creationId="{513B5DC4-C1CA-4F66-B229-01220F99753E}"/>
          </ac:inkMkLst>
        </pc:inkChg>
        <pc:inkChg chg="add">
          <ac:chgData name="Viet Anh Nguyen" userId="b95f61ff061388d5" providerId="LiveId" clId="{CB1B8269-381B-486A-A97B-E6C15A80F249}" dt="2022-02-18T10:08:57.829" v="499"/>
          <ac:inkMkLst>
            <pc:docMk/>
            <pc:sldMk cId="3505945764" sldId="586"/>
            <ac:inkMk id="19" creationId="{684D7EB5-D0A5-48E8-A8E4-4D9997A70BC8}"/>
          </ac:inkMkLst>
        </pc:inkChg>
        <pc:inkChg chg="add del">
          <ac:chgData name="Viet Anh Nguyen" userId="b95f61ff061388d5" providerId="LiveId" clId="{CB1B8269-381B-486A-A97B-E6C15A80F249}" dt="2022-02-18T10:09:01.752" v="505"/>
          <ac:inkMkLst>
            <pc:docMk/>
            <pc:sldMk cId="3505945764" sldId="586"/>
            <ac:inkMk id="20" creationId="{AD5849F7-E889-49AF-8C19-6AA8D06FD6C1}"/>
          </ac:inkMkLst>
        </pc:inkChg>
        <pc:inkChg chg="add del">
          <ac:chgData name="Viet Anh Nguyen" userId="b95f61ff061388d5" providerId="LiveId" clId="{CB1B8269-381B-486A-A97B-E6C15A80F249}" dt="2022-02-18T10:09:01.752" v="505"/>
          <ac:inkMkLst>
            <pc:docMk/>
            <pc:sldMk cId="3505945764" sldId="586"/>
            <ac:inkMk id="21" creationId="{7C931FDE-062B-4DE3-B334-0FA69BFF2FA2}"/>
          </ac:inkMkLst>
        </pc:inkChg>
        <pc:inkChg chg="add del">
          <ac:chgData name="Viet Anh Nguyen" userId="b95f61ff061388d5" providerId="LiveId" clId="{CB1B8269-381B-486A-A97B-E6C15A80F249}" dt="2022-02-18T10:09:01.752" v="505"/>
          <ac:inkMkLst>
            <pc:docMk/>
            <pc:sldMk cId="3505945764" sldId="586"/>
            <ac:inkMk id="22" creationId="{5EFA5A1E-AAD4-4A17-B4EF-9BA22E1E7EB7}"/>
          </ac:inkMkLst>
        </pc:inkChg>
        <pc:inkChg chg="add del">
          <ac:chgData name="Viet Anh Nguyen" userId="b95f61ff061388d5" providerId="LiveId" clId="{CB1B8269-381B-486A-A97B-E6C15A80F249}" dt="2022-02-18T10:09:01.752" v="505"/>
          <ac:inkMkLst>
            <pc:docMk/>
            <pc:sldMk cId="3505945764" sldId="586"/>
            <ac:inkMk id="23" creationId="{0DFEBABA-37D5-477D-8D81-26D84F7121D3}"/>
          </ac:inkMkLst>
        </pc:inkChg>
        <pc:inkChg chg="add del">
          <ac:chgData name="Viet Anh Nguyen" userId="b95f61ff061388d5" providerId="LiveId" clId="{CB1B8269-381B-486A-A97B-E6C15A80F249}" dt="2022-02-18T10:09:01.752" v="505"/>
          <ac:inkMkLst>
            <pc:docMk/>
            <pc:sldMk cId="3505945764" sldId="586"/>
            <ac:inkMk id="24" creationId="{BA1ABDC8-8D6E-4092-93ED-AA2CBC6C4585}"/>
          </ac:inkMkLst>
        </pc:inkChg>
        <pc:inkChg chg="add del">
          <ac:chgData name="Viet Anh Nguyen" userId="b95f61ff061388d5" providerId="LiveId" clId="{CB1B8269-381B-486A-A97B-E6C15A80F249}" dt="2022-02-18T10:09:11.504" v="529"/>
          <ac:inkMkLst>
            <pc:docMk/>
            <pc:sldMk cId="3505945764" sldId="586"/>
            <ac:inkMk id="25" creationId="{775C0C70-7592-4FE5-9761-FFF62FA6E9E1}"/>
          </ac:inkMkLst>
        </pc:inkChg>
        <pc:inkChg chg="add del">
          <ac:chgData name="Viet Anh Nguyen" userId="b95f61ff061388d5" providerId="LiveId" clId="{CB1B8269-381B-486A-A97B-E6C15A80F249}" dt="2022-02-18T10:09:03.333" v="509"/>
          <ac:inkMkLst>
            <pc:docMk/>
            <pc:sldMk cId="3505945764" sldId="586"/>
            <ac:inkMk id="26" creationId="{65214804-0829-4DD2-8044-6DDC8BF4CC92}"/>
          </ac:inkMkLst>
        </pc:inkChg>
        <pc:inkChg chg="add del">
          <ac:chgData name="Viet Anh Nguyen" userId="b95f61ff061388d5" providerId="LiveId" clId="{CB1B8269-381B-486A-A97B-E6C15A80F249}" dt="2022-02-18T10:09:03.333" v="509"/>
          <ac:inkMkLst>
            <pc:docMk/>
            <pc:sldMk cId="3505945764" sldId="586"/>
            <ac:inkMk id="27" creationId="{37F61EB1-98E5-4037-AA2F-9F4ECB7AA344}"/>
          </ac:inkMkLst>
        </pc:inkChg>
        <pc:inkChg chg="add del">
          <ac:chgData name="Viet Anh Nguyen" userId="b95f61ff061388d5" providerId="LiveId" clId="{CB1B8269-381B-486A-A97B-E6C15A80F249}" dt="2022-02-18T10:09:03.333" v="509"/>
          <ac:inkMkLst>
            <pc:docMk/>
            <pc:sldMk cId="3505945764" sldId="586"/>
            <ac:inkMk id="28" creationId="{8A2DABBC-232D-473B-BC2A-5A041D80A18E}"/>
          </ac:inkMkLst>
        </pc:inkChg>
        <pc:inkChg chg="add del">
          <ac:chgData name="Viet Anh Nguyen" userId="b95f61ff061388d5" providerId="LiveId" clId="{CB1B8269-381B-486A-A97B-E6C15A80F249}" dt="2022-02-18T10:09:11.504" v="529"/>
          <ac:inkMkLst>
            <pc:docMk/>
            <pc:sldMk cId="3505945764" sldId="586"/>
            <ac:inkMk id="29" creationId="{49B30948-394B-4C44-A032-B2605B103729}"/>
          </ac:inkMkLst>
        </pc:inkChg>
        <pc:inkChg chg="add">
          <ac:chgData name="Viet Anh Nguyen" userId="b95f61ff061388d5" providerId="LiveId" clId="{CB1B8269-381B-486A-A97B-E6C15A80F249}" dt="2022-02-18T10:09:04.037" v="510" actId="9405"/>
          <ac:inkMkLst>
            <pc:docMk/>
            <pc:sldMk cId="3505945764" sldId="586"/>
            <ac:inkMk id="30" creationId="{E6117485-1CAB-4D2F-992B-45FB5BE50A43}"/>
          </ac:inkMkLst>
        </pc:inkChg>
        <pc:inkChg chg="add">
          <ac:chgData name="Viet Anh Nguyen" userId="b95f61ff061388d5" providerId="LiveId" clId="{CB1B8269-381B-486A-A97B-E6C15A80F249}" dt="2022-02-18T10:09:04.327" v="511" actId="9405"/>
          <ac:inkMkLst>
            <pc:docMk/>
            <pc:sldMk cId="3505945764" sldId="586"/>
            <ac:inkMk id="31" creationId="{0D52AB6E-A32D-4C96-8905-808EA354C14C}"/>
          </ac:inkMkLst>
        </pc:inkChg>
        <pc:inkChg chg="add del">
          <ac:chgData name="Viet Anh Nguyen" userId="b95f61ff061388d5" providerId="LiveId" clId="{CB1B8269-381B-486A-A97B-E6C15A80F249}" dt="2022-02-18T10:09:07.509" v="519"/>
          <ac:inkMkLst>
            <pc:docMk/>
            <pc:sldMk cId="3505945764" sldId="586"/>
            <ac:inkMk id="32" creationId="{E3734A0C-4CAA-41E2-8BB2-98834DA771E6}"/>
          </ac:inkMkLst>
        </pc:inkChg>
        <pc:inkChg chg="add del">
          <ac:chgData name="Viet Anh Nguyen" userId="b95f61ff061388d5" providerId="LiveId" clId="{CB1B8269-381B-486A-A97B-E6C15A80F249}" dt="2022-02-18T10:09:07.509" v="519"/>
          <ac:inkMkLst>
            <pc:docMk/>
            <pc:sldMk cId="3505945764" sldId="586"/>
            <ac:inkMk id="33" creationId="{EA567C48-F6E1-44C7-AC1A-2D2417CFCC0C}"/>
          </ac:inkMkLst>
        </pc:inkChg>
        <pc:inkChg chg="add del">
          <ac:chgData name="Viet Anh Nguyen" userId="b95f61ff061388d5" providerId="LiveId" clId="{CB1B8269-381B-486A-A97B-E6C15A80F249}" dt="2022-02-18T10:09:07.509" v="519"/>
          <ac:inkMkLst>
            <pc:docMk/>
            <pc:sldMk cId="3505945764" sldId="586"/>
            <ac:inkMk id="34" creationId="{E6F81E6D-D7BC-465B-801E-B33A091C5250}"/>
          </ac:inkMkLst>
        </pc:inkChg>
        <pc:inkChg chg="add del">
          <ac:chgData name="Viet Anh Nguyen" userId="b95f61ff061388d5" providerId="LiveId" clId="{CB1B8269-381B-486A-A97B-E6C15A80F249}" dt="2022-02-18T10:09:07.509" v="519"/>
          <ac:inkMkLst>
            <pc:docMk/>
            <pc:sldMk cId="3505945764" sldId="586"/>
            <ac:inkMk id="35" creationId="{283DF619-1DB6-4299-9DB2-035E210B3AB2}"/>
          </ac:inkMkLst>
        </pc:inkChg>
        <pc:inkChg chg="add del">
          <ac:chgData name="Viet Anh Nguyen" userId="b95f61ff061388d5" providerId="LiveId" clId="{CB1B8269-381B-486A-A97B-E6C15A80F249}" dt="2022-02-18T10:09:07.509" v="519"/>
          <ac:inkMkLst>
            <pc:docMk/>
            <pc:sldMk cId="3505945764" sldId="586"/>
            <ac:inkMk id="36" creationId="{93CF1916-4713-4E3B-8B71-106E4A0FF0F0}"/>
          </ac:inkMkLst>
        </pc:inkChg>
        <pc:inkChg chg="add del">
          <ac:chgData name="Viet Anh Nguyen" userId="b95f61ff061388d5" providerId="LiveId" clId="{CB1B8269-381B-486A-A97B-E6C15A80F249}" dt="2022-02-18T10:09:07.509" v="519"/>
          <ac:inkMkLst>
            <pc:docMk/>
            <pc:sldMk cId="3505945764" sldId="586"/>
            <ac:inkMk id="37" creationId="{80D1E679-BD46-41F3-AF81-E9A61EA02FE5}"/>
          </ac:inkMkLst>
        </pc:inkChg>
        <pc:inkChg chg="add">
          <ac:chgData name="Viet Anh Nguyen" userId="b95f61ff061388d5" providerId="LiveId" clId="{CB1B8269-381B-486A-A97B-E6C15A80F249}" dt="2022-02-18T10:09:06.877" v="518" actId="9405"/>
          <ac:inkMkLst>
            <pc:docMk/>
            <pc:sldMk cId="3505945764" sldId="586"/>
            <ac:inkMk id="38" creationId="{56142196-452C-471F-A37A-ECC63E0468DA}"/>
          </ac:inkMkLst>
        </pc:inkChg>
        <pc:inkChg chg="add">
          <ac:chgData name="Viet Anh Nguyen" userId="b95f61ff061388d5" providerId="LiveId" clId="{CB1B8269-381B-486A-A97B-E6C15A80F249}" dt="2022-02-18T10:09:07.509" v="519"/>
          <ac:inkMkLst>
            <pc:docMk/>
            <pc:sldMk cId="3505945764" sldId="586"/>
            <ac:inkMk id="39" creationId="{D9A25D87-8749-4EE7-ACE3-2953B1CAA1A7}"/>
          </ac:inkMkLst>
        </pc:inkChg>
        <pc:inkChg chg="add">
          <ac:chgData name="Viet Anh Nguyen" userId="b95f61ff061388d5" providerId="LiveId" clId="{CB1B8269-381B-486A-A97B-E6C15A80F249}" dt="2022-02-18T10:09:07.509" v="519"/>
          <ac:inkMkLst>
            <pc:docMk/>
            <pc:sldMk cId="3505945764" sldId="586"/>
            <ac:inkMk id="40" creationId="{50272DE1-43E2-4D31-A650-6F4E8F4796E6}"/>
          </ac:inkMkLst>
        </pc:inkChg>
        <pc:inkChg chg="add del">
          <ac:chgData name="Viet Anh Nguyen" userId="b95f61ff061388d5" providerId="LiveId" clId="{CB1B8269-381B-486A-A97B-E6C15A80F249}" dt="2022-02-18T10:09:09.637" v="524"/>
          <ac:inkMkLst>
            <pc:docMk/>
            <pc:sldMk cId="3505945764" sldId="586"/>
            <ac:inkMk id="41" creationId="{F86BBE13-E477-42B8-AE95-1B9DBC5865B4}"/>
          </ac:inkMkLst>
        </pc:inkChg>
        <pc:inkChg chg="add del">
          <ac:chgData name="Viet Anh Nguyen" userId="b95f61ff061388d5" providerId="LiveId" clId="{CB1B8269-381B-486A-A97B-E6C15A80F249}" dt="2022-02-18T10:09:09.637" v="524"/>
          <ac:inkMkLst>
            <pc:docMk/>
            <pc:sldMk cId="3505945764" sldId="586"/>
            <ac:inkMk id="42" creationId="{226AECD2-12F3-4365-9F08-73FEC7688986}"/>
          </ac:inkMkLst>
        </pc:inkChg>
        <pc:inkChg chg="add del">
          <ac:chgData name="Viet Anh Nguyen" userId="b95f61ff061388d5" providerId="LiveId" clId="{CB1B8269-381B-486A-A97B-E6C15A80F249}" dt="2022-02-18T10:09:09.637" v="524"/>
          <ac:inkMkLst>
            <pc:docMk/>
            <pc:sldMk cId="3505945764" sldId="586"/>
            <ac:inkMk id="43" creationId="{DA98747F-87EC-4BA6-A1FF-1C62C1E93800}"/>
          </ac:inkMkLst>
        </pc:inkChg>
        <pc:inkChg chg="add del">
          <ac:chgData name="Viet Anh Nguyen" userId="b95f61ff061388d5" providerId="LiveId" clId="{CB1B8269-381B-486A-A97B-E6C15A80F249}" dt="2022-02-18T10:09:09.637" v="524"/>
          <ac:inkMkLst>
            <pc:docMk/>
            <pc:sldMk cId="3505945764" sldId="586"/>
            <ac:inkMk id="44" creationId="{EAFE277A-ED6E-4980-A063-F11F6BBAAAB7}"/>
          </ac:inkMkLst>
        </pc:inkChg>
        <pc:inkChg chg="add del">
          <ac:chgData name="Viet Anh Nguyen" userId="b95f61ff061388d5" providerId="LiveId" clId="{CB1B8269-381B-486A-A97B-E6C15A80F249}" dt="2022-02-18T10:09:11.504" v="529"/>
          <ac:inkMkLst>
            <pc:docMk/>
            <pc:sldMk cId="3505945764" sldId="586"/>
            <ac:inkMk id="45" creationId="{7A826127-F1AF-4880-BCE7-7ACE2FC82A3B}"/>
          </ac:inkMkLst>
        </pc:inkChg>
        <pc:inkChg chg="add del">
          <ac:chgData name="Viet Anh Nguyen" userId="b95f61ff061388d5" providerId="LiveId" clId="{CB1B8269-381B-486A-A97B-E6C15A80F249}" dt="2022-02-18T10:09:11.504" v="529"/>
          <ac:inkMkLst>
            <pc:docMk/>
            <pc:sldMk cId="3505945764" sldId="586"/>
            <ac:inkMk id="46" creationId="{B6626AFF-BBF8-42B6-925A-FBCA82139190}"/>
          </ac:inkMkLst>
        </pc:inkChg>
        <pc:inkChg chg="add del">
          <ac:chgData name="Viet Anh Nguyen" userId="b95f61ff061388d5" providerId="LiveId" clId="{CB1B8269-381B-486A-A97B-E6C15A80F249}" dt="2022-02-18T10:09:11.504" v="529"/>
          <ac:inkMkLst>
            <pc:docMk/>
            <pc:sldMk cId="3505945764" sldId="586"/>
            <ac:inkMk id="47" creationId="{87110110-5D46-4B0F-B5D6-072495F8BB38}"/>
          </ac:inkMkLst>
        </pc:inkChg>
        <pc:inkChg chg="add del">
          <ac:chgData name="Viet Anh Nguyen" userId="b95f61ff061388d5" providerId="LiveId" clId="{CB1B8269-381B-486A-A97B-E6C15A80F249}" dt="2022-02-18T10:09:11.504" v="529"/>
          <ac:inkMkLst>
            <pc:docMk/>
            <pc:sldMk cId="3505945764" sldId="586"/>
            <ac:inkMk id="48" creationId="{074010CA-D73A-464C-A81B-F3D3D273FA97}"/>
          </ac:inkMkLst>
        </pc:inkChg>
        <pc:inkChg chg="add del">
          <ac:chgData name="Viet Anh Nguyen" userId="b95f61ff061388d5" providerId="LiveId" clId="{CB1B8269-381B-486A-A97B-E6C15A80F249}" dt="2022-02-18T10:09:11.504" v="529"/>
          <ac:inkMkLst>
            <pc:docMk/>
            <pc:sldMk cId="3505945764" sldId="586"/>
            <ac:inkMk id="49" creationId="{47AD14CF-7D14-4DD9-8B98-EE70893D48C5}"/>
          </ac:inkMkLst>
        </pc:inkChg>
        <pc:inkChg chg="add del">
          <ac:chgData name="Viet Anh Nguyen" userId="b95f61ff061388d5" providerId="LiveId" clId="{CB1B8269-381B-486A-A97B-E6C15A80F249}" dt="2022-02-18T10:09:13.402" v="532"/>
          <ac:inkMkLst>
            <pc:docMk/>
            <pc:sldMk cId="3505945764" sldId="586"/>
            <ac:inkMk id="50" creationId="{C370A594-475B-4DD6-B28D-AA4DDBD085EE}"/>
          </ac:inkMkLst>
        </pc:inkChg>
        <pc:inkChg chg="add del">
          <ac:chgData name="Viet Anh Nguyen" userId="b95f61ff061388d5" providerId="LiveId" clId="{CB1B8269-381B-486A-A97B-E6C15A80F249}" dt="2022-02-18T10:09:13.402" v="532"/>
          <ac:inkMkLst>
            <pc:docMk/>
            <pc:sldMk cId="3505945764" sldId="586"/>
            <ac:inkMk id="51" creationId="{6273FFD5-1908-4CC9-BF29-3B4E6C7E4671}"/>
          </ac:inkMkLst>
        </pc:inkChg>
        <pc:inkChg chg="add del">
          <ac:chgData name="Viet Anh Nguyen" userId="b95f61ff061388d5" providerId="LiveId" clId="{CB1B8269-381B-486A-A97B-E6C15A80F249}" dt="2022-02-18T10:09:13.402" v="532"/>
          <ac:inkMkLst>
            <pc:docMk/>
            <pc:sldMk cId="3505945764" sldId="586"/>
            <ac:inkMk id="52" creationId="{2529118F-7FF4-4019-B052-609B3C68877D}"/>
          </ac:inkMkLst>
        </pc:inkChg>
        <pc:inkChg chg="add">
          <ac:chgData name="Viet Anh Nguyen" userId="b95f61ff061388d5" providerId="LiveId" clId="{CB1B8269-381B-486A-A97B-E6C15A80F249}" dt="2022-02-18T10:09:13.402" v="532"/>
          <ac:inkMkLst>
            <pc:docMk/>
            <pc:sldMk cId="3505945764" sldId="586"/>
            <ac:inkMk id="53" creationId="{B3EE8C06-0277-49F1-B9E1-CB653E18CDAE}"/>
          </ac:inkMkLst>
        </pc:inkChg>
        <pc:inkChg chg="add del">
          <ac:chgData name="Viet Anh Nguyen" userId="b95f61ff061388d5" providerId="LiveId" clId="{CB1B8269-381B-486A-A97B-E6C15A80F249}" dt="2022-02-18T10:09:19.416" v="536"/>
          <ac:inkMkLst>
            <pc:docMk/>
            <pc:sldMk cId="3505945764" sldId="586"/>
            <ac:inkMk id="54" creationId="{5C005BC8-694E-4395-875A-2A8FF74D2FB6}"/>
          </ac:inkMkLst>
        </pc:inkChg>
        <pc:inkChg chg="add del">
          <ac:chgData name="Viet Anh Nguyen" userId="b95f61ff061388d5" providerId="LiveId" clId="{CB1B8269-381B-486A-A97B-E6C15A80F249}" dt="2022-02-18T10:09:19.416" v="536"/>
          <ac:inkMkLst>
            <pc:docMk/>
            <pc:sldMk cId="3505945764" sldId="586"/>
            <ac:inkMk id="55" creationId="{42E0DF32-C7B2-42A7-A6A4-85E8896E7435}"/>
          </ac:inkMkLst>
        </pc:inkChg>
        <pc:inkChg chg="add del">
          <ac:chgData name="Viet Anh Nguyen" userId="b95f61ff061388d5" providerId="LiveId" clId="{CB1B8269-381B-486A-A97B-E6C15A80F249}" dt="2022-02-18T10:09:19.416" v="536"/>
          <ac:inkMkLst>
            <pc:docMk/>
            <pc:sldMk cId="3505945764" sldId="586"/>
            <ac:inkMk id="56" creationId="{7A22FE0A-E107-4347-955F-3494F6190220}"/>
          </ac:inkMkLst>
        </pc:inkChg>
        <pc:inkChg chg="add">
          <ac:chgData name="Viet Anh Nguyen" userId="b95f61ff061388d5" providerId="LiveId" clId="{CB1B8269-381B-486A-A97B-E6C15A80F249}" dt="2022-02-18T10:09:19.416" v="536"/>
          <ac:inkMkLst>
            <pc:docMk/>
            <pc:sldMk cId="3505945764" sldId="586"/>
            <ac:inkMk id="57" creationId="{3A4E8FA7-D530-4FD7-BEFB-6E5A30A104FD}"/>
          </ac:inkMkLst>
        </pc:inkChg>
        <pc:inkChg chg="add del">
          <ac:chgData name="Viet Anh Nguyen" userId="b95f61ff061388d5" providerId="LiveId" clId="{CB1B8269-381B-486A-A97B-E6C15A80F249}" dt="2022-02-18T10:09:21.375" v="539"/>
          <ac:inkMkLst>
            <pc:docMk/>
            <pc:sldMk cId="3505945764" sldId="586"/>
            <ac:inkMk id="58" creationId="{E27FE3FA-55C1-4910-978B-13577ADBA942}"/>
          </ac:inkMkLst>
        </pc:inkChg>
        <pc:inkChg chg="add del">
          <ac:chgData name="Viet Anh Nguyen" userId="b95f61ff061388d5" providerId="LiveId" clId="{CB1B8269-381B-486A-A97B-E6C15A80F249}" dt="2022-02-18T10:09:21.375" v="539"/>
          <ac:inkMkLst>
            <pc:docMk/>
            <pc:sldMk cId="3505945764" sldId="586"/>
            <ac:inkMk id="59" creationId="{C06CA801-062E-4539-915A-24233F7CAF62}"/>
          </ac:inkMkLst>
        </pc:inkChg>
        <pc:inkChg chg="add del">
          <ac:chgData name="Viet Anh Nguyen" userId="b95f61ff061388d5" providerId="LiveId" clId="{CB1B8269-381B-486A-A97B-E6C15A80F249}" dt="2022-02-18T10:09:23.577" v="545"/>
          <ac:inkMkLst>
            <pc:docMk/>
            <pc:sldMk cId="3505945764" sldId="586"/>
            <ac:inkMk id="60" creationId="{715D4D2B-118F-41EC-B01C-EFD765346FFE}"/>
          </ac:inkMkLst>
        </pc:inkChg>
        <pc:inkChg chg="add del">
          <ac:chgData name="Viet Anh Nguyen" userId="b95f61ff061388d5" providerId="LiveId" clId="{CB1B8269-381B-486A-A97B-E6C15A80F249}" dt="2022-02-18T10:09:23.577" v="545"/>
          <ac:inkMkLst>
            <pc:docMk/>
            <pc:sldMk cId="3505945764" sldId="586"/>
            <ac:inkMk id="61" creationId="{655F7B02-1985-40A3-92F1-1FADB379F87B}"/>
          </ac:inkMkLst>
        </pc:inkChg>
        <pc:inkChg chg="add del">
          <ac:chgData name="Viet Anh Nguyen" userId="b95f61ff061388d5" providerId="LiveId" clId="{CB1B8269-381B-486A-A97B-E6C15A80F249}" dt="2022-02-18T10:09:23.577" v="545"/>
          <ac:inkMkLst>
            <pc:docMk/>
            <pc:sldMk cId="3505945764" sldId="586"/>
            <ac:inkMk id="62" creationId="{1104B640-AB7F-44B4-B5CF-D1572DC8D528}"/>
          </ac:inkMkLst>
        </pc:inkChg>
        <pc:inkChg chg="add del">
          <ac:chgData name="Viet Anh Nguyen" userId="b95f61ff061388d5" providerId="LiveId" clId="{CB1B8269-381B-486A-A97B-E6C15A80F249}" dt="2022-02-18T10:09:23.577" v="545"/>
          <ac:inkMkLst>
            <pc:docMk/>
            <pc:sldMk cId="3505945764" sldId="586"/>
            <ac:inkMk id="63" creationId="{CED792F2-2A50-4A17-B03C-95C87FEB7421}"/>
          </ac:inkMkLst>
        </pc:inkChg>
        <pc:inkChg chg="add del">
          <ac:chgData name="Viet Anh Nguyen" userId="b95f61ff061388d5" providerId="LiveId" clId="{CB1B8269-381B-486A-A97B-E6C15A80F249}" dt="2022-02-18T10:09:23.577" v="545"/>
          <ac:inkMkLst>
            <pc:docMk/>
            <pc:sldMk cId="3505945764" sldId="586"/>
            <ac:inkMk id="64" creationId="{03CC282C-794B-4B5F-B5A4-F91A477C67B2}"/>
          </ac:inkMkLst>
        </pc:inkChg>
        <pc:inkChg chg="add del">
          <ac:chgData name="Viet Anh Nguyen" userId="b95f61ff061388d5" providerId="LiveId" clId="{CB1B8269-381B-486A-A97B-E6C15A80F249}" dt="2022-02-18T10:09:23.577" v="545"/>
          <ac:inkMkLst>
            <pc:docMk/>
            <pc:sldMk cId="3505945764" sldId="586"/>
            <ac:inkMk id="65" creationId="{881B0880-5FD9-4B6B-8371-2FE230106C28}"/>
          </ac:inkMkLst>
        </pc:inkChg>
        <pc:inkChg chg="add">
          <ac:chgData name="Viet Anh Nguyen" userId="b95f61ff061388d5" providerId="LiveId" clId="{CB1B8269-381B-486A-A97B-E6C15A80F249}" dt="2022-02-18T10:09:23.577" v="545"/>
          <ac:inkMkLst>
            <pc:docMk/>
            <pc:sldMk cId="3505945764" sldId="586"/>
            <ac:inkMk id="66" creationId="{7D7D369D-83B9-4A65-AE9C-E147CA3A479A}"/>
          </ac:inkMkLst>
        </pc:inkChg>
        <pc:inkChg chg="add">
          <ac:chgData name="Viet Anh Nguyen" userId="b95f61ff061388d5" providerId="LiveId" clId="{CB1B8269-381B-486A-A97B-E6C15A80F249}" dt="2022-02-18T10:09:23.577" v="545"/>
          <ac:inkMkLst>
            <pc:docMk/>
            <pc:sldMk cId="3505945764" sldId="586"/>
            <ac:inkMk id="67" creationId="{1C5FB854-F293-4914-9C5B-6CDC556C4F6E}"/>
          </ac:inkMkLst>
        </pc:inkChg>
        <pc:inkChg chg="add del">
          <ac:chgData name="Viet Anh Nguyen" userId="b95f61ff061388d5" providerId="LiveId" clId="{CB1B8269-381B-486A-A97B-E6C15A80F249}" dt="2022-02-18T10:09:54.696" v="552"/>
          <ac:inkMkLst>
            <pc:docMk/>
            <pc:sldMk cId="3505945764" sldId="586"/>
            <ac:inkMk id="68" creationId="{6BF8980D-03E1-46E4-8BBB-68300D8816A1}"/>
          </ac:inkMkLst>
        </pc:inkChg>
        <pc:inkChg chg="add del">
          <ac:chgData name="Viet Anh Nguyen" userId="b95f61ff061388d5" providerId="LiveId" clId="{CB1B8269-381B-486A-A97B-E6C15A80F249}" dt="2022-02-18T10:09:54.696" v="552"/>
          <ac:inkMkLst>
            <pc:docMk/>
            <pc:sldMk cId="3505945764" sldId="586"/>
            <ac:inkMk id="69" creationId="{42579417-95B6-4E86-890A-9B07A5A31649}"/>
          </ac:inkMkLst>
        </pc:inkChg>
        <pc:inkChg chg="add">
          <ac:chgData name="Viet Anh Nguyen" userId="b95f61ff061388d5" providerId="LiveId" clId="{CB1B8269-381B-486A-A97B-E6C15A80F249}" dt="2022-02-18T10:09:53.235" v="548" actId="9405"/>
          <ac:inkMkLst>
            <pc:docMk/>
            <pc:sldMk cId="3505945764" sldId="586"/>
            <ac:inkMk id="70" creationId="{3FCD16BD-DD7C-432C-A361-40F600CF7BEC}"/>
          </ac:inkMkLst>
        </pc:inkChg>
        <pc:inkChg chg="add del">
          <ac:chgData name="Viet Anh Nguyen" userId="b95f61ff061388d5" providerId="LiveId" clId="{CB1B8269-381B-486A-A97B-E6C15A80F249}" dt="2022-02-18T10:09:54.696" v="552"/>
          <ac:inkMkLst>
            <pc:docMk/>
            <pc:sldMk cId="3505945764" sldId="586"/>
            <ac:inkMk id="71" creationId="{013BB910-A5B1-4CEF-A8C7-60DBC446CDB8}"/>
          </ac:inkMkLst>
        </pc:inkChg>
        <pc:inkChg chg="add del">
          <ac:chgData name="Viet Anh Nguyen" userId="b95f61ff061388d5" providerId="LiveId" clId="{CB1B8269-381B-486A-A97B-E6C15A80F249}" dt="2022-02-18T10:09:54.696" v="552"/>
          <ac:inkMkLst>
            <pc:docMk/>
            <pc:sldMk cId="3505945764" sldId="586"/>
            <ac:inkMk id="72" creationId="{064077DC-06A7-4164-84E0-214ED752EF9C}"/>
          </ac:inkMkLst>
        </pc:inkChg>
        <pc:inkChg chg="add del">
          <ac:chgData name="Viet Anh Nguyen" userId="b95f61ff061388d5" providerId="LiveId" clId="{CB1B8269-381B-486A-A97B-E6C15A80F249}" dt="2022-02-18T10:09:54.696" v="552"/>
          <ac:inkMkLst>
            <pc:docMk/>
            <pc:sldMk cId="3505945764" sldId="586"/>
            <ac:inkMk id="73" creationId="{4DFB2754-DE1B-447D-9BB7-9C07CC231465}"/>
          </ac:inkMkLst>
        </pc:inkChg>
        <pc:inkChg chg="add">
          <ac:chgData name="Viet Anh Nguyen" userId="b95f61ff061388d5" providerId="LiveId" clId="{CB1B8269-381B-486A-A97B-E6C15A80F249}" dt="2022-02-18T10:09:54.696" v="552"/>
          <ac:inkMkLst>
            <pc:docMk/>
            <pc:sldMk cId="3505945764" sldId="586"/>
            <ac:inkMk id="74" creationId="{8D67B3CB-3395-4CBB-838B-15EE08DC710E}"/>
          </ac:inkMkLst>
        </pc:inkChg>
        <pc:inkChg chg="add">
          <ac:chgData name="Viet Anh Nguyen" userId="b95f61ff061388d5" providerId="LiveId" clId="{CB1B8269-381B-486A-A97B-E6C15A80F249}" dt="2022-02-18T10:09:54.696" v="552"/>
          <ac:inkMkLst>
            <pc:docMk/>
            <pc:sldMk cId="3505945764" sldId="586"/>
            <ac:inkMk id="75" creationId="{F425D8D6-2224-4E4A-97EB-5B3F9EE747C7}"/>
          </ac:inkMkLst>
        </pc:inkChg>
        <pc:inkChg chg="add del">
          <ac:chgData name="Viet Anh Nguyen" userId="b95f61ff061388d5" providerId="LiveId" clId="{CB1B8269-381B-486A-A97B-E6C15A80F249}" dt="2022-02-18T10:09:58.063" v="556"/>
          <ac:inkMkLst>
            <pc:docMk/>
            <pc:sldMk cId="3505945764" sldId="586"/>
            <ac:inkMk id="76" creationId="{D4747521-7E20-4166-9A4F-3BEFBDACE904}"/>
          </ac:inkMkLst>
        </pc:inkChg>
        <pc:inkChg chg="add del">
          <ac:chgData name="Viet Anh Nguyen" userId="b95f61ff061388d5" providerId="LiveId" clId="{CB1B8269-381B-486A-A97B-E6C15A80F249}" dt="2022-02-18T10:09:58.063" v="556"/>
          <ac:inkMkLst>
            <pc:docMk/>
            <pc:sldMk cId="3505945764" sldId="586"/>
            <ac:inkMk id="77" creationId="{411C3AC5-F904-4890-A741-AC5C52C814C5}"/>
          </ac:inkMkLst>
        </pc:inkChg>
        <pc:inkChg chg="add del">
          <ac:chgData name="Viet Anh Nguyen" userId="b95f61ff061388d5" providerId="LiveId" clId="{CB1B8269-381B-486A-A97B-E6C15A80F249}" dt="2022-02-18T10:09:58.063" v="556"/>
          <ac:inkMkLst>
            <pc:docMk/>
            <pc:sldMk cId="3505945764" sldId="586"/>
            <ac:inkMk id="78" creationId="{3484C5A6-427E-45C8-92BE-4787F2DD5457}"/>
          </ac:inkMkLst>
        </pc:inkChg>
        <pc:inkChg chg="add">
          <ac:chgData name="Viet Anh Nguyen" userId="b95f61ff061388d5" providerId="LiveId" clId="{CB1B8269-381B-486A-A97B-E6C15A80F249}" dt="2022-02-18T10:09:58.063" v="556"/>
          <ac:inkMkLst>
            <pc:docMk/>
            <pc:sldMk cId="3505945764" sldId="586"/>
            <ac:inkMk id="79" creationId="{B993BE37-6CBD-469F-B574-0A7EF6B128E7}"/>
          </ac:inkMkLst>
        </pc:inkChg>
        <pc:inkChg chg="add del">
          <ac:chgData name="Viet Anh Nguyen" userId="b95f61ff061388d5" providerId="LiveId" clId="{CB1B8269-381B-486A-A97B-E6C15A80F249}" dt="2022-02-18T10:09:59.561" v="560"/>
          <ac:inkMkLst>
            <pc:docMk/>
            <pc:sldMk cId="3505945764" sldId="586"/>
            <ac:inkMk id="80" creationId="{C959681C-4C2A-43EA-ACB6-E2D7F503FB99}"/>
          </ac:inkMkLst>
        </pc:inkChg>
        <pc:inkChg chg="add del">
          <ac:chgData name="Viet Anh Nguyen" userId="b95f61ff061388d5" providerId="LiveId" clId="{CB1B8269-381B-486A-A97B-E6C15A80F249}" dt="2022-02-18T10:09:59.561" v="560"/>
          <ac:inkMkLst>
            <pc:docMk/>
            <pc:sldMk cId="3505945764" sldId="586"/>
            <ac:inkMk id="81" creationId="{362076CF-FC47-40B8-A6D2-902FE8ED891C}"/>
          </ac:inkMkLst>
        </pc:inkChg>
        <pc:inkChg chg="add del">
          <ac:chgData name="Viet Anh Nguyen" userId="b95f61ff061388d5" providerId="LiveId" clId="{CB1B8269-381B-486A-A97B-E6C15A80F249}" dt="2022-02-18T10:09:59.561" v="560"/>
          <ac:inkMkLst>
            <pc:docMk/>
            <pc:sldMk cId="3505945764" sldId="586"/>
            <ac:inkMk id="82" creationId="{31C706FD-D41D-4E71-A2D8-6616A3368CB4}"/>
          </ac:inkMkLst>
        </pc:inkChg>
        <pc:inkChg chg="add del">
          <ac:chgData name="Viet Anh Nguyen" userId="b95f61ff061388d5" providerId="LiveId" clId="{CB1B8269-381B-486A-A97B-E6C15A80F249}" dt="2022-02-18T10:10:02.736" v="567"/>
          <ac:inkMkLst>
            <pc:docMk/>
            <pc:sldMk cId="3505945764" sldId="586"/>
            <ac:inkMk id="83" creationId="{4CF43605-C456-456A-A437-B930F0CF0D0A}"/>
          </ac:inkMkLst>
        </pc:inkChg>
        <pc:inkChg chg="add del">
          <ac:chgData name="Viet Anh Nguyen" userId="b95f61ff061388d5" providerId="LiveId" clId="{CB1B8269-381B-486A-A97B-E6C15A80F249}" dt="2022-02-18T10:10:02.736" v="567"/>
          <ac:inkMkLst>
            <pc:docMk/>
            <pc:sldMk cId="3505945764" sldId="586"/>
            <ac:inkMk id="84" creationId="{4899CB61-A561-4181-863B-1C92CEF0DF3B}"/>
          </ac:inkMkLst>
        </pc:inkChg>
        <pc:inkChg chg="add del">
          <ac:chgData name="Viet Anh Nguyen" userId="b95f61ff061388d5" providerId="LiveId" clId="{CB1B8269-381B-486A-A97B-E6C15A80F249}" dt="2022-02-18T10:10:02.736" v="567"/>
          <ac:inkMkLst>
            <pc:docMk/>
            <pc:sldMk cId="3505945764" sldId="586"/>
            <ac:inkMk id="85" creationId="{C90AF0F9-B277-43E9-AE6E-4881A71C9C4E}"/>
          </ac:inkMkLst>
        </pc:inkChg>
        <pc:inkChg chg="add del">
          <ac:chgData name="Viet Anh Nguyen" userId="b95f61ff061388d5" providerId="LiveId" clId="{CB1B8269-381B-486A-A97B-E6C15A80F249}" dt="2022-02-18T10:10:02.736" v="567"/>
          <ac:inkMkLst>
            <pc:docMk/>
            <pc:sldMk cId="3505945764" sldId="586"/>
            <ac:inkMk id="86" creationId="{90EB464D-AF45-473E-A7B4-A5BDAB5587C2}"/>
          </ac:inkMkLst>
        </pc:inkChg>
        <pc:inkChg chg="add del">
          <ac:chgData name="Viet Anh Nguyen" userId="b95f61ff061388d5" providerId="LiveId" clId="{CB1B8269-381B-486A-A97B-E6C15A80F249}" dt="2022-02-18T10:10:02.736" v="567"/>
          <ac:inkMkLst>
            <pc:docMk/>
            <pc:sldMk cId="3505945764" sldId="586"/>
            <ac:inkMk id="87" creationId="{3E272BC0-CB1B-4660-B1F7-BEB3DEAC17C0}"/>
          </ac:inkMkLst>
        </pc:inkChg>
        <pc:inkChg chg="add del">
          <ac:chgData name="Viet Anh Nguyen" userId="b95f61ff061388d5" providerId="LiveId" clId="{CB1B8269-381B-486A-A97B-E6C15A80F249}" dt="2022-02-18T10:10:02.736" v="567"/>
          <ac:inkMkLst>
            <pc:docMk/>
            <pc:sldMk cId="3505945764" sldId="586"/>
            <ac:inkMk id="88" creationId="{8ED21A25-4AD3-4975-8E6E-F1C5FDFE7893}"/>
          </ac:inkMkLst>
        </pc:inkChg>
        <pc:inkChg chg="add del">
          <ac:chgData name="Viet Anh Nguyen" userId="b95f61ff061388d5" providerId="LiveId" clId="{CB1B8269-381B-486A-A97B-E6C15A80F249}" dt="2022-02-18T10:10:04.041" v="571"/>
          <ac:inkMkLst>
            <pc:docMk/>
            <pc:sldMk cId="3505945764" sldId="586"/>
            <ac:inkMk id="89" creationId="{092C1C7E-EEE8-4F13-8D3D-BC13E260ABAE}"/>
          </ac:inkMkLst>
        </pc:inkChg>
        <pc:inkChg chg="add del">
          <ac:chgData name="Viet Anh Nguyen" userId="b95f61ff061388d5" providerId="LiveId" clId="{CB1B8269-381B-486A-A97B-E6C15A80F249}" dt="2022-02-18T10:10:19.126" v="605"/>
          <ac:inkMkLst>
            <pc:docMk/>
            <pc:sldMk cId="3505945764" sldId="586"/>
            <ac:inkMk id="90" creationId="{9DFF8070-28D1-4D0E-A9F1-A8B5434194C7}"/>
          </ac:inkMkLst>
        </pc:inkChg>
        <pc:inkChg chg="add del">
          <ac:chgData name="Viet Anh Nguyen" userId="b95f61ff061388d5" providerId="LiveId" clId="{CB1B8269-381B-486A-A97B-E6C15A80F249}" dt="2022-02-18T10:10:19.126" v="605"/>
          <ac:inkMkLst>
            <pc:docMk/>
            <pc:sldMk cId="3505945764" sldId="586"/>
            <ac:inkMk id="91" creationId="{E20478C8-CD70-440D-B839-C133D2A2C24D}"/>
          </ac:inkMkLst>
        </pc:inkChg>
        <pc:inkChg chg="add del">
          <ac:chgData name="Viet Anh Nguyen" userId="b95f61ff061388d5" providerId="LiveId" clId="{CB1B8269-381B-486A-A97B-E6C15A80F249}" dt="2022-02-18T10:10:04.041" v="571"/>
          <ac:inkMkLst>
            <pc:docMk/>
            <pc:sldMk cId="3505945764" sldId="586"/>
            <ac:inkMk id="92" creationId="{8387E896-583B-4AA4-B11B-2055043CCB60}"/>
          </ac:inkMkLst>
        </pc:inkChg>
        <pc:inkChg chg="add del">
          <ac:chgData name="Viet Anh Nguyen" userId="b95f61ff061388d5" providerId="LiveId" clId="{CB1B8269-381B-486A-A97B-E6C15A80F249}" dt="2022-02-18T10:10:04.041" v="571"/>
          <ac:inkMkLst>
            <pc:docMk/>
            <pc:sldMk cId="3505945764" sldId="586"/>
            <ac:inkMk id="93" creationId="{620EC176-F8E1-4164-A3A1-4831C90E1AF4}"/>
          </ac:inkMkLst>
        </pc:inkChg>
        <pc:inkChg chg="add del">
          <ac:chgData name="Viet Anh Nguyen" userId="b95f61ff061388d5" providerId="LiveId" clId="{CB1B8269-381B-486A-A97B-E6C15A80F249}" dt="2022-02-18T10:10:04.041" v="571"/>
          <ac:inkMkLst>
            <pc:docMk/>
            <pc:sldMk cId="3505945764" sldId="586"/>
            <ac:inkMk id="94" creationId="{404C25BA-13CC-41DF-B49C-E8C86131CA96}"/>
          </ac:inkMkLst>
        </pc:inkChg>
        <pc:inkChg chg="add del">
          <ac:chgData name="Viet Anh Nguyen" userId="b95f61ff061388d5" providerId="LiveId" clId="{CB1B8269-381B-486A-A97B-E6C15A80F249}" dt="2022-02-18T10:10:19.126" v="605"/>
          <ac:inkMkLst>
            <pc:docMk/>
            <pc:sldMk cId="3505945764" sldId="586"/>
            <ac:inkMk id="95" creationId="{FB5B2F44-E0AC-40C6-8A80-316CF07B4F23}"/>
          </ac:inkMkLst>
        </pc:inkChg>
        <pc:inkChg chg="add del">
          <ac:chgData name="Viet Anh Nguyen" userId="b95f61ff061388d5" providerId="LiveId" clId="{CB1B8269-381B-486A-A97B-E6C15A80F249}" dt="2022-02-18T10:10:06.838" v="574"/>
          <ac:inkMkLst>
            <pc:docMk/>
            <pc:sldMk cId="3505945764" sldId="586"/>
            <ac:inkMk id="96" creationId="{DF424ADA-2B1D-45FC-A59D-C22696F967D1}"/>
          </ac:inkMkLst>
        </pc:inkChg>
        <pc:inkChg chg="add del">
          <ac:chgData name="Viet Anh Nguyen" userId="b95f61ff061388d5" providerId="LiveId" clId="{CB1B8269-381B-486A-A97B-E6C15A80F249}" dt="2022-02-18T10:10:06.838" v="574"/>
          <ac:inkMkLst>
            <pc:docMk/>
            <pc:sldMk cId="3505945764" sldId="586"/>
            <ac:inkMk id="97" creationId="{89A9D862-026D-4CCD-B689-321F5A2586E5}"/>
          </ac:inkMkLst>
        </pc:inkChg>
        <pc:inkChg chg="add del">
          <ac:chgData name="Viet Anh Nguyen" userId="b95f61ff061388d5" providerId="LiveId" clId="{CB1B8269-381B-486A-A97B-E6C15A80F249}" dt="2022-02-18T10:10:19.126" v="605"/>
          <ac:inkMkLst>
            <pc:docMk/>
            <pc:sldMk cId="3505945764" sldId="586"/>
            <ac:inkMk id="98" creationId="{19530DFE-0878-4F44-AB4A-7065ACC8A00A}"/>
          </ac:inkMkLst>
        </pc:inkChg>
        <pc:inkChg chg="add del">
          <ac:chgData name="Viet Anh Nguyen" userId="b95f61ff061388d5" providerId="LiveId" clId="{CB1B8269-381B-486A-A97B-E6C15A80F249}" dt="2022-02-18T10:10:08.552" v="579"/>
          <ac:inkMkLst>
            <pc:docMk/>
            <pc:sldMk cId="3505945764" sldId="586"/>
            <ac:inkMk id="99" creationId="{B11EB6AA-D4B7-449D-B354-5E78AEE82AA1}"/>
          </ac:inkMkLst>
        </pc:inkChg>
        <pc:inkChg chg="add del">
          <ac:chgData name="Viet Anh Nguyen" userId="b95f61ff061388d5" providerId="LiveId" clId="{CB1B8269-381B-486A-A97B-E6C15A80F249}" dt="2022-02-18T10:10:08.552" v="579"/>
          <ac:inkMkLst>
            <pc:docMk/>
            <pc:sldMk cId="3505945764" sldId="586"/>
            <ac:inkMk id="100" creationId="{D1364970-CC91-4B77-B1D8-3FA9DA350D7C}"/>
          </ac:inkMkLst>
        </pc:inkChg>
        <pc:inkChg chg="add del">
          <ac:chgData name="Viet Anh Nguyen" userId="b95f61ff061388d5" providerId="LiveId" clId="{CB1B8269-381B-486A-A97B-E6C15A80F249}" dt="2022-02-18T10:10:08.552" v="579"/>
          <ac:inkMkLst>
            <pc:docMk/>
            <pc:sldMk cId="3505945764" sldId="586"/>
            <ac:inkMk id="101" creationId="{08A6FB59-D3E5-44CA-A906-8EC1DE60E299}"/>
          </ac:inkMkLst>
        </pc:inkChg>
        <pc:inkChg chg="add">
          <ac:chgData name="Viet Anh Nguyen" userId="b95f61ff061388d5" providerId="LiveId" clId="{CB1B8269-381B-486A-A97B-E6C15A80F249}" dt="2022-02-18T10:10:08.042" v="578" actId="9405"/>
          <ac:inkMkLst>
            <pc:docMk/>
            <pc:sldMk cId="3505945764" sldId="586"/>
            <ac:inkMk id="102" creationId="{DC166A62-74B1-448E-9955-9BE294892A3B}"/>
          </ac:inkMkLst>
        </pc:inkChg>
        <pc:inkChg chg="add del">
          <ac:chgData name="Viet Anh Nguyen" userId="b95f61ff061388d5" providerId="LiveId" clId="{CB1B8269-381B-486A-A97B-E6C15A80F249}" dt="2022-02-18T10:10:19.126" v="605"/>
          <ac:inkMkLst>
            <pc:docMk/>
            <pc:sldMk cId="3505945764" sldId="586"/>
            <ac:inkMk id="103" creationId="{1CA49C76-C5DF-4071-AC0D-126319D2C0CF}"/>
          </ac:inkMkLst>
        </pc:inkChg>
        <pc:inkChg chg="add del">
          <ac:chgData name="Viet Anh Nguyen" userId="b95f61ff061388d5" providerId="LiveId" clId="{CB1B8269-381B-486A-A97B-E6C15A80F249}" dt="2022-02-18T10:10:12.808" v="588"/>
          <ac:inkMkLst>
            <pc:docMk/>
            <pc:sldMk cId="3505945764" sldId="586"/>
            <ac:inkMk id="104" creationId="{50F5313A-4D89-4294-9454-D47F0DC2FFEB}"/>
          </ac:inkMkLst>
        </pc:inkChg>
        <pc:inkChg chg="add del">
          <ac:chgData name="Viet Anh Nguyen" userId="b95f61ff061388d5" providerId="LiveId" clId="{CB1B8269-381B-486A-A97B-E6C15A80F249}" dt="2022-02-18T10:10:12.808" v="588"/>
          <ac:inkMkLst>
            <pc:docMk/>
            <pc:sldMk cId="3505945764" sldId="586"/>
            <ac:inkMk id="105" creationId="{25AD8CA0-CF04-4EC8-9562-E9C7928751E4}"/>
          </ac:inkMkLst>
        </pc:inkChg>
        <pc:inkChg chg="add del">
          <ac:chgData name="Viet Anh Nguyen" userId="b95f61ff061388d5" providerId="LiveId" clId="{CB1B8269-381B-486A-A97B-E6C15A80F249}" dt="2022-02-18T10:10:12.808" v="588"/>
          <ac:inkMkLst>
            <pc:docMk/>
            <pc:sldMk cId="3505945764" sldId="586"/>
            <ac:inkMk id="106" creationId="{097AB76B-0CAB-40E8-812C-B3781BD2BDCF}"/>
          </ac:inkMkLst>
        </pc:inkChg>
        <pc:inkChg chg="add del">
          <ac:chgData name="Viet Anh Nguyen" userId="b95f61ff061388d5" providerId="LiveId" clId="{CB1B8269-381B-486A-A97B-E6C15A80F249}" dt="2022-02-18T10:10:12.808" v="588"/>
          <ac:inkMkLst>
            <pc:docMk/>
            <pc:sldMk cId="3505945764" sldId="586"/>
            <ac:inkMk id="107" creationId="{E8C7BE29-E3D4-4424-A319-6DEC1D83D345}"/>
          </ac:inkMkLst>
        </pc:inkChg>
        <pc:inkChg chg="add del">
          <ac:chgData name="Viet Anh Nguyen" userId="b95f61ff061388d5" providerId="LiveId" clId="{CB1B8269-381B-486A-A97B-E6C15A80F249}" dt="2022-02-18T10:10:12.808" v="588"/>
          <ac:inkMkLst>
            <pc:docMk/>
            <pc:sldMk cId="3505945764" sldId="586"/>
            <ac:inkMk id="108" creationId="{41FCF717-0EBB-4B3F-8CE6-E8A499B32931}"/>
          </ac:inkMkLst>
        </pc:inkChg>
        <pc:inkChg chg="add del">
          <ac:chgData name="Viet Anh Nguyen" userId="b95f61ff061388d5" providerId="LiveId" clId="{CB1B8269-381B-486A-A97B-E6C15A80F249}" dt="2022-02-18T10:10:12.808" v="588"/>
          <ac:inkMkLst>
            <pc:docMk/>
            <pc:sldMk cId="3505945764" sldId="586"/>
            <ac:inkMk id="109" creationId="{56250268-F106-437E-B43F-0856C8727FB1}"/>
          </ac:inkMkLst>
        </pc:inkChg>
        <pc:inkChg chg="add del">
          <ac:chgData name="Viet Anh Nguyen" userId="b95f61ff061388d5" providerId="LiveId" clId="{CB1B8269-381B-486A-A97B-E6C15A80F249}" dt="2022-02-18T10:10:12.808" v="588"/>
          <ac:inkMkLst>
            <pc:docMk/>
            <pc:sldMk cId="3505945764" sldId="586"/>
            <ac:inkMk id="110" creationId="{3A983BDB-5DD4-4BFE-9E02-31D5C384CBBB}"/>
          </ac:inkMkLst>
        </pc:inkChg>
        <pc:inkChg chg="add del">
          <ac:chgData name="Viet Anh Nguyen" userId="b95f61ff061388d5" providerId="LiveId" clId="{CB1B8269-381B-486A-A97B-E6C15A80F249}" dt="2022-02-18T10:10:19.126" v="605"/>
          <ac:inkMkLst>
            <pc:docMk/>
            <pc:sldMk cId="3505945764" sldId="586"/>
            <ac:inkMk id="111" creationId="{70855EE8-B90F-4D37-8429-714468B1B702}"/>
          </ac:inkMkLst>
        </pc:inkChg>
        <pc:inkChg chg="add del">
          <ac:chgData name="Viet Anh Nguyen" userId="b95f61ff061388d5" providerId="LiveId" clId="{CB1B8269-381B-486A-A97B-E6C15A80F249}" dt="2022-02-18T10:10:19.126" v="605"/>
          <ac:inkMkLst>
            <pc:docMk/>
            <pc:sldMk cId="3505945764" sldId="586"/>
            <ac:inkMk id="112" creationId="{E5DB4DC7-9409-495C-97E8-1190102D4355}"/>
          </ac:inkMkLst>
        </pc:inkChg>
        <pc:inkChg chg="add del">
          <ac:chgData name="Viet Anh Nguyen" userId="b95f61ff061388d5" providerId="LiveId" clId="{CB1B8269-381B-486A-A97B-E6C15A80F249}" dt="2022-02-18T10:10:19.126" v="605"/>
          <ac:inkMkLst>
            <pc:docMk/>
            <pc:sldMk cId="3505945764" sldId="586"/>
            <ac:inkMk id="113" creationId="{3550628D-8F36-4DB9-847B-9AE5CF8ABFA6}"/>
          </ac:inkMkLst>
        </pc:inkChg>
        <pc:inkChg chg="add del">
          <ac:chgData name="Viet Anh Nguyen" userId="b95f61ff061388d5" providerId="LiveId" clId="{CB1B8269-381B-486A-A97B-E6C15A80F249}" dt="2022-02-18T10:10:15.598" v="595"/>
          <ac:inkMkLst>
            <pc:docMk/>
            <pc:sldMk cId="3505945764" sldId="586"/>
            <ac:inkMk id="114" creationId="{D9952F29-185F-4DEF-89F0-1B4FC9D6AF26}"/>
          </ac:inkMkLst>
        </pc:inkChg>
        <pc:inkChg chg="add del">
          <ac:chgData name="Viet Anh Nguyen" userId="b95f61ff061388d5" providerId="LiveId" clId="{CB1B8269-381B-486A-A97B-E6C15A80F249}" dt="2022-02-18T10:10:15.598" v="595"/>
          <ac:inkMkLst>
            <pc:docMk/>
            <pc:sldMk cId="3505945764" sldId="586"/>
            <ac:inkMk id="115" creationId="{629F0CDE-D638-4FD9-A465-25C7E43FE88F}"/>
          </ac:inkMkLst>
        </pc:inkChg>
        <pc:inkChg chg="add del">
          <ac:chgData name="Viet Anh Nguyen" userId="b95f61ff061388d5" providerId="LiveId" clId="{CB1B8269-381B-486A-A97B-E6C15A80F249}" dt="2022-02-18T10:10:15.598" v="595"/>
          <ac:inkMkLst>
            <pc:docMk/>
            <pc:sldMk cId="3505945764" sldId="586"/>
            <ac:inkMk id="116" creationId="{0ABA8FDC-8BEB-4F2B-A239-567ED200FA1B}"/>
          </ac:inkMkLst>
        </pc:inkChg>
        <pc:inkChg chg="add del">
          <ac:chgData name="Viet Anh Nguyen" userId="b95f61ff061388d5" providerId="LiveId" clId="{CB1B8269-381B-486A-A97B-E6C15A80F249}" dt="2022-02-18T10:10:15.598" v="595"/>
          <ac:inkMkLst>
            <pc:docMk/>
            <pc:sldMk cId="3505945764" sldId="586"/>
            <ac:inkMk id="117" creationId="{F2F21B66-AE5F-4E1E-B122-6C90DAF921FC}"/>
          </ac:inkMkLst>
        </pc:inkChg>
        <pc:inkChg chg="add del">
          <ac:chgData name="Viet Anh Nguyen" userId="b95f61ff061388d5" providerId="LiveId" clId="{CB1B8269-381B-486A-A97B-E6C15A80F249}" dt="2022-02-18T10:10:15.598" v="595"/>
          <ac:inkMkLst>
            <pc:docMk/>
            <pc:sldMk cId="3505945764" sldId="586"/>
            <ac:inkMk id="118" creationId="{AE3E67B2-DD8F-4508-894B-44D8B3BC45BF}"/>
          </ac:inkMkLst>
        </pc:inkChg>
        <pc:inkChg chg="add del">
          <ac:chgData name="Viet Anh Nguyen" userId="b95f61ff061388d5" providerId="LiveId" clId="{CB1B8269-381B-486A-A97B-E6C15A80F249}" dt="2022-02-18T10:10:15.598" v="595"/>
          <ac:inkMkLst>
            <pc:docMk/>
            <pc:sldMk cId="3505945764" sldId="586"/>
            <ac:inkMk id="119" creationId="{4C97DCE6-2400-4BB8-AAED-9E887009C3E6}"/>
          </ac:inkMkLst>
        </pc:inkChg>
        <pc:inkChg chg="add del">
          <ac:chgData name="Viet Anh Nguyen" userId="b95f61ff061388d5" providerId="LiveId" clId="{CB1B8269-381B-486A-A97B-E6C15A80F249}" dt="2022-02-18T10:10:19.126" v="605"/>
          <ac:inkMkLst>
            <pc:docMk/>
            <pc:sldMk cId="3505945764" sldId="586"/>
            <ac:inkMk id="120" creationId="{AEDB7902-4C1C-4239-AD2B-BD3F17F1AC0B}"/>
          </ac:inkMkLst>
        </pc:inkChg>
        <pc:inkChg chg="add del">
          <ac:chgData name="Viet Anh Nguyen" userId="b95f61ff061388d5" providerId="LiveId" clId="{CB1B8269-381B-486A-A97B-E6C15A80F249}" dt="2022-02-18T10:10:19.126" v="605"/>
          <ac:inkMkLst>
            <pc:docMk/>
            <pc:sldMk cId="3505945764" sldId="586"/>
            <ac:inkMk id="121" creationId="{6756BD90-A822-4E2D-A2C2-821CABAAB428}"/>
          </ac:inkMkLst>
        </pc:inkChg>
        <pc:inkChg chg="add del">
          <ac:chgData name="Viet Anh Nguyen" userId="b95f61ff061388d5" providerId="LiveId" clId="{CB1B8269-381B-486A-A97B-E6C15A80F249}" dt="2022-02-18T10:10:17.429" v="600"/>
          <ac:inkMkLst>
            <pc:docMk/>
            <pc:sldMk cId="3505945764" sldId="586"/>
            <ac:inkMk id="122" creationId="{9059C869-0DD6-4F77-8F28-029D70621F8E}"/>
          </ac:inkMkLst>
        </pc:inkChg>
        <pc:inkChg chg="add del">
          <ac:chgData name="Viet Anh Nguyen" userId="b95f61ff061388d5" providerId="LiveId" clId="{CB1B8269-381B-486A-A97B-E6C15A80F249}" dt="2022-02-18T10:10:17.429" v="600"/>
          <ac:inkMkLst>
            <pc:docMk/>
            <pc:sldMk cId="3505945764" sldId="586"/>
            <ac:inkMk id="123" creationId="{7DE359DB-D9CE-4DD9-9374-8DEB93B6550C}"/>
          </ac:inkMkLst>
        </pc:inkChg>
        <pc:inkChg chg="add del">
          <ac:chgData name="Viet Anh Nguyen" userId="b95f61ff061388d5" providerId="LiveId" clId="{CB1B8269-381B-486A-A97B-E6C15A80F249}" dt="2022-02-18T10:10:17.429" v="600"/>
          <ac:inkMkLst>
            <pc:docMk/>
            <pc:sldMk cId="3505945764" sldId="586"/>
            <ac:inkMk id="124" creationId="{348D1555-1FEB-42FC-8B72-3EB5E927CB6A}"/>
          </ac:inkMkLst>
        </pc:inkChg>
        <pc:inkChg chg="add del">
          <ac:chgData name="Viet Anh Nguyen" userId="b95f61ff061388d5" providerId="LiveId" clId="{CB1B8269-381B-486A-A97B-E6C15A80F249}" dt="2022-02-18T10:10:17.429" v="600"/>
          <ac:inkMkLst>
            <pc:docMk/>
            <pc:sldMk cId="3505945764" sldId="586"/>
            <ac:inkMk id="125" creationId="{5D7663E8-ADE6-4FAF-BC24-14A8C3CE9695}"/>
          </ac:inkMkLst>
        </pc:inkChg>
        <pc:inkChg chg="add del">
          <ac:chgData name="Viet Anh Nguyen" userId="b95f61ff061388d5" providerId="LiveId" clId="{CB1B8269-381B-486A-A97B-E6C15A80F249}" dt="2022-02-18T10:10:19.126" v="605"/>
          <ac:inkMkLst>
            <pc:docMk/>
            <pc:sldMk cId="3505945764" sldId="586"/>
            <ac:inkMk id="126" creationId="{4A930AC2-DB1C-49BE-91B5-AEF45383F4AB}"/>
          </ac:inkMkLst>
        </pc:inkChg>
        <pc:inkChg chg="add del">
          <ac:chgData name="Viet Anh Nguyen" userId="b95f61ff061388d5" providerId="LiveId" clId="{CB1B8269-381B-486A-A97B-E6C15A80F249}" dt="2022-02-18T10:10:19.126" v="605"/>
          <ac:inkMkLst>
            <pc:docMk/>
            <pc:sldMk cId="3505945764" sldId="586"/>
            <ac:inkMk id="127" creationId="{1B69CF82-E674-4B96-96F7-4C4C1E7BC194}"/>
          </ac:inkMkLst>
        </pc:inkChg>
        <pc:inkChg chg="add del">
          <ac:chgData name="Viet Anh Nguyen" userId="b95f61ff061388d5" providerId="LiveId" clId="{CB1B8269-381B-486A-A97B-E6C15A80F249}" dt="2022-02-18T10:10:19.126" v="605"/>
          <ac:inkMkLst>
            <pc:docMk/>
            <pc:sldMk cId="3505945764" sldId="586"/>
            <ac:inkMk id="128" creationId="{0303CB3A-82B5-42AC-B734-446C4BB6B260}"/>
          </ac:inkMkLst>
        </pc:inkChg>
        <pc:inkChg chg="add del">
          <ac:chgData name="Viet Anh Nguyen" userId="b95f61ff061388d5" providerId="LiveId" clId="{CB1B8269-381B-486A-A97B-E6C15A80F249}" dt="2022-02-18T10:10:19.126" v="605"/>
          <ac:inkMkLst>
            <pc:docMk/>
            <pc:sldMk cId="3505945764" sldId="586"/>
            <ac:inkMk id="129" creationId="{CC589768-71A4-49F1-9097-E842778E3DBA}"/>
          </ac:inkMkLst>
        </pc:inkChg>
        <pc:inkChg chg="add del">
          <ac:chgData name="Viet Anh Nguyen" userId="b95f61ff061388d5" providerId="LiveId" clId="{CB1B8269-381B-486A-A97B-E6C15A80F249}" dt="2022-02-18T10:10:19.126" v="605"/>
          <ac:inkMkLst>
            <pc:docMk/>
            <pc:sldMk cId="3505945764" sldId="586"/>
            <ac:inkMk id="130" creationId="{D84FA3D0-AFD2-4184-AFDD-D8F25FF642FB}"/>
          </ac:inkMkLst>
        </pc:inkChg>
        <pc:inkChg chg="add del">
          <ac:chgData name="Viet Anh Nguyen" userId="b95f61ff061388d5" providerId="LiveId" clId="{CB1B8269-381B-486A-A97B-E6C15A80F249}" dt="2022-02-18T10:10:22.136" v="611"/>
          <ac:inkMkLst>
            <pc:docMk/>
            <pc:sldMk cId="3505945764" sldId="586"/>
            <ac:inkMk id="131" creationId="{A33D0FF1-B066-44A9-8A8B-9A64E9DA80F3}"/>
          </ac:inkMkLst>
        </pc:inkChg>
        <pc:inkChg chg="add del">
          <ac:chgData name="Viet Anh Nguyen" userId="b95f61ff061388d5" providerId="LiveId" clId="{CB1B8269-381B-486A-A97B-E6C15A80F249}" dt="2022-02-18T10:10:22.136" v="611"/>
          <ac:inkMkLst>
            <pc:docMk/>
            <pc:sldMk cId="3505945764" sldId="586"/>
            <ac:inkMk id="132" creationId="{D3108754-1293-4F38-BC20-0B012B03A7AE}"/>
          </ac:inkMkLst>
        </pc:inkChg>
        <pc:inkChg chg="add del">
          <ac:chgData name="Viet Anh Nguyen" userId="b95f61ff061388d5" providerId="LiveId" clId="{CB1B8269-381B-486A-A97B-E6C15A80F249}" dt="2022-02-18T10:10:22.136" v="611"/>
          <ac:inkMkLst>
            <pc:docMk/>
            <pc:sldMk cId="3505945764" sldId="586"/>
            <ac:inkMk id="133" creationId="{9F26C991-C9EF-4918-9B83-1FE8CCF71AAD}"/>
          </ac:inkMkLst>
        </pc:inkChg>
        <pc:inkChg chg="add del">
          <ac:chgData name="Viet Anh Nguyen" userId="b95f61ff061388d5" providerId="LiveId" clId="{CB1B8269-381B-486A-A97B-E6C15A80F249}" dt="2022-02-18T10:10:22.136" v="611"/>
          <ac:inkMkLst>
            <pc:docMk/>
            <pc:sldMk cId="3505945764" sldId="586"/>
            <ac:inkMk id="134" creationId="{0224531C-0C8E-4EC0-AA97-6020FD288D82}"/>
          </ac:inkMkLst>
        </pc:inkChg>
        <pc:inkChg chg="add del">
          <ac:chgData name="Viet Anh Nguyen" userId="b95f61ff061388d5" providerId="LiveId" clId="{CB1B8269-381B-486A-A97B-E6C15A80F249}" dt="2022-02-18T10:10:22.136" v="611"/>
          <ac:inkMkLst>
            <pc:docMk/>
            <pc:sldMk cId="3505945764" sldId="586"/>
            <ac:inkMk id="135" creationId="{255CF509-1F74-435E-A6F8-23B698A5CDEB}"/>
          </ac:inkMkLst>
        </pc:inkChg>
        <pc:inkChg chg="add del">
          <ac:chgData name="Viet Anh Nguyen" userId="b95f61ff061388d5" providerId="LiveId" clId="{CB1B8269-381B-486A-A97B-E6C15A80F249}" dt="2022-02-18T10:10:22.136" v="611"/>
          <ac:inkMkLst>
            <pc:docMk/>
            <pc:sldMk cId="3505945764" sldId="586"/>
            <ac:inkMk id="136" creationId="{3F0FF159-1DE5-4832-BF6E-D526F8A78D27}"/>
          </ac:inkMkLst>
        </pc:inkChg>
        <pc:inkChg chg="add del">
          <ac:chgData name="Viet Anh Nguyen" userId="b95f61ff061388d5" providerId="LiveId" clId="{CB1B8269-381B-486A-A97B-E6C15A80F249}" dt="2022-02-18T10:10:22.680" v="613"/>
          <ac:inkMkLst>
            <pc:docMk/>
            <pc:sldMk cId="3505945764" sldId="586"/>
            <ac:inkMk id="137" creationId="{723B8F50-6DEA-4065-9BF6-2F6206E9AB36}"/>
          </ac:inkMkLst>
        </pc:inkChg>
        <pc:inkChg chg="add del">
          <ac:chgData name="Viet Anh Nguyen" userId="b95f61ff061388d5" providerId="LiveId" clId="{CB1B8269-381B-486A-A97B-E6C15A80F249}" dt="2022-02-18T10:10:22.680" v="613"/>
          <ac:inkMkLst>
            <pc:docMk/>
            <pc:sldMk cId="3505945764" sldId="586"/>
            <ac:inkMk id="138" creationId="{FC6EAF34-CB83-4A5B-BAC5-04956A6CB4D5}"/>
          </ac:inkMkLst>
        </pc:inkChg>
        <pc:inkChg chg="add">
          <ac:chgData name="Viet Anh Nguyen" userId="b95f61ff061388d5" providerId="LiveId" clId="{CB1B8269-381B-486A-A97B-E6C15A80F249}" dt="2022-02-18T10:10:22.680" v="613"/>
          <ac:inkMkLst>
            <pc:docMk/>
            <pc:sldMk cId="3505945764" sldId="586"/>
            <ac:inkMk id="139" creationId="{2C07543E-E274-4207-9AAF-E2E832B3F033}"/>
          </ac:inkMkLst>
        </pc:inkChg>
        <pc:inkChg chg="add">
          <ac:chgData name="Viet Anh Nguyen" userId="b95f61ff061388d5" providerId="LiveId" clId="{CB1B8269-381B-486A-A97B-E6C15A80F249}" dt="2022-02-18T10:10:25.549" v="614" actId="9405"/>
          <ac:inkMkLst>
            <pc:docMk/>
            <pc:sldMk cId="3505945764" sldId="586"/>
            <ac:inkMk id="140" creationId="{0C3281DA-AAA8-415C-A258-E25536BF2614}"/>
          </ac:inkMkLst>
        </pc:inkChg>
      </pc:sldChg>
      <pc:sldChg chg="add del">
        <pc:chgData name="Viet Anh Nguyen" userId="b95f61ff061388d5" providerId="LiveId" clId="{CB1B8269-381B-486A-A97B-E6C15A80F249}" dt="2022-02-18T10:13:21.390" v="616" actId="2890"/>
        <pc:sldMkLst>
          <pc:docMk/>
          <pc:sldMk cId="766371752" sldId="587"/>
        </pc:sldMkLst>
      </pc:sldChg>
      <pc:sldChg chg="addSp delSp new mod">
        <pc:chgData name="Viet Anh Nguyen" userId="b95f61ff061388d5" providerId="LiveId" clId="{CB1B8269-381B-486A-A97B-E6C15A80F249}" dt="2022-02-18T10:14:39.118" v="732"/>
        <pc:sldMkLst>
          <pc:docMk/>
          <pc:sldMk cId="1801153743" sldId="587"/>
        </pc:sldMkLst>
        <pc:inkChg chg="add del">
          <ac:chgData name="Viet Anh Nguyen" userId="b95f61ff061388d5" providerId="LiveId" clId="{CB1B8269-381B-486A-A97B-E6C15A80F249}" dt="2022-02-18T10:13:31.919" v="627"/>
          <ac:inkMkLst>
            <pc:docMk/>
            <pc:sldMk cId="1801153743" sldId="587"/>
            <ac:inkMk id="2" creationId="{23ADFDD6-1C4F-42A8-9F84-468249EDA6B9}"/>
          </ac:inkMkLst>
        </pc:inkChg>
        <pc:inkChg chg="add del">
          <ac:chgData name="Viet Anh Nguyen" userId="b95f61ff061388d5" providerId="LiveId" clId="{CB1B8269-381B-486A-A97B-E6C15A80F249}" dt="2022-02-18T10:13:31.919" v="627"/>
          <ac:inkMkLst>
            <pc:docMk/>
            <pc:sldMk cId="1801153743" sldId="587"/>
            <ac:inkMk id="3" creationId="{770AA199-CABB-43AF-BBF2-697120570562}"/>
          </ac:inkMkLst>
        </pc:inkChg>
        <pc:inkChg chg="add del">
          <ac:chgData name="Viet Anh Nguyen" userId="b95f61ff061388d5" providerId="LiveId" clId="{CB1B8269-381B-486A-A97B-E6C15A80F249}" dt="2022-02-18T10:13:31.919" v="627"/>
          <ac:inkMkLst>
            <pc:docMk/>
            <pc:sldMk cId="1801153743" sldId="587"/>
            <ac:inkMk id="4" creationId="{50B045D4-4DB7-4A5A-B697-EC09C672C806}"/>
          </ac:inkMkLst>
        </pc:inkChg>
        <pc:inkChg chg="add del">
          <ac:chgData name="Viet Anh Nguyen" userId="b95f61ff061388d5" providerId="LiveId" clId="{CB1B8269-381B-486A-A97B-E6C15A80F249}" dt="2022-02-18T10:13:31.919" v="627"/>
          <ac:inkMkLst>
            <pc:docMk/>
            <pc:sldMk cId="1801153743" sldId="587"/>
            <ac:inkMk id="5" creationId="{FB122B75-CDA3-46D7-9375-D7FEC8714518}"/>
          </ac:inkMkLst>
        </pc:inkChg>
        <pc:inkChg chg="add del">
          <ac:chgData name="Viet Anh Nguyen" userId="b95f61ff061388d5" providerId="LiveId" clId="{CB1B8269-381B-486A-A97B-E6C15A80F249}" dt="2022-02-18T10:13:31.919" v="627"/>
          <ac:inkMkLst>
            <pc:docMk/>
            <pc:sldMk cId="1801153743" sldId="587"/>
            <ac:inkMk id="6" creationId="{AA64241B-A8F0-4CDE-94ED-0FAE56EAE446}"/>
          </ac:inkMkLst>
        </pc:inkChg>
        <pc:inkChg chg="add del">
          <ac:chgData name="Viet Anh Nguyen" userId="b95f61ff061388d5" providerId="LiveId" clId="{CB1B8269-381B-486A-A97B-E6C15A80F249}" dt="2022-02-18T10:13:31.919" v="627"/>
          <ac:inkMkLst>
            <pc:docMk/>
            <pc:sldMk cId="1801153743" sldId="587"/>
            <ac:inkMk id="7" creationId="{6BFFA2F0-B53D-4EE5-B9F7-534C8DEEC2C3}"/>
          </ac:inkMkLst>
        </pc:inkChg>
        <pc:inkChg chg="add del">
          <ac:chgData name="Viet Anh Nguyen" userId="b95f61ff061388d5" providerId="LiveId" clId="{CB1B8269-381B-486A-A97B-E6C15A80F249}" dt="2022-02-18T10:13:31.919" v="627"/>
          <ac:inkMkLst>
            <pc:docMk/>
            <pc:sldMk cId="1801153743" sldId="587"/>
            <ac:inkMk id="8" creationId="{57C27DE2-C3F1-427E-8932-ACDE6EF0712F}"/>
          </ac:inkMkLst>
        </pc:inkChg>
        <pc:inkChg chg="add del">
          <ac:chgData name="Viet Anh Nguyen" userId="b95f61ff061388d5" providerId="LiveId" clId="{CB1B8269-381B-486A-A97B-E6C15A80F249}" dt="2022-02-18T10:13:31.919" v="627"/>
          <ac:inkMkLst>
            <pc:docMk/>
            <pc:sldMk cId="1801153743" sldId="587"/>
            <ac:inkMk id="9" creationId="{126B99FC-5B5D-41F4-B3FA-0314FC4C67E6}"/>
          </ac:inkMkLst>
        </pc:inkChg>
        <pc:inkChg chg="add del">
          <ac:chgData name="Viet Anh Nguyen" userId="b95f61ff061388d5" providerId="LiveId" clId="{CB1B8269-381B-486A-A97B-E6C15A80F249}" dt="2022-02-18T10:13:31.919" v="627"/>
          <ac:inkMkLst>
            <pc:docMk/>
            <pc:sldMk cId="1801153743" sldId="587"/>
            <ac:inkMk id="10" creationId="{EA6F364C-8551-4189-8FF6-8C688BFE2D4A}"/>
          </ac:inkMkLst>
        </pc:inkChg>
        <pc:inkChg chg="add">
          <ac:chgData name="Viet Anh Nguyen" userId="b95f61ff061388d5" providerId="LiveId" clId="{CB1B8269-381B-486A-A97B-E6C15A80F249}" dt="2022-02-18T10:13:31.919" v="627"/>
          <ac:inkMkLst>
            <pc:docMk/>
            <pc:sldMk cId="1801153743" sldId="587"/>
            <ac:inkMk id="11" creationId="{8DD0D141-CFA5-453C-BF05-DF8146C02DD8}"/>
          </ac:inkMkLst>
        </pc:inkChg>
        <pc:inkChg chg="add del">
          <ac:chgData name="Viet Anh Nguyen" userId="b95f61ff061388d5" providerId="LiveId" clId="{CB1B8269-381B-486A-A97B-E6C15A80F249}" dt="2022-02-18T10:13:34.364" v="630"/>
          <ac:inkMkLst>
            <pc:docMk/>
            <pc:sldMk cId="1801153743" sldId="587"/>
            <ac:inkMk id="12" creationId="{41FBD03B-28F4-4CF7-8818-724749A8BF4B}"/>
          </ac:inkMkLst>
        </pc:inkChg>
        <pc:inkChg chg="add del">
          <ac:chgData name="Viet Anh Nguyen" userId="b95f61ff061388d5" providerId="LiveId" clId="{CB1B8269-381B-486A-A97B-E6C15A80F249}" dt="2022-02-18T10:13:34.364" v="630"/>
          <ac:inkMkLst>
            <pc:docMk/>
            <pc:sldMk cId="1801153743" sldId="587"/>
            <ac:inkMk id="13" creationId="{CE59E027-13A3-4DC0-AD3A-C34F1B8236E3}"/>
          </ac:inkMkLst>
        </pc:inkChg>
        <pc:inkChg chg="add del">
          <ac:chgData name="Viet Anh Nguyen" userId="b95f61ff061388d5" providerId="LiveId" clId="{CB1B8269-381B-486A-A97B-E6C15A80F249}" dt="2022-02-18T10:13:36.204" v="635"/>
          <ac:inkMkLst>
            <pc:docMk/>
            <pc:sldMk cId="1801153743" sldId="587"/>
            <ac:inkMk id="14" creationId="{E32BFB10-CE94-45FD-816C-579406818BEC}"/>
          </ac:inkMkLst>
        </pc:inkChg>
        <pc:inkChg chg="add del">
          <ac:chgData name="Viet Anh Nguyen" userId="b95f61ff061388d5" providerId="LiveId" clId="{CB1B8269-381B-486A-A97B-E6C15A80F249}" dt="2022-02-18T10:13:36.204" v="635"/>
          <ac:inkMkLst>
            <pc:docMk/>
            <pc:sldMk cId="1801153743" sldId="587"/>
            <ac:inkMk id="15" creationId="{301E59EA-3331-417F-930D-687A7507444F}"/>
          </ac:inkMkLst>
        </pc:inkChg>
        <pc:inkChg chg="add del">
          <ac:chgData name="Viet Anh Nguyen" userId="b95f61ff061388d5" providerId="LiveId" clId="{CB1B8269-381B-486A-A97B-E6C15A80F249}" dt="2022-02-18T10:13:36.204" v="635"/>
          <ac:inkMkLst>
            <pc:docMk/>
            <pc:sldMk cId="1801153743" sldId="587"/>
            <ac:inkMk id="16" creationId="{27D0FE2B-E679-42F3-8EBB-81343A7882FA}"/>
          </ac:inkMkLst>
        </pc:inkChg>
        <pc:inkChg chg="add del">
          <ac:chgData name="Viet Anh Nguyen" userId="b95f61ff061388d5" providerId="LiveId" clId="{CB1B8269-381B-486A-A97B-E6C15A80F249}" dt="2022-02-18T10:13:36.204" v="635"/>
          <ac:inkMkLst>
            <pc:docMk/>
            <pc:sldMk cId="1801153743" sldId="587"/>
            <ac:inkMk id="17" creationId="{96AEFCD9-81FB-4A65-AE24-F576DCE2F7B8}"/>
          </ac:inkMkLst>
        </pc:inkChg>
        <pc:inkChg chg="add del">
          <ac:chgData name="Viet Anh Nguyen" userId="b95f61ff061388d5" providerId="LiveId" clId="{CB1B8269-381B-486A-A97B-E6C15A80F249}" dt="2022-02-18T10:13:36.204" v="635"/>
          <ac:inkMkLst>
            <pc:docMk/>
            <pc:sldMk cId="1801153743" sldId="587"/>
            <ac:inkMk id="18" creationId="{D0765F26-A782-4D14-9594-70EE8949675F}"/>
          </ac:inkMkLst>
        </pc:inkChg>
        <pc:inkChg chg="add">
          <ac:chgData name="Viet Anh Nguyen" userId="b95f61ff061388d5" providerId="LiveId" clId="{CB1B8269-381B-486A-A97B-E6C15A80F249}" dt="2022-02-18T10:13:36.204" v="635"/>
          <ac:inkMkLst>
            <pc:docMk/>
            <pc:sldMk cId="1801153743" sldId="587"/>
            <ac:inkMk id="19" creationId="{4BF208FB-1C3B-462B-9A18-737B597E26CB}"/>
          </ac:inkMkLst>
        </pc:inkChg>
        <pc:inkChg chg="add del">
          <ac:chgData name="Viet Anh Nguyen" userId="b95f61ff061388d5" providerId="LiveId" clId="{CB1B8269-381B-486A-A97B-E6C15A80F249}" dt="2022-02-18T10:13:39.382" v="643"/>
          <ac:inkMkLst>
            <pc:docMk/>
            <pc:sldMk cId="1801153743" sldId="587"/>
            <ac:inkMk id="20" creationId="{E88DAC46-E980-4A87-B734-BB8F4E84DC31}"/>
          </ac:inkMkLst>
        </pc:inkChg>
        <pc:inkChg chg="add del">
          <ac:chgData name="Viet Anh Nguyen" userId="b95f61ff061388d5" providerId="LiveId" clId="{CB1B8269-381B-486A-A97B-E6C15A80F249}" dt="2022-02-18T10:13:39.382" v="643"/>
          <ac:inkMkLst>
            <pc:docMk/>
            <pc:sldMk cId="1801153743" sldId="587"/>
            <ac:inkMk id="21" creationId="{C24A72C1-754D-4661-8B47-5DA1365C254E}"/>
          </ac:inkMkLst>
        </pc:inkChg>
        <pc:inkChg chg="add del">
          <ac:chgData name="Viet Anh Nguyen" userId="b95f61ff061388d5" providerId="LiveId" clId="{CB1B8269-381B-486A-A97B-E6C15A80F249}" dt="2022-02-18T10:13:39.382" v="643"/>
          <ac:inkMkLst>
            <pc:docMk/>
            <pc:sldMk cId="1801153743" sldId="587"/>
            <ac:inkMk id="22" creationId="{F1E7A11E-8E0C-4A25-A76B-7F72BBB2A966}"/>
          </ac:inkMkLst>
        </pc:inkChg>
        <pc:inkChg chg="add del">
          <ac:chgData name="Viet Anh Nguyen" userId="b95f61ff061388d5" providerId="LiveId" clId="{CB1B8269-381B-486A-A97B-E6C15A80F249}" dt="2022-02-18T10:13:39.382" v="643"/>
          <ac:inkMkLst>
            <pc:docMk/>
            <pc:sldMk cId="1801153743" sldId="587"/>
            <ac:inkMk id="23" creationId="{E3D54C8A-3721-4190-93AE-D17772EFFD62}"/>
          </ac:inkMkLst>
        </pc:inkChg>
        <pc:inkChg chg="add del">
          <ac:chgData name="Viet Anh Nguyen" userId="b95f61ff061388d5" providerId="LiveId" clId="{CB1B8269-381B-486A-A97B-E6C15A80F249}" dt="2022-02-18T10:13:39.382" v="643"/>
          <ac:inkMkLst>
            <pc:docMk/>
            <pc:sldMk cId="1801153743" sldId="587"/>
            <ac:inkMk id="24" creationId="{B5805DEE-C567-4672-B3A6-A2B597A4C1CE}"/>
          </ac:inkMkLst>
        </pc:inkChg>
        <pc:inkChg chg="add del">
          <ac:chgData name="Viet Anh Nguyen" userId="b95f61ff061388d5" providerId="LiveId" clId="{CB1B8269-381B-486A-A97B-E6C15A80F249}" dt="2022-02-18T10:13:39.382" v="643"/>
          <ac:inkMkLst>
            <pc:docMk/>
            <pc:sldMk cId="1801153743" sldId="587"/>
            <ac:inkMk id="25" creationId="{65DFB2DC-9E39-4361-95E9-AD6B350B6A49}"/>
          </ac:inkMkLst>
        </pc:inkChg>
        <pc:inkChg chg="add del">
          <ac:chgData name="Viet Anh Nguyen" userId="b95f61ff061388d5" providerId="LiveId" clId="{CB1B8269-381B-486A-A97B-E6C15A80F249}" dt="2022-02-18T10:13:39.382" v="643"/>
          <ac:inkMkLst>
            <pc:docMk/>
            <pc:sldMk cId="1801153743" sldId="587"/>
            <ac:inkMk id="26" creationId="{73D1012F-7BB5-402E-9562-9290FF28AB11}"/>
          </ac:inkMkLst>
        </pc:inkChg>
        <pc:inkChg chg="add">
          <ac:chgData name="Viet Anh Nguyen" userId="b95f61ff061388d5" providerId="LiveId" clId="{CB1B8269-381B-486A-A97B-E6C15A80F249}" dt="2022-02-18T10:13:39.382" v="643"/>
          <ac:inkMkLst>
            <pc:docMk/>
            <pc:sldMk cId="1801153743" sldId="587"/>
            <ac:inkMk id="27" creationId="{E630DCD5-94DB-4BE8-9D9D-5F3D1D15E0C6}"/>
          </ac:inkMkLst>
        </pc:inkChg>
        <pc:inkChg chg="add">
          <ac:chgData name="Viet Anh Nguyen" userId="b95f61ff061388d5" providerId="LiveId" clId="{CB1B8269-381B-486A-A97B-E6C15A80F249}" dt="2022-02-18T10:13:39.382" v="643"/>
          <ac:inkMkLst>
            <pc:docMk/>
            <pc:sldMk cId="1801153743" sldId="587"/>
            <ac:inkMk id="28" creationId="{2255DFDF-5AE1-4E7D-8EB3-01644F48FCFF}"/>
          </ac:inkMkLst>
        </pc:inkChg>
        <pc:inkChg chg="add del">
          <ac:chgData name="Viet Anh Nguyen" userId="b95f61ff061388d5" providerId="LiveId" clId="{CB1B8269-381B-486A-A97B-E6C15A80F249}" dt="2022-02-18T10:13:47.476" v="655"/>
          <ac:inkMkLst>
            <pc:docMk/>
            <pc:sldMk cId="1801153743" sldId="587"/>
            <ac:inkMk id="29" creationId="{53A61296-E54F-4A15-8936-23EBF78B9899}"/>
          </ac:inkMkLst>
        </pc:inkChg>
        <pc:inkChg chg="add del">
          <ac:chgData name="Viet Anh Nguyen" userId="b95f61ff061388d5" providerId="LiveId" clId="{CB1B8269-381B-486A-A97B-E6C15A80F249}" dt="2022-02-18T10:13:47.476" v="655"/>
          <ac:inkMkLst>
            <pc:docMk/>
            <pc:sldMk cId="1801153743" sldId="587"/>
            <ac:inkMk id="30" creationId="{F7FBA573-6F6B-46D9-8A06-AD9EA61EE22B}"/>
          </ac:inkMkLst>
        </pc:inkChg>
        <pc:inkChg chg="add del">
          <ac:chgData name="Viet Anh Nguyen" userId="b95f61ff061388d5" providerId="LiveId" clId="{CB1B8269-381B-486A-A97B-E6C15A80F249}" dt="2022-02-18T10:13:47.476" v="655"/>
          <ac:inkMkLst>
            <pc:docMk/>
            <pc:sldMk cId="1801153743" sldId="587"/>
            <ac:inkMk id="31" creationId="{6E4B3D7E-A28E-4971-B757-17D309B1F8F7}"/>
          </ac:inkMkLst>
        </pc:inkChg>
        <pc:inkChg chg="add del">
          <ac:chgData name="Viet Anh Nguyen" userId="b95f61ff061388d5" providerId="LiveId" clId="{CB1B8269-381B-486A-A97B-E6C15A80F249}" dt="2022-02-18T10:13:47.476" v="655"/>
          <ac:inkMkLst>
            <pc:docMk/>
            <pc:sldMk cId="1801153743" sldId="587"/>
            <ac:inkMk id="32" creationId="{94A6116E-9739-4A88-BC8F-4227B6B3E321}"/>
          </ac:inkMkLst>
        </pc:inkChg>
        <pc:inkChg chg="add del">
          <ac:chgData name="Viet Anh Nguyen" userId="b95f61ff061388d5" providerId="LiveId" clId="{CB1B8269-381B-486A-A97B-E6C15A80F249}" dt="2022-02-18T10:13:47.476" v="655"/>
          <ac:inkMkLst>
            <pc:docMk/>
            <pc:sldMk cId="1801153743" sldId="587"/>
            <ac:inkMk id="33" creationId="{13F6958C-DD42-4EF9-9DDD-651D4B5E9F31}"/>
          </ac:inkMkLst>
        </pc:inkChg>
        <pc:inkChg chg="add del">
          <ac:chgData name="Viet Anh Nguyen" userId="b95f61ff061388d5" providerId="LiveId" clId="{CB1B8269-381B-486A-A97B-E6C15A80F249}" dt="2022-02-18T10:13:47.476" v="655"/>
          <ac:inkMkLst>
            <pc:docMk/>
            <pc:sldMk cId="1801153743" sldId="587"/>
            <ac:inkMk id="34" creationId="{D24C2300-469A-4C66-BCC7-718372948563}"/>
          </ac:inkMkLst>
        </pc:inkChg>
        <pc:inkChg chg="add del">
          <ac:chgData name="Viet Anh Nguyen" userId="b95f61ff061388d5" providerId="LiveId" clId="{CB1B8269-381B-486A-A97B-E6C15A80F249}" dt="2022-02-18T10:13:47.476" v="655"/>
          <ac:inkMkLst>
            <pc:docMk/>
            <pc:sldMk cId="1801153743" sldId="587"/>
            <ac:inkMk id="35" creationId="{9E5B7955-A929-4FF9-B315-3D2B23E00235}"/>
          </ac:inkMkLst>
        </pc:inkChg>
        <pc:inkChg chg="add del">
          <ac:chgData name="Viet Anh Nguyen" userId="b95f61ff061388d5" providerId="LiveId" clId="{CB1B8269-381B-486A-A97B-E6C15A80F249}" dt="2022-02-18T10:13:47.476" v="655"/>
          <ac:inkMkLst>
            <pc:docMk/>
            <pc:sldMk cId="1801153743" sldId="587"/>
            <ac:inkMk id="36" creationId="{ED843B4A-F403-411A-9E79-C9B771A7C371}"/>
          </ac:inkMkLst>
        </pc:inkChg>
        <pc:inkChg chg="add del">
          <ac:chgData name="Viet Anh Nguyen" userId="b95f61ff061388d5" providerId="LiveId" clId="{CB1B8269-381B-486A-A97B-E6C15A80F249}" dt="2022-02-18T10:13:47.476" v="655"/>
          <ac:inkMkLst>
            <pc:docMk/>
            <pc:sldMk cId="1801153743" sldId="587"/>
            <ac:inkMk id="37" creationId="{A37E1B9F-BE1F-4630-9794-E8BC58EB38A9}"/>
          </ac:inkMkLst>
        </pc:inkChg>
        <pc:inkChg chg="add del">
          <ac:chgData name="Viet Anh Nguyen" userId="b95f61ff061388d5" providerId="LiveId" clId="{CB1B8269-381B-486A-A97B-E6C15A80F249}" dt="2022-02-18T10:13:47.476" v="655"/>
          <ac:inkMkLst>
            <pc:docMk/>
            <pc:sldMk cId="1801153743" sldId="587"/>
            <ac:inkMk id="38" creationId="{6B8EED46-0C9C-4F1E-88D6-C1901B4932C9}"/>
          </ac:inkMkLst>
        </pc:inkChg>
        <pc:inkChg chg="add del">
          <ac:chgData name="Viet Anh Nguyen" userId="b95f61ff061388d5" providerId="LiveId" clId="{CB1B8269-381B-486A-A97B-E6C15A80F249}" dt="2022-02-18T10:13:47.476" v="655"/>
          <ac:inkMkLst>
            <pc:docMk/>
            <pc:sldMk cId="1801153743" sldId="587"/>
            <ac:inkMk id="39" creationId="{7A964DE0-BEC3-43A3-AE13-1B18DC347902}"/>
          </ac:inkMkLst>
        </pc:inkChg>
        <pc:inkChg chg="add del">
          <ac:chgData name="Viet Anh Nguyen" userId="b95f61ff061388d5" providerId="LiveId" clId="{CB1B8269-381B-486A-A97B-E6C15A80F249}" dt="2022-02-18T10:13:49.623" v="659"/>
          <ac:inkMkLst>
            <pc:docMk/>
            <pc:sldMk cId="1801153743" sldId="587"/>
            <ac:inkMk id="40" creationId="{5077E677-C10F-4884-A977-E916697F653B}"/>
          </ac:inkMkLst>
        </pc:inkChg>
        <pc:inkChg chg="add del">
          <ac:chgData name="Viet Anh Nguyen" userId="b95f61ff061388d5" providerId="LiveId" clId="{CB1B8269-381B-486A-A97B-E6C15A80F249}" dt="2022-02-18T10:13:49.623" v="659"/>
          <ac:inkMkLst>
            <pc:docMk/>
            <pc:sldMk cId="1801153743" sldId="587"/>
            <ac:inkMk id="41" creationId="{FC7A9743-4B67-4E0C-A68B-02B248E6CF07}"/>
          </ac:inkMkLst>
        </pc:inkChg>
        <pc:inkChg chg="add">
          <ac:chgData name="Viet Anh Nguyen" userId="b95f61ff061388d5" providerId="LiveId" clId="{CB1B8269-381B-486A-A97B-E6C15A80F249}" dt="2022-02-18T10:13:48.478" v="657" actId="9405"/>
          <ac:inkMkLst>
            <pc:docMk/>
            <pc:sldMk cId="1801153743" sldId="587"/>
            <ac:inkMk id="42" creationId="{B45C22B7-B61B-4CD9-964F-913C59375861}"/>
          </ac:inkMkLst>
        </pc:inkChg>
        <pc:inkChg chg="add">
          <ac:chgData name="Viet Anh Nguyen" userId="b95f61ff061388d5" providerId="LiveId" clId="{CB1B8269-381B-486A-A97B-E6C15A80F249}" dt="2022-02-18T10:13:48.622" v="658" actId="9405"/>
          <ac:inkMkLst>
            <pc:docMk/>
            <pc:sldMk cId="1801153743" sldId="587"/>
            <ac:inkMk id="43" creationId="{DD38136B-398C-4DDA-B150-9F2CD1A6C8CC}"/>
          </ac:inkMkLst>
        </pc:inkChg>
        <pc:inkChg chg="add">
          <ac:chgData name="Viet Anh Nguyen" userId="b95f61ff061388d5" providerId="LiveId" clId="{CB1B8269-381B-486A-A97B-E6C15A80F249}" dt="2022-02-18T10:13:49.623" v="659"/>
          <ac:inkMkLst>
            <pc:docMk/>
            <pc:sldMk cId="1801153743" sldId="587"/>
            <ac:inkMk id="44" creationId="{5C988D38-6CD3-4923-8897-350F45D250B6}"/>
          </ac:inkMkLst>
        </pc:inkChg>
        <pc:inkChg chg="add del">
          <ac:chgData name="Viet Anh Nguyen" userId="b95f61ff061388d5" providerId="LiveId" clId="{CB1B8269-381B-486A-A97B-E6C15A80F249}" dt="2022-02-18T10:13:52.803" v="663"/>
          <ac:inkMkLst>
            <pc:docMk/>
            <pc:sldMk cId="1801153743" sldId="587"/>
            <ac:inkMk id="45" creationId="{1187D67C-68D0-44C4-A260-A1EB4930F4A8}"/>
          </ac:inkMkLst>
        </pc:inkChg>
        <pc:inkChg chg="add del">
          <ac:chgData name="Viet Anh Nguyen" userId="b95f61ff061388d5" providerId="LiveId" clId="{CB1B8269-381B-486A-A97B-E6C15A80F249}" dt="2022-02-18T10:13:52.803" v="663"/>
          <ac:inkMkLst>
            <pc:docMk/>
            <pc:sldMk cId="1801153743" sldId="587"/>
            <ac:inkMk id="46" creationId="{494B5E06-24C2-42F8-8CA1-A3CA977B7592}"/>
          </ac:inkMkLst>
        </pc:inkChg>
        <pc:inkChg chg="add del">
          <ac:chgData name="Viet Anh Nguyen" userId="b95f61ff061388d5" providerId="LiveId" clId="{CB1B8269-381B-486A-A97B-E6C15A80F249}" dt="2022-02-18T10:13:52.803" v="663"/>
          <ac:inkMkLst>
            <pc:docMk/>
            <pc:sldMk cId="1801153743" sldId="587"/>
            <ac:inkMk id="47" creationId="{D2F300C3-1E3F-45FF-B27D-CA16E1CA94B3}"/>
          </ac:inkMkLst>
        </pc:inkChg>
        <pc:inkChg chg="add">
          <ac:chgData name="Viet Anh Nguyen" userId="b95f61ff061388d5" providerId="LiveId" clId="{CB1B8269-381B-486A-A97B-E6C15A80F249}" dt="2022-02-18T10:13:52.803" v="663"/>
          <ac:inkMkLst>
            <pc:docMk/>
            <pc:sldMk cId="1801153743" sldId="587"/>
            <ac:inkMk id="48" creationId="{BA70F1A1-3AC9-4FEB-8D9A-7C0446663E6E}"/>
          </ac:inkMkLst>
        </pc:inkChg>
        <pc:inkChg chg="add">
          <ac:chgData name="Viet Anh Nguyen" userId="b95f61ff061388d5" providerId="LiveId" clId="{CB1B8269-381B-486A-A97B-E6C15A80F249}" dt="2022-02-18T10:13:53.070" v="664" actId="9405"/>
          <ac:inkMkLst>
            <pc:docMk/>
            <pc:sldMk cId="1801153743" sldId="587"/>
            <ac:inkMk id="49" creationId="{9E1C592E-1CBF-4B2E-8DB2-CECC118A8FC9}"/>
          </ac:inkMkLst>
        </pc:inkChg>
        <pc:inkChg chg="add del">
          <ac:chgData name="Viet Anh Nguyen" userId="b95f61ff061388d5" providerId="LiveId" clId="{CB1B8269-381B-486A-A97B-E6C15A80F249}" dt="2022-02-18T10:14:02.929" v="681"/>
          <ac:inkMkLst>
            <pc:docMk/>
            <pc:sldMk cId="1801153743" sldId="587"/>
            <ac:inkMk id="50" creationId="{71AC683C-0FC2-498A-B760-8B6F2CEFB5C5}"/>
          </ac:inkMkLst>
        </pc:inkChg>
        <pc:inkChg chg="add del">
          <ac:chgData name="Viet Anh Nguyen" userId="b95f61ff061388d5" providerId="LiveId" clId="{CB1B8269-381B-486A-A97B-E6C15A80F249}" dt="2022-02-18T10:14:02.929" v="681"/>
          <ac:inkMkLst>
            <pc:docMk/>
            <pc:sldMk cId="1801153743" sldId="587"/>
            <ac:inkMk id="51" creationId="{6D155CDA-1B4C-4D33-87FD-49E795A273BD}"/>
          </ac:inkMkLst>
        </pc:inkChg>
        <pc:inkChg chg="add del">
          <ac:chgData name="Viet Anh Nguyen" userId="b95f61ff061388d5" providerId="LiveId" clId="{CB1B8269-381B-486A-A97B-E6C15A80F249}" dt="2022-02-18T10:14:02.929" v="681"/>
          <ac:inkMkLst>
            <pc:docMk/>
            <pc:sldMk cId="1801153743" sldId="587"/>
            <ac:inkMk id="52" creationId="{513BFAEB-C81B-420A-AD09-83DCCED6ECEE}"/>
          </ac:inkMkLst>
        </pc:inkChg>
        <pc:inkChg chg="add del">
          <ac:chgData name="Viet Anh Nguyen" userId="b95f61ff061388d5" providerId="LiveId" clId="{CB1B8269-381B-486A-A97B-E6C15A80F249}" dt="2022-02-18T10:14:02.929" v="681"/>
          <ac:inkMkLst>
            <pc:docMk/>
            <pc:sldMk cId="1801153743" sldId="587"/>
            <ac:inkMk id="53" creationId="{4634AFEC-4903-4180-B605-33F686755A44}"/>
          </ac:inkMkLst>
        </pc:inkChg>
        <pc:inkChg chg="add del">
          <ac:chgData name="Viet Anh Nguyen" userId="b95f61ff061388d5" providerId="LiveId" clId="{CB1B8269-381B-486A-A97B-E6C15A80F249}" dt="2022-02-18T10:14:02.929" v="681"/>
          <ac:inkMkLst>
            <pc:docMk/>
            <pc:sldMk cId="1801153743" sldId="587"/>
            <ac:inkMk id="54" creationId="{7E93A2BD-E5A4-4F53-B750-3F3D11AE6DA8}"/>
          </ac:inkMkLst>
        </pc:inkChg>
        <pc:inkChg chg="add del">
          <ac:chgData name="Viet Anh Nguyen" userId="b95f61ff061388d5" providerId="LiveId" clId="{CB1B8269-381B-486A-A97B-E6C15A80F249}" dt="2022-02-18T10:14:02.929" v="681"/>
          <ac:inkMkLst>
            <pc:docMk/>
            <pc:sldMk cId="1801153743" sldId="587"/>
            <ac:inkMk id="55" creationId="{58EEC50C-E447-4759-9381-69771A52A570}"/>
          </ac:inkMkLst>
        </pc:inkChg>
        <pc:inkChg chg="add del">
          <ac:chgData name="Viet Anh Nguyen" userId="b95f61ff061388d5" providerId="LiveId" clId="{CB1B8269-381B-486A-A97B-E6C15A80F249}" dt="2022-02-18T10:14:02.929" v="681"/>
          <ac:inkMkLst>
            <pc:docMk/>
            <pc:sldMk cId="1801153743" sldId="587"/>
            <ac:inkMk id="56" creationId="{0035335A-9A6B-409A-928D-3D956EFB4E8C}"/>
          </ac:inkMkLst>
        </pc:inkChg>
        <pc:inkChg chg="add del">
          <ac:chgData name="Viet Anh Nguyen" userId="b95f61ff061388d5" providerId="LiveId" clId="{CB1B8269-381B-486A-A97B-E6C15A80F249}" dt="2022-02-18T10:14:02.929" v="681"/>
          <ac:inkMkLst>
            <pc:docMk/>
            <pc:sldMk cId="1801153743" sldId="587"/>
            <ac:inkMk id="57" creationId="{9C01EEB6-9A6A-49DC-A13D-101A121AE63B}"/>
          </ac:inkMkLst>
        </pc:inkChg>
        <pc:inkChg chg="add del">
          <ac:chgData name="Viet Anh Nguyen" userId="b95f61ff061388d5" providerId="LiveId" clId="{CB1B8269-381B-486A-A97B-E6C15A80F249}" dt="2022-02-18T10:14:02.929" v="681"/>
          <ac:inkMkLst>
            <pc:docMk/>
            <pc:sldMk cId="1801153743" sldId="587"/>
            <ac:inkMk id="58" creationId="{4AC8F9EB-D8C5-44ED-86F3-6B55FB8CF1A4}"/>
          </ac:inkMkLst>
        </pc:inkChg>
        <pc:inkChg chg="add del">
          <ac:chgData name="Viet Anh Nguyen" userId="b95f61ff061388d5" providerId="LiveId" clId="{CB1B8269-381B-486A-A97B-E6C15A80F249}" dt="2022-02-18T10:14:02.929" v="681"/>
          <ac:inkMkLst>
            <pc:docMk/>
            <pc:sldMk cId="1801153743" sldId="587"/>
            <ac:inkMk id="59" creationId="{765022C8-1F72-4D9A-8863-AE6F7DC6A556}"/>
          </ac:inkMkLst>
        </pc:inkChg>
        <pc:inkChg chg="add del">
          <ac:chgData name="Viet Anh Nguyen" userId="b95f61ff061388d5" providerId="LiveId" clId="{CB1B8269-381B-486A-A97B-E6C15A80F249}" dt="2022-02-18T10:14:02.929" v="681"/>
          <ac:inkMkLst>
            <pc:docMk/>
            <pc:sldMk cId="1801153743" sldId="587"/>
            <ac:inkMk id="60" creationId="{0340E9D1-1D8E-44AE-9FDA-67383BF78340}"/>
          </ac:inkMkLst>
        </pc:inkChg>
        <pc:inkChg chg="add del">
          <ac:chgData name="Viet Anh Nguyen" userId="b95f61ff061388d5" providerId="LiveId" clId="{CB1B8269-381B-486A-A97B-E6C15A80F249}" dt="2022-02-18T10:14:02.929" v="681"/>
          <ac:inkMkLst>
            <pc:docMk/>
            <pc:sldMk cId="1801153743" sldId="587"/>
            <ac:inkMk id="61" creationId="{FE92AB39-B71F-47CB-ABBD-2E299F3DDDF2}"/>
          </ac:inkMkLst>
        </pc:inkChg>
        <pc:inkChg chg="add del">
          <ac:chgData name="Viet Anh Nguyen" userId="b95f61ff061388d5" providerId="LiveId" clId="{CB1B8269-381B-486A-A97B-E6C15A80F249}" dt="2022-02-18T10:14:02.929" v="681"/>
          <ac:inkMkLst>
            <pc:docMk/>
            <pc:sldMk cId="1801153743" sldId="587"/>
            <ac:inkMk id="62" creationId="{0EB396B2-3CD1-48F8-8AF0-E2001836F939}"/>
          </ac:inkMkLst>
        </pc:inkChg>
        <pc:inkChg chg="add del">
          <ac:chgData name="Viet Anh Nguyen" userId="b95f61ff061388d5" providerId="LiveId" clId="{CB1B8269-381B-486A-A97B-E6C15A80F249}" dt="2022-02-18T10:14:02.929" v="681"/>
          <ac:inkMkLst>
            <pc:docMk/>
            <pc:sldMk cId="1801153743" sldId="587"/>
            <ac:inkMk id="63" creationId="{CCBA5002-A513-4417-BABC-0B1F95543AC0}"/>
          </ac:inkMkLst>
        </pc:inkChg>
        <pc:inkChg chg="add">
          <ac:chgData name="Viet Anh Nguyen" userId="b95f61ff061388d5" providerId="LiveId" clId="{CB1B8269-381B-486A-A97B-E6C15A80F249}" dt="2022-02-18T10:14:02.212" v="679" actId="9405"/>
          <ac:inkMkLst>
            <pc:docMk/>
            <pc:sldMk cId="1801153743" sldId="587"/>
            <ac:inkMk id="64" creationId="{A4C94961-2CAF-4273-841E-1DD03B783979}"/>
          </ac:inkMkLst>
        </pc:inkChg>
        <pc:inkChg chg="add">
          <ac:chgData name="Viet Anh Nguyen" userId="b95f61ff061388d5" providerId="LiveId" clId="{CB1B8269-381B-486A-A97B-E6C15A80F249}" dt="2022-02-18T10:14:02.348" v="680" actId="9405"/>
          <ac:inkMkLst>
            <pc:docMk/>
            <pc:sldMk cId="1801153743" sldId="587"/>
            <ac:inkMk id="65" creationId="{8D5590F0-38A0-469E-953A-19B1C50763F6}"/>
          </ac:inkMkLst>
        </pc:inkChg>
        <pc:inkChg chg="add">
          <ac:chgData name="Viet Anh Nguyen" userId="b95f61ff061388d5" providerId="LiveId" clId="{CB1B8269-381B-486A-A97B-E6C15A80F249}" dt="2022-02-18T10:14:02.929" v="681"/>
          <ac:inkMkLst>
            <pc:docMk/>
            <pc:sldMk cId="1801153743" sldId="587"/>
            <ac:inkMk id="66" creationId="{62973EE4-E63D-4BF5-9874-0D079AA5F9EA}"/>
          </ac:inkMkLst>
        </pc:inkChg>
        <pc:inkChg chg="add">
          <ac:chgData name="Viet Anh Nguyen" userId="b95f61ff061388d5" providerId="LiveId" clId="{CB1B8269-381B-486A-A97B-E6C15A80F249}" dt="2022-02-18T10:14:02.929" v="681"/>
          <ac:inkMkLst>
            <pc:docMk/>
            <pc:sldMk cId="1801153743" sldId="587"/>
            <ac:inkMk id="67" creationId="{62D7170F-94C7-435E-A8A9-0039A41DABA5}"/>
          </ac:inkMkLst>
        </pc:inkChg>
        <pc:inkChg chg="add del">
          <ac:chgData name="Viet Anh Nguyen" userId="b95f61ff061388d5" providerId="LiveId" clId="{CB1B8269-381B-486A-A97B-E6C15A80F249}" dt="2022-02-18T10:14:06.246" v="687"/>
          <ac:inkMkLst>
            <pc:docMk/>
            <pc:sldMk cId="1801153743" sldId="587"/>
            <ac:inkMk id="68" creationId="{27E4F658-638C-4495-B5C4-C77693C3A67E}"/>
          </ac:inkMkLst>
        </pc:inkChg>
        <pc:inkChg chg="add del">
          <ac:chgData name="Viet Anh Nguyen" userId="b95f61ff061388d5" providerId="LiveId" clId="{CB1B8269-381B-486A-A97B-E6C15A80F249}" dt="2022-02-18T10:14:06.246" v="687"/>
          <ac:inkMkLst>
            <pc:docMk/>
            <pc:sldMk cId="1801153743" sldId="587"/>
            <ac:inkMk id="69" creationId="{E0522C18-0C2A-4B29-98E3-23EBFE0030F5}"/>
          </ac:inkMkLst>
        </pc:inkChg>
        <pc:inkChg chg="add del">
          <ac:chgData name="Viet Anh Nguyen" userId="b95f61ff061388d5" providerId="LiveId" clId="{CB1B8269-381B-486A-A97B-E6C15A80F249}" dt="2022-02-18T10:14:06.246" v="687"/>
          <ac:inkMkLst>
            <pc:docMk/>
            <pc:sldMk cId="1801153743" sldId="587"/>
            <ac:inkMk id="70" creationId="{7BBDFF09-A532-42BC-B730-2B89E305F51F}"/>
          </ac:inkMkLst>
        </pc:inkChg>
        <pc:inkChg chg="add del">
          <ac:chgData name="Viet Anh Nguyen" userId="b95f61ff061388d5" providerId="LiveId" clId="{CB1B8269-381B-486A-A97B-E6C15A80F249}" dt="2022-02-18T10:14:06.246" v="687"/>
          <ac:inkMkLst>
            <pc:docMk/>
            <pc:sldMk cId="1801153743" sldId="587"/>
            <ac:inkMk id="71" creationId="{73025BD7-8320-4083-9D00-AA5001B67D54}"/>
          </ac:inkMkLst>
        </pc:inkChg>
        <pc:inkChg chg="add del">
          <ac:chgData name="Viet Anh Nguyen" userId="b95f61ff061388d5" providerId="LiveId" clId="{CB1B8269-381B-486A-A97B-E6C15A80F249}" dt="2022-02-18T10:14:06.246" v="687"/>
          <ac:inkMkLst>
            <pc:docMk/>
            <pc:sldMk cId="1801153743" sldId="587"/>
            <ac:inkMk id="72" creationId="{43784D0B-7C5B-40C1-846A-F98F90678CB7}"/>
          </ac:inkMkLst>
        </pc:inkChg>
        <pc:inkChg chg="add del">
          <ac:chgData name="Viet Anh Nguyen" userId="b95f61ff061388d5" providerId="LiveId" clId="{CB1B8269-381B-486A-A97B-E6C15A80F249}" dt="2022-02-18T10:14:07.368" v="689"/>
          <ac:inkMkLst>
            <pc:docMk/>
            <pc:sldMk cId="1801153743" sldId="587"/>
            <ac:inkMk id="73" creationId="{162D6160-235E-48D5-B3D2-B4457E68706B}"/>
          </ac:inkMkLst>
        </pc:inkChg>
        <pc:inkChg chg="add del">
          <ac:chgData name="Viet Anh Nguyen" userId="b95f61ff061388d5" providerId="LiveId" clId="{CB1B8269-381B-486A-A97B-E6C15A80F249}" dt="2022-02-18T10:14:07.368" v="689"/>
          <ac:inkMkLst>
            <pc:docMk/>
            <pc:sldMk cId="1801153743" sldId="587"/>
            <ac:inkMk id="74" creationId="{B3CEDD20-0A67-40DE-B7EF-F7850E620CC8}"/>
          </ac:inkMkLst>
        </pc:inkChg>
        <pc:inkChg chg="add">
          <ac:chgData name="Viet Anh Nguyen" userId="b95f61ff061388d5" providerId="LiveId" clId="{CB1B8269-381B-486A-A97B-E6C15A80F249}" dt="2022-02-18T10:14:07.368" v="689"/>
          <ac:inkMkLst>
            <pc:docMk/>
            <pc:sldMk cId="1801153743" sldId="587"/>
            <ac:inkMk id="75" creationId="{43D6909A-F355-4850-82B4-9C977E279921}"/>
          </ac:inkMkLst>
        </pc:inkChg>
        <pc:inkChg chg="add del">
          <ac:chgData name="Viet Anh Nguyen" userId="b95f61ff061388d5" providerId="LiveId" clId="{CB1B8269-381B-486A-A97B-E6C15A80F249}" dt="2022-02-18T10:14:08.470" v="692"/>
          <ac:inkMkLst>
            <pc:docMk/>
            <pc:sldMk cId="1801153743" sldId="587"/>
            <ac:inkMk id="76" creationId="{F51B53A7-C78B-4836-A57A-CF358CCCC61B}"/>
          </ac:inkMkLst>
        </pc:inkChg>
        <pc:inkChg chg="add del">
          <ac:chgData name="Viet Anh Nguyen" userId="b95f61ff061388d5" providerId="LiveId" clId="{CB1B8269-381B-486A-A97B-E6C15A80F249}" dt="2022-02-18T10:14:08.470" v="692"/>
          <ac:inkMkLst>
            <pc:docMk/>
            <pc:sldMk cId="1801153743" sldId="587"/>
            <ac:inkMk id="77" creationId="{1E724937-DDA9-4B36-84F0-05A4FF7E41E0}"/>
          </ac:inkMkLst>
        </pc:inkChg>
        <pc:inkChg chg="add del">
          <ac:chgData name="Viet Anh Nguyen" userId="b95f61ff061388d5" providerId="LiveId" clId="{CB1B8269-381B-486A-A97B-E6C15A80F249}" dt="2022-02-18T10:14:13.433" v="706"/>
          <ac:inkMkLst>
            <pc:docMk/>
            <pc:sldMk cId="1801153743" sldId="587"/>
            <ac:inkMk id="78" creationId="{7770D19F-954E-4CA3-B0F3-2000C67D8DE2}"/>
          </ac:inkMkLst>
        </pc:inkChg>
        <pc:inkChg chg="add del">
          <ac:chgData name="Viet Anh Nguyen" userId="b95f61ff061388d5" providerId="LiveId" clId="{CB1B8269-381B-486A-A97B-E6C15A80F249}" dt="2022-02-18T10:14:13.433" v="706"/>
          <ac:inkMkLst>
            <pc:docMk/>
            <pc:sldMk cId="1801153743" sldId="587"/>
            <ac:inkMk id="79" creationId="{80D1EF1E-88DC-4AED-9561-3F3FECCACA56}"/>
          </ac:inkMkLst>
        </pc:inkChg>
        <pc:inkChg chg="add del">
          <ac:chgData name="Viet Anh Nguyen" userId="b95f61ff061388d5" providerId="LiveId" clId="{CB1B8269-381B-486A-A97B-E6C15A80F249}" dt="2022-02-18T10:14:13.433" v="706"/>
          <ac:inkMkLst>
            <pc:docMk/>
            <pc:sldMk cId="1801153743" sldId="587"/>
            <ac:inkMk id="80" creationId="{7BCFD810-5644-43F1-B97A-E1D650871BBD}"/>
          </ac:inkMkLst>
        </pc:inkChg>
        <pc:inkChg chg="add del">
          <ac:chgData name="Viet Anh Nguyen" userId="b95f61ff061388d5" providerId="LiveId" clId="{CB1B8269-381B-486A-A97B-E6C15A80F249}" dt="2022-02-18T10:14:13.433" v="706"/>
          <ac:inkMkLst>
            <pc:docMk/>
            <pc:sldMk cId="1801153743" sldId="587"/>
            <ac:inkMk id="81" creationId="{00B08DAF-864D-4439-B351-DD9D05B2F32D}"/>
          </ac:inkMkLst>
        </pc:inkChg>
        <pc:inkChg chg="add del">
          <ac:chgData name="Viet Anh Nguyen" userId="b95f61ff061388d5" providerId="LiveId" clId="{CB1B8269-381B-486A-A97B-E6C15A80F249}" dt="2022-02-18T10:14:13.433" v="706"/>
          <ac:inkMkLst>
            <pc:docMk/>
            <pc:sldMk cId="1801153743" sldId="587"/>
            <ac:inkMk id="82" creationId="{789FDE3A-BEF1-49A7-B1EE-72C751400861}"/>
          </ac:inkMkLst>
        </pc:inkChg>
        <pc:inkChg chg="add del">
          <ac:chgData name="Viet Anh Nguyen" userId="b95f61ff061388d5" providerId="LiveId" clId="{CB1B8269-381B-486A-A97B-E6C15A80F249}" dt="2022-02-18T10:14:13.433" v="706"/>
          <ac:inkMkLst>
            <pc:docMk/>
            <pc:sldMk cId="1801153743" sldId="587"/>
            <ac:inkMk id="83" creationId="{A858F924-6F7B-41D2-94D0-02598D755694}"/>
          </ac:inkMkLst>
        </pc:inkChg>
        <pc:inkChg chg="add del">
          <ac:chgData name="Viet Anh Nguyen" userId="b95f61ff061388d5" providerId="LiveId" clId="{CB1B8269-381B-486A-A97B-E6C15A80F249}" dt="2022-02-18T10:14:13.433" v="706"/>
          <ac:inkMkLst>
            <pc:docMk/>
            <pc:sldMk cId="1801153743" sldId="587"/>
            <ac:inkMk id="84" creationId="{1662515B-BBDE-43F0-8317-044F600FCFEC}"/>
          </ac:inkMkLst>
        </pc:inkChg>
        <pc:inkChg chg="add del">
          <ac:chgData name="Viet Anh Nguyen" userId="b95f61ff061388d5" providerId="LiveId" clId="{CB1B8269-381B-486A-A97B-E6C15A80F249}" dt="2022-02-18T10:14:13.433" v="706"/>
          <ac:inkMkLst>
            <pc:docMk/>
            <pc:sldMk cId="1801153743" sldId="587"/>
            <ac:inkMk id="85" creationId="{A16B22C6-83D1-494D-9954-FD07203B4587}"/>
          </ac:inkMkLst>
        </pc:inkChg>
        <pc:inkChg chg="add del">
          <ac:chgData name="Viet Anh Nguyen" userId="b95f61ff061388d5" providerId="LiveId" clId="{CB1B8269-381B-486A-A97B-E6C15A80F249}" dt="2022-02-18T10:14:13.433" v="706"/>
          <ac:inkMkLst>
            <pc:docMk/>
            <pc:sldMk cId="1801153743" sldId="587"/>
            <ac:inkMk id="86" creationId="{FC013FA8-531E-4E1E-99D3-414AB0B77D6F}"/>
          </ac:inkMkLst>
        </pc:inkChg>
        <pc:inkChg chg="add del">
          <ac:chgData name="Viet Anh Nguyen" userId="b95f61ff061388d5" providerId="LiveId" clId="{CB1B8269-381B-486A-A97B-E6C15A80F249}" dt="2022-02-18T10:14:13.433" v="706"/>
          <ac:inkMkLst>
            <pc:docMk/>
            <pc:sldMk cId="1801153743" sldId="587"/>
            <ac:inkMk id="87" creationId="{5ABB8E12-6719-45AC-B5A9-794A2DFC46DB}"/>
          </ac:inkMkLst>
        </pc:inkChg>
        <pc:inkChg chg="add del">
          <ac:chgData name="Viet Anh Nguyen" userId="b95f61ff061388d5" providerId="LiveId" clId="{CB1B8269-381B-486A-A97B-E6C15A80F249}" dt="2022-02-18T10:14:13.433" v="706"/>
          <ac:inkMkLst>
            <pc:docMk/>
            <pc:sldMk cId="1801153743" sldId="587"/>
            <ac:inkMk id="88" creationId="{EA3DC091-BD99-4352-94EF-0262E60C61A5}"/>
          </ac:inkMkLst>
        </pc:inkChg>
        <pc:inkChg chg="add del">
          <ac:chgData name="Viet Anh Nguyen" userId="b95f61ff061388d5" providerId="LiveId" clId="{CB1B8269-381B-486A-A97B-E6C15A80F249}" dt="2022-02-18T10:14:13.433" v="706"/>
          <ac:inkMkLst>
            <pc:docMk/>
            <pc:sldMk cId="1801153743" sldId="587"/>
            <ac:inkMk id="89" creationId="{436A70AC-4345-41E8-9EE3-E452924AFA79}"/>
          </ac:inkMkLst>
        </pc:inkChg>
        <pc:inkChg chg="add del">
          <ac:chgData name="Viet Anh Nguyen" userId="b95f61ff061388d5" providerId="LiveId" clId="{CB1B8269-381B-486A-A97B-E6C15A80F249}" dt="2022-02-18T10:14:13.433" v="706"/>
          <ac:inkMkLst>
            <pc:docMk/>
            <pc:sldMk cId="1801153743" sldId="587"/>
            <ac:inkMk id="90" creationId="{2E3F20E1-BA30-4A97-9BD2-CC6FC3611942}"/>
          </ac:inkMkLst>
        </pc:inkChg>
        <pc:inkChg chg="add del">
          <ac:chgData name="Viet Anh Nguyen" userId="b95f61ff061388d5" providerId="LiveId" clId="{CB1B8269-381B-486A-A97B-E6C15A80F249}" dt="2022-02-18T10:14:13.433" v="706"/>
          <ac:inkMkLst>
            <pc:docMk/>
            <pc:sldMk cId="1801153743" sldId="587"/>
            <ac:inkMk id="91" creationId="{F71F9A77-DF0C-48F6-91B2-AFE82147C418}"/>
          </ac:inkMkLst>
        </pc:inkChg>
        <pc:inkChg chg="add">
          <ac:chgData name="Viet Anh Nguyen" userId="b95f61ff061388d5" providerId="LiveId" clId="{CB1B8269-381B-486A-A97B-E6C15A80F249}" dt="2022-02-18T10:14:13.433" v="706"/>
          <ac:inkMkLst>
            <pc:docMk/>
            <pc:sldMk cId="1801153743" sldId="587"/>
            <ac:inkMk id="92" creationId="{1E7C43C5-7E5D-4160-90DB-827B0E61638B}"/>
          </ac:inkMkLst>
        </pc:inkChg>
        <pc:inkChg chg="add">
          <ac:chgData name="Viet Anh Nguyen" userId="b95f61ff061388d5" providerId="LiveId" clId="{CB1B8269-381B-486A-A97B-E6C15A80F249}" dt="2022-02-18T10:14:13.433" v="706"/>
          <ac:inkMkLst>
            <pc:docMk/>
            <pc:sldMk cId="1801153743" sldId="587"/>
            <ac:inkMk id="93" creationId="{761256D4-6C2E-4073-B396-39112716F97A}"/>
          </ac:inkMkLst>
        </pc:inkChg>
        <pc:inkChg chg="add del">
          <ac:chgData name="Viet Anh Nguyen" userId="b95f61ff061388d5" providerId="LiveId" clId="{CB1B8269-381B-486A-A97B-E6C15A80F249}" dt="2022-02-18T10:14:16.635" v="713"/>
          <ac:inkMkLst>
            <pc:docMk/>
            <pc:sldMk cId="1801153743" sldId="587"/>
            <ac:inkMk id="94" creationId="{23219850-EDA5-4C86-9F45-9CB5C0CDE4B9}"/>
          </ac:inkMkLst>
        </pc:inkChg>
        <pc:inkChg chg="add del">
          <ac:chgData name="Viet Anh Nguyen" userId="b95f61ff061388d5" providerId="LiveId" clId="{CB1B8269-381B-486A-A97B-E6C15A80F249}" dt="2022-02-18T10:14:16.635" v="713"/>
          <ac:inkMkLst>
            <pc:docMk/>
            <pc:sldMk cId="1801153743" sldId="587"/>
            <ac:inkMk id="95" creationId="{99B0FD9E-9B33-4554-837A-EA7D09231AA4}"/>
          </ac:inkMkLst>
        </pc:inkChg>
        <pc:inkChg chg="add del">
          <ac:chgData name="Viet Anh Nguyen" userId="b95f61ff061388d5" providerId="LiveId" clId="{CB1B8269-381B-486A-A97B-E6C15A80F249}" dt="2022-02-18T10:14:16.635" v="713"/>
          <ac:inkMkLst>
            <pc:docMk/>
            <pc:sldMk cId="1801153743" sldId="587"/>
            <ac:inkMk id="96" creationId="{D75915C2-AFF0-4196-ABFC-B2BDDA7AC108}"/>
          </ac:inkMkLst>
        </pc:inkChg>
        <pc:inkChg chg="add del">
          <ac:chgData name="Viet Anh Nguyen" userId="b95f61ff061388d5" providerId="LiveId" clId="{CB1B8269-381B-486A-A97B-E6C15A80F249}" dt="2022-02-18T10:14:16.635" v="713"/>
          <ac:inkMkLst>
            <pc:docMk/>
            <pc:sldMk cId="1801153743" sldId="587"/>
            <ac:inkMk id="97" creationId="{D8A68EB8-0E5E-42DE-A369-8FDCBB3369C5}"/>
          </ac:inkMkLst>
        </pc:inkChg>
        <pc:inkChg chg="add del">
          <ac:chgData name="Viet Anh Nguyen" userId="b95f61ff061388d5" providerId="LiveId" clId="{CB1B8269-381B-486A-A97B-E6C15A80F249}" dt="2022-02-18T10:14:16.635" v="713"/>
          <ac:inkMkLst>
            <pc:docMk/>
            <pc:sldMk cId="1801153743" sldId="587"/>
            <ac:inkMk id="98" creationId="{8F6A099F-C645-4A89-8AFE-F71508F415D8}"/>
          </ac:inkMkLst>
        </pc:inkChg>
        <pc:inkChg chg="add del">
          <ac:chgData name="Viet Anh Nguyen" userId="b95f61ff061388d5" providerId="LiveId" clId="{CB1B8269-381B-486A-A97B-E6C15A80F249}" dt="2022-02-18T10:14:16.635" v="713"/>
          <ac:inkMkLst>
            <pc:docMk/>
            <pc:sldMk cId="1801153743" sldId="587"/>
            <ac:inkMk id="99" creationId="{5C7A7290-7313-46F6-BCC7-4666306920BC}"/>
          </ac:inkMkLst>
        </pc:inkChg>
        <pc:inkChg chg="add">
          <ac:chgData name="Viet Anh Nguyen" userId="b95f61ff061388d5" providerId="LiveId" clId="{CB1B8269-381B-486A-A97B-E6C15A80F249}" dt="2022-02-18T10:14:16.635" v="713"/>
          <ac:inkMkLst>
            <pc:docMk/>
            <pc:sldMk cId="1801153743" sldId="587"/>
            <ac:inkMk id="100" creationId="{43F158C0-EB38-43E9-81BA-BA4D84F694E4}"/>
          </ac:inkMkLst>
        </pc:inkChg>
        <pc:inkChg chg="add">
          <ac:chgData name="Viet Anh Nguyen" userId="b95f61ff061388d5" providerId="LiveId" clId="{CB1B8269-381B-486A-A97B-E6C15A80F249}" dt="2022-02-18T10:14:17.467" v="714" actId="9405"/>
          <ac:inkMkLst>
            <pc:docMk/>
            <pc:sldMk cId="1801153743" sldId="587"/>
            <ac:inkMk id="101" creationId="{538E6286-4B17-4327-BBD3-FB1E2DE2973A}"/>
          </ac:inkMkLst>
        </pc:inkChg>
        <pc:inkChg chg="add del">
          <ac:chgData name="Viet Anh Nguyen" userId="b95f61ff061388d5" providerId="LiveId" clId="{CB1B8269-381B-486A-A97B-E6C15A80F249}" dt="2022-02-18T10:14:23.824" v="722"/>
          <ac:inkMkLst>
            <pc:docMk/>
            <pc:sldMk cId="1801153743" sldId="587"/>
            <ac:inkMk id="102" creationId="{C09E11F6-8BC8-47A3-BAE3-3E772533493C}"/>
          </ac:inkMkLst>
        </pc:inkChg>
        <pc:inkChg chg="add del">
          <ac:chgData name="Viet Anh Nguyen" userId="b95f61ff061388d5" providerId="LiveId" clId="{CB1B8269-381B-486A-A97B-E6C15A80F249}" dt="2022-02-18T10:14:23.824" v="722"/>
          <ac:inkMkLst>
            <pc:docMk/>
            <pc:sldMk cId="1801153743" sldId="587"/>
            <ac:inkMk id="103" creationId="{A9A113C7-B75F-4E57-9E4C-4CCABE44F577}"/>
          </ac:inkMkLst>
        </pc:inkChg>
        <pc:inkChg chg="add del">
          <ac:chgData name="Viet Anh Nguyen" userId="b95f61ff061388d5" providerId="LiveId" clId="{CB1B8269-381B-486A-A97B-E6C15A80F249}" dt="2022-02-18T10:14:23.824" v="722"/>
          <ac:inkMkLst>
            <pc:docMk/>
            <pc:sldMk cId="1801153743" sldId="587"/>
            <ac:inkMk id="104" creationId="{E57A31BB-554F-4E79-8669-CAE607BA3464}"/>
          </ac:inkMkLst>
        </pc:inkChg>
        <pc:inkChg chg="add del">
          <ac:chgData name="Viet Anh Nguyen" userId="b95f61ff061388d5" providerId="LiveId" clId="{CB1B8269-381B-486A-A97B-E6C15A80F249}" dt="2022-02-18T10:14:23.824" v="722"/>
          <ac:inkMkLst>
            <pc:docMk/>
            <pc:sldMk cId="1801153743" sldId="587"/>
            <ac:inkMk id="105" creationId="{1D26CE0A-3F88-4548-9E44-88BF414DF7B9}"/>
          </ac:inkMkLst>
        </pc:inkChg>
        <pc:inkChg chg="add del">
          <ac:chgData name="Viet Anh Nguyen" userId="b95f61ff061388d5" providerId="LiveId" clId="{CB1B8269-381B-486A-A97B-E6C15A80F249}" dt="2022-02-18T10:14:23.824" v="722"/>
          <ac:inkMkLst>
            <pc:docMk/>
            <pc:sldMk cId="1801153743" sldId="587"/>
            <ac:inkMk id="106" creationId="{20F64BD0-3B5C-43B4-ADC8-169A664A2AE6}"/>
          </ac:inkMkLst>
        </pc:inkChg>
        <pc:inkChg chg="add del">
          <ac:chgData name="Viet Anh Nguyen" userId="b95f61ff061388d5" providerId="LiveId" clId="{CB1B8269-381B-486A-A97B-E6C15A80F249}" dt="2022-02-18T10:14:23.824" v="722"/>
          <ac:inkMkLst>
            <pc:docMk/>
            <pc:sldMk cId="1801153743" sldId="587"/>
            <ac:inkMk id="107" creationId="{FAC5CA5E-1D8A-48FB-BD20-42424FF6997A}"/>
          </ac:inkMkLst>
        </pc:inkChg>
        <pc:inkChg chg="add del">
          <ac:chgData name="Viet Anh Nguyen" userId="b95f61ff061388d5" providerId="LiveId" clId="{CB1B8269-381B-486A-A97B-E6C15A80F249}" dt="2022-02-18T10:14:23.824" v="722"/>
          <ac:inkMkLst>
            <pc:docMk/>
            <pc:sldMk cId="1801153743" sldId="587"/>
            <ac:inkMk id="108" creationId="{DF3EB527-E141-483B-A83A-F41D48FFD7CC}"/>
          </ac:inkMkLst>
        </pc:inkChg>
        <pc:inkChg chg="add">
          <ac:chgData name="Viet Anh Nguyen" userId="b95f61ff061388d5" providerId="LiveId" clId="{CB1B8269-381B-486A-A97B-E6C15A80F249}" dt="2022-02-18T10:14:23.824" v="722"/>
          <ac:inkMkLst>
            <pc:docMk/>
            <pc:sldMk cId="1801153743" sldId="587"/>
            <ac:inkMk id="109" creationId="{C7B98C20-C720-4FAE-9E89-2E05E7AC70B6}"/>
          </ac:inkMkLst>
        </pc:inkChg>
        <pc:inkChg chg="add">
          <ac:chgData name="Viet Anh Nguyen" userId="b95f61ff061388d5" providerId="LiveId" clId="{CB1B8269-381B-486A-A97B-E6C15A80F249}" dt="2022-02-18T10:14:23.824" v="722"/>
          <ac:inkMkLst>
            <pc:docMk/>
            <pc:sldMk cId="1801153743" sldId="587"/>
            <ac:inkMk id="110" creationId="{782B39AF-AC85-4E15-9951-F2AE22369610}"/>
          </ac:inkMkLst>
        </pc:inkChg>
        <pc:inkChg chg="add del">
          <ac:chgData name="Viet Anh Nguyen" userId="b95f61ff061388d5" providerId="LiveId" clId="{CB1B8269-381B-486A-A97B-E6C15A80F249}" dt="2022-02-18T10:14:36.436" v="730"/>
          <ac:inkMkLst>
            <pc:docMk/>
            <pc:sldMk cId="1801153743" sldId="587"/>
            <ac:inkMk id="111" creationId="{A5EF1CD4-4C48-4976-837B-4A892F91912E}"/>
          </ac:inkMkLst>
        </pc:inkChg>
        <pc:inkChg chg="add del">
          <ac:chgData name="Viet Anh Nguyen" userId="b95f61ff061388d5" providerId="LiveId" clId="{CB1B8269-381B-486A-A97B-E6C15A80F249}" dt="2022-02-18T10:14:36.436" v="730"/>
          <ac:inkMkLst>
            <pc:docMk/>
            <pc:sldMk cId="1801153743" sldId="587"/>
            <ac:inkMk id="112" creationId="{1ADEBEC7-56CA-4637-82A1-39A0E1FCC4E6}"/>
          </ac:inkMkLst>
        </pc:inkChg>
        <pc:inkChg chg="add del">
          <ac:chgData name="Viet Anh Nguyen" userId="b95f61ff061388d5" providerId="LiveId" clId="{CB1B8269-381B-486A-A97B-E6C15A80F249}" dt="2022-02-18T10:14:39.118" v="732"/>
          <ac:inkMkLst>
            <pc:docMk/>
            <pc:sldMk cId="1801153743" sldId="587"/>
            <ac:inkMk id="113" creationId="{78DE220E-8DE7-4E30-B191-F3E2373A00EE}"/>
          </ac:inkMkLst>
        </pc:inkChg>
        <pc:inkChg chg="add del">
          <ac:chgData name="Viet Anh Nguyen" userId="b95f61ff061388d5" providerId="LiveId" clId="{CB1B8269-381B-486A-A97B-E6C15A80F249}" dt="2022-02-18T10:14:39.118" v="732"/>
          <ac:inkMkLst>
            <pc:docMk/>
            <pc:sldMk cId="1801153743" sldId="587"/>
            <ac:inkMk id="114" creationId="{775A8147-4671-4683-A80B-97A9A356C837}"/>
          </ac:inkMkLst>
        </pc:inkChg>
        <pc:inkChg chg="add del">
          <ac:chgData name="Viet Anh Nguyen" userId="b95f61ff061388d5" providerId="LiveId" clId="{CB1B8269-381B-486A-A97B-E6C15A80F249}" dt="2022-02-18T10:14:36.436" v="730"/>
          <ac:inkMkLst>
            <pc:docMk/>
            <pc:sldMk cId="1801153743" sldId="587"/>
            <ac:inkMk id="115" creationId="{55CABFCA-32F5-450A-87E7-20FD5630C0A4}"/>
          </ac:inkMkLst>
        </pc:inkChg>
        <pc:inkChg chg="add del">
          <ac:chgData name="Viet Anh Nguyen" userId="b95f61ff061388d5" providerId="LiveId" clId="{CB1B8269-381B-486A-A97B-E6C15A80F249}" dt="2022-02-18T10:14:36.436" v="730"/>
          <ac:inkMkLst>
            <pc:docMk/>
            <pc:sldMk cId="1801153743" sldId="587"/>
            <ac:inkMk id="116" creationId="{BEAF6E67-D7CB-4CDA-B5AE-733808931E9C}"/>
          </ac:inkMkLst>
        </pc:inkChg>
        <pc:inkChg chg="add del">
          <ac:chgData name="Viet Anh Nguyen" userId="b95f61ff061388d5" providerId="LiveId" clId="{CB1B8269-381B-486A-A97B-E6C15A80F249}" dt="2022-02-18T10:14:39.118" v="732"/>
          <ac:inkMkLst>
            <pc:docMk/>
            <pc:sldMk cId="1801153743" sldId="587"/>
            <ac:inkMk id="117" creationId="{109952BF-C4BA-470D-9C12-130CA9D3EADC}"/>
          </ac:inkMkLst>
        </pc:inkChg>
        <pc:inkChg chg="add del">
          <ac:chgData name="Viet Anh Nguyen" userId="b95f61ff061388d5" providerId="LiveId" clId="{CB1B8269-381B-486A-A97B-E6C15A80F249}" dt="2022-02-18T10:14:39.118" v="732"/>
          <ac:inkMkLst>
            <pc:docMk/>
            <pc:sldMk cId="1801153743" sldId="587"/>
            <ac:inkMk id="118" creationId="{F6D3DEB8-3C02-4D7F-9D20-4C0FEE71C5D4}"/>
          </ac:inkMkLst>
        </pc:inkChg>
        <pc:inkChg chg="add del">
          <ac:chgData name="Viet Anh Nguyen" userId="b95f61ff061388d5" providerId="LiveId" clId="{CB1B8269-381B-486A-A97B-E6C15A80F249}" dt="2022-02-18T10:14:39.118" v="732"/>
          <ac:inkMkLst>
            <pc:docMk/>
            <pc:sldMk cId="1801153743" sldId="587"/>
            <ac:inkMk id="119" creationId="{8D12867A-37B2-4C7A-BFE4-BA6C4311249A}"/>
          </ac:inkMkLst>
        </pc:inkChg>
        <pc:inkChg chg="add del">
          <ac:chgData name="Viet Anh Nguyen" userId="b95f61ff061388d5" providerId="LiveId" clId="{CB1B8269-381B-486A-A97B-E6C15A80F249}" dt="2022-02-18T10:14:39.118" v="732"/>
          <ac:inkMkLst>
            <pc:docMk/>
            <pc:sldMk cId="1801153743" sldId="587"/>
            <ac:inkMk id="120" creationId="{08682FFC-2807-434E-9EA7-2F9F24AFD17D}"/>
          </ac:inkMkLst>
        </pc:inkChg>
        <pc:inkChg chg="add">
          <ac:chgData name="Viet Anh Nguyen" userId="b95f61ff061388d5" providerId="LiveId" clId="{CB1B8269-381B-486A-A97B-E6C15A80F249}" dt="2022-02-18T10:14:39.118" v="732"/>
          <ac:inkMkLst>
            <pc:docMk/>
            <pc:sldMk cId="1801153743" sldId="587"/>
            <ac:inkMk id="121" creationId="{8BC4B56A-81A5-4016-B815-7815A88B19A5}"/>
          </ac:inkMkLst>
        </pc:inkChg>
      </pc:sldChg>
      <pc:sldChg chg="addSp delSp new mod">
        <pc:chgData name="Viet Anh Nguyen" userId="b95f61ff061388d5" providerId="LiveId" clId="{CB1B8269-381B-486A-A97B-E6C15A80F249}" dt="2022-02-18T10:17:09.449" v="885" actId="9405"/>
        <pc:sldMkLst>
          <pc:docMk/>
          <pc:sldMk cId="3281413774" sldId="588"/>
        </pc:sldMkLst>
        <pc:inkChg chg="add del">
          <ac:chgData name="Viet Anh Nguyen" userId="b95f61ff061388d5" providerId="LiveId" clId="{CB1B8269-381B-486A-A97B-E6C15A80F249}" dt="2022-02-18T10:15:48.686" v="746"/>
          <ac:inkMkLst>
            <pc:docMk/>
            <pc:sldMk cId="3281413774" sldId="588"/>
            <ac:inkMk id="2" creationId="{8D7AA877-94A2-4EBB-AE05-0C2A534B3689}"/>
          </ac:inkMkLst>
        </pc:inkChg>
        <pc:inkChg chg="add del">
          <ac:chgData name="Viet Anh Nguyen" userId="b95f61ff061388d5" providerId="LiveId" clId="{CB1B8269-381B-486A-A97B-E6C15A80F249}" dt="2022-02-18T10:15:48.686" v="746"/>
          <ac:inkMkLst>
            <pc:docMk/>
            <pc:sldMk cId="3281413774" sldId="588"/>
            <ac:inkMk id="3" creationId="{A545881C-451F-4B7F-B1D7-B033B57FE419}"/>
          </ac:inkMkLst>
        </pc:inkChg>
        <pc:inkChg chg="add del">
          <ac:chgData name="Viet Anh Nguyen" userId="b95f61ff061388d5" providerId="LiveId" clId="{CB1B8269-381B-486A-A97B-E6C15A80F249}" dt="2022-02-18T10:15:48.686" v="746"/>
          <ac:inkMkLst>
            <pc:docMk/>
            <pc:sldMk cId="3281413774" sldId="588"/>
            <ac:inkMk id="4" creationId="{F01C2932-3524-4ADF-B583-1CCF8D47304A}"/>
          </ac:inkMkLst>
        </pc:inkChg>
        <pc:inkChg chg="add del">
          <ac:chgData name="Viet Anh Nguyen" userId="b95f61ff061388d5" providerId="LiveId" clId="{CB1B8269-381B-486A-A97B-E6C15A80F249}" dt="2022-02-18T10:15:48.686" v="746"/>
          <ac:inkMkLst>
            <pc:docMk/>
            <pc:sldMk cId="3281413774" sldId="588"/>
            <ac:inkMk id="5" creationId="{41780B6F-D22A-4213-A8BC-984E1214D2DD}"/>
          </ac:inkMkLst>
        </pc:inkChg>
        <pc:inkChg chg="add del">
          <ac:chgData name="Viet Anh Nguyen" userId="b95f61ff061388d5" providerId="LiveId" clId="{CB1B8269-381B-486A-A97B-E6C15A80F249}" dt="2022-02-18T10:15:48.686" v="746"/>
          <ac:inkMkLst>
            <pc:docMk/>
            <pc:sldMk cId="3281413774" sldId="588"/>
            <ac:inkMk id="6" creationId="{17C1D214-8660-45EF-989F-2912F59FD4D4}"/>
          </ac:inkMkLst>
        </pc:inkChg>
        <pc:inkChg chg="add del">
          <ac:chgData name="Viet Anh Nguyen" userId="b95f61ff061388d5" providerId="LiveId" clId="{CB1B8269-381B-486A-A97B-E6C15A80F249}" dt="2022-02-18T10:15:48.686" v="746"/>
          <ac:inkMkLst>
            <pc:docMk/>
            <pc:sldMk cId="3281413774" sldId="588"/>
            <ac:inkMk id="7" creationId="{FB26DABA-E547-4319-A1F4-67FA75429529}"/>
          </ac:inkMkLst>
        </pc:inkChg>
        <pc:inkChg chg="add del">
          <ac:chgData name="Viet Anh Nguyen" userId="b95f61ff061388d5" providerId="LiveId" clId="{CB1B8269-381B-486A-A97B-E6C15A80F249}" dt="2022-02-18T10:15:48.686" v="746"/>
          <ac:inkMkLst>
            <pc:docMk/>
            <pc:sldMk cId="3281413774" sldId="588"/>
            <ac:inkMk id="8" creationId="{472056B0-25A7-4D2F-87CA-338DCE1AC2A6}"/>
          </ac:inkMkLst>
        </pc:inkChg>
        <pc:inkChg chg="add del">
          <ac:chgData name="Viet Anh Nguyen" userId="b95f61ff061388d5" providerId="LiveId" clId="{CB1B8269-381B-486A-A97B-E6C15A80F249}" dt="2022-02-18T10:15:48.686" v="746"/>
          <ac:inkMkLst>
            <pc:docMk/>
            <pc:sldMk cId="3281413774" sldId="588"/>
            <ac:inkMk id="9" creationId="{E6CF1241-29FB-45C2-A245-65C87E9A24BA}"/>
          </ac:inkMkLst>
        </pc:inkChg>
        <pc:inkChg chg="add del">
          <ac:chgData name="Viet Anh Nguyen" userId="b95f61ff061388d5" providerId="LiveId" clId="{CB1B8269-381B-486A-A97B-E6C15A80F249}" dt="2022-02-18T10:15:48.686" v="746"/>
          <ac:inkMkLst>
            <pc:docMk/>
            <pc:sldMk cId="3281413774" sldId="588"/>
            <ac:inkMk id="10" creationId="{3423C810-CD1B-4D52-B0A4-169AA359006C}"/>
          </ac:inkMkLst>
        </pc:inkChg>
        <pc:inkChg chg="add del">
          <ac:chgData name="Viet Anh Nguyen" userId="b95f61ff061388d5" providerId="LiveId" clId="{CB1B8269-381B-486A-A97B-E6C15A80F249}" dt="2022-02-18T10:15:48.686" v="746"/>
          <ac:inkMkLst>
            <pc:docMk/>
            <pc:sldMk cId="3281413774" sldId="588"/>
            <ac:inkMk id="11" creationId="{E3A3A546-EBB7-46B7-8B80-A7C44F6BE502}"/>
          </ac:inkMkLst>
        </pc:inkChg>
        <pc:inkChg chg="add del">
          <ac:chgData name="Viet Anh Nguyen" userId="b95f61ff061388d5" providerId="LiveId" clId="{CB1B8269-381B-486A-A97B-E6C15A80F249}" dt="2022-02-18T10:15:48.686" v="746"/>
          <ac:inkMkLst>
            <pc:docMk/>
            <pc:sldMk cId="3281413774" sldId="588"/>
            <ac:inkMk id="12" creationId="{F9525A95-6814-4198-A822-747A8B68C943}"/>
          </ac:inkMkLst>
        </pc:inkChg>
        <pc:inkChg chg="add del">
          <ac:chgData name="Viet Anh Nguyen" userId="b95f61ff061388d5" providerId="LiveId" clId="{CB1B8269-381B-486A-A97B-E6C15A80F249}" dt="2022-02-18T10:15:48.686" v="746"/>
          <ac:inkMkLst>
            <pc:docMk/>
            <pc:sldMk cId="3281413774" sldId="588"/>
            <ac:inkMk id="13" creationId="{61A9E0FA-E591-44E0-8EAF-A8F5E3687B3D}"/>
          </ac:inkMkLst>
        </pc:inkChg>
        <pc:inkChg chg="add del">
          <ac:chgData name="Viet Anh Nguyen" userId="b95f61ff061388d5" providerId="LiveId" clId="{CB1B8269-381B-486A-A97B-E6C15A80F249}" dt="2022-02-18T10:15:51.221" v="751"/>
          <ac:inkMkLst>
            <pc:docMk/>
            <pc:sldMk cId="3281413774" sldId="588"/>
            <ac:inkMk id="14" creationId="{ABEEADD8-6D78-432C-A230-80E22F73DFE5}"/>
          </ac:inkMkLst>
        </pc:inkChg>
        <pc:inkChg chg="add">
          <ac:chgData name="Viet Anh Nguyen" userId="b95f61ff061388d5" providerId="LiveId" clId="{CB1B8269-381B-486A-A97B-E6C15A80F249}" dt="2022-02-18T10:15:48.686" v="746"/>
          <ac:inkMkLst>
            <pc:docMk/>
            <pc:sldMk cId="3281413774" sldId="588"/>
            <ac:inkMk id="15" creationId="{C67F4E79-20D9-48F3-8441-5A365E9FC16E}"/>
          </ac:inkMkLst>
        </pc:inkChg>
        <pc:inkChg chg="add">
          <ac:chgData name="Viet Anh Nguyen" userId="b95f61ff061388d5" providerId="LiveId" clId="{CB1B8269-381B-486A-A97B-E6C15A80F249}" dt="2022-02-18T10:15:48.993" v="747" actId="9405"/>
          <ac:inkMkLst>
            <pc:docMk/>
            <pc:sldMk cId="3281413774" sldId="588"/>
            <ac:inkMk id="16" creationId="{F1D5C2EA-F94F-453B-9A20-55B65FC6DBA4}"/>
          </ac:inkMkLst>
        </pc:inkChg>
        <pc:inkChg chg="add">
          <ac:chgData name="Viet Anh Nguyen" userId="b95f61ff061388d5" providerId="LiveId" clId="{CB1B8269-381B-486A-A97B-E6C15A80F249}" dt="2022-02-18T10:15:49.309" v="748" actId="9405"/>
          <ac:inkMkLst>
            <pc:docMk/>
            <pc:sldMk cId="3281413774" sldId="588"/>
            <ac:inkMk id="17" creationId="{7933EC46-1E25-4782-BA50-56E211902AFC}"/>
          </ac:inkMkLst>
        </pc:inkChg>
        <pc:inkChg chg="add">
          <ac:chgData name="Viet Anh Nguyen" userId="b95f61ff061388d5" providerId="LiveId" clId="{CB1B8269-381B-486A-A97B-E6C15A80F249}" dt="2022-02-18T10:15:49.448" v="749" actId="9405"/>
          <ac:inkMkLst>
            <pc:docMk/>
            <pc:sldMk cId="3281413774" sldId="588"/>
            <ac:inkMk id="18" creationId="{F279EA09-E213-4CFE-B314-4954A3934097}"/>
          </ac:inkMkLst>
        </pc:inkChg>
        <pc:inkChg chg="add del">
          <ac:chgData name="Viet Anh Nguyen" userId="b95f61ff061388d5" providerId="LiveId" clId="{CB1B8269-381B-486A-A97B-E6C15A80F249}" dt="2022-02-18T10:15:51.221" v="751"/>
          <ac:inkMkLst>
            <pc:docMk/>
            <pc:sldMk cId="3281413774" sldId="588"/>
            <ac:inkMk id="19" creationId="{AB0FDB66-EFA3-49C7-ABE0-76D1FFB23B2F}"/>
          </ac:inkMkLst>
        </pc:inkChg>
        <pc:inkChg chg="add">
          <ac:chgData name="Viet Anh Nguyen" userId="b95f61ff061388d5" providerId="LiveId" clId="{CB1B8269-381B-486A-A97B-E6C15A80F249}" dt="2022-02-18T10:15:51.221" v="751"/>
          <ac:inkMkLst>
            <pc:docMk/>
            <pc:sldMk cId="3281413774" sldId="588"/>
            <ac:inkMk id="20" creationId="{63DF2BF8-3743-4F25-A1F1-C1B8CE6CFF7D}"/>
          </ac:inkMkLst>
        </pc:inkChg>
        <pc:inkChg chg="add del">
          <ac:chgData name="Viet Anh Nguyen" userId="b95f61ff061388d5" providerId="LiveId" clId="{CB1B8269-381B-486A-A97B-E6C15A80F249}" dt="2022-02-18T10:15:53.742" v="754"/>
          <ac:inkMkLst>
            <pc:docMk/>
            <pc:sldMk cId="3281413774" sldId="588"/>
            <ac:inkMk id="21" creationId="{F3FCB73B-8A7F-4971-BCBB-1DE99BF021BB}"/>
          </ac:inkMkLst>
        </pc:inkChg>
        <pc:inkChg chg="add del">
          <ac:chgData name="Viet Anh Nguyen" userId="b95f61ff061388d5" providerId="LiveId" clId="{CB1B8269-381B-486A-A97B-E6C15A80F249}" dt="2022-02-18T10:15:53.742" v="754"/>
          <ac:inkMkLst>
            <pc:docMk/>
            <pc:sldMk cId="3281413774" sldId="588"/>
            <ac:inkMk id="22" creationId="{CD241CCC-4737-4AD5-A23F-5A88CC3E3E66}"/>
          </ac:inkMkLst>
        </pc:inkChg>
        <pc:inkChg chg="add">
          <ac:chgData name="Viet Anh Nguyen" userId="b95f61ff061388d5" providerId="LiveId" clId="{CB1B8269-381B-486A-A97B-E6C15A80F249}" dt="2022-02-18T10:15:53.742" v="754"/>
          <ac:inkMkLst>
            <pc:docMk/>
            <pc:sldMk cId="3281413774" sldId="588"/>
            <ac:inkMk id="23" creationId="{6F6119C1-38BA-4EC8-8BDB-A910A2AF977F}"/>
          </ac:inkMkLst>
        </pc:inkChg>
        <pc:inkChg chg="add del">
          <ac:chgData name="Viet Anh Nguyen" userId="b95f61ff061388d5" providerId="LiveId" clId="{CB1B8269-381B-486A-A97B-E6C15A80F249}" dt="2022-02-18T10:15:56.468" v="760"/>
          <ac:inkMkLst>
            <pc:docMk/>
            <pc:sldMk cId="3281413774" sldId="588"/>
            <ac:inkMk id="24" creationId="{010CE036-4DCA-47AA-8107-C343665E6A5C}"/>
          </ac:inkMkLst>
        </pc:inkChg>
        <pc:inkChg chg="add del">
          <ac:chgData name="Viet Anh Nguyen" userId="b95f61ff061388d5" providerId="LiveId" clId="{CB1B8269-381B-486A-A97B-E6C15A80F249}" dt="2022-02-18T10:15:56.468" v="760"/>
          <ac:inkMkLst>
            <pc:docMk/>
            <pc:sldMk cId="3281413774" sldId="588"/>
            <ac:inkMk id="25" creationId="{42399272-E427-4071-85F7-91E8D9BBC987}"/>
          </ac:inkMkLst>
        </pc:inkChg>
        <pc:inkChg chg="add del">
          <ac:chgData name="Viet Anh Nguyen" userId="b95f61ff061388d5" providerId="LiveId" clId="{CB1B8269-381B-486A-A97B-E6C15A80F249}" dt="2022-02-18T10:15:56.468" v="760"/>
          <ac:inkMkLst>
            <pc:docMk/>
            <pc:sldMk cId="3281413774" sldId="588"/>
            <ac:inkMk id="26" creationId="{5604DE4C-2202-4F08-BE38-EB961EE49EF5}"/>
          </ac:inkMkLst>
        </pc:inkChg>
        <pc:inkChg chg="add del">
          <ac:chgData name="Viet Anh Nguyen" userId="b95f61ff061388d5" providerId="LiveId" clId="{CB1B8269-381B-486A-A97B-E6C15A80F249}" dt="2022-02-18T10:15:56.468" v="760"/>
          <ac:inkMkLst>
            <pc:docMk/>
            <pc:sldMk cId="3281413774" sldId="588"/>
            <ac:inkMk id="27" creationId="{9E5C02BE-6AB8-4C8E-92E2-236900877D7B}"/>
          </ac:inkMkLst>
        </pc:inkChg>
        <pc:inkChg chg="add">
          <ac:chgData name="Viet Anh Nguyen" userId="b95f61ff061388d5" providerId="LiveId" clId="{CB1B8269-381B-486A-A97B-E6C15A80F249}" dt="2022-02-18T10:15:55.575" v="759" actId="9405"/>
          <ac:inkMkLst>
            <pc:docMk/>
            <pc:sldMk cId="3281413774" sldId="588"/>
            <ac:inkMk id="28" creationId="{4A4228B5-7C95-4BA2-BDCD-6778CB93A0CC}"/>
          </ac:inkMkLst>
        </pc:inkChg>
        <pc:inkChg chg="add">
          <ac:chgData name="Viet Anh Nguyen" userId="b95f61ff061388d5" providerId="LiveId" clId="{CB1B8269-381B-486A-A97B-E6C15A80F249}" dt="2022-02-18T10:15:56.468" v="760"/>
          <ac:inkMkLst>
            <pc:docMk/>
            <pc:sldMk cId="3281413774" sldId="588"/>
            <ac:inkMk id="29" creationId="{173F5689-4795-425F-8CFB-CBA196A2B00A}"/>
          </ac:inkMkLst>
        </pc:inkChg>
        <pc:inkChg chg="add">
          <ac:chgData name="Viet Anh Nguyen" userId="b95f61ff061388d5" providerId="LiveId" clId="{CB1B8269-381B-486A-A97B-E6C15A80F249}" dt="2022-02-18T10:16:00.380" v="761" actId="9405"/>
          <ac:inkMkLst>
            <pc:docMk/>
            <pc:sldMk cId="3281413774" sldId="588"/>
            <ac:inkMk id="30" creationId="{DE05A704-8D9F-42F6-A5A1-C3B96E0C0CD9}"/>
          </ac:inkMkLst>
        </pc:inkChg>
        <pc:inkChg chg="add">
          <ac:chgData name="Viet Anh Nguyen" userId="b95f61ff061388d5" providerId="LiveId" clId="{CB1B8269-381B-486A-A97B-E6C15A80F249}" dt="2022-02-18T10:16:00.576" v="762" actId="9405"/>
          <ac:inkMkLst>
            <pc:docMk/>
            <pc:sldMk cId="3281413774" sldId="588"/>
            <ac:inkMk id="31" creationId="{3363877D-E914-479F-882F-06F6F5420543}"/>
          </ac:inkMkLst>
        </pc:inkChg>
        <pc:inkChg chg="add del">
          <ac:chgData name="Viet Anh Nguyen" userId="b95f61ff061388d5" providerId="LiveId" clId="{CB1B8269-381B-486A-A97B-E6C15A80F249}" dt="2022-02-18T10:16:03.874" v="768"/>
          <ac:inkMkLst>
            <pc:docMk/>
            <pc:sldMk cId="3281413774" sldId="588"/>
            <ac:inkMk id="32" creationId="{6385E6F5-8521-492A-8EF7-30F40069E110}"/>
          </ac:inkMkLst>
        </pc:inkChg>
        <pc:inkChg chg="add del">
          <ac:chgData name="Viet Anh Nguyen" userId="b95f61ff061388d5" providerId="LiveId" clId="{CB1B8269-381B-486A-A97B-E6C15A80F249}" dt="2022-02-18T10:16:03.874" v="768"/>
          <ac:inkMkLst>
            <pc:docMk/>
            <pc:sldMk cId="3281413774" sldId="588"/>
            <ac:inkMk id="33" creationId="{63AA9558-732C-4F1E-A602-5D1533A692E7}"/>
          </ac:inkMkLst>
        </pc:inkChg>
        <pc:inkChg chg="add del">
          <ac:chgData name="Viet Anh Nguyen" userId="b95f61ff061388d5" providerId="LiveId" clId="{CB1B8269-381B-486A-A97B-E6C15A80F249}" dt="2022-02-18T10:16:03.874" v="768"/>
          <ac:inkMkLst>
            <pc:docMk/>
            <pc:sldMk cId="3281413774" sldId="588"/>
            <ac:inkMk id="34" creationId="{B82E489C-E95F-457D-9FB1-4FECDB6F248C}"/>
          </ac:inkMkLst>
        </pc:inkChg>
        <pc:inkChg chg="add del">
          <ac:chgData name="Viet Anh Nguyen" userId="b95f61ff061388d5" providerId="LiveId" clId="{CB1B8269-381B-486A-A97B-E6C15A80F249}" dt="2022-02-18T10:16:03.874" v="768"/>
          <ac:inkMkLst>
            <pc:docMk/>
            <pc:sldMk cId="3281413774" sldId="588"/>
            <ac:inkMk id="35" creationId="{041A645A-42B1-44D5-8604-0ACE79EDEA7C}"/>
          </ac:inkMkLst>
        </pc:inkChg>
        <pc:inkChg chg="add">
          <ac:chgData name="Viet Anh Nguyen" userId="b95f61ff061388d5" providerId="LiveId" clId="{CB1B8269-381B-486A-A97B-E6C15A80F249}" dt="2022-02-18T10:16:02.933" v="767" actId="9405"/>
          <ac:inkMkLst>
            <pc:docMk/>
            <pc:sldMk cId="3281413774" sldId="588"/>
            <ac:inkMk id="36" creationId="{10729545-CC74-4D06-A276-C341311587E7}"/>
          </ac:inkMkLst>
        </pc:inkChg>
        <pc:inkChg chg="add">
          <ac:chgData name="Viet Anh Nguyen" userId="b95f61ff061388d5" providerId="LiveId" clId="{CB1B8269-381B-486A-A97B-E6C15A80F249}" dt="2022-02-18T10:16:03.874" v="768"/>
          <ac:inkMkLst>
            <pc:docMk/>
            <pc:sldMk cId="3281413774" sldId="588"/>
            <ac:inkMk id="37" creationId="{442D6DCC-7F0E-4F84-938F-6FBA491AEE59}"/>
          </ac:inkMkLst>
        </pc:inkChg>
        <pc:inkChg chg="add del">
          <ac:chgData name="Viet Anh Nguyen" userId="b95f61ff061388d5" providerId="LiveId" clId="{CB1B8269-381B-486A-A97B-E6C15A80F249}" dt="2022-02-18T10:16:06.524" v="773"/>
          <ac:inkMkLst>
            <pc:docMk/>
            <pc:sldMk cId="3281413774" sldId="588"/>
            <ac:inkMk id="38" creationId="{E66A2F36-6A67-4B54-B63E-DC1B5AD49D55}"/>
          </ac:inkMkLst>
        </pc:inkChg>
        <pc:inkChg chg="add del">
          <ac:chgData name="Viet Anh Nguyen" userId="b95f61ff061388d5" providerId="LiveId" clId="{CB1B8269-381B-486A-A97B-E6C15A80F249}" dt="2022-02-18T10:16:06.524" v="773"/>
          <ac:inkMkLst>
            <pc:docMk/>
            <pc:sldMk cId="3281413774" sldId="588"/>
            <ac:inkMk id="39" creationId="{35BF1A4F-E22D-4734-91C4-8C697CB51B31}"/>
          </ac:inkMkLst>
        </pc:inkChg>
        <pc:inkChg chg="add del">
          <ac:chgData name="Viet Anh Nguyen" userId="b95f61ff061388d5" providerId="LiveId" clId="{CB1B8269-381B-486A-A97B-E6C15A80F249}" dt="2022-02-18T10:16:06.524" v="773"/>
          <ac:inkMkLst>
            <pc:docMk/>
            <pc:sldMk cId="3281413774" sldId="588"/>
            <ac:inkMk id="40" creationId="{D50EF808-3D12-4501-853E-834EE2E184B3}"/>
          </ac:inkMkLst>
        </pc:inkChg>
        <pc:inkChg chg="add del">
          <ac:chgData name="Viet Anh Nguyen" userId="b95f61ff061388d5" providerId="LiveId" clId="{CB1B8269-381B-486A-A97B-E6C15A80F249}" dt="2022-02-18T10:16:06.524" v="773"/>
          <ac:inkMkLst>
            <pc:docMk/>
            <pc:sldMk cId="3281413774" sldId="588"/>
            <ac:inkMk id="41" creationId="{92C26523-83BA-48F5-81DD-75FEFF293B14}"/>
          </ac:inkMkLst>
        </pc:inkChg>
        <pc:inkChg chg="add">
          <ac:chgData name="Viet Anh Nguyen" userId="b95f61ff061388d5" providerId="LiveId" clId="{CB1B8269-381B-486A-A97B-E6C15A80F249}" dt="2022-02-18T10:16:06.524" v="773"/>
          <ac:inkMkLst>
            <pc:docMk/>
            <pc:sldMk cId="3281413774" sldId="588"/>
            <ac:inkMk id="42" creationId="{77278AFC-9917-4038-B1E4-A09AF53D13D4}"/>
          </ac:inkMkLst>
        </pc:inkChg>
        <pc:inkChg chg="add del">
          <ac:chgData name="Viet Anh Nguyen" userId="b95f61ff061388d5" providerId="LiveId" clId="{CB1B8269-381B-486A-A97B-E6C15A80F249}" dt="2022-02-18T10:16:08.965" v="777"/>
          <ac:inkMkLst>
            <pc:docMk/>
            <pc:sldMk cId="3281413774" sldId="588"/>
            <ac:inkMk id="43" creationId="{72F6496D-5566-45D5-A80F-CEA404D320CC}"/>
          </ac:inkMkLst>
        </pc:inkChg>
        <pc:inkChg chg="add del">
          <ac:chgData name="Viet Anh Nguyen" userId="b95f61ff061388d5" providerId="LiveId" clId="{CB1B8269-381B-486A-A97B-E6C15A80F249}" dt="2022-02-18T10:16:08.965" v="777"/>
          <ac:inkMkLst>
            <pc:docMk/>
            <pc:sldMk cId="3281413774" sldId="588"/>
            <ac:inkMk id="44" creationId="{E8F1B8A8-CD73-481F-A9AF-68FA5B72786F}"/>
          </ac:inkMkLst>
        </pc:inkChg>
        <pc:inkChg chg="add del">
          <ac:chgData name="Viet Anh Nguyen" userId="b95f61ff061388d5" providerId="LiveId" clId="{CB1B8269-381B-486A-A97B-E6C15A80F249}" dt="2022-02-18T10:16:08.965" v="777"/>
          <ac:inkMkLst>
            <pc:docMk/>
            <pc:sldMk cId="3281413774" sldId="588"/>
            <ac:inkMk id="45" creationId="{B725A6AC-C914-4455-BF47-AED0B4205063}"/>
          </ac:inkMkLst>
        </pc:inkChg>
        <pc:inkChg chg="add">
          <ac:chgData name="Viet Anh Nguyen" userId="b95f61ff061388d5" providerId="LiveId" clId="{CB1B8269-381B-486A-A97B-E6C15A80F249}" dt="2022-02-18T10:16:08.965" v="777"/>
          <ac:inkMkLst>
            <pc:docMk/>
            <pc:sldMk cId="3281413774" sldId="588"/>
            <ac:inkMk id="46" creationId="{D631CE34-31CD-4101-8FC1-4DB3A7DB8067}"/>
          </ac:inkMkLst>
        </pc:inkChg>
        <pc:inkChg chg="add del">
          <ac:chgData name="Viet Anh Nguyen" userId="b95f61ff061388d5" providerId="LiveId" clId="{CB1B8269-381B-486A-A97B-E6C15A80F249}" dt="2022-02-18T10:16:10.372" v="781"/>
          <ac:inkMkLst>
            <pc:docMk/>
            <pc:sldMk cId="3281413774" sldId="588"/>
            <ac:inkMk id="47" creationId="{9A1D8DF9-DD8F-4C6C-9013-2CAAD455C000}"/>
          </ac:inkMkLst>
        </pc:inkChg>
        <pc:inkChg chg="add del">
          <ac:chgData name="Viet Anh Nguyen" userId="b95f61ff061388d5" providerId="LiveId" clId="{CB1B8269-381B-486A-A97B-E6C15A80F249}" dt="2022-02-18T10:16:10.372" v="781"/>
          <ac:inkMkLst>
            <pc:docMk/>
            <pc:sldMk cId="3281413774" sldId="588"/>
            <ac:inkMk id="48" creationId="{962E690E-FBB6-4A5C-81FF-E02C6996D46D}"/>
          </ac:inkMkLst>
        </pc:inkChg>
        <pc:inkChg chg="add del">
          <ac:chgData name="Viet Anh Nguyen" userId="b95f61ff061388d5" providerId="LiveId" clId="{CB1B8269-381B-486A-A97B-E6C15A80F249}" dt="2022-02-18T10:16:10.372" v="781"/>
          <ac:inkMkLst>
            <pc:docMk/>
            <pc:sldMk cId="3281413774" sldId="588"/>
            <ac:inkMk id="49" creationId="{005F52C4-0CD2-4928-B640-6DA2B3772497}"/>
          </ac:inkMkLst>
        </pc:inkChg>
        <pc:inkChg chg="add">
          <ac:chgData name="Viet Anh Nguyen" userId="b95f61ff061388d5" providerId="LiveId" clId="{CB1B8269-381B-486A-A97B-E6C15A80F249}" dt="2022-02-18T10:16:10.372" v="781"/>
          <ac:inkMkLst>
            <pc:docMk/>
            <pc:sldMk cId="3281413774" sldId="588"/>
            <ac:inkMk id="50" creationId="{A2893627-1DC0-4D6B-8FEA-7B5F3A7F1F11}"/>
          </ac:inkMkLst>
        </pc:inkChg>
        <pc:inkChg chg="add del">
          <ac:chgData name="Viet Anh Nguyen" userId="b95f61ff061388d5" providerId="LiveId" clId="{CB1B8269-381B-486A-A97B-E6C15A80F249}" dt="2022-02-18T10:16:12.957" v="787"/>
          <ac:inkMkLst>
            <pc:docMk/>
            <pc:sldMk cId="3281413774" sldId="588"/>
            <ac:inkMk id="51" creationId="{C5AB9A02-EC83-4AFB-BF81-01DE009AFD33}"/>
          </ac:inkMkLst>
        </pc:inkChg>
        <pc:inkChg chg="add del">
          <ac:chgData name="Viet Anh Nguyen" userId="b95f61ff061388d5" providerId="LiveId" clId="{CB1B8269-381B-486A-A97B-E6C15A80F249}" dt="2022-02-18T10:16:12.957" v="787"/>
          <ac:inkMkLst>
            <pc:docMk/>
            <pc:sldMk cId="3281413774" sldId="588"/>
            <ac:inkMk id="52" creationId="{F6C47D4A-E3CB-44A0-9412-404D62E367D7}"/>
          </ac:inkMkLst>
        </pc:inkChg>
        <pc:inkChg chg="add del">
          <ac:chgData name="Viet Anh Nguyen" userId="b95f61ff061388d5" providerId="LiveId" clId="{CB1B8269-381B-486A-A97B-E6C15A80F249}" dt="2022-02-18T10:16:12.957" v="787"/>
          <ac:inkMkLst>
            <pc:docMk/>
            <pc:sldMk cId="3281413774" sldId="588"/>
            <ac:inkMk id="53" creationId="{ECB1F7E9-B7DB-49A3-8738-D7F8363E6173}"/>
          </ac:inkMkLst>
        </pc:inkChg>
        <pc:inkChg chg="add del">
          <ac:chgData name="Viet Anh Nguyen" userId="b95f61ff061388d5" providerId="LiveId" clId="{CB1B8269-381B-486A-A97B-E6C15A80F249}" dt="2022-02-18T10:16:12.957" v="787"/>
          <ac:inkMkLst>
            <pc:docMk/>
            <pc:sldMk cId="3281413774" sldId="588"/>
            <ac:inkMk id="54" creationId="{321F5B64-0458-4BA8-AF2E-45CEB3EF5811}"/>
          </ac:inkMkLst>
        </pc:inkChg>
        <pc:inkChg chg="add del">
          <ac:chgData name="Viet Anh Nguyen" userId="b95f61ff061388d5" providerId="LiveId" clId="{CB1B8269-381B-486A-A97B-E6C15A80F249}" dt="2022-02-18T10:16:12.957" v="787"/>
          <ac:inkMkLst>
            <pc:docMk/>
            <pc:sldMk cId="3281413774" sldId="588"/>
            <ac:inkMk id="55" creationId="{47412583-8E0C-4392-B0C1-3442124D9325}"/>
          </ac:inkMkLst>
        </pc:inkChg>
        <pc:inkChg chg="add del">
          <ac:chgData name="Viet Anh Nguyen" userId="b95f61ff061388d5" providerId="LiveId" clId="{CB1B8269-381B-486A-A97B-E6C15A80F249}" dt="2022-02-18T10:16:14.044" v="791"/>
          <ac:inkMkLst>
            <pc:docMk/>
            <pc:sldMk cId="3281413774" sldId="588"/>
            <ac:inkMk id="56" creationId="{EDF11031-076B-4A20-B666-80A6C0D709BA}"/>
          </ac:inkMkLst>
        </pc:inkChg>
        <pc:inkChg chg="add">
          <ac:chgData name="Viet Anh Nguyen" userId="b95f61ff061388d5" providerId="LiveId" clId="{CB1B8269-381B-486A-A97B-E6C15A80F249}" dt="2022-02-18T10:16:12.957" v="787"/>
          <ac:inkMkLst>
            <pc:docMk/>
            <pc:sldMk cId="3281413774" sldId="588"/>
            <ac:inkMk id="57" creationId="{57E43C53-B33C-40C8-BE3A-9E1BC13009FD}"/>
          </ac:inkMkLst>
        </pc:inkChg>
        <pc:inkChg chg="add del">
          <ac:chgData name="Viet Anh Nguyen" userId="b95f61ff061388d5" providerId="LiveId" clId="{CB1B8269-381B-486A-A97B-E6C15A80F249}" dt="2022-02-18T10:16:14.044" v="791"/>
          <ac:inkMkLst>
            <pc:docMk/>
            <pc:sldMk cId="3281413774" sldId="588"/>
            <ac:inkMk id="58" creationId="{E9C16376-981E-4AD9-9BB6-CF1A1BB625C3}"/>
          </ac:inkMkLst>
        </pc:inkChg>
        <pc:inkChg chg="add del">
          <ac:chgData name="Viet Anh Nguyen" userId="b95f61ff061388d5" providerId="LiveId" clId="{CB1B8269-381B-486A-A97B-E6C15A80F249}" dt="2022-02-18T10:16:14.044" v="791"/>
          <ac:inkMkLst>
            <pc:docMk/>
            <pc:sldMk cId="3281413774" sldId="588"/>
            <ac:inkMk id="59" creationId="{985B19AE-F5F6-4C17-9878-6912C1B507CA}"/>
          </ac:inkMkLst>
        </pc:inkChg>
        <pc:inkChg chg="add del">
          <ac:chgData name="Viet Anh Nguyen" userId="b95f61ff061388d5" providerId="LiveId" clId="{CB1B8269-381B-486A-A97B-E6C15A80F249}" dt="2022-02-18T10:16:14.044" v="791"/>
          <ac:inkMkLst>
            <pc:docMk/>
            <pc:sldMk cId="3281413774" sldId="588"/>
            <ac:inkMk id="60" creationId="{3AF3FB71-6107-45DD-9EA8-E6161CEB464F}"/>
          </ac:inkMkLst>
        </pc:inkChg>
        <pc:inkChg chg="add">
          <ac:chgData name="Viet Anh Nguyen" userId="b95f61ff061388d5" providerId="LiveId" clId="{CB1B8269-381B-486A-A97B-E6C15A80F249}" dt="2022-02-18T10:16:14.044" v="791"/>
          <ac:inkMkLst>
            <pc:docMk/>
            <pc:sldMk cId="3281413774" sldId="588"/>
            <ac:inkMk id="61" creationId="{2011A5CE-10B2-4B4F-840E-B1C73016568B}"/>
          </ac:inkMkLst>
        </pc:inkChg>
        <pc:inkChg chg="add del">
          <ac:chgData name="Viet Anh Nguyen" userId="b95f61ff061388d5" providerId="LiveId" clId="{CB1B8269-381B-486A-A97B-E6C15A80F249}" dt="2022-02-18T10:16:17.411" v="797"/>
          <ac:inkMkLst>
            <pc:docMk/>
            <pc:sldMk cId="3281413774" sldId="588"/>
            <ac:inkMk id="62" creationId="{D0031E7C-CB92-4DB8-9FC0-6067872DA699}"/>
          </ac:inkMkLst>
        </pc:inkChg>
        <pc:inkChg chg="add del">
          <ac:chgData name="Viet Anh Nguyen" userId="b95f61ff061388d5" providerId="LiveId" clId="{CB1B8269-381B-486A-A97B-E6C15A80F249}" dt="2022-02-18T10:16:17.411" v="797"/>
          <ac:inkMkLst>
            <pc:docMk/>
            <pc:sldMk cId="3281413774" sldId="588"/>
            <ac:inkMk id="63" creationId="{DEFD04E0-ECA8-4654-AFD2-4E108419DDA7}"/>
          </ac:inkMkLst>
        </pc:inkChg>
        <pc:inkChg chg="add del">
          <ac:chgData name="Viet Anh Nguyen" userId="b95f61ff061388d5" providerId="LiveId" clId="{CB1B8269-381B-486A-A97B-E6C15A80F249}" dt="2022-02-18T10:16:17.411" v="797"/>
          <ac:inkMkLst>
            <pc:docMk/>
            <pc:sldMk cId="3281413774" sldId="588"/>
            <ac:inkMk id="64" creationId="{673FD8DA-EB67-4CB6-8FE6-C9F52605D780}"/>
          </ac:inkMkLst>
        </pc:inkChg>
        <pc:inkChg chg="add del">
          <ac:chgData name="Viet Anh Nguyen" userId="b95f61ff061388d5" providerId="LiveId" clId="{CB1B8269-381B-486A-A97B-E6C15A80F249}" dt="2022-02-18T10:16:17.411" v="797"/>
          <ac:inkMkLst>
            <pc:docMk/>
            <pc:sldMk cId="3281413774" sldId="588"/>
            <ac:inkMk id="65" creationId="{7CB3471F-BAAC-4F30-8C59-176A8459BAEB}"/>
          </ac:inkMkLst>
        </pc:inkChg>
        <pc:inkChg chg="add del">
          <ac:chgData name="Viet Anh Nguyen" userId="b95f61ff061388d5" providerId="LiveId" clId="{CB1B8269-381B-486A-A97B-E6C15A80F249}" dt="2022-02-18T10:16:17.411" v="797"/>
          <ac:inkMkLst>
            <pc:docMk/>
            <pc:sldMk cId="3281413774" sldId="588"/>
            <ac:inkMk id="66" creationId="{BDDFC1F5-E12C-4CC3-9E12-65D0C4A5F484}"/>
          </ac:inkMkLst>
        </pc:inkChg>
        <pc:inkChg chg="add">
          <ac:chgData name="Viet Anh Nguyen" userId="b95f61ff061388d5" providerId="LiveId" clId="{CB1B8269-381B-486A-A97B-E6C15A80F249}" dt="2022-02-18T10:16:17.411" v="797"/>
          <ac:inkMkLst>
            <pc:docMk/>
            <pc:sldMk cId="3281413774" sldId="588"/>
            <ac:inkMk id="67" creationId="{6D36C6BB-1C7C-4A8B-A48E-A2DD772408DC}"/>
          </ac:inkMkLst>
        </pc:inkChg>
        <pc:inkChg chg="add del">
          <ac:chgData name="Viet Anh Nguyen" userId="b95f61ff061388d5" providerId="LiveId" clId="{CB1B8269-381B-486A-A97B-E6C15A80F249}" dt="2022-02-18T10:16:21.743" v="802"/>
          <ac:inkMkLst>
            <pc:docMk/>
            <pc:sldMk cId="3281413774" sldId="588"/>
            <ac:inkMk id="68" creationId="{8AEB6C77-439D-478C-9550-F52DF9B9ADCA}"/>
          </ac:inkMkLst>
        </pc:inkChg>
        <pc:inkChg chg="add del">
          <ac:chgData name="Viet Anh Nguyen" userId="b95f61ff061388d5" providerId="LiveId" clId="{CB1B8269-381B-486A-A97B-E6C15A80F249}" dt="2022-02-18T10:16:21.743" v="802"/>
          <ac:inkMkLst>
            <pc:docMk/>
            <pc:sldMk cId="3281413774" sldId="588"/>
            <ac:inkMk id="69" creationId="{CE1AD766-D9C4-4194-AF17-E63A73DF44E7}"/>
          </ac:inkMkLst>
        </pc:inkChg>
        <pc:inkChg chg="add del">
          <ac:chgData name="Viet Anh Nguyen" userId="b95f61ff061388d5" providerId="LiveId" clId="{CB1B8269-381B-486A-A97B-E6C15A80F249}" dt="2022-02-18T10:16:21.743" v="802"/>
          <ac:inkMkLst>
            <pc:docMk/>
            <pc:sldMk cId="3281413774" sldId="588"/>
            <ac:inkMk id="70" creationId="{8A0AFD9A-FA75-4201-98DC-1C01973A0E56}"/>
          </ac:inkMkLst>
        </pc:inkChg>
        <pc:inkChg chg="add del">
          <ac:chgData name="Viet Anh Nguyen" userId="b95f61ff061388d5" providerId="LiveId" clId="{CB1B8269-381B-486A-A97B-E6C15A80F249}" dt="2022-02-18T10:16:21.743" v="802"/>
          <ac:inkMkLst>
            <pc:docMk/>
            <pc:sldMk cId="3281413774" sldId="588"/>
            <ac:inkMk id="71" creationId="{469C2BF5-595C-40CE-8679-246948531ECD}"/>
          </ac:inkMkLst>
        </pc:inkChg>
        <pc:inkChg chg="add del">
          <ac:chgData name="Viet Anh Nguyen" userId="b95f61ff061388d5" providerId="LiveId" clId="{CB1B8269-381B-486A-A97B-E6C15A80F249}" dt="2022-02-18T10:16:24.645" v="803"/>
          <ac:inkMkLst>
            <pc:docMk/>
            <pc:sldMk cId="3281413774" sldId="588"/>
            <ac:inkMk id="72" creationId="{070068D2-C936-4B76-9CCF-59DB726E9BC2}"/>
          </ac:inkMkLst>
        </pc:inkChg>
        <pc:inkChg chg="add del">
          <ac:chgData name="Viet Anh Nguyen" userId="b95f61ff061388d5" providerId="LiveId" clId="{CB1B8269-381B-486A-A97B-E6C15A80F249}" dt="2022-02-18T10:16:28.546" v="807"/>
          <ac:inkMkLst>
            <pc:docMk/>
            <pc:sldMk cId="3281413774" sldId="588"/>
            <ac:inkMk id="73" creationId="{CF3D1053-E344-458C-ABA7-E689B5F517AE}"/>
          </ac:inkMkLst>
        </pc:inkChg>
        <pc:inkChg chg="add del">
          <ac:chgData name="Viet Anh Nguyen" userId="b95f61ff061388d5" providerId="LiveId" clId="{CB1B8269-381B-486A-A97B-E6C15A80F249}" dt="2022-02-18T10:16:28.546" v="807"/>
          <ac:inkMkLst>
            <pc:docMk/>
            <pc:sldMk cId="3281413774" sldId="588"/>
            <ac:inkMk id="74" creationId="{6CFB29F7-9BA9-4FA3-ACFA-C9FB7FB28DA9}"/>
          </ac:inkMkLst>
        </pc:inkChg>
        <pc:inkChg chg="add">
          <ac:chgData name="Viet Anh Nguyen" userId="b95f61ff061388d5" providerId="LiveId" clId="{CB1B8269-381B-486A-A97B-E6C15A80F249}" dt="2022-02-18T10:16:27.960" v="806" actId="9405"/>
          <ac:inkMkLst>
            <pc:docMk/>
            <pc:sldMk cId="3281413774" sldId="588"/>
            <ac:inkMk id="75" creationId="{D3D53715-F62F-4FC4-B099-5B192A8DF53D}"/>
          </ac:inkMkLst>
        </pc:inkChg>
        <pc:inkChg chg="add">
          <ac:chgData name="Viet Anh Nguyen" userId="b95f61ff061388d5" providerId="LiveId" clId="{CB1B8269-381B-486A-A97B-E6C15A80F249}" dt="2022-02-18T10:16:28.546" v="807"/>
          <ac:inkMkLst>
            <pc:docMk/>
            <pc:sldMk cId="3281413774" sldId="588"/>
            <ac:inkMk id="76" creationId="{F4BF60FB-0FF7-41C6-A3B3-01B5B7E3718A}"/>
          </ac:inkMkLst>
        </pc:inkChg>
        <pc:inkChg chg="add del">
          <ac:chgData name="Viet Anh Nguyen" userId="b95f61ff061388d5" providerId="LiveId" clId="{CB1B8269-381B-486A-A97B-E6C15A80F249}" dt="2022-02-18T10:16:30.672" v="811"/>
          <ac:inkMkLst>
            <pc:docMk/>
            <pc:sldMk cId="3281413774" sldId="588"/>
            <ac:inkMk id="77" creationId="{9D18F70C-3DB1-4F75-AD84-F1208FBA7339}"/>
          </ac:inkMkLst>
        </pc:inkChg>
        <pc:inkChg chg="add del">
          <ac:chgData name="Viet Anh Nguyen" userId="b95f61ff061388d5" providerId="LiveId" clId="{CB1B8269-381B-486A-A97B-E6C15A80F249}" dt="2022-02-18T10:16:30.672" v="811"/>
          <ac:inkMkLst>
            <pc:docMk/>
            <pc:sldMk cId="3281413774" sldId="588"/>
            <ac:inkMk id="78" creationId="{53B832C2-DBF1-4065-8ADF-CED4A65F3535}"/>
          </ac:inkMkLst>
        </pc:inkChg>
        <pc:inkChg chg="add del">
          <ac:chgData name="Viet Anh Nguyen" userId="b95f61ff061388d5" providerId="LiveId" clId="{CB1B8269-381B-486A-A97B-E6C15A80F249}" dt="2022-02-18T10:16:30.672" v="811"/>
          <ac:inkMkLst>
            <pc:docMk/>
            <pc:sldMk cId="3281413774" sldId="588"/>
            <ac:inkMk id="79" creationId="{D338EDAE-CC3B-4E90-A7F7-393D00327F40}"/>
          </ac:inkMkLst>
        </pc:inkChg>
        <pc:inkChg chg="add">
          <ac:chgData name="Viet Anh Nguyen" userId="b95f61ff061388d5" providerId="LiveId" clId="{CB1B8269-381B-486A-A97B-E6C15A80F249}" dt="2022-02-18T10:16:30.672" v="811"/>
          <ac:inkMkLst>
            <pc:docMk/>
            <pc:sldMk cId="3281413774" sldId="588"/>
            <ac:inkMk id="80" creationId="{F1187596-4793-423A-8116-479DEC3FD201}"/>
          </ac:inkMkLst>
        </pc:inkChg>
        <pc:inkChg chg="add del">
          <ac:chgData name="Viet Anh Nguyen" userId="b95f61ff061388d5" providerId="LiveId" clId="{CB1B8269-381B-486A-A97B-E6C15A80F249}" dt="2022-02-18T10:16:32.197" v="814"/>
          <ac:inkMkLst>
            <pc:docMk/>
            <pc:sldMk cId="3281413774" sldId="588"/>
            <ac:inkMk id="81" creationId="{8B464C01-4F90-48A2-85B4-BF3B6CC5BA79}"/>
          </ac:inkMkLst>
        </pc:inkChg>
        <pc:inkChg chg="add del">
          <ac:chgData name="Viet Anh Nguyen" userId="b95f61ff061388d5" providerId="LiveId" clId="{CB1B8269-381B-486A-A97B-E6C15A80F249}" dt="2022-02-18T10:16:32.197" v="814"/>
          <ac:inkMkLst>
            <pc:docMk/>
            <pc:sldMk cId="3281413774" sldId="588"/>
            <ac:inkMk id="82" creationId="{16EB34D0-2C17-4084-8049-47F25E19C03D}"/>
          </ac:inkMkLst>
        </pc:inkChg>
        <pc:inkChg chg="add">
          <ac:chgData name="Viet Anh Nguyen" userId="b95f61ff061388d5" providerId="LiveId" clId="{CB1B8269-381B-486A-A97B-E6C15A80F249}" dt="2022-02-18T10:16:32.197" v="814"/>
          <ac:inkMkLst>
            <pc:docMk/>
            <pc:sldMk cId="3281413774" sldId="588"/>
            <ac:inkMk id="83" creationId="{9D716810-9F18-40AE-BD91-CA1E7C1FC6A2}"/>
          </ac:inkMkLst>
        </pc:inkChg>
        <pc:inkChg chg="add del">
          <ac:chgData name="Viet Anh Nguyen" userId="b95f61ff061388d5" providerId="LiveId" clId="{CB1B8269-381B-486A-A97B-E6C15A80F249}" dt="2022-02-18T10:16:35.692" v="822"/>
          <ac:inkMkLst>
            <pc:docMk/>
            <pc:sldMk cId="3281413774" sldId="588"/>
            <ac:inkMk id="84" creationId="{1BA80B84-379E-452B-B31F-8C734B740B79}"/>
          </ac:inkMkLst>
        </pc:inkChg>
        <pc:inkChg chg="add del">
          <ac:chgData name="Viet Anh Nguyen" userId="b95f61ff061388d5" providerId="LiveId" clId="{CB1B8269-381B-486A-A97B-E6C15A80F249}" dt="2022-02-18T10:16:35.692" v="822"/>
          <ac:inkMkLst>
            <pc:docMk/>
            <pc:sldMk cId="3281413774" sldId="588"/>
            <ac:inkMk id="85" creationId="{1142E4A4-978A-454F-BEF7-FFA15516ABB4}"/>
          </ac:inkMkLst>
        </pc:inkChg>
        <pc:inkChg chg="add del">
          <ac:chgData name="Viet Anh Nguyen" userId="b95f61ff061388d5" providerId="LiveId" clId="{CB1B8269-381B-486A-A97B-E6C15A80F249}" dt="2022-02-18T10:16:35.692" v="822"/>
          <ac:inkMkLst>
            <pc:docMk/>
            <pc:sldMk cId="3281413774" sldId="588"/>
            <ac:inkMk id="86" creationId="{FC1D4506-4EFB-4AF8-950D-F5AAFE6E79BF}"/>
          </ac:inkMkLst>
        </pc:inkChg>
        <pc:inkChg chg="add del">
          <ac:chgData name="Viet Anh Nguyen" userId="b95f61ff061388d5" providerId="LiveId" clId="{CB1B8269-381B-486A-A97B-E6C15A80F249}" dt="2022-02-18T10:16:35.692" v="822"/>
          <ac:inkMkLst>
            <pc:docMk/>
            <pc:sldMk cId="3281413774" sldId="588"/>
            <ac:inkMk id="87" creationId="{8B2100A5-97B9-4AE6-8DF6-667ED1233223}"/>
          </ac:inkMkLst>
        </pc:inkChg>
        <pc:inkChg chg="add del">
          <ac:chgData name="Viet Anh Nguyen" userId="b95f61ff061388d5" providerId="LiveId" clId="{CB1B8269-381B-486A-A97B-E6C15A80F249}" dt="2022-02-18T10:16:35.692" v="822"/>
          <ac:inkMkLst>
            <pc:docMk/>
            <pc:sldMk cId="3281413774" sldId="588"/>
            <ac:inkMk id="88" creationId="{C1AA55D6-001D-4CFC-9FFF-9E3471DA50BA}"/>
          </ac:inkMkLst>
        </pc:inkChg>
        <pc:inkChg chg="add del">
          <ac:chgData name="Viet Anh Nguyen" userId="b95f61ff061388d5" providerId="LiveId" clId="{CB1B8269-381B-486A-A97B-E6C15A80F249}" dt="2022-02-18T10:16:35.692" v="822"/>
          <ac:inkMkLst>
            <pc:docMk/>
            <pc:sldMk cId="3281413774" sldId="588"/>
            <ac:inkMk id="89" creationId="{1BAD8B47-A1B9-4440-BD19-8E9131D8FB14}"/>
          </ac:inkMkLst>
        </pc:inkChg>
        <pc:inkChg chg="add del">
          <ac:chgData name="Viet Anh Nguyen" userId="b95f61ff061388d5" providerId="LiveId" clId="{CB1B8269-381B-486A-A97B-E6C15A80F249}" dt="2022-02-18T10:16:35.692" v="822"/>
          <ac:inkMkLst>
            <pc:docMk/>
            <pc:sldMk cId="3281413774" sldId="588"/>
            <ac:inkMk id="90" creationId="{70673860-71CB-42C8-A4B7-BFFCDBA7ADC3}"/>
          </ac:inkMkLst>
        </pc:inkChg>
        <pc:inkChg chg="add">
          <ac:chgData name="Viet Anh Nguyen" userId="b95f61ff061388d5" providerId="LiveId" clId="{CB1B8269-381B-486A-A97B-E6C15A80F249}" dt="2022-02-18T10:16:35.692" v="822"/>
          <ac:inkMkLst>
            <pc:docMk/>
            <pc:sldMk cId="3281413774" sldId="588"/>
            <ac:inkMk id="91" creationId="{DA1CE588-4CB8-4F2C-8C5C-CAE950758BE7}"/>
          </ac:inkMkLst>
        </pc:inkChg>
        <pc:inkChg chg="add">
          <ac:chgData name="Viet Anh Nguyen" userId="b95f61ff061388d5" providerId="LiveId" clId="{CB1B8269-381B-486A-A97B-E6C15A80F249}" dt="2022-02-18T10:16:35.692" v="822"/>
          <ac:inkMkLst>
            <pc:docMk/>
            <pc:sldMk cId="3281413774" sldId="588"/>
            <ac:inkMk id="92" creationId="{5FFEE4AC-9C33-4092-A0FC-BA7879512687}"/>
          </ac:inkMkLst>
        </pc:inkChg>
        <pc:inkChg chg="add">
          <ac:chgData name="Viet Anh Nguyen" userId="b95f61ff061388d5" providerId="LiveId" clId="{CB1B8269-381B-486A-A97B-E6C15A80F249}" dt="2022-02-18T10:16:35.692" v="822"/>
          <ac:inkMkLst>
            <pc:docMk/>
            <pc:sldMk cId="3281413774" sldId="588"/>
            <ac:inkMk id="93" creationId="{877B3BFA-F24A-4CB1-A589-2B0D35119EB2}"/>
          </ac:inkMkLst>
        </pc:inkChg>
        <pc:inkChg chg="add del">
          <ac:chgData name="Viet Anh Nguyen" userId="b95f61ff061388d5" providerId="LiveId" clId="{CB1B8269-381B-486A-A97B-E6C15A80F249}" dt="2022-02-18T10:16:39.722" v="831"/>
          <ac:inkMkLst>
            <pc:docMk/>
            <pc:sldMk cId="3281413774" sldId="588"/>
            <ac:inkMk id="94" creationId="{98644B13-4A4C-41F7-80A6-C6A206D099E4}"/>
          </ac:inkMkLst>
        </pc:inkChg>
        <pc:inkChg chg="add del">
          <ac:chgData name="Viet Anh Nguyen" userId="b95f61ff061388d5" providerId="LiveId" clId="{CB1B8269-381B-486A-A97B-E6C15A80F249}" dt="2022-02-18T10:16:39.722" v="831"/>
          <ac:inkMkLst>
            <pc:docMk/>
            <pc:sldMk cId="3281413774" sldId="588"/>
            <ac:inkMk id="95" creationId="{336E4153-11A0-4C57-AAE5-8FAF162B57F8}"/>
          </ac:inkMkLst>
        </pc:inkChg>
        <pc:inkChg chg="add del">
          <ac:chgData name="Viet Anh Nguyen" userId="b95f61ff061388d5" providerId="LiveId" clId="{CB1B8269-381B-486A-A97B-E6C15A80F249}" dt="2022-02-18T10:16:39.722" v="831"/>
          <ac:inkMkLst>
            <pc:docMk/>
            <pc:sldMk cId="3281413774" sldId="588"/>
            <ac:inkMk id="96" creationId="{55639600-1633-4306-9BFC-C3541FBD311A}"/>
          </ac:inkMkLst>
        </pc:inkChg>
        <pc:inkChg chg="add del">
          <ac:chgData name="Viet Anh Nguyen" userId="b95f61ff061388d5" providerId="LiveId" clId="{CB1B8269-381B-486A-A97B-E6C15A80F249}" dt="2022-02-18T10:16:39.722" v="831"/>
          <ac:inkMkLst>
            <pc:docMk/>
            <pc:sldMk cId="3281413774" sldId="588"/>
            <ac:inkMk id="97" creationId="{28804F39-0DF1-4623-B576-D7BA0AAADDD6}"/>
          </ac:inkMkLst>
        </pc:inkChg>
        <pc:inkChg chg="add del">
          <ac:chgData name="Viet Anh Nguyen" userId="b95f61ff061388d5" providerId="LiveId" clId="{CB1B8269-381B-486A-A97B-E6C15A80F249}" dt="2022-02-18T10:16:39.722" v="831"/>
          <ac:inkMkLst>
            <pc:docMk/>
            <pc:sldMk cId="3281413774" sldId="588"/>
            <ac:inkMk id="98" creationId="{DB046FCA-AAD7-4836-91CB-A38CC012A5F9}"/>
          </ac:inkMkLst>
        </pc:inkChg>
        <pc:inkChg chg="add del">
          <ac:chgData name="Viet Anh Nguyen" userId="b95f61ff061388d5" providerId="LiveId" clId="{CB1B8269-381B-486A-A97B-E6C15A80F249}" dt="2022-02-18T10:16:39.722" v="831"/>
          <ac:inkMkLst>
            <pc:docMk/>
            <pc:sldMk cId="3281413774" sldId="588"/>
            <ac:inkMk id="99" creationId="{4F243D96-9C35-4D67-8960-F841255DA0BC}"/>
          </ac:inkMkLst>
        </pc:inkChg>
        <pc:inkChg chg="add del">
          <ac:chgData name="Viet Anh Nguyen" userId="b95f61ff061388d5" providerId="LiveId" clId="{CB1B8269-381B-486A-A97B-E6C15A80F249}" dt="2022-02-18T10:16:39.722" v="831"/>
          <ac:inkMkLst>
            <pc:docMk/>
            <pc:sldMk cId="3281413774" sldId="588"/>
            <ac:inkMk id="100" creationId="{BAF8E4F1-4B79-4C37-9C7A-C1B1B169C91D}"/>
          </ac:inkMkLst>
        </pc:inkChg>
        <pc:inkChg chg="add">
          <ac:chgData name="Viet Anh Nguyen" userId="b95f61ff061388d5" providerId="LiveId" clId="{CB1B8269-381B-486A-A97B-E6C15A80F249}" dt="2022-02-18T10:16:38.717" v="830" actId="9405"/>
          <ac:inkMkLst>
            <pc:docMk/>
            <pc:sldMk cId="3281413774" sldId="588"/>
            <ac:inkMk id="101" creationId="{CFD80829-7CC0-4BAD-9102-2BB7520CB90F}"/>
          </ac:inkMkLst>
        </pc:inkChg>
        <pc:inkChg chg="add">
          <ac:chgData name="Viet Anh Nguyen" userId="b95f61ff061388d5" providerId="LiveId" clId="{CB1B8269-381B-486A-A97B-E6C15A80F249}" dt="2022-02-18T10:16:39.722" v="831"/>
          <ac:inkMkLst>
            <pc:docMk/>
            <pc:sldMk cId="3281413774" sldId="588"/>
            <ac:inkMk id="102" creationId="{5633F0F7-0A73-4572-A6C2-3E1595840565}"/>
          </ac:inkMkLst>
        </pc:inkChg>
        <pc:inkChg chg="add">
          <ac:chgData name="Viet Anh Nguyen" userId="b95f61ff061388d5" providerId="LiveId" clId="{CB1B8269-381B-486A-A97B-E6C15A80F249}" dt="2022-02-18T10:16:39.722" v="831"/>
          <ac:inkMkLst>
            <pc:docMk/>
            <pc:sldMk cId="3281413774" sldId="588"/>
            <ac:inkMk id="103" creationId="{FF9709B0-8F9B-4236-A341-FB2C6A5586D7}"/>
          </ac:inkMkLst>
        </pc:inkChg>
        <pc:inkChg chg="add del">
          <ac:chgData name="Viet Anh Nguyen" userId="b95f61ff061388d5" providerId="LiveId" clId="{CB1B8269-381B-486A-A97B-E6C15A80F249}" dt="2022-02-18T10:16:42.421" v="836"/>
          <ac:inkMkLst>
            <pc:docMk/>
            <pc:sldMk cId="3281413774" sldId="588"/>
            <ac:inkMk id="104" creationId="{41835FAA-F824-48E4-AC20-F81CDD1F508D}"/>
          </ac:inkMkLst>
        </pc:inkChg>
        <pc:inkChg chg="add del">
          <ac:chgData name="Viet Anh Nguyen" userId="b95f61ff061388d5" providerId="LiveId" clId="{CB1B8269-381B-486A-A97B-E6C15A80F249}" dt="2022-02-18T10:16:42.421" v="836"/>
          <ac:inkMkLst>
            <pc:docMk/>
            <pc:sldMk cId="3281413774" sldId="588"/>
            <ac:inkMk id="105" creationId="{D8D4CABE-052B-41C9-90B4-A17731E51F3F}"/>
          </ac:inkMkLst>
        </pc:inkChg>
        <pc:inkChg chg="add del">
          <ac:chgData name="Viet Anh Nguyen" userId="b95f61ff061388d5" providerId="LiveId" clId="{CB1B8269-381B-486A-A97B-E6C15A80F249}" dt="2022-02-18T10:16:42.421" v="836"/>
          <ac:inkMkLst>
            <pc:docMk/>
            <pc:sldMk cId="3281413774" sldId="588"/>
            <ac:inkMk id="106" creationId="{DE1EAA9E-CCDC-4888-8E82-16FCEF0F4831}"/>
          </ac:inkMkLst>
        </pc:inkChg>
        <pc:inkChg chg="add del">
          <ac:chgData name="Viet Anh Nguyen" userId="b95f61ff061388d5" providerId="LiveId" clId="{CB1B8269-381B-486A-A97B-E6C15A80F249}" dt="2022-02-18T10:16:42.421" v="836"/>
          <ac:inkMkLst>
            <pc:docMk/>
            <pc:sldMk cId="3281413774" sldId="588"/>
            <ac:inkMk id="107" creationId="{CEC58339-68A8-4189-A095-6B8A6FAC5C65}"/>
          </ac:inkMkLst>
        </pc:inkChg>
        <pc:inkChg chg="add">
          <ac:chgData name="Viet Anh Nguyen" userId="b95f61ff061388d5" providerId="LiveId" clId="{CB1B8269-381B-486A-A97B-E6C15A80F249}" dt="2022-02-18T10:16:42.421" v="836"/>
          <ac:inkMkLst>
            <pc:docMk/>
            <pc:sldMk cId="3281413774" sldId="588"/>
            <ac:inkMk id="108" creationId="{128EB117-5E6D-4E95-8BD3-77C4FE5202AC}"/>
          </ac:inkMkLst>
        </pc:inkChg>
        <pc:inkChg chg="add del">
          <ac:chgData name="Viet Anh Nguyen" userId="b95f61ff061388d5" providerId="LiveId" clId="{CB1B8269-381B-486A-A97B-E6C15A80F249}" dt="2022-02-18T10:16:43.544" v="840"/>
          <ac:inkMkLst>
            <pc:docMk/>
            <pc:sldMk cId="3281413774" sldId="588"/>
            <ac:inkMk id="109" creationId="{1F978A35-E1AE-4EA1-9350-33256D72EE8D}"/>
          </ac:inkMkLst>
        </pc:inkChg>
        <pc:inkChg chg="add del">
          <ac:chgData name="Viet Anh Nguyen" userId="b95f61ff061388d5" providerId="LiveId" clId="{CB1B8269-381B-486A-A97B-E6C15A80F249}" dt="2022-02-18T10:16:43.544" v="840"/>
          <ac:inkMkLst>
            <pc:docMk/>
            <pc:sldMk cId="3281413774" sldId="588"/>
            <ac:inkMk id="110" creationId="{CAE8EFA0-6775-4CD5-8658-AE8FA535E4DA}"/>
          </ac:inkMkLst>
        </pc:inkChg>
        <pc:inkChg chg="add del">
          <ac:chgData name="Viet Anh Nguyen" userId="b95f61ff061388d5" providerId="LiveId" clId="{CB1B8269-381B-486A-A97B-E6C15A80F249}" dt="2022-02-18T10:16:43.544" v="840"/>
          <ac:inkMkLst>
            <pc:docMk/>
            <pc:sldMk cId="3281413774" sldId="588"/>
            <ac:inkMk id="111" creationId="{258E7F36-B3BB-47AF-BD3E-462FC63BEFC9}"/>
          </ac:inkMkLst>
        </pc:inkChg>
        <pc:inkChg chg="add">
          <ac:chgData name="Viet Anh Nguyen" userId="b95f61ff061388d5" providerId="LiveId" clId="{CB1B8269-381B-486A-A97B-E6C15A80F249}" dt="2022-02-18T10:16:43.544" v="840"/>
          <ac:inkMkLst>
            <pc:docMk/>
            <pc:sldMk cId="3281413774" sldId="588"/>
            <ac:inkMk id="112" creationId="{EC655413-B554-45A1-8C55-B2979A6CCE13}"/>
          </ac:inkMkLst>
        </pc:inkChg>
        <pc:inkChg chg="add">
          <ac:chgData name="Viet Anh Nguyen" userId="b95f61ff061388d5" providerId="LiveId" clId="{CB1B8269-381B-486A-A97B-E6C15A80F249}" dt="2022-02-18T10:16:45.899" v="841" actId="9405"/>
          <ac:inkMkLst>
            <pc:docMk/>
            <pc:sldMk cId="3281413774" sldId="588"/>
            <ac:inkMk id="113" creationId="{ED9877C1-3EE8-4D62-9112-6C7C1A13737F}"/>
          </ac:inkMkLst>
        </pc:inkChg>
        <pc:inkChg chg="add del">
          <ac:chgData name="Viet Anh Nguyen" userId="b95f61ff061388d5" providerId="LiveId" clId="{CB1B8269-381B-486A-A97B-E6C15A80F249}" dt="2022-02-18T10:16:50.417" v="851"/>
          <ac:inkMkLst>
            <pc:docMk/>
            <pc:sldMk cId="3281413774" sldId="588"/>
            <ac:inkMk id="114" creationId="{E804F9BB-FCA9-4729-9581-4614AC1C4040}"/>
          </ac:inkMkLst>
        </pc:inkChg>
        <pc:inkChg chg="add del">
          <ac:chgData name="Viet Anh Nguyen" userId="b95f61ff061388d5" providerId="LiveId" clId="{CB1B8269-381B-486A-A97B-E6C15A80F249}" dt="2022-02-18T10:16:50.417" v="851"/>
          <ac:inkMkLst>
            <pc:docMk/>
            <pc:sldMk cId="3281413774" sldId="588"/>
            <ac:inkMk id="115" creationId="{E0056BA6-0A45-4774-AC75-9D85CF6784B9}"/>
          </ac:inkMkLst>
        </pc:inkChg>
        <pc:inkChg chg="add del">
          <ac:chgData name="Viet Anh Nguyen" userId="b95f61ff061388d5" providerId="LiveId" clId="{CB1B8269-381B-486A-A97B-E6C15A80F249}" dt="2022-02-18T10:16:50.417" v="851"/>
          <ac:inkMkLst>
            <pc:docMk/>
            <pc:sldMk cId="3281413774" sldId="588"/>
            <ac:inkMk id="116" creationId="{BDC0DDA2-B1FE-4A40-B7B3-E684BB2201AC}"/>
          </ac:inkMkLst>
        </pc:inkChg>
        <pc:inkChg chg="add del">
          <ac:chgData name="Viet Anh Nguyen" userId="b95f61ff061388d5" providerId="LiveId" clId="{CB1B8269-381B-486A-A97B-E6C15A80F249}" dt="2022-02-18T10:16:50.417" v="851"/>
          <ac:inkMkLst>
            <pc:docMk/>
            <pc:sldMk cId="3281413774" sldId="588"/>
            <ac:inkMk id="117" creationId="{1D4F0831-597A-4EC0-9150-7E71F8E4386D}"/>
          </ac:inkMkLst>
        </pc:inkChg>
        <pc:inkChg chg="add del">
          <ac:chgData name="Viet Anh Nguyen" userId="b95f61ff061388d5" providerId="LiveId" clId="{CB1B8269-381B-486A-A97B-E6C15A80F249}" dt="2022-02-18T10:16:50.417" v="851"/>
          <ac:inkMkLst>
            <pc:docMk/>
            <pc:sldMk cId="3281413774" sldId="588"/>
            <ac:inkMk id="118" creationId="{0FD3D04E-DC24-43D9-9C04-EDE159310748}"/>
          </ac:inkMkLst>
        </pc:inkChg>
        <pc:inkChg chg="add del">
          <ac:chgData name="Viet Anh Nguyen" userId="b95f61ff061388d5" providerId="LiveId" clId="{CB1B8269-381B-486A-A97B-E6C15A80F249}" dt="2022-02-18T10:16:50.417" v="851"/>
          <ac:inkMkLst>
            <pc:docMk/>
            <pc:sldMk cId="3281413774" sldId="588"/>
            <ac:inkMk id="119" creationId="{027EA38A-141F-40F5-94E4-D0C82253E3FA}"/>
          </ac:inkMkLst>
        </pc:inkChg>
        <pc:inkChg chg="add del">
          <ac:chgData name="Viet Anh Nguyen" userId="b95f61ff061388d5" providerId="LiveId" clId="{CB1B8269-381B-486A-A97B-E6C15A80F249}" dt="2022-02-18T10:16:50.417" v="851"/>
          <ac:inkMkLst>
            <pc:docMk/>
            <pc:sldMk cId="3281413774" sldId="588"/>
            <ac:inkMk id="120" creationId="{260563F5-71CE-415D-BC6B-BB817A11E62B}"/>
          </ac:inkMkLst>
        </pc:inkChg>
        <pc:inkChg chg="add del">
          <ac:chgData name="Viet Anh Nguyen" userId="b95f61ff061388d5" providerId="LiveId" clId="{CB1B8269-381B-486A-A97B-E6C15A80F249}" dt="2022-02-18T10:16:50.417" v="851"/>
          <ac:inkMkLst>
            <pc:docMk/>
            <pc:sldMk cId="3281413774" sldId="588"/>
            <ac:inkMk id="121" creationId="{3BF9FC7E-810A-4AFE-A2F7-DF6EEEB301D8}"/>
          </ac:inkMkLst>
        </pc:inkChg>
        <pc:inkChg chg="add del">
          <ac:chgData name="Viet Anh Nguyen" userId="b95f61ff061388d5" providerId="LiveId" clId="{CB1B8269-381B-486A-A97B-E6C15A80F249}" dt="2022-02-18T10:16:50.417" v="851"/>
          <ac:inkMkLst>
            <pc:docMk/>
            <pc:sldMk cId="3281413774" sldId="588"/>
            <ac:inkMk id="122" creationId="{57220D64-538C-483E-AFA0-BE44D6D97F8F}"/>
          </ac:inkMkLst>
        </pc:inkChg>
        <pc:inkChg chg="add">
          <ac:chgData name="Viet Anh Nguyen" userId="b95f61ff061388d5" providerId="LiveId" clId="{CB1B8269-381B-486A-A97B-E6C15A80F249}" dt="2022-02-18T10:16:50.417" v="851"/>
          <ac:inkMkLst>
            <pc:docMk/>
            <pc:sldMk cId="3281413774" sldId="588"/>
            <ac:inkMk id="123" creationId="{C3F359FA-AA04-4F25-8936-BFCE063DC54C}"/>
          </ac:inkMkLst>
        </pc:inkChg>
        <pc:inkChg chg="add">
          <ac:chgData name="Viet Anh Nguyen" userId="b95f61ff061388d5" providerId="LiveId" clId="{CB1B8269-381B-486A-A97B-E6C15A80F249}" dt="2022-02-18T10:16:50.417" v="851"/>
          <ac:inkMkLst>
            <pc:docMk/>
            <pc:sldMk cId="3281413774" sldId="588"/>
            <ac:inkMk id="124" creationId="{83F27403-5F3E-4EBF-A5B9-710A07C42091}"/>
          </ac:inkMkLst>
        </pc:inkChg>
        <pc:inkChg chg="add del">
          <ac:chgData name="Viet Anh Nguyen" userId="b95f61ff061388d5" providerId="LiveId" clId="{CB1B8269-381B-486A-A97B-E6C15A80F249}" dt="2022-02-18T10:16:51.918" v="855"/>
          <ac:inkMkLst>
            <pc:docMk/>
            <pc:sldMk cId="3281413774" sldId="588"/>
            <ac:inkMk id="125" creationId="{F14C476F-04A3-4BFF-B76F-4440D85680B4}"/>
          </ac:inkMkLst>
        </pc:inkChg>
        <pc:inkChg chg="add del">
          <ac:chgData name="Viet Anh Nguyen" userId="b95f61ff061388d5" providerId="LiveId" clId="{CB1B8269-381B-486A-A97B-E6C15A80F249}" dt="2022-02-18T10:16:51.918" v="855"/>
          <ac:inkMkLst>
            <pc:docMk/>
            <pc:sldMk cId="3281413774" sldId="588"/>
            <ac:inkMk id="126" creationId="{F0339EA0-865A-460E-997B-6F0D496C7004}"/>
          </ac:inkMkLst>
        </pc:inkChg>
        <pc:inkChg chg="add del">
          <ac:chgData name="Viet Anh Nguyen" userId="b95f61ff061388d5" providerId="LiveId" clId="{CB1B8269-381B-486A-A97B-E6C15A80F249}" dt="2022-02-18T10:16:51.918" v="855"/>
          <ac:inkMkLst>
            <pc:docMk/>
            <pc:sldMk cId="3281413774" sldId="588"/>
            <ac:inkMk id="127" creationId="{75A3D4D5-E8E6-4340-BCBB-6D373E0E4CA5}"/>
          </ac:inkMkLst>
        </pc:inkChg>
        <pc:inkChg chg="add del">
          <ac:chgData name="Viet Anh Nguyen" userId="b95f61ff061388d5" providerId="LiveId" clId="{CB1B8269-381B-486A-A97B-E6C15A80F249}" dt="2022-02-18T10:16:55.708" v="865"/>
          <ac:inkMkLst>
            <pc:docMk/>
            <pc:sldMk cId="3281413774" sldId="588"/>
            <ac:inkMk id="128" creationId="{6DBCD940-9AAB-48FB-8E14-4D1CACF5108D}"/>
          </ac:inkMkLst>
        </pc:inkChg>
        <pc:inkChg chg="add del">
          <ac:chgData name="Viet Anh Nguyen" userId="b95f61ff061388d5" providerId="LiveId" clId="{CB1B8269-381B-486A-A97B-E6C15A80F249}" dt="2022-02-18T10:16:53.052" v="859"/>
          <ac:inkMkLst>
            <pc:docMk/>
            <pc:sldMk cId="3281413774" sldId="588"/>
            <ac:inkMk id="129" creationId="{B2CED18D-96B4-4DA0-8585-C0D0D8DC7DD0}"/>
          </ac:inkMkLst>
        </pc:inkChg>
        <pc:inkChg chg="add del">
          <ac:chgData name="Viet Anh Nguyen" userId="b95f61ff061388d5" providerId="LiveId" clId="{CB1B8269-381B-486A-A97B-E6C15A80F249}" dt="2022-02-18T10:16:53.052" v="859"/>
          <ac:inkMkLst>
            <pc:docMk/>
            <pc:sldMk cId="3281413774" sldId="588"/>
            <ac:inkMk id="130" creationId="{92ED7F7C-1972-4DFC-834D-6E96FEF41A3C}"/>
          </ac:inkMkLst>
        </pc:inkChg>
        <pc:inkChg chg="add del">
          <ac:chgData name="Viet Anh Nguyen" userId="b95f61ff061388d5" providerId="LiveId" clId="{CB1B8269-381B-486A-A97B-E6C15A80F249}" dt="2022-02-18T10:16:53.052" v="859"/>
          <ac:inkMkLst>
            <pc:docMk/>
            <pc:sldMk cId="3281413774" sldId="588"/>
            <ac:inkMk id="131" creationId="{F4DA86F9-2FE6-45E3-A4D5-07A5908C3195}"/>
          </ac:inkMkLst>
        </pc:inkChg>
        <pc:inkChg chg="add del">
          <ac:chgData name="Viet Anh Nguyen" userId="b95f61ff061388d5" providerId="LiveId" clId="{CB1B8269-381B-486A-A97B-E6C15A80F249}" dt="2022-02-18T10:16:54.638" v="863"/>
          <ac:inkMkLst>
            <pc:docMk/>
            <pc:sldMk cId="3281413774" sldId="588"/>
            <ac:inkMk id="132" creationId="{D24BDE11-F3EF-45BB-8E0B-03753D4F5A36}"/>
          </ac:inkMkLst>
        </pc:inkChg>
        <pc:inkChg chg="add del">
          <ac:chgData name="Viet Anh Nguyen" userId="b95f61ff061388d5" providerId="LiveId" clId="{CB1B8269-381B-486A-A97B-E6C15A80F249}" dt="2022-02-18T10:16:54.638" v="863"/>
          <ac:inkMkLst>
            <pc:docMk/>
            <pc:sldMk cId="3281413774" sldId="588"/>
            <ac:inkMk id="133" creationId="{ED6B7462-2096-4854-B1A1-67245746C46C}"/>
          </ac:inkMkLst>
        </pc:inkChg>
        <pc:inkChg chg="add del">
          <ac:chgData name="Viet Anh Nguyen" userId="b95f61ff061388d5" providerId="LiveId" clId="{CB1B8269-381B-486A-A97B-E6C15A80F249}" dt="2022-02-18T10:16:54.638" v="863"/>
          <ac:inkMkLst>
            <pc:docMk/>
            <pc:sldMk cId="3281413774" sldId="588"/>
            <ac:inkMk id="134" creationId="{6795C921-5B9B-4116-9C12-B5EA6006BCC0}"/>
          </ac:inkMkLst>
        </pc:inkChg>
        <pc:inkChg chg="add del">
          <ac:chgData name="Viet Anh Nguyen" userId="b95f61ff061388d5" providerId="LiveId" clId="{CB1B8269-381B-486A-A97B-E6C15A80F249}" dt="2022-02-18T10:16:54.638" v="863"/>
          <ac:inkMkLst>
            <pc:docMk/>
            <pc:sldMk cId="3281413774" sldId="588"/>
            <ac:inkMk id="135" creationId="{00FD36E1-D867-4DC7-9FFF-E14000C75EB4}"/>
          </ac:inkMkLst>
        </pc:inkChg>
        <pc:inkChg chg="add del">
          <ac:chgData name="Viet Anh Nguyen" userId="b95f61ff061388d5" providerId="LiveId" clId="{CB1B8269-381B-486A-A97B-E6C15A80F249}" dt="2022-02-18T10:16:55.708" v="865"/>
          <ac:inkMkLst>
            <pc:docMk/>
            <pc:sldMk cId="3281413774" sldId="588"/>
            <ac:inkMk id="136" creationId="{4A0BF0FD-2B1A-4633-AA75-F28888B85E96}"/>
          </ac:inkMkLst>
        </pc:inkChg>
        <pc:inkChg chg="add del">
          <ac:chgData name="Viet Anh Nguyen" userId="b95f61ff061388d5" providerId="LiveId" clId="{CB1B8269-381B-486A-A97B-E6C15A80F249}" dt="2022-02-18T10:16:55.708" v="865"/>
          <ac:inkMkLst>
            <pc:docMk/>
            <pc:sldMk cId="3281413774" sldId="588"/>
            <ac:inkMk id="137" creationId="{60A2DE47-2551-4246-9AB2-BF88FE627C8B}"/>
          </ac:inkMkLst>
        </pc:inkChg>
        <pc:inkChg chg="add">
          <ac:chgData name="Viet Anh Nguyen" userId="b95f61ff061388d5" providerId="LiveId" clId="{CB1B8269-381B-486A-A97B-E6C15A80F249}" dt="2022-02-18T10:16:55.708" v="865"/>
          <ac:inkMkLst>
            <pc:docMk/>
            <pc:sldMk cId="3281413774" sldId="588"/>
            <ac:inkMk id="138" creationId="{7FD84F19-FF82-4B1C-81A7-963EF1B2C3D1}"/>
          </ac:inkMkLst>
        </pc:inkChg>
        <pc:inkChg chg="add del">
          <ac:chgData name="Viet Anh Nguyen" userId="b95f61ff061388d5" providerId="LiveId" clId="{CB1B8269-381B-486A-A97B-E6C15A80F249}" dt="2022-02-18T10:16:57.704" v="870"/>
          <ac:inkMkLst>
            <pc:docMk/>
            <pc:sldMk cId="3281413774" sldId="588"/>
            <ac:inkMk id="139" creationId="{D8E60212-3FAE-497E-934C-CCBD85F17765}"/>
          </ac:inkMkLst>
        </pc:inkChg>
        <pc:inkChg chg="add del">
          <ac:chgData name="Viet Anh Nguyen" userId="b95f61ff061388d5" providerId="LiveId" clId="{CB1B8269-381B-486A-A97B-E6C15A80F249}" dt="2022-02-18T10:16:57.704" v="870"/>
          <ac:inkMkLst>
            <pc:docMk/>
            <pc:sldMk cId="3281413774" sldId="588"/>
            <ac:inkMk id="140" creationId="{3AAC4C28-A206-43EB-B359-7D9E44EBCE90}"/>
          </ac:inkMkLst>
        </pc:inkChg>
        <pc:inkChg chg="add del">
          <ac:chgData name="Viet Anh Nguyen" userId="b95f61ff061388d5" providerId="LiveId" clId="{CB1B8269-381B-486A-A97B-E6C15A80F249}" dt="2022-02-18T10:16:57.704" v="870"/>
          <ac:inkMkLst>
            <pc:docMk/>
            <pc:sldMk cId="3281413774" sldId="588"/>
            <ac:inkMk id="141" creationId="{E78B8AE3-9FD8-4710-A410-D84CD512E556}"/>
          </ac:inkMkLst>
        </pc:inkChg>
        <pc:inkChg chg="add del">
          <ac:chgData name="Viet Anh Nguyen" userId="b95f61ff061388d5" providerId="LiveId" clId="{CB1B8269-381B-486A-A97B-E6C15A80F249}" dt="2022-02-18T10:16:57.704" v="870"/>
          <ac:inkMkLst>
            <pc:docMk/>
            <pc:sldMk cId="3281413774" sldId="588"/>
            <ac:inkMk id="142" creationId="{911BBCD8-0308-4A45-AFDD-31E26A34731A}"/>
          </ac:inkMkLst>
        </pc:inkChg>
        <pc:inkChg chg="add">
          <ac:chgData name="Viet Anh Nguyen" userId="b95f61ff061388d5" providerId="LiveId" clId="{CB1B8269-381B-486A-A97B-E6C15A80F249}" dt="2022-02-18T10:16:57.704" v="870"/>
          <ac:inkMkLst>
            <pc:docMk/>
            <pc:sldMk cId="3281413774" sldId="588"/>
            <ac:inkMk id="143" creationId="{FBA87B80-98F7-4484-BFC5-EECC496318DA}"/>
          </ac:inkMkLst>
        </pc:inkChg>
        <pc:inkChg chg="add del">
          <ac:chgData name="Viet Anh Nguyen" userId="b95f61ff061388d5" providerId="LiveId" clId="{CB1B8269-381B-486A-A97B-E6C15A80F249}" dt="2022-02-18T10:17:00" v="874"/>
          <ac:inkMkLst>
            <pc:docMk/>
            <pc:sldMk cId="3281413774" sldId="588"/>
            <ac:inkMk id="144" creationId="{B3B5C22F-DA3A-451B-B739-C0754DE47EDC}"/>
          </ac:inkMkLst>
        </pc:inkChg>
        <pc:inkChg chg="add del">
          <ac:chgData name="Viet Anh Nguyen" userId="b95f61ff061388d5" providerId="LiveId" clId="{CB1B8269-381B-486A-A97B-E6C15A80F249}" dt="2022-02-18T10:17:00" v="874"/>
          <ac:inkMkLst>
            <pc:docMk/>
            <pc:sldMk cId="3281413774" sldId="588"/>
            <ac:inkMk id="145" creationId="{335A1188-E013-4EF2-AEDB-9EBF6863AE69}"/>
          </ac:inkMkLst>
        </pc:inkChg>
        <pc:inkChg chg="add del">
          <ac:chgData name="Viet Anh Nguyen" userId="b95f61ff061388d5" providerId="LiveId" clId="{CB1B8269-381B-486A-A97B-E6C15A80F249}" dt="2022-02-18T10:17:00" v="874"/>
          <ac:inkMkLst>
            <pc:docMk/>
            <pc:sldMk cId="3281413774" sldId="588"/>
            <ac:inkMk id="146" creationId="{7569BDEE-8DAB-4888-8BB9-7B75E304D84B}"/>
          </ac:inkMkLst>
        </pc:inkChg>
        <pc:inkChg chg="add">
          <ac:chgData name="Viet Anh Nguyen" userId="b95f61ff061388d5" providerId="LiveId" clId="{CB1B8269-381B-486A-A97B-E6C15A80F249}" dt="2022-02-18T10:17:00" v="874"/>
          <ac:inkMkLst>
            <pc:docMk/>
            <pc:sldMk cId="3281413774" sldId="588"/>
            <ac:inkMk id="147" creationId="{343E29A1-EBCE-4034-B1E5-81F4A9734B9D}"/>
          </ac:inkMkLst>
        </pc:inkChg>
        <pc:inkChg chg="add del">
          <ac:chgData name="Viet Anh Nguyen" userId="b95f61ff061388d5" providerId="LiveId" clId="{CB1B8269-381B-486A-A97B-E6C15A80F249}" dt="2022-02-18T10:17:02.312" v="881"/>
          <ac:inkMkLst>
            <pc:docMk/>
            <pc:sldMk cId="3281413774" sldId="588"/>
            <ac:inkMk id="148" creationId="{5620686A-8B5A-4976-8DB3-580E7826147A}"/>
          </ac:inkMkLst>
        </pc:inkChg>
        <pc:inkChg chg="add del">
          <ac:chgData name="Viet Anh Nguyen" userId="b95f61ff061388d5" providerId="LiveId" clId="{CB1B8269-381B-486A-A97B-E6C15A80F249}" dt="2022-02-18T10:17:02.312" v="881"/>
          <ac:inkMkLst>
            <pc:docMk/>
            <pc:sldMk cId="3281413774" sldId="588"/>
            <ac:inkMk id="149" creationId="{0E167CA5-23B8-48CA-A163-D7310F31B23E}"/>
          </ac:inkMkLst>
        </pc:inkChg>
        <pc:inkChg chg="add del">
          <ac:chgData name="Viet Anh Nguyen" userId="b95f61ff061388d5" providerId="LiveId" clId="{CB1B8269-381B-486A-A97B-E6C15A80F249}" dt="2022-02-18T10:17:02.312" v="881"/>
          <ac:inkMkLst>
            <pc:docMk/>
            <pc:sldMk cId="3281413774" sldId="588"/>
            <ac:inkMk id="150" creationId="{1A82D4A1-03F1-4D62-9196-1FE7A0E3D7BF}"/>
          </ac:inkMkLst>
        </pc:inkChg>
        <pc:inkChg chg="add del">
          <ac:chgData name="Viet Anh Nguyen" userId="b95f61ff061388d5" providerId="LiveId" clId="{CB1B8269-381B-486A-A97B-E6C15A80F249}" dt="2022-02-18T10:17:02.312" v="881"/>
          <ac:inkMkLst>
            <pc:docMk/>
            <pc:sldMk cId="3281413774" sldId="588"/>
            <ac:inkMk id="151" creationId="{59611E03-4838-4E69-A333-8DBB40B27CB2}"/>
          </ac:inkMkLst>
        </pc:inkChg>
        <pc:inkChg chg="add del">
          <ac:chgData name="Viet Anh Nguyen" userId="b95f61ff061388d5" providerId="LiveId" clId="{CB1B8269-381B-486A-A97B-E6C15A80F249}" dt="2022-02-18T10:17:02.312" v="881"/>
          <ac:inkMkLst>
            <pc:docMk/>
            <pc:sldMk cId="3281413774" sldId="588"/>
            <ac:inkMk id="152" creationId="{BD785B2B-512D-4D65-BE6E-7CED55E8D6F3}"/>
          </ac:inkMkLst>
        </pc:inkChg>
        <pc:inkChg chg="add del">
          <ac:chgData name="Viet Anh Nguyen" userId="b95f61ff061388d5" providerId="LiveId" clId="{CB1B8269-381B-486A-A97B-E6C15A80F249}" dt="2022-02-18T10:17:02.312" v="881"/>
          <ac:inkMkLst>
            <pc:docMk/>
            <pc:sldMk cId="3281413774" sldId="588"/>
            <ac:inkMk id="153" creationId="{BA55571C-8B1D-40FF-8A94-A5678B76BD63}"/>
          </ac:inkMkLst>
        </pc:inkChg>
        <pc:inkChg chg="add">
          <ac:chgData name="Viet Anh Nguyen" userId="b95f61ff061388d5" providerId="LiveId" clId="{CB1B8269-381B-486A-A97B-E6C15A80F249}" dt="2022-02-18T10:17:02.312" v="881"/>
          <ac:inkMkLst>
            <pc:docMk/>
            <pc:sldMk cId="3281413774" sldId="588"/>
            <ac:inkMk id="154" creationId="{D0C5208B-6F0F-4BC6-B6DA-8851657A3225}"/>
          </ac:inkMkLst>
        </pc:inkChg>
        <pc:inkChg chg="add del">
          <ac:chgData name="Viet Anh Nguyen" userId="b95f61ff061388d5" providerId="LiveId" clId="{CB1B8269-381B-486A-A97B-E6C15A80F249}" dt="2022-02-18T10:17:03.536" v="884"/>
          <ac:inkMkLst>
            <pc:docMk/>
            <pc:sldMk cId="3281413774" sldId="588"/>
            <ac:inkMk id="155" creationId="{A935736E-B977-497F-B2AA-559796631AB8}"/>
          </ac:inkMkLst>
        </pc:inkChg>
        <pc:inkChg chg="add del">
          <ac:chgData name="Viet Anh Nguyen" userId="b95f61ff061388d5" providerId="LiveId" clId="{CB1B8269-381B-486A-A97B-E6C15A80F249}" dt="2022-02-18T10:17:03.536" v="884"/>
          <ac:inkMkLst>
            <pc:docMk/>
            <pc:sldMk cId="3281413774" sldId="588"/>
            <ac:inkMk id="156" creationId="{FC4D3C86-5E1C-428E-BD0F-3709F50EB880}"/>
          </ac:inkMkLst>
        </pc:inkChg>
        <pc:inkChg chg="add">
          <ac:chgData name="Viet Anh Nguyen" userId="b95f61ff061388d5" providerId="LiveId" clId="{CB1B8269-381B-486A-A97B-E6C15A80F249}" dt="2022-02-18T10:17:03.536" v="884"/>
          <ac:inkMkLst>
            <pc:docMk/>
            <pc:sldMk cId="3281413774" sldId="588"/>
            <ac:inkMk id="157" creationId="{15C38C72-8E4F-4F14-BC09-720027D0F4A8}"/>
          </ac:inkMkLst>
        </pc:inkChg>
        <pc:inkChg chg="add">
          <ac:chgData name="Viet Anh Nguyen" userId="b95f61ff061388d5" providerId="LiveId" clId="{CB1B8269-381B-486A-A97B-E6C15A80F249}" dt="2022-02-18T10:17:09.449" v="885" actId="9405"/>
          <ac:inkMkLst>
            <pc:docMk/>
            <pc:sldMk cId="3281413774" sldId="588"/>
            <ac:inkMk id="158" creationId="{2FD4E8A0-46CA-4F4D-AC87-18100764BDB2}"/>
          </ac:inkMkLst>
        </pc:inkChg>
      </pc:sldChg>
      <pc:sldChg chg="addSp delSp new mod">
        <pc:chgData name="Viet Anh Nguyen" userId="b95f61ff061388d5" providerId="LiveId" clId="{CB1B8269-381B-486A-A97B-E6C15A80F249}" dt="2022-02-18T10:18:54.582" v="937"/>
        <pc:sldMkLst>
          <pc:docMk/>
          <pc:sldMk cId="138948310" sldId="589"/>
        </pc:sldMkLst>
        <pc:inkChg chg="add del">
          <ac:chgData name="Viet Anh Nguyen" userId="b95f61ff061388d5" providerId="LiveId" clId="{CB1B8269-381B-486A-A97B-E6C15A80F249}" dt="2022-02-18T10:18:35.346" v="889"/>
          <ac:inkMkLst>
            <pc:docMk/>
            <pc:sldMk cId="138948310" sldId="589"/>
            <ac:inkMk id="2" creationId="{4EA498D2-05CC-45C1-BDC2-2A43A59F0420}"/>
          </ac:inkMkLst>
        </pc:inkChg>
        <pc:inkChg chg="add del">
          <ac:chgData name="Viet Anh Nguyen" userId="b95f61ff061388d5" providerId="LiveId" clId="{CB1B8269-381B-486A-A97B-E6C15A80F249}" dt="2022-02-18T10:18:35.346" v="889"/>
          <ac:inkMkLst>
            <pc:docMk/>
            <pc:sldMk cId="138948310" sldId="589"/>
            <ac:inkMk id="3" creationId="{4414CB47-DDB7-4BA4-A987-2B2B7970826C}"/>
          </ac:inkMkLst>
        </pc:inkChg>
        <pc:inkChg chg="add">
          <ac:chgData name="Viet Anh Nguyen" userId="b95f61ff061388d5" providerId="LiveId" clId="{CB1B8269-381B-486A-A97B-E6C15A80F249}" dt="2022-02-18T10:18:35.346" v="889"/>
          <ac:inkMkLst>
            <pc:docMk/>
            <pc:sldMk cId="138948310" sldId="589"/>
            <ac:inkMk id="4" creationId="{6AE77A8A-367B-46A2-BBAE-EE4E90DF0D7A}"/>
          </ac:inkMkLst>
        </pc:inkChg>
        <pc:inkChg chg="add del">
          <ac:chgData name="Viet Anh Nguyen" userId="b95f61ff061388d5" providerId="LiveId" clId="{CB1B8269-381B-486A-A97B-E6C15A80F249}" dt="2022-02-18T10:18:37.857" v="897"/>
          <ac:inkMkLst>
            <pc:docMk/>
            <pc:sldMk cId="138948310" sldId="589"/>
            <ac:inkMk id="5" creationId="{F694D20B-C250-4983-9E36-BF1E9EE7CB98}"/>
          </ac:inkMkLst>
        </pc:inkChg>
        <pc:inkChg chg="add del">
          <ac:chgData name="Viet Anh Nguyen" userId="b95f61ff061388d5" providerId="LiveId" clId="{CB1B8269-381B-486A-A97B-E6C15A80F249}" dt="2022-02-18T10:18:37.857" v="897"/>
          <ac:inkMkLst>
            <pc:docMk/>
            <pc:sldMk cId="138948310" sldId="589"/>
            <ac:inkMk id="6" creationId="{7C68BE07-94EA-4D13-8402-27858A99216C}"/>
          </ac:inkMkLst>
        </pc:inkChg>
        <pc:inkChg chg="add del">
          <ac:chgData name="Viet Anh Nguyen" userId="b95f61ff061388d5" providerId="LiveId" clId="{CB1B8269-381B-486A-A97B-E6C15A80F249}" dt="2022-02-18T10:18:37.857" v="897"/>
          <ac:inkMkLst>
            <pc:docMk/>
            <pc:sldMk cId="138948310" sldId="589"/>
            <ac:inkMk id="7" creationId="{40482A7D-C690-498E-BCA7-2EE0C0025747}"/>
          </ac:inkMkLst>
        </pc:inkChg>
        <pc:inkChg chg="add del">
          <ac:chgData name="Viet Anh Nguyen" userId="b95f61ff061388d5" providerId="LiveId" clId="{CB1B8269-381B-486A-A97B-E6C15A80F249}" dt="2022-02-18T10:18:37.857" v="897"/>
          <ac:inkMkLst>
            <pc:docMk/>
            <pc:sldMk cId="138948310" sldId="589"/>
            <ac:inkMk id="8" creationId="{2E06E3FC-21B6-4626-8D43-235A5E8D59A9}"/>
          </ac:inkMkLst>
        </pc:inkChg>
        <pc:inkChg chg="add del">
          <ac:chgData name="Viet Anh Nguyen" userId="b95f61ff061388d5" providerId="LiveId" clId="{CB1B8269-381B-486A-A97B-E6C15A80F249}" dt="2022-02-18T10:18:54.582" v="937"/>
          <ac:inkMkLst>
            <pc:docMk/>
            <pc:sldMk cId="138948310" sldId="589"/>
            <ac:inkMk id="9" creationId="{295A2133-AD37-48C4-9191-145986CA73A4}"/>
          </ac:inkMkLst>
        </pc:inkChg>
        <pc:inkChg chg="add del">
          <ac:chgData name="Viet Anh Nguyen" userId="b95f61ff061388d5" providerId="LiveId" clId="{CB1B8269-381B-486A-A97B-E6C15A80F249}" dt="2022-02-18T10:18:37.857" v="897"/>
          <ac:inkMkLst>
            <pc:docMk/>
            <pc:sldMk cId="138948310" sldId="589"/>
            <ac:inkMk id="10" creationId="{D2580BB0-8FC1-46F8-A678-2A1753B3DC0E}"/>
          </ac:inkMkLst>
        </pc:inkChg>
        <pc:inkChg chg="add del">
          <ac:chgData name="Viet Anh Nguyen" userId="b95f61ff061388d5" providerId="LiveId" clId="{CB1B8269-381B-486A-A97B-E6C15A80F249}" dt="2022-02-18T10:18:37.857" v="897"/>
          <ac:inkMkLst>
            <pc:docMk/>
            <pc:sldMk cId="138948310" sldId="589"/>
            <ac:inkMk id="11" creationId="{F18B2374-F8B1-4066-A231-9C2D67AC4F15}"/>
          </ac:inkMkLst>
        </pc:inkChg>
        <pc:inkChg chg="add del">
          <ac:chgData name="Viet Anh Nguyen" userId="b95f61ff061388d5" providerId="LiveId" clId="{CB1B8269-381B-486A-A97B-E6C15A80F249}" dt="2022-02-18T10:18:40.818" v="906"/>
          <ac:inkMkLst>
            <pc:docMk/>
            <pc:sldMk cId="138948310" sldId="589"/>
            <ac:inkMk id="12" creationId="{9E974387-4BDB-462E-83C4-C178C4A4E87F}"/>
          </ac:inkMkLst>
        </pc:inkChg>
        <pc:inkChg chg="add del">
          <ac:chgData name="Viet Anh Nguyen" userId="b95f61ff061388d5" providerId="LiveId" clId="{CB1B8269-381B-486A-A97B-E6C15A80F249}" dt="2022-02-18T10:18:54.582" v="937"/>
          <ac:inkMkLst>
            <pc:docMk/>
            <pc:sldMk cId="138948310" sldId="589"/>
            <ac:inkMk id="13" creationId="{DF8110B2-78CC-4F85-BE23-9F1D0C0108CD}"/>
          </ac:inkMkLst>
        </pc:inkChg>
        <pc:inkChg chg="add del">
          <ac:chgData name="Viet Anh Nguyen" userId="b95f61ff061388d5" providerId="LiveId" clId="{CB1B8269-381B-486A-A97B-E6C15A80F249}" dt="2022-02-18T10:18:40.818" v="906"/>
          <ac:inkMkLst>
            <pc:docMk/>
            <pc:sldMk cId="138948310" sldId="589"/>
            <ac:inkMk id="14" creationId="{68A2686A-4815-4526-A15D-6E3980C48F65}"/>
          </ac:inkMkLst>
        </pc:inkChg>
        <pc:inkChg chg="add del">
          <ac:chgData name="Viet Anh Nguyen" userId="b95f61ff061388d5" providerId="LiveId" clId="{CB1B8269-381B-486A-A97B-E6C15A80F249}" dt="2022-02-18T10:18:40.818" v="906"/>
          <ac:inkMkLst>
            <pc:docMk/>
            <pc:sldMk cId="138948310" sldId="589"/>
            <ac:inkMk id="15" creationId="{200DF5CE-955D-4B08-AFE9-05119D07BF33}"/>
          </ac:inkMkLst>
        </pc:inkChg>
        <pc:inkChg chg="add del">
          <ac:chgData name="Viet Anh Nguyen" userId="b95f61ff061388d5" providerId="LiveId" clId="{CB1B8269-381B-486A-A97B-E6C15A80F249}" dt="2022-02-18T10:18:40.818" v="906"/>
          <ac:inkMkLst>
            <pc:docMk/>
            <pc:sldMk cId="138948310" sldId="589"/>
            <ac:inkMk id="16" creationId="{C0D381F2-17C2-4D16-9AC5-2EF7679DBA1E}"/>
          </ac:inkMkLst>
        </pc:inkChg>
        <pc:inkChg chg="add del">
          <ac:chgData name="Viet Anh Nguyen" userId="b95f61ff061388d5" providerId="LiveId" clId="{CB1B8269-381B-486A-A97B-E6C15A80F249}" dt="2022-02-18T10:18:40.818" v="906"/>
          <ac:inkMkLst>
            <pc:docMk/>
            <pc:sldMk cId="138948310" sldId="589"/>
            <ac:inkMk id="17" creationId="{C357F10B-5214-448D-B8B9-2480775E0418}"/>
          </ac:inkMkLst>
        </pc:inkChg>
        <pc:inkChg chg="add del">
          <ac:chgData name="Viet Anh Nguyen" userId="b95f61ff061388d5" providerId="LiveId" clId="{CB1B8269-381B-486A-A97B-E6C15A80F249}" dt="2022-02-18T10:18:40.818" v="906"/>
          <ac:inkMkLst>
            <pc:docMk/>
            <pc:sldMk cId="138948310" sldId="589"/>
            <ac:inkMk id="18" creationId="{5A36164D-EB3E-49BC-839F-2D1A75FAC01B}"/>
          </ac:inkMkLst>
        </pc:inkChg>
        <pc:inkChg chg="add del">
          <ac:chgData name="Viet Anh Nguyen" userId="b95f61ff061388d5" providerId="LiveId" clId="{CB1B8269-381B-486A-A97B-E6C15A80F249}" dt="2022-02-18T10:18:40.818" v="906"/>
          <ac:inkMkLst>
            <pc:docMk/>
            <pc:sldMk cId="138948310" sldId="589"/>
            <ac:inkMk id="19" creationId="{506B8E82-792D-46A2-B3B2-503CA3C5048F}"/>
          </ac:inkMkLst>
        </pc:inkChg>
        <pc:inkChg chg="add del">
          <ac:chgData name="Viet Anh Nguyen" userId="b95f61ff061388d5" providerId="LiveId" clId="{CB1B8269-381B-486A-A97B-E6C15A80F249}" dt="2022-02-18T10:18:40.818" v="906"/>
          <ac:inkMkLst>
            <pc:docMk/>
            <pc:sldMk cId="138948310" sldId="589"/>
            <ac:inkMk id="20" creationId="{6B3ADC33-D04A-44CB-9784-DD6858AC0442}"/>
          </ac:inkMkLst>
        </pc:inkChg>
        <pc:inkChg chg="add del">
          <ac:chgData name="Viet Anh Nguyen" userId="b95f61ff061388d5" providerId="LiveId" clId="{CB1B8269-381B-486A-A97B-E6C15A80F249}" dt="2022-02-18T10:18:42.508" v="910"/>
          <ac:inkMkLst>
            <pc:docMk/>
            <pc:sldMk cId="138948310" sldId="589"/>
            <ac:inkMk id="21" creationId="{EA560EFA-EEE0-4291-A902-3E16E4F79CCD}"/>
          </ac:inkMkLst>
        </pc:inkChg>
        <pc:inkChg chg="add del">
          <ac:chgData name="Viet Anh Nguyen" userId="b95f61ff061388d5" providerId="LiveId" clId="{CB1B8269-381B-486A-A97B-E6C15A80F249}" dt="2022-02-18T10:18:54.582" v="937"/>
          <ac:inkMkLst>
            <pc:docMk/>
            <pc:sldMk cId="138948310" sldId="589"/>
            <ac:inkMk id="22" creationId="{DA0BB8C8-519E-436F-934A-9E6F85E090C8}"/>
          </ac:inkMkLst>
        </pc:inkChg>
        <pc:inkChg chg="add del">
          <ac:chgData name="Viet Anh Nguyen" userId="b95f61ff061388d5" providerId="LiveId" clId="{CB1B8269-381B-486A-A97B-E6C15A80F249}" dt="2022-02-18T10:18:54.582" v="937"/>
          <ac:inkMkLst>
            <pc:docMk/>
            <pc:sldMk cId="138948310" sldId="589"/>
            <ac:inkMk id="23" creationId="{7A9A4D65-604D-4697-A117-334BE3299D27}"/>
          </ac:inkMkLst>
        </pc:inkChg>
        <pc:inkChg chg="add del">
          <ac:chgData name="Viet Anh Nguyen" userId="b95f61ff061388d5" providerId="LiveId" clId="{CB1B8269-381B-486A-A97B-E6C15A80F249}" dt="2022-02-18T10:18:42.508" v="910"/>
          <ac:inkMkLst>
            <pc:docMk/>
            <pc:sldMk cId="138948310" sldId="589"/>
            <ac:inkMk id="24" creationId="{864DF26A-0AB9-4D58-ADE7-EB513BB8BE95}"/>
          </ac:inkMkLst>
        </pc:inkChg>
        <pc:inkChg chg="add del">
          <ac:chgData name="Viet Anh Nguyen" userId="b95f61ff061388d5" providerId="LiveId" clId="{CB1B8269-381B-486A-A97B-E6C15A80F249}" dt="2022-02-18T10:18:42.508" v="910"/>
          <ac:inkMkLst>
            <pc:docMk/>
            <pc:sldMk cId="138948310" sldId="589"/>
            <ac:inkMk id="25" creationId="{25D14352-1D4F-490A-AEA6-745A4E76E117}"/>
          </ac:inkMkLst>
        </pc:inkChg>
        <pc:inkChg chg="add del">
          <ac:chgData name="Viet Anh Nguyen" userId="b95f61ff061388d5" providerId="LiveId" clId="{CB1B8269-381B-486A-A97B-E6C15A80F249}" dt="2022-02-18T10:18:42.508" v="910"/>
          <ac:inkMkLst>
            <pc:docMk/>
            <pc:sldMk cId="138948310" sldId="589"/>
            <ac:inkMk id="26" creationId="{A612D916-C16D-4B3C-B141-4AEBCBCA7B00}"/>
          </ac:inkMkLst>
        </pc:inkChg>
        <pc:inkChg chg="add del">
          <ac:chgData name="Viet Anh Nguyen" userId="b95f61ff061388d5" providerId="LiveId" clId="{CB1B8269-381B-486A-A97B-E6C15A80F249}" dt="2022-02-18T10:18:54.582" v="937"/>
          <ac:inkMkLst>
            <pc:docMk/>
            <pc:sldMk cId="138948310" sldId="589"/>
            <ac:inkMk id="27" creationId="{B0FB9CCB-81FB-4425-B568-222F20850EC5}"/>
          </ac:inkMkLst>
        </pc:inkChg>
        <pc:inkChg chg="add del">
          <ac:chgData name="Viet Anh Nguyen" userId="b95f61ff061388d5" providerId="LiveId" clId="{CB1B8269-381B-486A-A97B-E6C15A80F249}" dt="2022-02-18T10:18:43.706" v="913"/>
          <ac:inkMkLst>
            <pc:docMk/>
            <pc:sldMk cId="138948310" sldId="589"/>
            <ac:inkMk id="28" creationId="{68704928-86C8-4806-B28E-F8A45E4B53CE}"/>
          </ac:inkMkLst>
        </pc:inkChg>
        <pc:inkChg chg="add del">
          <ac:chgData name="Viet Anh Nguyen" userId="b95f61ff061388d5" providerId="LiveId" clId="{CB1B8269-381B-486A-A97B-E6C15A80F249}" dt="2022-02-18T10:18:43.706" v="913"/>
          <ac:inkMkLst>
            <pc:docMk/>
            <pc:sldMk cId="138948310" sldId="589"/>
            <ac:inkMk id="29" creationId="{4D966393-819E-4888-9A58-97BB21EACEF3}"/>
          </ac:inkMkLst>
        </pc:inkChg>
        <pc:inkChg chg="add del">
          <ac:chgData name="Viet Anh Nguyen" userId="b95f61ff061388d5" providerId="LiveId" clId="{CB1B8269-381B-486A-A97B-E6C15A80F249}" dt="2022-02-18T10:18:54.582" v="937"/>
          <ac:inkMkLst>
            <pc:docMk/>
            <pc:sldMk cId="138948310" sldId="589"/>
            <ac:inkMk id="30" creationId="{FA7A2429-0A77-489E-B192-FBC72C021D4A}"/>
          </ac:inkMkLst>
        </pc:inkChg>
        <pc:inkChg chg="add del">
          <ac:chgData name="Viet Anh Nguyen" userId="b95f61ff061388d5" providerId="LiveId" clId="{CB1B8269-381B-486A-A97B-E6C15A80F249}" dt="2022-02-18T10:18:46.721" v="920"/>
          <ac:inkMkLst>
            <pc:docMk/>
            <pc:sldMk cId="138948310" sldId="589"/>
            <ac:inkMk id="31" creationId="{B3EE83F2-CEDB-498C-9FC0-62D5AA559C65}"/>
          </ac:inkMkLst>
        </pc:inkChg>
        <pc:inkChg chg="add del">
          <ac:chgData name="Viet Anh Nguyen" userId="b95f61ff061388d5" providerId="LiveId" clId="{CB1B8269-381B-486A-A97B-E6C15A80F249}" dt="2022-02-18T10:18:46.721" v="920"/>
          <ac:inkMkLst>
            <pc:docMk/>
            <pc:sldMk cId="138948310" sldId="589"/>
            <ac:inkMk id="32" creationId="{85BDA3EA-A480-4DA7-8115-1C02F3C9870B}"/>
          </ac:inkMkLst>
        </pc:inkChg>
        <pc:inkChg chg="add del">
          <ac:chgData name="Viet Anh Nguyen" userId="b95f61ff061388d5" providerId="LiveId" clId="{CB1B8269-381B-486A-A97B-E6C15A80F249}" dt="2022-02-18T10:18:46.721" v="920"/>
          <ac:inkMkLst>
            <pc:docMk/>
            <pc:sldMk cId="138948310" sldId="589"/>
            <ac:inkMk id="33" creationId="{8E16CB07-AE24-427D-BFB1-C9218B97ED10}"/>
          </ac:inkMkLst>
        </pc:inkChg>
        <pc:inkChg chg="add del">
          <ac:chgData name="Viet Anh Nguyen" userId="b95f61ff061388d5" providerId="LiveId" clId="{CB1B8269-381B-486A-A97B-E6C15A80F249}" dt="2022-02-18T10:18:46.721" v="920"/>
          <ac:inkMkLst>
            <pc:docMk/>
            <pc:sldMk cId="138948310" sldId="589"/>
            <ac:inkMk id="34" creationId="{34CBCDF1-99DD-45CB-9301-665119E6E1BB}"/>
          </ac:inkMkLst>
        </pc:inkChg>
        <pc:inkChg chg="add del">
          <ac:chgData name="Viet Anh Nguyen" userId="b95f61ff061388d5" providerId="LiveId" clId="{CB1B8269-381B-486A-A97B-E6C15A80F249}" dt="2022-02-18T10:18:46.721" v="920"/>
          <ac:inkMkLst>
            <pc:docMk/>
            <pc:sldMk cId="138948310" sldId="589"/>
            <ac:inkMk id="35" creationId="{BED4BC8A-0C87-4008-9341-E2CB06E527E8}"/>
          </ac:inkMkLst>
        </pc:inkChg>
        <pc:inkChg chg="add del">
          <ac:chgData name="Viet Anh Nguyen" userId="b95f61ff061388d5" providerId="LiveId" clId="{CB1B8269-381B-486A-A97B-E6C15A80F249}" dt="2022-02-18T10:18:54.582" v="937"/>
          <ac:inkMkLst>
            <pc:docMk/>
            <pc:sldMk cId="138948310" sldId="589"/>
            <ac:inkMk id="36" creationId="{274529F1-6752-499E-BA03-A6D14CCACA91}"/>
          </ac:inkMkLst>
        </pc:inkChg>
        <pc:inkChg chg="add del">
          <ac:chgData name="Viet Anh Nguyen" userId="b95f61ff061388d5" providerId="LiveId" clId="{CB1B8269-381B-486A-A97B-E6C15A80F249}" dt="2022-02-18T10:18:54.582" v="937"/>
          <ac:inkMkLst>
            <pc:docMk/>
            <pc:sldMk cId="138948310" sldId="589"/>
            <ac:inkMk id="37" creationId="{1AD91A8A-B83E-4819-8C76-1EBE63ECE3A3}"/>
          </ac:inkMkLst>
        </pc:inkChg>
        <pc:inkChg chg="add">
          <ac:chgData name="Viet Anh Nguyen" userId="b95f61ff061388d5" providerId="LiveId" clId="{CB1B8269-381B-486A-A97B-E6C15A80F249}" dt="2022-02-18T10:18:46.721" v="920"/>
          <ac:inkMkLst>
            <pc:docMk/>
            <pc:sldMk cId="138948310" sldId="589"/>
            <ac:inkMk id="38" creationId="{0AF8188F-FA31-40B1-A5DE-FD312667A20D}"/>
          </ac:inkMkLst>
        </pc:inkChg>
        <pc:inkChg chg="add del">
          <ac:chgData name="Viet Anh Nguyen" userId="b95f61ff061388d5" providerId="LiveId" clId="{CB1B8269-381B-486A-A97B-E6C15A80F249}" dt="2022-02-18T10:18:48.963" v="925"/>
          <ac:inkMkLst>
            <pc:docMk/>
            <pc:sldMk cId="138948310" sldId="589"/>
            <ac:inkMk id="39" creationId="{758599A3-B5EB-4866-85EA-874BB8440ED4}"/>
          </ac:inkMkLst>
        </pc:inkChg>
        <pc:inkChg chg="add del">
          <ac:chgData name="Viet Anh Nguyen" userId="b95f61ff061388d5" providerId="LiveId" clId="{CB1B8269-381B-486A-A97B-E6C15A80F249}" dt="2022-02-18T10:18:48.963" v="925"/>
          <ac:inkMkLst>
            <pc:docMk/>
            <pc:sldMk cId="138948310" sldId="589"/>
            <ac:inkMk id="40" creationId="{74E9798B-96C6-4923-96B6-6C76D5E917B5}"/>
          </ac:inkMkLst>
        </pc:inkChg>
        <pc:inkChg chg="add del">
          <ac:chgData name="Viet Anh Nguyen" userId="b95f61ff061388d5" providerId="LiveId" clId="{CB1B8269-381B-486A-A97B-E6C15A80F249}" dt="2022-02-18T10:18:48.963" v="925"/>
          <ac:inkMkLst>
            <pc:docMk/>
            <pc:sldMk cId="138948310" sldId="589"/>
            <ac:inkMk id="41" creationId="{0BF4AE2D-535F-4530-8DE9-B60C2DA7E93F}"/>
          </ac:inkMkLst>
        </pc:inkChg>
        <pc:inkChg chg="add del">
          <ac:chgData name="Viet Anh Nguyen" userId="b95f61ff061388d5" providerId="LiveId" clId="{CB1B8269-381B-486A-A97B-E6C15A80F249}" dt="2022-02-18T10:18:54.582" v="937"/>
          <ac:inkMkLst>
            <pc:docMk/>
            <pc:sldMk cId="138948310" sldId="589"/>
            <ac:inkMk id="42" creationId="{3B825E2C-36D1-446F-B40E-9BD7ECE760BF}"/>
          </ac:inkMkLst>
        </pc:inkChg>
        <pc:inkChg chg="add del">
          <ac:chgData name="Viet Anh Nguyen" userId="b95f61ff061388d5" providerId="LiveId" clId="{CB1B8269-381B-486A-A97B-E6C15A80F249}" dt="2022-02-18T10:18:54.582" v="937"/>
          <ac:inkMkLst>
            <pc:docMk/>
            <pc:sldMk cId="138948310" sldId="589"/>
            <ac:inkMk id="43" creationId="{83EE6F6F-2CAE-4883-B776-0393710A1E6F}"/>
          </ac:inkMkLst>
        </pc:inkChg>
        <pc:inkChg chg="add del">
          <ac:chgData name="Viet Anh Nguyen" userId="b95f61ff061388d5" providerId="LiveId" clId="{CB1B8269-381B-486A-A97B-E6C15A80F249}" dt="2022-02-18T10:18:54.582" v="937"/>
          <ac:inkMkLst>
            <pc:docMk/>
            <pc:sldMk cId="138948310" sldId="589"/>
            <ac:inkMk id="44" creationId="{D663771C-3FDA-4814-88FC-6E604A67C1C8}"/>
          </ac:inkMkLst>
        </pc:inkChg>
        <pc:inkChg chg="add del">
          <ac:chgData name="Viet Anh Nguyen" userId="b95f61ff061388d5" providerId="LiveId" clId="{CB1B8269-381B-486A-A97B-E6C15A80F249}" dt="2022-02-18T10:18:54.582" v="937"/>
          <ac:inkMkLst>
            <pc:docMk/>
            <pc:sldMk cId="138948310" sldId="589"/>
            <ac:inkMk id="45" creationId="{456FDC7F-AE68-4E58-9EDA-2CE3F410025B}"/>
          </ac:inkMkLst>
        </pc:inkChg>
        <pc:inkChg chg="add del">
          <ac:chgData name="Viet Anh Nguyen" userId="b95f61ff061388d5" providerId="LiveId" clId="{CB1B8269-381B-486A-A97B-E6C15A80F249}" dt="2022-02-18T10:18:54.582" v="937"/>
          <ac:inkMkLst>
            <pc:docMk/>
            <pc:sldMk cId="138948310" sldId="589"/>
            <ac:inkMk id="46" creationId="{5318D6FC-5296-43E4-8C61-8A315D40997B}"/>
          </ac:inkMkLst>
        </pc:inkChg>
        <pc:inkChg chg="add del">
          <ac:chgData name="Viet Anh Nguyen" userId="b95f61ff061388d5" providerId="LiveId" clId="{CB1B8269-381B-486A-A97B-E6C15A80F249}" dt="2022-02-18T10:18:54.582" v="937"/>
          <ac:inkMkLst>
            <pc:docMk/>
            <pc:sldMk cId="138948310" sldId="589"/>
            <ac:inkMk id="47" creationId="{3A0D5B6F-4376-4F36-9C5B-BCE053EC14FB}"/>
          </ac:inkMkLst>
        </pc:inkChg>
        <pc:inkChg chg="add del">
          <ac:chgData name="Viet Anh Nguyen" userId="b95f61ff061388d5" providerId="LiveId" clId="{CB1B8269-381B-486A-A97B-E6C15A80F249}" dt="2022-02-18T10:18:54.582" v="937"/>
          <ac:inkMkLst>
            <pc:docMk/>
            <pc:sldMk cId="138948310" sldId="589"/>
            <ac:inkMk id="48" creationId="{C9D3308F-F7EA-4CCC-BA88-AC9D42612AB6}"/>
          </ac:inkMkLst>
        </pc:inkChg>
        <pc:inkChg chg="add del">
          <ac:chgData name="Viet Anh Nguyen" userId="b95f61ff061388d5" providerId="LiveId" clId="{CB1B8269-381B-486A-A97B-E6C15A80F249}" dt="2022-02-18T10:18:54.582" v="937"/>
          <ac:inkMkLst>
            <pc:docMk/>
            <pc:sldMk cId="138948310" sldId="589"/>
            <ac:inkMk id="49" creationId="{9B1EECCB-C5C1-43C1-9918-EA9E0CA13D44}"/>
          </ac:inkMkLst>
        </pc:inkChg>
        <pc:inkChg chg="add del">
          <ac:chgData name="Viet Anh Nguyen" userId="b95f61ff061388d5" providerId="LiveId" clId="{CB1B8269-381B-486A-A97B-E6C15A80F249}" dt="2022-02-18T10:18:54.582" v="937"/>
          <ac:inkMkLst>
            <pc:docMk/>
            <pc:sldMk cId="138948310" sldId="589"/>
            <ac:inkMk id="50" creationId="{ADC9B189-40A3-4C0C-8E71-CD0BD83AE84A}"/>
          </ac:inkMkLst>
        </pc:inkChg>
        <pc:inkChg chg="add del">
          <ac:chgData name="Viet Anh Nguyen" userId="b95f61ff061388d5" providerId="LiveId" clId="{CB1B8269-381B-486A-A97B-E6C15A80F249}" dt="2022-02-18T10:18:54.582" v="937"/>
          <ac:inkMkLst>
            <pc:docMk/>
            <pc:sldMk cId="138948310" sldId="589"/>
            <ac:inkMk id="51" creationId="{A7C4F99C-4FAC-46AB-9E18-9E0D8DED11BD}"/>
          </ac:inkMkLst>
        </pc:inkChg>
        <pc:inkChg chg="add del">
          <ac:chgData name="Viet Anh Nguyen" userId="b95f61ff061388d5" providerId="LiveId" clId="{CB1B8269-381B-486A-A97B-E6C15A80F249}" dt="2022-02-18T10:18:54.582" v="937"/>
          <ac:inkMkLst>
            <pc:docMk/>
            <pc:sldMk cId="138948310" sldId="589"/>
            <ac:inkMk id="52" creationId="{6E8B5C4B-522F-40FC-A556-F65126D36C7D}"/>
          </ac:inkMkLst>
        </pc:inkChg>
        <pc:inkChg chg="add del">
          <ac:chgData name="Viet Anh Nguyen" userId="b95f61ff061388d5" providerId="LiveId" clId="{CB1B8269-381B-486A-A97B-E6C15A80F249}" dt="2022-02-18T10:18:54.582" v="937"/>
          <ac:inkMkLst>
            <pc:docMk/>
            <pc:sldMk cId="138948310" sldId="589"/>
            <ac:inkMk id="53" creationId="{EBC74BB3-2BBF-4E83-82BA-6FE1853F4754}"/>
          </ac:inkMkLst>
        </pc:inkChg>
        <pc:inkChg chg="add">
          <ac:chgData name="Viet Anh Nguyen" userId="b95f61ff061388d5" providerId="LiveId" clId="{CB1B8269-381B-486A-A97B-E6C15A80F249}" dt="2022-02-18T10:18:53.670" v="936" actId="9405"/>
          <ac:inkMkLst>
            <pc:docMk/>
            <pc:sldMk cId="138948310" sldId="589"/>
            <ac:inkMk id="54" creationId="{3C83A9FD-D83E-4897-8206-9682D5B41F39}"/>
          </ac:inkMkLst>
        </pc:inkChg>
        <pc:inkChg chg="add">
          <ac:chgData name="Viet Anh Nguyen" userId="b95f61ff061388d5" providerId="LiveId" clId="{CB1B8269-381B-486A-A97B-E6C15A80F249}" dt="2022-02-18T10:18:54.582" v="937"/>
          <ac:inkMkLst>
            <pc:docMk/>
            <pc:sldMk cId="138948310" sldId="589"/>
            <ac:inkMk id="55" creationId="{1A9D425E-B0E8-4B0F-B386-41BACCA7BB6A}"/>
          </ac:inkMkLst>
        </pc:inkChg>
        <pc:inkChg chg="add del">
          <ac:chgData name="Viet Anh Nguyen" userId="b95f61ff061388d5" providerId="LiveId" clId="{CB1B8269-381B-486A-A97B-E6C15A80F249}" dt="2022-02-18T10:18:54.582" v="937"/>
          <ac:inkMkLst>
            <pc:docMk/>
            <pc:sldMk cId="138948310" sldId="589"/>
            <ac:inkMk id="56" creationId="{B8685DD0-8A0D-473E-B7F3-17E3B10E0222}"/>
          </ac:inkMkLst>
        </pc:inkChg>
        <pc:inkChg chg="add">
          <ac:chgData name="Viet Anh Nguyen" userId="b95f61ff061388d5" providerId="LiveId" clId="{CB1B8269-381B-486A-A97B-E6C15A80F249}" dt="2022-02-18T10:18:54.582" v="937"/>
          <ac:inkMkLst>
            <pc:docMk/>
            <pc:sldMk cId="138948310" sldId="589"/>
            <ac:inkMk id="57" creationId="{59D54EE1-4BF7-4EC4-B3BE-7A7C93031F0B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59:19.99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7 2824 1829 0,'0'0'374'0,"0"0"-255"16,0 0-36-16,0 0 158 16,0 0 7-16,0 0-72 15,-11 0-90-15,11 0-19 16,0 0 45-16,0 0-73 16,0 0 8-16,0 0 5 0,0-15-43 15,0-10 0 1,17-15-9-16,19-13 0 0,12-15 17 15,14-12-17-15,10-17 0 16,8-2-15-16,2-10 20 16,4 6-13-16,-9 15-22 15,-16 12 26-15,-16 19-11 16,-17 24-30-16,-15 18 12 16,-13 8-7-16,0 7-137 15,-13 0-349-15,-19 18-153 16,5 6-1163-16</inkml:trace>
  <inkml:trace contextRef="#ctx0" brushRef="#br0" timeOffset="308">225 1919 1839 0,'0'0'395'15,"0"0"-234"-15,0 0-1 16,0 0 49-16,0 0-34 16,0 0-111-16,96-178-23 15,-42 142 45-15,9 4-45 16,2 7 25-16,1 11-30 16,-4 14-8-16,-3 0 15 0,-4 0-23 15,-10 26 1-15,-7 5 27 16,-8 3-47-16,-12 7 0 15,-7 3-1-15,-11 1-6 16,0 5-78-16,0 7-256 16,0-14-428-16,-5-15-1317 15</inkml:trace>
  <inkml:trace contextRef="#ctx0" brushRef="#br0" timeOffset="845">1369 735 1415 0,'0'0'297'15,"0"0"-123"-15,0 0 12 16,0 0 99-16,0 0-21 16,-13-176-109-16,-19 156-39 0,-5 8-38 15,-4 6-15-15,-4 6-5 16,0 0-44-16,7 13 14 15,2 14 13-15,12 7-41 16,8 7 0-16,12 3 6 16,4 5-5-16,0 0-2 15,28-4-32-15,12-2 1 16,10-6 25-16,4-3-20 16,2-2 15-16,-4-2-8 15,-7-2 6-15,-10 0 12 16,-11-1-10-16,-15-1 12 15,-9 2 24-15,-6 0-21 16,-39 3 10-16,-17 3-11 0,-7-7 5 16,-3-4 13-1,6-8-20-15,13-12-12 0,26-3-84 16,27-25-238-16,0-12-341 16,31-10-1203-16</inkml:trace>
  <inkml:trace contextRef="#ctx0" brushRef="#br0" timeOffset="1710">1619 732 1817 0,'0'0'528'0,"0"0"-391"16,0 0-63-16,0 0 91 15,0 0-6-15,0 0-73 0,0 0-36 16,33 146-23-16,-18-90-26 15,5-3-2-15,1-7-10 16,10-6-62-16,-1-7-15 16,8-20-50-16,1-8-3 15,6-5 14-15,-1-16-6 16,-2-28 20-16,-5-5 25 16,-8-1 88-16,-13-1 44 15,-5 12 83-15,-11 8 53 16,0 10-3-16,0 10 26 15,0 11-39-15,0 0-89 0,-3 7-50 16,-1 27 17 0,4 9-41-16,0 4-1 15,0 0 0-15,10-7-47 0,14-6-19 16,8-12-70-16,-2-9 14 16,6-13 22-16,-3 0 2 15,-5-10 44-15,4-24 30 16,-8-6 23-16,-7-3 1 15,-4 5 1-15,-5 5 69 16,-8 7 53-16,0 14-11 16,0 6 24-16,0 6-61 15,0 0-48-15,0 18-27 16,10 15-12-16,4 15 12 16,7-2 0-16,6-2-42 15,15-4-64-15,2-11 45 0,8-16-17 16,-1-13-74-16,-6 0 76 15,-4-9-56-15,-6-21 99 16,-11-10 33-16,-3 0 52 16,-11 0 91-16,-7-1 1 15,-3 7 46-15,0 6-36 16,0 9-4-16,0 9-23 16,0 8-46-16,0 2-20 15,0 2-61-15,0 36 2 16,-3 21 13-16,0 9-15 15,-1 12 0-15,1 5 2 16,3 0 5-16,0 1-7 16,0 1 0-16,0-1 1 0,7-1 16 15,-7-5-17 1,0-6 0-16,0-9 1 0,-21-12 14 16,-6-11-13-16,-9-13-2 15,-4-6 0-15,-1-14 22 16,-7-6-22-16,1-3 0 15,3 0 38-15,4-22-37 16,8-16 25-16,11-10-26 16,11-18-1-16,10-9-7 15,13-9-86-15,73-36-122 16,-2 19-312-16,-9 19-372 0</inkml:trace>
  <inkml:trace contextRef="#ctx0" brushRef="#br0" timeOffset="2543">3760 940 1776 0,'0'0'339'16,"0"0"-229"-16,0 0-3 16,0 0 147-16,0 0-7 15,0 0-130-15,-197-87-42 16,146 87-22-16,0 4 39 15,-2 26-10-15,5 11-47 16,9 5-7-16,12 7-14 16,14 0 2-16,13-5-22 15,0 3 6-15,10-7-23 16,32-6 22-16,6-11-58 16,11-8-10-16,6-13 6 15,1-6-48-15,-5-6 14 16,1-29-6-16,-3-18 21 15,-11-9 59-15,-6-13-15 16,-12-11 38-16,-9-14 31 0,-10-11 32 16,-4-7 55-16,-7-1-33 15,0 8-21-15,0 15 77 16,0 20-63-16,0 25-11 16,0 18 35-16,0 20-45 15,-3 10 10-15,3 3-47 16,0 0-20-16,0 33 21 15,0 25-21-15,3 24 0 16,8 14 26-16,2 9-20 16,-2 5-3-16,-1 0-3 15,1-3 0-15,-2-10-12 16,6-14 5-16,1-14-52 16,5-20 2-16,0-16-36 0,3-17-32 15,4-16-7 1,3 0 51-16,4-37 51 0,-1-12-37 15,-2-11 40-15,-8 2 21 16,-4 2 6-16,-10 11 34 16,-4 15-7-16,-1 11 52 15,-5 19 57-15,0 0-92 16,0 9-25-16,0 28-1 16,0 14 21-16,0 8-15 15,0-1-24-15,7-3 0 16,-1-4-1-16,8-11-18 15,-4-7-89-15,4-15-130 0,4-18-110 16,-2 0-209 0,-2-14-368-16</inkml:trace>
  <inkml:trace contextRef="#ctx0" brushRef="#br0" timeOffset="2702">4299 527 1768 0,'0'0'586'0,"0"0"-418"16,0 0 12-16,0 0-59 16,0 0-121-16,0 0-145 15,0 0-426-15,106-25-760 0</inkml:trace>
  <inkml:trace contextRef="#ctx0" brushRef="#br0" timeOffset="3414">4539 956 1957 0,'0'0'355'0,"0"0"-252"16,0 0-101-16,0 0 82 15,0 0-9-15,0 0-60 16,0 0-8-16,218 13-7 15,-165-13 0-15,-5 0-1 16,-15-4-13-16,-9-12-21 0,-9-5 35 16,-15-4 0-16,0-3 25 15,-4-3 11-15,-20-1 88 16,-11 5 16-16,2 4-41 16,-9 11 22-16,4 12-25 15,-4 0-30-15,8 12 0 16,2 27-47-16,12 7-19 15,10 10 23-15,10 1-23 16,0 1-11-16,13-5-24 16,19-6-57-16,9-8-47 15,7-13-69-15,4-14 10 16,4-12 84-16,-5 0-19 16,5-21 53-16,-8-17 34 15,-3-3 14-15,-7 1 31 0,-7 3 2 16,-7 6 2-1,-7 16 77-15,-4 8-27 0,-5 7 12 16,-2 0-7-16,-2 27 5 16,-1 11 2-16,-3 3-51 15,0-4-2-15,0-6-5 16,0-9 2-16,0-7-18 16,0-12-6-16,0-3 15 15,0 0 13-15,0-22-13 16,0-16 0-16,0-4 0 15,0-5 0-15,8-2-7 16,16-2-5-16,6 13 12 0,5 5 3 16,2 18-1-1,-2 15-2-15,1 0 43 0,-9 13-6 16,-3 24 54-16,-3 9 2 16,-1 4-12-16,1 0 40 15,-5-8-93-15,2-6-26 16,-7-9-2-16,-8-11-27 15,-3-10-100-15,0-6-156 16,0 0-90-16,0-6-329 0</inkml:trace>
  <inkml:trace contextRef="#ctx0" brushRef="#br0" timeOffset="3681">4813 623 550 0,'0'0'1571'15,"0"0"-1342"-15,0 0-141 16,0 0 68-16,27-162-1 16,8 129-63-16,2 2-92 15,-2 9 8-15,-4 9-1 16,-7 7-1-16,-7 6-6 15,1 0-27-15,0 0-98 16,6 0-69-16,24 0-177 16,-7 0-154-16,1 0-637 0</inkml:trace>
  <inkml:trace contextRef="#ctx0" brushRef="#br0" timeOffset="3850">5296 294 1588 0,'0'0'479'0,"0"0"-227"15,0 0 21-15,0 0 21 16,0 0-44-16,0 0-115 15,192-22-38-15,-147 22-27 16,0 17-38-16,0-6 5 16,-4 0-31-16,-2-6 5 15,-1-5-1-15,-1 0-10 16,-2-12-45-16,16-33-87 16,-6 6-239-16,-10-2-494 0</inkml:trace>
  <inkml:trace contextRef="#ctx0" brushRef="#br0" timeOffset="5539">6620 0 1733 0,'0'0'473'16,"0"0"-355"-16,0 0-73 0,0 0 127 16,0 0 104-1,-28 188-101-15,4-78-78 0,0 7 9 16,0 4-58-16,7-2-10 16,-1-6-6-16,9-6-31 15,1-13-2-15,4-21-8 16,4-14-39-16,0-18 27 15,0-16-48-15,21-16-3 16,8-9 8-16,5-2-1 16,14-39 11-16,8-19-49 15,9-11 11-15,11-19 41 16,4-5-8-16,6-11 18 16,4-1 7-16,-4 5 0 15,-8 9 27-15,-15 9-10 16,-18 18 17-16,-21 17 28 15,-15 13 22-15,-9 10 64 0,0 11 37 16,-3 2-20-16,-27 10 5 16,-6 3-62-16,-4 0-16 15,-6 22-2-15,1 13-55 16,5 14 11-16,5 10 1 16,8 9-12-16,6 6-2 15,3 7-3-15,9 3 3 16,1 0 0-16,5-4-52 15,-1-5-10-15,4-7-12 16,0-11-25-16,0-18 14 16,0-7 9-16,4-10 48 15,7-17 13-15,2-5-48 16,4 0 49-16,7-21 0 16,8-19 10-16,8-13 3 0,5-6-9 15,5 0 11-15,4 2 5 16,5 8 1-16,-1 16-6 15,-5 11 17-15,-9 19-3 16,-13 3 28-16,-10 16-32 16,-15 26 51-16,-1 12 5 15,-5 5-12-15,0 0-10 16,0-4-44-16,6-8-8 16,4-10-2-16,4-10-65 15,4-11 29-15,3-16-66 16,3 0 49-16,0-9 41 15,6-25-33-15,2-9 4 16,-5-8 50-16,-6 8-21 16,-8 3 22-16,-2 16 5 0,-8 11-4 15,-3 13 24 1,0 0-24-16,0 18-1 0,0 20 51 16,12 4-48-16,4 10-3 15,8-10 54-15,11-4-47 16,0-14-7-16,-1-8-31 15,-7-16 8-15,-6 0 17 16,-10-13-23-16,-8-17 29 16,-3-11 16-16,0-2 26 15,-27 2 19-15,-5 4-18 16,-2 9 11-16,-1 7 6 0,11 7-14 16,10 10-4-16,7-3-5 15,7 7-37-15,7 0-12 16,34 0-17-16,15 0 25 15,7 0-2-15,5 0-14 16,-7 0 13-16,-2 16 6 16,-11 6-5-16,-6 14 4 15,-10 8-5-15,-8 6 7 16,-8-1-2-16,-5 0 3 16,-1-8-2-16,-5-7 1 15,-5-12-27-15,0-12 2 16,0-10-13-16,0 0 17 15,0-19-4-15,0-18-39 16,9-14 37-16,9-5-9 0,6-2 14 16,3-1 21-16,11 9-25 15,1 9 26-15,-2 16 15 16,1 15-13-16,-3 10 68 16,-1 0-27-16,-7 29 28 15,-3 9-18-15,-6 8-38 16,-1 1 0-16,-2-1-15 15,6-2-107-15,15-4-96 16,3-9-278-16,-4-12-741 0</inkml:trace>
  <inkml:trace contextRef="#ctx0" brushRef="#br0" timeOffset="6004">9297 794 2023 0,'0'0'520'0,"0"0"-426"16,0 0 137-16,0 0 67 16,-203 100-157-16,164-54-95 15,15 1-15-15,18-4-31 16,6-2-22-16,0-4-74 16,18-9-70-16,9-9-49 15,3-13-60-15,2-6-9 16,-8 0 91-16,0-28 103 15,-6-6 83-15,-5-1 7 16,-5 4 42-16,-5 7 137 16,-3 5 30-16,0 10 27 15,0 9-4-15,0 0-117 0,0 11-67 16,0 34 30-16,0 17 18 16,0 13-16-16,9 12-69 15,15 5-4-15,5 4 98 16,5 5-75-16,1-6-18 15,-11-5-12-15,-11-10 0 16,-13-11 13-16,0-14-13 16,-3-16 0-16,-25-16 7 15,-2-13-6-15,-5-10 17 16,-4 0-18-16,6-28 0 16,1-16-1-16,1-11-69 0,7-16-120 15,4-46-194 1,5 13-392-16,2 7-1237 0</inkml:trace>
  <inkml:trace contextRef="#ctx0" brushRef="#br0" timeOffset="6234">7951 607 887 0,'0'0'1503'16,"0"0"-1321"-16,0 0-124 16,0 0 100-16,0 0 32 15,191-155-58-15,-143 144-123 0,-7 4-9 16,-2 7-73-16,9 7-153 16,-13 18-334-16,-2-1-427 0</inkml:trace>
  <inkml:trace contextRef="#ctx0" brushRef="#br0" timeOffset="6350">8687 304 1998 0,'0'0'488'0,"0"0"-433"0,0 0-18 16,204-184 56-16,-108 135-93 16,-16 14-58-16,-18 14-590 0</inkml:trace>
  <inkml:trace contextRef="#ctx0" brushRef="#br0" timeOffset="6736">6168 655 2333 0,'0'0'535'0,"0"0"-429"15,0 0 15-15,0 0 86 16,0 0-80-16,0 0-127 16,0 0-15-16,269-112-168 15,-144 94-544-15</inkml:trace>
  <inkml:trace contextRef="#ctx0" brushRef="#br0" timeOffset="8926">10008 1060 1698 0,'0'0'245'16,"0"0"-193"-16,0 0-26 15,176-88 19-15,-111 50 2 16,1-4-25-16,3-11-22 16,-4-1-23-16,-5-5 7 15,-12-9 16-15,-10-1 16 16,-14 5 58-16,-6-2 69 16,-15 4 10-16,-3 9-11 15,0 9-6-15,0 9-15 16,-11 15-6-16,-2 7-4 0,-5 10-24 15,1 3-23 1,-7 18-17-16,-7 33-46 0,-1 26 20 16,2 23-6-16,3 11-8 15,6 10-1 1,3-2-5-16,7-5-1 0,4-12 0 16,4-16-21-16,3-17-12 15,0-19-15-15,0-23 14 16,0-13 17-16,0-14-3 15,0 0 20-15,18-41 6 16,9-14 5-16,0-13-22 16,9-7 8-16,-3 0 3 15,6 4 10-15,2 7-10 16,1 16-1-16,3 16 0 16,-1 19-11-16,-2 13 11 15,-8 0-21-15,-2 13 22 0,-8 19-1 16,-15 5 1-16,-9 3 0 15,0-3 2-15,-9 1 4 16,-27-7-12-16,-2-3 6 16,1-12 0-16,8-10 21 15,5-6-15-15,12 0-5 16,0 0 14-16,9-9-14 16,3-4 5-16,0 3-6 15,0 8 0-15,0 2-8 16,15 0-13-16,12 6 14 15,3 19 1-15,5 5 12 16,7 8-12-16,3 1 6 0,9 0-2 16,15-9-8-1,8-8 1-15,9-6-9 0,1-16-17 16,2 0 1-16,-7-9-8 16,-2-22-12-16,-14-9 12 15,-18-5 41-15,-21 2 2 16,-13-3 12-16,-14 6 58 15,-3-4 3-15,-27 10 19 16,-17 3-24-16,-4 9-1 16,-8 16 6-16,4 6-23 15,1 0 8-15,7 28-13 16,11 14-25-16,8 16 3 16,14 3-24-16,14 1 9 15,0 4 2-15,21-10-11 16,24-8-12-16,14-6 11 15,2-15-41-15,4-14-49 16,4-10-131-16,14-3-238 0,-17-12-186 16,-18-13-1175-16</inkml:trace>
  <inkml:trace contextRef="#ctx0" brushRef="#br0" timeOffset="9162">11381 667 1914 0,'0'0'478'0,"0"0"-377"0,0 0 28 15,0 0 125 1,0 0-12-16,77-168-118 0,-33 130-46 16,1 5 10-16,-3 11-14 15,-9 7-17-15,3 8-48 16,-9 7-3-16,0 0-6 15,29 50-72-15,-8 0-253 16,0-7-709-16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1:01.00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469 53 1160 0,'0'0'974'0,"0"0"-829"16,0 0-44-16,0 0 126 15,0 0 42-15,0 0-77 0,0-18-115 16,-9 47-37-16,-12 28 16 16,-11 32-7-16,-16 47 6 15,-14 45-16-15,-10 37-19 16,3-20 5-16,18-42-17 16,19-55-8-16,11-35 13 15,0 1-4-15,8-10-7 16,-1-4-2-16,10-28 6 15,4-22-12-15,0-3 4 16,18-52 2-16,21-30-6 16,12-29-7-16,3-20-13 15,12-37 2-15,11-24-6 16,-9 16 21-16,-10 21-22 0,-5 30 24 16,-15 45-4-16,-1 2 20 15,-2 10-9-15,-11 30 42 16,-3 23-2-16,-8 15 7 15,8 35-20-15,3 56 40 16,11 65 34-16,0 45-46 16,-5-5-17-16,-6-36 8 15,-3-52-26-15,-3-34-13 16,6 4-7-16,0-1-25 16,0-6-16-16,-3-14-74 15,-7-24-79-15,-14-17-282 16,0-14-327-16,-17-2-1218 0</inkml:trace>
  <inkml:trace contextRef="#ctx0" brushRef="#br0" timeOffset="168">49 788 2458 0,'0'0'505'16,"0"0"-455"-16,0 0 44 15,0 0 48-15,196 52-52 16,-13-52-90-16,-20-10-94 16,-19-13-548-16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0:00.546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5955 734 1200 0,'0'0'1104'0,"0"0"-901"0,0 0-131 15,0 0 66 1,0 0 41-16,0 0-29 0,-218-123-102 16,156 127-20-16,-1 38-28 15,9 7 0-15,9 12-1 16,21 8 6-16,21-1-11 15,3 1-6-15,30-4-30 16,25-3 17-16,7-9-44 16,7-6 1-16,-3-4 46 15,-7-6-5-15,-14-2 21 0,-18-4 6 16,-16 0 0 0,-11-2 12-16,-14-2 8 0,-34-3 18 15,-18-1-3-15,-6-7-34 16,-5-9 22-16,8-7-23 15,10 0-18-15,14-11-48 16,33-42-108-16,8 6-311 16,4 1-280-16</inkml:trace>
  <inkml:trace contextRef="#ctx0" brushRef="#br0" timeOffset="590">6534 989 2270 0,'0'0'337'16,"0"0"-190"-16,0 0-120 16,0 0 146-16,-176-97 59 15,117 91-133-15,1 6-32 16,6 3-59-16,7 37-1 15,14 13 50-15,11 12-56 16,13 6 0-16,7 4-1 16,3-4-4-16,31-7-2 15,19-13-44-15,4-15-72 16,6-26 2-16,2-10-69 16,-5-1 0-16,-6-44 26 15,-9-6 73-15,-7-8 84 16,-14-5 6-16,-6 12 6 0,-12 8 136 15,-6 16 28 1,0 15 59-16,0 13-99 0,0 0-100 16,11 32 21-16,2 15-22 15,11 6-22-15,15 2 4 16,12-5-11-16,11-7-27 16,15-12-5-16,2-15 1 15,-3-13-43-15,-10-3-39 16,-15-15 5-16,-9-20 54 15,-15-8 29-15,-6 0 25 16,-12 2 28-16,-1 7 43 0,-8 16 97 16,0 11-29-16,0 7-59 15,0 16-36-15,-3 31-12 16,-5 15 35-16,8 9-29 16,0 4-37-1,0-7-1-15,18-7-42 0,6-14-88 16,-3-21-79-16,-4-19-421 15,-10-7-1179-15</inkml:trace>
  <inkml:trace contextRef="#ctx0" brushRef="#br0" timeOffset="756">7224 688 2984 0,'0'0'306'0,"0"0"-306"16,0 0-83-16,0 0-186 16,0 0-987-16</inkml:trace>
  <inkml:trace contextRef="#ctx0" brushRef="#br0" timeOffset="-2444">594 585 1612 0,'0'0'305'0,"0"0"-119"0,0 0 69 16,0 0 3-16,0 0-109 16,0 0-41-16,-18 136-53 15,18 32 73-15,0 66-33 16,0 20-41-16,0-9 10 15,-3-59-53-15,0-58-5 16,-5-42 14-16,1-20-20 16,1-4 0-16,3-3-1 15,-2-13-10-15,5-21 3 16,0-25-112-16,8-37-168 16,19-28-335-16,0-16-790 0</inkml:trace>
  <inkml:trace contextRef="#ctx0" brushRef="#br0" timeOffset="-2169">435 688 1967 0,'0'0'263'16,"0"0"-128"-16,0 0-82 15,0 0 100-15,0 0 41 16,240-116-4-16,-150 111-127 15,1 5-22-15,-9 2 12 16,-17 35-17-16,-23 19-11 16,-24 19-16-16,-18 13-3 15,-36 14 17-15,-32 3-23 16,-19-5-2-16,1-20 2 16,7-19-13-16,23-23 12 0,23-28-92 15,30-23-147 1,3-33-425-16,3-13-922 0</inkml:trace>
  <inkml:trace contextRef="#ctx0" brushRef="#br0" timeOffset="-1675">1141 818 1879 0,'0'0'376'16,"0"0"-300"-16,0 0 25 15,0 0 73-15,242-81-81 0,-162 25-39 16,3-10-54-16,-5-7-17 16,-4-9-6-16,-20 2-76 15,-15-4 26-15,-22 3 62 16,-17 9 11-16,0 10 48 16,-38 20 47-16,-7 13 4 15,-8 27 24-15,-1 2-46 16,-2 42-13-16,8 36 3 15,6 22-22-15,18 18 21 16,15 13-66-16,9 4 1 16,0 2 22-16,3-10-23 15,18-8-1-15,0-24 0 16,-4-20-7-16,-1-26-2 16,-5-20-4-16,-1-17-26 15,-2-12 31-15,2 0-30 0,10-34 16 16,4-22 22-16,15-9-14 15,2-7 1-15,7 5 2 16,4 15 4-16,-4 17-4 16,-7 22 12-16,-2 13-3 15,-12 6 3-15,-6 38 9 16,-7 9 29-16,-11 6-38 16,0 3-6-16,1-6-6 15,28-1-165-15,-2-17-68 16,5-12-520-16</inkml:trace>
  <inkml:trace contextRef="#ctx0" brushRef="#br0" timeOffset="-781">2657 820 2158 0,'0'0'377'15,"0"0"-221"-15,0 0 35 16,-236 47 39-16,168-1-102 16,8 9-50-16,12 5-52 15,15 9-15-15,15-4 14 16,18-2-25-16,0-8 0 16,42-7-10-16,15-15-69 0,14-11-23 15,4-16-117 1,-3-6-3-16,-6-12 31 15,-10-26 2-15,-15-5 31 0,-14-4 84 16,-9 3 74-16,-12 17 56 16,-2 11 114-16,-4 16 12 15,0 0-77-15,0 13-84 16,6 24 43-16,8 4-15 16,7-5-47-16,14-4 19 15,5-14-21-15,10-11-20 16,1-7 19-16,4-7-41 15,1-27-17-15,-8-9 5 16,-4-10 9-16,-5-6 44 16,-9 3 1-16,-6 7 0 15,-12 11 28-15,-6 17 39 0,-6 17 11 16,0 4-10-16,0 28-62 16,0 25 45-16,0 11-14 15,-3 2-28-15,-4 1 22 16,7-12-31-16,0-12 0 15,0-12 6-15,0-14-5 16,0-16-2-16,0-1-6 16,7-15 6-16,-1-29-11 15,9-8 12-15,-3-10-8 16,9-3 7-16,0-1-21 16,3 10 22-16,5 13-21 15,-5 16-1-15,0 18 21 16,-3 9-11-16,-4 21 12 0,-10 28 19 15,-7 10-17-15,0 6 32 16,0-2-34-16,0-8 0 16,0-11 5-16,-4-13 34 15,4-13-23-15,0-14-8 16,0-4-8-16,0-10 2 16,0-29-2-16,28-16-23 15,10-9 23-15,13-10-11 16,15-2 10-16,9-1 2 15,11 11 22-15,4 15 42 16,-7 20-1-16,-11 28 27 16,-16 3-19-16,-17 49-2 15,-15 22 37-15,-11 13-25 0,-10 7-52 16,2-8 30-16,-5-12-59 16,9-9-1-16,6-18 0 15,1-14-44-15,4-18-107 16,1-12-232-16,-6-4-475 15,-12-22-1197-15</inkml:trace>
  <inkml:trace contextRef="#ctx0" brushRef="#br0" timeOffset="-579">2925 2236 2671 0,'0'0'737'0,"0"0"-737"15,0 0-148-15,0 0 109 16,0 0-3-16,0 0-544 0</inkml:trace>
  <inkml:trace contextRef="#ctx0" brushRef="#br0" timeOffset="1616">9042 1392 1805 0,'0'0'249'16,"0"0"-145"-16,0 0-33 16,0 0 68-16,0 0 38 15,0 0-86-15,0 0-75 16,166-149-4-16,-76 84-12 15,12-10 12-15,2-5-25 16,1-14-25-16,-6-1-109 16,-19-9-7-16,-18 5 15 15,-25-3 111-15,-23 5 28 16,-14 5 56-16,0 7 74 16,-27 19-7-16,-8 15 14 15,-7 20 55-15,-2 18-87 16,-4 13-47-16,-8 13 7 0,-2 36-34 15,5 26 23-15,8 16-39 16,12 13-6-16,12 12 36 16,18 10-38-16,3 2 8 15,6-2-15-15,29-7 8 16,2-16-2-16,5-13-6 16,-1-19-29-16,1-12 28 15,-7-17-41-15,-8-13-33 16,1-10-61-16,-4-6-2 15,0-13-70-15,17-10-111 16,-6-22-22-16,-4-4-533 0</inkml:trace>
  <inkml:trace contextRef="#ctx0" brushRef="#br0" timeOffset="2537">10692 831 2061 0,'0'0'389'0,"0"0"-240"16,0 0-63-16,0 0 87 15,-202-11 14-15,127 34-45 16,-5 14-107-16,2 12-14 16,9 13 22-16,13 10-20 15,19 1-7-15,19 0-16 0,18-2 0 16,0-9-9-16,34-9-33 15,22-15-60-15,16-20-78 16,11-18-36-16,0 0-59 16,-1-39-25-16,-8-15 84 15,-17-8 138-15,-18 0 36 16,-15 6 42-16,-18 13 70 16,-6 15 101-16,0 18 82 15,-3 10-2-15,-15 0-163 16,-2 30-16-16,10 14-14 15,7 3-25-15,3-1-17 16,0-5-10-16,30-9-12 16,9-18-6-16,2-7-33 15,4-7-7-15,-3-10-27 16,2-27 24-16,-2-5 22 0,-5-9 3 16,-2 8 24-1,-8 3 3-15,-6 14 3 0,-7 14 34 16,-7 12-20-16,-1 0 65 15,-3 30-17-15,2 12-47 16,-2 3 16-16,-3 3-31 16,0-5 1-16,4-11-3 15,-4-8 2-15,0-12-6 16,3-8-7-16,3-4-13 16,2-4 25-16,5-30-22 15,5-9-14-15,2-10 37 16,4-6-19-16,4 7 10 15,0 1 8-15,0 15-2 0,-1 14-9 16,-6 16 24 0,-4 6 9-16,-4 28 48 0,-2 21-50 15,-8 13-1-15,4 3 163 16,-7 1-148-16,0-7 3 16,0-10-12-16,0-11-23 15,0-14 7-15,0-12-8 16,0-12 0-16,0 0 8 15,5-12-7-15,1-26-2 16,7-14-16-16,8-7 14 16,4-9-4-16,6-1 7 15,-1 7-1-15,5 3 1 0,-1 13 0 16,4 12 40-16,1 19-26 16,6 15 46-16,-4 2 43 15,-4 45-33-15,-5 12 37 16,-8 14-40-16,-10 5-25 15,-4 1 24-15,-7-11-58 16,0-13-7-16,2-14 16 16,-2-15-17-16,1-15-18 15,-4-11-50-15,0-5-113 16,0-27-175-16,0-6-556 0</inkml:trace>
  <inkml:trace contextRef="#ctx0" brushRef="#br0" timeOffset="2809">10481 666 2246 0,'0'0'336'0,"0"0"-272"15,0 0-56-15,0 0 66 16,141-165 53-16,-65 109-60 16,3 3-23-16,-6 13-29 15,-15 16-2-15,-5 11-13 16,-16 13-49-16,-5 0-132 16,-5 22-117-16,-10 5-263 0,-4-4-1214 15</inkml:trace>
  <inkml:trace contextRef="#ctx0" brushRef="#br0" timeOffset="2933">11358 215 2381 0,'0'0'374'0,"0"0"-280"16,0 0 28-16,206 13-66 16,-107 10-56-16,-1-7-579 0</inkml:trace>
  <inkml:trace contextRef="#ctx0" brushRef="#br0" timeOffset="5142">13437 1412 1654 0,'0'0'201'0,"0"0"-200"16,0 0 11-16,225-110-10 15,-140 57-2-15,9-9 0 16,-1-9-31-16,-3-10-13 15,-10-12 44-15,-19-6 34 16,-13-4 35-16,-19 1-6 16,-20 8 55-16,-9 10 76 15,0 16-34-15,-6 18-1 0,-21 20-6 16,-12 11-17 0,-2 19-1-16,-8 0-74 0,-2 38-27 15,-2 36-10-15,-1 22-23 16,9 24 24-16,4 15-25 15,13-2 0-15,11 1 8 16,10-13-8-16,7-12-9 16,0-20 0-16,0-16 18 15,0-21-18-15,0-18 6 16,0-19-21-16,0-8 15 16,0-7-3-16,4-4 12 15,5-30-18-15,9-23-7 16,9-7 25-16,11-11-16 15,10 0-12-15,12 8 27 16,8 8-14-16,5 18-2 16,-5 17 11-16,-2 20-1 0,-15 4-5 15,-16 28 9-15,-17 19 3 16,-18 6 0-16,-3 5 0 16,-36-1 12-16,-9-11 0 15,-4-6-1-15,0-15 34 16,1-12-29-16,9-13-15 15,4 0 40-15,11-7-40 16,12-17 0-16,9-1-1 16,6 0 2-16,0 7 1 15,14 9-3-15,14 9-8 16,2 0-4-16,5 9 10 0,-1 19 2 16,1 5 0-1,-1 2 1-15,1-3-1 0,0-5 0 16,-1-12-28-16,7-9-20 15,4-6-27-15,11-3 7 16,13-38 29-16,3-11 10 16,11-19-14-16,-4-13-3 15,1-10 3-15,-5-11 43 16,-10-6-3-16,-12 2 3 16,-19 13 47-16,-16 19-8 15,-18 13 57-15,0 21-14 16,-15 13 24-16,-22 12-22 15,-8 11-27-15,-7 7-15 0,-3 16-12 16,-1 30-29-16,5 16 20 16,9 15-21-16,4 11-4 15,11 8-4-15,6 9 11 16,11 4-9-16,2-1 6 16,8-4-15-16,0-12-1 15,0-11-34-15,15-16-14 16,9-19 17-16,3-23-50 15,8-21 34-15,7-2-14 16,9-27 13-16,0-23 49 16,8-12-20-16,1-4 14 15,-6 8 20-15,-1 14 2 16,-8 16 0-16,-8 19 27 16,-9 9 37-16,-4 15-9 15,-11 32-14-15,-2 8-8 0,-4 6-15 16,7-4-18-16,2-7 16 15,8-16-17-15,11-16-15 16,4-18 6-16,6 0-21 16,-1-27-73-16,1-23 20 15,-3-11-1-15,-9-8 55 16,-1 1 9-16,-11 3 20 16,-8 12 17-16,-10 19 38 15,-3 16 40-15,0 18 40 16,0 0-56-16,0 18-34 15,0 25-45-15,0 10 0 16,0 3-9-16,0 3 9 0,0-2-166 16,15-2-177-16,9-12-2 15,-4-15-1665-15</inkml:trace>
  <inkml:trace contextRef="#ctx0" brushRef="#br0" timeOffset="5302">15639 597 1245 0,'0'0'1364'0,"0"0"-1187"16,0 0-176-16,0 0-2 16,0 0-97-16,0 0-518 0</inkml:trace>
  <inkml:trace contextRef="#ctx0" brushRef="#br0" timeOffset="6433">17477 1013 2408 0,'0'0'358'0,"0"0"-288"16,0 0-36-16,0 0 105 15,-190-113 26-15,132 105-83 16,-1 8-70-16,3 10 9 16,5 30-7-16,3 16-13 15,13 12 11-15,14 7-12 16,11-2 0-16,10 2 0 15,0-9-46-15,28-9-19 16,13-21-29-16,7-15-63 16,11-14 25-16,1-7-45 15,0-28-2-15,3-28 70 16,-4-19 36-16,-11-15 64 16,0-34 0-16,-13-43 9 15,-11 6 22-15,-6 10 41 0,-15 22 63 16,0 39 27-16,-3 7-8 15,3 12 34-15,-3 29-45 16,0 22-3-16,0 20-12 16,0 7-89-16,0 43-13 15,0 23 16-15,4 25-24 16,-4 18 19-16,0 8-28 16,8 3 0-16,1-2-4 15,9-11 4-15,6-14-36 16,6-20-26-16,5-21-69 15,7-25 9-15,3-28-32 16,-3-6-46-16,-2-24 127 16,-2-29-4-16,-6-7 25 15,-11 2 41-15,-5 8 11 16,-13 16 22-16,-3 21 62 0,0 13 49 16,0 7-57-16,0 39-46 15,-10 9 47-15,4 11-2 16,6-1-44-16,0-6-1 15,10-9-30-15,28-19-12 16,13-13-22-16,15-18 12 16,3 0-11-16,-1-24 13 15,-5-17-59-15,-10-5 51 16,-20-1 4-16,-6 7 24 16,-12 11 6-16,-9 11 15 15,-3 15 76-15,-3 3-19 16,0 6-50-16,0 29 11 15,0 2-32-15,0 6-5 0,5-2-1 16,11-7-1-16,8-6-13 16,5-10 7-16,-5-12-129 15,0-6 89-15,-3 0-39 16,-4-21 0-16,4-10 27 16,-5 0 19-16,2 6 27 15,-4 8 0-15,-4 15 0 16,-7 2 12-16,-3 13 37 15,0 22-11-15,0 4 2 16,0 6-19-16,-6-9-2 16,-1-4-6-16,4-16 0 15,3-5-2-15,0-11 1 0,0 0-2 16,0-18-10-16,7-20-25 16,17-7 36-16,9-13 0 15,9 3 1-15,11 5 1 16,1 7 0-16,-1 12 26 15,-2 18 46-15,-9 13 15 16,-1 3 77-16,-7 38 7 16,-2 8-90-16,-5 13-18 15,-6 0-50-15,0-2-14 16,-5-4-10-16,9-10-128 16,20-3-152-16,-8-15-418 15,1-12-429-15</inkml:trace>
  <inkml:trace contextRef="#ctx0" brushRef="#br0" timeOffset="6907">19731 1100 436 0,'0'0'1803'16,"0"0"-1517"-16,0 0-219 15,0 0 138-15,0 0 20 16,-194 162-95-16,162-103-72 15,16-1-50-15,16-9-8 16,0-10-48-16,27-17-114 16,15-17-44-16,6-5 11 15,3-14 10-15,-6-31 102 0,-10-4 61 16,-11-9 22 0,-9 1 62-16,-9 7 78 0,-6 13 34 15,0 9 7-15,0 16 4 16,0 12-13-16,0 6-95 15,0 44-21-15,0 23 0 16,0 27-10-16,0 43 29 16,21 40-24-16,30 40-1 15,8-18-14-15,-11-36-15 16,-9-49 39-16,-23-33-60 16,-5 7 9-16,-5-4-3 15,-6-9 0-15,0-32-5 16,-27-30 20-16,-21-19-21 15,-5-6 22-15,-1-43-22 16,3-27 0-16,9-23-1 16,21-41-38-16,21-37-36 0,0 11-59 15,34-37-140-15,4 57-341 16,-17 47-707-16</inkml:trace>
  <inkml:trace contextRef="#ctx0" brushRef="#br0" timeOffset="7103">18385 368 2928 0,'0'0'265'0,"0"0"-265"0,0 0-9 16,224 24-6-16,-51 20 12 15,-21-2-139-15,-15 2-607 0</inkml:trace>
  <inkml:trace contextRef="#ctx0" brushRef="#br0" timeOffset="11357">6037 3165 1385 0,'0'0'1758'0,"0"0"-1743"16,0 0-15-16,225-68-56 15,-105 34 35-15,-9-7-481 0</inkml:trace>
  <inkml:trace contextRef="#ctx0" brushRef="#br0" timeOffset="10563">5486 3680 2293 0,'0'0'333'15,"0"0"-333"-15,0 0 21 16,-235-11 7-16,142 38 174 15,0 23-98-15,10 14-44 16,14 13-2-16,24 8 55 16,24-4-40-16,21-4-47 15,7-8 13-15,44-14-39 0,26-20-35 16,16-15 14-16,14-20-113 16,48-23-86-1,-27-18-167-15,-22 1-364 0</inkml:trace>
  <inkml:trace contextRef="#ctx0" brushRef="#br0" timeOffset="10937">5944 3786 2134 0,'0'0'601'16,"0"0"-537"-16,0 0 35 0,0 0 157 15,-224 50-90-15,164 1-82 16,9 13-38-16,13 2-25 16,17-2 31-16,21-2-52 15,0-9-14-15,35-9-28 16,13-17-81-16,11-14-49 16,7-13-72-16,-4-4-47 15,-1-32 27-15,-11-14 11 16,-13-6 143-16,-13-3 91 15,-10 6 19-15,-14 9 75 16,0 17 183-16,0 18 17 16,0 9-2-16,-3 2-145 15,-3 32-28-15,1 12 22 0,5 5-73 16,0-2-49-16,11-1-4 16,48-2-170-16,-4-12-209 15,-4-10-366-15</inkml:trace>
  <inkml:trace contextRef="#ctx0" brushRef="#br0" timeOffset="11182">6689 3786 2328 0,'0'0'389'16,"0"0"-260"-16,-176 33-49 15,104 15 203-15,10 11-34 0,14 12-128 16,19 0-34-16,26 1-61 16,3-4-5-16,18-9-21 15,30-6 0-15,14-16-24 16,7-15-83-16,32-22-121 16,-15 0-312-16,-20-22-323 0</inkml:trace>
  <inkml:trace contextRef="#ctx0" brushRef="#br0" timeOffset="8684">794 3097 1793 0,'0'0'327'0,"0"0"-92"0,0 0-91 16,0 0-23-1,0 0 48-15,0 0-29 0,-21 236-35 16,7-81-39 0,4 0-20-16,7-19-44 0,3-32 11 15,0 4-13-15,0 3-1 16,13-20-86-16,11-14-239 16,-4-27-345-16,-5-22-714 0</inkml:trace>
  <inkml:trace contextRef="#ctx0" brushRef="#br0" timeOffset="9099">248 3724 1980 0,'0'0'494'0,"0"0"-464"15,0 0-9-15,0 0 92 16,0 0 12-16,179 6-19 15,-92-6-75-15,6 0-8 16,4-9 31-16,-4 3-29 16,-10 6 22-16,-8 0-47 15,-12 0 0-15,-15 31 8 16,-10 12-8-16,-14 13-9 16,-11 9 9-16,-8 13 0 15,-5-4-11-15,0-2 8 16,0-13-6-16,0-16-5 0,0-18 14 15,-5-12 0-15,2-13 0 16,3 0 0-16,0-34 8 16,0-27-8-16,0-12-6 15,0-16 0-15,21-2 6 16,6 4 0-16,5 12 8 16,6 13-8-16,7 20 33 15,0 9-33-15,3 18-16 16,3 15-17-16,32 6-253 15,-14 28-350-15,-6-2-686 0</inkml:trace>
  <inkml:trace contextRef="#ctx0" brushRef="#br0" timeOffset="9716">1914 3724 1798 0,'0'0'323'15,"0"0"-213"-15,0 0-58 16,0 0 166-16,-206 171-26 16,185-113-74-16,18 6-58 15,3-6-54-15,14-3-6 16,31-9-8-16,6-11-89 16,11-12-31-16,7-14-85 15,-3-9-38-15,-4-7 114 16,-14-30 102-16,-14-10 3 15,-20-11-14-15,-14-5 46 16,-11 4 35-16,-26 7 20 0,-8 10 74 16,4 12 26-1,6 12-4-15,14 7-47 0,14 9-46 16,7 2-39-16,7 0-19 16,42 0-1-16,12 0-8 15,13 0-27-15,1 0-44 16,0 9 19-16,-9 13-7 15,-10 13 38-15,-11 8 30 16,-15 16 6-16,-15 9-5 16,-12 3-1-16,-3 4 7 0,0-13 34 15,0-14-39 1,0-21 8-16,0-18-16 0,0-9 6 16,0-7 0-16,0-33 0 15,0-18 2-15,0-15 4 16,14-4-6-1,10-2 0-15,7 3 9 0,1 15 20 16,-2 13 16-16,-3 20 4 16,5 19 17-16,-8 9 41 15,3 12 0-15,-3 32-19 16,-3 12-7-16,-3 8-52 16,-1 2-11-16,4-3-18 15,-2-8-54-15,10-8-131 16,22-3-373-16,-6-17 311 15,0-14-1649-15</inkml:trace>
  <inkml:trace contextRef="#ctx0" brushRef="#br0" timeOffset="10197">3537 3715 2133 0,'0'0'518'16,"0"0"-424"-16,0 0 127 15,-184 18-7-15,115 32-42 16,7 12-78-16,4 13-56 16,19 2 25-16,19-2-62 15,20-10 10-15,0-9-22 16,41-13-38-16,11-14-92 0,7-24-43 16,0-5-90-1,-1-18 35-15,-10-29 19 0,-7-12 78 16,-9-3 109-16,-16 0 33 15,-1 12 45-15,-9 9 125 16,-6 20 47-16,5 21 28 16,-5 0-107-16,3 34-71 15,3 35 56-15,1 24-23 16,4 15-32-16,-1 23-7 16,4 6-32-16,7 6 14 15,6 2-2-15,-3-5-17 16,-6-15 5-16,-9-17-29 15,-9-24 0-15,0-19 7 16,-16-21-7-16,-16-20 27 0,-6-18-27 16,-2-6-18-16,-2-15 18 15,-3-38-5-15,4-22 4 16,6-22-19-16,19-14-13 16,16-12-3-16,36-43-81 15,30 31-154-15,6 17-459 0</inkml:trace>
  <inkml:trace contextRef="#ctx0" brushRef="#br0" timeOffset="13982">11350 3836 2663 0,'0'0'306'0,"0"0"-287"15,0 0-4 1,0 0 147-16,-207-50-23 0,145 50-99 16,-1 15-26-16,1 25 40 15,11 14-21-15,6 4 8 16,15 9-41-16,15-6 0 15,15 1-1-15,0-6-2 16,18-6-9-16,30-16-42 16,8-13-40-16,13-16-38 15,-1-5-112-15,4-23-61 16,-3-23-5-16,-3-18 34 16,-4-10 10-16,-10-15-74 15,-8-17 110-15,-15-15 230 16,-13-14 190-16,-5-7 61 15,-11 5-19-15,0 20-22 0,0 30 78 16,0 34-5-16,0 35 2 16,0 18-71-16,0 34-139 15,-8 44 3-15,2 27 16 16,-4 20-39-16,2 11 2 16,5 4-24-16,3-10-21 15,0-10 23-15,8-10-35 16,23-18-15-16,10-19-39 15,4-24-89-15,3-25-68 16,3-19-125-16,-6-5-10 16,-3-42 76-16,-7-16 89 15,-11-8 114-15,-10-2 58 16,-14 13 9-16,0 11 77 16,0 19 82-16,-8 21 41 0,-13 4-20 15,4 32-63-15,4 20 28 16,7 14 17-16,6 4-68 15,0-1-30-15,33-10-64 16,18-15 8-16,15-10-10 16,8-18 2-16,-2-16-33 15,-10 0 14-15,-11-21-10 16,-16-25 29-16,-14-5 0 16,-14-11 1-16,-7-4 93 15,-15 2-34-15,-26-2-36 16,-11 4-24-16,1 12-19 0,-2-6-143 15,13 19-456-15,12 6-754 16</inkml:trace>
  <inkml:trace contextRef="#ctx0" brushRef="#br0" timeOffset="14133">12257 3485 2371 0,'0'0'460'0,"0"0"-390"15,0 0-61-15,194-190 74 16,-146 147-83-16,0 9-41 16,-10 9-584-16,-17 13-509 0</inkml:trace>
  <inkml:trace contextRef="#ctx0" brushRef="#br0" timeOffset="14312">10998 3453 2836 0,'0'0'522'0,"0"0"-522"16,0 0-82-16,0 0 80 16,297 0-11-16,-159 0-317 15,-10 0-1208-15</inkml:trace>
  <inkml:trace contextRef="#ctx0" brushRef="#br0" timeOffset="12605">8597 3728 1512 0,'0'0'361'0,"0"0"-236"15,0 0 11-15,0 0 99 16,0 0-62-16,0 0-80 16,-194-76-58-16,146 76-9 15,-3 3 82-15,3 26-36 16,7 8-10-16,5 12 27 16,19 4-58-16,14 2-6 15,3 5-22-15,14-4 9 0,31-3-16 16,12-6 4-16,14-4-9 15,7-5 3-15,2-2-33 16,-5-4-4-16,-12-1-17 16,-21-1 2-16,-22-3 58 15,-20 6-18-15,0-2 18 16,-48-4 22-16,-14-2-3 16,-15-6 23-16,2-12 2 15,0-7-37-15,9 0 25 16,13-18-32-16,20-18-66 15,33-26-105-15,3 9-310 16,35 3-352-16</inkml:trace>
  <inkml:trace contextRef="#ctx0" brushRef="#br0" timeOffset="12899">8973 3854 2097 0,'0'0'374'0,"0"0"-274"16,0 0 19-16,0 0 117 16,-59 221-85-16,53-153-115 15,6-6-36-15,6-9 0 16,29-7 0-16,10-12-31 16,3-15-42-16,8-10 17 0,-8-9-5 15,-6-11-48 1,-9-31 54-16,-12-10 47 0,-10-10 1 15,-11 0 7-15,0-3 7 16,-32 10 8-16,-9 3-15 16,-7 13-47-16,-24 0-168 15,16 12-177-15,4 8-1014 0</inkml:trace>
  <inkml:trace contextRef="#ctx0" brushRef="#br0" timeOffset="13153">8807 3618 1713 0,'29'-27'289'0,"7"-4"-155"0,14-2 37 16,4 0 29-1,2 11-63-15,-1 9-98 0,-10 13-17 16,-7 0-22-16,-8 16-56 16,-6 17-19-16,-6-6-112 15,0-6 45-15,-4-6 62 16,-1-8 35-16,4-7 45 15,4 0 29-15,10-31 66 16,7-18 90-16,13-13-53 16,12-12-19-16,9-2-113 15,35-8-13-15,-17 19-268 16,-14 19-777-16</inkml:trace>
  <inkml:trace contextRef="#ctx0" brushRef="#br0" timeOffset="15414">14610 4000 1753 0,'0'0'243'0,"0"0"-136"15,0 0-94-15,0 0 121 16,0 0 95-16,-231-74-70 15,166 74-40-15,-4 9-46 16,3 25-13-16,7 14 19 16,8 7-34-16,15 3-19 15,16 5-17-15,16-2-8 16,4 3 4-16,0-5-5 16,24-4-52-16,18-12-16 15,11-11-44-15,5-21 11 0,10-11-38 16,9-15-21-16,2-41 19 15,1-25-29-15,3-18 47 16,-8-22 32-16,-6-31 20 16,-10-35 71-16,-21 17 51 15,-17 21 59-15,-14 32 104 16,-7 44-7-16,0 12 15 16,0 14 2-16,-4 25-66 15,-4 22-13-15,-1 6-70 16,2 49-67-16,-1 30 37 15,2 18-45-15,3 15 0 16,3 9 19-16,0-3-19 16,0 3-1-16,0-2 0 0,3-6-16 15,18-15 1-15,6-14-86 16,8-24-39-16,7-24-13 16,6-28 6-16,10-14 17 15,12-23 8-15,5-32-46 16,5-18 31-16,-1-4 38 15,-3-5 49-15,-7 3 51 16,-14 6 27-16,-14 6-1 16,-23 15 85-16,-18 11 51 15,0 13 18-15,-35 15-28 16,-17 13-17-16,-10 0 22 16,-4 22-40-16,4 22-2 15,4 11-23-15,14 8-31 16,12 5 21-16,19-2-62 0,13 2 1 15,0-6-5-15,27-9-14 16,24-9-4-16,15-13-5 16,14-19-59-16,-2-12-66 15,9 0-182-15,10-34-246 16,-22-3-171-16,-23-4 219 0</inkml:trace>
  <inkml:trace contextRef="#ctx0" brushRef="#br0" timeOffset="15612">15400 3671 2140 0,'0'0'327'0,"0"0"-177"0,0 0-59 16,0 0 84-16,0 0-8 16,0 0-115-16,179-145-46 15,-126 136-1-15,-13 9-5 16,-5 0-169-16,-4 0-70 15,18 0-121-15,-4 0 77 16,-11-14-965-16</inkml:trace>
  <inkml:trace contextRef="#ctx0" brushRef="#br0" timeOffset="15773">16138 3084 1587 0,'0'0'311'0,"0"0"-172"16,0 0 27-16,0 0 47 0,0 0-49 15,0 0-64-15,0 0-72 16,170 63-28-16,-170-11 0 16,-28 13-9-16,-55 33-164 15,8-19-190-15,-5-11-525 0</inkml:trace>
  <inkml:trace contextRef="#ctx0" brushRef="#br0" timeOffset="15934">14382 3715 2565 0,'0'0'282'16,"0"0"-282"0,263-9-16-16,-122 9-96 0,-13 0-628 15</inkml:trace>
  <inkml:trace contextRef="#ctx0" brushRef="#br0" timeOffset="17110">17481 4062 1802 0,'0'0'388'15,"0"0"-314"-15,0 0-56 16,0 0 139-16,0 0 17 16,44 162-34-16,-44-73-80 15,0 8-26-15,0 0 36 16,0-11-63-16,10-17-6 15,25-20-2-15,10-23-102 0,17-26 6 16,7-7-55 0,7-50-103-16,4-16 9 0,-8-18 26 15,-10-8 88-15,-11-2 132 16,-9 3 3-16,-15 21 155 16,-9 18-33-16,-10 24 88 15,-5 26 40-15,-3 9-88 16,0 22-115-16,0 31 20 15,0 13-15-15,0 7 20 16,0 0-61-16,17-9-8 16,11-11-12-16,8-15-10 15,17-17-68-15,5-15 46 16,7-6-56-16,1-18-89 16,-7-26 57-16,-8-12 29 0,-12-4 26 15,-18 3 29-15,-12 6 42 16,-9 16 23-16,0 14 30 15,0 20 38-15,-12 1-38 16,5 10-40-16,7 25 38 16,0 6-17-16,3 2-22 15,28-2-6-15,14-4-5 16,6-12-1-16,-2-10 0 16,-1-15-34-16,-14 0 4 15,-5-18-13-15,-20-20 34 16,-9-9 9-16,0-2 0 15,-9-1 56-15,-26 6-11 16,-7 7 4-16,4 10 28 0,7 8-35 16,7 10-21-1,21 5 8-15,3 4-28 0,13 0-2 16,40 0-6-16,12 0-8 16,14 6-36-16,7-2-58 15,7-4 19-15,-4 0 79 16,-12-4 11-16,-11-8 6 15,-25-4-6-15,-17 9 74 16,-17 3 105-16,-7 4 31 16,0 0-11-16,-13 0-67 15,-22 4-53-15,-7 31 0 16,-3 12-40-16,1 13-6 16,8 1 18-16,20 1-31 0,16-3-9 15,0-9-11 1,16-10-33-16,23-12-24 0,6-12-106 15,17-13-140-15,-6-3-322 16,-19 0-312-16</inkml:trace>
  <inkml:trace contextRef="#ctx0" brushRef="#br0" timeOffset="17337">18803 3625 2259 0,'0'0'331'0,"0"0"-268"0,0 0 23 15,0 0 104-15,185 15-44 16,-134-3-72-16,-9 7-67 16,-15 6-7-16,-19 9-13 15,-8 13-137-15,-48 30-89 16,-17-9-349-16,-4-8-266 0</inkml:trace>
  <inkml:trace contextRef="#ctx0" brushRef="#br0" timeOffset="17523">18247 3569 1813 0,'0'0'310'0,"0"0"-197"15,0 0 9-15,0 0 11 16,0 0-103-16,155 171-30 16,-155-110-174-16,0 5-120 15,0-13-258-15,0-26-841 0</inkml:trace>
  <inkml:trace contextRef="#ctx0" brushRef="#br0" timeOffset="17621">18585 3596 1452 0,'0'0'536'16,"131"-188"-209"-16,-41 69-62 15,17-9-95-15,31-2-121 16,-25 35-49-16,-30 24-636 0</inkml:trace>
  <inkml:trace contextRef="#ctx0" brushRef="#br0" timeOffset="19631">0 6201 1687 0,'0'0'274'0,"0"0"-136"15,0 0-118-15,0 0 73 16,0 0 37-16,0 0 2 16,69 35 4-16,-10-35-74 15,10-10-31-15,9-26-5 16,9-14-19-16,2-12 20 16,6-19-27-16,-2-9-21 15,-12-13 14-15,-4-8-54 0,-11-1 3 16,-18 1 23-1,-18 5 19-15,-19 18 7 0,-11 17 18 16,0 21 24-16,-6 19 81 16,-20 22-24-16,-4 9 13 15,-9 9-54-15,-1 39-40 16,-1 20 36-16,-4 16-43 16,7 17-2-16,7 12 12 15,6 4-11-15,9 8-1 16,4 2 0-16,9-3 0 15,3-3-11-15,0-5 11 16,0-17-55-16,10-13-20 16,11-24-31-16,11-21 14 15,6-32-16-15,10-9 24 16,6-28 69-16,12-37-5 0,0-19-60 16,2-6 21-16,-8 2 41 15,-12 13 18-15,-18 24 16 16,-12 18 77-16,-15 22 78 15,-3 11-41-15,0 24-99 16,0 31 12-16,0 16 19 16,0-1-13-16,0 3-29 15,0-12-19-15,29-11-2 16,19-15 0-16,9-14-41 16,14-19 29-16,4-2-80 15,-3-23 10-15,-3-27 20 16,-10-10-38-16,-11-2 86 15,-13 9-10-15,-14 13 25 16,-15 18 43-16,-6 20 58 16,0 2 45-16,0 11-83 0,-6 39-47 15,-5 6 39-15,4 13-34 16,7-5-7-16,0-4-14 16,10-11-6-16,32-15-23 15,10-15-9-15,6-19 11 16,11 0-105-16,-4-35 24 15,-2-20-1-15,-15-10 39 16,-10 0-44-16,-14 5 79 16,-13 12 35-16,-11 16 34 15,0 13 61-15,0 19 28 16,-4 0-53-16,-3 28-12 16,1 19-2-16,6 2 12 0,0 7-45 15,0-2-23-15,27-9 12 16,18-7-2-16,6-17 2 15,5-17-12-15,3-4-36 16,-7-18-1-16,-14-29-30 16,-14-9-33-16,-21-6 68 15,-3 2 13-15,-17 6 19 16,-22 3 12-16,-9 14 0 16,3 12 56-16,4 11-30 15,10 13-20-15,14 1 14 16,17 0-32-16,0 1-6 15,24 16 4-15,24 2-13 16,11-4 15-16,3-2-52 16,1 1 6-16,-6 6 26 0,-1 6-17 15,-4 7 29-15,-4 11 7 16,-10 2 2-16,-11 4 1 16,-9 5-2-16,-9-11 0 15,-4-11-9-15,-5-11 4 16,0-9-4-16,0-13 8 15,0 0 2-15,0-15-9 16,0-19 0-16,0-13 2 16,0-9-2-16,16 0 8 15,13 4 0-15,1 8 8 16,9 17-8-16,6 7 51 16,3 20 7-16,3 0 61 15,-3 14-24-15,-6 22-11 16,-10 11-3-16,-8 5-29 0,-7 2-50 15,-4-5 15-15,1 1-17 16,1-20-122-16,15-7-66 16,-6-12-325-16,0-11-245 15</inkml:trace>
  <inkml:trace contextRef="#ctx0" brushRef="#br0" timeOffset="20115">3905 6161 1815 0,'0'0'693'0,"0"0"-489"16,0 0-20-16,0 0 37 15,0 0-17-15,-218 155-42 16,173-86-99-16,15-1-41 16,19-6-8-16,11-10-14 15,5-14-18-15,31-16-89 16,14-15-93-16,8-7-98 15,-2-16-167-15,-2-28 122 16,-6-9 134-16,-13-2 54 16,-17-8 155-16,-12 5 53 15,-6 14 104-15,0 11 152 16,0 16 1-16,-3 17 18 16,-3 0-118-16,-2 32-108 15,4 27 26-15,4 21-29 0,0 19-37 16,15 16 7-16,36 13-11 15,12 5 56-15,12 10-67 16,-2-10-47-16,-12 1 20 16,-11-1-20-16,-20-21 0 15,-15-10 9-15,-15-25-9 16,0-17 0-16,-26-25-3 16,-11-17 15-16,-8-18 1 15,-7 0-13-15,0-37 2 16,1-25-16-16,6-25-1 15,10-22-70-15,8-87-70 16,12 26-227-16,-2 12-592 0</inkml:trace>
  <inkml:trace contextRef="#ctx0" brushRef="#br0" timeOffset="20356">2421 5602 2196 0,'0'0'332'16,"0"0"-231"-16,0 0-88 15,200-55 77-15,-137 55 40 0,-12 8-90 16,-13 46-40-1,-20 67-78-15,-12-7-136 0,-6-2-368 16</inkml:trace>
  <inkml:trace contextRef="#ctx0" brushRef="#br0" timeOffset="20519">2101 7484 2493 0,'0'0'385'16,"0"0"-385"-16,0 0-8 16,0 0-14-16,0 0-83 0,0 0-453 15,0 0-1499-15</inkml:trace>
  <inkml:trace contextRef="#ctx0" brushRef="#br0" timeOffset="20735">1680 5689 2471 0,'0'0'242'0,"0"0"-161"15,0 0-74-15,0 0 1 16,204 44-2-16,-190 27-6 0,-14 72-102 15,0-26-568-15,-18-7-1268 16</inkml:trace>
  <inkml:trace contextRef="#ctx0" brushRef="#br0" timeOffset="21617">5665 7287 1739 0,'0'0'300'0,"0"0"-207"16,0 0-49-16,0 0 197 15,0 0-41-15,0 0-120 16,0 0-16-16,72-52-24 16,-9-10-22-16,5-18-4 0,8-22-14 15,-4-17-35 1,-2-11-5-16,-12-13-6 0,-13 3 44 16,-13 7 4-16,-16 15 2 15,-5 29 138-15,-11 23 2 16,0 25 16-16,0 23-51 15,0 13 20-15,-3 5-24 16,-12 39-84-16,2 32-20 16,-1 20 7-16,8 17-8 15,6 9 0-15,0 2 0 16,12-15 1-16,30-13-11 16,9-22-23-16,12-26-48 15,13-30-3-15,6-13 39 16,1-41-57-16,0-27-16 15,-11-22 45-15,-12-9 62 0,-15-4-20 16,-18 13 31 0,-6 22 58-16,-15 24 36 0,-6 23 38 15,0 21 15 1,0 12-89-16,-3 47-7 0,-15 18-22 16,5 11-2-16,5 2 10 15,8-19-35-15,0-16 13 16,8-15-15-16,20-17-83 15,20-23-101-15,0 0-436 16,-7-25-808-16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0:25.544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3 2307 0,'0'0'478'0,"0"0"-425"16,0 0 33-16,0 0 86 15,0 0-35-15,0 0-137 0,45-3-45 16,-14 3-147-16,-7 0-615 16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5:44.709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810 65 1597 0,'0'0'267'16,"0"0"-169"-16,0 0 18 15,0 0 110-15,0 0 4 16,0 0-77-16,-3-2-25 16,3 4-26-16,0 5-9 15,-3 11-11-15,3 21-49 16,-4 23 7-16,-2 24 29 16,-2 25-9-16,2 17 25 0,2 2-34 15,-2-4-7 1,6-16-16-16,0-8-7 0,0-16-4 15,0-23-17-15,0-9 0 16,0-17 4-16,0-16-4 16,-5-8-34-16,5-11-56 15,0-2-76-15,-3-15-132 16,3-22-476-16,-3-6-1286 0</inkml:trace>
  <inkml:trace contextRef="#ctx0" brushRef="#br0" timeOffset="607">0 177 1765 0,'0'0'300'15,"0"0"-132"-15,0 0-32 16,0 0 81-16,0 0-7 16,0 0-47-16,0 0-78 0,3-3-57 15,36-10-5-15,18 2 70 16,27-6-3-16,16 2-20 16,14 2-21-16,17 4-2 15,7 0-7-15,11-1-39 16,1-2-1-16,-1-6 6 15,-15 3-6-15,-23 2-21 16,-31 2-45-16,-32 9-50 16,-24 2-45-16,-24 0-147 15,-10 13-171-15,-19 9-371 0</inkml:trace>
  <inkml:trace contextRef="#ctx0" brushRef="#br0" timeOffset="935">1673 637 2099 0,'0'0'340'16,"0"0"-197"-16,0 0 16 15,0 0 83-15,11 189-86 16,-8-130-84-16,0 0-26 16,0 1-37-16,5-12 11 15,-4-3 4-15,2-11-14 16,-3-6 1-16,-3-7-11 0,0-5 0 16,0-4-2-16,0-3-67 15,0-6-55-15,0-3-95 16,-3-22-136-16,-3-17-272 15,-2-12-715-15</inkml:trace>
  <inkml:trace contextRef="#ctx0" brushRef="#br0" timeOffset="1063">1604 373 1054 0,'0'0'790'0,"0"0"-645"16,0 0-65-16,0 0 4 0,0 0-84 15,0 0-180-15</inkml:trace>
  <inkml:trace contextRef="#ctx0" brushRef="#br0" timeOffset="1486">2204 668 1866 0,'0'0'308'16,"0"0"-141"-16,0 0-16 15,0 0 19-15,49 170-99 16,-42-119-56-16,-4-5-15 16,-3-6-4-16,0-2-59 0,0-10 9 15,0-10-7 1,-3-12 30-16,-8-6 25 0,1-3 6 15,-1-31 5-15,4-19 1 16,7-9-6-16,0-7 16 16,7 1 6-16,25 6 20 15,13 5 4-15,6 18 3 16,8 14 26-16,4 12-15 16,-3 13 46-16,0 16 21 15,-4 36-3-15,-8 17 77 16,-7 14-156-16,-14 8 10 15,-6-3 4-15,-8-5-58 16,1-12 0-16,4-15-1 0,0-16-20 16,9-18-20-16,35-22-221 15,-7-15-383-15,4-23-476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5:48.988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0 2043 0,'0'0'483'0,"0"0"-373"16,0 0-19-16,0 0 73 0,0 0 21 16,0 0-21-16,0 0-57 15,155 0-35-15,-54 0 12 16,43 7-46-16,52-5 1 16,60 5-8-16,31-4-25 15,6 3 20-15,-4-2-26 16,-5 4 0-16,15 2 22 15,11-5-22-15,7 5 9 16,5-4-9-16,-5 1 11 16,-10-5-7-16,-20 7-4 15,-19 1 0-15,-19 3 8 16,-8-2-7-16,-6 2-1 16,-11 0 0-16,-6-11 7 0,-11-2-7 15,-11 0 0-15,-29 0 0 16,-30 0-3-16,-37 0 3 15,-11-2 0-15,9-7 5 16,-8-1-4-16,-1 3 27 16,-26 1-28-16,-27 3 0 15,-15 3 9-15,-13 0-3 16,-8-2-10-16,0 2 4 16,-17-7-90-16,-39-2-78 15,8 0-363-15,3-4-431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5:49.307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0 2914 0,'0'0'2'16,"0"0"-2"-16,0 0-598 16,0 0 411-16,0 0-52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5:49.445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0 252 2763 0,'0'0'563'16,"0"0"-487"-16,0 0-76 15,0 0 0-15,20-184-140 0,-8 116-856 16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5:46.658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522 214 1553 0,'0'0'734'16,"0"0"-607"-16,0 0-87 16,0 0 161-16,-27 256 74 0,19-129-87 15,5 9-95 1,3 1-1-16,0-10 5 0,0-9-33 16,0-14-20-16,11-23-39 15,2-15-5-15,-2-15-6 16,-2-15-85-16,-1-10-90 15,-8-11-180-15,0-6-253 16,-4-2-169-16</inkml:trace>
  <inkml:trace contextRef="#ctx0" brushRef="#br0" timeOffset="223">0 1047 2199 0,'0'0'374'16,"0"0"-276"-16,0 0-4 15,0 0 168-15,0 0-60 16,197 0-115-16,-107 0-32 16,3-3-51-16,4-6-2 15,-4 3-4-15,29 6-137 16,-30 0-366-16,-13-4-628 0</inkml:trace>
  <inkml:trace contextRef="#ctx0" brushRef="#br0" timeOffset="603">1242 988 1480 0,'0'0'1119'0,"0"0"-979"15,0 0-78-15,-176 53 161 16,125-12 17-16,3 9-112 16,13 5-74-16,14 7 5 0,18 3-49 15,3-4 1-15,29-1-11 16,28-7-11-16,23-9 2 15,13-14-85-15,3-12-42 16,2-10-17-16,-12-8 23 16,-14 0 41-16,-21-17 9 15,-16-13 65-15,-22-12 15 16,-13-13 55-16,0-9 30 16,-21-11 35-16,-19-2-62 15,-16 4-14-15,2 9-44 16,-16-2-71-16,18 17-151 15,11 12-638-15</inkml:trace>
  <inkml:trace contextRef="#ctx0" brushRef="#br0" timeOffset="905">2039 425 2782 0,'0'0'344'16,"0"0"-329"-16,0 0 9 16,0 0 75-16,0 213 83 15,0-118-92-15,5 14-69 16,5 3 27-16,-1 2-26 0,6 1-21 15,-1 0-2-15,-4-9 0 16,-7-10-53-16,2-16-111 16,-5-7-114-16,0-30-218 15,0-15-375-15</inkml:trace>
  <inkml:trace contextRef="#ctx0" brushRef="#br0" timeOffset="1114">1892 1059 2169 0,'0'0'462'0,"0"0"-365"16,0 0 109-16,0 0-32 0,221-59-72 16,-152 47-62-16,-12 3-40 15,-7 6 0-15,-13 0-80 16,-23-1-165-16,-8 4-225 15,-6-2-125-15</inkml:trace>
  <inkml:trace contextRef="#ctx0" brushRef="#br0" timeOffset="1357">967 784 1974 0,'0'0'464'16,"0"0"-391"-16,0 0 33 16,0 0 81-16,114-178-7 15,-58 133-85-15,1 3-72 16,-4 8-7-16,-8 10-16 16,-12 7-38-16,-9 10-100 15,-6 3-92-15,-4 4-95 16,-1-5-19-16,2 2-188 15,-9 2-616-15</inkml:trace>
  <inkml:trace contextRef="#ctx0" brushRef="#br0" timeOffset="1467">1513 302 1646 0,'0'0'539'16,"0"0"-310"-16,0 0-23 0,0 0-9 16,179-186-34-16,-131 152-163 15,6 0-28-15,-12 8-347 16,-7 4-1297-16</inkml:trace>
  <inkml:trace contextRef="#ctx0" brushRef="#br0" timeOffset="3615">1292 483 601 0,'0'0'1297'0,"0"0"-974"16,0 0-144-16,0 0 48 0,0 0 8 15,0 0-38-15,0 0-110 16,48 114-56-16,0-55-31 15,-3-7-289-15,-10-8-988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5:52.785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54 30 818 0,'0'0'1414'16,"0"0"-1180"-16,0 0-214 16,0 0-19-16,0 0 154 0,0 180-7 15,0-77-39-15,0 11-43 16,-3 13-38-16,3-2 45 16,-3-1-34-16,0-13-10 15,-4-14-5-15,-1-13-24 16,2-19 12-16,0-15-5 15,-2-16-7-15,1-11 15 16,4-14-15-16,3-7 0 16,0-2 9-16,0 0-9 15,3-34-30-15,28-18-70 16,10-25-56-16,18-21 7 16,17-17-54-16,13-5 12 15,12-5 21-15,9 11 56 0,4 14 55 16,-10 16 33-1,-17 22 26-15,-19 16 25 0,-23 14 72 16,-18 17 52-16,-20 7 17 16,-7 8 42-16,0 0 9 15,-21 5-93-15,-27 19-56 16,-11 11 3-16,-10 8-46 16,-6 10 5-16,3 8-3 15,-2 7-26-15,13 1 31 16,5-1-32-16,18-2 0 15,14-7-1-15,17-9 1 16,7-4 0-16,0-6-6 16,28-3 12-16,10-2-8 15,4-3 2-15,2-8 0 16,4-5 6-16,-3-3-6 0,-3-5 0 16,-4-2-7-1,-7 1 16-15,-4-6-18 0,-6 2 9 16,-4-6 0-16,-7 3-8 15,1-3-5-15,4 0-10 16,-3 0 10-16,9-23-22 16,11-17 34-16,8-15-57 15,10-20-42-15,11-9 22 16,7-9-21-16,9-4-5 16,6 4 1-16,-1 3 12 15,-5 0 71-15,-8 10 5 16,-21 7 15-16,-18 12 44 0,-19 14 40 15,-11 10 51-15,0 10-3 16,-20 11 11-16,-11 6 2 16,-4 10-85-16,-7 0-43 15,-3 32 22-15,-6 24-33 16,6 15 10-16,1 13-8 16,8 6-1-16,12 6 14 15,7 4-21-15,10 0 0 16,4-1-16-16,3-4 16 15,0-5-23-15,-3-12 5 16,3-12-25-16,0-17 34 16,-3-16-39-16,3-10-12 15,0-11 36-15,0-8-20 0,0-4 22 16,0-6 1 0,6-31-51-16,28-16 19 0,15-10-15 15,6-9 1-15,7 8 39 16,1 8-9-16,-12 22 32 15,-6 20 5-15,-15 14 37 16,-1 23 95-16,-8 30-29 16,0 14-39-16,-5 9 111 15,1-3-125-15,4 0-31 16,6-14-8-16,5-13-4 16,2-13 1-16,7-10-8 15,1-17-47-15,3-6-10 16,0-6-19-16,-1-30 55 15,-5-15-19-15,-12-8 13 16,-3-6 18-16,-6-1 18 0,-9 2-2 16,-1 11 75-16,-5 16-11 15,-3 18 20-15,0 11 5 16,0 8-36-16,0 5-5 16,0 26-55-16,0 11 0 15,0 8 23-15,0 7-23 16,0-7-8-16,0-5-59 15,0-7-111-15,0-7-158 16,0-13-460-16,4-5-1204 0</inkml:trace>
  <inkml:trace contextRef="#ctx0" brushRef="#br0" timeOffset="166">2149 399 2626 0,'0'0'378'0,"0"0"-214"16,0 0-108-16,0 0-8 15,0 0-48-15,0 0-201 16,0 0-776-16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5:55.572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0 751 2472 0,'0'0'359'16,"0"0"-359"-16,0 0 0 15,0 0 67-15,0 0 38 16,0 0-105-16,179-164-10 15,-123 95 1 1,-4-1-9-16,-8-4 18 0,-5-4 1 16,-12-1 11-16,-9 8 76 15,-12 11 53-15,-3 17-14 16,-3 13 13-16,0 17-56 16,0 13-3-16,0 3-23 15,0 43-50-15,0 32 67 16,0 23-20-16,-3 16-10 15,0 9 17-15,3 6-35 16,0-9-26-16,0-11-1 16,0-12-42-16,0-15-83 0,9-8-146 15,-1-25-530-15,-8-18-1726 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5:53.974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0 657 1594 0,'0'0'235'16,"0"0"-142"-16,0 0-16 15,0 0 136-15,0 0 37 16,0 0-82-16,0 0-58 15,182-22 56-15,-158 79-79 16,-6 17-4-16,-6 9-48 16,-4 5-22-16,-8-7 23 15,4-9-36-15,-4-14 0 16,3-12 0-16,0-18 6 16,-3-13-9-16,0-8 3 15,3-7-3-15,2-9-17 0,-2-32 20 16,7-17-19-16,1-17 13 15,5-9 0-15,5-4-5 16,3 10 11-16,5 15-3 16,-2 18-6-16,3 24 9 15,-1 21-1-15,-2 6 1 16,1 40 22-16,-1 20 16 16,-6 9-38-16,-4 5 1 15,-6-9-16-15,-4-6 0 16,-1-11-28-16,-6-21-8 15,0-7-18-15,0-20 44 16,0-6 8-16,0-3 17 16,0-37 14-16,-6-19-14 0,3-14 0 15,3-14 4-15,0-5 4 16,16 2-1-16,16 9-7 16,6 16 0-16,2 21 39 15,2 19-20-15,2 23 7 16,1 2 30-16,-3 24 6 15,-4 29 14-15,1 13-55 16,-6 8-20-16,-6 7 32 16,2 0-33-16,-8-10 0 15,-5-9-7-15,-5-14-20 16,-4-6-84-16,7-20-127 16,-1-10-144-16,1-12-258 0</inkml:trace>
  <inkml:trace contextRef="#ctx0" brushRef="#br0" timeOffset="712">1541 645 2302 0,'0'0'382'0,"0"0"-284"16,0 0 41-16,0 0 135 15,-200 34-96-15,152 9-106 16,6 10-28-16,12 6-43 16,12 3-1-16,18 4 0 0,0-7-6 15,21-7-21 1,20-11-103-16,11-10-47 0,4-18-37 16,-2-13-56-16,-6 0 16 15,-6-26 82-15,-10-10 75 16,-8-8 95-16,-11 0 2 15,-5 7 89-15,-5 12 134 16,-3 9 35-16,0 14 20 16,0 2-142-16,0 0-97 15,0 29 3-15,6 6-42 16,15 3-9-16,14-4 8 16,2-7-62-16,13-9-39 15,-2-7-36-15,0-11-26 16,-4 0 61-16,-2-12 26 15,-8-20 4-15,-10-5 61 0,-4-6 12 16,-8 2 10-16,-6 10 63 16,-3 13 60-16,-3 12 83 15,0 6-46-15,0 15-126 16,0 27-8-16,0 13-3 16,0 6 16-16,0 2-23 15,21-8-25-15,17-9-2 16,17-11-3-16,7-17-65 15,4-14 19-15,0-4-2 16,-7-19-15-16,-8-23-46 16,-13-9 69-16,-7-5 35 0,-7 0 18 15,-7 0-8 1,-10 6 83-16,1 16 47 0,-8 15 22 16,0 17-12-16,0 2-59 15,0 15-38-15,0 25-37 16,0 8 10-16,0 1-7 15,6-1-2-15,1 1-16 16,1-16-29-16,-5-5-126 16,-3-12-150-16,0-7-346 15,-11-9-637-15</inkml:trace>
  <inkml:trace contextRef="#ctx0" brushRef="#br0" timeOffset="953">1248 433 2099 0,'0'0'334'0,"0"0"-243"15,0 0-79-15,0 0 126 16,0 0 5-16,206-134-78 15,-156 123-65-15,-8 4-14 16,-2 7-110-16,1-2-78 16,-6 2-266-16,-7-7-173 0</inkml:trace>
  <inkml:trace contextRef="#ctx0" brushRef="#br0" timeOffset="1132">1845 17 1681 0,'0'0'364'0,"0"0"-202"15,0 0 76-15,0 0 45 16,0 0 31-16,176-30-156 16,-131 46-66-16,3 7-31 15,0 0-48-15,8-5 1 16,-8-2-14-16,3-10-112 16,8-6-64-16,-11-6-340 15,-9-16-287-15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1:07.44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15466 836 1971 0,'0'0'393'16,"0"0"-245"-16,0 0-43 15,0 189 156-15,-3-18-21 16,3 46-111-16,0-9-38 15,0-43-43-15,0-50-12 16,0-41 17-16,0 11-53 16,0-2 0-16,0-2 13 0,0-26-12 15,0-20-2 1,0-19 1-16,0-16 0 16,0 0-18-16,0-41-8 0,0-24-37 15,0-19 44-15,0-24-11 16,-3-38 14-16,-15-47-13 15,-6-44 29-15,-3-7-3 16,13 44 3-16,10 63 0 16,4 64 10-16,0 29-9 15,36 6 19-15,12 11-20 16,20 8 1-16,12 19 34 16,13 4-35-16,0 38 0 15,-3 15 41-15,-13 10-40 16,-23 3 14-16,-30 7-15 15,-24 1 1-15,-6 4-2 0,-50-5-2 16,-13-9-42-16,-3-13-42 16,6-21-76-16,7-34-112 15,22-7-314-15,13-32-786 16</inkml:trace>
  <inkml:trace contextRef="#ctx0" brushRef="#br0" timeOffset="789">16484 684 2155 0,'0'0'379'0,"0"0"-275"0,0 0-25 16,0 0 202-16,-51 178-28 16,27-117-127-16,9 1-77 15,12-3-20-15,3-7-29 16,15-6-1-16,26-19 0 15,10-18-57-15,12-9-1 16,-6-14-11-16,-1-35 19 16,-11-15 45-16,-18-11 3 15,-19-3 3-15,-8 4 23 16,-17 5-17-16,-28 16 40 16,-3 19-4-16,-5 16-18 15,8 15 28-15,15 3-52 16,16 9 0-16,14 22-9 0,0 7-1 15,38-1-5-15,16-4-37 16,12-4-31-16,8-9 46 16,-2-11-47-1,-3-9-15-15,-7 0 66 0,-8-5 9 16,-9-17 24-16,-10 4 6 16,-11-4 39-16,-9 11 90 15,-9 0-48-15,-6 11-18 16,3 0 19-16,-3 34-72 15,0 31 71-15,0 29-25 16,0 52-37-16,0 59 46 16,0 46-29-16,0 8-24 15,0-50 21-15,0-57-33 16,0-61-12-16,0-20 0 16,0-2 6-16,0-8-24 0,4-3 21 15,-4-28-6-15,0-21-8 16,0-9 31-16,0-6-26 15,0-37 12-15,-7-23-3 16,4-20-20-16,3-20-7 16,0-12-5-16,0-9 34 15,0-38-22-15,0-39 17 16,0-30-10-16,3 24-35 16,7 54 51-16,4 70-35 15,7 52 35-15,9 8-12 16,15 7 21-16,14 12-9 0,7 7 0 15,3 11 1-15,-4 26 16 16,-10 10-17-16,-20 8 0 16,-17 9 4-16,-18 7 5 15,-7-3-13-15,-39 0 4 16,-15-6-50-16,-1-13-22 16,-7-21-194-16,21-19-261 15,13-9-218-15</inkml:trace>
  <inkml:trace contextRef="#ctx0" brushRef="#br0" timeOffset="1405">17809 780 2148 0,'0'0'375'0,"0"0"-286"0,0 0 183 16,0 0-29-16,0 0-102 15,101 177-68-15,-80-111-73 16,3 0-1-16,6-4-7 16,5-10-36-16,7-18-3 15,-2-22-52-15,5-12-14 16,0-12 26-16,-7-35-4 16,-3-12 28-16,-8-3 30 15,-9 2 33-15,-8 8 31 16,-10 18 31-16,0 15 86 15,0 16 16-15,0 3-92 16,0 20-28-16,-4 25 4 16,4 7-40-16,0 8 34 0,7 4-42 15,17-13-25-15,11-4 23 16,10-13-48-16,6-16 26 16,5-18-62-16,3 0-20 15,-1-33 97-15,4-27-114 16,-2-11 56-16,0-19 57 15,3-14-20-15,-4-10 18 16,3-6-11-16,-7-10 23 16,-10 2-6-16,-10 9 12 15,-18 18-6-15,-13 14 111 0,-4 23-8 16,-12 18 44 0,-18 22-21-16,-12 21-37 15,-6 3 58-15,-4 34-99 16,0 34-4-16,4 19 47 0,7 16-50 15,10 15 5-15,11 9-14 16,8 6-22-16,12-3 5 16,0-5-15-16,4-10-46 15,31-11-20-15,13-23-39 16,14-24-30-16,49-38-144 16,-12-19-325-16,-13 0-269 0</inkml:trace>
  <inkml:trace contextRef="#ctx0" brushRef="#br0" timeOffset="1962">19686 775 2293 0,'0'0'484'0,"0"0"-345"16,0 0 195-16,0 0-77 15,-197-55-78-15,135 60-50 16,0 28-87-16,7 17-3 15,14 8-29-15,13 8-8 16,25 2-4-16,3-6-7 16,10-9-54-16,35-13-16 15,11-15-56-15,9-18-11 16,1-7-59-16,-2 0-5 16,-8-18 95-16,-11 0 42 0,-15 9 54 15,-9 9 17-15,-7 0 2 16,-4 4 101-16,4 25-3 15,7 6-42-15,3-4-16 16,11-2-40-16,7-7-30 16,6-9-33-16,0-13-156 15,0 0-79-15,-3-28-59 16,-4-17 70-16,-10-16 38 16,1-21 38-16,-11-11 108 15,-5-23 103-15,-5-15 76 16,-8-8 132-16,-3-5 0 15,0 8-17-15,0 20 88 16,-14 30 42-16,7 29 22 0,1 35-78 16,6 22-106-1,0 22-36-15,0 51-63 0,0 26 4 16,0 27 22-16,0 11-68 16,9 7 6-16,9-5-24 15,6-12-19-15,0-9 18 16,5-18-88-16,-2-22-80 15,-9-29-315-15,-6-21-338 16,-8-25-1215-16</inkml:trace>
  <inkml:trace contextRef="#ctx0" brushRef="#br0" timeOffset="2247">19931 528 2385 0,'0'0'520'0,"0"0"-520"16,0 0 0-16,0 0 43 16,0 0 81-16,239 46-110 15,-158-20-13-15,2 3 25 16,1 1 4-16,-12 11 34 16,-13 5-14-16,-11 6-17 15,-18 12 44-15,-12-3-56 16,-12 7 9-16,-6-3 38 15,0-6-68-15,0-10 0 16,0-14 0-16,0-15-73 16,0-18 14-16,0-9-165 0,0-23-348 15,-3-11-278-15</inkml:trace>
  <inkml:trace contextRef="#ctx0" brushRef="#br0" timeOffset="2368">20645 433 2248 0,'0'0'378'16,"0"0"-347"-16,0 0-31 16,0 0-83-16,0 0-251 15,0 0-1680-15</inkml:trace>
  <inkml:trace contextRef="#ctx0" brushRef="#br0" timeOffset="3049">21107 749 2607 0,'0'0'363'0,"0"0"-170"16,0 0 46-16,0 0-83 16,0 0-42-16,-51 183-93 15,51-133-10-15,0 2-11 16,7-1 0-16,23-5-12 15,12-15-18-15,6-13-27 16,8-18 40-16,-2 0-40 16,-1-29 26-16,-11-22 4 15,-15-8 27-15,-13-3-24 0,-14-1 24 16,0 9 0 0,-29 6 10-16,-12 11-8 0,-4 6 19 15,8 10-1-15,5 7-19 16,14 10 11-16,15 4-12 15,3 0-64-15,8 0 41 16,26 0-29-16,7 11-9 16,8 7 2-16,3 4 44 15,-7 4 2-15,-5 1 13 16,-5 10 0-16,-7 7 4 16,-4 5 4-16,-4 6 1 15,1-4-9-15,-6 2 6 16,-3-10 31-16,0-8-37 0,-6-14 0 15,2-15 14-15,-8-6-8 16,3-9 17-16,4-32-14 16,-1-11-3-16,12-13 12 15,6-10-18-15,8-2 0 16,1 2 60-16,6 10-27 16,2 12 30-16,1 19-7 15,-1 22-8-15,-4 12 54 16,5 12-35-16,-12 40 1 15,-1 21 25-15,-11 15-56 16,-12 16 11-16,-3-2 5 16,0-2-53-16,4-10 0 15,4-19 0-15,7-18 0 0,-2-23 0 16,12-23 0-16,9-7 0 16,8-31-18-16,32-75-164 15,-11 13-371 1,-4-10-2448-16</inkml:trace>
  <inkml:trace contextRef="#ctx0" brushRef="#br0" timeOffset="4569">671 3637 1935 0,'0'0'301'0,"0"0"-160"16,0 0-8-16,0 0 64 16,0 0 69-16,0 0-159 15,-21 3-65-15,37-3 2 16,26 0-37-16,17 3 25 16,24-3-29-16,10 0 9 15,11 0-24-15,-5 0-50 16,8 6-211-16,-28 0-298 15,-29 4-513-15</inkml:trace>
  <inkml:trace contextRef="#ctx0" brushRef="#br0" timeOffset="4828">591 4127 1943 0,'0'0'330'0,"0"0"-187"16,0 0-22-16,0 0 93 16,0 0 28-16,0 0-61 15,0 0-130-15,72 9-15 0,5-9-9 16,67 0-27-16,-16 0-111 15,-11 0-518-15</inkml:trace>
  <inkml:trace contextRef="#ctx0" brushRef="#br0" timeOffset="6386">2999 3416 1721 0,'0'0'249'0,"0"0"-154"16,0 0-16-16,0 0 42 15,0 0 93-15,0 0-94 16,-211-91-63-16,152 91-4 0,-5 23 0 16,-10 29 26-16,6 26-15 15,2 15-10-15,15 10 30 16,19-1-73-16,22-5-3 15,10-16-2-15,31-19-6 16,31-22 0-16,18-22 0 16,6-18-64-16,4-13 7 15,-15-36-34-15,-6-13 46 16,-21-13 37-16,-13 4 8 16,-14 9 21-16,-15 10 63 15,-6 20 68-15,0 17 24 16,-6 15-95-16,-15 3-31 0,0 43 0 15,4 13-37 1,7 10 35-16,10 4-48 0,0-10 8 16,21-7-20-16,21-12-56 15,30-17-174-15,-10-10-400 16,-7-15-869-16</inkml:trace>
  <inkml:trace contextRef="#ctx0" brushRef="#br0" timeOffset="-1319">10968 934 1564 0,'0'0'744'16,"0"0"-581"-16,0 0-41 16,-176 9 95-16,121 24 40 15,-1 7-93-15,16 6-76 16,11 10-58-16,20 1-29 15,9 0 12-15,21 0-13 0,33-7-41 16,12-11-33-16,14-13-104 16,-2-17-63-16,-4-9-51 15,-9-9-47-15,-14-30 129 16,-20-16 90-16,-17-3 120 16,-14-7 105-16,0-4 112 15,-35 7-8-15,-5 11 1 16,-5 9-27-16,7 11 23 15,6 13-118-15,22 8-49 16,10 7-24-16,7 3-15 16,45 0 0-16,20 0-24 15,7 0-75-15,4 0-9 16,-6-6-24-16,-11-7 55 0,-18-7 51 16,-15-6 26-1,-12-2 0-15,-13-3 88 0,-8 6 77 16,0 2 52-16,-8 12-58 15,-13 11-44-15,-6 0-23 16,3 25-49-16,6 34-5 16,9 19-17-16,9 24-20 15,0 12 29-15,21 18-30 16,15 7-1-16,6 9-1 16,3 2-5-16,-4-6-1 15,-5-15-13-15,-12-17 21 16,-12-19-13-16,-12-21 5 15,0-19 3-15,-12-18 4 0,-27-19 2 16,-9-16 10 0,-11 0-10-16,-3-21-1 0,1-26 30 15,5-20-17-15,14-15-13 16,18-6 0-16,21-9-1 16,3-2-14-16,45 3-47 15,62-29-209-15,-8 25-475 16,-4 16-1608-16</inkml:trace>
  <inkml:trace contextRef="#ctx0" brushRef="#br0" timeOffset="-712">13415 1178 1839 0,'0'0'541'0,"0"0"-405"16,0 0 46-16,0 0 46 15,-173-160-53-15,107 149-37 16,0 11-72-16,7 0-35 15,11 9 28-15,11 28-59 16,9 10 0-16,21 6-7 16,7 4 4-16,0-6-27 15,42-7-43-15,9-17-38 16,11-14 15-16,4-13-76 16,0-15 41-16,-7-28 38 15,-14-7 41-15,-18 0 52 0,-9 14 85 16,-15 13 24-16,-3 19 69 15,0 4-75-15,0 18-26 16,0 27 2-16,3 8-14 16,15 6-10-16,12-7-45 15,12-11-10-15,9-11 0 16,8-14-12-16,-5-12-103 16,9-4-199-16,-22-22-533 15,-9-9-1143-15</inkml:trace>
  <inkml:trace contextRef="#ctx0" brushRef="#br0" timeOffset="-5477">3382 863 1957 0,'0'0'538'16,"0"0"-398"-16,0 0 27 16,0 0 30-16,0 0-70 15,10 164 41-15,7 5-48 0,4 55-60 16,-3 14 6-16,-4-39-23 15,-4-56 1-15,-7-59-43 16,0-13-1-16,5 4 15 16,-5-7-15-16,4-2 0 15,-7-27-4-15,3-16 5 16,-3-20-2-16,0-3-7 16,0-22 8-16,0-40-6 15,0-22-18-15,0-50-11 16,0-52 25-16,-10-56-22 15,-17-24 22-15,-11 11-16 16,6 53 19-16,11 71-10 16,11 48 7-16,10 32 10 0,0 14-1 15,31 6 1-15,21 19-2 16,17 12-8-16,14 21 10 16,10 34 32-16,0 15-32 15,-10 10 0-15,-17 11 6 16,-25 2-4-16,-21 0 4 15,-20-4-6-15,-4-7 0 16,-44-11 7-16,-9-14-7 16,-9-21 0-16,1-17 0 15,5-19-30-15,9 0-80 16,13-75-237-16,17 1-423 16,18 0-1229-16</inkml:trace>
  <inkml:trace contextRef="#ctx0" brushRef="#br0" timeOffset="-4781">4659 892 2333 0,'0'0'343'16,"0"0"-216"-16,0 0 0 15,0 0 138-15,-235-81-23 16,169 81-147-16,4 28-40 16,11 28-34-16,6 12-7 0,18 10 31 15,19 5-45-15,8-2-6 16,14-9 4-16,37-13-55 16,15-19-9-16,11-22-43 15,-2-18-74-15,0 0 8 16,-5-43 0-16,-15-16 63 15,-17-10 84-15,-11-1 22 16,-15 2 6-16,-9 8 62 16,-3 17 58-16,0 22 82 15,-11 17-43-15,-7 4-52 16,2 25-23-16,2 25-49 16,14 7-11-16,0 7-24 0,6-7-1 15,29-8-8-15,10-16-57 16,0-15-32-16,3-18 16 15,0 0-21-15,-7-36 40 16,-2-19 9-16,-5-11 48 16,-6-5-12-16,-7 1 31 15,-5 15-13-15,-5 19 75 16,-4 19-6-16,-1 17-12 16,5 0-55-16,4 35 16 15,1 17 40-15,1 17-58 16,-2 2 0-16,-6 3 11 15,-5-9-11-15,-4-8-6 16,0-19-23-16,0-18 29 16,-10-20 10-16,-17 0-10 0,-5-46 0 15,-2-23 24-15,-1-14-6 16,11-15 13-16,3 5-4 16,15 4-10-16,6 15 23 15,0 16-40-15,41 17 1 16,17 14-2-16,16 16-2 15,10 11-73-15,41 4-171 16,-18 21-546-16,-17 2-1343 0</inkml:trace>
  <inkml:trace contextRef="#ctx0" brushRef="#br0" timeOffset="-3827">6063 802 2196 0,'0'0'382'16,"0"0"-230"-16,0 0 63 15,0 0 55-15,0 0-95 16,0 0-105-16,-218-22-31 15,173 62-16-15,3 11 13 16,12 8-6-16,6 2-29 16,13 4-1-16,11-3 0 15,0-5-24-15,17-11 4 0,25-12-85 16,3-12-37-16,6-16-9 16,2-6-72-16,-2-9 27 15,-3-28 26-15,-6-10 88 16,-12 0 81-16,-6 0 2 15,-6 13 2-15,-10 13 115 16,-5 12 2-16,0 9 6 16,-3 2-52-16,3 33-15 15,9 11 27-15,4 1-86 16,8 3 8-16,4-10-7 16,6-9-1-16,4-9-7 15,1-17-12-15,-6-5-11 0,3-14 15 16,-3-27-3-1,-1-11 6-15,-1-8-6 0,-4-1 25 16,-6 4-8-16,-1 11 2 16,-5 17 20-16,-9 18 64 15,5 11-85-15,-4 4 11 16,2 41 29-16,-1 14-32 16,2 3 11-16,-4 7-19 15,6-7 1-15,-3-10 5 16,-1-12-6-16,-1-16 0 15,-7-20-6-15,0-4 17 16,0-9 1-16,0-32-12 16,-4-10 1-16,-7-12 3 15,11-2-4-15,0 7 0 16,0 8-7-16,0 12 8 0,15 23-2 16,5 15-15-16,4 2 16 15,-6 44-16-15,0 14 16 16,-9 13 0-16,-6-1 0 15,1-3 0-15,-4-16-8 16,0-15-19-16,0-20 27 16,0-18-6-16,0 0 6 15,4-32 0-15,0-23 6 16,5-13-4-16,6-7-2 16,6-2 0-16,3-1 1 15,6 5 21-15,2 16-22 16,2 15 0-16,1 9 11 15,-2 24-10-15,-1 9 25 16,-4 0 4-16,-4 34-17 16,-7 10 34-16,-4 3-40 0,-2 2-7 15,-1 0 0-15,-2-5-3 16,-5-4-55-16,0-6-14 16,-3-6-172-16,0-9-219 15,0-4-19-15,-9-8-596 0</inkml:trace>
  <inkml:trace contextRef="#ctx0" brushRef="#br0" timeOffset="-3061">7364 1041 1898 0,'0'0'220'0,"0"0"-171"15,0 0 93-15,0 0 25 16,0 0-66-16,192 32-77 16,-140-32-24-16,0 0 25 15,-1-13-25-15,-13-13 0 16,-7 1 6-16,-14-2 0 16,-13-5 12-16,-4 3 42 15,-4-3 26-15,-29 5 20 16,-15 4-28-16,-8 14 1 15,-7 9-2-15,1 0-28 0,7 33 41 16,11 18-45 0,16 11-9-16,14 9 25 0,14 0-59 15,3 1-1-15,39-10-1 16,17-9-21-16,13-19-45 16,14-15-96-16,7-19-40 15,0 0-87-15,21-53-83 16,-28-6-339-16,-20 0-829 0</inkml:trace>
  <inkml:trace contextRef="#ctx0" brushRef="#br0" timeOffset="-2843">8257 550 1622 0,'0'0'304'16,"0"0"-205"-16,0-187 50 0,0 132 182 16,0 21 15-1,0 18-86-15,0 16-149 16,0 0-36-16,0 41-26 0,0 23 37 15,0 24 17-15,0 17-59 16,0 7-25-16,0 4 29 16,0-5-48-16,0-8-9 15,0-14-29-15,6-7-53 16,2-20-34-16,-5-19-365 16,-3-21-163-16,0-17-405 0</inkml:trace>
  <inkml:trace contextRef="#ctx0" brushRef="#br0" timeOffset="-2213">8033 762 1640 0,'0'0'698'0,"0"0"-628"16,0 0-27-16,0 0-15 15,0 0 99-15,230 71-68 16,-161-56-58-16,1-6 12 15,-1-3-13-15,3-6 0 16,-3 0 8-16,-7-6-7 16,-10-18-1-16,-11-7 0 15,-20-3 7-15,-11 0 23 16,-10-4-10-16,0 7 69 16,-31 4 77-16,-7 8-39 0,-7 12 32 15,-3 7-66 1,-3 0-18-16,6 26 30 0,3 17-81 15,10 10-23-15,19 11 26 16,13 4-21-16,0 5-12 16,21-5 5-16,24-6-23 15,13-16 22-15,7-10-89 16,15-23 25-16,4-13 33 16,-6 0-6-16,-4-27-61 15,-14-16-11-15,-10-13 91 16,-13 0-2-16,-8-3 40 15,-10 8-18-15,-5 12 78 16,-7 11 22-16,-3 16 20 16,0 12-29-16,-4 0-55 0,0 33 15 15,0 16-36-15,0 10-4 16,0 5-4-16,3-2 2 16,0-9-18-16,3-11 3 15,-6-10-22-15,0-14 26 16,0-18-34-16,0 0 36 15,-9-21-1-15,-12-29 7 16,-3-15-15-16,6-8 9 16,12-9 0-16,6 4 34 15,0 6-32-15,13 15-2 16,28 15 0-16,7 20-7 16,39 22-30-16,-7 4-255 15,-5 17-803-15</inkml:trace>
  <inkml:trace contextRef="#ctx0" brushRef="#br0" timeOffset="6917">4755 3605 2275 0,'0'0'329'0,"0"0"-269"16,0 0 81-16,0 0 149 16,-182-125-134-16,122 125-65 15,-5 0-62-15,-1 48-1 16,7 20 71-16,11 19-64 16,18 8-35-16,26 2 34 15,4-9-34-15,45-17-16 16,27-22-29-16,15-23-66 15,9-26 24-15,-4 0-91 16,-5-44 4-16,-10-15 110 0,-23-9 20 16,-12-4 44-16,-18 4 1 15,-10 6 26-15,-11 13 139 16,-3 11-24-16,0 20 6 16,0 18-3-16,-3 12-92 15,-8 72-26-15,1 68 21 16,-4 59-2-16,1 25 73 15,-1-7-86-15,4-24-23 16,2-59 32-16,8-31-42 16,0-40 0-16,0-19-1 15,0-4-47-15,0-5 30 16,0-7-113-16,0-21-53 0,0-19-74 16,0-21-240-16,0-29-365 15,0-9-913-15</inkml:trace>
  <inkml:trace contextRef="#ctx0" brushRef="#br0" timeOffset="7285">5310 3604 2177 0,'0'0'465'0,"0"0"-374"16,0 0 83-16,0 0 16 15,0 0-55-15,87 200-39 0,-78-129-72 16,6 1 12-16,-1-7-36 16,2-12-15-16,8-11 14 15,5-22-105-15,1-20-22 16,6 0-42-16,0-31 2 16,3-25 51-16,-4-14 9 15,-5-6 52-15,-2 6 48 16,-8 11 16-16,-5 17 75 15,-9 24 89-15,-3 18-20 16,-3 3-49-16,0 40-30 16,0 13 1-16,0 10 34 15,0-1-80-15,0 0-17 16,0-12-11-16,4-9-69 16,31-17-89-16,0-9-372 15,-1-14-373-15</inkml:trace>
  <inkml:trace contextRef="#ctx0" brushRef="#br0" timeOffset="8015">6435 3708 2152 0,'0'0'568'0,"0"0"-504"16,0 0 123-16,0 0 73 15,-193-18-82-15,142 40-44 16,3 24-110-16,9 16-24 0,12 11 57 16,16 6-57-16,11 1 0 15,6-7-14-15,33-14-47 16,12-16-7-16,8-17-122 16,7-25-61-16,-4-1 88 15,-4-18-21-15,-6-32 63 16,-7-11 63-16,-14-15 58 15,-7-3 12-15,-7-3 51 16,-10 14 68-16,-3 17 33 16,-4 18 5-16,0 24 9 15,4 9-97-15,-1 18-75 16,6 29 54-16,3 15-60 16,0 6-2-16,3-2-11 0,6-11-5 15,-4-11-28-15,4-15-26 16,3-25-20-16,-3-4 41 15,0-11-20-15,0-33 26 16,3-11 19-16,-4-5-11 16,-4 7 36-16,-4 13-11 15,-6 19 12-15,-3 18 3 16,-3 3-3-16,0 24-11 16,0 22 9-16,0 14 4 15,0-4-10-15,0-7 8 16,0-10-25-16,0-17 17 15,0-15-20-15,0-7 19 16,11-16 8-16,2-30 1 0,8-16 8 16,3-9-7-1,5-4 5-15,-2 1 50 0,0 12-37 16,5 13 24 0,2 17 25-16,-2 15-24 0,-2 17 40 15,1 5-43-15,7 36-40 16,10 14 71-16,11 10-22 15,10 6 39-15,11 1-66 16,-5-3-11-16,5-11-24 16,-4-8-15-16,-4-16-106 15,-4-13-98-15,9-21-133 16,-18 0-196-16,-19-18-297 0</inkml:trace>
  <inkml:trace contextRef="#ctx0" brushRef="#br0" timeOffset="8234">8036 2928 1580 0,'0'0'403'15,"0"0"-79"-15,0 0-13 16,0 0-152-16,0 0 40 16,0 0 3-16,9 227-109 15,9-112-28-15,0 13 40 16,-1-4-78-16,1 0-15 15,-2-10-12-15,-2-10-97 16,-11 11-35-16,-3-29-350 16,0-24-308-16</inkml:trace>
  <inkml:trace contextRef="#ctx0" brushRef="#br0" timeOffset="8468">7764 3593 2114 0,'0'0'348'16,"0"0"-253"-16,0 0-59 15,230-9 95-15,-143 9-46 16,-4 6-51-16,-11 26 14 16,-13 13-18-16,-14 9 19 15,-15 10 13-15,-6 8-55 16,-13 2 24-16,-1 1-31 15,4-9 0-15,17-13-115 0,-4-20-195 16,5-18-312-16</inkml:trace>
  <inkml:trace contextRef="#ctx0" brushRef="#br0" timeOffset="8618">8436 3370 2633 0,'0'0'437'0,"0"0"-437"16,0 0-209-16,0 0 85 15,0 0-645-15</inkml:trace>
  <inkml:trace contextRef="#ctx0" brushRef="#br0" timeOffset="9115">8974 2983 1813 0,'0'0'575'0,"0"0"-377"16,0 0 42-16,0 0-31 16,0 0-52-16,0 0-18 15,0 265-26-15,0-134-20 16,0 3-60-16,0-1 12 15,0-12-45-15,11-15-14 16,2-16-17-16,1-10-197 16,0-27-292-16,-4-22-352 0</inkml:trace>
  <inkml:trace contextRef="#ctx0" brushRef="#br0" timeOffset="9734">8702 3690 1551 0,'0'0'923'0,"0"0"-741"0,0 0-155 16,0 0 108-16,0 0 52 16,211-38-135-16,-118 17-28 15,9 3-10-15,-4 4-13 16,-9 8 56-16,-14 6-57 15,-19 3 8-15,-14 32 10 16,-15 12-9-16,-9 11-8 16,-8 13 7-16,1 7 5 15,-2 0 7-15,12-3-20 16,10-11-11-16,7-17-7 0,7-19-16 16,3-19-40-16,8-9-60 15,-2-13-114-15,-6-33 109 16,-3-9 34-16,-7-11 80 15,-14-2 25-15,-6-1 38 16,-12 11 96-16,-6 5 63 16,0 12 29-16,0 16-3 15,-3 11-96-15,-6 7-28 16,-3 7 6-16,3 12-78 16,2 38-12-16,-4 24 22 15,5 16-35-15,6 23 49 16,0 6-51-16,0 14 0 15,13 3 45-15,15 0-36 16,-4-2-8-16,-8-10-1 0,-4-13 12 16,-12-17-19-16,0-19 7 15,0-23 0-15,-28-18-5 16,-7-18 14-16,-6-13-9 16,-4-3 18-16,-3-16-17 15,3-27 80-15,7-21-81 16,10-18 1-16,14-12 9 15,14-8-1-15,0-4-18 16,32 5-16-16,40-24-118 16,-10 26-128-16,-2 13-843 0</inkml:trace>
  <inkml:trace contextRef="#ctx0" brushRef="#br0" timeOffset="11581">12158 3798 1684 0,'0'0'307'16,"0"0"-229"-16,0 0 10 16,0 0 117-16,0 0 15 15,0 0-63-15,-72-127-54 16,34 105 16-16,-10 13 11 15,-11 9-109-15,-7 0-3 16,-3 41 15-16,4 14-15 16,10 16 9-16,10 7-10 0,21 0-16 15,16-3 4 1,8-6-5-16,15-18-33 0,30-11-3 16,9-14-71-16,12-20 18 15,7-6-8-15,-4-23-30 16,0-29 49-16,-4-22 7 15,-13-24 41-15,-4-38 17 16,-13-40 13-16,-18 5 7 16,-10 16 35-16,-7 25 28 15,0 40 52-15,-3 6 14 16,-9 16 25-16,3 30-11 16,2 31-47-16,-1 7-7 15,5 54-96-15,-3 54 0 16,-1 59 30-16,3 52-30 0,4 17 0 15,0-42-1 1,0-48 3-16,14-58-22 0,10-21-29 16,11-6-65-16,13-9 62 15,10-15-41-15,8-35 9 16,10-2 5-16,0-39 41 16,4-28 20-16,-2-15 3 15,-8-11-14-15,-9-6 18 16,-11-1 2-16,-23 10 9 15,-17 13 34-15,-10 20 44 16,-16 16 95-16,-31 20-72 16,-14 21-61-16,-12 0 35 15,1 30-47-15,0 28 16 0,9 9 4 16,22 9-38 0,23 3 54-16,18-3-64 0,11-12 0 15,49-5-29 1,15-16-2-16,18-15-79 0,62-17-132 15,-24-9-302-15,-14-2-339 0</inkml:trace>
  <inkml:trace contextRef="#ctx0" brushRef="#br0" timeOffset="12105">13656 3599 476 0,'0'0'1753'0,"0"0"-1402"16,0 0-158-16,0 0 114 0,0 0-74 16,0 0-109-16,-190-62-54 15,163 112-40-15,3 24-10 16,6 30 37-16,12 16-57 16,6 14 0-16,0 2-8 15,3-2 25-15,21-7-18 16,3-6 1-16,-3-6 0 15,0-9-11-15,-6-11 11 16,-15-15 0-16,-3-11-13 16,0-15 25-16,-27-14-24 15,-15-12 12-15,-6-12 0 16,-3-16 1-16,-2 0-1 16,8-25-1-16,15-32-5 0,12-13-39 15,18-21 37-15,15-14-61 16,42-10-13-16,23-10 50 15,13-2-90-15,8 3 30 16,-8 3 1-16,-4 6 40 16,-14 15 36-16,-12 17 15 15,-15 18 0-15,-13 17 81 16,-14 18 13-16,-15 14 35 16,-3 16-20-16,1 0-53 15,-4 10 23-15,0 26-79 16,4 15 8-16,3 8 13 15,-1 9-21-15,5-3-53 16,2-5-95-16,16-7-192 0,-5-20-282 16,0-18-472-16</inkml:trace>
  <inkml:trace contextRef="#ctx0" brushRef="#br0" timeOffset="12244">14152 3471 1735 0,'0'0'402'16,"0"0"-315"-16,0 0-87 16,0 0-141-16,0 0-172 15,0 0-1378-15</inkml:trace>
  <inkml:trace contextRef="#ctx0" brushRef="#br0" timeOffset="12813">14466 3671 439 0,'0'0'1378'16,"0"0"-1125"-16,0 0-110 16,8 189 94-16,-8-127-30 15,0-1-143-15,0-1-43 16,0-13-21-16,0-8 0 16,0-16-6-16,0-11-43 15,-5-12 15-15,2 0 32 16,3-35-47-16,0-13 13 15,0-14-11-15,14-7 8 16,17 1 33-16,7 3-34 16,4 13 27-16,-4 14 13 0,-4 12 0 15,1 24 42-15,-11 2 19 16,0 9 47-16,-6 25 33 16,-2 13-86-16,-2 6-25 15,7 7 2-15,3-3-26 16,6-4 35-16,5-7-41 15,7-8-27-15,6-9 0 16,3-18-80-16,5-11-53 16,7 0 35-16,2-27 49 15,-4-21-103-15,-5-3 61 16,-5-12 90-16,-9-2 15 16,-7-4 26-16,-14 7-1 0,-11 3 133 15,-10 10 23-15,0 10 54 16,-28 12-45-16,-10 15-15 15,-10 12-16-15,-3 0-65 16,1 40 9-16,10 13 9 16,8 16-53-16,11 2 43 15,18 6-89-15,3-5 18 16,11-3-18-16,26-13 0 16,22-10-80-16,13-9-105 15,26-19-187-15,73-18 102 16,-19 0-104-16,-14-15-1757 0</inkml:trace>
  <inkml:trace contextRef="#ctx0" brushRef="#br0" timeOffset="13232">16430 3665 1787 0,'0'0'824'15,"0"0"-629"-15,0 0-74 16,-194-51 156-16,125 51-13 15,4 0-158-15,2 32-62 16,15 9-43-16,18 5 17 16,19 10-13-16,11 9-5 15,11 1-45-15,37-3 24 16,6-3-95-16,12-10-51 16,3-14-91-16,4-16 29 15,-7-20 31-15,-9 0-109 16,-4-47 94-16,-8-21 130 0,-11-22 49 15,-10-21 34 1,-7-41 0-16,-14 6 47 0,-3-10 128 16,0 7 66-16,0 35 11 15,-12 7-8-15,-3 33-22 16,6 34 35-16,1 36-98 16,4 4-94-16,4 59-2 15,0 29-24-15,0 20-11 16,7 19 23-16,10 3-40 15,1 2 8-15,0-9-19 16,-1-5-77-16,2 9-41 16,2-30-354-16,-6-29-529 0</inkml:trace>
  <inkml:trace contextRef="#ctx0" brushRef="#br0" timeOffset="14202">18516 3613 1642 0,'0'0'328'0,"0"0"-219"16,0 0 51 0,0 0 86-16,-48-172-38 0,10 134-14 15,-7 11-61-15,-3 12-36 16,-3 15-50-16,-5 0-34 15,5 42 53-15,3 58-45 16,16 68 9-16,19 54 69 16,13 19-71-16,0-36-1 15,13-57-7-15,4-57-8 16,4-10 4-16,0 2-16 16,0 8 0-16,0-4-27 15,-9-17-15-15,-4-13-40 16,-8-17-108-16,0-28-175 15,-17-9-237-15,-7-3-468 0</inkml:trace>
  <inkml:trace contextRef="#ctx0" brushRef="#br0" timeOffset="14384">17665 4248 1982 0,'0'0'355'0,"0"0"-202"15,0 0-22-15,242-37 58 16,-129 19-24-16,7-2-114 16,5-4-32-16,-2-5-19 15,26-17-142-15,-32 10-153 16,-22-2-408-16</inkml:trace>
  <inkml:trace contextRef="#ctx0" brushRef="#br0" timeOffset="14703">18931 3605 1810 0,'0'0'287'16,"0"0"-169"-16,0 0 117 16,0 215 18-16,0-141-44 15,0 2-123-15,6-6-65 16,1-10 6-16,-2-15-27 15,-2-17 0-15,-3-11-8 16,3-17 20-16,-3 0 1 16,0-32-13-16,0-24 0 0,0-18-2 15,0-13 3-15,6-7-1 16,1 7 0-16,4 10 1 16,3 13 33-16,10 16-34 15,7 18 1-15,10 15-12 16,7 15-80-16,29 0-157 15,-16 20-275-15,-5 5-207 0</inkml:trace>
  <inkml:trace contextRef="#ctx0" brushRef="#br0" timeOffset="15561">19579 3692 1945 0,'0'0'469'0,"0"0"-376"16,0 0 67-16,0 0 96 16,0 0-73-16,0 0-140 15,-144 202-22-15,144-146-21 16,0 4 1-16,16-9-16 16,22-3-1-16,7-8-86 15,3-16-9-15,5-11-62 16,2-13 87-16,-4-2-54 15,-2-39 55-15,-12-19 75 16,-13-11 1-16,-13-6 9 16,-11-1 21-16,0 10-1 0,-32 12 68 15,-4 15 52-15,-9 20-33 16,0 11-21-16,10 10-85 16,11 0 0-16,17 4-1 15,7 18-2-15,10-4-4 16,32 4-6-16,14-4-29 15,8-3 40-15,1 3-37 16,1 2 21-16,-4-1 15 16,-3 2-5-16,-7 7-1 15,-8 3 7-15,-8 7 1 16,-6 1 21-16,-12 6-20 16,-4-3 0-16,-8-1-1 15,-6-7 10-15,0-12-20 0,0-7 8 16,0-15 2-1,0 0 21-15,0 0-21 0,0-28-7 16,0-10 6-16,0-13-3 16,10-2-10-16,11 0 14 15,0 9 0-15,6 11 26 16,-2 11-25-16,3 13 13 16,-4 9 15-16,-3 5 17 15,-1 33 86-15,-7 12-97 16,2 6-33-16,-1 9 10 15,-8-5-12-15,1-8-6 16,1-13 0-16,-8-10-25 16,0-12 20-16,0-16-53 15,0-1 47-15,0-12-2 0,0-32 20 16,9-14-1-16,9-17 13 16,3-7-12-16,9 1 72 15,2-1-22-15,2 18 1 16,4 13 59-16,4 24-34 15,-5 16 11-15,1 11 8 16,-3 23-36-16,-8 32 30 16,-9 17-56-16,-5 13-20 15,-2 4 49-15,-1-2-48 16,10-10 0-16,4-12-15 16,12-22 16-16,5-14-41 15,7-26-19-15,31-26-94 16,-6-25-119-16,-10-14-719 0</inkml:trace>
  <inkml:trace contextRef="#ctx0" brushRef="#br0" timeOffset="17151">2726 6102 1669 0,'0'0'256'0,"0"0"-147"16,0 0-7 0,0 0 10-16,0 0-7 0,-231 12 6 15,142 34-13-15,-1 14-23 16,7 17 29-16,14 8-14 16,18 1-17-16,19-1 6 15,25-14-79-15,7-15 0 16,21-22-1-16,30-18 1 15,18-16-25-15,11-5-45 16,4-40-23-16,2-21 36 16,-11-12 4-16,-16-2 22 15,-14 6 31-15,-21 14 0 0,-11 20 95 16,-10 22 17-16,-3 14 32 16,0 4-29-16,0 19-115 15,-3 28 2-15,-7 18 10 16,7 16-6-16,3 2 11 15,0-5-17-15,3-6 0 16,18-14 0-16,10-14 0 16,4-17-16-16,2-17-5 15,12-10-29-15,9-19 34 16,7-36-6-16,12-26-29 16,5-24 50-16,16-45-68 15,12-37 6-15,-14 12-7 16,-16 18 3-16,-22 31 61 15,-30 38-2-15,-4-2 8 16,-8 6 88-16,-11 26-8 0,-5 21 56 16,-8 21-5-16,-22 14-65 15,-12 2 9-15,-6 20-58 16,-8 28-2-16,5 16 65 16,0 17-71-16,3 16 8 15,6 8-14-15,10 10 13 16,8 8-4-16,7 8-12 15,13-1 0-15,1 3-13 16,3-8 13-16,0-10-42 16,0-18-16-16,3-19-35 15,12-23 64-15,6-22-53 16,3-17-9-16,9-16 40 16,12-5-33-16,8-39 44 0,9-20-8 15,7-24-10 1,3-20 44-16,18-38-60 0,-7 3-26 15,-5-10 85-15,-1 0-3 16,-15 30 18-16,-4-10 20 16,-10 18 97-16,-16 21 20 15,-19 26 4-15,-13 27 41 16,0 23 15-16,-16 18-99 16,-26 9-65-16,-14 44-10 15,-1 22-16-15,-6 25 71 16,4 14-78-16,14 10 1 15,15 9 7-15,12 4-2 16,18-1-6-16,0-8 0 16,15-10 6-16,21-22-27 15,12-24-42-15,8-23-75 0,13-20-6 16,42-29-94-16,-18-16-32 16,-4-22-336-16</inkml:trace>
  <inkml:trace contextRef="#ctx0" brushRef="#br0" timeOffset="17685">5525 6382 2412 0,'0'0'302'16,"0"0"-214"-16,0 0-25 16,0 0 171-16,0 0-16 15,0 0-88-15,-215-44-100 16,150 94 19-16,2 18-8 16,9 5-34-16,9 6 55 15,24-5-62-15,21-5 0 16,0-8-8-16,34-6-22 15,25-19 18-15,13-17-102 16,5-19-88-16,-2 0 31 16,-3-33-26-16,-9-15 9 0,-7-14 27 15,-12-19 73-15,-7-15 81 16,-5-45-18-16,-11-38 25 16,-11 9 17-1,-10 20 22-15,0 32 83 0,0 47 63 16,0 13-18-16,0 9 58 15,0 38-55-15,-4 11-78 16,4 43-17-16,0 39-54 16,0 23 3-16,0 18-6 15,0 11-6-15,0 3 9 16,0-4-21-16,12-11 0 16,-6-12-23-16,4-20-16 15,4-17-121-15,7-29-216 0,-4-22-418 16,4-19-1286-16</inkml:trace>
  <inkml:trace contextRef="#ctx0" brushRef="#br0" timeOffset="18300">6403 6491 2242 0,'0'0'523'16,"0"0"-459"-16,0 0 80 15,0 0 160-15,0 0-116 0,-212 18-95 16,159 9-30-16,5 12-43 16,6 3 23-16,12 4-26 15,15 5-7-15,15-4-20 16,0-5-1-16,24-7-53 15,26-6-8-15,1-18-102 16,8-11 15-16,-1 0-47 16,-10-5 55-16,-6-21 86 15,-10 7 22-15,-16 7 43 16,-8 8 51-16,-8 4 52 16,0 0 60-16,0 0-109 15,0 20-12-15,9 8 45 16,9-3-87-16,6-1-3 0,14-5-41 15,7-10-86 1,9-9 18-16,2 0-41 0,-1-9 47 16,-2-25-164-16,-16-9 42 15,-2-10 164-15,-11-15 49 16,0-14 8-16,-7-17 7 16,-7-12 1-16,-2-8 87 15,-8-5 115-15,0 12-34 16,0 19 10-16,-5 29 44 15,-4 25-17-15,5 32 20 16,1 7-136-16,3 57-84 16,0 27 89-16,0 25-59 15,0 15-5-15,0 5 13 16,0-1-43-16,0-13 19 16,0-16-20-16,0-12-94 0,0-14-43 15,0-27-411 1,-3-19-330-16</inkml:trace>
  <inkml:trace contextRef="#ctx0" brushRef="#br0" timeOffset="18497">6583 6364 2529 0,'0'0'552'0,"0"0"-519"15,0 0 74-15,0 0 21 0,187 0-80 16,-104 0-48-16,2 0-130 16,13 0-186-16,-26 0-362 15,-16 0-526-15</inkml:trace>
  <inkml:trace contextRef="#ctx0" brushRef="#br0" timeOffset="18968">7639 6481 2004 0,'0'0'536'0,"0"0"-451"0,0 0 40 16,0 0 222-16,0 0-118 15,0 0-102-15,0 0-44 16,-173-143-64-16,125 155 35 16,-3 32-21-16,3 18-16 15,9 9 52-15,12 7-60 16,19-1-8-16,8-8-2 16,11-11-15-16,37-10-10 15,15-20-73-15,6-19-76 16,-1-9-12-16,-5-5-65 15,-9-27 98-15,-15-9 78 0,-15-9 76 16,-10-2 2-16,-7 0 56 16,-7 4 48-16,0 14 151 15,0 12-44-15,0 22-50 16,-7 0-67-16,-1 31-61 16,8 25 92-16,0 6-49 15,0 1-63-15,26-8 29 16,11-7-44-16,4-18-48 15,7-11-71-15,5-19-131 16,-13 0-408-16,-11 0-816 0</inkml:trace>
  <inkml:trace contextRef="#ctx0" brushRef="#br0" timeOffset="20131">9636 6149 1709 0,'0'0'390'0,"0"0"-202"16,0 0-47-16,0 0 105 15,0 0-81-15,0 0-81 16,-179-93-11-16,121 111-32 16,-1 32 66-16,11 21-65 15,10 16-30-15,14 10 52 0,24-2-64 16,0-5 0-16,24-10-6 16,27-23-6-16,18-17 5 15,14-15-71-15,7-21-49 16,-4-4 20-16,-3-22-58 15,-14-19 47-15,-21-9 60 16,-16-2 34-16,-19 0 17 16,-13 1 14-16,0 8 3 15,-7 13 84-15,-10 10-34 16,7 11-26-16,5 9-16 16,5 0-8-16,0 0-20 0,39 12-11 15,9 5-55 1,14-8-18-16,1-9-75 0,-1 0 15 15,-8-16 68-15,-12-18 82 16,-18-7 4-16,-16-5 87 16,-8-4 108-16,-8 3 61 15,-30 6-82-15,-10 11-10 16,0 15-44-16,-4 15-35 16,4 3 17-16,13 50-83 15,11 24 1-15,18 28 25 16,6 20-44-16,16 33-1 15,25-8 0-15,4 5 15 16,11 22-31-16,-14-42 16 16,3 21-33-16,-4-7 22 0,-14-33 11 15,-3 1-1 1,-17-20 0-16,-7-24 1 0,-3-16-6 16,-31-23 6-16,-12-15 0 15,-6-19 11-15,-7 0-1 16,5-37 35-16,-1-30-19 15,9-19-5-15,16-23 37 16,20-12-58-16,10-6-4 16,13 3 2-16,35 9-29 15,56-15-61-15,-15 33-246 16,-2 23-555-16</inkml:trace>
  <inkml:trace contextRef="#ctx0" brushRef="#br0" timeOffset="21253">12017 6461 1333 0,'0'0'646'0,"0"0"-482"15,0 0-15-15,0 0-30 16,0 0 47-16,13 205 73 0,11-39-79 16,2 42-54-16,-10 8-18 15,-8-32-46-15,-2-47 35 16,-6-46-77-16,3-21 10 15,-3 6 4-15,4-6-14 16,-1-2-17-16,5-24-49 16,1-19-166-16,6-25-116 15,-2 0-326-15,-2-28-1045 0</inkml:trace>
  <inkml:trace contextRef="#ctx0" brushRef="#br0" timeOffset="21560">11952 6568 1898 0,'0'0'304'15,"0"0"-153"-15,0 0-43 16,0 0 48-16,0 0 32 16,131-159-37-16,-59 147-81 15,11 9 44-15,4 3-62 16,-6 9 7-16,-4 26 4 15,-11 11-57-15,-18 13 16 16,-21 6-22-16,-24 2 1 16,-3 9 5-16,-27-4-6 15,-32-1-7-15,-10-7 1 16,-6-10-1-16,-2-17-2 16,8-15-12-16,15-13-41 15,12-9-44-15,31-34-189 0,11-13-376 16,0-1-883-16</inkml:trace>
  <inkml:trace contextRef="#ctx0" brushRef="#br0" timeOffset="22368">13021 6468 2114 0,'0'0'363'15,"0"0"-228"-15,0 0-10 16,0 0 122-16,0 0-26 0,-186 90-126 16,154-28-52-16,15 7-13 15,17-1-24-15,0-2 13 16,35-4-19-16,19-13-30 16,17-12 12-16,10-15-103 15,6-19 15-15,-1-3 47 16,-6-21 18-16,-14-23-9 15,-21-11 20-15,-21-12 30 16,-24-1 21-16,0 0 14 16,-45 0 27-16,-11 12-6 15,-7 14-28-15,9 9 43 16,9 20-71-16,18 13 1 16,16 0-16-16,11 4 15 0,14 24-51 15,37-1-12 1,12 6-87-16,9-11 49 0,1-8-41 15,-1-10-16-15,-6-4 57 16,-8 0 52-16,-6-4 49 16,-10-10 30-16,-15 1-9 15,-14 4 157-15,-5 9-42 16,-5 0-8-16,-3 5 66 16,0 35-111-16,0 28 26 15,0 27-3-15,3 44-50 16,1 57 50-16,4 43-65 15,1 6 10-15,2-44 7 16,-1-57-49-16,0-61-1 16,1-21-8-16,-2-2 0 15,3-7-21-15,-3-7 21 0,-6-26-30 16,-3-20 20-16,0 0-10 16,0-36 20-16,0-32-45 15,5-22 1-15,-2-47 37 16,7-45-47-16,-7-43-6 15,-3-7 12-15,0 8-6 16,-3 47 29-16,-10 53 2 16,2 32 23-16,11 19-13 15,0 11 14-15,0 13-1 16,24 14 14-16,18 35-8 0,9 0 49 16,8 41 3-1,0 18-31-15,-7 9 30 0,-17 13-55 16,-22 6 4-16,-13 3-6 15,-13 3-12 1,-37-6 0-16,-1-9-71 0,3-22-63 16,6-41-124-16,15-15-332 15,9 0-683-15</inkml:trace>
  <inkml:trace contextRef="#ctx0" brushRef="#br0" timeOffset="22963">14559 6319 2181 0,'0'0'276'15,"0"0"-172"1,0 172-10-16,0-86 206 0,0 0-134 16,8-1-131-16,9-15-10 15,7-10-25-15,10-19-46 16,4-16-50-16,4-18 5 15,0-7 9-15,-1-29-59 16,-7-24 58-16,-4-13 74 16,-1-5-18-16,-11 1 18 15,-9 13 9-15,-2 16 44 16,-7 26 111-16,0 15-5 16,0 15-105-16,0 32 56 15,0 15-35-15,0 6-33 16,11 3-25-16,13-5 5 15,6-7-26-15,15-9 1 0,8-14-23 16,5-13 35-16,4-20-154 16,4-3 86-16,-1-27-68 15,4-26-48-15,8-16 133 16,-5-15-90-16,3-16-71 16,2-14 159-16,-5-14 4 15,-3-8 49-15,-13-4 6 16,-11 7 90-16,-21 17 89 15,-18 25-11-15,-6 22 11 16,-6 25 70-16,-30 20-89 16,-5 24-41-16,-7 0-24 15,0 42-42-15,0 30 41 16,-2 24-64-16,13 19-4 0,5 9 20 16,16 7-32-16,11-3 7 15,5-8-27-15,5-7-3 16,32-12-8-16,16-17-100 15,46-12-166-15,-6-27-91 16,-7-16-522-16</inkml:trace>
  <inkml:trace contextRef="#ctx0" brushRef="#br0" timeOffset="23543">16574 6518 2386 0,'0'0'528'0,"0"0"-414"0,0 0 97 16,-204-11 33-16,132 40-37 15,4 19-129-15,5 12-36 16,18 1-6-16,21 0-30 16,21-2 9-16,3-6-15 15,34-9-72-15,25-20 17 16,13-15-68-16,8-9-39 15,-2-4-46-15,-7-32-14 16,-17 1 143-16,-12 8 32 16,-15 6 36-16,-16 12 11 15,-8 9 86-15,-3 0 68 0,0 2-79 16,0 26 26-16,7 8 48 16,7 6-101-16,17-2-46 15,10 1 14-15,18-7-16 16,7-9-27-16,0-13-52 15,3-12-101-15,-12 0-23 16,-4-15-102-16,-13-30-6 16,-8-9 56-16,-5-26 103 15,-6-13 102-15,-7-49 18 16,-1-47 32-16,-10-38 42 16,-3 22 36-16,0 57 42 15,0 64 105-15,0 59 49 16,0 16 35-16,-6 9-41 15,3 15-174-15,0 61 26 16,3 50-21-16,0 50-33 0,0-4 4 16,0-17-49-16,0-31-12 15,0-34-9-15,17 7-25 16,-1 5-1-16,2-18-125 16,-1-19-189-16,-2-22-324 15,-9-27-905-15</inkml:trace>
  <inkml:trace contextRef="#ctx0" brushRef="#br0" timeOffset="23812">16991 6509 2181 0,'0'0'443'0,"0"0"-442"15,0 0-1-15,0 0 88 16,242 0 3-16,-159 0-16 15,-8 0-74-15,-6 20 96 16,-13 13 20-16,-14 7-66 16,-18 11 57-16,-10 6-65 15,-14 5-7-15,0 4 20 16,0-4-56-16,-5-9 0 16,-4-10-33-16,-2-17-118 15,7-11-96-15,4-15-274 16,0-9-175-16,0-20-978 0</inkml:trace>
  <inkml:trace contextRef="#ctx0" brushRef="#br0" timeOffset="23946">17627 6313 1847 0,'0'0'766'16,"0"0"-629"-16,0 0-68 15,0 0-69-15,0 0-18 16,0 0-186-16,0 0-445 15,59-111-1138-15</inkml:trace>
  <inkml:trace contextRef="#ctx0" brushRef="#br0" timeOffset="24565">17878 6509 1016 0,'0'0'956'0,"0"0"-784"0,0 0 38 16,0 0 78-16,0 180-63 15,0-130-140-15,8 2-77 16,16-2 16-16,10-6-24 16,7-10-13-16,4-9 12 15,3-16-86-15,-3-9-22 16,-4-9-20-16,-13-32 3 16,-11-9 77-16,-14-5-5 15,-3-4 48-15,-12 0 6 16,-30 3 18-16,0 12 58 15,-2 7-2-15,5 14-17 16,9 12 61-16,12 4-65 0,18 7-44 16,0 0-6-16,15 0-1 15,26 0-4-15,7 9-11 16,7 7 1-16,4 10-10 16,-5 5 19-16,-4 5 0 15,-13 10-5-15,-5 4 13 16,-12 6-5-16,-7 0 0 15,-5-4 0-15,-5-8-6 16,-3-13-24-16,0-11-11 16,0-15 21-16,0-5 16 15,0-16-5-15,0-26 9 16,0-13 0-16,0-14 32 16,21-8-7-16,13-8 27 0,14 2 39 15,8 4-6-15,10 21 83 16,-4 21 9-16,-4 23-32 15,-6 14 5-15,-10 29-71 16,-12 33 5-16,-9 18 20 16,-8 14-37-16,-2-3 31 15,-1-9-67-15,4-9-30 16,4-18 54-16,3-15-55 16,9-24-6-16,12-16-2 15,17-18-41-15,58-94-32 16,-13 3-234-16,-8-9-818 0</inkml:trace>
  <inkml:trace contextRef="#ctx0" brushRef="#br0" timeOffset="26350">98 8914 152 0,'0'0'960'0,"0"0"-725"16,0 0-135-16,0 0 92 0,0 0 3 15,0 0 3 1,-14-21-21-16,10 15 12 0,4 3 1 15,0 3-53 1,0-3-14-16,0 0-25 0,0-1-30 16,0 2 42-16,0-1-65 15,0-1 15-15,0 4 8 16,0 0-30-16,0 0 21 16,0 0-35-16,0 0-23 15,0 0 14-15,0 0-15 16,0 9 0-16,0 4-6 15,7-2 19-15,-4-7-11 16,-3 1 8-16,5-5-4 16,-5 2 47-16,0 3-44 15,0 6-8-15,0 13 22 0,0 11-22 16,0 14 19 0,0 4-20-16,0 3 9 0,0-4-4 15,3-5-5-15,3-3 0 16,-6-7-11-16,0 0 26 15,0-6-7-15,0 1-8 16,0-5 0-16,0-2 7 16,0-7-7-16,0-2 0 15,0-3 0-15,0-7 9 16,0-3-9-16,0 0 0 16,0-3 0-16,0 0 15 15,0 0-13-15,0 0-2 16,0 0 19-16,0 0-11 0,0 0 35 15,0 0-43 1,0 0 0-16,0 0 11 0,0 0 7 16,0 0-18-16,0 0 0 15,0 0 0-15,0 0 17 16,0 0-17-16,0 9-3 16,10 14-6-16,4 4 10 15,1 8-1-15,-6-2 6 16,3 1 3-16,-3-6 36 15,-2 0-45-15,-3-4 0 16,0 5 19-16,-1-4-17 16,0 3-2-16,-3 3 0 15,3-2 7-15,-3-2 19 16,0-2-26-16,0-4 0 16,0-3 28-16,0-1-28 0,0-6 10 15,0-4-10-15,0-1 11 16,0-1-7-16,0-5-4 15,0 1 0-15,0-1 21 16,0 0-19-16,0 0 4 16,0 0 0-16,18-34 3 15,9-18 28-15,18-33-37 16,17-19-6-16,10-24-3 16,5-11 2-16,-2 2 7 15,-9 13-22-15,-10 21 14 16,-22 21-17-16,-14 31-1 15,-13 23-31-15,-7 21-45 0,0 14-141 16,-13 27-357-16,-5 2-307 16</inkml:trace>
  <inkml:trace contextRef="#ctx0" brushRef="#br0" timeOffset="26586">812 10130 2643 0,'0'0'501'0,"0"0"-372"16,0 0 76-1,0 0-28-15,0 0-87 0,0 0-90 16,0 0-85-16,3-58-110 15,18 21-511-15,3 4-1481 0</inkml:trace>
  <inkml:trace contextRef="#ctx0" brushRef="#br0" timeOffset="27121">1802 9595 1958 0,'0'0'717'0,"0"0"-553"0,0 0-139 16,0 0 172-16,0 0 63 15,0 0-139-15,-190-155-63 16,145 155-43-16,-6 27-13 15,3 18 73-15,-2 12-75 16,17 7 12-16,6 0-8 16,12 2-4-16,15-8 0 15,0-11 0-15,18-8-48 16,19-21 34-16,15-16-91 16,6-2-14-16,4-20-10 0,1-35-25 15,-4-9 61 1,-5-13 20-16,-6-10 26 0,-9-10 34 15,-9-13-2-15,-9-1 15 16,-10-10 66-16,-11-3 14 16,0 3 61-16,0 17 4 15,0 24-18-15,0 28 37 16,-3 30-77-16,3 22-14 16,0 18-17-16,0 55-56 15,0 26 73-15,0 25-35 16,0 13-16-16,0 1 25 15,0 1-47-15,0-10 0 16,3-11-2-16,7-10-31 16,1-12-63-16,-11 5-79 15,0-30-287-15,0-18-432 0</inkml:trace>
  <inkml:trace contextRef="#ctx0" brushRef="#br0" timeOffset="27505">0 10510 2029 0,'0'0'538'0,"0"0"-480"16,0 0 20-16,0 0 191 15,0 0-70-15,0 0-70 16,0 0-25-16,208-14-30 16,-108 5 26-16,17 5-61 15,7 1-10-15,8 0 53 16,5 3-76-16,6 0 2 15,-6-3-8-15,1 3 13 16,-10 0-23-16,-11 0 10 16,-10 0-101-16,-17 0 2 0,14-13-203 15,-29 4-310 1,-13-6-1829-16</inkml:trace>
  <inkml:trace contextRef="#ctx0" brushRef="#br0" timeOffset="27709">3041 9490 1038 0,'0'0'2138'0,"0"0"-2138"0,0 0-78 16,0 0-65-1,0 0 101-15,0 0-218 0,0 0-1404 0</inkml:trace>
  <inkml:trace contextRef="#ctx0" brushRef="#br0" timeOffset="27830">3068 10139 2684 0,'0'0'457'16,"0"0"-427"-16,0 0-19 15,0 0-11-15,0 0-642 0</inkml:trace>
  <inkml:trace contextRef="#ctx0" brushRef="#br0" timeOffset="30267">4749 9045 1461 0,'0'0'286'0,"0"0"-156"15,0 0-1-15,0 0 78 16,0 0 21-16,0 0-111 16,-29-40-53-16,29 46 27 15,-3 35-71-15,-1 21 20 0,-2 25 36 16,-5 18-3-1,1 6 25-15,-1 2-80 0,-2-14-12 16,2-13 29-16,5-13-33 16,-6-18-2-16,6-15 0 15,3-14-91-15,3-26-83 16,0 0-380-16,0-7-291 0</inkml:trace>
  <inkml:trace contextRef="#ctx0" brushRef="#br0" timeOffset="30535">3979 9015 1972 0,'0'0'345'16,"0"0"-185"-16,0 0-123 15,0 0 146-15,0 0-5 16,0 0-77-16,0 0-7 16,272-113-80-16,-123 80-13 15,44 5 10-15,-7 10-11 16,-13 7-6-16,16 11-128 16,-68 4-244-16,-18 12-554 0</inkml:trace>
  <inkml:trace contextRef="#ctx0" brushRef="#br0" timeOffset="31483">5141 9611 1513 0,'0'0'825'0,"0"0"-761"16,0 0-45-16,0 0-11 16,0 0 97-16,0 0-23 15,229-119-73-15,-151 70-8 0,5-10-1 16,0-6-11 0,-7-3 5-16,-11-7-42 0,-17 4-11 15,-16-4 52-15,-25 7-16 16,-7 4 23-16,-15 11 15 15,-22 17 38-15,-7 15 66 16,-6 15-55-16,-1 6-29 16,0 30 33-16,6 36-12 15,10 18 32-15,11 18-42 16,14 12-29-16,5 8 33 16,5 1-50-16,0-1 0 15,0-3-4-15,5-13 4 16,5-17 0-16,-4-19-19 0,2-22-8 15,-2-23 12 1,-2-16-7-16,2-9-8 0,2 0 28 16,-2-34 4-16,6-18-4 15,0-12 2-15,6-6 0 16,3-8 6-16,3 5-6 16,3 9-7-16,0 11-2 15,5 17 16-15,-5 14-19 16,-3 18 12-16,-3 4 0 15,3 17 54-15,-6 22-40 16,3 11-7-16,-4 3 1 16,1 2 4-16,1-4-12 15,2-12 0-15,3-7-15 16,5-10-2-16,-2-10-59 16,0-12-3-16,0 0-2 15,2-12 20-15,2-24 61 0,-4-3-39 16,2-11 39-16,-5 3-6 15,-8 7 6-15,-2 11 0 16,-8 16 42-16,-6 8 0 16,0 5 55-16,0 14-52 15,0 23-17-15,0 9 47 16,0 3-74-16,15-1 11 16,6-10-12-16,9-5 9 15,12-15-23-15,14-9 14 16,1-9-84-16,6 0 49 15,-7-27 17-15,-2-10-29 16,-9-4 37-16,-7-4 10 16,-11 0 13-16,-9 12-13 0,-8 7 50 15,-6 13 68-15,-4 6 1 16,0 7 18 0,0 0-93-16,0 20-43 0,-11 18 29 15,8 5-30-15,0 0 0 16,3 5-3-16,0-8 3 15,6-7-1-15,15-2-29 16,10-9-116-16,25-16-93 16,-5-1-62-16,-3-5-872 0</inkml:trace>
  <inkml:trace contextRef="#ctx0" brushRef="#br0" timeOffset="32347">7973 9536 2264 0,'0'0'285'0,"0"0"-214"16,0 0-65-16,12 175 112 15,-9-114-33-15,-3-5-71 16,0-1-2-16,3-9-12 16,-3-7-1-16,0-12 0 15,0-15-34-15,0-12 29 0,0 0 5 16,3-14-12-16,12-30-27 16,2-15-13-16,10-15 21 15,7-1 17-15,4 0-51 16,4 13 50-16,-8 16-9 15,-6 18 25-15,0 19 26 16,-8 9 6-16,-2 12 78 16,-2 31-33-16,2 14-48 15,-1 4 23-15,4 4-19 16,0-3-20-16,3-5 35 16,-3-10-48-16,-4-10-13 15,-1-10-25-15,2-9-26 0,-1-11 6 16,4-7-124-16,3 0 27 15,3-34 69-15,6-10-60 16,3-11 38-16,6-10 15 16,3-10 12-16,3-9 50 15,5-8-3-15,1-6-4 16,-1-4 31-16,-5 4-2 16,-7 4 9-16,-13 7 54 15,-14 18 30-15,-14 18 99 16,0 16 37-16,-5 15 2 15,-22 18-17-15,-3 2-127 16,-6 22 10-16,-2 31-31 16,4 11-17-16,7 18 22 15,3 4-62-15,10 7 0 0,4 8 9 16,5-3-9-16,5 1-1 16,0-4-16-16,0-15-51 15,0-13-10-15,0-14-39 16,0-19 20-16,0-15 46 15,15-19 17-15,9 0 13 16,0-26-25-16,8-20-3 16,1-9 34-16,6-1-70 15,2-1 8-15,-4 17 61 16,-2 12 15-16,-7 21 1 16,-4 7 97-16,-7 7 54 15,-2 25 17-15,-9 11-128 16,-6 5-19-16,0-2 24 0,0-3-45 15,0-6 0 1,0-13-77-16,6-8-212 0,6-16-388 0</inkml:trace>
  <inkml:trace contextRef="#ctx0" brushRef="#br0" timeOffset="33181">9854 9549 2138 0,'0'0'516'15,"0"0"-443"-15,0 0 1 16,0 0 230-16,0 0-88 16,-224 58-119-16,173-8 0 0,6 8-70 15,13 6-12-15,19-5-10 16,13-7 8-16,0-6-26 15,37-11-64-15,11-17-116 16,8-12-33-16,3-6-64 16,-5-15 31-16,-6-22 30 15,-9-10 58-15,-12 3 124 16,-9 4 19-16,-12 10 28 16,-6 7 134-16,0 14 91 15,0 9 6-15,-10 0-96 0,4 24-88 16,1 14 58-1,5 9-77-15,0 3-22 0,29-1-12 16,16-9-61-16,12-8 16 16,12-17 32-16,2-12-153 15,-3-3 68-15,-10-9-19 16,-10-28-4-16,-10-7 81 16,-10-7 46-16,-11-9 20 15,-6 4 87-15,-11 3 56 16,0 9 89-16,0 14-29 15,0 11-36-15,-11 19 0 16,5 0-120-16,-1 37-38 16,-1 31 8-16,5 29-2 15,0 40 29-15,3 39-58 16,18 35 0-16,18-17 60 0,6-38-46 16,-3-47-1-16,-15-28-19 15,8 8 1-15,-5-12 2 16,3-7-3-16,-9-26-30 15,-10-26 24-15,-4-18-32 16,-7-2 37-16,0-48-49 16,0-21-28-16,0-23 60 15,0-15-39-15,-7-15-2 16,-4-9-48-16,-3-29 12 16,4-26 82-16,4 13-29 15,-2 23-41-15,8 28 28 16,0 37-8-16,8 9 38 15,19 7 25-15,14 31 0 16,7 21 52-16,7 19 17 16,4 0-14-16,-8 26 60 0,-1 13-65 15,-17 6-14-15,-15 9 1 16,-18-1-35-16,0 3 15 16,-24-7-17-16,-21-5-110 15,-44-15-118-15,9-14-406 16,4-15-874-16</inkml:trace>
  <inkml:trace contextRef="#ctx0" brushRef="#br0" timeOffset="33388">9523 9134 2329 0,'0'0'233'15,"0"0"-145"-15,0 0-88 16,0 0 127-16,224-188 40 16,-172 169-167-16,-7 19-6 15,-8 44-178-15,-13 21-140 16,-13 11-343-16</inkml:trace>
  <inkml:trace contextRef="#ctx0" brushRef="#br0" timeOffset="33529">9710 10663 2803 0,'0'0'494'0,"0"0"-444"16,0 0-50-16,0 0-86 16,0 0-852-16</inkml:trace>
  <inkml:trace contextRef="#ctx0" brushRef="#br0" timeOffset="34194">12376 8818 1382 0,'0'0'663'0,"0"0"-463"16,0 0-68-16,0 0 39 15,0 0 36-15,0 0-89 16,0 137 18-16,0-19-47 16,0 19-3-16,0 9-47 15,0-8-8-15,0-5-7 16,3-19-22-16,18-21 5 16,6-20-7-16,5-28-64 15,5-24-76-15,19-21-148 16,-11-24-190-16,-7-16-390 0</inkml:trace>
  <inkml:trace contextRef="#ctx0" brushRef="#br0" timeOffset="34397">12120 9461 1947 0,'0'0'376'16,"0"0"-266"-16,0 0-102 15,0 0 166-15,0 0-39 16,187 29-62-16,-97-29-59 16,6 0-4-16,1-9-20 15,-4-11-25-15,6-15-209 16,-19 8-270-16,-20 3-674 0</inkml:trace>
  <inkml:trace contextRef="#ctx0" brushRef="#br0" timeOffset="34839">13069 9362 2094 0,'0'0'480'0,"0"0"-472"16,0 0 22-16,0 0 122 16,24 221-43-16,-10-147-5 15,1 0-99-15,-3-5 1 16,3-8-2-16,-9-6 5 15,1-22-15-15,-7-9 6 16,0-17 0-16,0-7 18 16,0-9-18-16,0-37 11 15,-3-18-11-15,-4-14 0 16,4-8 20-16,3 0-12 16,0 2 1-16,0 12 78 15,27 13-52-15,8 12-8 16,13 17-9-16,7 11-17 0,10 16-2 15,33 3-70 1,-20 16-268-16,-9 8-518 0</inkml:trace>
  <inkml:trace contextRef="#ctx0" brushRef="#br0" timeOffset="35200">14543 8655 1280 0,'0'0'1285'15,"0"0"-1159"-15,-29 168-64 16,-1-60 58-16,-12 38 131 16,-9 37-95-16,-18 38-73 15,-5 9 21-15,14-34-47 16,10-50-39-16,20-55 34 16,9-17-52-16,0 2 0 15,3-8-9-15,5-9-73 16,13-28-71-16,0-31-309 15,13-11-283-15,13-22-1265 0</inkml:trace>
  <inkml:trace contextRef="#ctx0" brushRef="#br0" timeOffset="35695">14943 9011 2543 0,'0'0'322'15,"0"0"-305"-15,0 0-7 16,-24 218 102-16,16-132 50 0,1 12-69 16,7 1-62-16,0 2-22 15,0 1 27-15,7-5-36 16,7-7 0-16,4-12-10 15,-1-16 1-15,-7-18 1 16,0-20-59-16,-5-13-6 16,-5-11 72-16,0-14-5 15,0-31-6-15,6-13 11 16,0-6-1-16,9 2-10 16,-2 9 12-16,7 10 0 15,1 17 2-15,3 14-2 16,5 12 0-16,-2 0 12 15,-3 12-2-15,0 23 43 16,-6 12-53-16,-9 5 1 0,-4 3 16 16,-5-2-16-16,0-6-1 15,-14-10 23-15,-17-9-22 16,-7-8 39-16,-7-11-40 16,-8-9 7-16,2 0-4 15,-3 0-3-15,4-14-48 16,16-16-54-16,14 1-186 15,16 2-515-15</inkml:trace>
  <inkml:trace contextRef="#ctx0" brushRef="#br0" timeOffset="36349">16892 9423 2290 0,'0'0'456'0,"0"0"-373"15,0 0-81-15,0 0 225 16,-208 38-41-16,163 9-122 0,12 14-36 16,9 10-13-16,12 4-15 15,12 2 27-15,0-4-27 16,24-11-1-16,26-12-20 16,8-20-73-16,7-20-17 15,12-10-90-15,-5-10-26 16,-3-29 32-16,-10-13-8 15,-8-8 102-15,-6-4 73 16,-14 10 28-16,-11 9 20 16,-5 12 122-16,-12 18 126 15,-3 15 56-15,0 0-212 16,0 28-40-16,0 21 48 16,0 8-79-16,0 4-4 0,11 1-37 15,20-9-24-15,13-15 0 16,8-14-63-16,7-17-40 15,3-7 28-15,-4-13 4 16,-5-27 27-16,-5-13-18 16,-10-9 66-16,-8-3 14 15,-5 5 12-15,-11 11 42 16,-8 12 51-16,-2 21 62 16,-4 14 62-16,0 2-161 15,0 11-61-15,0 24 53 16,3 7-48-16,8 8-6 15,7-3-18-15,9-3-123 16,32-17-101-16,-8-8-405 0,0-12-9 16</inkml:trace>
  <inkml:trace contextRef="#ctx0" brushRef="#br0" timeOffset="36731">18444 9583 2277 0,'0'0'544'16,"0"0"-453"-16,0 0 52 15,-187-7 133-15,130 33-81 16,1 10-113-16,14 11-17 16,21-1-65-16,15 5 0 15,6-2-11-15,14-6 7 0,28-8-43 16,9-15-59-16,8-6-52 15,-1-14-15-15,-2 0-47 16,-8-25 44-16,-7-15 101 16,-7-7 42-16,-13-2 33 15,-7 2 1-15,-7 14 112 16,-7 6 129-16,0 21-13 16,0 6-84-16,-4 6-59 15,-5 32-40-15,1 12 10 16,5 6-52-16,3 3 7 15,0-8-22-15,20 0-10 16,8-11-79-16,7-15-54 16,-8-8-385-16,-12-17-148 0</inkml:trace>
  <inkml:trace contextRef="#ctx0" brushRef="#br0" timeOffset="36951">17896 8613 783 0,'0'0'1667'16,"0"0"-1515"-16,0 0-152 15,0 0 52-15,0 0 34 0,0 0-51 16,166 219-35-1,-195-137-190-15,-16 0-434 0</inkml:trace>
  <inkml:trace contextRef="#ctx0" brushRef="#br0" timeOffset="37943">4483 12082 770 0,'0'0'991'0,"0"0"-871"16,0 0-74-16,0 0-16 16,0 0 62-16,0 0 32 15,51-164-84-15,-17 136-19 16,4 10 35-16,4 18-37 16,-1 0 18-16,4 33 52 15,-6 29-55-15,-6 19 14 16,-9 9-48-16,-6 4 0 15,-12-6 7-15,-6-12-6 16,0-15-1-16,0-17 0 0,0-20 0 16,0-10 36-16,-3-14 15 15,-10 0 22-15,2-25-26 16,-2-23-33-16,2-10 24 16,8-7-22-16,3-6-15 15,0 5 52-15,17 1-52 16,20 12-1-16,8 7 5 15,11 13 1-15,7 10 1 16,-1 17 5-16,-4 6-11 16,-2 15 43-16,-15 35-33 15,-10 14-10-15,-14 15-1 16,-10 1-5-16,-7 1 4 0,0-6-24 16,0-13-15-16,0-16 10 15,6-15-123-15,26-31-228 16,2 0-229-16,1-12-1028 0</inkml:trace>
  <inkml:trace contextRef="#ctx0" brushRef="#br0" timeOffset="38489">5896 12022 1785 0,'0'0'524'16,"0"0"-379"-16,0 0-82 15,0 0 80-15,0 0 10 0,-200 9-23 16,146 30-9-16,-6 17-79 16,9 12-1-16,3 10 4 15,13 3-35-15,22-1 35 16,13-12-45-16,0-8-28 16,40-21 7-16,16-16-117 15,7-21-47-15,2-2-17 16,1-31-9-16,-9-20 64 15,-4-10 48-15,-11-1 99 16,-15-3 4-16,-9 9 85 16,-12 9 116-16,-6 17 38 15,0 14-33-15,0 13 7 16,0 3-136-16,-3 31-60 16,0 34 31-16,3 25 5 15,0 22-9-15,0 16-18 0,27 27-28 16,3-12 19-16,9 5-14 15,2 5-7-15,1-26 36 16,-5 8-36-16,-8-16 7 16,-17-23-7-16,-12-21 1 15,0-18 14-15,-12-20-15 16,-24-15 0-16,-8-20 7 16,-8-2-5-16,-4-18 14 15,2-38-16-15,-2-22 0 16,11-21-7-16,11-16 7 15,14-6-12-15,12-3 1 16,8 2-50-16,28 8-8 0,69-36-123 16,-5 33-151-16,-2 13-403 15</inkml:trace>
  <inkml:trace contextRef="#ctx0" brushRef="#br0" timeOffset="38901">7008 11644 2259 0,'0'0'266'0,"0"0"-161"15,0 0-87-15,0 0 115 16,0 0 79-16,0 0-43 16,0 0-62-16,148 205-88 15,-96-105-17-15,0 5 31 16,-4 5-33-16,3-9 25 16,-5-2-25-16,-1-10 0 15,-8-19-2-15,-5-23 2 16,-8-19 0-16,-3-28-11 15,3 0 11-15,3-50 3 16,3-32-3-16,5-16 0 0,1-23 7 16,-3-7-7-1,-5 4-10-15,-8 12-57 0,1 19-164 16,11 29-74 0,-5 23-298-16,1 23-119 0</inkml:trace>
  <inkml:trace contextRef="#ctx0" brushRef="#br0" timeOffset="39421">8305 11794 1560 0,'0'0'327'0,"0"0"-145"16,0 0 116-16,0 0-5 16,-13 164-68-16,-2-100-59 15,1 6-79-15,8 3 15 16,-1 3-24-16,2-1-46 0,5-7 17 15,0-7-49 1,0-11 0-16,0-13-9 0,5-12 2 16,2-19 6-16,-4-6-19 15,0-9 20-15,-3-35-3 16,0-18 3-16,0-18-2 16,0-10-4-16,0-11 12 15,0 3 0-15,0 8-6 16,0 9 0-16,0 22 61 15,0 18-32-15,8 20 8 16,5 21-1-16,14 0-30 16,11 37 75-16,7 24-63 0,11 17-12 15,-1 16 34-15,7 10-40 16,10-6 0-16,8 1 4 16,7-12 7-16,-6-9 1 15,-7-19-12-15,-9-16-20 16,-13-21 2-16,-14-18 8 15,-11-4-8-15,-6-44 18 16,-7-31 0-16,-1-21 12 16,-2-22-12-16,-7-12 0 15,-1-4 14-15,-3 7-13 16,0 15-1-16,0 28 0 16,0 29-69-16,9 39-93 15,9 16-644-15,3 0-1183 0</inkml:trace>
  <inkml:trace contextRef="#ctx0" brushRef="#br0" timeOffset="39550">9899 12457 3199 0,'0'0'565'0,"0"0"-565"15,0 0-256-15,-252 0-1954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6:00.375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0 152 1713 0,'0'0'250'15,"0"0"-182"-15,0 0 7 16,0 0 157-16,0 0-121 15,0 0-82-15,72-128 8 0,-43 122-3 16,1 6 18 0,-2 0 11-16,0 40 5 0,0 16 5 15,-8 15-49-15,1 7-9 16,0-1 20-16,3-2-28 16,6-16 2-16,9-8-8 15,2-20-1-15,7-13 30 16,0-18-30-16,-3 0 0 15,0-15 0-15,-7-25 0 16,-4-15-6-16,-13-8 6 16,-10-9 0-16,-11-3 18 15,0 4-17-15,-32 5 23 0,-10 17 45 16,-6 16-33-16,0 13-20 16,4 14-6-16,10 6-9 15,13 6 2-15,21 23-3 16,0 2-19-16,31 2 19 15,31 1-48-15,13-9-48 16,15-2-2-16,7-14-46 16,6-6 19-16,-2-3 11 15,-2 0 28-15,-9-8 52 16,-14-12 34-16,-21-2 0 16,-20 3 67-16,-22 8 28 15,-13 2 161-15,-3 0-83 16,-34 9-73-16,-13 0-15 15,-7 18-22-15,-12 25 3 16,-5 19-3-16,9 5-14 0,10 5 17 16,20-7-48-1,22-4-17-15,13-10-1 0,10-7-1 16,38-11-32-16,11-17-35 16,7-16-57-16,2 0-22 15,-2-25-15-15,-10-18 71 16,-11-6 59-16,-15-6 11 15,-9 0 21-15,-11 6 64 16,-6 11 60-16,-4 17 58 16,0 12-44-16,0 9-44 15,0 2-64-15,0 31-21 16,0 9 8-16,4 7-17 16,2 3-5-16,0-7 4 0,2-1-102 15,13-4-136 1,-5-10-285-16,-1-16-407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6:00.574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0 2622 0,'0'0'351'0,"0"0"-351"16,0 0 0-16,0 0 21 0,283 57-21 15,-169-36-233-15,-10-1-808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6:02.928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116 214 2390 0,'0'0'269'16,"0"0"-262"-16,0 0 95 0,60-159 153 15,-27 126-78 1,14 15-129-16,-3 14-20 0,4 4 78 16,4 22-44-16,-8 32 10 15,-5 20-27-15,-15 19-35 16,-15 12 35-16,-9 13-37 16,-6 4 2-16,-39-2 8 15,-9-4-12-15,-12-20 2 16,1-14-8-16,-1-24-5 15,7-18 5-15,11-21-35 16,6-16 11-16,12-3 23 16,9-13-29-16,13-21 3 15,8-3 8-15,0 4-4 16,24 4 17-16,14 14 6 16,7 15 0-16,6 0 41 0,5 9-8 15,-1 23 25-15,7 1-14 16,1 5-14-16,2-2 19 15,7-8-49-15,8-8-10 16,4-9-27-16,26-11-149 16,-17-7-425-16,-21-17-1275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6:01.203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0 712 2663 0,'0'0'183'0,"0"0"-183"0,0 0 0 16,0 0 32-16,0 0 110 16,33 207-99-16,-25-149-8 15,-4-5-35-15,-4-5 0 16,3-15-16-16,-3-8 7 16,0-16-39-16,0-9 18 15,0 0 6-15,0-16-4 16,0-23-39-16,0-18-1 15,17-8 7-15,4-3-18 16,6 6 34-16,4 8 35 16,4 24 10-16,-5 17 34 0,2 13-10 15,-1 13 36 1,-4 33 34-16,-3 11-63 0,-3 7-13 16,-4 2-12-16,-2-4-4 15,-6-6 14-15,-1-12-16 16,-1-11-24-16,-7-14 23 15,0-13-35-15,0-6 30 16,0-3-1-16,0-34 14 16,0-13-22-16,0-9 15 15,0-12-26-15,21-1 25 16,6 1-15-16,3 11 11 16,5 17 4-16,1 18 2 15,-3 21 35-15,6 4-4 16,-6 18 41-16,3 27 45 15,-9 11-69-15,0 13-11 0,-1-5-13 16,-7 2-23-16,6-9-4 16,3-8 1-16,2-12-114 15,15-9 25-15,-4-12-290 16,-5-14-435-16</inkml:trace>
  <inkml:trace contextRef="#ctx0" brushRef="#br0" timeOffset="685">1325 698 2242 0,'0'0'465'16,"0"0"-372"-16,0 0 139 16,0 0 52-16,-218 23-139 15,162 19-89-15,15 14-13 16,10 5-32-16,25 3-4 15,6-3-7-15,9-8-21 16,39-3-30-16,8-13-108 16,7-13-70-16,-2-11-44 15,-2-13-27-15,-8 0 38 16,-13-22 102-16,-6-18 78 16,-11-7 76-16,-8 0 6 15,-10 8 32-15,-3 7 158 16,0 16 85-16,0 14-6 0,0 2-136 15,0 18-74-15,0 19 42 16,0 4-59-16,0-1-36 16,21-5-6-16,6-7-15 15,8-9-34-15,-4-10-60 16,4-9-27-16,-8 0 31 16,-3-15 31-16,0-20 37 15,-6-6 19-15,-4 1 4 16,-1-1 14-16,-5 8 0 15,-5 13 23-15,1 20 81 16,-4 0-43-16,3 20-21 16,5 20 47-16,1 7-45 15,9 6 6-15,9 3-41 0,8-7 1 16,17-7 17 0,13-13-25-16,4-12-10 0,6-17-29 15,-4 0-68-15,-11-20 62 16,-7-17-40-16,-8-7-18 15,-15-2 94-15,-9 1 9 16,-10 9 13-16,-7 9 83 16,-4 11 28-16,0 12 55 15,0 4-110-15,-8 13-59 16,-2 21 46-16,7 13-19 16,3 0-14-16,0-1-23 15,0-6 0-15,3-9-41 16,27-9-131-16,-6-9-353 15,-3-13-26-15</inkml:trace>
  <inkml:trace contextRef="#ctx0" brushRef="#br0" timeOffset="955">1035 442 785 0,'0'0'1673'15,"0"0"-1513"-15,0 0-122 16,0 0 101-16,0 0 109 0,195-147-119 16,-145 135-99-16,-13 8-2 15,-2 4-28-15,-8 0-19 16,-3 16-14-16,3 5-184 15,9 1-109-15,-6-6-269 16,-4-10-610-16</inkml:trace>
  <inkml:trace contextRef="#ctx0" brushRef="#br0" timeOffset="1170">1656 83 1716 0,'0'0'626'0,"0"0"-509"16,0 0 84-16,0 0 87 15,0 0-62-15,176-80-79 16,-121 80-83-16,-4 0-3 16,-2 24-17-16,-9 7-19 0,-4 0 17 15,-9 4-42-15,5-7-6 16,-5-7 5-16,7-8-56 16,4-13-18-16,7 0-90 15,24-42-143-15,-10-6-282 16,-5 1-587-16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6:05.007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555 792 1582 0,'0'0'289'16,"0"0"-223"-16,0 0 22 15,0 0 161-15,0 0-88 16,0 0-39-16,-227-120-82 15,168 120 47-15,-4 0 29 16,6 2-9-16,7 30-20 16,5 14-40-16,15 10-28 15,12 6 9-15,12 4-28 0,6-8 0 16,0-2-1 0,33-9-5-16,12-10-18 0,8-10-77 15,1-18-25-15,6-9-14 16,-1 0-49-16,-8-39 36 15,-3-17 58-15,-6-22 38 16,-12-15 56-16,-6-19 1 16,-6-15 11-16,-7-8 82 15,-11 3 14-15,0 8-6 16,0 18 2-16,0 23 31 16,-8 29 19-16,1 27-13 15,4 23-42-15,3 4-6 16,0 40-85-16,0 35 10 15,0 26 22-15,3 16-32 0,4 14 29 16,4 2-36-16,-5-4 0 16,-2-3-19-16,7-15 13 15,-2-14-30-15,6-17-17 16,12-21-25-16,8-19 30 16,10-18 11-16,13-22-29 15,10 0 12-15,9-22 29 16,6-27 7-16,4-7-1 15,-5-12 2-15,-14-4 8 16,-12 3 10-16,-17 5-1 16,-26 7 92-16,-13 8-8 15,0 9 30-15,-24 8-18 16,-18 14-51-16,-6 7 8 0,-3 11-20 16,-5 0 0-16,8 27 26 15,3 18-47-15,10 9 3 16,11 11-15-16,14 0 10 15,10 4-8-15,0-4-2 16,34-9-48-16,15-10 1 16,12-8-56-16,13-20-27 15,7-15-48-15,11-3 27 16,-3-19 134-16,-4-24-1 16,-8-9-63-16,-15-12 80 15,-20 7 2-15,-18 1 35 16,-15 12 52-16,-9 13 61 15,0 12 52-15,0 16-55 0,0 3-95 16,-3 7-15 0,0 30-36-16,3 9 13 0,0 3-13 15,3 9 6-15,32-12-16 16,13-6-32-16,10-12 1 16,8-13-5-16,-1-15-44 15,-5 0 33-15,-12-15 21 16,-10-25 27-16,-8-15-3 15,-2 1 24-15,-8 0-6 16,-5 6 78-16,-9 13-16 16,-3 17 56-16,-3 14-1 15,0 4-83-15,0 10-19 16,0 23-21-16,0 11 0 0,0 5 3 16,0 0-3-1,8-7-28-15,-4-7-94 0,2-11-144 16,-3-12-317-1,-3-8-173-15</inkml:trace>
  <inkml:trace contextRef="#ctx0" brushRef="#br0" timeOffset="264">1107 466 880 0,'0'0'1341'16,"0"0"-1161"-16,0 0-115 15,0 0 36-15,0 0 70 16,135-170-75-16,-84 139-74 16,2 5-5-16,-9 10-17 15,-7 12-7-15,-5 4-82 16,13 0-187-16,-11 0-209 15,-6 0-212-15</inkml:trace>
  <inkml:trace contextRef="#ctx0" brushRef="#br0" timeOffset="368">1782 155 829 0,'0'0'1030'16,"0"0"-860"-16,0 0-108 0,0 0-28 15,245 32-34-15,-158-14-89 16,-7-2-788-16</inkml:trace>
  <inkml:trace contextRef="#ctx0" brushRef="#br0" timeOffset="600">96 190 2799 0,'0'0'219'16,"0"0"-219"-16,190 9-23 16,-67-5 5-16,-1-2-454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6:07.502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601 819 1750 0,'0'0'266'0,"0"0"-159"15,0 0-95-15,0 0 94 16,0 0 106-16,0 0-75 16,-58-119-37-16,20 96-48 15,-7 4-16-15,-8 12 38 16,-8 7-22-16,-4 9-17 16,-4 38 11-16,3 12-16 15,10 16 10-15,11 3-5 16,18-1-34-16,13 1 13 15,14-10-14-15,0-7 0 16,21-6-2-16,20-16-17 0,10-9-30 16,9-12-67-16,8-18 4 15,5 0-25-15,0-17-62 16,-4-26-13-16,-7-16 66 16,-10-16 51-16,-14-19 34 15,-8-10 41-15,-12-19 20 16,-12-12 7-16,-6-1 33 15,0 2 71-15,0 16 74 16,0 28 1-16,-3 25 21 16,-8 28-35-16,5 14 1 15,-1 17-47-15,1 6-90 16,-2 17-35-16,1 38 8 16,1 30-9-16,-5 19 19 0,4 24-18 15,4 6-1-15,3 5 0 16,0-2-1-16,0-7 0 15,24-15-7-15,7-19-46 16,4-22-29-16,10-28-77 16,-1-27 39-16,8-19 17 15,-1-7-31-15,2-42-21 16,-5-15 37-16,-4-14 29 16,-8-6 59-16,-6-1 31 15,-12 15 5-15,-9 14 136 16,-6 21 31-16,-3 17 49 15,0 18-33-15,0 0-127 16,0 27-18-16,0 28-2 0,0 6-4 16,0 4 6-1,15-3-43-15,12-9-6 0,11-16-9 16,7-13-58-16,3-15-15 16,-3-9-2-16,-3-2-28 15,-4-29 56-15,-11-13 29 16,-6 1 33-16,-3-2 7 15,-9 3 69-15,-2 15 66 16,-7 8 27-16,0 13-37 16,0 6-35-16,0 0-73 15,0 22-16-15,5 12 22 16,-2 4-29-16,3-2 20 0,1-2-21 16,1-9-24-1,1-3-12-15,-1-19-134 16,-5-3-200-16,1 0-364 0</inkml:trace>
  <inkml:trace contextRef="#ctx0" brushRef="#br0" timeOffset="258">1478 0 1991 0,'0'0'358'0,"0"0"-263"0,0 0 32 15,0 0 104-15,0 0-11 16,0 0-130-16,185 9-69 16,-167 24 1-16,-12 11-22 15,-6 6-76-15,-27 18-213 16,-21-11-422-16,-5-14-1188 0</inkml:trace>
  <inkml:trace contextRef="#ctx0" brushRef="#br0" timeOffset="505">260 450 2331 0,'0'0'382'16,"0"0"-292"-16,0 0-71 15,0 0 4-15,347-33-23 16,-192 6 0-16,-9-3-736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6:09.409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1392 1709 0,'0'0'274'0,"0"0"-217"16,0 0 49-16,0 0 62 16,200-106-43-16,-127 44-26 15,10-9-81-15,0-10-9 16,-1-12-8-16,-2-4 8 15,-12-2-10-15,-12 0 1 16,-22 6 0-16,-16 8 1 0,-18 17 5 16,0 11 29-16,-15 15 54 15,-15 13-38-15,-12 18 22 16,-6 11-51-16,-3 0 4 16,1 25 51-16,6 28-24 15,7 24 0-15,5 19 9 16,11 20-41-16,11 7 33 15,10 8-54-15,0-1 0 16,0-7 6-16,28-13-6 16,10-17-13-16,7-25-40 15,9-27-32-15,5-22-6 16,4-19-32-16,-1-13-19 0,-1-40 23 16,-2-15-10-16,-11-12 62 15,-6-8 44-15,-10 4 23 16,-16 16 25-16,-13 21 61 15,-3 26 63-15,0 21-12 16,-24 0-97-16,-3 37-12 16,3 19 41-16,14 6-17 15,10 3-1-15,0-3-51 16,34-9 0-16,17-9-6 16,8-20-61-16,4-12 1 15,-1-12 39-15,-7 0 14 16,-11-36 11-16,-20-10-42 15,-16-11 44-15,-8-2 11 0,-11 0 3 16,-27 6 10 0,-2 7 4-16,-2 13 4 0,4 7 35 15,10 13-48 1,8 6 10-16,12 4 2 0,8 3-31 16,8 0-7-16,33 0 6 15,14 0-2-15,4 0-13 16,3 7 2-16,-7 18-11 15,-4 14 24-15,-1 9-13 16,-14 8 14-16,3 6 0 16,-12 0 44-16,-3-3-38 15,-6-6 3-15,-4-13-9 16,-8-12-13-16,1-13-10 16,-7-12 23-16,5-3 0 15,-2-3-3-15,0-34-3 0,7-16-9 16,4-11 6-16,4-11 8 15,6 0 2-15,0 4-7 16,3 12 12-16,0 19 0 16,-1 18 43-16,-2 18-10 15,0 4 37-15,-4 20 17 16,4 24-22-16,-3 11 8 16,3 7-28-16,3 3-6 15,1 0 55-15,-4-10-89 16,0-4-11-16,-7-14-26 15,-2-9-78-15,-15-16-50 16,0-7-466-16,-3-5-288 0</inkml:trace>
  <inkml:trace contextRef="#ctx0" brushRef="#br0" timeOffset="235">1132 575 2390 0,'0'0'309'15,"0"0"-226"-15,0 0 68 16,186-28 56-16,-134 28-107 16,-10 3-80-16,-12 28-1 15,-18 16-19-15,-12 11-57 16,0 4-190-16,-18 13-287 0,-6-18-136 15,3-17-1027-15</inkml:trace>
  <inkml:trace contextRef="#ctx0" brushRef="#br0" timeOffset="336">1670 520 2125 0,'0'0'361'0,"0"0"-230"0,148-203-112 15,-37 79-19-15,-15 25-107 16,-10 5-971-16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6:10.497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459 0 508 0,'0'0'1147'0,"0"0"-938"15,0 0-83-15,0 0 96 0,0 0 12 16,-218 156-45-16,149-26 0 16,4 54-54-16,10 48-40 15,25-11-2-15,19-51-48 16,11-53 8-16,14-44-53 16,28 4-3-16,15-2-3 15,54 0-164-15,-14-28-345 16,-12-28-367-16</inkml:trace>
  <inkml:trace contextRef="#ctx0" brushRef="#br0" timeOffset="712">888 711 2082 0,'0'0'390'16,"0"0"-295"-16,0 0 20 15,0 0 118-15,0 0-67 16,0 0-82-16,0 0-44 16,158 171 11-16,-134-89-42 15,3-4-7-15,8-10-2 16,10-17 1-16,6-15-2 0,9-23-81 15,-6-13-26 1,-3-4 32-16,-1-41-42 0,-16-17 15 16,-10-15 21-16,-13-7 25 15,-11 0 56 1,0 7 1-16,-21 11 0 0,-11 17 31 16,5 16 15-16,6 15-11 15,11 14 6-15,10 4-35 16,3 0-6-16,42 4-10 15,18 14-33-15,15 2-53 16,12-4-105-16,4-4 7 16,-1-5 186-16,-7-5-13 15,-17-2 6-15,-18 0 15 0,-27 0 0 16,-16 0 62 0,-8 0 107-16,-8 3-24 0,-28 6 3 15,-9 11 16 1,-11 15-10-16,1 13-61 0,-4 14-18 15,11 13 25-15,7 0-24 16,20 0-13-16,18-11-35 16,3-10-27-16,24-15-2 15,27-15-8-15,8-15-60 16,7-9 2-16,-4-4-51 16,-1-30 29-16,-8-8 26 15,-9-4 56-15,-13-3 6 16,-10 8 2-16,-7 10 25 15,-8 13 54-15,-6 8-23 16,0 10-12-16,4 0-33 0,-1 0-3 16,0 19-18-1,5 10 3-15,-2-2-78 0,-2 1-126 16,4-6-350-16,-8-13-645 0</inkml:trace>
  <inkml:trace contextRef="#ctx0" brushRef="#br0" timeOffset="921">1811 26 2721 0,'0'0'341'0,"0"0"-293"16,0 0-39-16,0 0 0 15,238 117-18-15,-97-79-66 16,-16-7-611-16,-18-7-1518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6:11.842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0 510 2336 0,'0'0'254'0,"0"0"-253"15,0 0-1-15,20 204 150 16,-10-125-44-16,-2-5-45 15,-5-6-61-15,0-9 1 16,-3-15-4-16,0-17 3 16,0-17-25-16,0-10 16 15,-6 0-2-15,-2-37 10 16,5-16-31-16,3-18-13 16,0-11 23-16,17-1-54 15,19 3 34-15,4 14 30 0,9 15 12 16,-1 24 7-16,-3 21-7 15,3 6 18-15,-6 31 55 16,-9 22-16-16,-4 20-2 16,-13 6-19-16,-2 3-35 15,-7 0 15-15,4-9-16 16,2-12-122-16,1-17-170 16,1-21-387-16</inkml:trace>
  <inkml:trace contextRef="#ctx0" brushRef="#br0" timeOffset="527">1041 581 2350 0,'0'0'363'15,"0"0"-253"-15,0 0-35 16,-214 53 148-16,156-2-12 15,13 4-72-15,17 4-104 16,24 0-29-16,4-3-6 16,29-7-29-16,26-16-25 15,10-9-95-15,4-22-100 16,-3-2 7-16,-15-12 30 16,-13-24 77-16,-14-12 82 15,-6-8 50-15,-15 0 3 16,-3 1 47-16,0 8 69 0,0 11 54 15,0 10 13-15,-3 17 1 16,-3 9-34-16,6 18-105 16,0 41 37-16,0 25 1 15,3 24-37-15,18 13-5 16,3 13-40-16,6 28 23 16,-3-19 2-16,5 10-25 15,-8-7 39-15,-9-29-40 16,-12 7 0-16,-3-28-1 15,-11-22-5-15,-31-28 5 16,-3-24 1-16,-6-22-15 16,0-9 3-16,3-46 3 15,3-29-15-15,13-44 23 0,26-46-38 16,6-43-14-16,57-10-79 16,14 35-119-16,18 22-108 15,-23 61-308-15,-15 34-965 0</inkml:trace>
  <inkml:trace contextRef="#ctx0" brushRef="#br0" timeOffset="1237">1773 618 2297 0,'0'0'371'16,"0"0"-287"-16,0 0 162 0,0 0 13 16,-215-66-100-16,170 71-86 15,4 35-65-15,7 16 35 16,17 12-43-16,13 4 2 16,4 2-13-16,21-9-2 15,24-5-52-15,9-21-25 16,9-14-65-16,3-18 3 15,-7-7-9-15,-8-12 28 16,-9-23 76-16,-15-7 10 16,-6 0 47-16,-13 8 1 15,-8 9 71-15,0 16 53 0,0 9-4 16,0 0-82 0,-8 28-3-16,8 12-35 0,0 4-1 15,3-4 0-15,26-9-66 16,7-6-12-16,6-16-44 15,3-9-14-15,-4 0 25 16,-2-9-48-16,-6-25-38 16,-4-8 104-16,-5 0 49 15,-8 2 44-15,-1 9 9 16,-12 12 62-16,0 16 121 16,-3 3-71-16,5 9-53 15,1 29 53-15,4 8-69 16,11-4-6-16,11 4-46 15,4-13 0-15,17-11-15 0,2-16-7 16,4-6-27-16,-5 0 13 16,-4-31-139-16,-13-12 124 15,-10-8 20-15,-6-1 31 16,-7 2 3-16,-7 11 18 16,-7 10 105-16,0 23 60 15,0 6-59-15,0 15 0 16,-7 35-28-16,-2 11 5 15,4 7 13-15,5 1-73 16,0-5-28-16,11-16-16 16,19-10-8-16,9-16 7 15,-1-16-112-15,-7-10-185 16,-11-27-194-16,-13-5-645 0</inkml:trace>
  <inkml:trace contextRef="#ctx0" brushRef="#br0" timeOffset="1519">1504 426 2105 0,'0'0'252'15,"0"0"-215"-15,0 0 77 16,0 0 91-16,0 0-70 16,210-121-26-16,-169 108-82 0,-6 11-14 15,-4 2-13-15,-7 0-4 16,0 0-105-16,0 0-124 16,11-9-152-16,-8-7 25 15,2-6-532-15</inkml:trace>
  <inkml:trace contextRef="#ctx0" brushRef="#br0" timeOffset="1676">2080 27 1461 0,'0'0'515'0,"0"0"-331"0,0 0 37 15,0 0 54-15,0 0-59 0,0 0-20 16,176-42-103 0,-128 61-36-16,0 4 21 0,-3-3-62 15,3-4-16-15,-7-6-9 16,12-10-107-16,-16 0-192 15,-8-7-521-15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6:14.951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0 819 1350 0,'0'0'599'16,"0"0"-535"-16,0 0-50 15,0 0 97-15,0 0 109 16,0 0-42-16,131-175-92 16,-90 173-57-16,1 2 15 0,-8 25-44 15,-6 27 0-15,-12 21 21 16,-8 7-21-16,-8 4 1 16,0 0-1-16,0-16 9 15,0-12-19-15,-8-19 8 16,5-16-26-16,0-13 27 15,3-8 1-15,0-9 5 16,0-36-5-16,0-20-1 16,10-13-13-16,15-8 14 15,9 2-1-15,4 7-8 16,1 17 18-16,-2 20 3 0,-2 16 0 16,-5 24-11-1,2 0 22-15,-8 42-23 0,0 14 1 16,-6 12 11-16,-2 10-11 15,-5 2 3-15,-5-2-4 16,-2-6 0-16,-1-14-6 16,-3-11-16-16,5-13-23 15,1-16-17-15,8-9-35 16,2-9 48-16,13-9 25 16,11-34 0-16,13-22-11 15,5-23-42-15,15-19-12 16,9-14 5-16,4-10-29 15,9-2 75-15,-6 6 27 16,-10 15 11-16,-17 19 71 16,-27 22 74-16,-19 19-35 0,-16 19 42 15,0 9-54-15,-12 10 19 16,-24 5-45-16,-5 9-32 16,-7 0 33-16,0 12-38 15,3 20 5-15,0 2-16 16,13 7-18-16,8 2 1 15,8 9-7-15,8 12 0 16,5 5-3-16,3 8 3 16,-3 5 0-16,3 9 0 15,-4 2 1-15,-4 1 1 16,8-7-2-16,0-8-3 16,0-13-12-16,0-20 3 0,0-12-13 15,12-18 1-15,8-16-14 16,11 0 37-16,7-30-11 15,10-25-17-15,12-9 29 16,-3-4-34-16,6-1 10 16,-7 11 13-16,-8 15 11 15,-10 14 20-15,-11 20-1 16,-6 9-17-16,-8 13 63 16,-5 30 4-16,1 13-24 15,6 8-14-15,6 2-29 16,6-4 43-16,11-9-45 15,4-13 0-15,6-18-17 16,-3-13-56-16,-1-9 15 16,-2 0 43-16,-5-33-44 15,-5-15 59-15,-5-7-20 0,-6-8 20 16,-7 9 6-16,-4 3-5 16,-7 17 42-16,-3 19 53 15,0 15-18-15,0 0-13 16,0 28-63-16,0 21 28 15,-6 7 24-15,-1 3-54 16,2-4 1-16,5-4-1 16,0-15-79-16,-3-10-86 15,-3-17-176-15,-1-9-346 16,-4 0-1115-16</inkml:trace>
  <inkml:trace contextRef="#ctx0" brushRef="#br0" timeOffset="158">1845 326 2242 0,'0'0'389'0,"0"0"-282"16,0 0-89-16,0 0-18 16,0 0 0-16,0 0-263 15,0 0-348-15</inkml:trace>
  <inkml:trace contextRef="#ctx0" brushRef="#br0" timeOffset="875">2311 980 1756 0,'0'0'282'0,"0"0"-223"15,0 0 7-15,0 0 69 16,0 0-49-16,200 29-30 16,-141-32-56-16,0-17 0 15,-8-4 9-15,-9 0 1 16,-18-2 2-16,-18-3-12 16,-6 0 0-16,-3 0 28 15,-27 1-12-15,-12 8 20 0,-3 3 64 16,-6 14-9-16,1 3 24 15,6 13 1-15,7 27-56 16,8 10 13-16,13 8-49 16,16 8-10-16,0-1-5 15,6 0-2-15,33-6-14 16,9-16-37-16,9-11-108 16,9-17-8-16,8-15-59 15,-2 0 9-15,0-15 111 16,1-26 52-16,-9-9-140 15,-8-10 134-15,-8-1 46 16,-12 5 7-16,-12 14 24 16,-7 16 124-16,-14 20 33 15,-3 6-53-15,0 18 3 16,0 29-18-16,0 11-59 0,0 6 8 16,-8 0-54-1,2-5-2-15,3-9 0 0,3-14 33 16,0-9-22-16,0-16-17 15,0-11 0-15,0 0 0 16,0-21 0-16,0-23-13 16,14-10 13-16,17-15-1 15,4-6-8-15,10-3 9 16,6 8 0-16,3 6 15 16,2 18 13-16,-8 19 33 15,-6 21 56-15,-15 6-50 16,-9 24 46-16,-4 26-48 15,-11 8-20-15,4 8 29 16,-4-4-49-16,0-4-19 0,0-8-6 16,2-12-73-16,-5-9-72 15,0-28-323-15,-5-1-273 16,-14 0-1210-16</inkml:trace>
  <inkml:trace contextRef="#ctx0" brushRef="#br0" timeOffset="1142">2483 499 1684 0,'0'0'568'0,"0"0"-508"16,0 0-50-16,0 0 198 15,0 0 8-15,218-197-58 16,-149 159-59-16,-4 6-16 16,-5 14 27-16,-9 9-76 15,-10 9-34-15,-7 0-27 16,8 9-208-16,-7 11-299 16,-8 3-582-16</inkml:trace>
  <inkml:trace contextRef="#ctx0" brushRef="#br0" timeOffset="1492">3757 0 2638 0,'0'0'318'16,"0"0"-232"-16,0 0 20 16,0 0 74-16,227 95-14 0,-146-33-109 15,0 15-33-15,6 20 16 16,-4 16 26-16,0 35 63 15,-22 46-102-15,-44 29-15 16,-17 7-6-16,-44-41-6 16,-25-56-60-16,-27-16-118 15,19-38-186-15,-1-12-634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2:35.88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974 423 1043 0,'0'0'1095'16,"0"0"-922"-16,0 0-107 15,0 0 55-15,0 0 123 16,0 0-58-16,0-112-82 16,0 79-10-16,-8-5-21 15,-12 0 4-15,-4-2 9 0,-13 3-21 16,-11 2-2 0,-15 10-41-16,-13 10-2 0,-11 12 2 15,-6 3-22-15,1 18-5 16,2 29 4-16,13 13 2 15,13 11-7-15,19 10-3 16,20 2 9-16,18 1-2 16,7-4-19-16,15-2-7 15,26-4-4-15,17-3-1 16,11 0 14-16,11-7-19 16,3-2 10-16,7-7 7 15,-9 2-25-15,-1-1 4 16,-11-6-2-16,-16-4 25 15,-20-3 4-15,-18-2 4 16,-15 0 11-16,-18-5 18 0,-38 0 12 16,-22-3 12-1,-15-4 1-15,-11-16 8 0,-3-4-2 16,0-4-38-16,7-5-1 16,11 0-7-16,20-9-3 15,19-7-85-15,31 5-134 16,22-9-317-16,39 5-270 15,6-3-874-15</inkml:trace>
  <inkml:trace contextRef="#ctx0" brushRef="#br0" timeOffset="1525">1647 1083 1582 0,'0'0'677'15,"0"0"-529"-15,0 0-93 16,0 0 107-16,0 0 111 16,0 0-110-16,0 0-55 15,-218-145-70-15,160 145 7 16,-7 0 30-16,-1 25-41 15,1 25-12-15,2 11 2 16,12 12-16-16,16 5 2 16,17-1-10-16,18-4 0 0,0-7-2 15,38-10-23-15,17-12-50 16,10-20-12-16,12-14-57 16,-1-10-40-16,0-10 2 15,-13-30 54-15,-12-10 84 16,-9-9 24-16,-15 5 16 15,-6 3 4-15,-12 11 52 16,-4 18 64-16,-5 9 42 16,0 13-4-16,0 0-64 15,0 22-71-15,0 22 13 16,0 7-5-16,0 0-18 16,3-5-9-16,13-8-2 15,10-17-26-15,4-12 5 16,1-9-26-16,4-9 13 15,3-30 15-15,-1-15 6 0,1-8 15 16,-2-3-12-16,-3 10 12 16,-9 8 10-16,-3 19-10 15,-7 21 0-15,-4 7 0 16,-2 13 30-16,-2 27-1 16,-6 16-27-16,0 6 8 15,0 4-5-15,0-7-5 16,0-10-1-16,0-12-20 15,0-11 21-15,0-17-7 16,-3-9 16-16,3-7-6 0,0-37-3 16,0-15-28-16,0-11 28 15,10-15-14-15,17-1 14 16,8 6-1-16,4 14 4 16,2 16-3-16,-4 22 0 15,2 22 0-15,-9 6 1 16,-1 22 7-16,-5 27 5 15,-3 13 26-15,-9 10-9 16,3-1-14-16,-9-6-10 16,2-13-5-16,-5-10-2 15,-3-15-41-15,0-18 40 16,0-9-11-16,0 0 13 16,0-16-8-16,-3-20 1 0,-5-14-1 15,8-5 2 1,0-4-1-16,0 3 7 0,18 7 0 15,9 3 0-15,8 13-10 16,7 11 4-16,-1 9 3 16,-1 13 3-16,2 4-21 15,0 38 21-15,-1 13 23 16,-2 10-22-16,-9 6-1 16,2 3 4-16,-8-2 8 15,0-9-21-15,0-8 9 16,-3-15-30-16,-4-14 8 15,3-14-110-15,0-12 29 16,6 0 38-16,-2-38 6 16,0-9 30-16,3-8-7 15,-3-4 36-15,0-6-8 0,-3 3 16 16,0 5-8-16,-3 5 54 16,-1 9 8-16,-7 10 53 15,-4 11-12-15,-3 8 5 16,-3 11 25-16,0 3-70 15,5 0-9-15,-2 26-29 16,4 23 69-16,-7 25-19 16,0 22-39-16,0 47 8 15,0 43 10-15,0 47-44 16,0-14 41-16,3-44-21 16,11-52-12-16,-7-41 0 15,1 3-18-15,-2 2 0 16,-3-3 6-16,1-26-5 15,-4-19-2-15,0-19-7 16,0-13 8-16,0-7-14 0,0-11 14 16,0-34-13-1,-10-27 5-15,-4-21-29 0,4-22 23 16,-8-40-22-16,-2-50 15 16,-4-44 9-16,3-2-15 15,10 47 8-15,11 60 17 16,0 69-13-16,8 29 6 15,25 12 0-15,12 6 9 16,14 13 12-16,7 15 2 16,3 6-7-16,-4 31 26 0,-2 13-31 15,-19 9 25-15,-16 9-27 16,-19 6 1-16,-9 7 37 16,-16 3-38-16,-32-3 0 15,-8-4-9-15,2-14-18 16,4-14-39-16,17-24-102 15,12-16-134-15,21-18-171 16,0-32-222-16,0-8 86 0</inkml:trace>
  <inkml:trace contextRef="#ctx0" brushRef="#br0" timeOffset="2133">3820 1138 1802 0,'0'0'303'0,"0"0"-222"16,0 0 14-16,0 0 105 16,203-29 14-16,-137-8-59 15,3-13-110-15,4-9-44 16,-4-10 17-16,-7-2-18 16,-7-10 0-16,-10-3 9 15,-7-7 6-15,-11-7 47 16,-9-1-9-16,-15 7 19 15,-3 4 50-15,0 16-36 16,-14 17 9-16,-10 14-14 16,0 19 19-16,-7 13-11 15,-7 9-67-15,-4 13 16 16,-6 46-8-16,-3 28-23 0,-8 47 2 16,0 48 5-16,7 38 2 15,19 7 18-15,15-40-33 16,15-49-1-16,3-50 8 15,0-19-8-15,13 6-11 16,28-2-29-16,19-1-4 16,23-18 37-16,16-27-13 15,15-21-28-15,-1-6 27 16,-2-40-22-16,-14-24 7 16,-15-9-36-16,-16-13 58 0,-22 0-4 15,-12-3 24 1,-25 6-6-16,-7 14 71 15,-7 10-20-15,-37 19 45 16,-16 18-48-16,-5 22-29 0,-11 0 59 16,3 44-61-16,7 24-2 15,15 12 43-15,21 10-43 16,22 8-8-16,8-10-7 16,28-4 0-16,33-15-12 15,22-19-34-15,21-19-91 16,45-16-86-16,72-15-27 15,-32-3-2-15,-23-22-508 0</inkml:trace>
  <inkml:trace contextRef="#ctx0" brushRef="#br0" timeOffset="2779">229 2544 1213 0,'0'0'1129'16,"0"0"-966"-16,0 0-124 0,0 0 16 16,0 0 224-16,197-12-63 15,-45-17-78-15,65-6-11 16,65 2-74-16,28 5-17 15,12 11 13-15,-12 13-38 16,-5 4 38-16,11 0-14 16,1 0-11-16,-3 0 51 15,-16 0-67-15,-26 0-7 16,-55 0 18-16,-55 0-10 16,-55 0-11-16,-30 0 2 15,-8 0 0-15,-12 0-13 16,-12-5 13-16,-24 3-51 15,-21-5 25-15,0-2-95 0,0-23-207 16,0 10-406-16,0-14-410 16</inkml:trace>
  <inkml:trace contextRef="#ctx0" brushRef="#br0" timeOffset="2996">6425 898 2939 0,'0'0'0'0,"0"0"-215"16,0 0-646-16,0 0-395 15</inkml:trace>
  <inkml:trace contextRef="#ctx0" brushRef="#br0" timeOffset="3116">6757 1448 2271 0,'0'0'367'16,"0"0"-367"-16,0 0-894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6:27.957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0 2960 0,'0'0'233'15,"0"0"-233"-15,251 16-144 0,-99-7-17 16,-6 1-593-16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6:27.080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262 301 1437 0,'0'0'501'16,"0"0"-432"-16,0 0-31 16,0 0 182-16,0 0-1 15,0 164 7-15,0-107-72 16,0-1-57-16,-6 6 18 0,-18 0-13 15,-12 2-15-15,-5 2-21 16,-4 0-50-16,-3-7-7 16,10-13-9-16,14-12-118 15,24-30-129-15,0-4-390 16,14 0-550-16</inkml:trace>
  <inkml:trace contextRef="#ctx0" brushRef="#br0" timeOffset="708">1149 48 438 0,'0'0'1929'0,"0"0"-1689"0,0 0-214 15,0 0 12-15,0 0 153 16,0 0-72-16,62 201-69 15,-38-135-46-15,6-2 12 16,9-5-16-16,6-3 0 16,6-16-17-16,5-12-12 15,-2-19-79-15,2-9 14 16,-1-12 18-16,-7-35-6 16,-10-18 39-16,-6-12 21 15,-16-4 22-15,-11 0 15 0,-5 13 11 16,-5 12 12-1,-25 16 9-15,-9 15 22 0,3 12 31 16,0 7-66-16,16 6-26 16,13 0-8-16,7 3-6 15,7 20-55-15,37-1 4 16,22 5-18-16,17-6 44 16,20-5-26-16,7-7 7 15,5-6 14-15,-4-3 3 16,-12 0 27-16,-19 0 6 15,-22-10 0-15,-20 1 12 16,-24 5 7-16,-14 4 85 16,0 0 117-16,-24 0-104 0,-20 2-46 15,-12 23-5 1,-10 10-3-16,0 7 15 0,4 11-52 16,14 7-13-16,21-2-1 15,15-2-3-15,12-5-18 16,15-3-12-16,30-14-51 15,11-15-12-15,5-16-46 16,4-3-10-16,-9-13 10 16,-14-23-1-16,-12-8 110 15,-9 4 21-15,-15 1 4 16,-6 12 108-16,0 15 25 16,0 12 43-16,0 0-56 15,0 16-73-15,0 27-8 16,0 10-41-16,0 6 5 15,0-4-14-15,12-5 1 16,18-14-159-16,-3-9-288 0,-1-18-606 16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6:29.710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808 319 1773 0,'0'0'307'0,"0"0"-221"16,0 0-9-16,0 0 175 16,0 0 4-16,0 0-101 15,-5-3-74-15,-11-12-4 16,-12-1-26-16,-12 0 32 16,-16 4-34-16,-20 9-41 15,-10 3 7-15,-12 12-15 16,-1 35 0-16,2 18 1 15,15 13 11-15,16 15-7 16,25 0-5-16,23 1 0 0,18-11 1 16,0-14-1-16,48-14-7 15,21-24-43-15,14-18-73 16,15-13 32-16,1-26-46 16,-6-29 8-16,-10-14 59 15,-17-5 19-15,-18 0 37 16,-13 3 14-16,-14 8 28 15,-9 13 92-15,-8 13-10 16,0 17 43-16,-4 16 16 16,0 4-76-16,0 4-37 15,7 42-29-15,2 24-13 16,9 26 49-16,3 23-47 16,0 5-14-16,3 6 14 15,-4-2-5-15,-5-7-11 0,-6-3 0 16,-9-10 7-1,0-8-17-15,-6-16 10 0,-32-10-12 16,-10-16-8-16,-4-12 20 16,-4-19-18-16,-3-16 8 15,5-11-29-15,6 0 39 16,3-43-52-16,13-19-29 16,16-22 23-16,16-21-77 15,0-16 8-15,34-13 6 16,25-2 1-16,13 0 59 15,8 10-10-15,1 15 37 16,3 21 28-16,-16 21 12 0,-12 23 40 16,-19 21 39-16,-8 16 6 15,-16 9 10-15,-2 0 28 16,-5 22-25-16,-2 15-8 16,2 12-52-16,-1 7-17 15,5 4-26-15,7-1 7 16,10-6-5-16,9-7-3 15,8-12-44-15,11-15-23 16,4-14-63-16,0-5 10 16,-1-22 47-16,-7-23 26 15,-13-17 41-15,-17-10-47 16,-21-6 21-16,0 1 32 16,-38 2 17-16,-23 10 34 0,-8 13 14 15,-4 14 7 1,1 17 33-16,9 15-38 0,9 6-28 15,19 0 0-15,17 6-32 16,18 15-1-16,0 4-6 16,21 2-10-16,24 2 8 15,11-3-59-15,9-13 15 16,7-4 20-16,-3-9-31 16,3 0-1-16,-2 0-5 15,-12 0 25-15,-5 0 37 16,-16 0-26-16,-13 20 27 15,-10 17 28-15,-11 13-7 16,-3 3 29-16,0 6-27 0,0-2-22 16,-6-9 26-1,6-7-27-15,0-13-37 0,6-19-64 16,18-9-204 0,-3 0-359-16</inkml:trace>
  <inkml:trace contextRef="#ctx0" brushRef="#br0" timeOffset="155">1919 0 1350 0,'0'0'1076'0,"0"0"-976"0,0 0-100 16,0 0-193-1,0 0 70-15,0 0-742 0</inkml:trace>
  <inkml:trace contextRef="#ctx0" brushRef="#br0" timeOffset="326">1687 1629 2940 0,'0'0'475'0,"0"0"-475"15,0 0-6-15,0 0-61 16,0 0-713-16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6:31.230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0 370 1659 0,'0'0'216'0,"0"0"-149"16,0 0 4-16,0 0 53 15,0 0 61-15,0 0-58 16,76-158-54-16,-46 143 40 16,-1 15-57-16,-2 0-21 15,-3 18 59-15,-6 31-29 16,-1 18-18-16,-10 10-15 15,-1 5-31-15,-3 2 25 16,-3-5-26-16,5-21 0 16,-5-11-5-16,0-17 13 15,3-10-9-15,-3-11 1 16,0-9 0-16,0 0 36 16,0-12-15-16,0-32-20 0,7-17-1 15,2-19-15-15,9-11 14 16,6-3 0-16,8-1-3 15,2 8-7-15,10 12 11 16,1 18 0-16,0 20 11 16,0 22-11-16,-4 15 36 15,1 9 13-15,-7 38 11 16,-4 15 2-16,-7 15-50 16,-4 3-12-16,-8 2 3 15,-9-12 11-15,-3-10-10 16,0-16-4-16,0-15 0 15,0-18 6-15,0-11 3 16,0 0 3-16,-3-20 6 16,-5-28-4-16,4-14-20 0,4-9 6 15,0-15-12-15,24 4-5 16,12 5 11-16,8 4-1 16,1 18 5-16,3 14 4 15,0 20-20-15,-3 17 18 16,0 4 0-16,-4 28 39 15,-10 32 10-15,-2 17 0 16,-16 13-5-16,-10 13-43 16,-3-4 41-16,0-5-42 15,0-16 0-15,0-19-12 16,0-23-9-16,8-14-102 0,19-22-127 16,0-3-423-16,2-25-672 15</inkml:trace>
  <inkml:trace contextRef="#ctx0" brushRef="#br0" timeOffset="320">1607 882 1785 0,'0'0'307'15,"0"0"-165"-15,0 0 58 0,0 0 50 16,0 0-40-16,0 0-87 16,197-164-31-16,-173 127 67 15,-6 9-24-15,-9 11-33 16,-4 12-24-16,-5 5-6 16,0 0 40-16,0 34-76 15,0 16-21-15,0 14 30 16,-8 9-39-16,5 0 3 15,0-5-9-15,3-4-27 16,-4-9-48-16,1 1-123 16,-5-15-312-16,5-11-513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6:34.590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1037 1936 0,'0'0'373'0,"0"0"-296"16,0 0-42-16,0 0 1 15,0 0 43-15,0 0-5 16,227-72-59-16,-117 26 9 15,9-16-24-15,-2-10-23 16,-7-6-18-16,-14-12-81 16,-16-3 11-16,-26-3 28 15,-15-3 59-15,-18 3 18 16,-18 9 12-16,-3 19 19 16,0 15 100-16,-18 28 44 0,-15 23-8 15,-6 2-37 1,-9 51-74-16,0 30 81 0,-5 24-48 15,5 20-32-15,12 10 8 16,15-3-34-16,13-8 7 16,8-9-29-16,14-22-3 15,28-18-17-15,12-23-169 16,36-33-150-16,-13-19-248 16,-9 0-479-16</inkml:trace>
  <inkml:trace contextRef="#ctx0" brushRef="#br0" timeOffset="331">1438 718 1942 0,'0'0'574'0,"0"0"-427"16,0 0-45-16,0 0 123 16,-214 155 22-16,159-90-97 15,14 4-92-15,20-8 5 16,21-9-63-16,0-6-7 15,35-11-29-15,23-13-97 16,7-15-47-16,7-7-117 16,-6-7-36-16,-10-27 84 15,-14-7 103-15,-15-2 106 16,-9 2 40-16,-12 11 60 16,-3 5 148-16,-3 16 45 15,0 9 6-15,0 0-57 16,0 2-130-16,3 25-44 0,9 6-13 15,5 1-15 1,7 0-39-16,21-2-197 0,-7-8-246 16,-1-9 231-16</inkml:trace>
  <inkml:trace contextRef="#ctx0" brushRef="#br0" timeOffset="514">1456 294 2774 0,'0'0'300'0,"0"0"-300"16,0 0-21-16,210 0 5 16,-89 0-188-16,-7 0-726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6:33.510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0 216 2426 0,'0'0'287'16,"0"0"-202"-16,0 0-84 15,11 216 163-15,-4-150-32 16,-1-8-107-16,2-9-16 16,-2-3-9-16,1-13-10 15,-4-11-2-15,-3-11-54 16,0-11-7-16,0 0 56 0,0-2-28 15,-3-26 10 1,-4-15-7-16,7-14 12 0,0-11-1 16,0-10-40-16,28-6 18 15,10 4 29-15,4 15-5 16,2 19 28-16,1 20 1 16,-3 26 0-16,-9 0 87 15,-4 47-3-15,-13 18-5 16,-5 13-20-16,-4 12-45 15,-1 0 16-15,2-13 33 16,-1-11-62-16,-1-20-1 16,-3-17-36-16,-3-17-52 15,0-12 53-15,0 0 23 16,0-25 6-16,0-18-13 16,0-13 11-16,11-13-2 0,10-8 10 15,3-9-1 1,7 0 0-16,10 6 2 0,4 10 16 15,3 6-17-15,5 21 0 16,-2 16 21-16,-3 17-3 16,-6 10 52-16,-7 16 69 15,-11 30-54-15,-6 16 11 16,-9 13-49-16,2-1-34 16,-4 4 23-16,10-7-36 15,4-3-30-15,6-12-99 16,18-1-219-16,-6-14-352 15,-9-14-1309-15</inkml:trace>
  <inkml:trace contextRef="#ctx0" brushRef="#br0" timeOffset="398">1363 755 2206 0,'0'0'509'0,"0"0"-509"16,0 0 0-16,0 0 125 16,0 0 61-16,0 0-103 0,0 0-20 15,176 44-10 1,-155 2 1-16,-11 13 25 0,-10 9-30 16,0 7-20-16,-34-5-28 15,-11-3 11-15,-4-10-15 16,-2-18 3-16,6-15-6 15,6-15 0-15,9-9-1 16,9 0 6-16,10-9 1 16,11-18-2-16,0-5-11 15,18 1 11-15,20 3-4 16,4 14 6-16,-1 8 0 16,1 6 43-16,-5 0 23 15,-2 13-24-15,3 11 9 16,-1-3-51-16,8-2 0 15,8-10 0-15,33-9-124 0,-7-2-361 16,-14-21-610-16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6:32.665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0 465 1672 0,'0'0'277'15,"0"0"-172"-15,0 0 4 16,0 0 86-16,0 0 29 16,214-142-55-16,-172 142-60 15,0 21 39-15,-12 35-62 16,-6 20-44-16,-10 10 15 15,-1 7-48-15,2-9-8 16,2-9-1-16,7-20 11 0,7-18-26 16,4-19-5-1,6-13-64-15,-1-5 5 0,2-16-15 16,-10-25 15-16,-5-15 25 16,-12-8 12-16,-15-5 36 15,0 3-6-15,-8 4 12 16,-19 13 6-16,-4 15 18 15,7 16 25-15,6 8-8 16,15 10-13-16,3 0-28 16,10 0-10-16,38 19-25 15,18 3-16-15,17-1-42 16,6-6-21-16,4-2 13 16,0-3 101-16,-13-8 0 0,-14 3 12 15,-22-5-12 1,-23 0 57-16,-18 0 14 0,-3 0 160 15,-3 0-30-15,-32 0-101 16,-7 2 14-16,-6 12-62 16,-3 12-16-16,3 12 7 15,3 4-26-15,10 4 26 16,14 9-37-16,18-4 8 16,3 2-22-16,21-8 8 15,21-9-55-15,12-11-35 16,5-16-51-16,4-9-20 15,-4 0-11-15,-5-18 67 16,-9-13 84-16,-15-9 12 16,-12 1 9-16,-10 6 39 15,-8 8 34-15,0 6 116 16,0 14-38-16,0 5-30 0,0 0-26 16,0 21-95-16,0 13 0 15,0 10 7-15,0-2-1 16,0 0-12-16,3-8-36 15,7-10-91-15,1-11-169 16,-8-7-435-16,-3-6-723 0</inkml:trace>
  <inkml:trace contextRef="#ctx0" brushRef="#br0" timeOffset="203">997 0 2709 0,'0'0'360'15,"0"0"-352"-15,0 0 22 16,0 0-30-16,0 0 21 16,227 61-21-16,-108-29-157 15,-17-4-470-15,-16 0-782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6:38.715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0 2730 0,'0'0'316'0,"0"0"-270"16,0 0 14-16,0 0 119 15,186 78-86-15,-183-28-93 16,-6 34-76-16,-31-11-292 16,-11-10-771-16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6:38.158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385 0 1802 0,'0'0'272'0,"0"0"-176"0,0 0-50 16,0 0 265-16,0 0 20 15,0 0-155-15,0 0-98 16,-227-13-48-16,174 73 39 16,5 8 6-16,18 3-44 15,9 0 3-15,21-10-34 16,0-6-19-16,21-15 12 16,30-16-97-16,14-15-56 15,11-9-64-15,4-2-94 16,-8-33 9-16,-3-12 87 15,-10-1 81-15,-11-5 107 16,-13 9 34-16,-14 9 33 16,-12 21 118-16,-5 10 96 15,-4 4 5-15,0 16-105 16,0 24-19-16,0 3 35 0,11 2-93 16,13-6-38-16,9-4-26 15,12-14 1-15,14-15-14 16,1-6-53-16,0-6-43 15,0-31 35-15,-4-12-2 16,-12-7 28-16,-7-4 28 16,-13 2 14-16,-9 10 19 15,-12 18 66-15,-3 18 82 16,0 12 37-16,0 0-116 16,0 31-71-16,0 15 34 15,0 10-23-15,0-1 5 16,0 2-33-16,21-11-79 15,6-5-17-15,23-13-192 0,-10-13-267 16,-2-12-36-16</inkml:trace>
  <inkml:trace contextRef="#ctx0" brushRef="#br0" timeOffset="341">1705 53 1600 0,'0'0'886'0,"0"0"-692"16,0 0-111-16,0 0 198 16,-212 49 21-16,164-1-150 15,16 3-112-15,19 2-9 0,13 2-31 16,0-7 0 0,30-5-31-16,15-12-67 0,6-16-14 15,2-10-54 1,-5-5-29-16,0-14 43 0,-10-20 59 15,-7-3 72-15,-7-3 21 16,-10 5 15-16,-7 14 105 16,-7 8 55-16,0 10 13 15,0 3-49-15,0 3-106 16,0 25-9-16,0 10-19 16,3 5-5-16,8-2-26 15,10 3-146-15,-4-14-132 16,-4-14-393-16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6:35.751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287 316 1835 0,'0'0'258'0,"0"0"-178"15,0 0-64-15,0 0 166 16,155-170 47-16,-104 147-91 15,2 17-72-15,-2 6 13 16,-6 22 11-16,-13 34 22 16,-23 22-58-16,-9 18-48 15,-30 16 33-15,-32 6-39 16,-22 2 0-16,-8-7-7 16,2-20 20-16,0-22-16 15,14-21 3-15,15-21 0 16,11-20-6-16,20-9 6 0,12 0-15 15,18-20-1-15,0 2-5 16,15-1 9-16,26 12 3 16,7 7 9-16,7 0 25 15,4 16-4-15,3 12 17 16,4 4-18-16,3-5-19 16,9-5-2-16,8-10-1 15,54-12-183-15,-23-3-373 16,-13-19-217-16</inkml:trace>
  <inkml:trace contextRef="#ctx0" brushRef="#br0" timeOffset="256">1729 37 2359 0,'0'0'269'0,"0"0"-172"16,0 161-96-16,0-65 196 16,-18 10 50-16,5 6-125 15,2 3-51-15,8 0-35 16,3-7-27-16,0-8 23 16,0-10-32-16,14-19-70 15,7-12-57-15,3-25-195 16,-6-17-260-16,-6-15-356 0</inkml:trace>
  <inkml:trace contextRef="#ctx0" brushRef="#br0" timeOffset="656">1335 645 2242 0,'0'0'325'0,"0"0"-313"15,0 0 62-15,0 0 72 16,176 0-63-16,-90 0-54 16,7 0-21-16,2 0 1 15,-3 4-9-15,-13 7 1 16,-14 11-1-16,-9 11 0 16,-14 9-10-16,-15 9 10 0,-6 11 25 15,-15 2 2 1,-2 4-27-16,-4-2 1 0,0-14 14 15,0-8-15-15,0-20-19 16,0-11 18-16,0-13 1 16,0 0 32-16,0-22 20 15,0-27-46-15,0-13 39 16,11-13-9-16,3-6 12 16,5-3 7-16,10 10-10 15,8 11 40-15,5 14-71 16,10 8-4-16,3 16-17 15,10 12 7-15,31 8-157 0,-12 5-406 16,-12 0-643-16</inkml:trace>
  <inkml:trace contextRef="#ctx0" brushRef="#br0" timeOffset="1181">3409 0 2150 0,'0'0'370'0,"0"0"-279"15,0 0-39-15,0 0 217 16,-51 201-48-16,9-80-114 0,-17 44 8 16,1-12-40-16,-1 4-23 15,0-7 2-15,14-33-43 16,3 5 2-16,12-23-13 15,12-22-21-15,9-24-27 16,9-18-145-16,0-35-171 16,16 0-435-16,9-20-1232 0</inkml:trace>
  <inkml:trace contextRef="#ctx0" brushRef="#br0" timeOffset="1642">3615 170 2396 0,'0'0'261'16,"0"0"-176"-16,0 0-34 16,5 227 190-16,-5-134-78 15,0 9-106-15,0 4-14 16,3-5-24-16,10 3-18 15,2-14 23-15,-1-13-24 16,-4-11-1-16,-4-20-7 16,2-18-30-16,-8-13 15 15,0-15-2-15,0 0 25 0,0-33-6 16,3-18 0-16,7-13-6 16,7-5 10-16,7 2 4 15,8 3 1-15,5 19-3 16,5 10 0-16,9 19 13 15,2 16-12-15,-5 0 9 16,-3 27 17-16,-10 18-4 16,-16 11 42-16,-14 3-44 15,-5-3 9-15,-29-1 29 16,-22-4-50-16,-15-11 3 16,-3-9-8-16,4-16 5 15,6-8 12-15,14-7-21 16,18 0-16-16,27-31-50 0,0-7-237 15,11 4-561-15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2:50.05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592 796 1857 0,'0'0'364'16,"0"0"-275"-16,0 0 100 15,0 0 82-15,0 0-59 16,0 0-57-16,0 0-87 16,-167-101-10-16,102 101 11 15,-7 20-11-15,-5 24-10 16,5 11-37-16,14 11-11 15,14 9 20-15,15 5-20 16,22-3-2-16,7-1-8 16,15-11-28-16,33-16-11 15,9-13-38-15,14-16-25 16,4-20-10-16,-3 0-58 16,0-32 39-16,-10-20 50 0,-2-21 44 15,-12-13 47-15,-7-19-2 16,-6-35 2-16,-11-35 96 15,-11 10 11-15,-5 11 23 16,-8 28-28-16,0 38-7 16,0 11 12-16,0 11 9 15,0 36-17-15,0 30-15 16,0 6-75-16,0 59 5 16,0 56 28-16,0 53-6 15,0-2 1-15,0-15-25 16,0-23-1-16,0-29 7 15,0 7-18-15,0-1-26 16,0-15-56-16,0-24-115 0,0-22-177 16,3-22-449-16,4-21-1245 15</inkml:trace>
  <inkml:trace contextRef="#ctx0" brushRef="#br0" timeOffset="195">347 439 2407 0,'0'0'507'15,"0"0"-436"-15,0 0-64 16,0 0 95-16,0 0 48 0,0 0-99 16,248 6-51-16,-149 12-78 15,44 20-192-15,-26-5-422 16,-21 5-1379-16</inkml:trace>
  <inkml:trace contextRef="#ctx0" brushRef="#br0" timeOffset="457">1709 873 1267 0,'0'0'1519'15,"0"0"-1284"-15,0 0-78 16,-183-90 114-16,111 87-88 16,-4 3-54-16,4 28-36 0,3 34-38 15,13 16 4-15,19 9-34 16,26 6-17-16,11-6 2 16,38-13-10-16,44-19-9 15,33-20-10-15,26-22-112 16,65-13-145-16,-33-25-627 15,-30-7-1327-15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6:39.976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202 238 1713 0,'0'0'257'15,"0"0"-204"-15,0 0-8 16,0 0 2-16,0 0 105 16,59-184-29-16,-4 156-59 0,7 10 18 15,7 11-32 1,3 7-11-16,-2 16 38 0,-9 36-47 15,-11 21-15-15,-20 16 2 16,-23 20-16-16,-7 12 22 16,-37 9-23-16,-34 2 0 15,-13-9-16-15,-14-11 16 16,-4-18-11-16,4-23 11 16,8-24 0-16,21-29 4 15,21-18-4-15,21 0 0 16,16-36 5-16,11-15-5 15,0 2-5-15,35-2 5 0,7 17 2 16,3 9 56-16,6 16-7 16,3 9 19-16,2 0 2 15,10 4-54-15,3 17-18 16,6-2-3-16,43-10-177 16,-18-3-158-16,-14-6-400 0</inkml:trace>
  <inkml:trace contextRef="#ctx0" brushRef="#br0" timeOffset="601">1610 598 697 0,'0'0'1538'0,"0"0"-1332"16,0 0-160-16,0 0 58 15,0 0 102-15,0 0-27 16,52 223-128-16,-46-148-43 16,-1-4 5-16,-2-10-12 15,0-9 0-15,4-18-1 16,-4-13 0-16,0-14-8 16,2-7-4-16,-2-4 3 15,3-33 9-15,6-19-20 16,4-12 19-16,8-10-10 15,0 6-23-15,8 10 34 16,-5 20-26-16,0 16 16 16,-3 26 2-16,2 0 8 0,-10 38 5 15,-2 23 7 1,-8 12-11-16,-6 4 21 0,0-4-22 16,0-7-10-16,0-13 9 15,-6-15-30-15,3-17 15 16,-5-12-32-16,1-9 42 15,1 0-7-15,0-9 13 16,-2-26-16-16,8-8 15 16,0-13-4-16,0-1-2 15,17-7 7-15,14 3-5 16,10 7-7-16,7 8 12 16,8 12-8-16,4 19 7 15,-6 11 1-15,2 4 6 16,-11 19 16-16,-12 27-21 15,-9 10 159-15,-12 6-131 0,-12 4-29 16,0-4-7 0,0-9-48-16,0-10 4 0,0-11-47 15,3-19-116-15,18-5 63 16,-1-8-524-16</inkml:trace>
  <inkml:trace contextRef="#ctx0" brushRef="#br0" timeOffset="1313">2879 787 1753 0,'0'0'512'16,"0"0"-409"-16,0 0 50 16,0 0 69-16,0 0 19 15,-193 73-122-15,151-18-56 16,12 10 17-16,9-3-40 15,15-1-19-15,6-3-21 16,0-15-7-16,33-9-11 16,6-16-81-16,5-14-51 15,4-4-28-15,-6-11-32 16,-7-23 52-16,-8-10 102 16,-3-4 48-16,-9-5 8 15,-6-1 1-15,-5 9 66 16,-4 11 87-16,0 18-2 0,0 12 26 15,0 4-82 1,0 25-66-16,0 22 36 0,0 9-54 16,0-4-11-16,0-2-2 15,21-12-41-15,3-14-15 16,8-11-46-16,1-13 3 16,6 0 100-16,-9-13-14 15,2-25-26-15,-8-4 39 16,-3-4-3-16,-8-2 4 15,-2 11 9-15,-5 10 24 16,-6 14 86-16,3 13-43 16,-3 0-47-16,4 19-28 15,0 20 18-15,3 6 16 16,10-3-35-16,7-1-14 16,10-9 13-16,11-14-19 0,4-12-11 15,-4-6-17-15,-5 0-18 16,-8-29 30-16,-5-4-16 15,-3-11 40-15,-6-5 3 16,-4 2 18-16,-4 4-6 16,-4 12 49-16,-6 15 44 15,5 13 28-15,-5 3-80 16,0 25-43-16,0 22 71 16,0 9-28-16,0 3-17 15,0-4-14-15,7-11 0 16,10-6-2-16,4-14-11 15,3-8-31-15,-8-10-65 0,2-6-69 16,-10-22-122-16,-8-5-707 16</inkml:trace>
  <inkml:trace contextRef="#ctx0" brushRef="#br0" timeOffset="1721">2628 650 2246 0,'0'0'350'0,"0"0"-283"0,0 0-21 16,0 0 161-16,176-198-103 15,-125 155-39-15,-3 9-65 16,-12 11 0-16,-15 8-6 15,-12 12-45-15,-2 0-95 16,-3 3-65-16,0 0-45 16,2 0 3-16,8-7 49 15,-1-8 29-15,11-6 46 16,0-5 29-16,2-3 100 16,-2 7 90-16,0 6 97 15,0 9 90-15,3 7-38 16,0 0-37-16,8 0 19 15,4 23-44-15,-2-1-84 0,7 2-24 16,4-6-56 0,8-9-13-16,4-5-1 0,32-4-186 15,-8-16-281-15,-16-9-134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6:42.581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466 682 2223 0,'0'0'309'0,"0"0"-272"15,0 0 11-15,-180-12 190 16,118 15-58-16,3 31-67 15,4 12-75-15,11 14-8 16,8 1 48-16,16 7-60 0,13 1-12 16,7-7-6-16,0-5 7 15,24-14-16-15,15-9-33 16,5-11-49-16,4-14 5 16,0-9-101-16,0-7-2 15,5-37-17-15,-2-12 11 16,-3-21 22-16,-3-17 22 15,-3-13 42-15,-4-18 94 16,-11-10 15-16,-6 0 14 16,-11 7 74-16,-2 16 45 15,-8 32 112-15,0 27-6 16,0 37-60-16,0 16-10 16,0 32-106-16,0 42 38 0,-11 24-6 15,4 19-38 1,1 13 28-16,6 1-36 0,0-8-29 15,3-10 15-15,24-18-35 16,8-23-37-16,5-22-59 16,2-23-72-16,3-20-41 15,-7-7-46-15,1-19 21 16,-12-23 71-16,-3-16 39 16,-6-3 69-16,-12-1 51 15,-6 12 4-15,0 11 134 16,0 21 16-16,-10 16-14 15,-1 2 3-15,2 31-33 16,9 18 20-16,0 15-15 0,0-3-60 16,27 4 7-1,11-9-58-15,13-6-5 0,12-17 4 16,2-9-4-16,1-20-28 16,-12-4 4-16,-4-15 3 15,-16-27 16-15,-10-12 20 16,-10-15 2-16,-14-2 66 15,0-6 3-15,-18 2 16 16,-23 10-49-16,-14 9-26 16,-4 13-8-16,0 14-14 15,8 11-52-15,6 6-142 16,15 5-429-16,12 5-334 0</inkml:trace>
  <inkml:trace contextRef="#ctx0" brushRef="#br0" timeOffset="159">1355 287 2268 0,'0'0'341'0,"0"0"-256"16,0 0-45-16,176-161-8 16,-128 121-1-16,-3 0-31 15,-9 15-328-15,-20 4-477 0</inkml:trace>
  <inkml:trace contextRef="#ctx0" brushRef="#br0" timeOffset="353">165 275 2864 0,'0'0'212'0,"0"0"-212"16,0 0-31-16,256 0 12 16,-146 0-326-16,-7 0-2139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6:45.896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236 0 1179 0,'0'0'785'16,"0"0"-606"-16,0 0-148 15,0 0 78-15,0 0 127 16,0 0-120-16,9 144-61 16,-9-89-28-16,-21 4-20 0,-20 7 26 15,-7-9-33 1,3-6-41-16,0-20-38 0,18-16-210 15,9-15-396-15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6:49.279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397 534 1925 0,'0'0'308'15,"0"0"-163"-15,0 0-44 16,0 0 142-16,0 0 62 16,0 0-168-16,-206-35-68 15,158 64 2-15,1 10-7 16,10 5 24-16,5 6-73 0,12-1-6 16,13 5 2-16,7-5-11 15,0 2-17-15,24-8-26 16,18-9-59-16,17-12-10 15,7-13-180-15,6-9-84 16,0 0-11-16,-4-31 53 16,1-13-56-16,-10 2 67 15,-7-3 259-15,-14 8 64 16,-14 15 253-16,-10 9 71 16,-14 13-49-16,0 0-19 15,0 32-4-15,0 11-13 16,0 8-61-16,0 3-12 15,4 2-93-15,23-5-6 16,15-14-32-16,9-10-34 16,5-14 13-16,-2-13-14 0,-4 0 6 15,-13-22-19-15,-9-18 13 16,-12-7 0-16,-8-8 0 16,-8-4 0-16,0-3 51 15,-24 0-16-15,-14-1-34 16,-4 11-1-16,-2 8-10 15,-11-3-127-15,17 15-318 16,6 9-538-16</inkml:trace>
  <inkml:trace contextRef="#ctx0" brushRef="#br0" timeOffset="140">1132 320 2268 0,'0'0'643'0,"0"0"-643"0,248-172-46 16,-138 94-41-16,-9 8-300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6:46.950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631 12 1753 0,'0'0'278'16,"0"0"-144"-16,0 0-13 15,0 0 82-15,0 0-2 16,0 0-107-16,0 0-57 16,-7 133 78-16,4-51-55 15,-2 9-12-15,-1 12 0 16,-4 5-35-16,-1 5 14 15,-2-3-21-15,-4-6-4 16,2-7 13-16,6-18-15 0,1-15 0 16,8-19-11-16,0-17-7 15,0-14 12-15,28-14-6 16,12 0-18-16,20-29 18 16,12-24-71-16,11-16 0 15,10-17 7-15,4-17-45 16,6-8-35-16,1-4 3 15,-15-4-17-15,-9 13 126 16,-25 11 29-16,-17 17 15 16,-20 13 94-16,-18 14 28 15,0 13 38-15,0 10-30 16,-21 8-17-16,-11 8 20 0,-5 10-48 16,-4 2-6-16,-1 5-19 15,-3 33-51-15,0 15 39 16,10 11-37-16,5 13-4 15,9 14 17-15,6 5-24 16,9 4 0-16,0 6-6 16,1-5 17-16,2 2-10 15,-1-7-1-15,-2-7-19 16,3-15 11-16,0-16-22 16,3-14-6-16,-5-16 9 15,5-12-27-15,0-16 36 16,0 0-22-16,5-13 9 15,22-31 19-15,6-11 9 0,12-14-8 16,5-6-4 0,4 1 8-16,-2 9-5 0,-3 16 12 15,-9 20 0-15,-5 23 7 16,-11 6 8-16,-3 28 24 16,-3 24 5-16,-5 10-28 15,4 4 32-15,4-5-47 16,6-8 64-16,5-12-32 15,5-16-33-15,-2-16-28 16,0-9-49-16,-1-3-36 16,-2-31 47-16,-8-10-9 15,-3-7 30-15,-5-6 45 16,-5 4-7-16,-5 11 7 16,-6 7 66-16,0 19 44 15,0 12 41-15,0 4-106 0,0 26-31 16,0 21 35-16,0 9-29 15,0-1 2-15,0-2-16 16,0-10 0-16,0-8-12 16,0-11-37-16,0-6-100 15,12-13-138-15,-6-5-24 16,0 0-625-16</inkml:trace>
  <inkml:trace contextRef="#ctx0" brushRef="#br0" timeOffset="132">1920 555 1935 0,'0'0'62'0,"0"0"-62"0,0 0-354 16,0 0-31-16</inkml:trace>
  <inkml:trace contextRef="#ctx0" brushRef="#br0" timeOffset="287">2045 151 2027 0,'0'0'501'15,"0"0"-434"-15,0 0 122 16,0 0 4-16,0 0-139 16,183 0-54-16,-114 0-90 0,-13 9-403 15,-15-2-957-15</inkml:trace>
  <inkml:trace contextRef="#ctx0" brushRef="#br0" timeOffset="528">0 614 2629 0,'0'0'287'0,"0"0"-257"16,0 0 0-16,347-7-30 16,-183-27-54-16,-20 4-738 0</inkml:trace>
  <inkml:trace contextRef="#ctx0" brushRef="#br0" timeOffset="1099">3666 198 1839 0,'0'0'364'16,"0"0"-258"-16,0 0-54 16,0 0 178-16,0 174-32 15,-3-81-84-15,0 9-48 0,-5 6-9 16,8-5-20-1,0-5 18-15,0-12-55 0,0-8-21 16,0-10-76-16,0-19-272 16,0-19-567-16</inkml:trace>
  <inkml:trace contextRef="#ctx0" brushRef="#br0" timeOffset="1303">3228 798 1976 0,'0'0'484'15,"0"0"-396"-15,0 0-15 16,0 0 158-16,0 0-44 0,224-29-70 16,-117 12-96-16,12-1-21 15,45-6-14-15,-29 5-276 16,-25 7-575-16</inkml:trace>
  <inkml:trace contextRef="#ctx0" brushRef="#br0" timeOffset="1704">4419 716 2131 0,'0'0'357'0,"0"0"-210"16,0 0-20-16,0 0 143 15,-200-50-77-15,144 50-97 16,1 22-29-16,4 22-43 16,16 11 17-16,14 1-34 15,21 6-5-15,0-5-4 16,35-11-25-16,23-8-49 15,4-14-39-15,7-18-65 16,-3-6 4-16,-7-2 19 16,-11-32 41-16,-10-4 92 15,-14-2 6-15,-6 2 18 16,-9 9 81-16,-2 16 37 16,-7 8 49-16,0 5-77 0,0 8-54 15,8 29 81-15,1 5-53 16,9 6-40-16,12-5-24 15,33-2-83-15,-4-18-149 16,-8-10-542-16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6:50.465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340 348 1607 0,'0'0'327'15,"0"0"-195"1,0 0 8-16,0 0 49 0,0 0-29 16,0 0-30-16,0 149-18 15,0-47-2-15,0 23 15 16,0 5-58-16,0-2-10 15,0-11-3-15,0-11-32 16,0-13 28-16,0-12-50 16,0-10-4-16,0-15-2 15,0-13-42-15,0-11-65 16,0-26-165-16,15-6-345 16,-2 0-103-16</inkml:trace>
  <inkml:trace contextRef="#ctx0" brushRef="#br0" timeOffset="451">3 565 1662 0,'0'0'227'15,"0"0"-128"-15,0 0 11 16,0 0 86-16,0 0 15 16,0 0-32-16,-15-168-94 15,47 128-2-15,8-2-2 16,10-4-6-16,4 7 17 0,9-1-68 16,2 8-10-16,4 4 12 15,3 8-25-15,8 6 28 16,-1 14-29-16,4 0 0 15,-3 16 10 1,-5 24-9-16,-6 9-1 0,-13 6 0 16,-8 4 1-16,-14-1 8 15,-17 1-9-15,-14 3 0 16,-3 2-14-16,-27 3 14 16,-27-2-1-16,-23-3-5 15,-9-13 6-15,-4-9-2 16,0-14 2-16,12-15-9 0,16-7-1 15,13-4-55-15,11-13-157 16,14-11-281-16,13-5-221 0</inkml:trace>
  <inkml:trace contextRef="#ctx0" brushRef="#br0" timeOffset="817">2280 0 2092 0,'0'0'245'16,"0"0"-166"-16,0 0-26 16,-232 156 83-16,136-20 57 15,-11 55 2-15,3 50-100 16,14 8-35-16,42-21-7 16,27-56-11-16,21-55 27 15,0-26-56-15,28-14-12 16,13 10-1-16,15 4-22 0,13 0-71 15,41-7-219 1,-20-25-367-16,-12-21-596 0</inkml:trace>
  <inkml:trace contextRef="#ctx0" brushRef="#br0" timeOffset="1615">3236 966 1847 0,'0'0'292'15,"0"0"-179"-15,0 0-74 16,0 0 127-16,179-187 53 16,-142 171-130-16,-5 16-55 15,-5 14-5-15,-6 38-29 16,-10 19 70-16,-5 11-31 15,-6 4-29-15,0 1 35 16,0-6-44-16,0-13 5 16,0-12-6-16,-3-15 6 0,0-13 0 15,-2-16-6-15,5-9-4 16,0-3-8-16,0 0 12 16,0-27-18-16,0-21-9 15,5-10 0-15,11-11 27 16,5-6-33-16,-1 1 1 15,4 6 26-15,0 9-8 16,0 18 14-16,5 16-2 16,-5 21-13-16,0 4 5 15,-3 18 8-15,-3 32 2 16,-9 11 23-16,-2 7-23 16,-3-3 0-16,-4-6 1 15,0-11 10-15,4-18-5 0,-4-12-6 16,0-8 0-1,0-10 12-15,0 0-8 0,0-22-4 16,0-22-13-16,0-8-1 16,3-16 5-16,18-10-9 15,6-6-10-15,3 5 26 16,5 3-15-16,-4 15 16 16,4 19 1-16,-5 20 0 15,-1 22 16-15,-5 9 10 16,0 39 17-16,-3 20 35 15,-5 12-38-15,2 7-2 16,6 1-25-16,5-8 44 16,1-12-50-16,5-8-7 0,-1-10-167 15,4-14-88-15,-7-8-345 16,-7-8-559-16</inkml:trace>
  <inkml:trace contextRef="#ctx0" brushRef="#br0" timeOffset="1871">4564 1506 1551 0,'0'0'263'0,"0"0"-194"16,0 0 70-16,0 0 139 0,0 0-82 15,0 0-37 1,0 0-19-16,158-146-34 0,-158 146 45 15,0 22-67-15,0 25-16 16,0 14 5-16,-14 7-58 16,-4 1-15-16,2-4 0 15,8-9-58-15,8 0-110 16,0-17-336-16,3-17-275 0</inkml:trace>
  <inkml:trace contextRef="#ctx0" brushRef="#br0" timeOffset="2088">5326 1099 2192 0,'0'0'335'16,"0"0"-223"-16,0 0-88 15,176-6 44-15,-104 3-68 16,46-3-30-16,-16 3-340 16,-9-3-616-16</inkml:trace>
  <inkml:trace contextRef="#ctx0" brushRef="#br0" timeOffset="2702">6492 752 1644 0,'0'0'928'0,"0"0"-834"16,0 0-55-16,-11 173 82 16,1-92 96-16,2 6-113 15,5-6-78-15,0-7-8 16,3-9-18-16,0-9-27 15,0-17-29-15,-3-17-54 16,0-11-47-16,3-11 69 16,0-6 35-16,0-32-39 15,0-15 15-15,9-13 31 0,15-7 0 16,5-9-12 0,5 2 43-16,1 3 2 0,2 11 11 15,-2 20 2 1,-5 21 25-16,-6 25 52 0,2 0 77 15,-7 47-7-15,-5 15 31 16,1 13-84-16,-2 5-27 16,1 1 53-16,4-7-79 15,-1-15-31-15,-7-13-10 16,0-11-18-16,-6-15-15 16,0-16-73-16,-4-4-9 15,3-1 62-15,0-35-83 16,11-13 20-16,2-12 76 15,5-10-12-15,8-7 43 0,1-4-8 16,1 1 17-16,1 6-6 16,1 11 12-16,-1 18 38 15,-1 17 21-15,-4 26 5 16,2 3 91-16,-5 32-35 16,-3 27 4-16,-12 11 2 15,2 11-48-15,-7 0-42 16,5 0-26-16,6-11-16 15,9-6-9-15,6-12-82 16,8-9-262-16,-2-15-408 16,-16-8-1339-16</inkml:trace>
  <inkml:trace contextRef="#ctx0" brushRef="#br0" timeOffset="3055">7620 1469 2206 0,'0'0'481'0,"0"0"-445"16,0 0-27-16,0 0 104 16,0 0 107-16,0 0-112 15,189-39-50-15,-157 39-22 16,-12 26 17-16,-12 12 21 15,-8 22-47-15,-15 10-9 0,-33 10 18 16,-18 4-36 0,-2-9 12-16,-1-11-12 0,10-13 1 15,20-18 2-15,20-11-3 16,14-9 0-16,5-2-6 16,8-9 2-16,29-2 3 15,19 0-27-15,16 0-76 16,11 0-57-16,41-22-174 15,-20 0-136-15,-12 0-282 0</inkml:trace>
  <inkml:trace contextRef="#ctx0" brushRef="#br0" timeOffset="3418">8645 292 1679 0,'0'0'795'16,"0"0"-603"-16,0 0-150 16,0 0 159-16,0 0 142 15,0 205-132-15,0-43-94 0,0 46 8 16,0 9-35-16,0-35 12 16,0-40-71-16,-4-51-31 15,1-3 0-15,-8 49-108 16,1-18-186-16,-7-12-660 0</inkml:trace>
  <inkml:trace contextRef="#ctx0" brushRef="#br0" timeOffset="4283">2941 265 1633 0,'0'0'334'0,"0"0"-204"16,0 0 21-16,0 0 102 16,-27 207-3-16,9-36 3 15,-3 0-122-15,5-10-30 16,8-20-14-16,5-36-41 16,3 13 6-16,0 8-52 0,8 24-129 15,5-32-354-15,-2-28-862 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6:55.735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414 264 1570 0,'0'0'358'0,"0"0"-153"16,0 0 14-16,0 0 38 16,0 0-47-16,0 0-106 15,0 43-62-15,4 25 70 16,2 22-19-16,-6 26-9 15,0 8-28-15,0 2-24 16,-3-1 22-16,-15-7-52 16,1-8-2-16,1-17 4 15,4-13-3-15,6-21-2 16,6-16-78-16,0-27-136 0,0-16-297 16,0 0-309-16</inkml:trace>
  <inkml:trace contextRef="#ctx0" brushRef="#br0" timeOffset="232">0 910 2116 0,'0'0'315'16,"0"0"-193"-16,0 0-112 15,0 0 131-15,0 0 137 16,0 0-121-16,197 0-79 0,-114 0-34 16,13 0-34-16,0 0-10 15,2 0-1-15,18 0-209 16,-23 0-328-16,-24 0-540 0</inkml:trace>
  <inkml:trace contextRef="#ctx0" brushRef="#br0" timeOffset="625">1155 872 2134 0,'0'0'506'0,"0"0"-473"16,0 0 50-16,0 0 188 15,0 0-75-15,0 0-86 16,-179 125-69-16,152-77-17 16,6 9 37-16,10 2-47 15,11 3-7-15,0-12-1 16,18-2-5-16,34-15-2 16,17-11-23-16,13-16-39 15,12-6 9-15,2-6-61 16,-3-36 49-16,-10-4 60 15,-24-12-5-15,-25-8 11 16,-23-5 0-16,-11-7 17 0,-32 1 38 16,-30 2-22-16,-10 10 5 15,-3 9 7-15,1 15-44 16,13 16-2-16,16 12-42 16,31 2-173-16,14 8-409 15,0 3-1091-15</inkml:trace>
  <inkml:trace contextRef="#ctx0" brushRef="#br0" timeOffset="967">1874 0 2241 0,'0'0'564'0,"0"0"-442"15,0 0-39-15,0 0 116 16,0 0 24-16,0 0-102 16,182 155-8-16,-98-71-50 15,-3 18-2-15,6 32 1 16,-19-1-35-16,-20 10 28 15,-19 28-29-15,-29-31-19 16,-3 15 20-16,-47-5-27 16,-7-37-24-16,-12 6-50 15,-14-10-125-15,17-39-124 0,7-15-762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6:58.452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0 980 977 0,'0'0'887'0,"0"0"-736"16,0 0-98-16,0 0-45 0,0 0 109 15,0 0 65 1,0 0-65-16,119 7-25 0,-47-16-53 16,14-18-26-16,7-17 4 15,8-9-17-15,-5-12-57 16,-3-10-26-16,-13-15 28 15,-15-7 47-15,-20-5 0 16,-18 3 8-16,-23 4 4 16,-4 11 20-16,-10 16 32 15,-32 20 32-15,-6 23 1 16,-8 25 1-16,-3 4-41 16,-2 60 14-16,-12 58 28 15,4 54-19-15,11 45-8 16,13-16-14-16,28-41-16 15,14-52 31-15,3-34-58 0,0 3-5 16,27 3 2-16,11-11-3 16,7-16-2-16,9-27-52 15,36-30-139-15,-18-3-157 16,-6-28-444-16</inkml:trace>
  <inkml:trace contextRef="#ctx0" brushRef="#br0" timeOffset="430">1287 860 2082 0,'0'0'508'0,"0"0"-360"15,0 0 65-15,0 0-5 0,-189-9-46 16,130 47-24-1,-7 14-84-15,9 13-18 0,12 10-5 16,16-1-30-16,19 0 22 16,10-5-23-16,10-7-21 15,35-14 15-15,8-9-101 16,1-18-41-16,5-17-5 16,-4-4-50-16,-6-18 107 15,-4-30 33-15,-11-14 20 16,-7-9 42-16,-9-3 2 0,-7 3 45 15,-8 11 75 1,-3 21 41-16,0 10 42 0,0 20-59 16,0 9-69-16,0 0-10 15,0 12-52-15,0 24-7 16,3 12-7-16,7 2 12 16,7 3-25-16,1-3-53 15,3-8-148-15,3-5-236 16,-3-12-277-16,-12-9-1007 0</inkml:trace>
  <inkml:trace contextRef="#ctx0" brushRef="#br0" timeOffset="618">1194 289 2713 0,'0'0'500'0,"0"0"-449"16,0 0-44-16,0 0 20 16,0 0-25-16,283 110-2 15,-172-75-471-15,-18-6-1999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7:00.217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0 962 1627 0,'0'0'297'16,"0"0"-200"-16,0 0 43 16,0 0 64-16,0 0-21 15,0 0-44-15,6-31-98 16,5 68 3-16,-1 19 15 15,-4 15-24-15,2 16 17 16,-4-6-39-16,-4 4 5 16,0-8-4-16,0-8-13 15,0-14 21-15,0-15-22 16,0-15 0-16,0-13-3 16,0-8 4-16,0-4-1 15,0 0 21-15,0-32-6 16,0-15 13-16,0-15-28 15,0-2 0-15,6-8-8 16,15 3 8-16,3 10-8 0,8 7 8 16,8 13 0-16,13 6-13 15,4 11-10-15,9 8-116 16,28 10-105-16,-19 4-424 16,-12 0-1188-16</inkml:trace>
  <inkml:trace contextRef="#ctx0" brushRef="#br0" timeOffset="414">934 1046 1844 0,'0'0'485'0,"0"0"-390"15,0 0 5-15,-190-22 113 16,124 22 8-16,5 28-112 16,2 12-36-16,14 11-53 15,15 1-11-15,12 0 4 16,18 1-12-16,0-5-2 16,37-6-23-16,16-7-80 15,9-17-44-15,4-9-32 16,0-9-20-16,-9 0 35 15,-1-27 18-15,-14-1 71 16,-18 6 76-16,-11 9 30 0,-5 1 134 16,-8 12 24-16,0 0-75 15,0 0-50-15,0 21-44 16,0 11 16-16,3-1-34 16,18-4-1-16,12-1-22 15,9-19-148-15,20-7-134 16,-10-16-171-16,-4-16-523 0</inkml:trace>
  <inkml:trace contextRef="#ctx0" brushRef="#br0" timeOffset="615">1370 542 1375 0,'0'0'398'0,"0"0"-109"0,0 0-27 15,0 0-72-15,0 0 13 16,0 180-8-16,0-64-72 15,0 5-48-15,0-1-41 16,0-1 17-16,0-15-51 16,0-9-8-16,0-14-103 15,0-10-185-15,0-29-358 16,0-13-1088-16</inkml:trace>
  <inkml:trace contextRef="#ctx0" brushRef="#br0" timeOffset="778">1259 1059 2046 0,'0'0'360'15,"0"0"-223"-15,0 0-74 16,0 0 13-16,0 0-3 16,227-62-73-16,-161 56-85 15,-18 3-281-15,-21 3-516 0</inkml:trace>
  <inkml:trace contextRef="#ctx0" brushRef="#br0" timeOffset="1032">347 604 2107 0,'0'0'338'0,"0"0"-194"16,0 0-113-16,0 0 112 16,0 0 62-16,0 0-57 15,232-167-115-15,-173 158-32 16,-14 9-1-16,-8 0-79 16,-2 22-95-16,-5 6-121 15,6 1-247-15,-9-3-35 16,-3-13-876-16</inkml:trace>
  <inkml:trace contextRef="#ctx0" brushRef="#br0" timeOffset="1125">989 271 1677 0,'0'0'388'0,"0"0"-250"0,0 0-58 16,155-194-80-16,-89 151-43 16,4 9-559-16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7:02.583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0 596 1783 0,'0'0'244'16,"0"0"-158"-16,0 0 149 15,0 0 47-15,0 0-109 16,59 205-52-16,-59-140-94 16,0 1-21-16,0-8 24 15,-11-11-30-15,5-13 0 16,-1-15-1-16,-1-12 10 15,5-7 14-15,-3-10-23 16,6-31-41-16,0-15 41 16,6-13-30-16,26-8 18 15,13-1 0-15,6 8 12 0,0 11 0 16,2 18 0-16,-5 17 30 16,-3 18 50-16,-3 6-28 15,-6 12-6-15,-7 30-4 16,-5 16-30-16,-11 6 28 15,-2 4-40-15,-8 4 0 16,1 0 4-16,-4-8-4 16,0-4-16-16,0-14-13 15,0-9-62-15,0-15-5 16,0-17-40-16,24-5 30 0,17-20 48 16,15-31-42-1,13-17 14-15,9-14 18 0,6-12 20 16,2-5 36-16,-3-10-46 15,-7 3 20 1,-8 2 38-16,-12 7 41 0,-16 13 65 16,-11 12 50-16,-16 16-7 15,-13 14 21-15,0 9-21 16,-3 9-44-16,-18 8-19 16,-6 11-34-16,-4 5 8 15,-4 3-30-15,5 28-14 16,-2 17 19-16,8 12-35 15,3 13 1-15,3 6 0 16,6 5 8-16,0 3-15 16,6 3 6-16,0 0 0 0,-2-5-7 15,1-6-10 1,1-4-31-16,3-13 12 0,-5-12-29 16,4-14 21-1,4-14 19-15,0-12-20 0,0-10 43 16,0-6-28-16,28-34 14 15,7-16 15-15,10-6-38 16,3-9 22-16,4 5-8 16,-4 4 16-16,-3 13 3 15,-3 14 12-15,-12 20 9 16,-3 15 39-16,-9 0 6 16,-8 30 1-16,1 19-38 15,-5 10-14-15,2 10 27 16,8 6-35-16,5-4 27 0,11-6-11 15,2-12-16-15,1-12-2 16,3-13-11-16,-1-26-68 16,8-2 38-16,0-2-36 15,-1-40 21-15,-2-4-19 16,-10-9 36-16,-11 2 40 16,-11 7 0-16,-10 11 17 15,0 10 87-15,0 16-32 16,-21 9-16-16,-7 3-11 15,1 31-21-15,2 10 39 16,9 12-40-16,8-1-22 16,8 2 28-16,0-11-29 15,8-3-12-15,22-8-3 16,8-6-13-16,4-18 20 0,0-11 8 16,-2 0-9-16,-8-18 8 15,-5-26 2-15,-6-12 0 16,-12-3 11-16,-9-6 11 15,0 4 52-15,-6 2-34 16,-28 8-14-16,-7 15 15 16,-4 4-42-16,0 9-20 15,0 10-97-15,-11-1-205 16,18 2-366-16,4-1-971 0</inkml:trace>
  <inkml:trace contextRef="#ctx0" brushRef="#br0" timeOffset="204">2201 0 1141 0,'0'0'1477'0,"0"0"-1231"15,0 0-12-15,0 0-22 16,0 0-81-16,0 0-66 15,0 0-65-15,118 174-153 16,-174-107-379-16,-13-10-1373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2:46.09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2878 989 2259 0,'0'0'694'0,"0"0"-636"16,-16 177-52-16,8-43 163 0,1 46 21 15,4 40-107-15,0-19-25 16,3-35-57-16,0-61 7 15,0-40-8-15,0-6 0 16,0-6-8-16,0-2 7 16,0-24-62-16,0-18-29 15,0-9-86-15,0-6-16 16,3-38-336-16,15-20 59 16,1-70 109-16,-5 15-401 15</inkml:trace>
  <inkml:trace contextRef="#ctx0" brushRef="#br0" timeOffset="205">2830 951 1311 0,'0'0'506'0,"0"0"-370"15,0 0-42-15,0 0 164 0,0 0-12 16,227-120-75 0,-157 120-15-16,-6 15-67 0,-4 20-1 15,-16 5-7-15,-16 7-48 16,-17 9 3-16,-11 8-35 15,-21 5 5-15,-35-1-6 16,-5-3-84-16,-22-3-176 16,14-19-261-16,13-20-421 0</inkml:trace>
  <inkml:trace contextRef="#ctx0" brushRef="#br0" timeOffset="714">3430 980 1986 0,'0'0'238'0,"0"0"-172"16,0 0 26-16,256-128 61 16,-167 77-71-16,-2-8-82 15,-5-5 6-15,-17 0-15 16,-15-8 9-16,-23 3 0 15,-24-2 31-15,-3 6-5 16,-14 3 50-16,-20 12 19 16,-7 19 46-16,-4 19 10 0,-3 12-88 15,0 21-20 1,-2 45 11-16,13 24-37 0,5 22 15 16,11 16-32-16,12 1 1 15,-2-1 14-15,4-7-15 16,4-16-38-1,-3-17 0-15,-2-24-28 0,4-20 12 16,1-20-6-16,3-17 6 16,0-7 54-16,0-9-34 15,21-33 6-15,17-10 16 16,7-6-20-16,10 3 25 16,1 7-14-16,-5 18 16 15,-3 17-11-15,-3 13 13 16,-4 13 3-16,4 30 64 0,0 12 63 15,3 2-42-15,-10 3-80 16,1-6-5 0,-6-9-47-16,20 3-110 0,-5-16-403 15,-6-17-211-15</inkml:trace>
  <inkml:trace contextRef="#ctx0" brushRef="#br0" timeOffset="1268">4845 862 2189 0,'0'0'531'16,"0"0"-485"-16,0 0 172 16,0 0 92-16,-221 46-162 15,169 2-83-15,8 11-45 16,12 2-19-16,19 7-2 15,13-6-7-15,0 0-32 16,21-12-38-16,23-6-139 16,8-20-48-16,4-12-56 15,-2-12 11-15,-3 0 125 16,-6-33 58-16,-6-16 102 16,-15-9 25-16,-4-3 38 15,-5 2 87-15,-9 9 95 16,1 13 44-16,-7 15 55 15,3 19-90-15,-3 3-104 0,0 16-40 16,8 21-24-16,-2 10-16 16,12 2-45-16,3-5-1 15,9-6-7-15,5-11-92 16,10-15-66-16,3-8 50 16,0-4 42-16,-3-16-174 15,-10-19 54-15,-5-11 145 16,-9 0 40-16,-3 2 18 15,-9 10 4-15,-1 13 112 16,-4 10 21-16,-1 11 4 16,-3 0-72-16,0 32 40 15,0 4 24-15,0 12-107 0,0-1-34 16,0-8-2 0,0-4-41-16,6-6-169 0,5-17-322 15,-4-10-214-15,-1-2-962 16</inkml:trace>
  <inkml:trace contextRef="#ctx0" brushRef="#br0" timeOffset="1371">5406 868 1788 0,'0'0'0'0,"0"0"-36"16,0 0-1649-16</inkml:trace>
  <inkml:trace contextRef="#ctx0" brushRef="#br0" timeOffset="1587">4675 61 2448 0,'0'0'360'0,"0"0"-294"16,0 0 128-16,0 0 18 15,0 0-136-15,184-50-42 16,-163 59-34-16,-15 32-25 16,-6 53-23-16,-30-8-283 15,-9-7-600-15</inkml:trace>
  <inkml:trace contextRef="#ctx0" brushRef="#br0" timeOffset="-898">373 320 1714 0,'0'0'345'16,"0"0"-215"-16,0 0-58 16,0 0 122-16,0 0-55 15,3 98 87-15,5-4-64 16,-4 20-94-16,-4 13 3 15,0-2-23-15,0-5-23 16,0-12-5-16,0-11-20 16,0-13 0-16,0-15-39 15,0-12-174-15,0-15-328 16,0-22-518-16</inkml:trace>
  <inkml:trace contextRef="#ctx0" brushRef="#br0" timeOffset="-714">0 905 2083 0,'0'0'361'0,"0"0"-227"16,0 0-133-16,0 0 78 15,0 0 67-15,253-68-129 16,-98 44-17-16,-17 5-384 15,-18 3-772-15</inkml:trace>
  <inkml:trace contextRef="#ctx0" brushRef="#br0" timeOffset="-323">1271 794 2191 0,'0'0'481'0,"0"0"-389"15,0 0 75-15,-194-19 79 0,135 34-83 16,1 32-123-16,10 15-16 16,13 13-23-16,21-2 0 15,14-5-1-15,11-4-25 16,34-13-53-1,17-20-57-15,7-14-43 0,0-17 8 16,-3 0 10-16,-4-29 40 16,-14-17 54-16,-6-9 28 15,-12 2 38-15,-9 0 17 16,-10 16 58-16,-5 12 60 16,-6 13 25-16,0 12-51 15,0 0-51-15,0 37-37 16,4 12 21-16,10 10-42 15,52 22-18-15,-9-17-196 16,9-13-470-16</inkml:trace>
  <inkml:trace contextRef="#ctx0" brushRef="#br0" timeOffset="2996">6731 688 2158 0,'0'0'351'15,"0"0"-269"-15,0 0-10 16,-189-30 222-16,133 30-61 16,5 30-83-16,6 17-126 15,10 12-5-15,11 6-19 16,15 6 6-16,9-3 5 15,0 4-11-15,24-7-9 16,17-6-5-16,10-13-13 16,15-18-17-16,14-15-25 15,13-13-18-15,6-6 4 16,12-39-27-16,2-15-5 16,2-15 34-16,2-12-5 15,-6-9 44-15,-4-12 20 0,-11-11 22 16,-13-3-15-1,-17 4 15-15,-21 10 0 0,-21 14 50 16,-21 15 26-16,-3 12 71 16,-3 21 14-16,-33 15 8 15,0 17-27-15,-14 14-67 16,-1 3-13-16,-8 46-26 16,7 19-21-16,4 26 15 15,10 11-24-15,11 9-5 16,6 8 19-16,11 5-20 15,2 0-7-15,2-2 1 16,3-11-35-16,-1-18-35 0,4-24-14 16,0-22-10-16,0-26 31 15,0-20-54-15,0-4 59 16,10-25 55-16,14-28 3 16,8-15 0-16,8-7-14 15,5-6-8-15,4 4 28 16,3 12-31-16,-7 13 30 15,-4 17 0-15,-2 21 1 16,-9 14 26-16,-6 0 13 16,-6 35 0-16,-9 12 25 15,2 12-45-15,-1 4 5 16,1-5-22-16,2-5 4 16,1-12-12-16,4-14-27 15,3-17-30-15,6-10 20 16,3-10-28-16,6-33 13 0,2-14-18 15,-1-7 24-15,-5 2 51 16,-5 6-24-16,-9 13 25 16,-9 24-5-16,-9 19 14 15,0 0-7-15,0 46 75 16,0 19 24-16,0 10 8 16,0 3-61-16,0-4-48 15,27-9 34-15,29-14-34 16,7-18-1-16,6-18-51 15,-7-15 8-15,-7 0 34 16,-17-24-14-16,-14-23 24 16,-10-12 1-16,-14-5-1 15,0-5 30-15,-11 1 3 0,-22 8-19 16,-9 14 39-16,3 9-45 16,4 16-7-16,8 8 31 15,14 6-30-15,8 7-4 16,5 0-7-16,0 0 9 15,15 20-18-15,12 1 18 16,8 7-15-16,-1 3 8 16,-2 6-4-16,-2 4 10 15,-9 8-9-15,-3 1 10 16,-9 3-7-16,3-3 7 16,-6-8-39-16,-3-5 38 15,5-11-56-15,-5-14 34 0,1-9-26 16,-1-3 49-16,0-9-25 15,8-29 25-15,5-12 0 16,10-12-9-16,4-6 16 16,12-3-7-16,6-4 0 15,6 10 0-15,2 10 42 16,-1 13-20-16,-3 18 44 16,-4 21 47-16,-6 3-32 15,-4 25 41-15,-7 32-24 16,-10 13-23-16,-7 10 32 15,-4 7-56-15,-1-3-3 16,6-6-18-16,2-12-29 16,7-16-2-16,0-17-5 0,3-11-7 15,2-19-10 1,-5-3-118-16,0-6-79 0,-8-19-366 16,-8-2-739-16</inkml:trace>
  <inkml:trace contextRef="#ctx0" brushRef="#br0" timeOffset="3170">8322 2014 3277 0,'0'0'426'0,"0"0"-426"0,0 0-33 16,0 0-21-1,42-165-422-15,-9 106-2343 0</inkml:trace>
  <inkml:trace contextRef="#ctx0" brushRef="#br0" timeOffset="5242">128 3156 1802 0,'0'0'282'0,"0"0"-122"15,0 0-135-15,0 0 86 16,0 0 77-16,0 0-58 15,0 109 3-15,18-32-60 16,-4 12-25-16,-4 0 4 16,-4-6-52-16,-6-5 0 15,0-12 8-15,0-11 4 0,0-18-20 16,0-12 8-16,0-16 0 16,0-9 48-16,-6 0-47 15,-1-36-1-15,4-17 17 16,3-20-11-16,0-9-12 15,16-6 6-15,19-2 0 16,10 13 3-16,7 15-3 16,7 22 0-16,6 18-9 15,1 22 9-15,3 0-58 16,30 27-195-16,-16 10-329 16,-6-4-449-16</inkml:trace>
  <inkml:trace contextRef="#ctx0" brushRef="#br0" timeOffset="6000">1143 3333 1980 0,'0'0'386'0,"0"0"-268"16,0 0-4-16,0 0 119 15,0 0-27-15,-218-50-43 16,161 57-139-16,-6 34 3 16,7 11-1-16,5 14-16 0,13 2 22 15,17 6-32-15,14-6 0 16,7 1-11-16,7-11-7 16,28-7-39-1,10-17-43-15,3-13-59 0,6-14 35 16,2-7-33-1,-5-16 40-15,-1-23 65 0,-10-16 0 16,-8-3 47-16,-8 1 5 16,-11 8 31-16,-5 8 101 15,-5 18-36-15,-3 12 20 16,0 11 17-16,0 0-104 16,0 20-11-16,10 17-18 15,4 6 1-15,7 0-9 16,3-5 4-16,6-13-55 15,6-10 34-15,-1-15-48 0,-2 0 38 16,6-18-1-16,-6-24 14 16,3-4 7-16,-6-7 15 15,-6 7 0-15,-3 9 5 16,-10 14 7-16,-5 14 55 16,-2 9-37-16,-1 5-23 15,2 32 35-15,-5 8-42 16,0 9 0-16,0 1-1 15,0-8 1-15,0-10-16 16,0-12-21-16,0-9 4 16,0-13 27-16,0-3-5 15,0-10 11-15,0-26 33 16,0-19-32-16,12-6 29 0,9-7-24 16,6-3-5-16,9 9 56 15,-1 12-56-15,2 16 11 16,-2 14 48-16,-2 20-28 15,-1 5 30-15,-4 38 4 16,-4 13-25-16,0 8 43 16,-7 5-35-16,1-1-37 15,-1-7-12-15,-4-4-39 16,2-7-28-16,12-6-261 16,-3-14-39-16,3-10-628 15</inkml:trace>
  <inkml:trace contextRef="#ctx0" brushRef="#br0" timeOffset="7251">2817 3415 2109 0,'0'0'548'16,"0"0"-478"-16,0 0 135 15,0 0 64-15,-205 0-100 16,133 30-55-16,0 10-96 16,0 7 14-16,13 5-4 15,14 2-26-15,18 1 10 0,16 1-12 16,11-3-24-16,0-2 16 16,35-9-94-16,10-10-17 15,12-14-52-15,6-15-87 16,5-3 15-16,1-18-29 15,-3-29 36-15,-7-15 91 16,-5-16-50-16,-7-18 56 16,-10-19 87-16,-10-13 52 15,-2-7 93-15,-12-3 47 16,2 14 5-16,-6 25 120 16,-1 35-18-16,-5 26-31 15,1 28 2-15,-4 10-106 16,0 41-10-16,0 34 0 15,0 23-21-15,-4 20 7 16,-7 10-64-16,2-1 12 0,1 1-31 16,4-10 8-16,4-10-26 15,0-12 13-15,0-21-87 16,18-22-7-16,14-24-88 16,5-29 27-16,8-5 44 15,11-41-14-15,-2-22 64 16,2-14-12-16,-5 0 41 15,-6-3 22-15,-10 13 20 16,-14 17 26-16,-11 24 37 16,-10 22 33-16,0 9 46 15,0 21-113-15,-24 29-18 16,0 12 54-16,6 9-66 16,15 4 4-16,3-7-13 0,18-8 0 15,23-10 14-15,7-17-14 16,0-17-63-16,-6-14 33 15,-4-2-49-15,-11-15 61 16,-6-25-24-16,-8-13 42 16,-10-6 11-16,-3 0-11 15,0 3 0-15,-24 6 13 16,0 10-6-16,0 12 4 16,3 10 5-16,12 12-14 15,6 2 11-15,3 4-13 16,6 0-28-16,32 0 16 15,7 4 12-15,6 7 0 16,1 5-9-16,4 2 9 16,-8 8-24-16,-4 2 14 0,-5 8-2 15,-5 9 3-15,-10 4 16 16,-4 1-22-16,-5-4 15 16,-9-5-37-16,-3-11 29 15,-3-11-26-15,0-10-12 16,0-9-6-16,0 0 16 15,8-24 2-15,2-20-6 16,8-7 10-16,9-9 21 16,5 1-12-16,1 8 15 15,3 11-1-15,-3 13 14 16,-1 17 11-16,-8 10 24 16,0 0 11-16,-6 32 74 15,-9 8-102-15,3 11 5 0,-9 4 43 16,3 0-62-1,-3-2 13-15,1-13-24 0,-4-6 7 16,0-15-25-16,0-10-18 16,0-9-9-16,0 0 36 15,0-15-17-15,8-25 26 16,8-10-12-16,12-12 12 16,14-7 19-16,12-2-18 15,9 3 24-15,2 8-2 16,1 16 19-16,-4 23 55 15,-7 21 15-15,-10 8 41 16,-13 38 11-16,-16 22-104 16,-5 12 35-16,-11 1-19 0,0 1-68 15,3-15 11 1,7-14-19-16,1-18-31 0,34-32-17 16,-4-3-222-16,-4-8-474 0</inkml:trace>
  <inkml:trace contextRef="#ctx0" brushRef="#br0" timeOffset="7979">6850 3113 1748 0,'0'0'388'16,"0"0"-294"-16,0 0-5 15,0 0 162-15,0 0-90 16,0 0-69-16,0 0-39 0,-239-34-36 15,170 83 18-15,10 10-14 16,14 6-6-16,25 7 0 16,20 2-15-16,0-2-2 15,35-3-22-15,16-14-41 16,11-6 35-16,4-8-12 16,-8-9 24-16,-5-11 1 15,-20-2 10-15,-15-7 7 16,-15 0-1-16,-3 1 1 15,-27-4 49-15,-24 0-23 16,-18 1-19-16,-8-7 16 16,5-3-23-16,13 0-17 0,20 0-77 15,39-28-153 1,0-3-349-16,18-3-1242 0</inkml:trace>
  <inkml:trace contextRef="#ctx0" brushRef="#br0" timeOffset="9980">7370 3386 188 0,'0'0'1978'0,"0"0"-1683"16,0 0-196-16,0 0 52 15,0 0 92-15,0 0-50 0,-203-74-116 16,151 93-19-1,8 24-44-15,2 19 5 0,10 6 38 16,14 3-57-16,15 4-1 16,3-6-8-16,0-11-17 15,35-8 25-15,7-20-105 16,12-14-23-16,6-16 8 16,-1 0-49-16,2-27 58 15,-5-17 5-15,-12-2 86 16,-13-3 5-16,-14 5 27 15,-7 3-11-15,-10 10 85 16,0 15-27-16,0 7 65 16,0 9-37-16,0 0-68 15,0 18-12-15,5 14-6 16,4 4 0-16,9-1-6 0,0-6 6 16,6-11-22-16,0-9-14 15,3-9 27-15,8 0-10 16,-1-18 13-16,4-16 6 15,1-7 1-15,-3 3 10 16,-4 5-20-16,-4 15 9 16,-11 11 0-16,1 7 17 15,-9 16-16-15,-2 24 13 16,4 13 17-16,-5 4-29 16,6 0 64-16,-6-7-66 15,0-15 1-15,-2-11-8 16,-4-11 4-16,0-11 3 0,0-2 17 15,0-6-16 1,0-27 5-16,-4-14-6 0,4-12 0 16,0-6-6-16,0-4 6 15,24 1 0-15,8 9-6 16,5 9 15-16,2 16-9 16,-1 16 0-16,-4 11 0 15,-2 7 40-15,-8 12-40 16,-4 28 14-16,-2 7 6 15,-8 13-19-15,-4 2 0 16,2 0 0-16,2-3-1 16,-4-10 0-16,2-11-3 15,-5-14-49-15,0-10 51 16,-3-12-48-16,0-2 29 16,0-5 7-16,0-30-14 0,4-12 11 15,10-12 7-15,7-3-1 16,9-3 9-16,9 0 2 15,9 3-10-15,8 9 9 16,1 10 0-16,3 15-21 16,-6 15 11-16,-4 13 10 15,-10 13 13-15,-5 36-13 16,-11 20 78-16,-3 14-23 16,-4 10-23-16,-4 2 1 15,5-4-33-15,2-13 0 16,4-10-1-16,8-17-10 15,-1-21 5-15,7-15-43 16,-1-15-42-16,5 0 7 0,-1-21-53 16,1-21 13-16,-1-13 25 15,-7-3 29-15,-2-8 61 16,-5-5-1-16,-6 0 10 16,0 5 91-16,-7 4-5 15,-1 14-1-15,-5 13 59 16,-5 19 23-16,-3 16 8 15,0 3-98-15,0 47-44 16,0 25 88-16,-14 20-58 16,4 20-5-16,2 17-13 15,8 29-9-15,0-6 39 16,15 3-69-16,6 0 12 16,-4-24 26-16,4 6-37 0,-2-17-8 15,-1-17 1 1,-4-25 0-16,1-22 1 0,-9-20-1 15,-3-23-4-15,0-16-17 16,-3 0 21-16,0-40-23 16,4-22-28-16,-4-24-10 15,0-13 60-15,0-20-53 16,0-33-3-16,0-39 56 16,-4-43-36-16,-13-16 28 15,4 25 2-15,5 51-18 16,8 66 23-16,0 42-35 15,0 32 37-15,21 9-17 16,14 8 34-16,10 16-14 16,9 1 16-16,2 18-5 0,-1 25 56 15,-11 13-70 1,-15 9 0-16,-13 4 30 0,-16 8-28 16,0 1 10-16,-27 1-12 15,-15-6 0-15,1-11-1 16,1-12-16-16,8-12-52 15,8-14 57-15,11-12-37 16,8-12 22-16,5 0-36 16,0-18-75-16,35-23 13 15,17-7-7-15,13-16 31 16,12-6 64-16,9-6-4 16,10-1 25-16,12-7 0 15,2-6-60-15,7-3 25 0,0 1-21 16,-7-6 52-1,-9 6 20-15,-18 3 0 0,-14 7 58 16,-18 8 72 0,-16 5 19-16,-19 7 53 0,-12 9-82 15,-4 6-10-15,0 4 37 16,-16 9-72-16,-16 6-2 16,-5 4-17-16,-8 10-37 15,-8 11 49-15,-4 3-68 16,-3 12 0-16,-2 30 17 15,0 16-11-15,7 17-2 16,2 18-4-16,9 13 2 16,10 8 31-16,2 8-33 15,13 1 0-15,4 2-8 0,9-4 10 16,6-7-3-16,0-4 1 16,30-17 0-16,18-12-23 15,18-18 20-15,20-24-10 16,18-17 7-16,13-22-25 15,8 0 30-15,-5-33-9 16,-10-18 4-16,-17-15-19 16,-19-2 19-16,-29 3 6 15,-26 4 12-15,-19 10 5 16,0 14 46-16,-40 12-8 16,-22 19 14-16,-15 6 27 0,-2 15-64 15,2 34 28 1,12 10 6-16,25 10-45 0,19 4 18 15,21-9-39-15,16-2 0 16,43-9-12-16,24-12 5 16,20-14-91-16,19-8-85 15,63-19-117-15,-26 0-361 16,-23 0-1394-16</inkml:trace>
  <inkml:trace contextRef="#ctx0" brushRef="#br0" timeOffset="10804">373 4681 1677 0,'0'0'309'16,"0"0"-233"-16,0 0-62 15,0 0 187-15,0 0-28 0,235-27-54 16,-115 7-7-1,50-1-37-15,48-2 25 0,51-4-33 16,20-1-52-16,-9 6 30 16,-14 6-45-16,-21 7 0 15,0 3 0-15,-4 3 9 16,-13 0-15-16,-46 0 6 16,-41 3 0-16,-40 0 7 15,-26 0-7-15,-2 0-19 16,-10 0-81-16,-9 0-44 15,-44 3-40-15,-10 9-202 16,-3-3-316-16</inkml:trace>
  <inkml:trace contextRef="#ctx0" brushRef="#br0" timeOffset="11321">304 5107 1415 0,'0'0'384'0,"0"0"-256"16,0 0-19-16,0 0 117 15,0 0 14-15,0 0-20 16,0 0-118-16,-33-14-23 16,33 14-3-16,13 0-25 15,28-2 105-15,22 2-71 0,23-4-43 16,48 1 67-16,66-12-85 16,69-9 23-16,32-5-11 15,2-5-30-15,-20 2 38 16,-35 5-44-16,-3 2 0 15,-10 7-17-15,3-1-20 16,-10 4-269-16,-59 5-251 16,-34-2-957-16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7:09.413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227 315 1283 0,'0'0'228'0,"0"0"-122"16,0 0 1 0,0 0 21-16,0 0-7 0,0 0 49 15,18-39-89-15,-18 39-57 16,0 14 35-16,0 11-46 16,0 15 17-16,-10 23 30 15,2 23-25-15,-1 51 51 16,-3 49-54-16,-8 54-26 15,-4 8 30-15,-4-16-36 16,4-26 0-16,7-58-9 16,7-31 18-16,10-29-9 15,0-13 0-15,0 2 0 16,0 11-7-16,0 10 7 0,0-16 0 16,0-2 0-1,0-5 1-15,0-13-10 16,0-4 9-16,0-11-11 15,0-3-2-15,0-7 8 0,10-12-1 16,7-3 4-16,4-7 4 16,0-6-16-16,3-2 14 15,-3-7 0-15,3 0 22 16,0 0-21-16,11 0 7 16,5 0 22-16,13 0-21 15,13-2 49-15,9-5-42 16,14-6 5-16,9 4 18 15,1 3-38-15,8 6 16 16,4 0-17-16,-1 0 9 0,7 0 2 16,8 2-10-16,6 5-1 15,0-1 27-15,7-6-15 16,0 0 13-16,2 0-13 16,3 0-11-16,1 0 44 15,-2 0-45-15,-4 0 0 16,-7 0 0-16,-3 0 11 15,-5-3-10-15,2 0-1 16,3-4 0-16,7 1 3 16,2 3-3-16,4-10 0 15,-2 8-6-15,2-4 15 16,-6 2-9-16,2-2 0 16,-5 6 1-16,-4 0 4 0,-4 3-5 15,0 0-1 1,0 0 0-16,8 0 2 0,2 0-1 15,10 0 0-15,5 0 0 16,-5 0 8-16,2 0-8 16,-12 0 0-16,-3 0-6 15,-6 0 12-15,-2 0 9 16,5 0-10-16,4 0-4 16,-1 0 32-16,7 0-25 15,-1 0-2-15,-2 0 1 16,4 0 4-16,-5 0 8 15,1 0-19-15,2 0 0 16,-2 6 9-16,2 3-9 0,-2 5-1 16,-1-1 1-16,1 7 2 15,-4 2 40-15,3-4-21 16,6 0-9-16,0 1 37 16,1-10-48-16,5 1 5 15,-1 0-3-15,-4-4 3 16,-6-1 9-16,-10 2-15 15,-9-1 0-15,-8-3 0 16,-1 3 0-16,-5-6 0 16,2 3-1-16,3-3 2 15,4 0 20-15,-4 0-21 16,4 0 0-16,-1 0 5 16,-4 0-5-16,-2 0 0 15,3 4 0-15,-3 2 6 0,-2 0-6 16,6-3 0-16,5 3 0 15,4-6 9-15,5 7-9 16,1-7 0-16,2 2 0 16,-1 7 9-16,-4 0-9 15,-6 5 0-15,0 1 0 16,-7 1-1-16,3-4 2 16,1 0-1-16,7-12 0 15,2 4 1-15,8-4 5 16,4 0-6-16,-6 0 0 15,-1 0 0-15,-8 0 0 16,-4 3 0-16,-6-1-1 16,4 5 12-16,-4-3 1 0,7-2-12 15,7-2 0 1,3 7 21-16,7-7-21 0,6 0 22 16,3 6-6-16,-3 3-14 15,1 4 30-15,-4-6-32 16,4-3 0-16,1 1 1 15,2-5 1-15,5 0 25 16,-2 0-3-16,-2 0-23 16,-1-9 39-16,0-5-39 15,-7 5-1-15,1-3 3 16,-4-1 8-16,-3 4-7 16,-6-3-4-16,-9 5 0 15,-2 1 0-15,-6 3 0 16,-7 3-8-16,-2 0 7 15,-7 0 2-15,-2 0 5 0,-7 0-6 16,-2 0 0-16,-1 0-1 16,-2 3 1-16,-6-3 0 15,0 4-2-15,-3-4 11 16,-1 0 3-16,1 0-12 16,-4 0 0-16,7 0 8 15,0 0-8-15,0 0 0 16,-4 0 8-16,1-10-7 15,-4 1 27-15,4 0-28 16,6 2 0-16,5 1 3 16,1 1-3-16,2 4-1 0,-5 1 0 15,2 0 2 1,-5-9 0-16,0 1-1 0,2 4 0 16,-2-3-1-1,-3-6 1-15,3 7-2 0,1-3-4 16,-4 2 12-16,-8-2 0 15,-2 3-6-15,-8-3 0 16,-1 0 0-16,-5-4 0 16,0 4 0-16,-1 2-1 15,4-5 7-15,12 3-3 16,9 2-3-16,-1 2-9 16,4-1-5-16,-6 3 7 15,-4-1-9-15,-4 4 15 16,-2 0-10-16,-5-2-7 0,-6 2 16 15,-3-5-5-15,-10 3-8 16,-5 2 15-16,-10-7-3 16,4-2-3-16,-5 6 12 15,5-4-20-15,6 1 14 16,2 3-64-16,-2-6 40 16,4 2-18-16,1 5 24 15,-5 0 17-15,3 2 1 16,-1-5 4-16,-2 5-4 15,1 0 0-15,-1 0 1 16,5 0 5-16,1 0-6 16,6 0 0-16,-9 0 0 15,2 0 0-15,-11 5 8 0,-3-3-8 16,-6 0 43 0,3-2-13-16,-2 3 7 0,4-3-26 15,4 0-10-15,0 0 5 16,3 0-6-16,3 0 0 15,-1 6 0-15,1 1 1 16,0 6-6-16,0-4 5 16,5 4-43-16,-1-4 29 15,-1 0-62-15,5 0 13 16,-8-9 45-16,2 2-3 16,-5-2 15-16,0 0 6 15,0 0 0-15,3 0-15 16,1 0 9-16,7 0-40 15,-5 0-8-15,2 0-72 16,-4-2 99-16,-8-7 17 0,-10 4 10 16,1-1 40-16,-4-1 66 15,-1-6-5-15,5 4-2 16,2-1-80-16,1 0 8 16,7 4-27-16,0-1 0 15,0 0-1-15,0-6 1 16,-4 4 0-16,-4-4 12 15,-5 4 1-15,-2-6 46 16,-2 3-16-16,2-5-31 16,2 2 20-16,5-5-32 15,-2 2 0-15,2 0-1 16,1-10 8-16,-4 1-8 0,-2-8 1 16,-5-7-31-16,-3-6 30 15,0-8-53-15,0 0 9 16,0-3 14-16,0 0-13 15,0 4 26-15,0-5-49 16,6-2 35-16,12-3 22 16,0-7-4-16,-1-5-19 15,-7-1 24-15,-4-5 9 16,-3 2-3-16,-3-4 9 16,0 1 38-16,0-2 112 15,0 0-64-15,5-5-65 16,2-1-22-16,2 5 7 15,2 3-9-15,-1 12-3 16,1 10 0-16,-4 14-3 16,-1 12 3-16,-1 8 0 0,-5 10 11 15,0 0-11-15,0 1 48 16,0 2-48-16,0-3 0 16,0-5 0-16,0 1 1 15,0-2-1-15,0-1 0 16,0 3 0-16,-8-4 1 15,1 4-1-15,-2-4-6 16,-2-3 5-16,-4 2-23 16,6-1-17-16,-3 4-8 15,3-2-12-15,-1 7 49 16,-1-3-30-16,5 8 22 0,-2-5 19 16,1 3-8-1,4-1 9-15,-3 6 0 16,2 0 1-16,-4 4-9 15,2 0-4-15,0 7-18 0,-6 0 9 16,3 0-27-16,-2 0 23 16,1 0-20-16,2 0 18 15,2 0 20-15,-4 0-5 16,-1 0 12-16,1 0-1 16,-4 0 7-16,-4 0-6 15,2 0 0-15,-5 0 0 16,-3 5 6-16,-1-1-6 15,1 3 0-15,-3 2-7 16,-4-2 17-16,-1-5 2 16,-5 5-7-16,-4-1 4 15,-7-3 8-15,-2 0-17 16,2 4 0-16,0-5-6 0,0 5 15 16,3-5-15-1,-3 5 6-15,-1-1 0 0,-6 3 2 16,-1 0-2-16,2 4 0 15,-5 0-2-15,-4-4 4 16,2 4-4-16,-1-3 2 16,0-1 0-16,-1 0-1 15,9 0 1-15,-2 0-2 16,1-3-5-16,2 4 14 16,2-4-4-16,-3 3-3 0,1-6 0 15,2 4-1 1,-5-5 1-16,5-2 0 0,-4 0-9 15,2 4 21-15,2-4-11 16,3 0-1-16,0 3 0 16,-1-3-3-16,-3 0 3 15,1 0-6-15,-8 0 5 16,4 0 2-16,3 0 6 16,-3-3-7-16,7-3 0 15,-1 3-7-15,4-4 9 16,0 1-2-16,-3 0 0 15,-3-1 1-15,-8 1 7 16,-7 0-8-16,-3 0-22 16,-9 3 20-16,-2 3-26 15,-4 0 10-15,9-3 7 0,3 3 11 16,7-6-10-16,5-2 10 16,9-1 0-16,2-2 10 15,1-6-9-15,3 2 32 16,0 2 5-16,-6-1-26 15,0 5 28-15,-5-2-40 16,4 6 0-16,-4-1 3 16,8 2-1-16,0 1-2 15,-3-3 0-15,-2 2 0 16,2 2 20-16,-8-3-20 16,-7 1 0-16,1-3 12 15,-4 5-6-15,0-5-4 16,0 0-2-16,0 3 0 0,1-3 1 15,-1 0-1-15,-2 4 0 16,-1-6-7-16,0 0 17 16,-3-2-8-16,-5-1-2 15,3-3 0-15,-1 2-9 16,-2-2 9-16,5 1-2 16,3 5-7-16,3 0 14 15,3 5-6-15,-4-1 1 16,-2-1 0-16,-7 3-3 15,-7 1 3-15,-4-2-9 16,-7 1 8-16,-6 3 2 16,2 0-6-16,2 0 5 0,2 0 0 15,1 0-19 1,6 0 14-16,3 0-2 0,4 0 7 16,8 7-3-1,-2-5-6-15,12-2 9 0,-1 0 0 16,5 0 2-16,-1 0-2 15,-4 0-2-15,-6 0-4 16,-5 0 12-16,-1 0 5 16,-2 0-11-16,-3 3 1 15,4 1-1-15,-1-2 1 16,2 3-1-16,1-1 0 16,2 1 10-16,-2-3-10 15,2-2 0-15,-2 0 0 0,2 0 3 16,-5 0-3-1,1 0-1-15,-4 0-5 0,3 0 12 16,5 0 6-16,0-9-12 16,-5 0 0-16,0 0-11 15,-5-1 11-15,-5 4 0 16,-7-1-1-16,-3 0 1 16,-1 5 3-16,-3 0-3 15,5-3 0-15,3 3-1 16,-5 0 1-16,2-3 0 15,-8 5 0-15,0-3 7 16,-4 3-2-16,-2-1-5 16,2 1 0-16,7 0-5 15,8 0 11-15,7 0-6 16,5 0 0-16,9-5 1 0,-5 5 1 16,-3-3-2-1,0 2 0-15,-7-4 19 0,-6 5-19 16,-3 0 0-16,-5 0-6 15,0 0 23-15,-3 0-22 16,-4 0 5-16,6 0 0 16,-11 0-9-16,3 0 9 15,-4 9-1-15,-8 5 0 16,-1-1 1-16,-2 4 2 16,-4 1-2-16,7-3 0 15,9 2-5-15,8-5 11 16,9 1-6-16,10-4 0 15,-1-3 0-15,7-3 0 16,-4 1 0-16,1-4 0 0,3 0-10 16,-4 0 22-16,2 0-11 15,2 0-1-15,3 0 0 16,5 0-9-16,-2 0 9 16,5 0 0-16,0 0-6 15,0-4 18-15,-1-2-16 16,-6 3 4-16,-1 3 0 15,-3 0-3-15,-7 0 3 16,-3 0 0-16,-3 9-8 16,-8 6 22-16,-3 1-11 15,-3 0-3-15,-4-1 1 16,7-2 0-16,1-2-1 16,5-2 0-16,5-4-6 0,-1-1 15 15,4-4-10 1,0 0 1-16,4 0 0 0,2 0 6 15,1 0-6-15,6 0-8 16,1 0 7-16,10 0 2 16,4-2-1-16,6-7 0 15,7 2 0-15,0 3-6 16,4-3 7-16,0 7-1 16,3 0 0-16,-3 0 7 15,-3 0-7-15,-9 0 0 16,1 0 0-16,-3 2-7 15,7 5 7-15,-4-7-2 16,1 2 1-16,-4-2 1 0,-7 0 0 16,-3 0 0-16,-5 0 0 15,2 0 1-15,2 0 0 16,7 0-1-16,5 0 0 16,-1 0 6-16,-1 0-9 15,4 5 3-15,5-5 0 16,9 0-3-16,6 0 3 15,9 0 0-15,-2 0 0 16,5-7 8-16,0-4-8 16,-1-3 0-16,0 2 0 15,-6-1-8-15,-8 1 8 16,-14 3-1-16,-9 5 0 16,-14 1-2-16,-10 3-21 0,-7 0 18 15,-5 0 0 1,0 0-2-16,5 0 8 0,0 0-1 15,-2 0 1-15,2 0 0 16,7 0-8-16,9 0 8 16,8 0-1-16,9 0-5 15,6-2 12-15,1-5-7 16,5 1 1-16,-1 0 0 16,-4-1-1-16,-3 5 1 15,-7 2-23-15,1 0 22 16,1 0-17-16,1 0 17 15,1 0 1-15,-4 0 0 0,-9 0 0 16,-11 2 0 0,-4 7 0-16,-4 1-11 0,15-3 22 15,10-7-10-15,10 0-1 16,14 0 0-16,7 0 0 16,8 0 0-16,6 0 0 15,3 0-1-15,0 0 14 16,0 0-13-16,-6 0 0 15,0 0 1-15,-5 0-7 16,1 0 6-16,-1 0 0 16,-1 0-8-16,-2 0 19 15,-7 0-10-15,-3 0-1 16,0 0 0-16,4 0-3 0,4 2 4 16,2 1-1-1,8 1 0-15,3 1 1 0,3-1 2 16,0-2-3-1,3-2 0-15,1 3-9 0,-4-3 9 16,5 0 0-16,-5 0 0 16,3 0 7-16,4 0 0 15,-2 0-7-15,2 0 0 16,-1 0-10-16,2 0 10 16,2 0 0-16,2 0 0 15,-6 0 1-15,-2 0 3 16,-4 0-4-16,-3-5 0 15,-7-2-9-15,1 1 9 16,-2 1 0-16,8 1 0 16,6 1 0-16,12 3 6 0,6 0-6 15,0 0-9-15,0 0-12 16,0 7 22-16,3 11-1 16,8 0 0-16,-4 1 6 15,-4-3 3-15,0 0-9 16,0-3 0-16,-3 4-6 15,8 8 6-15,2 47-6 16,-4-7-182-16,-6 0-534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8:34.396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0 718 1809 0,'0'0'316'16,"0"0"-216"-1,0 0-79-15,0 0 124 16,0 0 7-16,66-198-36 0,-36 162-7 15,-1 1-6-15,-2 15-6 16,-3 6-17-16,0 14-35 16,0 0 2-16,3 16-4 15,2 31 5-15,-5 17 0 16,-3 17-28-16,0 9 8 16,-5 6-10-16,4-2-12 15,12-10-12-15,5-16 0 16,5-18 5-16,6-19-23 15,5-19-33-15,-2-12-16 16,-3-21 28-16,-6-35-3 0,-10-19 31 16,-20-9 5-16,-8-10 12 15,-4 7 38-15,-16 8-11 16,-23 11 22-16,-3 17 7 16,1 22-37-16,-1 12 6 15,12 10-25-15,6 7 0 16,13 0-1-16,11 17-23 15,3 6 5-15,38 9-13 16,22 0-50-16,9-5-11 16,14-5-65-16,7-6-4 15,5-7-12-15,4-6 8 16,2-3 166-16,-11 0 0 16,-13-19 7-16,-26 0-4 0,-18 7 40 15,-27 3 101 1,-9 2 101-16,0 2-52 0,-27 5-47 15,-18 0-30-15,-9 0-62 16,-12 24 13-16,-3 25-21 16,-1 15-4-16,12 9 18 15,14 4-54-15,16-2 8 16,24 1-14-16,4-8-5 16,20-9 4-16,33-13-56 15,5-14-62-15,11-19-5 16,1-13-63-16,-1 0-9 15,-8-36 89-15,-5-12 102 16,-18-7 5-16,-14 3 56 0,-14 7 101 16,-7 16 23-1,-3 13-53-15,0 10 8 0,0 6-54 16,0 3-56-16,0 28-10 16,0 13-15-16,0 6 0 15,0-1 0-15,0-1-21 16,0-2-86-16,0-1-171 15,0-10-483-15,0-8-1180 0</inkml:trace>
  <inkml:trace contextRef="#ctx0" brushRef="#br0" timeOffset="200">917 0 1876 0,'0'0'1414'0,"0"0"-1232"16,0 0-182-16,0 0 0 15,0 0 14-15,0 0-14 16,315 210-17-16,-185-128-278 16,-9-9-777-16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8:44.757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0 984 1965 0,'0'0'288'0,"0"0"-203"16,0 0-23-16,84-161 66 16,-49 115 21-16,-5 4-81 0,5 18-29 15,-7 12-18-15,2 12-20 16,-1 14 20-16,-2 36-3 16,-3 19 8-16,-6 14 23 15,-9 6-48-15,-2 2-1 16,-7-10 8-16,0-16-7 15,0-14 7-15,0-18-8 16,0-17 0-16,0-16 9 16,0 0-8-16,-4-34 19 15,-2-22-20-15,3-19 1 16,3-12 8-16,0-2-9 16,6 2 1-16,22 6 12 0,7 17-12 15,3 11-1-15,4 26 0 16,-5 18 1-1,1 9-1-15,-3 25 0 0,-4 31 2 16,-4 16 19-16,-10 14-20 16,-2 8-1-16,-6 2 0 15,6-6 6-15,-2-8-17 16,7-14 11-16,4-19-10 16,5-16-76-16,5-19-27 15,11-14 59-15,6-7-10 16,8-37-116-16,0-14 135 15,-4-14 28-15,-3-6-49 16,-12 4 66-16,-14 0 2 0,-13 8 5 16,-13 8 63-1,0 8 9-15,-7 12 43 0,-25 10-13 16,-1 12 49-16,-6 16-13 16,-2 0-72-16,-4 25-10 15,3 26-31-15,6 14-13 16,7 8 29-16,16 5-36 15,13 6-6-15,0-6 3 16,10-6-9-16,31-15-1 16,18-12-19-16,4-19-63 15,9-26-7-15,0 0-52 16,-3-32-42-16,-7-20 68 16,-3-7 31-16,-14-10 78 15,-8 3 7-15,-11 11 31 16,-14 12 169-16,-8 17-51 15,-4 14-46-15,0 12 32 16,0 0-72-16,0 34-27 0,0 13-10 16,0 8-25-16,3 4 12 15,14-9-13-15,15-9-29 16,5-13 1-16,8-15-80 16,8-13 9-16,1 0 74 15,-1-38-41-15,-5-12 32 16,-11-9 19-16,-5-1 15 15,-15 5 36-15,-4 15 23 16,-10 12 45-16,2 14 7 16,-5 14-46-16,0 5-2 15,3 32-57-15,1 12 17 16,-1 6 21-16,8 9-43 16,2-9-2-16,4-5-37 0,7-9-72 15,0-10 26 1,-9-16-274-16,-6-6-355 0,-9-9-104 0</inkml:trace>
  <inkml:trace contextRef="#ctx0" brushRef="#br0" timeOffset="245">929 695 2198 0,'0'0'323'0,"0"0"-210"0,0 0-91 16,0 0 39-16,113-168 104 16,-39 129-67-16,1 7-71 15,-3 16 11-15,-1 16-38 16,-14 0-57-16,-9 10-102 16,-6 20-125-16,-4 5-197 15,1-3-46-15,-6-18-231 16</inkml:trace>
  <inkml:trace contextRef="#ctx0" brushRef="#br0" timeOffset="328">1650 553 681 0,'0'0'739'16,"0"0"-353"-16,0 0-31 16,84-202-74-16,-36 129-122 15,17 3-78-15,52-17-81 16,-10 21-243-16,-8 11-1109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8:53.663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0 2340 0,'0'0'944'16,"0"0"-832"-16,0 0-47 15,0 0-65-15,0 0-3 0,0 0-225 16,0 0-1286-16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8:53.008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487 0 1750 0,'0'0'473'15,"0"0"-402"-15,0 0 43 0,0 0 127 16,0 0 23-16,0 216-95 16,-7-95-79-16,-4 10 6 15,2-1-58-15,2-6-10 16,4-18-12-16,3-16-16 16,0-22 0-16,0-12-82 15,0-19-107-15,0-12-269 16,0-9-187-16,0-16-779 0</inkml:trace>
  <inkml:trace contextRef="#ctx0" brushRef="#br0" timeOffset="461">0 607 1290 0,'0'0'1141'16,"0"0"-943"-16,0 0-134 15,0 0-9-15,0 0 147 16,0 0-62-16,194-74-48 16,-101 47-25-16,8 1-65 15,1 1 25-15,-1 5-21 16,-12 4 3-16,-8 3-5 16,-17 6-4-16,-15 7-7 15,-15 0 1-15,-13 0-44 16,-10 31 40-16,-11 16 8 0,0 15 4 15,0 13 14 1,-21 6-16-16,7 5 0 0,4-4 10 16,10-9-10-16,0-7 0 15,37-19 0-15,19-17 0 16,6-23 0-16,10-7 0 16,0-22-3-16,-3-31-7 15,-13-13 10-15,-19-7 0 16,-23-4 12-16,-14-5 2 15,-17 4 72-15,-41 7-36 16,-19 10-29-16,-9 13 51 16,-1 21-59-16,12 18-2 15,13 9-11-15,20 5-44 0,29 33-68 16,13 43-229 0,37-10-371-16,13-6-1117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8:36.524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1712 500 2647 0,'0'0'515'16,"0"0"-466"-16,0 0-14 15,0 0 5-15,0 0-1 16,232-93-39-16,-49 70-99 15,-28 12-481-15,-21 11-605 0</inkml:trace>
  <inkml:trace contextRef="#ctx0" brushRef="#br0" timeOffset="-1150">294 1009 1962 0,'0'0'386'0,"0"0"-170"15,0 0-95 1,0 0-6-16,0 0 88 0,0 0-73 16,176 102-37-16,-96-29-57 15,-5 0-16-15,-1 1 2 16,-8-1-21-16,-18-4-2 16,-7-9-59-16,-14-7-117 15,-6-2-276-15,-11-18-196 16,-7-16-1212-16</inkml:trace>
  <inkml:trace contextRef="#ctx0" brushRef="#br0" timeOffset="-931">989 953 1800 0,'0'0'536'0,"0"0"-423"16,0 0 98-16,0 0 50 15,-122 196-74-15,47-106-61 16,-15 2-67-16,-3 2-31 16,4-4-27-16,12-15-2 15,18-17-4-15,25-15-151 16,34-17-121-16,0-14-416 16,34-12-622-16</inkml:trace>
  <inkml:trace contextRef="#ctx0" brushRef="#br0" timeOffset="-520">1840 1060 2218 0,'0'0'538'0,"0"0"-412"16,0 0-13-16,0 0 79 15,-194-39-43-15,137 39-54 16,1 0-43-16,8 17-46 16,9 16 6-16,9 11 2 15,6 11-14-15,10 4 0 16,10 9-10-16,4-2-14 0,0-9-6 16,7-2-45-16,22-15-7 15,4-12 2-15,6-12-38 16,2-16 36-16,-2 0-2 15,-3-6 32-15,-4-17 43 16,-8-3 9-16,-11 11 28 16,-2 8 56-16,-11 2-8 15,0 5 8-15,0 0-62 16,0 9-16-16,4 16 19 16,5 3-25-16,6-1-12 15,5-3-79-15,19-6-227 16,-6-6-310-16,3-9-454 0</inkml:trace>
  <inkml:trace contextRef="#ctx0" brushRef="#br0" timeOffset="-200">2482 1184 1765 0,'0'0'553'0,"0"0"-384"16,0 0 45-16,0 0 60 0,0 0-56 16,0 0-87-1,-186-76-78-15,121 88 7 0,2 32-12 16,7 18-12-16,11 9 20 15,21 10-49-15,21 0 5 16,3-3 0-16,39-14-12 16,26-10-42-16,14-18-124 15,36-27-147-15,-19-9-359 16,-13 0-361-16</inkml:trace>
  <inkml:trace contextRef="#ctx0" brushRef="#br0" timeOffset="2814">8875 645 1770 0,'0'0'537'0,"0"0"-314"15,0 0-73-15,0 0 68 16,0 0-34-16,-190-119-46 16,124 119-59-16,-6 10-36 15,7 35-16-15,5 17 29 16,12 15-35-16,15 7-14 16,15 4 11-16,15-2-16 15,3-8-4-15,10-10-13 16,31-15-49-16,7-19-23 15,8-19-84-15,10-15-34 16,-1-13-20-16,4-42-40 16,-3-20 65-16,-1-25 84 0,-10-17 63 15,-7-41 53 1,-13 7 16-16,-11 4 83 0,-14 7 85 16,-10 45 51-16,0 13 34 15,0 31-44-15,0 40-49 16,0 11-67-16,0 40-108 15,-7 44 42-15,1 25 28 16,3 25-34-16,3 4-17 16,0 7-13-16,9-9 5 15,22-10-12-15,13-18-4 16,6-14-77-16,8-28-103 16,1-29-49-16,3-24-61 0,-4-13 36 15,-2-38 76-15,-5-24 120 16,-9-16 62-16,-10-2 75 15,-13 5 118-15,-8 16-8 16,-11 23 22-16,0 20-27 16,0 16-50-16,0 16-62 15,-6 36-43-15,-2 13 39 16,8 12-35-16,0 4-19 16,21-3-10-16,23-10-21 15,12-12-1-15,10-17 16 16,-4-16-78-16,-10-20 24 15,-4-3 47-15,-18-35 13 16,-4-23 16-16,-20-11 35 16,-6-8 21-16,-3 0 4 15,-36 1-76-15,-12 15-10 16,-26 5-162-16,12 18-358 0,14 14-217 16</inkml:trace>
  <inkml:trace contextRef="#ctx0" brushRef="#br0" timeOffset="2958">10003 419 2299 0,'0'0'502'15,"0"0"-419"-15,0 0 57 16,207-160-34-16,-153 124-95 16,-4 8-11-16,-20 17-355 15,-9 2-470-15</inkml:trace>
  <inkml:trace contextRef="#ctx0" brushRef="#br0" timeOffset="3137">8661 273 2819 0,'0'0'398'0,"0"0"-398"15,0 0-124-15,334-25 58 16,-179 16-146-16,-12 0-783 0</inkml:trace>
  <inkml:trace contextRef="#ctx0" brushRef="#br0" timeOffset="411">4049 906 2633 0,'0'0'334'15,"0"0"-333"-15,0 0 40 16,-204-27 44-16,145 27 11 15,14 22-32-15,15 18-58 16,22 9-9-16,8 8 3 16,18 2 0-16,38-1-13 15,16 4-35-15,3-6-12 0,2 2 42 16,-17 0-14-16,-10-7 32 16,-26 9-5-16,-24-5 5 15,0 9 57-15,-53-5-22 16,-19-4-4-16,-17-3 31 15,-4-13-46-15,10-17-1 16,14-17-15-16,24-5-85 16,42-47-170-16,3-9-480 15,9-5-665-15</inkml:trace>
  <inkml:trace contextRef="#ctx0" brushRef="#br0" timeOffset="754">4321 1170 2163 0,'0'0'383'0,"0"0"-245"16,0 0 11-16,14 179 47 15,-1-110-28-15,4-1-120 16,11-1-32-16,10-19-16 16,4-10-10-16,6-22-13 15,4-16-68-15,0 0-74 16,-4-44-29-16,-7-17 69 15,-2-16 93-15,-12-9 32 16,-14 2 8-16,-2 10 105 16,-11 15 32-16,0 22 3 0,0 21 50 15,0 16-79-15,0 3-62 16,-6 41-34-16,-2 18 29 16,8 6 7-16,0 4-59 15,0-7-6-15,20-12 6 16,12-13-108-16,-1-11-85 15,17-27-163-15,-10-2-338 16,1 0-433-16</inkml:trace>
  <inkml:trace contextRef="#ctx0" brushRef="#br0" timeOffset="1338">5463 1142 2250 0,'0'0'600'0,"0"0"-423"16,0 0 32-16,0 0 17 16,-235-53-76-16,166 53-82 15,0 10-38-15,10 29-8 16,14 11-14-16,18 10 13 16,21 13-21-16,6-3-8 15,13 4-10-15,35-6-46 16,14-9-31-16,12-19-98 15,-2-15-63-15,0-18 11 16,-4-7-30-16,-8-23 2 16,-12-19 273-16,-13-7 4 15,-16 3 102-15,-8 10 111 16,-11 8 68-16,0 13 7 0,0 8-129 16,0 7-79-1,0 0-59-15,0 0-19 0,10 16-12 16,16 9-28-16,1-2-80 15,6-10-19-15,6-8-87 16,2-5-33-16,1-5 97 16,-8-28-187-16,-2-18 100 15,-8-17 136-15,-7-14 85 16,-4-21 21-16,1-43 2 16,-7 6 6-16,-1-6 32 15,-1 10 32-15,-5 42 117 16,0 14 110-16,0 33-15 15,0 34 5-15,0 13-138 16,0 51-82-16,0 35 48 0,0 29-33 16,0 17-8-16,3 3-60 15,7-5 9-15,4-11-24 16,-1-17 0-16,5-7-86 16,-10 9-147-16,-5-20-267 15,-3-22-216-15</inkml:trace>
  <inkml:trace contextRef="#ctx0" brushRef="#br0" timeOffset="1503">5777 947 1277 0,'0'0'1287'0,"0"0"-1129"0,0 0-97 15,0 0-55-15,245-32 6 16,-180 32-12-16,1 0-134 15,-21 9-396-15,-21 4-241 0</inkml:trace>
  <inkml:trace contextRef="#ctx0" brushRef="#br0" timeOffset="1719">4983 605 2179 0,'0'0'261'16,"0"0"-198"-16,0 0-9 15,0 0 62-15,227-130 23 16,-174 121-97-16,-8 9-42 16,-11 0-93-16,-2 21-179 15,-12 13-119-15,-7-7-277 0</inkml:trace>
  <inkml:trace contextRef="#ctx0" brushRef="#br0" timeOffset="1821">5663 259 1870 0,'0'0'649'16,"0"0"-538"-16,0 0-90 16,138-159-21-16,-108 133-446 0</inkml:trace>
  <inkml:trace contextRef="#ctx0" brushRef="#br0" timeOffset="3735">11882 919 1753 0,'0'0'368'15,"0"0"-255"-15,0 0 81 16,0 0 4-16,0 0-27 15,0 0-41-15,-233-148-79 16,149 162-6-16,1 36 21 16,5 16 7-16,12 11 25 15,21 5-76-15,25 0-4 16,20-4-4-16,0-10-5 16,51-8-18-16,26-17 9 0,22-16-92 15,19-14-86 1,57-13-291-16,-30-13-116 15,-20-14-1294-15</inkml:trace>
  <inkml:trace contextRef="#ctx0" brushRef="#br0" timeOffset="4390">12590 915 2046 0,'0'0'565'16,"0"0"-378"-16,0 0-15 15,0 0 27-15,-224-34-25 16,166 66-101-16,2 14-44 16,14 13 2-16,15 6-31 15,24 1-6-15,3-4 5 0,18-10-39 16,30-5-48-16,3-17-65 16,11-13-61-16,-3-15 7 15,-4-2-8-15,-4-16 40 16,-9-14 101-16,-7-1 52 15,-14 10 22-15,-12 5 84 16,-6 16 54-16,-3 0-9 16,0 9-93-16,0 19 16 15,8 6-10-15,5-1-40 16,8-4-2-16,3-14-14 16,11-10-41-16,7-5 22 15,0-20-26-15,6-27 39 16,-7-5 14-16,1-7 6 15,-12 3 11-15,-6 12 21 16,-9 11 27-16,-9 20 67 0,-3 13-15 16,-3 9-69-1,0 35 19-15,0 17-21 0,0 5-20 16,-9 1-20-16,-3-10 0 16,6-15-1-16,3-9-34 15,0-21 9-15,3-12 26 16,0 0 17-16,0-25 3 15,24-24-20-15,9-17 0 16,12-5 8-16,8-4-8 16,4 7 0-16,3 17 0 15,2 18 1-15,-11 18 20 16,-3 15 18-16,-13 9 1 16,-14 38 65-16,-11 9-75 0,-7 8 9 15,-3 2 25 1,0 1-49-16,0-7-15 0,8-10-43 15,13-4-84-15,19-8-221 16,1-14-511-16,1-10 45 0</inkml:trace>
  <inkml:trace contextRef="#ctx0" brushRef="#br0" timeOffset="4869">14105 1115 1938 0,'0'0'741'0,"0"0"-486"15,0 0 32-15,0 0-32 16,0 0-108-16,-182-26-12 16,116 66-45-16,7 17-50 0,14 2-2 15,21 3-38-15,21-3-1 16,3-7-13-16,34-11-74 16,22-14-22-16,1-18-32 15,6-9-29-15,-1-9 5 16,-11-30 37-16,-6-15 87 15,-10-8 42-15,-11 3 21 16,-9 4 39-16,-9 11 33 16,-3 16 2-16,-3 19 52 15,0 9-64-15,0 22-58 16,0 40 43-16,-3 25-11 16,3 44-5-16,0-3-26 15,0 20-1-15,14 4 47 0,6-20-63 16,5 14-9-1,-15-11 11-15,-7-18-5 0,-3-13-6 16,-10-22 0-16,-28-18 0 16,-7-21 10-16,-3-21-10 15,-5-22 0-15,5 0 19 16,7-35-13-16,7-21-6 16,13-16 0-16,18-18 1 15,3-14-17-15,10-18 16 16,28-12-86-16,31-54-65 15,-13 32-197-15,-11 21-632 0</inkml:trace>
  <inkml:trace contextRef="#ctx0" brushRef="#br0" timeOffset="5059">12610 384 3010 0,'0'0'271'16,"0"0"-271"-16,0 0-34 15,184 50 22-15,-28 18 12 16,-22-6-478-16,-7-3-2070 0</inkml:trace>
  <inkml:trace contextRef="#ctx0" brushRef="#br0" timeOffset="6235">15702 875 1756 0,'0'0'709'0,"0"0"-709"16,0 0 0 0,0 0 149-16,0 0 6 0,76 167-46 15,-62-110-51-15,-4-7-34 16,-2-11-16-16,-8-7 2 15,0-13-9-15,0-17 34 16,0-2-28-16,0-15 10 16,0-27-17-16,0-22-24 15,24-6 16-15,6-8-10 16,12 7 18-16,6 5-10 16,8 20 10-16,-2 17 0 15,-1 24 45-15,1 5-12 16,-6 30 9-16,0 25-29 15,2 18 2-15,-10 10 20 16,1 4 8-16,-5 3-25 0,-6-6-3 16,-6-10-14-16,-3-14-2 15,-7-11-34-15,1-16-34 16,-6-17-31-16,6-16-63 16,1 0 18-16,13-24 65 15,12-30-48-15,10-18-7 16,12-19 10-16,6-15 46 15,6-9 65-15,2-8-18 16,-5 1 23-16,-7 7 9 16,-14 16 1-16,-12 15 89 15,-18 16 74-15,-18 15 17 16,-3 15 45-16,0 7-22 16,-27 10-56-16,-1 5-22 0,-4 14-49 15,-1 2-17 1,-2 15-36-16,-4 28-15 0,6 22 33 15,1 14-40-15,4 17 5 16,4 5 4-16,10 12-11 16,4 5 15-16,7-7-15 15,0-1 0-15,3-14-8 16,0-16-26-16,0-22-40 16,0-20 4-16,13-23-42 15,8-15 32-15,6-9 29 0,8-41 51 16,7-18-13-1,6-10 13-15,3-2 0 0,2 5 0 16,-5 14 6-16,-4 20-6 16,-2 20 20-16,-12 17 20 15,-5 4 47-15,-8 22-33 16,-2 24-7-16,-6 11-18 16,2 1-23-16,2 4 9 15,5-7-6-15,-1-7-3 16,4-11-6-16,0-15-15 15,3-19-32-15,0-3-28 16,6-19 3-16,6-26 6 16,-3-12-13-16,-1-9 46 15,-8 5 31-15,-6 7 1 16,-12 14 1-16,-6 22 67 0,0 18 23 16,0 0-25-1,0 27-64-15,0 28 46 0,-3 9 23 16,3 11-50-16,0-4-11 15,30-6-5-15,22-6-2 16,13-15 15-16,6-20-16 16,-3-17-1-16,-7-7 26 15,-11-16-26-15,-13-28 12 16,-13-9 33-16,-13-11-5 16,-11-2 43-16,-3-2-50 15,-33 0-18-15,-12 3-15 16,-24-1-87-16,7 17-208 15,9 12-690-15</inkml:trace>
  <inkml:trace contextRef="#ctx0" brushRef="#br0" timeOffset="6442">18055 0 2659 0,'0'0'507'16,"0"0"-453"-16,0 0-14 16,0 0 99-16,0 0-47 15,0 0-70-15,0 0-22 0,107 276-160 16,-176-168-365-16,-11-14-839 16</inkml:trace>
  <inkml:trace contextRef="#ctx0" brushRef="#br0" timeOffset="9601">1046 2866 1818 0,'0'0'596'0,"0"0"-452"15,0 0 69-15,0 0 40 16,184-143-89-16,-115 139-24 16,0 4-76-16,-3 9-27 0,-9 26 38 15,-7 2-39-15,-5 4-13 16,-9-7-23-16,3-3-1 16,-4-11 0-16,7-11-86 15,18-9-114-15,-7-7-350 16,-8-21-742-16</inkml:trace>
  <inkml:trace contextRef="#ctx0" brushRef="#br0" timeOffset="9171">336 3527 2177 0,'0'0'333'15,"0"0"-249"-15,0 0-66 16,0 0 157-16,-218 66 45 15,170-2-100-15,11 13-17 16,16 14-80-16,13 2 5 16,8-3 2-16,15-7-18 15,36-14-7-15,15-16-5 0,20-24-54 16,12-29-39-16,1 0-103 16,-3-48-79-16,-10-17 25 15,-9-10 51-15,-22-8 108 16,-14 5 91-16,-17 10 62 15,-13 12 160-15,-11 19-39 16,0 18 85-16,0 19-25 16,-17 0-128-16,-1 28-58 15,9 24-26-15,4 11 8 16,5 5 9-16,17 0-48 16,25-8 0-16,17-12 0 15,4-13-27-15,6-19-9 16,-1-16-37-16,-10-3 45 15,-5-36 8-15,-23-12 19 16,-19-8 1-16,-11-5 15 0,-11 0-14 16,-34 9-2-16,-33-1-110 15,4 16-447-15,12 8-684 0</inkml:trace>
  <inkml:trace contextRef="#ctx0" brushRef="#br0" timeOffset="9378">888 3263 1960 0,'0'0'573'0,"0"0"-492"15,0 0 114-15,0 0 108 16,0 0-111-16,0 0-86 16,0 0-67-16,203 15-38 0,-182 35-1 15,-13 12-14-15,-8 4-120 16,0-2-90-16,0 2-324 15,-11-16-167-15,1-22-1025 0</inkml:trace>
  <inkml:trace contextRef="#ctx0" brushRef="#br0" timeOffset="11890">7171 3387 1810 0,'0'0'345'16,"0"0"-152"-16,0 0-4 16,0 0-14-16,-35-179-40 15,35 122-64-15,27 0 10 16,8 6-72-16,10 7 9 15,0 7 19-15,-1 19-25 16,5 13 0-16,-5 5 2 0,-2 32-14 16,-10 33 47-16,-16 19-47 15,-16 22 12-15,0 11 17 16,-45 11-28-16,-24-2 8 16,-20 2-9-16,-11-13 9 15,-7-11-20-15,3-22 11 16,8-21-1-16,16-25-8 15,23-21 18-15,12-15-9 16,19-3 3-16,20-33 3 16,6-11-3-16,14-9-3 15,34 4-5-15,7 8-1 16,10 12 12-16,1 20 3 16,-4 12-1-16,-3 0 2 0,-1 33 44 15,4 13-54-15,4-4 0 16,6 2-1-16,15-4-2 15,13-10-88-15,56-12-390 16,-22-7-420-16,-17-11-830 0</inkml:trace>
  <inkml:trace contextRef="#ctx0" brushRef="#br0" timeOffset="10484">3248 3558 1144 0,'0'0'383'0,"0"0"-136"16,0 0-74-16,0 0 44 16,0 0-2-16,0 0-9 15,0 0-72-15,-148-134 11 0,103 134-76 16,-6 32-17-1,1 27 51-15,2 19-59 0,14 17 1 16,10 8 9-16,20-5-45 16,4-4 1-16,25-16-10 15,26-16-13-15,21-21 11 16,15-20-110-16,6-21-45 16,-1 0-15-16,-5-41 3 15,-10-13 55-15,-15-13 23 16,-14-1 75-16,-18 0 16 15,-9 9 53-15,-18 15 69 16,-3 20 32-16,0 14 46 0,0 10-36 16,0 10-111-16,-3 37-20 15,3 8 51-15,0 7-72 16,15 4-11-16,29-14-2 16,14-7-18-16,13-23-37 15,4-11-52-15,-3-11-67 16,-7-20 57-16,-9-22 18 15,-11-17 53-15,-14-5 41 16,-11 0 6-16,-8 9 84 16,-9 11 61-16,-3 15 18 15,0 18 0-15,0 11-86 16,0 0-40-16,0 11-15 16,0 24-21-16,0 9 9 15,0 5-10-15,0-2-58 16,33 18-87-16,-1-16-346 0,-1-11-218 15</inkml:trace>
  <inkml:trace contextRef="#ctx0" brushRef="#br0" timeOffset="10893">4846 3713 2183 0,'0'0'389'16,"0"0"-144"-16,0 0 4 16,-191-19-61-16,125 35-18 15,4 24-99-15,14 17-26 0,14 7-18 16,20 6-27 0,14 1 22-16,6-7-22 0,39-8-34 15,14-12-7-15,10-20-86 16,3-20-30-16,2-4-4 15,-8-26-48-15,-12-23 115 16,-12-13 51-16,-12 0 43 16,-12 5 15-16,-15 9 85 15,-3 14 60-15,0 15 21 16,0 12-29-16,0 7-18 16,0 4-91-16,0 29-42 15,0 14 37-15,0 6-37 0,0 0-2 16,5-2-27-16,7-9-84 15,3-7-72-15,-9-11-356 16,-6-12-242-16,0-8-1035 0</inkml:trace>
  <inkml:trace contextRef="#ctx0" brushRef="#br0" timeOffset="11112">4058 2683 2365 0,'0'0'302'0,"0"0"-257"16,0 0 19-16,0 0 90 0,0 0 7 16,197 24-44-1,-173 23-91-15,-10 15-26 0,-14 52-195 16,-14-11-428-16,-20-10-678 15</inkml:trace>
  <inkml:trace contextRef="#ctx0" brushRef="#br0" timeOffset="12514">8816 3688 2374 0,'0'0'301'0,"0"0"-260"0,0 0 25 16,0 0 70-16,0 0-16 16,122 218-40-16,-110-153-79 15,-5 0 10-15,-2-10-8 16,-5-4 7-16,0-15-20 15,0-14 8-15,0-9-32 16,0-13 25-16,0-3 4 16,-5-36-7-16,5-15-4 15,0-18-29-15,29-11 44 16,12-4-56-16,7 3 8 0,3 13 48 16,6 15-20-1,-9 24 11-15,-4 26 10 0,-7 6 0 16,-5 38 46-16,-8 23 5 15,-6 16-30-15,-5 8 25 16,-2 2-45-16,-5-7 59 16,1-11-51-16,1-14 4 15,-8-17-26-15,0-19-11 16,0-12-15-16,0-7 39 16,0-9 0-16,0-30 0 15,-8-11 0-15,8-13 0 16,0-10-8-16,0 0 8 15,20-6-4-15,22 7-13 16,14 13 17-16,10 16-14 16,2 15 13-16,4 22 2 0,-3 6 33 15,-3 13-18-15,-7 27 34 16,-14 15 14-16,-15 11-28 16,-9 8 11-16,-10 4-12 15,-8 2-34-15,1-5 2 16,-1-6-3-16,11-14-108 15,10-11-79-15,31-17-171 16,-2-10-234-16,-2-15-623 0</inkml:trace>
  <inkml:trace contextRef="#ctx0" brushRef="#br0" timeOffset="13226">10741 3800 2223 0,'0'0'534'0,"0"0"-485"16,0 0 172-16,0 0 1 15,-203-37-65-15,147 46-42 16,8 26-86-16,10 11-11 16,17 10-11-16,18 6 5 15,3-1-12-15,14-2 0 16,31-6-69-16,6-12 6 15,5-13-91-15,-2-19-35 16,-1-9 61-16,-13 0-32 16,-5-40 87-16,-14-10 22 15,-6-9 45-15,-12 0 6 0,-3 9 13 16,0 14 114-16,-3 17 68 16,-15 19-31-16,0 0-53 15,4 28-88-15,11 21-9 16,3 4 6-16,0 4-20 15,24-9-1-15,11-7-31 16,3-13-54-16,7-16 35 16,3-12-55-16,0 0 58 15,-3-34 42-15,0-15-39 16,-7-6 24-16,-7-6 8 16,-4 12 13-16,-13 9 31 15,-4 18 20-15,-2 16 52 16,-5 6-22-16,0 12-75 15,4 31 42-15,4 11-10 16,3 1-38-16,10 1 13 0,7-9-13 16,14-13 0-16,3-16-10 15,4-18-32-15,-4 0 7 16,-3-21 19-16,-8-22-14 16,-2-12 28-16,-11-2-19 15,-3 1 17-15,-10 4 4 16,-4 10 25-16,-7 17 59 15,0 19 0-15,0 6-18 16,0 18-13-16,0 34-52 16,0 10 19-16,0 5 13 15,0 5-32-15,0-7 17 16,12-10-18-16,20-11-12 16,-1-16 11-16,1-16-114 0,-8-12-78 15,-24-15-69 1,0-19-448-16,0-10-1403 0</inkml:trace>
  <inkml:trace contextRef="#ctx0" brushRef="#br0" timeOffset="13465">10162 3441 2286 0,'0'0'339'16,"0"0"-308"-16,0 0 42 0,0 0 126 16,0 0-109-16,194-175-34 15,-143 160-56-15,-3 11 0 16,-3 4-10-16,-7 0-190 16,13 6-161-16,-9 13-181 15,-4-10-239-15</inkml:trace>
  <inkml:trace contextRef="#ctx0" brushRef="#br0" timeOffset="13642">10932 3039 1635 0,'0'0'579'15,"0"0"-463"-15,0 0 79 16,0 0 82-16,0 0-45 0,185-6-69 16,-137 28-49-16,4 3-62 15,7-7-1-15,0-2-51 16,-1-7 0-16,1-6-6 15,-8-3-148-15,8 0-129 16,-14 0-481-16,-15-6-1226 0</inkml:trace>
  <inkml:trace contextRef="#ctx0" brushRef="#br0" timeOffset="14219">14057 3595 1699 0,'0'0'310'0,"0"0"-216"15,0 0 51-15,0 0 80 16,-256-115-84-16,166 115-34 0,-2 6-1 15,5 44-10 1,18 18 52-16,17 22-84 0,32 14-17 16,20 0 13-16,10 6-54 15,49-14 9-15,20-13-15 16,18-19-67-16,3-16-57 16,7-17-178-16,37-24-190 15,-26-7 15-15,-22 0-61 0</inkml:trace>
  <inkml:trace contextRef="#ctx0" brushRef="#br0" timeOffset="14884">14685 3866 1800 0,'0'0'518'0,"0"0"-358"15,0 0-23 1,-197-16 122-16,125 22-47 0,-5 31-86 15,8 11-13-15,18 10-72 16,16 7-32-16,25 0-3 16,10 0-6-16,30-6-24 15,36-9-71-15,20-16-105 16,15-19-119-16,-2-15-221 16,2 0 200-16,-14-24-25 15,-18-25 287-15,-25-11-2 16,-16-1 80-16,-22 2 205 15,-6 12 66-15,0 16-66 16,-13 22 93-16,-8 9-97 16,7 6-86-16,4 30-32 15,10 9-50-15,0-2-21 0,4 0-1 16,23-12-11-16,3-10-39 16,5-12-43-16,1-9 6 15,0-11 58-15,3-33 8 16,-1-9-19-16,4-9 28 15,-5 7-19-15,-2 5 20 16,-5 20 13-16,-9 13-1 16,-3 17 29-16,-9 0-27 15,-4 33 17-15,-5 22 17 16,0 0-47-16,0 7-2 16,0-6 1-16,0-8-20 15,-5-15-9-15,2-11-52 0,0-22 50 16,3 0 22-16,0-19 0 15,0-31-43 1,17-9 45-16,17-14 7 0,8-2 1 16,10 0 0-16,6 6 0 15,8 12 63-15,-1 15-19 16,-9 20 2-16,-11 18 32 16,-14 4-21-16,-14 32 69 15,-2 18-39-15,-3 12-53 16,3-1 4-16,6-1-32 15,3-4-7-15,33 9-95 16,-7-18-170-16,1-10-337 0</inkml:trace>
  <inkml:trace contextRef="#ctx0" brushRef="#br0" timeOffset="15405">16509 3722 2097 0,'0'0'467'16,"0"0"-399"-16,0 0 210 15,-210 109-30-15,162-47-86 16,16 2-100-16,23 2-61 16,9-2-2-16,12-13-64 15,30-11-82-15,11-11-15 0,1-20-114 16,2-9 36-1,-4-9 121-15,-4-38-8 0,-13-13 99 16,-11-8 28-16,-11-2 32 16,-13 1 128-16,0 7 47 15,0 20 70-15,-21 13-36 16,-3 25-58-16,0 4-53 16,3 44-83-16,0 33-2 15,12 29 46-15,5 20-53 16,4 44-4-16,18 31-7 15,30 29 24-15,-3-22 26 16,-8-47-77-16,-17-49 1 16,-12-28 11-16,-1 3-6 15,-7 0-6-15,0-3 0 16,-7-25 1-16,-28-22 26 16,-10-18-27-16,-6-19 0 0,-5-4 15 15,-2-39-15-15,6-23-2 16,10-11-11-16,18-16-31 15,18-10 32-15,6 1-73 16,11-1-38-16,46-24-44 16,-1 24-341-16,-7 15-388 0</inkml:trace>
  <inkml:trace contextRef="#ctx0" brushRef="#br0" timeOffset="15603">15081 3222 3042 0,'0'0'226'16,"0"0"-226"-16,0 0-87 15,338 121 63-15,-176-77-338 16,-13-7-1405-16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24:20.033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24 1416 0,'0'0'259'15,"0"0"-157"-15,0 0 15 16,0 0-7-16,0 0 33 16,0 0-37-16,0-5-37 15,0 5 50-15,8 0-45 16,5 0-7-16,1 0 33 0,7 0-12 16,3 0 11-16,7 0-34 15,4 0-9-15,3 0 17 16,7 0-60-16,3 0 11 15,7 0 24-15,4 0-37 16,3 0 10-16,4 0-20 16,3-1 0-16,-1-4 26 15,1 5-27-15,3 0 0 16,-3 0 5-16,0 0-4 16,4 0-1-16,-4 0 0 15,-3 5 0-15,3 4 9 16,0-5-9-16,-4 2 0 15,4-3 0-15,-3-3 1 16,2 0-1-16,-2 0 0 0,0 0 0 16,-4 0 5-16,0 0-5 15,-4-3 0-15,-5 2-2 16,-2 1 3-16,0 0-1 16,2-5 0-16,-2 5 0 15,9-3 3-15,5 2-3 16,1-2 0-16,3-2-5 15,3 4 6-15,0-4-1 16,1 2 0-16,-4 3 1 16,0 0 2-16,-4 0-3 15,-2 0 0-15,-6 0 3 16,0 3 4-16,-6 8-7 16,3-7 0-16,-1 4 0 15,5-7 29-15,-2 2-29 16,-2-3 0-16,2 5 27 0,-5-5-27 15,-3 0 21-15,-3 0-9 16,-7 1-5-16,-2-1 20 16,-9 0-27-16,0 0 0 15,-3 0 20-15,0 0-20 16,2 0 13-16,1 0-5 16,-3-6-7-16,-3 2 31 15,-4-1-32-15,-4 1 0 16,-2 4 0-16,-11 0 0 15,0 0-12-15,-14 0-107 16,-17 18-257-16,-4 3-469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24:21.188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79 0 1202 0,'0'0'272'0,"0"0"-120"15,0 0 17-15,0 0-36 16,0 0 11-16,0 0 6 16,0 0-57-16,-79 10 11 15,79-10-2-15,0 0-24 16,0 0 20-16,0 0-46 16,0 0-23-16,18 0 30 15,9 0-5-15,12 0 22 16,1 0-13-16,13 0-27 15,4 0 28-15,6 0-32 0,9 0-13 16,1 0 34-16,2 0-47 16,2 0 12-16,2 0-3 15,4 0-14-15,3 0 31 16,4 0-32-16,-4 0 0 16,4 0-2-16,-4 0 3 15,-4 0-1-15,-2 0 0 16,0 0 1-16,-5 0 4 15,0 0-5-15,-1 2 0 16,-2 5 1-16,-3-5-1 16,0 2 0-16,-4-4 0 15,-2 0 1-15,2 0 2 0,-2 0-3 16,-6 0 0-16,3 0 3 16,-4 0-3-16,-8 0 0 15,0 0 0-15,-4 0 0 16,-2 0-5-16,0 0 5 15,-6 0 0-15,3 3-3 16,2 0 4-16,1 0-1 16,0-3 0-16,-1 0 1 15,4 0 7-15,3 0-8 16,-3 0 0-16,3 0-2 16,-3 0 3-16,3 0-1 15,-3-3 0-15,-1 3 1 16,-2 0 9-16,0 0-9 0,-4 0 0 15,-1 0 29-15,1 0-29 16,1 0-1-16,2 0 12 16,-4 0-11-16,-2 0 22 15,0 0-18-15,-7 0-4 16,-8 0 22-16,4 0-22 16,-6 0 9-16,1 0 14 15,-4 0-23-15,-1 0 22 16,-4 0-23-16,-2 0 0 15,-5 0 12-15,0 0-12 16,-3 0 0-16,0 0-2 16,0 0-37-16,-6 3-112 15,-23 13-431-15,-5-7-1195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24:36.214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601 262 1633 0,'0'0'234'0,"0"0"-178"15,0 0-34-15,206-198-22 16,-137 158-107-16,-13 16-1640 0</inkml:trace>
  <inkml:trace contextRef="#ctx0" brushRef="#br0" timeOffset="-576">7 720 1547 0,'0'0'268'16,"0"0"-154"0,0 0-43-16,0 0 109 0,0 0 58 15,-3-56-108-15,3 53-49 16,0 3-9-16,0 0-26 16,0 0 8-16,0 16-32 15,0 20-4-15,0 19 73 16,0 18-62-16,3 5-23 15,7-4 6-15,1-5-11 16,10-10-1-16,0-13 0 16,9-12-8-16,5-12 1 15,2-9-87-15,8-13-5 16,0 0 26-16,1-28-19 16,-6-16 48-16,-5-8 0 15,-8-9 42-15,-9 3-13 0,-4 5 30 16,-7 9 8-16,-4 11 58 15,-3 11-16-15,0 9 14 16,0 10-5-16,0 3-41 16,0 0-19-16,0 16-14 15,0 18 0-15,0 12 15 16,6 4-14-16,2 3-2 16,2-11 1-16,8 0-19 15,6-15-11-15,0-7-71 16,6-11-22-16,2-9 10 15,2 0-53-15,1-25-8 16,-5-15 46-16,-1-8 53 16,-8 6 74-16,-12 4 1 0,-2 10 10 15,-7 10 86-15,0 4 39 16,0 13-23-16,0 1-26 16,0 0-59-16,0 11-2 15,0 17-25-15,0 6 0 16,14 1-8-16,7-2 8 15,3-4-53-15,0-8-23 16,0-7-14-16,-3-5 6 16,0-9 16-16,-4 0 51 15,-7-9 11-15,-7-16 6 16,-3-9 0-16,0-1 47 16,-10-3 43-16,-14 4 23 15,-6 4-60-15,-2 4 12 16,8 11 18-16,0 3-26 15,10 5-9-15,10 5-34 0,4 2-12 16,0 0-4-16,21 0-41 16,21 0-3-16,12 0-56 15,9 0-81-15,6 0 17 16,-1-9 27-16,-5-5-49 16,-7-1 51-16,-15 3 22 15,-13-1 115-15,-19 7 31 16,-9 0 211-16,0 3 18 15,0 3-36-15,-27 0-34 16,-3 0-9-16,-2 3-54 16,-2 22-39-16,2 5-12 0,8 11-43 15,6 2 11-15,15 5-30 16,3-6-13-16,0-2-2 16,18-1-2-1,14-12-59-15,5-5-33 0,4-9-59 16,15-13-63-16,-11 0-155 15,-8 0-470-15</inkml:trace>
  <inkml:trace contextRef="#ctx0" brushRef="#br0" timeOffset="-331">756 621 1763 0,'0'0'252'16,"0"0"-204"-16,0 0-16 15,0 0 114-15,0 0-47 16,0 0-39-16,0 0-52 16,155-44-7-16,-148 50-1 15,-7 29-28-15,-28 33-116 16,-16-6-141-16,-9-7-530 0</inkml:trace>
  <inkml:trace contextRef="#ctx0" brushRef="#br0" timeOffset="-125">353 493 1692 0,'0'0'250'0,"0"0"-192"16,0 0 7-16,0 0 15 16,0 0-14-16,0 0-16 15,0 0-50-15,6 158-130 16,-20-102-53-16,4-13-442 16,7-17-685-16</inkml:trace>
  <inkml:trace contextRef="#ctx0" brushRef="#br0" timeOffset="1385">1884 993 2097 0,'0'0'327'0,"0"0"-266"15,0 0-61-15,0 0 34 16,0 0 33-16,0 0-66 16,0 0 5-16,204-115-4 15,-132 56 5-15,0-3-6 16,-2-6-1-16,-12 0 0 15,-14-3-18-15,-8 2 17 0,-19 1 1 16,-10 6 11 0,-7 9-10-16,0 8 40 0,-7 15 36 15,-10 6-2-15,-7 10 26 16,0 8-41-16,-5 6-18 16,-2 6 3-1,1 35-45-15,-5 18 12 0,8 18-12 16,3 18 0-16,6 7 2 15,7 0-2-15,11 1 0 16,0-8-12-16,0-7 12 16,24-14-27-16,5-15-72 15,4-15-45-15,6-20 29 0,2-20-67 16,1-4 27-16,-5-19 66 16,1-24 21-16,-6-8 43 15,-5-5 10-15,-6 4 15 16,-3 2 19-16,-6 13 17 15,-5 12 40-15,-2 16 50 16,-5 9-28-16,0 0-47 16,0 22-36-16,0 21-9 15,0 7 20-15,3-1-26 16,14-2-10-16,7-11 8 16,7-10-103-16,10-10-61 15,11-16-35-15,1 0 33 16,-2-16 149-16,-3-19-174 15,-13-2 78-15,-8-3 115 16,-6 3 1-16,-11 5 88 0,-7 11 60 16,2 9-4-16,-5 12 38 15,0 0-87-15,0 9-54 16,0 27 11-16,0 12-16 16,0 1 5-16,0 2-35 15,0-8-5-15,16-6-4 16,12-12-8-16,3-10-50 15,4-12 54-15,2-3-85 16,1-9-35-16,1-25 75 16,-6-13-1-16,2-1 40 15,-4-3 1-15,-7 4 11 16,-7 12 13-16,-5 13 21 16,-9 8 4-16,-3 11-20 15,3 3 32-15,-3 0 9 16,3 17-10-16,4 12-12 15,4 10-3-15,6-3-33 0,4-2 64 16,6-8-49-16,1-5 5 16,-8-12-42-16,-2-5 9 15,-8-4-29-15,-2 0 26 16,-8-13-1-16,0-13 16 16,0-1-2-16,-8-4 2 15,-10 7-4-15,5 2 4 16,-1 6 0-16,4 4-2 15,2 7 4-15,8 2-3 16,0 3 1-16,0 0-9 16,8 0-7-16,16 0 16 15,3 0-9-15,4 0 0 0,-2 0-23 16,1 10 21 0,0 0 7-16,6 2 4 0,-1 5 64 15,-5-3-63-15,-6 8-1 16,-3 0 18-16,-6-2-12 15,-6-2-6-15,-6-3-11 16,-3-6 4-16,0-3-2 16,0-6-22-16,0 0 28 15,0 0-4-15,0-3 1 16,0-18 5-16,0-8-19 16,0 1 11-16,18 1 8 0,3 2 1 15,3 10-3-15,0 5-5 16,3 7 16-16,5 3 45 15,-2 0 12-15,-6 22-25 16,0 9 11-16,-6 2-20 16,0 7 56-16,-4-1-49 15,-4-5-38-15,1-3-39 16,-2-4-120-16,1-8-120 16,-2-10-20-16,-2-5-1449 0</inkml:trace>
  <inkml:trace contextRef="#ctx0" brushRef="#br0" timeOffset="1850">4454 896 1901 0,'0'0'561'0,"0"0"-474"15,0 0 29-15,0 0 124 16,0 0-56-16,0 0-97 15,-158 187-77-15,158-146-10 16,0-10-63-16,19-10-29 16,16-5-106-16,4-14-86 15,-6-2-51-15,-4 0 135 16,-5-27 93-16,-14-5 99 16,-4-2 8-16,-6-1 79 15,0 7 95-15,0 5-18 16,0 8 27-16,0 4 0 15,0 11-9-15,0 0-57 0,0 16-86 16,-3 26-7-16,3 12 40 16,0 9-56-16,0 9-1 15,0-4-7-15,0-1 1 16,0-1 13-16,8-8-2 16,-8-6 2-16,0-13 19 15,0-11-32-15,-21-10 12 16,-8-8-3-16,5-10-9 15,-3 0 19-15,0-10-20 16,6-20 0-16,0-11-6 0,7-8-62 16,14-29-107-1,0 10-328-15,0 6-458 0</inkml:trace>
  <inkml:trace contextRef="#ctx0" brushRef="#br0" timeOffset="2106">3395 593 2099 0,'0'0'356'0,"0"0"-292"15,0 0-63 1,0 0 103-16,0 0-37 0,0 0-37 16,0 0-30-16,138 114-79 15,-127-42-199-15,-11-3-588 0</inkml:trace>
  <inkml:trace contextRef="#ctx0" brushRef="#br0" timeOffset="2268">3225 1723 1602 0,'0'0'846'0,"0"0"-753"16,0 0-93 0,0 0-57-16,0 0-152 0,0 0-425 0</inkml:trace>
  <inkml:trace contextRef="#ctx0" brushRef="#br0" timeOffset="2483">2885 633 2123 0,'0'0'254'0,"0"0"-214"0,0 0-40 16,0 0 101-16,0 0-7 16,0 0-79-16,0 0-15 15,152 108-331-15,-152-52-644 0</inkml:trace>
  <inkml:trace contextRef="#ctx0" brushRef="#br0" timeOffset="3351">5816 919 1356 0,'0'0'255'16,"0"0"-209"-16,0 0 7 15,0 0 124-15,0 0-14 16,0 0 38-16,0 0-19 16,18 0-8-16,-32-9-37 15,-17-5-70-15,-10 2-5 16,-14 3 14-16,-7 3-60 16,-4 6 13-16,0 0-5 15,7 0-24-15,11 15 61 0,13 11-57 16,16 2 7-16,11 3-10 15,8 5-1-15,0 3-10 16,27-3-29-16,15-4-22 16,10-9-8-16,6-6-31 15,5-14-15-15,2-3-27 16,-6 0-36-16,-7-31 58 16,-8-7 41-16,-5-10 40 15,-12-12 39-15,-6-7 0 16,-7-7 9-16,-4-8 78 15,-10-6 37-15,0-2 3 16,0-3-29-16,0 8-34 0,0 11 48 16,0 21-5-1,0 19 5-15,0 16 35 0,0 18-44 16,0 0-50-16,0 15-40 16,0 35-13-16,0 22 76 15,0 14-47-15,3 12-28 16,5 0 13-16,2-5-7 15,4-2-8-15,2-13 1 16,5-10-40-16,-4-13-42 16,1-14-170-16,0-16-233 15,-9-16-130-15,-2-9-1241 0</inkml:trace>
  <inkml:trace contextRef="#ctx0" brushRef="#br0" timeOffset="3757">5440 614 2087 0,'0'0'392'0,"0"0"-322"16,0 0-70-16,0 0 107 16,0 0 50-16,180 0-90 15,-100-5-46-15,3 5-14 16,-5 0-5-16,-6 0-2 15,-6 0 0-15,-10 0-70 16,-5 5-83-16,-6 8-60 0,-10 2-45 16,-11 4-295-16,-3-3-73 15,-12-7-331-15,-4 0 957 16,-5-6 325-16,0-3-41 16,0 2 58-16,0-2-12 15,0 4-105-15,0 5-51 16,0 10-19-16,0 6-7 15,0 6 24-15,0 6 1 16,0 7-39-16,0-2-25 16,0 3-30-16,0-1-70 15,0-6-2-15,0-5-7 16,0-5-22-16,3-10-94 0,4-9-408 16,-4-7-294-16</inkml:trace>
  <inkml:trace contextRef="#ctx0" brushRef="#br0" timeOffset="3926">6199 422 2112 0,'0'0'394'0,"0"0"-292"15,0 0-102-15,0 0-1 16,0 0-53-16,0 0-430 15,0 0-922-15</inkml:trace>
  <inkml:trace contextRef="#ctx0" brushRef="#br0" timeOffset="4936">6420 905 1716 0,'0'0'284'0,"0"0"-229"16,0 0-47-16,0 0 43 15,0 0 54-15,0 0-47 16,0 0-47-16,208 14-11 16,-170-23 26-16,-1-9-26 15,-2-5 0-15,-4-2 12 16,-7-3 5-16,-10 0 8 0,-11 4 13 15,-3 1 20 1,0 2 45-16,-24 5-63 0,-11 3 0 16,-2 8 24-16,-4 5-13 15,-1 0 0-15,4 0-21 16,4 14-8-16,2 12 29 16,11 5-51-16,12 6 0 15,5 6 5-15,4 4-4 16,0 3-2-16,16-4-6 15,13 2-45-15,2-10 7 16,4 1-40-16,-2-5 17 16,3-9 19-16,-3-7-44 15,6-8 10-15,-1-10 39 0,0 0-35 16,-1-10 5-16,-2-17 15 16,-1-7 25-1,-5-7 33-15,-2-1-13 0,-6-3 13 16,0 1 1-16,-9 6 9 15,3 5 72-15,-6 8-13 16,3 9 11-16,-6 11 10 16,2 5-50-16,2 0-13 15,4 9 19-15,-4 22-12 16,1 8 15-16,-5 10-48 16,1-4 0-16,-1 1-1 15,-1-2-2-15,-2-6 3 16,0-10-43-16,0-8 12 0,1-11 10 15,-4-7-27 1,0-2 21-16,3 0 26 0,2-28-37 16,4-8 22-16,9-6-8 15,3 0 3-15,3-6 20 16,6 5-23-16,2 9 21 16,-5 11-9-16,1 11 11 15,-4 12 1-15,-4 0 10 16,-2 21 26-16,-4 17 28 15,-4 2 5-15,0 7-42 16,-6-6 18-16,0-4-35 16,-4-10 5-16,0-5-15 15,0-12 0-15,0-7 31 16,-12-3-31-16,3 0 0 16,-6-18 11-16,12-13-5 0,0-10-7 15,3-6 1-15,0 1 0 16,18-3-5-16,12-2 5 15,5 12 0-15,2 10 8 16,-2 11 4-16,-4 14 19 16,1 4 15-16,-5 0 20 15,-3 19 37-15,-3 13-42 16,-1 1-4-16,-2 0-3 16,-2 2-45-16,2-1 6 15,-4-6-15-15,0-6-13 16,-7-4-41-16,-1-12-163 15,-6-6-127-15,0 0-175 16,0 0-1353-16</inkml:trace>
  <inkml:trace contextRef="#ctx0" brushRef="#br0" timeOffset="5224">6845 543 1743 0,'0'0'335'0,"0"0"-238"16,0 0-73-16,0 0 147 15,0 0 72-15,132-171-114 16,-99 146-69-16,2 9-3 15,-7 5-13-15,-8 8-12 16,-2 3-32-16,-2 0-105 16,16 0-113-16,-5 0-316 15,-3 0-670-15</inkml:trace>
  <inkml:trace contextRef="#ctx0" brushRef="#br0" timeOffset="5411">7438 33 492 0,'0'0'1463'0,"0"0"-1266"15,0 0-66-15,0 0 81 16,0 0-29-16,0 0-73 16,0 0-83-16,0 0-27 15,152 128-70-15,-180-79-216 16,-7-3-758-16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3:06.73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51 588 1597 0,'0'0'304'15,"0"0"-196"-15,0 0 30 16,0 0 100-16,0 0-49 15,0 0-12-15,0 0-71 16,-51-21-34-16,51 21 15 16,0 0-68-16,0 0 2 15,7 0 28-15,28-5-8 16,13 1 41-16,17-3-38 16,15-3-22-16,5 1 27 0,13 0-48 15,1 2-1 1,5 3 9-16,0 4 0 0,3 0-10 15,-4 0 1-15,-2-2 0 16,-12 2-24-16,-10-4-10 16,-17 4-11-16,-17-3 39 15,-13 3-29-15,-16 0 34 16,-5 0-13-16,-11 0 14 16,0 0 21-16,0 0-15 15,0 0 15-15,-8-5 12 16,-8-8-27-16,-5-2-2 15,0-1-3-15,-6-5 0 16,-2 3 63-16,-1-5-64 16,-5-2 0-16,1 4 47 15,-1-4-34-15,1 3 22 0,2 3-13 16,5 1-4-16,3 2 62 16,3 4-65-16,4 3 0 15,7-2 42-15,2 8-24 16,2 1 6-16,6 2-29 15,0 0-8-15,0 0 13 16,0 0-15-16,0 0-12 16,17 2 3-16,19 17 12 15,4 6-3-15,9 0 0 16,6 4 0-16,4-5-6 16,-2 0 6-16,-1 2 0 15,-8 3-9-15,-3-6 23 0,-9 5-28 16,-12 3 13-1,-12 0 1-15,-12 6 0 0,0 7 0 16,-30 8-6-16,-26 3-3 16,-10-3 18-16,-9-3-20 15,3-4 11-15,10-9 0 16,10-9-15-16,17-1-58 16,35 2-61-16,0-4-222 15,27-11-567-15</inkml:trace>
  <inkml:trace contextRef="#ctx0" brushRef="#br0" timeOffset="932">2732 249 1635 0,'0'0'300'0,"0"0"-146"16,0 0-17-16,0 0 66 0,0 0-58 15,0 0-72-15,0 0 29 16,0-117-26-16,24 86 16 16,8 3 7-16,2 5-54 15,1 5-2-15,6 8 7 16,1 10-49-16,3 0 49 16,0 10-50-16,-1 26 0 15,1 19 15-15,-3 13-6 16,-8 5-7-16,-10 11-2 15,-10 7 0-15,-11-5 0 16,-3 2 0-16,-3-4 0 16,-29-13-6-16,-8-12 17 15,-10-14-11-15,-1-13 0 16,-3-9 6-16,-6-14 43 16,-2-9-32-16,4 0-5 0,-1-9 58 15,8-16-70-15,1-5 16 16,14 8-16-16,12-5-20 15,12 6-11-15,19-7-197 16,34 9-286-16,12 1-189 0</inkml:trace>
  <inkml:trace contextRef="#ctx0" brushRef="#br0" timeOffset="1502">4206 255 1152 0,'0'0'641'16,"0"0"-542"-16,0 0-31 15,0 0 157-15,0 0 14 16,0 0-48-16,0 0-104 15,3-132 0-15,-17 106 68 16,-17-3-68-16,-7 7-14 16,-10-2-16-16,-15 9-22 15,-5 8 40-15,-16 7-57 16,3 0-2-16,-6 11 44 16,11 19-48-16,7 11 24 15,11 11-26-15,17 16-4 16,9 12 38-16,19 11-44 15,13 6 0-15,0 0 28 0,9-6-22 16,27-9 7 0,8-14-13-16,8-8 2 0,7-21 10 15,3-8-12-15,10-11 0 16,3-15-9-16,5-5 4 16,31 0-86-16,-21-12-261 15,-15-8-542-15</inkml:trace>
  <inkml:trace contextRef="#ctx0" brushRef="#br0" timeOffset="1977">4374 1150 1847 0,'0'0'315'16,"0"0"-235"-16,0 0 86 15,0 0 99-15,0 0-119 16,0 0-86-16,0 0 2 15,160-47-2-15,-123 14 15 16,-5-8-18-16,-5 5 0 0,-3 3 75 16,-10 4-43-16,-7 11-14 15,-4 9 18-15,-3 3-30 16,0 6 15-16,0 0-58 16,0 6-20-16,0 28 22 15,0 16-21-15,0 10-1 16,-10 4 5-16,7 1 7 15,-5-4-2-15,8-1-10 16,0-10 0-16,0-9-12 16,-3-7 12-16,3-9-57 15,-3-7-41-15,3 4-98 16,0-7-288-16,0-6-366 0</inkml:trace>
  <inkml:trace contextRef="#ctx0" brushRef="#br0" timeOffset="2246">5347 1029 1066 0,'0'0'1441'0,"0"0"-1258"15,0 0-150-15,0 0 161 16,0 0 96-16,0 0-164 0,0 0-77 16,69 137-7-1,-69-94-9-15,-13 0 16 0,-22 7-49 16,-7 3-45-16,-3 6-131 16,12-16-479-16,12-12-1132 0</inkml:trace>
  <inkml:trace contextRef="#ctx0" brushRef="#br0" timeOffset="2920">6355 675 1903 0,'0'0'228'0,"0"0"-148"16,0 0-28-16,0 0 136 16,0 0 63-16,0 0-136 15,-45-159-76-15,49 126 46 16,16-2-34-16,8 2 28 16,7 7-20-16,2 4-29 15,7 12 46-15,9 10-55 16,-2 0-9-16,9 20 51 15,-6 24-63-15,-1 14 8 0,-8 14-8 16,-8 5 0-16,-13 3 9 16,-13-2-9-16,-11-4 0 15,0-3-13-15,-35-7 14 16,-10-9-1-16,-10-12 0 16,-4-5 1-16,5-14-7 15,1-11 6-15,11-9-21 16,9-4 20-16,15-11-67 15,18-38-129-15,14 1-373 16,20-1-183-16</inkml:trace>
  <inkml:trace contextRef="#ctx0" brushRef="#br0" timeOffset="3228">7451 357 1965 0,'0'0'392'0,"0"0"-264"15,0 0-61-15,0 0 234 16,-206-58-59-16,144 58-139 16,-1 38 2-16,9 20-45 15,6 23 13-15,9 10 23 16,19 7-67-16,10-2 5 15,10-6-14-15,0-10-20 16,34-11 21-16,10-10-21 0,16-15-6 16,8-16-7-16,8-9-74 15,7-17-102-15,30-2-303 16,-15 0-254-16,-23-4-1242 16</inkml:trace>
  <inkml:trace contextRef="#ctx0" brushRef="#br0" timeOffset="3679">7731 1177 565 0,'0'0'1698'0,"0"0"-1449"15,0 0-225-15,0 0 98 16,0 0 124-16,0 0-110 15,0 0-27-15,111 51-59 16,-90-21 32-16,-12 10 33 16,-9 8-68-16,0 4-16 15,-20 3 2-15,-25 1-19 16,-13-3 35-16,-4-9-49 16,-1-6 0-16,1-15 9 15,7-3-1-15,11-14-7 16,8-6-1-16,9 0 0 15,13-6-1-15,11-19 1 16,3 0-18-16,3 0 18 0,26 2-27 16,7 12 27-1,3 6-6-15,2 5 6 0,4 0-16 16,-3 7 16-16,-4 16 0 16,2 2 12-16,-1-2-12 15,-1-7 9-15,4 1-9 16,3-11 0-16,6-6-18 15,5 0-33-15,37-10-241 16,-18-12-408-16,-6-1-578 0</inkml:trace>
  <inkml:trace contextRef="#ctx0" brushRef="#br0" timeOffset="3976">8988 1044 2371 0,'0'0'372'15,"0"0"-320"-15,0 0-7 16,0 0 234-16,0 0-106 15,0 0-108-15,0 0-30 16,179 172-13-16,-179-123 14 0,-3 6-36 16,-32 0-31-16,-10 0-25 15,-6 6-224-15,12-14-275 16,9-16-468-16</inkml:trace>
  <inkml:trace contextRef="#ctx0" brushRef="#br0" timeOffset="4227">10188 1125 2834 0,'0'0'385'0,"0"0"-385"16,0 0 21-16,0 0 95 16,0 0-21-16,0 0-95 15,0 0-154-15,162-52-101 16,-118 52-290-16,-5 0-535 0</inkml:trace>
  <inkml:trace contextRef="#ctx0" brushRef="#br0" timeOffset="4423">10953 1097 2450 0,'0'0'859'0,"0"0"-805"0,0 0-54 16,0 0-8-16,0 0 8 15,0 0-139-15,0 0-698 16,173-24-1238-16</inkml:trace>
  <inkml:trace contextRef="#ctx0" brushRef="#br0" timeOffset="4626">11534 1054 2493 0,'0'0'716'0,"0"0"-665"16,0 0-34-16,0 0 68 15,0 0-10-15,0 0-12 16,30 162-63-16,-57-98-33 16,-35 31-121-16,-1-17-524 15,1-10-727-15</inkml:trace>
  <inkml:trace contextRef="#ctx0" brushRef="#br0" timeOffset="5458">12555 318 1763 0,'0'0'219'0,"0"0"-90"16,0 0-51-16,0 0 109 16,16-162 48-16,16 125-85 15,6 0-17-15,10 10-73 16,4 1-11-16,7 17 38 15,3 9-53-15,-1 0-8 0,1 21-25 16,-6 22 8 0,-4 19 9-16,-8 10-18 0,-8 12 0 15,-12 6 2-15,-18 7-2 16,-6 2-9-16,-3-3-5 16,-36-8-4-16,-9-15 2 15,-3-11 2-15,-5-15 14 16,2-15-10-16,1-12 16 15,5-13-6-15,3-7 0 16,7 0 0-16,7-9-14 16,11-13-56-16,20-20-166 15,0 6-138-15,30 0-424 0</inkml:trace>
  <inkml:trace contextRef="#ctx0" brushRef="#br0" timeOffset="5810">13907 333 1751 0,'0'0'319'0,"0"0"-200"16,0 0-34-16,0 0 161 0,0 0-50 15,0 0-84 1,-229-60-9-16,172 60-52 0,-9 14 8 16,-3 23 63-16,1 19-45 15,-3 15 2-15,17 16-12 16,9 3-37-16,21 6 38 16,18-9-68-16,6-6 1 15,30-15 26-15,36-11-16 16,23-18-10-16,22-17-1 15,9-15-62-15,8-5-60 16,38-9-388-16,-35-13-267 16,-28 3-1160-16</inkml:trace>
  <inkml:trace contextRef="#ctx0" brushRef="#br0" timeOffset="6404">14376 1258 1870 0,'0'0'323'0,"0"0"-253"16,0 0 68-16,0 0 102 15,0 0-77-15,0 0-51 16,0 0-73-16,138-90 27 16,-114 94 32-16,-3 26-38 15,-7 14-1-15,-4 8-20 16,-7 7-14-16,-3 5 12 15,0-6-37-15,0-9 0 16,0-4-6-16,0-15 8 16,0-11-3-16,0-10 1 15,0-5 0-15,-3-4 45 16,-1 0-45-16,-2-26 6 16,6-10-1-16,0-16-4 15,0-6 19-15,24-7-15 16,14-4-4-16,14 5 29 0,2 6-21 15,8 12 6-15,-2 19 26 16,-6 12-13-16,-1 15 35 16,-16 2-22-16,-13 43-8 15,-10 17 51-15,-14 12-68 16,0 10 10-16,0-4 19 16,0-11-20-16,0-17 7 15,27-21-32-15,18-24-18 16,94-35-2-16,-7-31-220 15,2-16-706-15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3:22.889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86 481 1478 0,'0'0'292'0,"0"0"-133"15,0 0 21-15,0 0 52 16,0 0 53-16,0 0-37 16,-83 0-119-16,80 0 28 15,3 0-84-15,0 0-31 16,0 0 57-16,0 0-81 15,0 0-2-15,0 0-16 16,21-16 0-16,17-15-1 0,7-16 1 16,6-5 0-1,-1-7-9-15,-10-3 10 0,-5 7-1 16,-8 1 0-16,-9 11 6 16,-4 11 36-16,-11 11-23 15,-3 12 4-15,0 9 64 16,0 0-53-16,0 0 8 15,0 28-28-15,0 33-4 16,-3 26 16-16,-5 22-26 16,5 16 0-16,3 3-3 15,0-8 10-15,0-11-7 16,3-14 0-16,8-9 6 16,-4-22-7-16,-4-11 1 15,0-15-39-15,-3-14 25 0,0-2-112 16,0-4-66-16,5-3-296 15,-2-8-333-15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3:23.446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528 559 2023 0,'0'0'346'0,"0"0"-216"16,0 0-123-16,0 0 87 15,0 0 113-15,0 0-113 16,-208-102-24-16,154 99-70 16,-6 3 0-16,3 0 72 15,4 16-57-15,11 11 15 16,15 7-30-16,14 7 10 15,9 3 7-15,4-2-17 0,14 2-5 16,24 0-22-16,14-1 24 16,4-6 2-16,4 0-36 15,0-1 34-15,-1-3-30 16,-11-3 33-16,-15 5 0 16,-12-4-8-16,-16 3 16 15,-5-3-8-15,-17 4 7 16,-32-4-7-16,-13-2 64 15,-7-7-63-15,4-5 8 16,-1-8 60-16,10-9-55 0,14 0-14 16,12 0-30-1,30-26-150-15,0-4-139 16,3-4-595-16</inkml:trace>
  <inkml:trace contextRef="#ctx0" brushRef="#br0" timeOffset="262">904 53 2111 0,'0'0'600'0,"0"0"-444"15,0 0-156-15,0 0 95 16,0 0 185-16,0 221-174 0,0-122-58 15,0 10-6 1,3 0-25-16,4-4 6 0,1 0-23 16,1-6-49-16,-2-8-44 15,7 2-253-15,-4-22-231 16,-2-20-176-16</inkml:trace>
  <inkml:trace contextRef="#ctx0" brushRef="#br0" timeOffset="447">642 795 2102 0,'0'0'520'0,"0"0"-491"0,0 0-8 16,0 0 29-16,0 0 31 15,238-24-81-15,-163 19-42 16,33 5-190-16,-19 0-280 15,-20 0-1403-15</inkml:trace>
  <inkml:trace contextRef="#ctx0" brushRef="#br0" timeOffset="901">1669 748 2239 0,'0'0'500'0,"0"0"-375"16,0 0-85-16,0 0 179 15,0 0-4-15,0 0-128 16,0 0-42-16,-168-39-44 16,127 39-1-16,-4 0 32 15,0 0-32-15,0 9 0 16,10 17-2-16,11 7 10 15,6 4-14-15,18 6 6 16,0 3 0-16,0 2-8 16,24-5-62-16,11-6 10 15,4-4-16-15,-2-7-34 16,1-6 52-16,1-6-27 0,-6-1 19 16,-1-1 27-1,-8-2-21-15,0-1-4 0,-6 0 25 16,-1-3-10-16,-4-1 32 15,5-5-15-15,-4 0-40 16,2 0 30-16,2-14-44 16,-1-11 0-16,-2-2 6 15,1-5-29-15,-2-3-8 16,1 5-41-16,-3-10-144 16,-5 8-223-16,-7 8-305 0</inkml:trace>
  <inkml:trace contextRef="#ctx0" brushRef="#br0" timeOffset="1264">1714 737 1713 0,'0'0'481'0,"0"0"-389"16,0 0 64-16,0 0 137 15,0 0-72-15,0 0-120 0,-16 163 39 16,16-110-76-1,0 1-23-15,0-6 51 0,0 0-92 16,13-8 1-16,4-6-1 16,-2-12-47-16,-2-6 10 15,4-7-192-15,4-9-127 16,0 0-144-16,-4 0-307 0</inkml:trace>
  <inkml:trace contextRef="#ctx0" brushRef="#br0" timeOffset="1585">2098 0 2121 0,'0'0'303'15,"0"0"-251"-15,0 0-1 16,0 0 130-16,0 242 96 16,0-133-107-16,0 4-98 15,0 1 42-15,0-8-114 16,0-10 12-16,6-15-24 0,18-13-96 15,18-6-118-15,-4-22-229 16,-7-18-561-16</inkml:trace>
  <inkml:trace contextRef="#ctx0" brushRef="#br0" timeOffset="1860">1922 602 2140 0,'0'0'388'16,"0"0"-388"-16,0 0 18 15,0 0 31-15,176 38 10 0,-107-29-23 16,3-2-36-16,-6 5 9 16,-12 4 45-16,-8 11-35 15,-18 8-4-15,-11 11 46 16,-10 3-18-16,-7 9 13 15,0-4-56-15,0 0-23 16,3-10 22-16,18-20-331 16,-1-12-314-16,1-12-1162 0</inkml:trace>
  <inkml:trace contextRef="#ctx0" brushRef="#br0" timeOffset="2012">2511 370 2376 0,'0'0'519'16,"0"0"-450"-16,0 0-69 15,0 0-11-15,0 0-17 16,0 0-457-16,0 0-1002 0</inkml:trace>
  <inkml:trace contextRef="#ctx0" brushRef="#br0" timeOffset="2383">3137 541 2381 0,'0'0'575'0,"0"0"-525"0,0 0-22 16,-205 0 8-16,147 18-15 15,10 14 0-15,16 5-21 16,15 3-19-16,17 3 18 16,0 3-50-16,38-2 6 15,18-4 3-15,2 1 42 16,7-4-18-16,-2-5 18 16,-9-2 0-16,-4 2 7 15,-17-1-6-15,-9 0 94 16,-16-3-46-16,-8-3-36 15,-11-1 95-15,-34-5-87 0,-14-2-12 16,-7-13 0-16,2-4-9 16,8 0-46-16,12 0-110 15,23-18-191-15,11-1-288 16,10-5-1321-16</inkml:trace>
  <inkml:trace contextRef="#ctx0" brushRef="#br0" timeOffset="2646">3750 10 2550 0,'0'0'573'0,"0"0"-564"0,0 0 0 16,0 0 190-16,0 173-50 15,0-79-71-15,8 8-36 16,-5 3-41-16,0 2 63 16,-3-5-64-16,0-3-24 15,0-6-33-15,0-9-188 16,0-2-257-16,0-27-237 16,3-18-1256-16</inkml:trace>
  <inkml:trace contextRef="#ctx0" brushRef="#br0" timeOffset="3004">3382 628 2397 0,'0'0'640'0,"0"0"-640"15,0 0 22-15,0 0 39 16,0 0 37-16,188 0-28 15,-104-3-62-15,2-11 4 16,0-1 6-16,-10 6-18 16,-8 6 0-16,-12 3-2 15,-14 0 2-15,-11 7-5 16,-7 13 4-16,-4 6 2 16,-5 8 65-16,-2 4-39 0,-2 8 9 15,-8 4 66-15,-3 2-67 16,0 3 4-16,0 2-14 15,0-7-19-15,-6-11 14 16,-2-10-20-16,4-10-30 16,4-10 21-16,0-9-156 15,0-2-111-15,12-24-377 16,4-6-264-16</inkml:trace>
  <inkml:trace contextRef="#ctx0" brushRef="#br0" timeOffset="3149">4251 270 2379 0,'0'0'554'15,"0"0"-554"-15,0 0-128 16,0 0 108-16,0 0-199 16,0 0-801-16</inkml:trace>
  <inkml:trace contextRef="#ctx0" brushRef="#br0" timeOffset="3484">5065 684 2199 0,'0'0'621'16,"0"0"-543"-16,0 0-17 15,0 0 60-15,0 0 61 16,-101-172-37-16,63 154-129 16,-10 8 5-16,-3 10 32 15,-5 0-34-15,-2 28 70 16,2 23-59-16,8 11 12 16,10 9 82-16,10 4-67 15,14-2-3-15,14-5-16 16,0-7-37-16,21-15 50 15,32-12-51-15,12-18 0 0,22-16-18 16,5 0-18-16,36-14-120 16,-22-10-213-16,-23 2-875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3:28.416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1005 1825 0,'0'0'280'0,"0"0"-215"0,0 0-34 16,0 0-6-16,0 0 65 15,192-58 20-15,-118 25-87 16,4-8-12-16,5-5-11 16,-3-7 1-16,2-6 1 15,-5-9-2-15,-5-10 0 16,-3-5-9-16,-17-5 18 16,-15 0-9-16,-16 6 111 15,-21 9 58-15,0 14 49 16,-21 16-76-16,-20 13-40 15,-7 15 6-15,-7 12-61 16,-4 3 1-16,0 9-25 0,4 37-17 16,4 25 18-16,16 22-24 15,11 22 0-15,21 19 1 16,3 3 1-16,6-4-2 16,29-12 0-16,2-15 9 15,8-22-9-15,0-20 0 16,0-20-38-16,-4-16 16 15,1-16-90-15,-1-12-92 16,22-6-92-16,-9-21-227 16,-1-11-286-16</inkml:trace>
  <inkml:trace contextRef="#ctx0" brushRef="#br0" timeOffset="386">1431 647 1986 0,'0'0'528'0,"0"0"-385"16,0 0-34-16,0 0 125 15,-224 20 25-15,158 18-129 16,4 15-56-16,10 2-38 16,14 9-12-16,14-4 30 15,21-3-54-15,3-7 0 16,6-5-12-16,36-16 4 0,11-13-32 15,9-16-52-15,2 0-47 16,2-32 28-16,-10-14-23 16,-12-5 57-16,-10-7 77 15,-8 6 0-15,-13 9 30 16,-5 11 52-16,-8 14 50 16,0 16 37-16,0 2-109 15,3 0-43-15,-3 4 11 16,6 25-28-16,1 8 4 15,1 1-4-15,1 1-45 16,2-1-57-16,2 0-216 16,-2-7-427-16,-1-13-608 0</inkml:trace>
  <inkml:trace contextRef="#ctx0" brushRef="#br0" timeOffset="567">1407 233 2438 0,'0'0'631'15,"0"0"-556"-15,0 0-52 16,0 0 38-16,0 0-61 16,221 88-39-16,-132-58-625 15,-9-5-1690-15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3:34.579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0 143 1835 0,'0'0'261'16,"0"0"-171"-16,0 0-77 0,0 0 117 15,0 0 31-15,0 0-45 16,179-125-17-16,-113 125-63 16,-1 13 4-16,-12 24-28 15,-16 7-3-15,-19 8 17 16,-18 7-25-16,0 10-1 15,-42-1 33-15,-12 0-33 16,-6-9 8-16,6-9-8 16,4-19 0-16,20-12-2 15,16-19-86-15,14-15-165 16,17-27-321-16,18-6-1203 0</inkml:trace>
  <inkml:trace contextRef="#ctx0" brushRef="#br0" timeOffset="399">719 0 2008 0,'0'0'368'16,"0"0"-274"-16,0 0-48 16,0 0 94-16,-197 31 63 15,162 13-39-15,11 8-124 16,11 16-17-16,13 7 5 15,0 6-28-15,13-1 24 16,28-5-24-16,7-13-11 16,11-13 10-16,10-14-87 15,3-20-32-15,2-15-18 0,-5 0-31 16,-12-24 72 0,-4-13 49-16,-16-4 48 0,-5 4 42 15,-8 6 62-15,-15 9 44 16,-1 9 20-16,-8 11-29 15,0 2-1-15,0 6-90 16,0 31-36-16,0 13 99 16,0 9-75-16,-4 2-26 15,0 1 13-15,1-2-17 16,0-7-8-16,0-6 2 16,3-1-148-16,0-13-193 15,0-7-479-15</inkml:trace>
  <inkml:trace contextRef="#ctx0" brushRef="#br0" timeOffset="630">1957 612 2027 0,'0'0'387'0,"0"0"-302"16,0 0 1-16,0 0 74 0,0 0-26 16,0 0-134-1,0 164-43-15,-24-121-172 0,3-11-326 16,10-11-1423-16</inkml:trace>
  <inkml:trace contextRef="#ctx0" brushRef="#br0" timeOffset="814">2701 537 1813 0,'0'0'873'0,"0"0"-709"0,0 0-139 15,0 0-14-15,0 0-11 16,0 0-5-16,0 0-452 15,200-71-314-15</inkml:trace>
  <inkml:trace contextRef="#ctx0" brushRef="#br0" timeOffset="962">3423 503 1815 0,'0'0'505'0,"0"0"-406"15,0 0 33-15,0 0-55 16,0 0-77-16,0 0-360 16,0 0-1168-16</inkml:trace>
  <inkml:trace contextRef="#ctx0" brushRef="#br0" timeOffset="1160">3975 587 1731 0,'0'0'487'16,"0"0"-374"-16,0 0 10 15,0 0 2-15,0 0-27 16,7 193-73-16,-35-142-25 16,1 4-3-16,-19 13-172 15,9-19-338-15,5-10-1394 0</inkml:trace>
  <inkml:trace contextRef="#ctx0" brushRef="#br0" timeOffset="1528">4727 217 2417 0,'0'0'314'15,"0"0"-209"-15,0 0-99 16,0 0 185-16,0 0 28 0,0 0-139 16,0 0-27-16,127-142-47 15,-82 142 7-15,4 0 2 16,-1 27-9-16,-3 17 20 15,-11 9-26-15,-13 5 0 16,-18 10 19-16,-3 9-11 16,-27 3-9-16,-21 0 1 15,-12-8-31-15,3-7-8 16,1-13-100-16,14-14-79 16,21-23-89-16,15-11-257 15,6-4-155-15</inkml:trace>
  <inkml:trace contextRef="#ctx0" brushRef="#br0" timeOffset="2120">5345 13 1825 0,'0'0'683'16,"0"0"-561"-16,0 0 128 15,0 0 68-15,0 0-144 16,0 0-68-16,0 0-77 15,-128 82 2-15,93-29 20 16,5 10-50-16,12 5 14 16,12 0-15-16,6-2 0 15,0-4-9-15,27-7-66 0,14-8-124 16,11-9-119-16,16-10 55 16,12-8 10-16,10-16 111 15,-4-4-328-15,-10 0 107 16,-14-9 134-16,-17-6 229 15,-15-1 29-15,-12 6 122 16,-4 8 120-16,-11 2-27 16,-3 2 58-16,0 26 5 15,0 12-91-15,-9 4-40 16,-6 3-35-16,-2-4-60 16,7-5-33-16,-1-9-42 15,8-9 1-15,-4-7-10 16,7-4 3-16,0-9 0 15,0 0 9-15,0 0-9 16,0-9 0-16,0-22-3 0,21-9-7 16,13-7-4-16,11-5 14 15,3 2-19-15,8 3 19 16,-8 12 0-16,0 12 1 16,-7 10 20-16,-2 13 33 15,-6 0 49-15,-1 34-8 16,-4 9 11-16,-4 4-41 15,-4 6-40-15,-2-7 43 16,-5-6-68-16,1-5 0 16,1-10-6-16,-6-10-51 15,12-12-106-15,0-3-304 16,-4 0-515-16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59:57.53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51 200 1637 0,'0'0'299'0,"0"0"-192"16,0 0 14-16,0 0 120 16,0 0-76-16,0 0-59 15,-51 9-23-15,51-9 2 16,0 0 32-16,0 0-42 16,0 0-26-16,0 0 12 0,0 0-61 15,6 0 9-15,26 0 21 16,13 0-6-16,9-2 23 15,12-5-47-15,8 1 15 16,4 3-12-16,5 0-3 16,4 0 0-16,-4 3-8 15,-5-3 20-15,-6 0-15 16,-9 0 3-16,-11 0-3 16,-18 0-9-16,-10-1 12 15,-13 2 0-15,-11 2 0 16,0-5 1-16,0-4 58 15,-3 0-59-15,-23-6 0 0,-4-1 33 16,0-3-24 0,-2 5 18-16,-2-2-11 0,5 1-4 15,2 2 54-15,6 0-54 16,4 6-6-16,7 3 39 16,4-3-45-16,2 5 14 15,4 2-14-15,0 0 6 16,0 0-15-16,13 0 9 15,19 9 0-15,5 9-14 16,8 3 20-16,0 4-6 16,3 0 0-16,1 3 0 15,-7-4-12-15,-12 2 12 16,-6-4 0-16,-9-4-9 0,-15 1 10 16,0 2-1-16,-21 7 5 15,-24 0-4-15,-14 6-2 16,-4-2 1-16,1-4-44 15,8-4-52-15,6 1-121 16,16-6-280-16,11-10-350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3:31.892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490 1183 1793 0,'0'0'491'0,"0"0"-425"16,0 0 44-16,0 0 71 15,0 0-58-15,-233-6-40 16,160 41-50-16,3 5-31 16,16 8 40-16,18 7-42 0,20 0 0 15,16-2 0 1,0-2 0-16,37 0 0 0,16-11 0 15,8-3-20-15,1-8 19 16,1-7-15-16,-12-4 13 16,-16-5-15-16,-14-1 18 15,-18 0-5-15,-3 4 5 16,-27 4 21-16,-29-2 24 16,-10 0-44-16,-3 0 8 15,1-9 28-15,8-4-37 16,20-5-30-16,40-5-152 15,0-19-366-15,16-6-331 0</inkml:trace>
  <inkml:trace contextRef="#ctx0" brushRef="#br0" timeOffset="275">740 1358 2053 0,'0'0'306'0,"0"0"-210"15,0 0 135-15,-15 167 16 16,12-114-146-16,3-2-48 16,7-6-53-16,25-8 0 15,8-6-42-15,1-12-4 16,1-13-16-16,-4-6-99 0,-11-10 24 16,-6-23 106-1,-11-14 1-15,-5-12 24 0,-5-3 4 16,0-2 4-16,-32-4-1 15,-2 6-1-15,-28-2-205 16,10 18-109-16,3 8-698 16</inkml:trace>
  <inkml:trace contextRef="#ctx0" brushRef="#br0" timeOffset="556">549 1050 1657 0,'0'0'253'0,"0"0"-180"16,0 0 25-16,0 0 25 16,200-109-33-16,-152 102-66 15,-3 7-24-15,-3 0-9 16,-4 13-86-16,-4 13-33 0,-5 1 40 16,-2-2-155-16,-6-6 33 15,-9-9 72-15,6-10 138 16,0 0 13-16,6-23 173 15,3-17 52-15,11-10 4 16,7-12 19-16,11-3-40 16,5-1-121-16,5 6-79 15,34-8-21-15,-13 15-214 16,-12 17-627-16</inkml:trace>
  <inkml:trace contextRef="#ctx0" brushRef="#br0" timeOffset="904">2950 1258 2140 0,'0'0'554'0,"0"0"-554"0,0 0 19 16,0 0 54-1,-195-53 165-15,142 60-73 0,5 33-99 16,9 15-42 0,9 14 62-16,12 6-44 0,12-1-31 15,6 1 1-15,13-8-12 16,32-10-84-16,17-17-81 15,15-19-153-15,4-18-178 16,38-10 1-16,-23-28-104 16,-19-9-663-16</inkml:trace>
  <inkml:trace contextRef="#ctx0" brushRef="#br0" timeOffset="1188">3265 1442 1201 0,'0'0'598'16,"0"0"-308"-16,0 0 76 15,0 0 88-15,0 0-300 16,0 0-17-16,0 0-20 0,-49 99-68 15,49-40-3-15,11-3-46 16,34-10-25-16,17-12 24 16,13-15-57-16,5-19-46 15,-1 0-92-15,-11-29 12 16,-8-13 90-16,-12-9 20 16,-7-8 36-16,-14 4 38 15,-6 5 14-15,-6 14 66 16,-12 10 92-16,0 16 6 15,-3 10 6-15,3 0-133 16,2 22-15-16,5 16 45 16,-1 1-81-16,12 6-15 15,8-3-71-15,32 8-173 16,-5-9-213-16,3-9-445 0</inkml:trace>
  <inkml:trace contextRef="#ctx0" brushRef="#br0" timeOffset="1562">4842 1346 2172 0,'0'0'657'16,"0"0"-539"-16,0 0 123 16,-215-20 17-16,140 23-116 15,1 28-55-15,20 10-31 16,15 6-40-16,22 1 20 0,17 9-36 15,0-7-22-15,41-6 2 16,12-11-80-16,13-14-20 16,3-16-50-16,-1-3-71 15,-2-16 90-15,-11-21-6 16,-7-7 63-16,-13-1 87 16,-8-1 7-16,-13 13 76 15,-7 12 84-15,-7 12 40 16,0 9 17-16,0 0-143 15,0 34-20-15,0 9 18 16,0 7-56-16,0 3-1 16,0-7-15-16,0-6-50 15,14-9 35-15,-1-15-262 16,-5-5-285-16,-8-11-254 0</inkml:trace>
  <inkml:trace contextRef="#ctx0" brushRef="#br0" timeOffset="1800">3689 0 2429 0,'0'0'347'16,"0"0"-298"-16,0 0-47 15,213 100 65-15,-171-41 24 0,-25 12-27 16,-17 13-64 0,-9 12-32-16,-89 48-110 0,5-23-395 15,0-19-1016-15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3:29.709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0 755 1315 0,'0'0'689'0,"0"0"-635"15,0 0-54-15,0 0 0 16,0 0 53-16,0 0-13 15,242-117-13-15,-162 58-13 16,-5-13-14-16,-3-2 58 16,-10-6 16-16,-9 2 33 15,-19 6 50-15,-10 16-9 16,-10 15 4-16,-11 20-37 16,-3 15-4-16,0 6 18 15,0 13-122-15,-20 42 2 0,-4 32 27 16,0 25-35-16,6 15 17 15,8 9-6-15,6-3-4 16,4-16 7-16,0-16-15 16,0-19 0-16,4-18-16 15,9-16-2-15,19-23-166 16,-5-14-291-16,1-11-260 0</inkml:trace>
  <inkml:trace contextRef="#ctx0" brushRef="#br0" timeOffset="554">1466 831 1957 0,'0'0'337'0,"0"0"-238"16,0 0-66-16,232-78 50 15,-139 25 33-15,8-12-29 16,1-3-87-16,-4-10-15 16,-20 0 1-16,-19 1 2 15,-28 2 11-15,-23 4 1 16,-8 6 0-16,-8 12 34 16,-26 10 9-16,-1 22 62 15,-7 21 20-15,-6 0-65 16,0 45 4-16,-3 23-8 0,5 20-25 15,12 14 26-15,10 4-57 16,13 2 0-16,11-2 3 16,0-7 3-16,0-5-12 15,0-11-9-15,0-19-55 16,0-13 41-16,0-20-62 16,0-16 7-16,0-15 42 15,0 0 17-15,5-22 10 16,7-24-58-16,13-12 12 15,10-8 43-15,10 2-60 16,9 5 23-16,2 14 39 0,-2 17-2 16,6 23 18-1,-9 5 57-15,2 12 88 0,-13 25-36 16,-8 10-83 0,-12 7 49-16,-10 3-10 0,-7-4-65 15,-3-6 0-15,0-10-27 16,15-12-221-16,-1-13-127 15,7-12-426-15</inkml:trace>
  <inkml:trace contextRef="#ctx0" brushRef="#br0" timeOffset="1420">2895 600 2009 0,'0'0'533'0,"0"0"-492"15,0 0 89-15,0 0 139 16,0 0-105-16,0 0-59 16,-200 184-81-16,168-128-22 15,11-4 17-15,15 5-19 16,6-11-33-16,0-3-81 16,17-11-112-16,19-14-21 15,12-12-101-15,6-6 24 16,9-19 215-16,-4-30-218 15,-8-8-327-15,-13 0 607 16,-17 1 47-16,-11 14 362 16,-7 18 12-16,-3 18-68 0,0 6-35 15,0 6-96 1,0 27-3-16,-3 5-70 0,3 2-70 16,0-5-7-16,0-11-25 15,0-4-19-15,17-15 13 16,7-5-57-16,0 0 8 15,4-27 2-15,4-10 2 16,-5-4 51-16,0 7-14 16,-3 7 14-16,-3 11 11 15,-4 12-1-15,1 4 12 16,-5 11 33-16,1 25 18 16,-4 10-34-16,1 4-39 15,-1-3-14-15,-2-3 3 16,-2-11-28-16,-3-6-4 15,-3-17-40-15,3-7 2 16,1-3 73-16,0-7-56 0,9-32-6 16,5-8 69-16,3-6-11 15,6 1 5-15,0 3 6 16,5 12 1-16,-2 11 39 16,-1 17-14-16,-2 9 0 15,1 0 99-15,-8 32 28 16,-10 14-110-16,-2 3 23 15,-8 6-50-15,0-4 10 16,0-5-25-16,0-13 0 16,-8-12 3-16,2-12 3 15,2-9-6-15,1 0 0 16,3-27-38-16,0-15 37 16,0-10-23-16,18-5 13 15,9-5-4-15,7 1 16 0,4 8-2 16,1 6-4-16,2 13 5 15,1 18 60-15,-2 16-7 16,1 0 111-16,1 22-7 16,0 22-47-16,-4 15-2 15,-4 6 8-15,-2 3-60 16,-5-2 17-16,-3-11-68 16,-7-10 4-16,-7-12-18 15,-2-14-26-15,-8-17-124 16,0-2-210-16,0 0-552 0</inkml:trace>
  <inkml:trace contextRef="#ctx0" brushRef="#br0" timeOffset="1615">2773 79 2925 0,'0'0'258'16,"0"0"-258"-16,0 0-2 15,271 44 2-15,-145-13 0 16,-7 3-719-16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4:20.266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0 124 2027 0,'0'0'378'16,"0"0"-288"-16,0 0-55 16,0 0 126-16,0 0 106 15,0 0-113-15,0 0-47 16,220-3 27-16,-135-10-51 15,19 1-5-15,10-1-20 16,14 4-11-16,9 3 19 16,16 0-45-16,29-3-5 15,-16 0 35-15,-1 0-50 16,-10-5 8-16,-36 5-9 0,-5 3 9 16,-33 0-25-1,-22 6-16-15,-28 0-65 0,-14 0-23 16,-17 0-189-16,0 6-260 15,0-6-221-15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4:20.464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0 2691 0,'0'0'354'0,"0"0"-354"15,0 0-134-15,0 0-22 16,0 0 78-16,0 0-517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4:20.604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0 2422 0,'0'0'637'0,"0"0"-552"16,0 0 44-16,0 0 36 16,0 0-165-16,0 0-504 15,0 0-2162-15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4:18.921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0 355 1724 0,'0'0'298'15,"0"0"-158"-15,0 0-2 16,0 0 56-16,0 0 29 16,0 0-11-16,0-53-138 0,8 53-37 15,2 22-7 1,7 27 31-16,7 19 53 0,3 21-69 16,5 9-27-16,-1 7 43 15,-1-3-37-15,5 1 0 16,1-10-24-16,-6-5 1 15,0-18 9-15,-1-7-10 16,-5-17 0-16,-8-11 8 16,-1-17-8-16,-9-11 0 15,5-7-1-15,-1 0 2 16,7-44 46-16,4-27-47 16,10-23 0-16,-3-13 24 15,3-9-24-15,-4 11-1 16,-6 11 0-16,0 23-47 15,-4 22-42-15,-2 14-163 0,-3 22-119 16,9 22-191 0,-3 32-77-16,-4 12-856 0</inkml:trace>
  <inkml:trace contextRef="#ctx0" brushRef="#br0" timeOffset="213">987 1277 2125 0,'0'0'477'0,"0"0"-295"16,0 0-85-16,0 0 126 0,0 0-13 16,0 0-124-1,0 0-81-15,0-19-5 0,0 13-129 16,0 3-242-16,0-1-581 0</inkml:trace>
  <inkml:trace contextRef="#ctx0" brushRef="#br0" timeOffset="913">1884 967 1600 0,'0'0'238'0,"0"0"-152"16,0 0 30-16,0 0 86 16,0 0 20-16,0 0-47 15,0 0-111-15,11-184-11 0,-46 165 24 16,-7 8 29 0,-3 8 24-16,-3 3-85 0,-3 7-36 15,0 31 36-15,1 11-30 16,10 7 15-16,8 4-30 15,11-4 6-15,15-3 6 16,6-3-12-16,0-7 0 16,21-6-9-16,12-6-9 15,2-12-37-15,7-10-25 16,0-9-56-16,-1 0 41 16,-1-34-13-16,-1-16-5 15,-9-5 24-15,2-22 1 16,-8-11 52-16,-6-15 22 15,-9-11 14-15,-5-14 20 16,-4-6 6-16,0 4 54 0,0 12 40 16,0 22 0-16,0 27 7 15,0 29-18-15,0 18-23 16,0 22 6-16,0 0-53 16,0 26-12-16,8 38 36 15,1 48 8-15,2 10-5 16,-7 17-36-16,-1 10-22 15,-3-24 10-15,0 8-18 16,0-12 0-16,3-22 0 16,-3-15-3-16,0-15 3 15,0-20-100-15,-6-6-165 16,-18-9-360-16,-5-15-874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4:22.901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0 2105 0,'0'0'469'16,"0"0"-367"-16,0 0-59 15,0 0 167-15,0 0-27 16,0 0-71-16,0 0-47 16,125 0-41-16,-69 3-23 15,2 1 8-15,1 1-9 16,-8 5-89-16,2 11-180 15,-19-2-355-15,-10-1-497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4:23.099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0 1363 0,'0'0'1346'0,"0"0"-1069"16,0 0-234-16,0 0 96 15,0 0 51-15,0 0-115 16,184 18-46-16,-70-18-29 16,-18 0-294-16,-10 0-930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4:21.670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56 350 1585 0,'0'0'317'0,"0"0"-190"15,0 0 13-15,0 0 119 16,0 0-81-16,0 0-62 16,78-11 11-16,-43 38-22 15,10 16 22-15,6 13-42 16,5 6-32-16,2 4 22 0,1-4-48 16,-4-7-7-1,-3 2-15-15,-7-17 1 0,-8-3 7 16,-8-3-13-16,-8-6-59 15,-5-5-51-15,-5-5-176 16,-5-12-204-16,-3-3-149 0</inkml:trace>
  <inkml:trace contextRef="#ctx0" brushRef="#br0" timeOffset="266">814 366 1285 0,'0'0'760'0,"0"0"-594"15,0 0-70-15,0 0 145 16,0 0-43-16,0 0-67 16,-107 180-53-16,62-118-51 15,-6 7 23-15,-2-1-50 16,5-3 0-16,0-10 11 15,3 0-11-15,10-19 0 16,5-5-24-16,6-7-100 16,6-11-43-16,9-7-303 15,1-6-154-15</inkml:trace>
  <inkml:trace contextRef="#ctx0" brushRef="#br0" timeOffset="909">0 31 1677 0,'0'0'266'16,"0"0"-71"-16,0 0-111 0,0 0 134 15,0 0 8 1,0 0-69-16,0 0-42 0,56-29-27 15,-23 29-12-15,12 0 34 16,3 0-55-16,11 0-7 16,1 0 3-16,5 0-26 15,7 0 34-15,3 0-59 16,5 4 1-16,7 5 16 16,2 1-16-16,-2-4-1 15,-1 3 0-15,-11-2 7 16,-12-2 2-16,-21 4-9 15,-15-3 0-15,-21 1-3 16,-6 2 3-16,0 4 0 16,-13-4-32-16,-11 8-62 0,-1-3-33 15,-2 2-203 1,9-4-381-16,8-3-1313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4:28.321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0 188 67 0,'0'0'1562'0,"0"0"-1362"16,0 0-141-16,0 0 33 15,0 0 139-15,0 0-33 16,163-171-64-16,-126 163-26 15,-5 8-44-15,-2 8 17 16,-3 29 3-16,-3 16-28 16,-6 9 1-16,-4 0-22 15,-1-1-19-15,-2-4 2 16,-4-4-11-16,1-11-7 16,-2-7 0-16,-6-12 8 15,3-14-1-15,-3-7-6 16,0-2-1-16,0-2 48 15,7-30-47-15,1-14-1 0,8-11 0 16,5-4 8-16,11-11-11 16,1 7 3-16,6 3 0 15,6 19 18-15,3 6-2 16,0 19 43-16,-4 17 20 16,1 1-4-16,-3 28 16 15,-4 21-47-15,-7 19 7 16,-6 3 31-16,-6 4-44 15,-1 0-19-15,-4-14 5 16,4-3-22-16,3-25 8 16,3-5-10-16,6-21-79 15,21-7-86-15,-1-26-470 16,-5-10-855-16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09:59:58.93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12 723 1661 0,'0'0'269'16,"0"0"-163"-16,0 0 53 16,0 0 155-16,0 0-165 15,0 0-122-15,0 0 52 16,-3 122-15-16,3-66-1 16,0 2-27-16,0 2-23 0,3-11 20 15,18-5-33-15,6-10 0 16,5-7 6-16,5-10-6 15,1-16-34-15,7-1-33 16,-4-10-16-16,1-32 37 16,0-3-21-16,-6-12 28 15,-4 0 39-15,-11 8 0 16,-5 7 39-16,-5 10 25 16,-4 14 9-16,-4 11 40 15,-3 7-38-15,0 0-23 16,0 9-40-16,0 25-3 15,0 11-1-15,0 3-8 16,5 3 0-16,8-8-1 16,11-4-5-16,4-12-43 15,6-9-49-15,1-12-41 0,2-6 32 16,1-3-40-16,1-29 19 16,-9-8 45-16,-6-5 31 15,-6 4 52-15,-9 7 15 16,-4 8 53-16,-5 11 100 15,0 12-16-15,0 3-81 16,0 0-6-16,0 18-64 16,0 13 9-16,0 4-10 15,0 3 1-15,7-8 1 16,20-1-2-16,5-13-40 16,-2-9 39-16,1-7-17 15,-2 0-23-15,-9-7 19 0,-7-26 22 16,-5 0 4-1,-8-8 4-15,0 0 7 0,0 4 56 16,-25 3-45-16,4 6 16 16,-3 6 2-16,11 6-21 15,2 7 13-15,11 5-36 16,0 4-20-16,8-5-50 16,32 5 16-16,9 0-40 15,12 0-58-15,5 0-14 16,4-3 115-16,-4 0 13 15,-9-3-33-15,-9 3 37 16,-16 0 22-16,-11-1 12 16,-11 2 37-16,-10 2 139 0,0 0 90 15,-3 0-134 1,-21 0-46-16,-8 0 19 0,1 21-44 16,1 7 10-16,1 3-31 15,13 7-14-15,8-1 5 16,8-4-31-16,0 6-7 15,0-12 7-15,24 1-66 16,5-10-30-16,-5-7-157 16,3-11-129-16,-9 0-196 15,-9 0-1197-15</inkml:trace>
  <inkml:trace contextRef="#ctx0" brushRef="#br0" timeOffset="229">937 575 1713 0,'0'0'383'15,"0"0"-181"-15,0 0-138 16,0 0 98-16,0 0 78 16,0 0-109-16,0 0-91 15,102 34 0-15,-78-10-39 16,-9 4-2-16,-15 6-47 15,0 7-128-15,-48 18-138 16,-4-13-252-16,-7-12-1148 0</inkml:trace>
  <inkml:trace contextRef="#ctx0" brushRef="#br0" timeOffset="430">447 445 1485 0,'0'0'510'16,"0"0"-414"-16,0 0 43 16,0 0 4-16,0 0 21 15,0 0-93-15,0 0-65 16,96 111-6-16,-96-70-144 16,0-7-90-16,0-10-43 15,-6-11-218-15,-2-11-245 0</inkml:trace>
  <inkml:trace contextRef="#ctx0" brushRef="#br0" timeOffset="535">553 485 1272 0,'0'0'569'0,"0"0"-375"16,0 0 60-16,128-193-79 15,-69 125-101-15,37-20-74 16,-13 15-148-16,-8 10-860 0</inkml:trace>
  <inkml:trace contextRef="#ctx0" brushRef="#br0" timeOffset="1944">2158 991 1064 0,'0'0'1049'0,"0"0"-868"15,0 0-161-15,0 0 18 16,0 0 137-16,0 0-90 15,0 0-29-15,168-84-56 16,-98 43 0-16,-1-9 1 0,-3-2-1 16,-1-7-7-16,-10-9-23 15,-10-7 2-15,-10-2 20 16,-19-2-4-16,-8-1 12 16,-8 7 6-1,0 5 25-15,-3 17 34 0,-15 7-4 16,-6 13 10-16,0 18 97 15,-5 13-71-15,-8 17-69 16,-1 41 17-16,-4 26-31 16,9 21 4-16,4 10 0 15,8 2-11-15,15 2 10 16,6-4-17-16,0-9-3 0,6-17-23 16,26-16-20-16,6-23-50 15,7-23-72-15,6-25-9 16,1-2 40-16,-4-20-43 15,1-27 31-15,-9-6 89 16,-4-6 29-16,-9 8 31 16,-6 12 45-16,-10 15 86 15,-5 15 46-15,-6 9-25 16,0 11-81-16,0 30 20 16,0 8-29-16,0 4-7 15,0 0-43-15,15-7-12 16,5-8 0-16,4-17-52 15,7-15-27-15,4-6-21 16,-5-6-19-16,6-31 35 16,-9-6-2-16,0-10 49 0,-6 3 36 15,-4 1 2-15,-4 8-1 16,-5 13 74-16,-1 9 8 16,-7 18 22-16,0 1-30 15,0 1-60-15,0 31 32 16,0 5-27-16,0 6-2 15,3 3-17-15,3-5 9 16,9-7-12-16,2-8 3 16,4-15-55-16,3-7 29 15,0-4-99-15,0 0 27 16,0-28 34-16,-3-3 15 16,0-4 40-16,-1 1-21 15,-2 6 24-15,-5 7 6 0,-5 12 2 16,-2 6 39-1,-6 3 14-15,3 4-15 0,-3 25 47 16,0 11-55-16,4 1-20 16,4 3 20-16,4-6-7 15,9-11-1-15,0-9-24 16,0-11-12-16,-3-7 6 16,-1 0-16-16,-7-29 14 15,-1-11 7-15,-4-2 2 16,-5-9 10-16,0 5 0 0,-5-1 9 15,-14 10 31 1,-2 4-34-16,1 10 15 0,5 8-4 16,5 8-22-16,10 4 0 15,0 3-6-15,0 0 0 16,25 0-10-16,5 12 10 16,5 4-20-16,-1-1 2 15,1 3-7-15,-1 5 25 16,-6 0-18-16,0-2 18 15,-8 3-7-15,1 1 7 16,-8 0-1-16,5-7 0 16,-4-1 1-16,-1-6-12 15,-2-6 12-15,-5-5-45 16,1 0-1-16,-2 0-4 16,-5-14-2-16,3-5-30 0,6 1 14 15,3 0 66 1,4-4-32-16,9 3 22 0,2 5 5 15,7 5 14-15,-2 9-4 16,-2 0 53-16,2 5 29 16,-4 26 52-16,-4 8-51 15,-4 3 93-15,-7 1-99 16,-5-2-67-16,-5-5-13 16,-3-2-21-16,0-8-91 15,7-8-9-15,4-15-199 16,-1-3-233-16,1 0-1139 0</inkml:trace>
  <inkml:trace contextRef="#ctx0" brushRef="#br0" timeOffset="2424">4627 834 1773 0,'0'0'650'16,"0"0"-453"-16,0 0 35 15,0 0 53-15,0 0-81 16,0 0-113-16,0 0-29 16,-182 141-62-16,175-104-9 15,7-5-9-15,0-2-91 16,18-8-39-16,9-8-132 16,0-12-68-16,4-2-22 15,-2-2 49-15,-2-25 63 0,-6-3 140 16,-4-2 118-1,-4 8 7-15,-5 2 129 0,-5 6 48 16,-3 10 81-16,0 6 60 16,0 0-66-16,0 13-174 15,0 24 61-15,0 13 8 16,0 11-82-16,0 12-43 16,0 7 29-16,18 4 81 15,12-1-79-15,-6-1-43 16,-3-11-11-16,-11-3 13 15,-10-18-19-15,0-7 0 16,-7-12 2-16,-14-12 4 16,-6-10-5-16,3-9-1 0,0 0 6 15,3-19 3-15,1-21-9 16,5-11-27-16,9-10-40 16,3-41-110-16,3 11-284 15,0 11-407-15</inkml:trace>
  <inkml:trace contextRef="#ctx0" brushRef="#br0" timeOffset="2735">3513 429 1793 0,'0'0'400'16,"0"0"-204"-16,0 0-134 15,0 0 140-15,0 0 68 16,0 0-137-16,0 0-68 15,108-30-65-15,-88 47-15 16,-13 41-123-16,-7 1-332 16,0 1-416-16</inkml:trace>
  <inkml:trace contextRef="#ctx0" brushRef="#br0" timeOffset="2913">3238 1684 575 0,'0'0'1640'0,"0"0"-1393"15,0 0-187-15,0 0-44 16,0 0-16-16,0 0-21 16,0 0-588-16</inkml:trace>
  <inkml:trace contextRef="#ctx0" brushRef="#br0" timeOffset="3155">3123 556 1972 0,'0'0'393'0,"0"0"-310"16,0 0 19-16,0 0 112 16,0 0-18-16,0 0-77 15,0 0-119-15,166 0-3 16,-166 68-70-16,-11-6-382 0,-19-2-845 16</inkml:trace>
  <inkml:trace contextRef="#ctx0" brushRef="#br0" timeOffset="4680">5683 381 1320 0,'0'0'327'16,"0"0"-184"-16,0 0-51 15,0 0 46-15,0 0 44 16,0 0-68-16,0 0-38 15,0 18-45-15,0 12-24 16,-3 13 85-16,0 18-22 0,-5 17-21 16,5 13 21-16,0 5-35 15,-1-1 5-15,-2 3-13 16,1-12-27-16,2-8 21 16,3-9-21-16,0-20 0 15,0-12-8-15,0-14 14 16,0-12-12-16,0-9 5 15,14-2-20-15,10-2 20 16,12-34-48-16,8-17-1 16,8-15 7-16,10-9-27 15,4-12 15-15,6 3-3 16,-4-1 2-16,1 3 35 16,-10 6 0-16,-11 6 15 0,-17 11 6 15,-10 8 0 1,-13 7 79-16,-8 5 3 0,0 9 10 15,-11 5 15-15,-10 6-32 16,-7 5 10-16,1 0-19 16,0 7-42-16,1 3 41 15,2 6-65-15,4 0 6 16,4 9 3-16,-2 38-9 16,7 15-6-16,8 19 6 15,-1 12 0-15,1 6 3 16,3 0-3-16,-3-2-2 15,0-4-17-15,3-11 13 16,0-9-34-16,0-16-2 0,0-21 0 16,0-14 40-1,0-9-29-15,0-13-2 0,0 0 27 16,13-16-9-16,4-23 15 16,4-6-1-16,3-3 1 15,3-5 3-15,2 11-3 16,1 4 0-16,1 14 9 15,4 11-7-15,-4 13 4 16,1 0 12-16,-8 7 10 16,0 23 19-16,-12 8-47 15,0 2 0-15,-6 4 13 16,-3-4-13-16,-3-3-15 16,5-5-39-16,11-7-50 15,-2-10-96-15,1-8-504 0</inkml:trace>
  <inkml:trace contextRef="#ctx0" brushRef="#br0" timeOffset="5600">6943 901 1842 0,'0'0'557'0,"0"0"-436"15,0 0 15-15,0 0 55 16,0 0-43-16,0 0-44 16,-200 28-81-16,168 2-2 0,11 4-11 15,5 8-8-15,13-3 13 16,3 4-15-16,0-2-48 16,16-8 1-16,16-6-113 15,5-12-14-15,7-12-41 16,1-3-40-16,0-9 65 15,-3-24 39-15,-7 1 69 16,-11-2 81-16,-7 9 1 16,-10 5 67-16,-7 14 77 15,0 6 101-15,0 0-6 16,0 0-165-16,0 0-59 16,0 17 4-16,6 3-19 15,5-1 0-15,4-3-6 16,4-7-35-16,7-5 11 15,1-4-50-15,0 0 20 0,0-25 33 16,5-2 27-16,-4-6 11 16,-4 9 10-16,-7 6-21 15,-7 9 34-15,-7 9-10 16,2 0 26-16,-5 9-25 16,0 18-13-16,0 12 7 15,3-3-19-15,0 0-12 16,7-1-2-16,1-7-23 15,-1-9 25-15,-2-5 5 16,-2-10-45-16,-6-4 52 16,0 0-2-16,0-6-18 15,0-19 20-15,0-6-10 16,3-2 9-16,8-2 0 0,5 4 1 16,2 2-1-16,9 11 1 15,2-1 0-15,1 10 17 16,9 7-17-16,-2 2 18 15,-2 0 41-15,-5 2 81 16,-9 20-52-16,-10 9-79 16,-11 7-3-16,0-2 36 15,-11 0-41-15,-13-3 9 16,6-8-10-16,2-14 6 16,5-7 18-16,8-4-24 15,3 0 0-15,0-18 0 16,0-13-23-16,21-11 7 15,9-3-4-15,2 2 14 16,2-3-8-16,1 10 14 0,-1 11 0 16,4 6 0-16,-3 17 0 15,2 2 52-15,1 5 39 16,-2 27 4-16,-6 9 17 16,-3 5-75-16,-6 7-16 15,-3-6-5-15,-7-1-15 16,-2-13-1-16,-2-7 0 15,-4-13-71-15,-3-13-154 16,0 0-346-16,0-7-1215 0</inkml:trace>
  <inkml:trace contextRef="#ctx0" brushRef="#br0" timeOffset="6121">5352 821 2018 0,'0'0'338'0,"0"0"-278"16,0 0 7-16,239 4-67 16,-111-22-47-16,-8-10-1706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4:23.751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37 1594 0,'0'0'381'16,"0"0"-258"-16,0 0 1 15,0 0 95-15,0 0 15 16,0 0-43-16,0 0-76 16,217 118-55-16,-157-69 20 15,-1 2-44-15,-5-5-12 0,-9-1-22 16,-3-9-2 0,-12-1 0-16,-6-8-76 0,-3-6-131 15,-4-1-121-15,-5-11-231 16,-9-7-126-16</inkml:trace>
  <inkml:trace contextRef="#ctx0" brushRef="#br0" timeOffset="216">614 0 1684 0,'0'0'338'15,"0"0"-73"-15,0 0-96 0,0 0 41 16,0 0 27-1,0 0-82-15,-107 177-41 0,49-99-84 16,-4-1-10-16,-7 0 16 16,7-1-36-16,6-15-36 15,16-14-122-15,5-3-160 16,17-17-387-16,11-14-1176 0</inkml:trace>
  <inkml:trace contextRef="#ctx0" brushRef="#br0" timeOffset="508">832 512 1714 0,'0'0'320'16,"0"0"-189"-1,0 0 4-15,0 0 133 0,0 0-40 16,0 0-65-16,179-112-28 15,-168 94-68-15,-4 9 46 16,-7 5 21-16,0 4-69 16,0 0-26-16,0 0-15 15,0 28-24-15,-3 10 32 16,-12 12-32-16,1-1-9 16,4 7 3-16,0-6-102 15,2-1-108-15,8-3-138 16,0 2-201-16,4-12 257 15,16-11-358-15</inkml:trace>
  <inkml:trace contextRef="#ctx0" brushRef="#br0" timeOffset="1147">1638 540 1378 0,'0'0'702'16,"0"0"-538"-16,0 0-53 16,0 0 80-16,0 0-32 15,0 0-59-15,184-13-83 16,-132 13-17-16,-4 0-18 0,8 0-197 15,-15 0-322-15,-10 7-1153 0</inkml:trace>
  <inkml:trace contextRef="#ctx0" brushRef="#br0" timeOffset="1334">1960 366 1846 0,'0'0'365'16,"0"0"-233"-16,0 0-3 16,0 0 27-16,-3 187-31 15,3-129-94-15,0-2-31 0,0 12-99 16,0-15-233-16,0-9-346 16</inkml:trace>
  <inkml:trace contextRef="#ctx0" brushRef="#br0" timeOffset="1517">2447 673 1989 0,'0'0'541'0,"0"0"-541"0,0 0 1 16,0 0-8-16,0 0-139 15,0 0-452-15</inkml:trace>
  <inkml:trace contextRef="#ctx0" brushRef="#br0" timeOffset="1724">2856 608 2036 0,'0'0'531'16,"0"0"-484"-16,0 0-31 0,0 0 4 15,0 0-20-15,184-15-27 16,-105 15-301-16,-14 0-65 16,-2 0-409-16</inkml:trace>
  <inkml:trace contextRef="#ctx0" brushRef="#br0" timeOffset="1923">3632 593 1698 0,'0'0'493'16,"0"0"-390"-16,0 0 81 16,0 0 16-16,0 0-100 15,0 0-69-15,0 0 5 0,153-12-36 16,-125 12 0-1,0 0-2-15,-1 0-52 0,-3 0-83 16,3 0-209-16,-9 9 107 16,-7-3-1644-16</inkml:trace>
  <inkml:trace contextRef="#ctx0" brushRef="#br0" timeOffset="2132">3677 400 1920 0,'0'0'547'15,"0"0"-486"-15,0 0-25 0,0 0 159 16,0 0-58-16,0 0-119 16,-6 187-17-16,6-125-1 15,0 4-66-15,-7 14-156 16,1-19-422-16,-2-11-1239 0</inkml:trace>
  <inkml:trace contextRef="#ctx0" brushRef="#br0" timeOffset="2629">4482 161 1362 0,'0'0'1143'15,"0"0"-962"-15,0 0-126 16,0 0 134-16,0 0 54 16,111 158-122-16,-78-98-72 15,6 2-11-15,-1 0-38 16,-1-5 0-16,-2-9 0 16,-4-5-14-16,-7-5-39 15,-4-10-177-15,-12-6-231 16,-4-7-159-16,-4-8-1186 0</inkml:trace>
  <inkml:trace contextRef="#ctx0" brushRef="#br0" timeOffset="2837">4900 242 2148 0,'0'0'468'15,"0"0"-404"-15,0 0 88 16,0 0 146-16,-110 176-162 16,68-107-103-16,-3-1-28 15,4-2-5-15,5-1-141 16,3 10-229-16,9-22-415 0,9-14-1120 0</inkml:trace>
  <inkml:trace contextRef="#ctx0" brushRef="#br0" timeOffset="3227">5130 819 2268 0,'0'0'490'0,"0"0"-450"16,0 0-25-16,0 0 109 15,0 0 23-15,0 0-65 16,0 0-82-16,10 156 0 0,-10-141 12 16,0-3-12-16,0-8-9 15,-3-4 8-15,0 0-48 16,3-4-39-16,0-21-52 16,0-10 39-16,17-3 49 15,17-6-5-15,4 7 23 16,4 9 19-16,3 12 15 15,-4 16 51-15,-2 0 32 16,-9 13 41-16,-3 24 27 16,-3 10-39-16,-3 6-16 15,3 2-43-15,2 1 29 16,1-10-72-16,-3-5-10 0,-3-7-131 16,-12-12-321-1,-5-13-499-15</inkml:trace>
  <inkml:trace contextRef="#ctx0" brushRef="#br0" timeOffset="3894">725 1198 1790 0,'0'0'509'0,"0"0"-469"0,0 0-25 15,0 0 172-15,0 0 18 16,0 0-9-16,193-28-123 16,-106 28-33-16,15 0 47 15,17 0-27-15,45 0-19 16,60 0 2-16,74 0-42 16,30-7 69-16,2 5-70 15,-26-5 0-15,-35 7 1 16,-13 0 0-16,-18 0-1 15,-10 0 0-15,-19 0 0 16,-36 0 3-16,-39 0-3 16,-30 0 0-16,-11 0 12 15,11 0-12-15,7 0-1 16,6 0 0-16,-13 0 1 0,-18 0-16 16,-17 0 14-16,-18 0-26 15,-13 0-26-15,-20-5-28 16,-15 1-16-16,-14 4-68 15,-31 0-355-15,-9 0-371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4:32.491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294 0 2145 0,'0'0'281'0,"0"0"-238"0,0 0-33 15,0 0 91-15,0 0 65 16,21 161-104-16,-21-105-12 16,-14-3 0-16,-25 12-14 15,-9 3-7-15,-9 2-22 16,-6 3-7-16,12-13-7 16,12-12-91-16,36-22-107 15,3-14-359-15,3-12-1344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4:33.359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562 113 1582 0,'0'0'258'0,"0"0"-190"16,0 0-32-16,0 0 170 15,0 0-14-15,0 0-72 16,0 0-49-16,-114-106-25 15,66 99 8-15,-3 7-9 16,-2 0-10-16,2 0 34 16,3 14-51-16,3 7 7 15,7 8 28-15,10 1-34 16,8 4-18-16,13 4 5 16,7-1-6-16,0-3 10 15,10 3-10-15,25 1 0 0,7 6 2 16,2-11-2-1,1 1 0-15,3-4-1 0,0-1 3 16,-3-3-2-16,-3 1 0 16,-9-6-1-16,-9 4 0 15,-9 0 2-15,-9 0 5 16,-6 2-5-16,0-4 0 16,-6 2 18-16,-22 0-19 15,-7-4 0-15,-6-5 20 16,1-1 13-16,-2-15 41 15,-6 0-33-15,3 0-8 16,-1 0 7-16,1-6-28 16,11-9 0-16,2 2 8 15,8 0-19-15,8 4 13 16,5 4-14-16,8-4-24 16,3-2-105-16,21-13-391 0,17 4-65 15,4-1-1301-15</inkml:trace>
  <inkml:trace contextRef="#ctx0" brushRef="#br0" timeOffset="309">1080 402 1787 0,'0'0'401'16,"0"0"-269"-16,0 0-22 16,0 0 98-16,0 0-23 15,0 0-70-15,0 0-48 16,144-28-67-16,-91 23-10 15,-2 5-52-15,8 0-247 16,-14 14-344-16,-11-2-1214 0</inkml:trace>
  <inkml:trace contextRef="#ctx0" brushRef="#br0" timeOffset="496">1077 786 2136 0,'0'0'577'0,"0"0"-528"15,0 0-25-15,0 0 106 16,0 0-54-16,0 0-76 16,224-9-121-16,-142-4-558 15,-2 7-1391-15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4:39.624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51 1551 0,'0'0'380'0,"0"0"-254"16,0 0-107-16,0 0 77 15,0 0 102-15,0 0-54 16,179-53-70-16,-141 60-41 0,-7 21 41 16,-10 6-27-1,-13 7-13-15,-8 2 14 0,-5 5-33 16,-37-3 10-16,-3-1 6 15,-3-7-8-15,7-6 49 16,7-9-47-16,10-4-7 16,10-8 22-16,7-7-19 15,7 1-4-15,0-2-7 16,10 5-10-16,25 2 48 16,13-4-47-16,15 4 12 15,29-5-13-15,-11 2-233 16,-16-6-615-16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4:34.556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12 162 1832 0,'0'0'479'0,"0"0"-412"16,0 0 20-16,0 0 111 0,0 0-35 16,176-44-51-1,-92 44-70-15,20 0-30 0,4 0 12 16,2 0-24-16,-3 0-16 15,-14 0 15-15,-18 6-135 16,-19 1-94-16,-28 8-83 16,-14-2-189-16,-14-4-1217 0</inkml:trace>
  <inkml:trace contextRef="#ctx0" brushRef="#br0" timeOffset="463">122 137 1692 0,'0'0'398'0,"0"0"-227"15,0 0-76 1,0 0 80-16,0 0-15 0,0 0-84 16,0 0-29-16,-24 127-21 15,72-97 38-15,13 4-53 16,9 4-10-16,5-1 13 15,1 2-14-15,-6-3-1 16,-9 5 0-16,-16-5 1 16,-21 6 0-16,-20 0 0 15,-4 4-13-15,-24 3 7 16,-32-1-21-16,-9 1 9 16,-7-1 3-16,-5-8 15 15,5-5-1-15,0-8 1 16,13-5-6-16,8-7 6 0,12-1 13 15,15-10-4-15,7 3 9 16,13 0 2-16,4-3 3 16,0 7-23-16,18 4 0 15,24 1 29-15,9 2-23 16,8 1 9-16,3-3-15 16,7-1 1-16,-3 0 5 15,3 1-6-15,-4 2 0 16,-2 1-2-16,15 4-68 15,-16-5-203-15,-10-6-417 0</inkml:trace>
  <inkml:trace contextRef="#ctx0" brushRef="#br0" timeOffset="789">1284 649 2191 0,'0'0'458'16,"0"0"-424"-16,0 0 45 16,0 0 220-16,0 0-122 15,0 0-73-15,0 0-44 16,145 16-36-16,-90 18 47 0,1 10-56 15,-2-2-6 1,-3 2 22-16,-6-1-30 0,-3-2-1 16,-7-7 0-16,-8-6-42 15,-3-6-51-15,-9-7-204 16,-12-3-263-16,-3-9-87 16,0 2-1178-16</inkml:trace>
  <inkml:trace contextRef="#ctx0" brushRef="#br0" timeOffset="1041">1839 521 1724 0,'0'0'505'0,"0"0"-316"0,0 0 78 15,0 0 7-15,0 0-157 16,0 0-44-16,-123 167-22 16,73-93-34-16,5 2 5 15,9-7-22-15,7-4-16 16,8-13-58-16,8 2-214 16,10-14-404-16,3-18-1359 0</inkml:trace>
  <inkml:trace contextRef="#ctx0" brushRef="#br0" timeOffset="1851">2182 1198 1475 0,'0'0'323'0,"0"0"-185"16,0 0-33-16,0 0 162 15,0 0-7-15,0 0-151 16,0 0-29-16,9-53-28 15,-9 44 53-15,0 6 15 16,0 3-44-16,0 0-7 16,0 0-17-16,0 16-35 15,0 14 58-15,0 11-37 16,0 5-12-16,-3-2 19 16,3-4-29-16,0 2-5 15,0-15-11-15,0-2 1 16,10-10-2-16,10-5-14 15,1-10-90-15,11 0-77 16,-11-22-359-16,-5-4-342 0</inkml:trace>
  <inkml:trace contextRef="#ctx0" brushRef="#br0" timeOffset="2012">2316 941 1960 0,'0'0'528'0,"0"0"-378"16,0 0-99-16,0 0-47 15,0 0-4-15,0 0-586 0</inkml:trace>
  <inkml:trace contextRef="#ctx0" brushRef="#br0" timeOffset="2276">2788 798 2505 0,'0'0'481'15,"0"0"-463"-15,0 0 154 0,0 0 18 16,0 0-139-16,0 0-9 16,227-3-42-16,-164 3-35 15,12 0-123-15,-13 0-312 16,-14 6-382-16</inkml:trace>
  <inkml:trace contextRef="#ctx0" brushRef="#br0" timeOffset="2590">3889 615 2395 0,'0'0'342'0,"0"0"-293"16,0 0 49-16,0 0 153 16,0 0-73-16,0 0-94 15,0 0-68-15,151 138 53 16,-105-90-45-16,-6 2-13 16,2-2 8-16,-7 0-18 15,-5-7-2-15,-6-5-39 16,-9-10-125-16,-12-8-203 15,-3-6-375-15,0-5-688 0</inkml:trace>
  <inkml:trace contextRef="#ctx0" brushRef="#br0" timeOffset="2810">4278 597 2027 0,'0'0'539'15,"0"0"-433"-15,0 0 20 16,0 0 212-16,0 0-82 16,-75 173-119-16,33-112-82 15,-3-2 22-15,1 1-61 16,2-11-16-16,7-7-20 16,8-9-86-16,-1-2-126 15,11-13-363-15,4-8-276 0</inkml:trace>
  <inkml:trace contextRef="#ctx0" brushRef="#br0" timeOffset="3064">3816 387 2336 0,'0'0'345'16,"0"0"-241"-16,0 0 52 16,0 0 101-16,0 0-104 15,0 0-119-15,0 0-11 16,249-52 4-16,-164 49-27 0,6-1 18 16,-9 4-18-16,15 0-98 15,-24 0-219-15,-14 0-571 0</inkml:trace>
  <inkml:trace contextRef="#ctx0" brushRef="#br0" timeOffset="3435">4896 0 2354 0,'0'0'361'0,"0"0"-285"15,0 0 175-15,0 0 51 16,0 0-128-16,137 195-58 16,-108-114-68-16,-13 6 25 15,-5 10-17-15,-7 2-41 16,-4 7 12-16,0 2-27 16,-21 8-29-16,-21-6-106 0,-51 36-205 15,10-32-414-15,2-16-436 16</inkml:trace>
  <inkml:trace contextRef="#ctx0" brushRef="#br0" timeOffset="4164">1322 189 1691 0,'0'0'226'16,"0"0"-155"-16,0 0-6 15,-125 171 151-15,81-89 92 16,2 9-115-16,12 9-77 16,9 2 14-16,18 1-66 15,3-4-29-15,17-4-17 0,28-6-18 16,54 20-54-16,-9-29-323 16,-4-14-398-16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4:40.710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0 226 1614 0,'0'0'262'16,"0"0"-194"-16,0 0 30 15,0 0 112-15,0 0 10 16,206-81-61-16,-150 74-62 16,5 5 31-16,8-2-26 15,11 4-24-15,10 0-14 16,14 0-42-16,6 0 5 15,10-3-19-15,8 1-7 16,7 0 15-16,2 2-16 16,12 0 0-16,3 0 12 15,10 0-12-15,7 0 32 0,20 0-32 16,-16 0 6 0,0 0 8-16,0 0-14 0,-29 0 0 15,22 0-1-15,-7 0 7 16,-4-5-7-16,-3 3 1 15,-8-5 0-15,-2-2-4 16,-10-1 4-16,-9 1 0 16,-13 0-1-16,-12 3 2 15,-13-1 0-15,-5 5-1 16,-8-3 0-16,-4 5 5 16,-2 0-5-16,0 0-2 15,2-4 1-15,3 1 1 16,1-3 21-16,-3 1-21 15,-4-1-1-15,-2 3-5 0,-12-3 6 16,-6 6-1-16,-15-6-5 16,-9 3 6-16,-10 3-3 15,-11 0 3-15,-11 0-114 16,-23 0-368-16,-7 0-452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4:41.385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0 425 1642 0,'0'0'238'0,"0"0"-181"0,0 0-1 16,110-159 178-16,-65 110 18 16,0 5-142-16,-8 7-19 15,-2 8 20 1,-8 15-11-16,-9 7-25 0,-1 7-34 16,-7 5-25-16,1 37 50 15,-5 7-44-15,1 15-4 16,-7 4-3-16,3 0-15 15,-3-10 12-15,0-5-12 16,0-13 0-16,0-18 3 16,0-7-3-16,0-11 0 15,0-4 18-15,0 0-2 16,0-13 17-16,0-20-33 16,11-17 0-16,4-6-9 15,9-10 9-15,3 1-4 0,6 4 2 16,6 13-1-16,2 14 3 15,-2 19 0-15,-2 15 0 16,-2 0 10-16,-5 40-4 16,-4 19 11-16,-10 14 7 15,-2 4-17-15,-7 1 26 16,-4-5-33-16,-3-9 8 16,5-9-7-16,-2-22-1 15,0-2 0-15,4-12-54 16,4-12-126-16,-2-7-272 15,6 0-297-15</inkml:trace>
  <inkml:trace contextRef="#ctx0" brushRef="#br0" timeOffset="215">1323 366 2191 0,'0'0'345'0,"0"0"-260"16,0 0 57-16,0 0 113 15,0 0-62-15,0 0-149 16,215 3-44-16,-143-3-90 16,-13-3-453-16,-8 0-663 0</inkml:trace>
  <inkml:trace contextRef="#ctx0" brushRef="#br0" timeOffset="504">2301 347 1976 0,'0'0'374'16,"0"0"-299"-16,0 0 57 15,117-179 128-15,-87 122-48 16,-6 11-76-16,-3 10-4 16,-10 16-5-16,-8 11 7 15,-3 9-49-15,0 2-22 16,0 32-10-16,0 21-8 16,-6 9 7-16,-8 11-34 0,2 0-16 15,3-5-2-15,2-8-56 16,-13 20-125-16,2-18-284 15,-3-8-467-15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4:42.692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89 1661 0,'0'0'323'0,"0"0"-174"16,0 0-32-16,0 0 95 15,0 0 2-15,0 0-83 0,0 0-57 16,110-87-16 0,-74 85-16-16,-6 2 10 0,-9 0-13 15,-12 20-14-15,-9 21 22 16,-3 15-16-1,-35 9-2-15,-10 4 10 0,0-7-12 16,14-11 21-16,20-6-20 16,14-15-28-16,38-8-1 15,23-9-231-15,13-7-599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3:27.956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64 372 804 0,'0'0'151'0,"0"0"-75"16,0 0 17-16,0 0-14 15,0 0 27-15,0 0 62 16,0 0-9-16,0-91 15 16,0 88-73-16,0 3-28 15,-3 0 43-15,3 0-4 16,-4 0 6-16,0 0-29 15,0 0 6-15,1 0 36 0,3 0-60 16,0 0 38 0,0 0 47-16,0 0-71 0,0 0-30 15,0 30-44-15,-6 20-4 16,-2 28 40-16,-2 22-38 16,1 10 3-16,-3 0 4 15,12-4-15-15,0-16 12 16,0-12-13-16,0-16 0 15,18-16-4-15,-5-13 4 16,4-13-30-16,-5-7-30 16,-6-13-69-16,5 0-80 15,-4-16-33-15,-4-62-71 16,0 4-176-16,-3-5-430 0</inkml:trace>
  <inkml:trace contextRef="#ctx0" brushRef="#br0" timeOffset="301">13 182 1655 0,'0'0'259'0,"0"0"-30"16,0 0-42-16,0 0-28 15,0 0 0-15,0 0 32 16,0 0-98-16,6-159-59 16,42 146 10-16,18 8-16 15,9 5 17-15,8 0 3 16,4 22-21-16,-4 16 32 15,-14 11-59-15,-18 6 0 16,-24 11 1-16,-22 7 0 16,-5 6 13-16,-42 1-14 15,-27-5 12-15,-11-7-6 16,0-14-6-16,5-18 0 0,13-13-3 16,17-21 3-16,18-2-18 15,20-11-92-15,7-56-232 16,31 8-272-16,7-2-649 0</inkml:trace>
  <inkml:trace contextRef="#ctx0" brushRef="#br0" timeOffset="661">912 491 2141 0,'0'0'275'0,"0"0"-199"16,0 0-37-16,-194 57 177 15,140-26-10-15,3 9-90 16,9 11-18-16,10 4-85 16,16 11 7-16,16 0-20 15,0 1 16-15,45-5-5 16,21-12-11-16,18-13 0 15,14-18-18-15,1-19 12 16,-4 0-12-16,-20-28 9 16,-16-20 9-16,-22-4-3 15,-23-6 3-15,-14-4 0 0,-11 2 67 16,-29 3-53-16,-16 9-14 16,2 12-5-16,-6-3-148 15,22 12-340-15,14 5-482 0</inkml:trace>
  <inkml:trace contextRef="#ctx0" brushRef="#br0" timeOffset="1155">1551 656 2160 0,'0'0'336'15,"0"0"-260"-15,3 178 27 16,0-75 103-16,0 40-46 0,2 36 18 16,-2-8-139-1,-3-17-38-15,7-28 20 0,-1-38-21 16,5-2 0-16,-1-7-6 16,1-21-4-16,-1-18-2 15,-7-19-26-15,-3-14-34 16,0-7 71-16,0 0-42 15,0-44-73-15,5-24-68 16,1-25-1-16,-3-26 111 16,0-35-63-16,-3-43 8 15,0 14 98-15,-12 19 0 16,-3 27 31-16,9 44 36 16,6 3 49-16,0 7 74 15,16 29-46-15,25 23-52 0,12 20 55 16,8 11-26-16,5 0-15 15,-1 14-2-15,-2 27-46 16,-19 9 45-16,-16 9-72 16,-20 7 6-16,-8 7 37 15,-29 4-42-15,-29-1-2 16,-14-6-17-16,-5-6-94 16,5-22-60-16,4-32-141 15,20-10-249-15,12 0-953 0</inkml:trace>
  <inkml:trace contextRef="#ctx0" brushRef="#br0" timeOffset="1771">2268 629 1382 0,'0'0'1049'0,"0"0"-960"16,0 0-56-16,0 180 101 15,0-100 14-15,0 5-12 16,0-11-136-16,11-8-8 16,13-18 7-16,14-16-76 15,7-20-7-15,6-12 22 16,0-15-46-16,2-34 47 0,-2-22 17 16,-6-8 42-16,-3-5 2 15,-4 7 24-15,-11 18 45 16,-9 14 38-16,-5 32-42 15,-5 13 28-15,-5 6-74 16,0 43-2-16,-3 16 71 16,3 9-80-16,1 1-2 15,4-4-6-15,4-9 9 16,6-9-33-16,9-16 1 16,0-8-53-16,12-20 24 15,6-9-13-15,6-16 3 16,11-34-124-16,4-25 16 15,3-13 46-15,0-19-32 0,1-10 3 16,-1-10 106 0,-12-1 9-16,-4 7 38 0,-19 12 74 15,-10 16 11-15,-13 20 51 16,-11 11-18-16,0 20 47 16,-3 13 70-16,-21 18-83 15,-11 11-52-15,-4 9-28 16,-9 51-50-16,-6 31 81 15,-5 29-46-15,7 15-4 16,11 15 60-16,14-4-59 16,12-7-13-16,15-11-29 15,0-13-5-15,15-16-14 0,18-21-59 16,15-20-102 0,39-36 17-16,-15-16-106 0,1-6-824 15</inkml:trace>
  <inkml:trace contextRef="#ctx0" brushRef="#br0" timeOffset="2387">4193 734 2215 0,'0'0'567'0,"0"0"-466"15,0 0-4-15,0 0 127 16,-242-2-101-16,160 54-41 0,2 21-32 16,12 9-43-16,20 3 43 15,27-8-50-15,21-9 0 16,0-11-24-16,45-15-23 16,9-14-43-16,15-20-23 15,1-8-42-15,-4-23 49 16,-8-23 5-16,-10-7 69 15,-13-3 31-15,-14 6 2 16,-9 13 39-16,-7 19 97 16,-5 12 4-16,0 6-20 15,0 6-106-15,0 31 0 16,10 6 19-16,7 7-34 16,14-4-10-16,14-8-24 0,14-7-47 15,6-11 73 1,4-16-140-16,0-4-75 0,-7-3 104 15,-7-34-87-15,-6-13-12 16,-9-15 68-16,-8-16 39 16,-8-18 101-16,-9-16-7 15,-12-40 17-15,-3 9 82 16,0-3-4-16,0 9 25 16,-3 41 66-16,-5 15 51 15,1 38 41-15,7 30-63 16,0 16-96-16,0 34-47 15,0 62-35-15,0 57 78 16,7 2-17-16,1-7-60 0,1-19 29 16,6-31-50-16,1 8-11 15,5 3 4-15,0-19-181 16,-10-19-178-16,-8-25-431 16,-3-24-1267-16</inkml:trace>
  <inkml:trace contextRef="#ctx0" brushRef="#br0" timeOffset="2673">4351 598 2275 0,'0'0'351'15,"0"0"-304"-15,0 0-46 0,259 0 86 16,-148 0 47-16,-1-7-14 15,-6 7-24-15,-14 0-51 16,-18 0 42-16,-21 26-35 16,-16 12-9-16,-14 7 35 15,-11 15-76-15,-10 5 5 16,0-1 7-16,-3 4-1 16,-10-9-26-16,-2-4-65 15,9-16-148-15,6-23-137 16,0-13-359-16,0-3-1182 0</inkml:trace>
  <inkml:trace contextRef="#ctx0" brushRef="#br0" timeOffset="2799">5311 290 2045 0,'0'0'48'0,"0"0"-48"16,0 0-812-16</inkml:trace>
  <inkml:trace contextRef="#ctx0" brushRef="#br0" timeOffset="3382">5574 884 1750 0,'0'0'269'0,"0"0"-186"15,0 0-49-15,37 168 161 0,-9-126-101 16,3-7-76-16,7-11 51 16,-1-15-69-16,-2-9-27 15,-1 0 5-15,-5-36-3 16,-13-17 16-16,-5-13 1 16,-11-7 5-16,0-1-16 15,-24 7 19-15,-18 15 0 16,-6 16 10-16,0 13-8 15,7 14 5-15,13 9-4 16,14 0 3-16,14 0-12 16,0 0 6-16,30 6 0 15,18 0-13-15,12 0 13 0,5 1 0 16,4 4-1-16,-3 5 2 16,-7 6 34-16,-8 9-34 15,-6 9 29-15,-7 4 56 16,-7 6-55-16,-7-1-11 15,-10-3-10-15,-7-8-9 16,-4-7 10-16,-3-15-11 16,5-10-25-16,-5-6 25 15,0-6 0-15,3-28-11 16,3-12-21-16,9-5 25 16,5-2-14-16,11 7 20 15,7 9 1-15,7 12 55 16,0 16-1-16,0 9 62 0,-7 9 27 15,-8 35-53 1,-12 11 28-16,-15 10-76 0,-3 1-21 16,0-2 8-16,0-14-29 15,0-12-1-15,10-23-158 16,1-12-298-16,-1-3-333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3:32.775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82 332 1702 0,'0'0'262'0,"0"0"-96"0,0 0-73 16,0 0 76-16,-16 232 37 15,16-47-18-15,3 38-75 16,7 11-38-16,-7-40-49 16,-3-55-14-16,0-45 25 15,0-17-37-15,0 1 0 16,-9 0 1-16,-1-10 8 15,2-23-18-15,5-25 9 16,0-13-17-16,3-7 6 16,0-18-23-16,0-39-72 15,0-28 31-15,0-19 23 16,0-42 35-16,0-40 2 16,0-36 15-16,0 21 0 0,0 45 0 15,0 54 0-15,17 40 5 16,17 3-4-1,11 4 10-15,11 2-11 0,6 17 1 16,4 23 25-16,-6 13-26 16,0 0 0-16,-12 30 20 15,-16 19-14-15,-23 15 11 16,-9 9-2-16,-17 4 1 16,-35 8 17-16,-13-8-33 15,-4-9-39-15,0-15 6 16,10-21-73-16,14-23-32 15,21-16-123-15,13-30-253 16,11-6-1192-16</inkml:trace>
  <inkml:trace contextRef="#ctx0" brushRef="#br0" timeOffset="655">1180 500 2092 0,'0'0'225'0,"0"0"-174"16,0 0 34-16,-176-3 68 15,96 43 60-15,2 17-65 16,9 10-106-16,21 12-2 16,27-6-40-16,21-5-8 15,9-6-3-15,47-18-53 0,17-13-62 16,13-17-16-1,0-14-47-15,4-14 60 0,-15-32 9 16,-12-11 70-16,-22-5 41 16,-17-2 18-16,-14 8 40 15,-10 12 74-15,0 19 40 16,0 13 43-16,-7 12-111 16,-7 9-34-16,1 31 16 15,10 11-55-15,3 5-5 16,0-4-17-16,13-6 1 15,19-9-13-15,13-8 2 16,6-20-34-16,8-9 37 16,7-7-44-16,-1-33-4 15,1-19 5-15,-5-6 9 16,-8-1 32-16,-17 11 0 0,-7 15 7 16,-13 15-13-16,-5 25 15 15,-7 0-28-15,-4 28 28 16,0 25 0-16,0 12 33 15,0 3-33-15,0 0 0 16,0-6 3-16,0-15-3 16,0-11 0-16,-7-13-6 15,-4-17 12-15,5-6 43 16,-4-6-49-16,-1-35 7 16,8-15 13-16,3-15-19 15,0-6 17-15,6-3-6 0,26 2-5 16,5 13 20-1,8 7-27-15,7 19 0 0,3 17-15 16,4 13-28-16,16 9-203 16,-16 13-324-16,-11 11-1320 0</inkml:trace>
  <inkml:trace contextRef="#ctx0" brushRef="#br0" timeOffset="1974">2598 633 2109 0,'0'0'362'16,"0"0"-222"-16,0 0-9 16,-248-12 95-16,174 40-59 15,13 21-110-15,13 14-2 16,20 5-55-16,21 2 0 15,7 3-15-15,24-9 13 16,32-14-35-16,13-16-37 16,9-18-17-16,2-16-12 15,-8 0-30-15,-6-36-4 16,-15-14 114-16,-12-10-3 16,-15-2 26-16,-10 6 5 15,-7 10 26-15,-7 15 71 16,0 12-19-16,0 19-19 0,3 0-17 15,0 19-47 1,8 21 0-16,7 11-8 0,3-3 17 16,6-1-7-16,3-13-2 15,2-13-51-15,2-15 32 16,-2-6-29-16,1-6 15 16,3-27 14-16,-6-11-1 15,2 4 10-15,-8 7 10 16,-3 10 0-16,-5 17-18 15,-5 6 14-15,-5 9 3 16,-2 29 1-16,-1 8 0 0,-3 7 2 16,0-5-2-1,0-4-15-15,0-10 14 0,0-14-80 16,0-14 1-16,5-6 52 16,1-10 16-16,4-29-1 15,4-13 13-15,7-6-2 16,3-4-5-16,3 7 7 15,-3 7-1-15,5 18 0 16,-8 14 1-16,-5 16 9 16,-5 0-8-16,-8 41 8 15,0 14 39-15,-3 7-47 16,0 0 5-16,0-2-6 0,0-14 3 16,0-12-16-1,0-15-7-15,3-16-15 16,5-3 26-16,2-18 9 15,0-22-2-15,7-15 2 0,1-3 0 16,3-4-6-16,6 3 6 16,0 3 0-16,2 13 9 15,1 9-9-15,2 15 0 16,-8 16 10-16,0 3 18 16,-8 24 65-16,-1 30-14 15,-4 11-6-15,2 15-5 16,11 4 55-16,5 0-72 15,7-4-48-15,9-7-3 16,11-15-1-16,7-11-47 16,9-18-58-16,0-17 52 15,8-12-58-15,-5 0 3 16,-6-32-27-16,-7-14 63 0,-11-11-25 16,-12-1 35-16,-12-8 63 15,-16 4 28-15,-11 5 34 16,0 6 36-16,-11 7 44 15,-26 11-38-15,-8 10 36 16,-8 11-31-16,-1 12-17 16,1 0 26-16,5 26-73 15,11 16-14-15,12 8 1 16,15 5-26-16,10 9 9 16,0 0-15-16,39-4-2 15,15-5-13-15,12-8-21 0,6-10-41 16,8-15-57-1,0-11-52-15,-2-11 85 0,-6-2-54 16,-1-35-116-16,-14-16 85 16,-9-18 103-16,-9-19 62 15,-4-17 15-15,-11-13 12 16,-8-35 13-16,-5 5 37 16,-11-3-3-16,0 12 59 15,0 35-37-15,-11 7 104 16,-2 30 27-16,-1 29-44 15,7 31 25-15,4 9-99 16,3 36-79-16,0 41 86 16,0 33-26-16,0 17-15 15,0 10 5-15,3 0-30 16,12-3 11-16,-3-13-35 0,3-13-5 16,-6-9-1-16,3-18-110 15,-12-9-131-15,0-23-266 16,0-24-179-16</inkml:trace>
  <inkml:trace contextRef="#ctx0" brushRef="#br0" timeOffset="2589">4699 692 2089 0,'0'0'384'16,"0"0"-369"-16,0 0 24 0,0 0 102 15,0 0-56-15,263 50-15 16,-171-31-70-16,1-4 0 16,-3 0 0-16,-7-8 10 15,-14-7-4-15,-7 0-6 16,-14-3 2-16,-17-22 7 16,-17-5-9-16,-14-5 0 15,0 1 0-15,-24-1 0 16,-17 7 82-16,-11 14 20 15,-7 14-4-15,5 0 18 16,-2 23-79-16,14 24-7 16,12 9-6-16,18 13-18 15,12-1-12-15,0 0-4 16,42-6-22-16,6-8 4 0,14-15-76 16,11-17-1-16,0-18 4 15,2-4 54-15,-6-23 38 16,-10-18-68-16,-14-8 62 15,-11-1 15-15,-13 4 9 16,-7 12 30-16,-8 9 76 16,-2 16-9-16,-4 9-43 15,0 0-50-15,0 34-12 16,0 7 34-16,0 5-35 16,0-3 0-16,-4-3-8 15,1-8 2-15,0-17-21 16,0-9-15-16,0-6 42 15,-5-12 8-15,1-29-8 16,7-15 0-16,0-13 12 16,0-8-5-16,0 4 35 0,21 0 5 15,3 14-10-15,8 10 28 16,2 14-65-16,4 14-13 16,7 12-29-16,12 9-184 15,-4 7-432-15,-11 9-1309 0</inkml:trace>
  <inkml:trace contextRef="#ctx0" brushRef="#br0" timeOffset="2729">6831 723 1712 0,'0'0'0'0</inkml:trace>
  <inkml:trace contextRef="#ctx0" brushRef="#br0" timeOffset="2863">6876 1213 2288 0,'0'0'361'16,"0"0"-361"-16,0 0-347 15,0 0-982-15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0:05.95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80 494 1650 0,'0'0'302'16,"0"0"-184"-16,0 0-37 16,0 0 148-16,0 0-13 15,0 0-136-15,0 0-49 16,-20-32-18-16,20 32-12 16,0 0 1-16,0 12-2 0,0 12 0 15,0 5-3 1,6 2 4-16,8 0-2 0,4-3-6 15,3-3 7-15,0 3-10 16,-1-3 5-16,4-3-2 16,4-2 7-16,-4 0-4 15,0-5 4-15,-3-1 0 16,-7-4 0-16,-8-1 25 16,-2-1-25-16,-4 1 9 15,0 3 6-15,0 4-6 16,-15 3 21-16,-15 2-24 15,-9-2-5-15,-2 1-2 16,-4-7-21-16,5 1-8 16,5-12 3-16,7-2-28 15,8 0-34-15,13-9-122 0,2-16-147 16,5-3-711-16</inkml:trace>
  <inkml:trace contextRef="#ctx0" brushRef="#br0" timeOffset="321">501 555 1776 0,'0'0'305'15,"0"0"-233"-15,0 0 21 16,0 0 146-16,-41 162-104 15,38-119-78-15,3-2-56 16,0-1-1-16,17-7-15 0,17-4-58 16,4-10 46-16,1-12-75 15,-6-7-69-15,-9 0 121 16,-6-26 47-16,-7-8 3 16,-11-10 33-16,0-3 35 15,0-3 30-15,-14 1-49 16,-14 3-24-16,0 5-25 15,-12-2-53-15,8 9-123 16,1 8-304-16</inkml:trace>
  <inkml:trace contextRef="#ctx0" brushRef="#br0" timeOffset="513">501 555 1694 0,'-96'-220'240'16,"127"204"-155"-16,7-1 26 16,7 4-59-16,-3 6-52 15,-6 7-22-15,-4 0-154 16,-8 2-7-16,-3 27-125 16,-8-5-371-16</inkml:trace>
  <inkml:trace contextRef="#ctx0" brushRef="#br0" timeOffset="545">501 555 636 0</inkml:trace>
  <inkml:trace contextRef="#ctx0" brushRef="#br0" timeOffset="613">501 555 636 0,'245'-180'661'0,"-227"158"-305"0,3-9-143 0,9-9-11 16,5-8 14-16,7-4-92 0,15-20-124 0,-4 14-67 15,-13 6-500-15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3:37.430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62 0 2438 0,'0'0'439'16,"0"0"-439"-16,0 0 0 15,0 0 131-15,0 214-1 16,-11-98-50-16,1 13-50 16,2 13-14-16,5-4 60 15,3 2-76-15,0-10 1 16,0-15 9-16,0-25-10 16,0-25-11-16,21-24-5 15,6-23 16-15,15-18 2 16,11 0-2-16,4 0 0 0,12-18-3 15,0-1 11 1,8 7-16-16,-2 2-58 0,35-6-195 16,-17 3-358-16,-10-4-833 15</inkml:trace>
  <inkml:trace contextRef="#ctx0" brushRef="#br0" timeOffset="863">1358 812 2365 0,'0'0'287'0,"0"0"-181"0,0 0-4 16,-200-26 152-16,125 26-9 15,2 35-152-15,7 11-69 16,12 10 30-16,18 1-45 15,20 7 3-15,16-4-12 16,7-5 0-16,38-12-18 16,20-15-3-16,10-16-56 15,12-12 31-15,-7 0-80 16,-11-34 11-16,-10-6 34 16,-22 3 56-16,-17 3 8 15,-8 8 34-15,-12 17-16 16,0 9 90-16,0 0-43 0,0 35-22 15,-12 11-5 1,12 10-20-16,0 4-2 0,15-8-9 16,26-12-59-1,11-15 34-15,7-16-84 0,2-9-1 16,-2-6 5-16,-8-35 38 16,-6-8 71-16,-3-13-2 15,-10-6 8-15,-8 2 101 16,-15 4 5-16,-6 11 39 15,-3 15 3-15,0 15-19 16,0 14 27-16,0 7-96 16,-6 18-53-16,-7 42 49 15,-1 27-37-15,3 24 10 16,11 44 14-16,0 48-22 0,11 38 65 16,16 14-74-16,-6-47-11 15,-10-51 28-15,-5-66-27 16,1-12-3-16,4-5 1 15,-1-7 0-15,4-3-12 16,-8-30 12-16,-2-22-6 16,-4-12 5-16,0-19 1 15,0-37-8-15,0-30-13 16,0-42-19-16,0-55 38 16,0-58-52-16,0-25 0 15,-13 0 53-15,-5 19-35 16,1 38 31-16,2 40 4 15,9 49 2-15,6 44-9 16,0 37 8-16,0 11 0 16,3 7-6-16,29 12 7 0,16 9-1 15,18 6 2-15,9 28 11 16,5 5 12-16,-2 12-25 16,-12 1 0-16,-13 4 28 15,-23-1-28-15,-24 2 0 16,-6-1 0-16,-30 0-3 15,-36-1-9-15,-17 4-56 16,-54 9-191-16,20-12-332 16,6-12-906-16</inkml:trace>
  <inkml:trace contextRef="#ctx0" brushRef="#br0" timeOffset="1023">1125 2177 3120 0,'0'0'102'0,"0"0"-102"16,0 0-792-16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3:36.428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77 0 1822 0,'0'0'316'15,"0"0"-261"-15,0 0 59 16,0 252 90-16,0-124-46 16,-11 10-3-16,4-1-77 15,-4-6-44-15,1-13 14 16,-1-16-48-16,2-15-1 15,-3-22-13-15,6-19-92 16,3-14-21-16,3-32-182 16,0 0-52-16,3-16-137 0</inkml:trace>
  <inkml:trace contextRef="#ctx0" brushRef="#br0" timeOffset="189">522 146 1714 0,'0'0'241'0,"0"0"-166"16,0 0 162-16,0 195 14 15,0-99-68-15,0 3-31 16,-5 5-97-16,2-7-26 16,3-6-29-16,-3 15-145 15,-4-25-148-15,-4-19-413 0</inkml:trace>
  <inkml:trace contextRef="#ctx0" brushRef="#br0" timeOffset="508">27 837 1896 0,'0'0'226'0,"0"0"-182"15,0 0-3-15,250-23 14 16,-151 4-33-16,5-7-22 16,-5 3-44-16,2-3-80 15,-18 2-2-15,-11 8 11 16,-20 5 98-16,-17 11-8 0,-19 0 25 16,-11 0 13-16,-5 27 71 15,0 17 84-15,-12 11-29 16,-8 7-15-16,-4 6 39 15,6-3-96-15,12-4-47 16,2-6 0-16,4-19-20 16,7-17-147-16,17-14-243 15,-3-5-1488-15</inkml:trace>
  <inkml:trace contextRef="#ctx0" brushRef="#br0" timeOffset="645">1053 201 2067 0,'0'0'215'0,"0"0"-215"15,0 0-127-15,0 0-128 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3:48.472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0 2221 0,'0'0'362'16,"0"0"-290"-16,0 0-56 15,0 0 80-15,0 0-96 16,0 0-12-16,16 0-227 16,-8 3-382-16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3:48.619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0 2347 0,'0'0'465'0,"0"0"-383"15,0 0-45-15,0 0-37 0,0 0-485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3:42.890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101 227 2068 0,'0'0'214'15,"0"0"-152"-15,0 211 61 16,0-98 41-16,-5 1-8 0,-8 1-61 15,-1-7-58-15,4-14 9 16,-1-17-46-16,8-17 6 16,3-20-6-16,0-19 0 15,0-15-51-15,0-6-113 16,0-9 37-16,14-34-61 16,-1-17-148-16,-2-13 25 15,-8-17 53-15,-3-6 174 16,0-16 84-16,-11-7 12 15,-5-5 47-15,2 3 91 16,4 12 11-16,10 19 18 16,0 25 62-16,7 24-66 15,26 17-34-15,17 17-38 16,4 7-14-16,15 0 13 16,14 11-68-16,4 9-34 0,2 0 23 15,1-5-23 1,-10 0-96-16,-19 3-130 0,-20-4-320 15,-23-3-612-15</inkml:trace>
  <inkml:trace contextRef="#ctx0" brushRef="#br0" timeOffset="216">0 614 2074 0,'0'0'381'16,"0"0"-243"0,0 0-69-16,0 0 110 0,176-24-73 15,-93 3-82-15,4 3-11 16,-9 4-13-16,-6 8-179 16,-22 6-333-16,-23 0-542 0</inkml:trace>
  <inkml:trace contextRef="#ctx0" brushRef="#br0" timeOffset="429">3 1022 2096 0,'0'0'393'16,"0"0"-229"-16,0 0-123 15,0 0 143-15,0 0-27 16,194-6-109-16,-111-7-23 16,4 7-25-16,26-3-52 15,-26 5-199-15,-15 2-513 0</inkml:trace>
  <inkml:trace contextRef="#ctx0" brushRef="#br0" timeOffset="833">1228 522 2067 0,'0'0'301'0,"0"0"-157"16,0 0-44-16,-193-16 78 15,128 16 38-15,6 20-121 16,7 10-54-16,17 4-32 16,18 4-2-16,17 3-7 15,0 2 0-15,35-1-29 16,21 6 28-16,13-5-19 16,9-3 11-16,9-3 8 0,-7-2-8 15,-8-4-3-15,-10 0 8 16,-20 0 4-16,-18-3-14 15,-24-4 15-15,0 5-1 16,-32-1 45-16,-29-1-43 16,-16-4 26-16,-6-8-28 15,1-9 0-15,8-6-6 16,17 0-25-16,12-34-135 16,16-6-170-16,20-5-441 0</inkml:trace>
  <inkml:trace contextRef="#ctx0" brushRef="#br0" timeOffset="1248">1856 118 393 0,'0'0'1661'16,"0"0"-1410"-16,0 0-146 16,0 165 124-16,0-72 70 15,0 16-139-15,0 5-64 16,0-1-39-16,0-5-48 16,7-8-9-16,4-13-15 15,2-16-137-15,1-18-197 16,-4-19-360-16,-7-22-1214 0</inkml:trace>
  <inkml:trace contextRef="#ctx0" brushRef="#br0" timeOffset="1503">1556 721 1855 0,'0'0'232'0,"0"0"-176"15,0 0-18-15,208-3 113 16,-112 3-21-16,8 0-48 16,-5 0-28-16,-6 0-35 15,-16 23 20-15,-15 13 13 16,-28 11-19-16,-17 13 61 16,-17 1 16-16,0 4-50 15,-3-10-4-15,-11-9-56 0,4-8-36 16,10-22-167-16,0-10-295 15,0-6-362-15</inkml:trace>
  <inkml:trace contextRef="#ctx0" brushRef="#br0" timeOffset="1652">2298 373 1445 0,'0'0'780'0,"0"0"-700"15,0 0-80-15,0 0-10 16,0 0-220-16,0 0-419 0</inkml:trace>
  <inkml:trace contextRef="#ctx0" brushRef="#br0" timeOffset="2184">2764 904 1249 0,'0'0'309'0,"0"0"-152"16,0 0 30-16,0 0-130 15,3 189-55-15,-3-171 15 16,0-9-17-16,0-9 1 16,0 0-2-16,0-27-20 15,0-16-8-15,0-6 19 16,0-11 0-16,21 3 9 15,6 0 1-15,8 10 0 0,2 9 22 16,8 20-10 0,0 15 8-16,4 3 35 0,3 29 143 15,-4 19-17-15,-4 12-80 16,-8 4-48-16,-6 5-17 16,-9-4-36-16,-7-5-8 15,-11-11-60-15,-3-12-11 16,0-12-1-16,0-19-12 15,0-6 70-15,-3-3 10 16,-8-31 12-16,5-13-11 0,2-11 9 16,4-8-19-1,0-2 21-15,21-4-25 0,13 11 22 16,4 5-7-16,4 19 4 16,3 14 6-16,-1 23 38 15,-5 0 50-15,-2 28 84 16,-2 19-31-16,-8 15-66 15,-3 4 80-15,0 5-103 16,0-3-35-16,0-7-17 16,5-7-23-16,1-10-80 15,15-14-264-15,-3-14-207 16,-7-14-1170-16</inkml:trace>
  <inkml:trace contextRef="#ctx0" brushRef="#br0" timeOffset="3110">4295 884 1761 0,'0'0'339'16,"0"0"-199"-16,0 0 126 15,0 0-8-15,0 0-71 16,0 0-65-16,-104-160-53 15,60 154 35-15,-4 6 2 0,-7 15-79 16,-1 35 13 0,5 16-22-16,13 7 9 0,17 8 15 15,18-3-41-15,3-6-2 16,30-14 1-16,26-12-78 16,10-14 43-16,2-22-69 15,4-10-43-15,-9-10 2 16,-12-26 15-16,-13-15 64 15,-14-2 49-15,-9-3 17 16,-12 4 9-16,-3 8 45 16,0 17 40-16,-3 7 59 15,-12 18-42-15,6 2-11 16,1 9-54-16,8 28-46 0,0 12 31 16,8 6-31-16,19 0-11 15,11-3 10-15,7-4-122 16,3-9 18-16,3-14-7 15,5-12-78-15,-1-13 126 16,-7-3-256-16,-3-35-34 16,-10-18 168-16,-8-12 31 15,-3-16-60-15,-9-9 187 16,-6-11 28-16,-9-12 146 16,0-6-19-16,0-5 9 15,-3 6 35-15,-15 15 2 16,2 26 73-16,5 23-23 15,5 33-9-15,6 24-47 0,0 6-105 16,0 53-11-16,0 22 77 16,3 24-66-16,7 13-16 15,1 4 1-15,-2-3-31 16,6-11 16-16,-6-9-32 16,6-13-28-16,-9-13-46 15,-6-12-177-15,0-20-338 16,0-23-226-16</inkml:trace>
  <inkml:trace contextRef="#ctx0" brushRef="#br0" timeOffset="3297">4516 659 2328 0,'0'0'331'0,"0"0"-295"15,0 0-35-15,0 0 62 16,218 13-7-16,-132-11-56 16,28 5-183-16,-21-5-365 15,-18 5-189-15</inkml:trace>
  <inkml:trace contextRef="#ctx0" brushRef="#br0" timeOffset="3656">5236 904 2080 0,'0'0'193'0,"0"0"-193"16,0 0 0-16,0 0 59 16,0 0 57-16,218 9-57 15,-165-34-39-15,-8-3-19 16,-9-5 40-16,-4-11-16 15,-11-6 3-15,-14-2 25 16,-7-1 26-16,0 0 1 16,-36 9 8-16,-4 13-16 15,-12 16 30-15,-6 15 19 16,2 15-25-16,5 38 6 16,6 16-47-16,16 12-4 0,16 5 3 15,13-5-27 1,0-3 14-16,31-14-41 0,14-11-27 15,17-9 12-15,7-16-129 16,62-28-183-16,-17 0-293 16,-7-3-299-16</inkml:trace>
  <inkml:trace contextRef="#ctx0" brushRef="#br0" timeOffset="4722">6621 1119 1704 0,'0'0'542'16,"0"0"-423"-16,0 0-52 15,0 0 86-15,0 0 144 16,0 0-116-16,0 0-72 15,113 18-40-15,-50-12-30 16,15 0 27-16,12 4-32 16,20 2-1-16,15 1 15 15,41 1-46-15,44-1 10 16,46 3-1-16,2 1-10 16,-10-6 12-16,-34 0-13 15,-28 3 0-15,-26-5-17 16,-29-3 11-16,-32 0-9 15,-6 1 6-15,18-1-3 0,17 3 6 16,17-5 6-16,-1-1 0 16,5-3 0-16,0 0 0 15,-8 0 0-15,-7 0-9 16,-2 0 20-16,-12 0-5 16,-7 0-6-16,2 0 1 15,-9 0 35-15,1-3-31 16,-6-1-4-16,-5 4 9 15,-6-2-1-15,-7 2 13 16,-8 0-10-16,-6 0-4 0,-7-4 37 16,-2 4-21-1,-6 0-9-15,-4 0 25 0,-10 0-20 16,4 0 35-16,6 0-17 16,4-3-22-1,12 1 49-15,6-5-50 0,2 1-3 16,-2 2 1-16,-7 4-11 15,7 0 25-15,0 0-18 16,12 0-3-16,2 0 25 16,-3 0-25-16,0 0-6 15,-14 0 0-15,-11 0 12 16,-20 0-24-16,-23 0 2 16,-15 0-98-16,-50-3-62 15,-19-12-583-15,-12-5-1960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3:51.847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0 118 2099 0,'0'0'365'16,"0"0"-286"-16,0 0 63 15,0 0-47-15,0 0-86 16,0 0-9-16,42-52-154 16,-25 39-162-16,-4 4-547 0</inkml:trace>
  <inkml:trace contextRef="#ctx0" brushRef="#br0" timeOffset="220">514 22 1572 0,'0'0'927'0,"0"0"-713"15,0 0-31-15,0 0 72 16,0 0-147-16,0 0-108 16,0 0-41-16,128-22-171 15,-90 22-130-15,-8 0-374 0</inkml:trace>
  <inkml:trace contextRef="#ctx0" brushRef="#br0" timeOffset="387">1125 112 1962 0,'0'0'664'15,"0"0"-478"-15,0 0 80 16,0 0 13-16,0 0-216 16,0 0-63-16,0 0-228 15,45-3-786-15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3:53.063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0 602 1167 0,'0'0'820'16,"0"0"-635"-16,0 0-16 16,0 0 135-16,0 0-11 15,0 0-151-15,0 0-66 16,-12 12 55-16,16-12-51 16,21-3-24-16,9-19-7 15,14-8-31-15,14-11 24 0,10-3-42 16,12-8 0-16,8-4 4 15,-2-3-4-15,0-1 0 16,-7 5 0-16,-14 5 0 16,-13 7 9-16,-12 6-9 15,-16 8 0-15,-8 11 77 16,-10 8-25-16,-5 5 11 16,-2 5-1-16,-3 0-37 15,6 0 29-15,4 3-54 16,8 23 1-16,11 2 32 15,1 14-24-15,4 1 4 16,7 5-11-16,12-2 4 16,5-1-12-16,49 12-155 0,-18-11-368 15,-2-12-765-15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4:02.209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0 2451 0,'0'0'528'16,"0"0"-518"-16,0 0 5 15,0 0-30-15,0 0-25 16,0 0-309-16,0 0-531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4:02.344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0 2302 0,'0'0'646'0,"0"0"-582"16,0 0 17-16,0 0 3 0,0 0-84 16,0 0-738-16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3:58.921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415 665 2512 0,'0'0'235'16,"0"0"-195"-16,0 0-5 15,-233-31 10-15,168 31 137 16,10 6-25-16,20 28-131 15,14 9-26-15,21 7 0 16,0 5 2-16,42 4 5 16,14-2-7-16,13 2 0 15,6-6-12-15,-3-1 12 16,-10-2-13-16,-13 0 12 16,-21-4 1-16,-18-2-6 15,-10-4 6-15,-24-3 0 16,-31-5 23-16,-10-11-22 0,-6-12 4 15,7-9-5-15,8 0-28 16,18-62-50-16,22 7-299 16,11-11-439-16</inkml:trace>
  <inkml:trace contextRef="#ctx0" brushRef="#br0" timeOffset="235">938 167 1706 0,'0'0'1104'0,"0"0"-975"16,0 0-119-16,-16 165 98 16,1-59 81-16,4 15-79 15,8 3-32-15,3 1-78 16,0-1-1-16,0-6-32 15,0 11-149-15,0-29-278 16,0-25-384-16</inkml:trace>
  <inkml:trace contextRef="#ctx0" brushRef="#br0" timeOffset="412">603 808 2278 0,'0'0'328'0,"0"0"-298"16,0 0-30-16,200-16 0 15,-48 13 0-15,-17 3-175 16,-18 0-399-16</inkml:trace>
  <inkml:trace contextRef="#ctx0" brushRef="#br0" timeOffset="783">1487 866 2372 0,'0'0'523'0,"0"0"-483"15,0 0 50-15,-224 4 139 16,164 19-72-16,16 12-53 15,13 5-104-15,20 6 9 16,11-1-21-16,0-2-8 16,42-5-73-16,17-10-73 15,13-14-96-15,8-7 47 16,-2-7-151-16,-4 0-111 16,-16 0 172-16,-17 0 114 15,-17 0 191-15,-13 22 57 0,-7 17 183 16,-4 16-10-1,9 0-15-15,9-3-65 0,12-2-18 16,12-12-58-16,14-19-65 16,9-19-9-16,4 0-150 15,-3-45-88-15,3-40-109 16,-21 8-645-16</inkml:trace>
  <inkml:trace contextRef="#ctx0" brushRef="#br0" timeOffset="978">2204 503 1224 0,'0'0'403'0,"-7"-184"-241"16,-6 88-74-16,-1 10 152 16,0 31 127-16,4 29-41 15,2 26-79-15,2 21-181 0,-1 55 28 16,4 47 66-16,3 8-59 16,0 18-49-16,0 0-31 15,16-23-10-15,19 9-22 16,4-21-82-16,6-5-184 15,-9-34-261-15,-7-32-393 0</inkml:trace>
  <inkml:trace contextRef="#ctx0" brushRef="#br0" timeOffset="1252">1911 606 1905 0,'0'0'682'0,"0"0"-682"16,0 0-25-16,0 0 25 16,211 0 111-16,-129 0-46 15,4 3-32-15,-6 24 36 16,-8 11 25-16,-13 13 11 16,-14 10 8-16,-14 10-62 15,-11 6 21-15,-12 4-40 16,-4-5-22-16,-4-8 14 15,3-13-24-15,-3-14-67 16,6-29-128-16,-3-12-457 0,-3 0-326 16</inkml:trace>
  <inkml:trace contextRef="#ctx0" brushRef="#br0" timeOffset="1368">2553 378 2020 0,'0'0'0'0,"0"0"-707"0</inkml:trace>
  <inkml:trace contextRef="#ctx0" brushRef="#br0" timeOffset="1691">3391 627 2170 0,'0'0'381'0,"0"0"-339"16,-179-37-42-16,107 37 0 16,16 0 97-16,17 9-59 15,30 26-38-15,9 10 3 16,21 7-3-16,33-1 0 15,17 2 0-15,1-2 1 16,-4-3 15-16,-8-1 4 16,-20-1 21-16,-20-4 12 15,-15-2-1-15,-5-3-19 16,-25-6-8-16,-20-3-24 0,-10-12-1 16,-7-16-112-16,11 0-146 15,12-4-419-15</inkml:trace>
  <inkml:trace contextRef="#ctx0" brushRef="#br0" timeOffset="1970">4137 0 2713 0,'0'0'366'16,"0"0"-311"-1,-38 171-49-15,20-75 80 0,12 13 75 16,6 6-38-16,0 0-101 16,0-4-21-16,3-2 5 15,11-10-6-15,-7-6-70 16,-1-2-116-16,-6-27-394 15,0-26-326-15</inkml:trace>
  <inkml:trace contextRef="#ctx0" brushRef="#br0" timeOffset="2365">3732 533 2569 0,'0'0'497'16,"0"0"-460"-16,0 0-37 16,0 0 93-16,274 13 33 15,-167-6-70-15,3-1 4 16,-4 3-60-16,-16 2 1 16,-14-2-9-16,-13 2 8 15,-18 2-28-15,-9-4-28 16,-12 4 4-16,-6 0-14 15,-10-2-13-15,-8 7 29 0,0 5 31 16,0 4 4 0,0 8 15-16,0 3 11 0,-8 1 22 15,8 9 66-15,0-6-41 16,0 2 2-16,3-2 3 16,12-11-39-16,-1 2 31 15,-1-9-39-15,-2-2-15 16,-5-6-2-16,1-7-21 15,-2-6-92-15,1-3-126 16,-3-3-388-16,4-22-744 0</inkml:trace>
  <inkml:trace contextRef="#ctx0" brushRef="#br0" timeOffset="2519">4774 264 2595 0,'0'0'249'0,"0"0"-249"16,0 0-338-16,0 0 102 15,0 0-276-15</inkml:trace>
  <inkml:trace contextRef="#ctx0" brushRef="#br0" timeOffset="2793">5606 568 2397 0,'0'0'582'16,"0"0"-527"-16,0 0-15 15,-211-56 136-15,139 56-48 16,3 28-35-16,15 31-28 15,15 16-26-15,18 9 36 16,21 6 3-16,0-4-30 16,39-5 13-16,18-12-61 15,23-16-6-15,13-22-35 16,35-29-121-16,-21-2-214 16,-20-6-602-16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0:08.13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0 114 1551 0,'0'0'323'0,"0"0"-223"0,0 0-10 15,0 0 105-15,0 0-49 16,0 0-39-16,31 0-11 16,7 0-35-16,7 0 30 15,14 0-41-15,7 0-15 16,6 0 7-16,11 0-34 15,2 0 21-15,6 0-29 16,2 9 0-16,-7-4 3 16,-4 2-3-16,-17-7-2 15,-9 2-4-15,-22-2 6 16,-13 0 5-16,-10 0-5 16,-11 0 0-16,0 0 73 15,0 0-16-15,-24-9-33 0,-5-5-5 16,-1-6-4-1,-5 1 26-15,4 3-41 0,1-2 0 16,1 9 33-16,5-3-26 16,8 3 13-16,2 2 11 15,2 3-10-15,9 4 46 16,3 0-55-16,0 0-11 16,0 0 21-16,0 0-22 15,0 0-6-15,18 0 5 16,12 4 2-16,9 9 14 15,5 5-15-15,4 2 0 16,2-2-6-16,-5-3 13 16,-5 4-11-16,-5-3 4 0,-11-4 0 15,-6-3 10 1,-12 0-10-16,-6 1 0 0,0 5 15 16,-21 9-3-1,-24 8 8-15,-6 3-20 0,-5 1-47 16,-5 10-42-16,20-11-224 15,9-9-525-15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3:56.503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839 462 1669 0,'0'0'231'16,"0"0"-165"-16,0 0 33 15,0 0 80-15,0 0-17 0,0 0-67 16,-45-124-19 0,24 95 32-16,-6 0-47 0,-7-3-17 15,-11 5-29-15,-7 2-9 16,-6 9 6-16,-8 8-12 16,-2 8 0-16,-6 5 18 15,2 29-18-15,3 13 1 16,7 15 13-16,10 9-14 15,11 7 27-15,17 3-27 16,9-1 0-16,15 1 11 16,0-7-11-16,12-5-7 15,18-4 6-15,8-6 2 16,7-10 3-16,10 1-4 16,1-7 0-16,6 1-7 0,-1-3 7 15,-2-1-7-15,-8-3 6 16,-6-1-2-16,-13 0-9 15,-14-6 12-15,-18 2 0 16,0-6 2-16,-35-4-2 16,-20 4 0-16,-15-7 19 15,-5-7-7-15,-5-5 34 16,4-7-43-16,11 0 3 16,13 0 11-16,11-13-17 15,17-12-18-15,24-12-75 16,0 0-224-16,21 3-305 0</inkml:trace>
  <inkml:trace contextRef="#ctx0" brushRef="#br0" timeOffset="1961">1264 870 1862 0,'0'0'301'0,"0"0"-232"15,0 0 96-15,-211-26 60 16,139 26-62-16,0 6-41 16,2 32-89-16,9 5 15 0,16 13 3 15,16 6-36 1,23 2 9-16,6 3-24 0,24-6 0 15,27-6-20-15,19-16-11 16,2-17-75-16,7-19-5 16,1-3-42-16,-11-13 23 15,-10-25 14-15,-14-5 32 16,-12-3 74-16,-12 3 10 16,-10 5 25-16,-11 12 55 15,0 13 40-15,0 13 36 16,0 0-117-16,0 4-38 15,0 31 44-15,0 8-29 0,13 2-10 16,8-2-6 0,3-8 8-16,5-15-20 15,1-7 4-15,1-13-35 0,-3 0 42 16,3-22-35-16,4-18 13 16,-5-7 6-16,-2-2 17 15,0 2-10-15,-4 9 10 16,-3 14 0-16,-2 15-3 15,-1 9 3-15,-4 0 0 16,1 30-1-16,-6 15 2 16,-2 0 8-16,-4 2-9 15,2-6 0-15,-5-11-1 16,0-7 1-16,0-11 0 0,0-12 0 16,0 0 2-1,0-3 35-15,0-31-37 0,0-7 0 16,0-2-2-16,0-3 2 15,13 8-6-15,1 8 5 16,4 7 0-16,2 17-14 16,4 6 11-16,-3 0-4 15,-5 29-5-15,2 8 13 16,-4 3 0-16,-1 3 0 16,-5-9 1-16,-2-6 2 15,1-10-3-15,-7-9-7 16,0-4-1-16,0-5 16 15,0 0-5-15,0-29-3 16,0-11 1-16,3-6-8 16,8-5 7-16,7 3-9 0,6-3-2 15,9 8 2 1,12 3 9-16,8 8 0 0,5 10 0 16,-2 13 17-16,-5 9-16 15,-13 9 7-15,-4 33 44 16,-8 13-51-16,-7 7 75 15,-2 4-46-15,-2-2-24 16,2-4 45-16,4-7-51 16,0-13-20-16,-2-12-35 15,7-10-27-15,-7-15-21 16,2-3-148-16,4-3 32 16,-1-28 55-16,0-11-9 15,0 0 49-15,-3-7 123 16,0-5-82-16,-5 2 83 15,-2 4 28-15,1 0 52 0,-6 1 52 16,-2 9-9 0,-2 8 50-16,-5 5 88 0,3 12-38 15,-3 8-46-15,0 5-60 16,0 0-69-16,3 12 10 16,0 25 5-16,4 16-2 15,-3 18 41-15,0 13-58 16,-1 21 12-16,-3 17 4 15,3 11-28-15,3 10 68 16,-2 3-75-16,0-9-24 16,0-11 31-16,-4-16-32 0,0-22 0 15,0-24 0-15,0-21 1 16,0-18-21-16,0-16 20 16,0-9-16-16,0 0 7 15,0-21-18-15,3-26-48 16,0-14-8-16,0-20-36 15,5-13 38-15,-8-14-42 16,0-17 11-16,0-30 66 16,0 9-5-16,-8-7 36 15,-5 5 7-15,9 30 8 16,4 0 11-16,0 31-5 16,11 28 12-16,27 25 24 15,13 27-7-15,4 7 40 16,1 19 9-16,-5 28-53 0,-9 10 17 15,-15 7-34 1,-16 9-14-16,-11 0 49 0,-6-1-48 16,-26-8 0-16,-2-8-1 15,2-16-35-15,8-14 23 16,7-17-45-16,10-9 0 16,7-9-44-16,0-31-56 15,7-15-71-15,28-9-19 16,13-8-37-16,11-6 101 15,13-1 114-15,3-6 69 16,8 2 11-16,-3-1-10 16,-1 0 17-16,-2 0 28 15,-2-2-20-15,-6-5 41 16,-7 1 31-16,-17 6 53 16,-18 10 47-16,-16 12-24 0,-11 12-24 15,0 16-29-15,-24 9 14 16,-14 16 11-16,-7 9-69 15,-3 7-26-15,-8 32 29 16,2 21-42-16,2 17 11 16,11 13-14-16,9 10-25 15,11 8 37-15,11 7-47 16,7-3 1-16,3 2 5 16,0-5-5-16,10-4-1 15,14-8 0-15,11-16-59 16,13-19 7-16,11-15-47 15,13-25 2-15,3-22 44 16,6 0-16-16,-9-36-26 0,-7-16-38 16,-14-13 15-16,-12-14 109 15,-12-3-2-15,-9 0 11 16,-18 9 118-16,0 10 8 16,-13 23 5-16,-32 25 6 15,-8 15-58-15,-1 9 33 16,-5 37-53-16,14 20-23 15,11 12 31-15,23-1-56 16,11 0 5-16,11-6-16 16,29-8-8-16,16-17 8 15,10-10-120-15,17-12-152 16,79-24-363-16,-14-4 30 0,-4-25-533 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4:04.282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75 68 580 0,'0'0'1171'15,"0"0"-1009"1,0 0-79-16,-18 164 110 0,5-50 43 16,-1 13-64-16,4 9-91 15,-1-2 8-15,5-3-23 16,3-10 4-16,3-16 2 15,0-19-62-15,0-20-8 16,0-23 16-16,0-15-12 16,0-15 50-16,9-10-17 15,6-3 6-15,9 0 74 16,6 0-49-16,12 0-12 16,6-10-17-16,8 8-28 0,6-2 31 15,10 4-44 1,0 0-9-16,-3 0 2 0,0 0-98 15,1 6-222 1,-15-6-414-16,-17 0-931 0</inkml:trace>
  <inkml:trace contextRef="#ctx0" brushRef="#br0" timeOffset="466">1304 877 1800 0,'0'0'375'0,"0"0"-234"16,0 0 99-16,0 0-21 15,0 0-61-15,0 0-37 16,-191-137-92-16,126 137 29 15,-1 3 28-15,4 37-40 16,7 13 42-16,14 9-49 16,14 12-27-16,27 1 14 15,0 0-26-15,30-11-8 16,29-11-37-16,10-16-58 16,9-18 13-16,-1-19-94 15,-8 0 32-15,-10-24 95 16,-14-20 17-16,-14-6 40 0,-14-3 15 15,-10 8 41 1,-7 4 101-16,0 17-25 0,0 10-8 16,-7 14-4-16,-7 0-71 15,7 23-25-15,1 16-10 16,6 8-5-16,0 2-17 16,0 2 8-16,24-8-124 15,24 3-149-15,-3-12-439 16,-4-15-1086-16</inkml:trace>
  <inkml:trace contextRef="#ctx0" brushRef="#br0" timeOffset="800">2311 112 2049 0,'0'0'388'0,"0"0"-223"16,0 0 39-16,0 0 38 15,0 0-83-15,0 0-2 16,6 236-54-16,2-118-50 0,-2 6 26 15,1-1-56-15,-4-10-14 16,5-6-9 0,-5-13-11-16,4-8-61 0,4-22-160 15,-2-14-341-15,3-19-235 16,-6-18-1026-16</inkml:trace>
  <inkml:trace contextRef="#ctx0" brushRef="#br0" timeOffset="1075">2006 758 2254 0,'0'0'355'0,"0"0"-293"0,0 0-13 16,0 0 107-16,225 0-43 15,-128-3-63-15,2 0-49 16,-1 3 47-16,-8 0-24 15,-18 9-6-15,-13 20 42 16,-18 7-36-16,-17 12 12 16,-14 4 12-16,-10-2-14 15,0 1 6-15,0-3-40 16,-10-10-1-16,-1-8-5 16,5-12-128-16,6-9-210 15,0-9-449-15</inkml:trace>
  <inkml:trace contextRef="#ctx0" brushRef="#br0" timeOffset="1225">2911 448 2191 0,'0'0'336'15,"0"0"-290"-15,0 0-46 16,0 0-71-16,0 0-499 0</inkml:trace>
  <inkml:trace contextRef="#ctx0" brushRef="#br0" timeOffset="2078">3183 865 1545 0,'0'0'263'16,"0"0"-113"-16,0 0 327 15,8 167-306-15,-8-120-22 16,0-7-106-16,0-11-28 16,0-9 3-16,0-9-18 15,0-11-33-15,0 0 19 16,0-2-82-16,0-32-4 16,0-9 9-16,17-10-10 15,17-6 36-15,8 4 10 16,2 3 31-16,4 13 24 15,5 14 0-15,-2 12 82 16,4 13 71-16,-2 0-34 0,-2 16 43 16,-6 15-57-1,-4 6-34-15,-7 11-2 0,-5-2-17 16,-9-1-4-16,1 7-30 16,-8-9-17-16,2 1 17 15,-6-7-18-15,-1-10-10 16,-1-2 8-16,2-13-74 15,6-5-24-15,2-7-11 16,14-7 20-16,7-26-33 16,10-22-69-16,14-15 27 15,7-12 8-15,6-16 19 16,9-14 63-16,2-9-5 0,-3-3 17 16,-11 5 49-16,-6 14 15 15,-15 15 100 1,-19 16 64-16,-11 18 68 0,-21 12 36 15,0 13-13-15,0 7-40 16,-29 4-38-16,-8 15-68 16,-4 5-31-16,-4 0 4 15,-3 31-43-15,-2 25 15 16,13 14-28-16,2 18-17 16,11 16 18-16,10 7-27 15,4 3 0-15,7 7 2 16,0-7-1-16,3-7-2 15,0-12-16-15,0-17-28 16,0-19 39-16,9-21-19 16,12-19-2-16,3-19 13 0,3 0-2 15,9-30 14-15,8-18 2 16,8-15 0-16,4-5-6 16,3 6 17-16,-2 12-10 15,-5 13 41-15,-3 19-18 16,-4 18 29-16,-8 0-17 15,-5 44 10-15,-8 21 94 16,-10 8-83-16,-10 14-17 16,-4-3 19-16,3-5-40 15,6-15 14-15,15-18-33 16,8-17 6-16,13-16-21 16,3-13-1-16,18-13-163 15,-12-20-396-15,-15-6-1725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4:09.072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0 950 2796 0,'0'0'296'0,"0"0"-296"16,0 0-212-16,0 0 156 0,0 0-292 15,0 0-989-15</inkml:trace>
  <inkml:trace contextRef="#ctx0" brushRef="#br0" timeOffset="131">51 1596 2414 0,'0'0'488'16,"0"0"-414"-16,0 0 8 15,0 0-82-15,0 0-31 16,0 0-765-16</inkml:trace>
  <inkml:trace contextRef="#ctx0" brushRef="#br0" timeOffset="638">1394 438 2002 0,'0'0'342'15,"0"0"-214"-15,0 0-51 16,0 0 123-16,0 227 33 0,-12-116-91 15,0 14-75-15,-3-4 10 16,1-3-65-16,7-13 0 16,4-16-24-16,3-21-27 15,0-19-102-15,0-28-155 16,3-12-415-16,-3-9-1261 0</inkml:trace>
  <inkml:trace contextRef="#ctx0" brushRef="#br0" timeOffset="896">645 568 2201 0,'0'0'381'0,"0"0"-256"15,0 0-59-15,0 0 145 16,197-74-63-16,-90 44-88 15,10 1-3-15,6 3-47 16,-5 14-8-16,-7 11 29 16,-19 1-31-16,-16 0-12 15,-17 9-36-15,-14 11-61 16,-7 6-63-16,-11-4-128 16,-12-8-362-16</inkml:trace>
  <inkml:trace contextRef="#ctx0" brushRef="#br0" timeOffset="1277">1907 1006 2145 0,'0'0'331'15,"0"0"-259"-15,-17 162 78 16,17-91 125-16,0 0-135 16,0-2-89-16,0-10-18 15,11-9-31-15,-5-16 26 16,-2-13-28-16,-1-12 0 0,-3-9 11 16,0 0 2-16,0-9 28 15,0-28-34-15,0-18 4 16,-7-17 1-16,7-12-12 15,0-2 0-15,0-1-6 16,10 10 7-16,19 8-1 16,1 14 19-16,9 19-18 15,-3 11 44-15,9 13-45 16,8 12-38-16,19 0-98 16,-13 5-407-16,-11 15-566 0</inkml:trace>
  <inkml:trace contextRef="#ctx0" brushRef="#br0" timeOffset="1597">3104 277 2465 0,'0'0'334'0,"0"0"-273"16,-83 158 66-16,29-27 108 16,-9 45-66-16,-2 36-74 0,-1 11-73 15,18-39 37-15,16-52-56 16,11-44 7-16,9-21-20 15,0 1-26-15,6-2-83 16,6-2-78-16,0-31-314 16,14-18-349-16</inkml:trace>
  <inkml:trace contextRef="#ctx0" brushRef="#br0" timeOffset="2108">3585 425 2492 0,'0'0'351'16,"0"0"-282"-16,0 182-24 15,3-84 101-15,0 8-3 16,7 9-49-16,1 4-75 15,2-2 10-15,1-9-10 16,4-6-11-16,-9-14 4 16,2-24-12-16,-7-13-41 15,-4-23 28-15,0-19-33 16,0-9 43-16,0-3-8 16,0-40 5-16,0-17-1 15,0-12-10-15,14-8 2 0,-1-2 14 16,11 14-8-16,0 13 7 15,8 15-11-15,5 22 13 16,1 14-5-16,4 4 5 16,-1 22 0-16,1 24 29 15,-1 14-16-15,-7 6 25 16,-10 7 11-16,-16-2-42 16,-8-3 26-16,-14-9-33 15,-31-6 0-15,-14-12 21 16,1-13-20-16,-4-8 6 15,6-18-7-15,4-2-12 0,11-7 5 16,14-23-73-16,23-45-147 16,4 10-405-16,0-3-833 0</inkml:trace>
  <inkml:trace contextRef="#ctx0" brushRef="#br0" timeOffset="2322">4415 1149 2347 0,'0'0'334'16,"0"0"-259"-16,0 0-16 0,0 189 130 16,0-132-26-1,0-5-108-15,0-6-55 0,0-2-79 16,11-12-128-16,2-11-300 15,-2-12-333-15</inkml:trace>
  <inkml:trace contextRef="#ctx0" brushRef="#br0" timeOffset="2447">4495 780 2045 0,'0'0'0'15,"0"0"-57"-15,0 0-1396 0</inkml:trace>
  <inkml:trace contextRef="#ctx0" brushRef="#br0" timeOffset="3250">4791 1270 1652 0,'0'0'286'0,"0"0"-170"16,0 0 129-16,0 174-3 16,0-143-83-16,0-13-101 15,-3-9-43-15,3-5 28 16,-3-4 26-16,3 0-5 16,0-25-46-16,0-12-16 15,0-12-4-15,0-3-4 16,9-5 3-16,15 4-6 15,8 12 9-15,2 7 0 0,8 16 12 16,-1 9 12-16,1 9 40 16,-4 0-8-16,-1 15-11 15,-5 20 30 1,-5 2-27-16,-3 10 3 0,-6-2-27 16,-9 6-23-16,3-5-2 15,-3-6-1-15,2-6-35 16,-1-9 21-16,4-7-88 15,4-8 2-15,1-10 32 16,10 0-9-16,2-19 10 0,4-27 8 16,6-16-35-1,7-22 22-15,4-12-45 0,4-13 21 16,4-6 16-16,3 4 17 16,-1 2 65-16,-3 11 0 15,-14 9 49-15,-14 18 169 16,-14 15-6-16,-17 16 16 15,0 11-26-15,-3 11-74 16,-26 12-30-16,-4 6-42 16,-6 0-26-16,-2 38 34 15,4 12-53-15,-2 14-10 16,7 18 8-16,8 4 2 16,8 10-4-16,5 4-7 15,5 2 0-15,6-3-4 16,0-9 4-16,0-8-6 15,0-21-8-15,0-15-20 0,13-20 19 16,7-20-35-16,9-6 8 16,8-19 35-16,16-23-7 15,1-6 4-15,9 7 10 16,-1 14 0-16,0 10 20 16,-7 17 25-16,-7 0-9 15,-3 26 33-15,-10 15-53 16,-8 5 31-16,-9 3-11 15,-5-1-23-15,-2-8 26 16,-8-7-39-16,-3-11-18 16,0-6 12-16,0-6-79 15,-18-10-98-15,-12 0-271 0,-12-7-496 16</inkml:trace>
  <inkml:trace contextRef="#ctx0" brushRef="#br0" timeOffset="3441">4450 0 2968 0,'0'0'275'15,"0"0"-275"-15,0 0-116 0,269 134 85 16,-155-91-287-1,-15-9-1802-15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4:07.510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51 250 1508 0,'0'0'293'0,"0"0"-120"16,0 0-4-16,0 0 51 16,0 0 13-16,0 0-118 15,-51-34-78-15,68 89-7 0,25 47 101 16,12 57 20-16,9 47-62 16,-12-8-58-16,-16-37 25 15,-14-49-41-15,-11-38-3 16,1 1-8-16,2-7 7 15,-2-12-5-15,-5-24-6 16,5-21 0-16,-1-11 13 16,8-18 2-16,6-47 2 15,20-54-17-15,22-54 7 16,3-48-25-16,-7 14 11 16,-20 48-32-16,-25 60 12 15,-10 52-45-15,3 12-67 0,4 35-129 16,-4 0-511-1,-2 7-1060-15</inkml:trace>
  <inkml:trace contextRef="#ctx0" brushRef="#br0" timeOffset="428">886 1523 2225 0,'0'0'540'0,"0"0"-477"15,0 0 73-15,0 0 123 0,0 0-140 16,0 0-119 0,0 0-49-16,-3-26-161 0,21 11-267 15,-1-6-597-15</inkml:trace>
  <inkml:trace contextRef="#ctx0" brushRef="#br0" timeOffset="960">1735 753 2221 0,'0'0'304'0,"0"0"-234"15,0 0 31-15,0 0 107 16,-189-62 18-16,141 62-79 15,0 6-107-15,-2 35-18 16,2 17 5-16,3 18-4 16,7 3 27-16,11 6-50 15,9-2 0-15,15-5-10 16,3-7 10-16,8-12-15 16,29-11-44-16,7-18-41 15,16-15 28-15,2-15-77 16,4-13 9-16,-1-42 23 15,-4-16-7-15,-8-22 54 16,-11-13 1-16,-9-13 29 0,-9-36 34 16,-9 14 12-16,-12-12 15 15,-3 8 92-15,0 28 18 16,0 3 8-16,0 30 42 16,-3 30-70-16,3 24 33 15,0 27-61-15,0 3-47 16,0 53-6-16,0 59 11 15,0 56 7-15,0 51-12 16,-7 15-27-16,-10-13 30 16,5-48-39-16,6-52 0 15,6-34-2-15,0-18-25 16,0-7-55-16,0 6-168 16,0-12-355-16,-3-25-407 0</inkml:trace>
  <inkml:trace contextRef="#ctx0" brushRef="#br0" timeOffset="1359">27 2129 530 0,'0'0'1745'15,"0"0"-1465"-15,0 0-158 16,0 0 48-16,0 0 99 16,0 0-134-16,0 0-66 15,122-45 27-15,-33 27-30 16,10 1 7-16,20 10-32 15,4 1-14-15,8 3 22 16,4 3-37-16,-1 0-10 16,1 0 1-16,-11 0 9 15,-10 0-21-15,-13 0 9 16,-20 0-30-16,-18 0 10 16,-18 0-95-16,-13 0-135 15,-23 0-59-15,-5 0-444 0,-4-13-1332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4:14.087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510 177 1603 0,'0'0'392'16,"0"0"-177"-16,0 0-131 15,0 0 158-15,0 0 57 16,18 178-112-16,-12-87-72 15,-3 9 4-15,1 3-64 16,-1-6-9-16,-3-8-4 16,0-12-42-16,0-4 0 0,0-14-27 15,-3-10-139 1,-21-11-199-16,3-16-405 0,-3-20-1193 0</inkml:trace>
  <inkml:trace contextRef="#ctx0" brushRef="#br0" timeOffset="377">0 342 1989 0,'0'0'278'15,"0"0"-179"-15,0 0-32 0,0 0 150 16,200-177 13-1,-122 134-92-15,5 2-67 16,1 7 13-16,2 9-18 16,1 13 8-16,2 12-45 0,-2 0-28 15,-3 37 23-15,0 15-24 16,-12 14 0-16,-13 11-1 16,-18 8 12-16,-20 5-17 15,-21 3 6-15,-3 0 0 16,-50 6 6-16,-16-2-6 15,-6-5 0-15,-8-7-9 16,0-17 18-16,8-8-18 16,6-20 9-16,10-16-43 0,7-9 1 15,7-15-96-15,7 0-148 16,11-21-339-16,12-8-866 16</inkml:trace>
  <inkml:trace contextRef="#ctx0" brushRef="#br0" timeOffset="655">1931 104 2259 0,'0'0'275'0,"0"0"-216"0,-76 166 89 16,28-69 118-16,-4 15-88 16,1 7-45-16,-2 4-94 15,2 2-9-15,0-4-5 16,6-7-23-16,7-14-4 16,6-16-83-16,4-11-150 15,11-25-241-15,10-20-357 0</inkml:trace>
  <inkml:trace contextRef="#ctx0" brushRef="#br0" timeOffset="1038">2407 649 2208 0,'0'0'387'16,"0"0"-300"-16,0 0 60 16,0 0 73-16,-183-12-112 15,132 31-86-15,13 14-10 16,10 8-18-16,14 6 6 16,14 9-25-16,0 1 16 15,14-2-20-15,25-2 2 0,6-7 8 16,-1-2 4-1,1-8 0-15,-8-5 15 16,-8-5 0-16,-16-6-9 0,-10 0 9 16,-3-5 0-16,-13 1 28 15,-32-3-4-15,-11-4 15 16,-6-6-39-16,1-3 1 16,8 0-9-16,12-3-28 15,28-37-134-15,10 1-194 16,3 6-585-16</inkml:trace>
  <inkml:trace contextRef="#ctx0" brushRef="#br0" timeOffset="1347">2794 774 2179 0,'0'0'286'16,"0"0"-173"-16,0 0 154 15,-62 162-30-15,34-100-109 16,14 0-94-16,8-7-26 16,6-2-8-16,0-6 1 15,27-13-7-15,11-6 6 16,4-16-55-16,3-12 17 16,3 0-40-16,-7-30 23 15,-4-21 12-15,-11-7 22 16,-10-8 12-16,-12-2 9 15,-4-1 0-15,0 7 23 0,-25 7-23 16,-6 8-15 0,-20 8-137-16,10 10-404 0,-1 7-445 15</inkml:trace>
  <inkml:trace contextRef="#ctx0" brushRef="#br0" timeOffset="1605">2687 473 1699 0,'0'0'330'0,"0"0"-106"16,0 0 54-16,0 0-31 15,0 0-156-15,200-94-77 16,-162 94-14-16,-1 16-66 0,-5 9-103 16,-5 3-91-1,-3-3-47-15,0-10 121 0,0-9 72 16,0-6 114-1,5-3 7-15,1-27 81 0,6-11 86 16,-3-6 86-16,6-3-62 16,2 4-55-16,17-23-143 15,-13 13-159-15,-7 10-1114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4:17.459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1355 1691 0,'0'0'247'0,"0"0"-178"15,0 0-36-15,0 0 138 16,0 0 54-16,0 0-90 16,93-40-88-16,-52-1 21 15,7-8-8-15,7-13-36 16,7-17 8-16,4-7-32 15,0-18 0-15,-4-12 0 16,0-2 8-16,-7-6-3 0,-7 8-5 16,-10 9 0-1,-7 10 15-15,-11 18 19 16,-8 24 39-16,-6 15 44 0,-6 15-56 16,0 10 28-16,0 8-41 15,0 7-30-15,0 0 33 16,0 0-51-16,0 0-2 15,0 16-7-15,0 15 9 16,0 9 8-16,0 6-8 16,0 5 0-16,0-2-3 15,0 7 4-15,0-4-1 16,0 5 0-16,0-5 6 16,0-2 14-16,0-4-20 15,0-2 0-15,0-4-2 16,6-3 2-16,2-6 0 0,2-6 0 15,4-2 1 1,1-12 2-16,4-4-3 0,7-7-6 16,4 0-13-16,12-9 14 15,6-26-17-15,3-7 10 16,5-13-15-16,2-2 25 16,-2-6-17-16,-2 1 19 15,2 0-8-15,-8 6 16 16,-10 5 1-16,-10 12 9 15,-8 8 6-15,-13 6 62 16,-4 9-35-16,-3 7-6 16,0 6 62-16,0 0-59 15,0 3-26-15,0 0 16 16,0 0-37-16,0 3 19 16,0 25-20-16,-6 12 0 0,-7 13 22 15,-5 9-21 1,4 10 18-16,1 1 7 0,2 5-26 15,8-3 57-15,3-4-57 16,0-8 1-16,14-17 18 16,23-14-11-16,25-23-2 15,21-9-6-15,82-71-47 16,-16-11-37-16,-11-11-449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4:22.033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167 366 1512 0,'0'0'751'0,"0"0"-562"0,0 0-41 15,0 0 142-15,0 0-10 16,0 0-97-16,123 208-62 16,-81-122-59-16,6 8 13 15,1 0-41-15,6-6-1 16,1-6 12-16,-2-18-45 16,-6-9 2-16,-10-16-4 15,-7-8-49-15,-10-10-3 16,-10-8-82-16,-2-7-74 15,3-6-68-15,-3-2-218 16,2-20-146-16</inkml:trace>
  <inkml:trace contextRef="#ctx0" brushRef="#br0" timeOffset="238">932 518 2290 0,'0'0'532'0,"0"0"-493"16,0 0 91-16,0 0 150 15,-173 179-90-15,109-95-61 16,-7 3-100-16,-1-3-8 16,7-6-6-16,2-9-15 0,9-11-9 15,9-10-77 1,4-8-103-16,-1-16-121 0,12-9-364 15,9-8-426-15</inkml:trace>
  <inkml:trace contextRef="#ctx0" brushRef="#br0" timeOffset="766">0 0 1724 0,'0'0'326'0,"0"0"-115"15,0 0 43-15,0 0 59 16,0 0-73-16,0 0-121 16,0 0-32-16,-9 0-45 15,45 0 32-15,20 0 18 16,13 0-64-16,8 0 38 16,2 0-42-16,10 0-12 15,7 0 42-15,11 2-42 16,7 7 0-16,4-2-12 15,-7-1 1-15,-9-2-11 16,-18 1-13-16,-28-5-185 16,-23 0-392-16,-25-5-2032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4:20.238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113 76 728 0,'0'0'889'15,"0"0"-701"-15,0 0-50 16,0 0 61-16,0 0 47 16,0 0-12-16,0-20-123 15,0 64-68-15,-9 25 117 16,-6 23-44-16,1 19-42 16,1 19-14-16,2-1-39 0,5-2 7 15,-6-5-25-15,3-17 9 16,-1-19-19-16,2-17 7 15,5-22-6-15,0-19-2 16,3-19-32-16,0-9 40 16,0-9-9-16,0-42 9 15,9-17 0-15,6-19 0 16,2-12 0-16,-4-13-7 16,2-3 20-16,-6-5-14 15,2 4 1-15,4 11 0 16,-2 18 7-16,7 22-7 15,8 24 0-15,7 29 19 16,3 12-18-16,4 12 32 0,3 43-16 16,-1 11-8-1,1 15 18-15,-5 13-27 0,-1 2 0 16,-7 0-1-16,-8-4-5 16,0-3 6-16,0-16-18 15,-7-14-33-15,-1-21-3 16,2-18-30-16,0-20 11 15,2 0 37-15,11-45-1 16,1-17 31-16,5-21-15 16,-2-15 21-16,-5-7-14 15,2 1 14-15,-5 0 0 16,-6 14 8-16,-3 22-7 0,-5 18 89 16,-2 26-5-1,2 24-46-15,-2 0 14 16,3 38 2-16,-1 26 13 15,-7 17-38-15,-1 15-29 0,-5 3 48 16,0 4-49-16,0-1 2 16,0-6 14-16,0-9-16 15,10-11-9-15,-4-18-9 16,5-8-28-16,-1-13 3 16,1-12-140-16,2-23-321 15,1-2-21-15,-7 0-820 0</inkml:trace>
  <inkml:trace contextRef="#ctx0" brushRef="#br0" timeOffset="820">1663 777 1876 0,'0'0'312'0,"0"0"-158"16,0 0 48-16,0 0 35 15,0 0-70-15,0 0-84 16,0 0-10-16,-191-31-27 16,146 69-7-16,0 11 38 15,9 7-49-15,7 3-13 0,16 1-15 16,10-3 9-1,3-4-18-15,9-7 6 0,30-11-76 16,6-13 2-16,6-13-77 16,5-9 21-16,-2-9 14 15,-2-32 5 1,-8-8 74-16,-8-11 7 0,-12-2 33 16,-10 1 42-16,-11 8 48 15,-3 12 59-15,0 14 21 16,0 18-58-16,0 9 32 15,0 5-133-15,0 40 2 16,0 10 23-16,0 7-36 16,0 3 7-16,3-10-7 15,18-5-20-15,6-9 19 16,5-13-65-16,5-15-20 0,13-13 85 16,-2 0-22-16,3-22-29 15,-6-22-23-15,0-9 23 16,-7-9 46-16,-8 4-9 15,-2 1 15-15,-8 11 16 16,-8 14 34-16,-6 17 44 16,-6 15-4-16,0 0-56 15,0 27 13-15,0 24-5 16,0 11-20-16,-6 6 41 16,6-6-50-16,0-2-7 15,3-14-6-15,32-12-21 16,13-15 6-16,7-17-5 0,7-2-36 15,0-24 30-15,-7-19-34 16,-6-14 44-16,-9-2 1 16,-4-1 15-16,-12 9 4 15,-7 5 22-15,-7 15 26 16,-7 12 26-16,2 14-29 16,-5 5-10-16,0 17-27 15,0 23-10-15,0 10 65 16,0 3-62-16,0-3 2 15,0-4-7-15,0-8 0 16,0-4-58-16,0-13-13 16,0-12-143-16,6-5-308 15,-6-4-290-15</inkml:trace>
  <inkml:trace contextRef="#ctx0" brushRef="#br0" timeOffset="1096">1456 469 2174 0,'0'0'361'0,"0"0"-288"16,0 0-4-16,0 0 114 0,90-182-99 15,-39 144-81 1,3 12-3-16,-7 16-105 0,-7 5-44 16,-8 5-119-1,-2 0-39-15,-3 0 30 0,12 0-111 16,-4-12-189-16</inkml:trace>
  <inkml:trace contextRef="#ctx0" brushRef="#br0" timeOffset="1240">2111 0 1217 0,'0'0'564'15,"0"0"-357"-15,0 0 56 16,0 0 16-16,0 0-65 16,0 0-45-16,182 106-76 15,-137-75-23-15,5-13-52 16,7-11-18-16,6-7-12 0,29-38-165 16,-18-15-179-16,-8-2-604 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4:34.688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3645 2145 1071 0,'0'0'1505'0,"0"0"-1262"0,0 0-187 16,0 0 87-16,0 0 22 15,0 0-69-15,0 0-31 16,189-15-65-16,-109 6 0 16,25 9-85-16,-18 0-275 15,-19 0-484-15</inkml:trace>
  <inkml:trace contextRef="#ctx0" brushRef="#br0" timeOffset="214">3706 2649 84 0,'0'0'2429'16,"0"0"-2116"-16,0 0-238 15,0 0 7-15,0 0 96 16,0 0-85-16,176 7-93 15,-66-7-40-15,-17 0-245 16,-7 0-676-16</inkml:trace>
  <inkml:trace contextRef="#ctx0" brushRef="#br0" timeOffset="1156">5082 1358 2194 0,'0'0'586'16,"0"0"-351"-16,0 0 36 15,0 0-66-15,0 0-86 16,0 0-59-16,0 0-45 15,149 0 61-15,-4 0-29 16,3 0-29-16,12 0 12 16,-10 0-30-16,-35 0 0 15,-1 0 0-15,-21 4-93 16,-18 22-11-16,-27 0-233 16,-19-9-834-16</inkml:trace>
  <inkml:trace contextRef="#ctx0" brushRef="#br0" timeOffset="542">5380 1838 2359 0,'0'0'516'0,"0"0"-448"15,0 0-56-15,0 0 174 16,0 0 34-16,78 171-84 0,-25-89-100 15,4 1-25-15,6-3 14 16,6 1-17-16,-1-12 26 16,-5-7-34-16,-7-16-16 15,-19-11 14-15,-9-13-106 16,-12-11-140-16,-11-11-277 16,-5 0-135-16,0-15-1278 0</inkml:trace>
  <inkml:trace contextRef="#ctx0" brushRef="#br0" timeOffset="749">5959 1916 2053 0,'0'0'563'16,"0"0"-423"-16,0 0 17 15,0 0 103-15,-125 170 2 16,67-94-160-16,-10 1-66 15,-6 7-15-15,2-6-13 16,3-7-16-16,10-12-43 16,11-12-175-16,18-20-283 15,12-14-528-15</inkml:trace>
  <inkml:trace contextRef="#ctx0" brushRef="#br0" timeOffset="-718">1191 2954 2027 0,'0'0'378'0,"0"0"-256"0,0 0-6 16,0 0 163-16,0 0-72 15,0 0-119-15,0 0-32 16,0 0-26-16,0 0-20 16,18 0 24-16,9-14-33 15,15-10 0-15,6-11 1 16,6-7 4-16,5-18-11 15,7-11 5-15,3-13-25 16,3-16 18-16,-6-8-7 16,-4-8 8-16,-14 6 6 15,-10 6 1-15,-10 16 55 16,-11 15-29-16,-7 18 2 0,-5 21 44 16,-2 12-41-16,-3 16 14 15,0 6 13-15,0 0-35 16,0 3 22-16,0 31-46 15,-18 15 2-15,1 23 1 16,-4 8-3-16,0 4 0 16,8 0-11-16,2-2 22 15,8-9-11-15,3-5 0 16,0-11 0-16,0-14-17 16,14-9 17-16,13-13-37 15,9-14 2-15,8-7-25 16,8 0 60-16,7-37-39 15,6-19-5-15,-1-17 43 16,-1-9-16-16,-7-5 7 0,-11 6 10 16,-18 10 0-1,-13 16 24-15,-10 9 18 0,-4 17 4 16,0 13 52-16,0 10-32 16,-12 6 18-16,-4 0-18 15,-1 29-60-15,-4 22 13 16,3 15-19-16,4 11 0 15,11 4-3-15,3-3 3 16,0-10-1-16,0-9 0 16,11-13-50-16,6-11 13 15,-4-14-47-15,5-5-31 16,-4-11-26-16,2-5-180 16,2-12-242-16,-7-15-23 0</inkml:trace>
  <inkml:trace contextRef="#ctx0" brushRef="#br0" timeOffset="-297">1222 1795 1790 0,'0'0'381'0,"0"0"-271"16,0 0-33-16,0 0 132 15,0 0-72-15,0 0-70 16,0 0 5-16,149-189-5 15,-66 108 21-15,13-13-16 16,11-2-48-16,7-3 28 16,-4 7-40-16,-6 10-6 15,-17 20 80-15,-23 19-26 16,-20 24 7-16,-12 19-19 0,-14 3 0 16,-5 40 45-1,1 14-71-15,1 14-22 16,4 4-18-16,34 27-161 15,-5-18-356-15,0-20-370 0</inkml:trace>
  <inkml:trace contextRef="#ctx0" brushRef="#br0" timeOffset="3426">678 448 555 0,'0'0'1106'0,"0"0"-846"16,-87 217 1-16,22-36 0 15,-19 70-68-15,1 28-51 16,8 7-19-16,13-10-49 16,14-27-19-16,6-12-30 0,4-23-25 15,7-50 32 1,14-44-32-16,7-36 0 0,-1-13-6 15,1 7 12-15,2-1 25 16,2-4-8-16,6-21-13 16,0-18 44-16,0-16-19 15,17-8-11-15,17-7 12 16,16-3-15-16,7 0 32 16,9 0-41-16,11-6-11 15,9-6 49-15,10 6-37 16,18 1 11-16,17 5-15 15,39 0 0-15,46 0 5 16,64 0-14-16,33 0 0 16,9-6-2-16,-16 1 2 0,-20-6 0 15,4 0-1-15,7 2-11 16,-7-4 11-16,3 10-14 16,-3 3 15-16,-1 0-9 15,1 0 9-15,1 7 0 16,-1 8-1-16,-15 1 10 15,-3-7-8-15,-9-4-1 16,-25-5 0-16,-17 0-10 16,-48 0 10-16,-36-9 0 15,-29-3-1-15,-15-3 3 16,14-18-1-16,3 4-1 16,1-12-9-16,-22-2 0 15,-17-3 9-15,-21-11 0 16,-9-5-7-16,-13-20 19 15,-10-9-8-15,-5-21-4 0,-2-44 0 16,-9-48-10-16,-3-46 10 16,0-1-26-16,0 47 11 15,0 61-9-15,-8 62 14 16,1 16 10-16,1-3 0 16,3-1 4-16,-5-1-3 15,5 3-1-15,3 9 0 16,0 2 6-16,0 3-8 15,0 4 2-15,0 2 0 16,17 6-4-16,-2 7 4 16,1 4 0-16,-2 1-8 0,0 1 16 15,-1-3-7 1,-2 3-1-16,-7-2 0 0,-1 4-4 16,-3 8 5-1,0 5-1-15,0 4 21 0,-7 7-21 16,-4-3 45-16,-2 5-45 15,2 0 8-15,2 0-17 16,-6 0 9-16,1 0-8 16,1 0 7-16,-8 0-14 15,0 0 5-15,-9 0 1 16,-5 0 4-16,-7 9-2 16,-6 5 7-16,-11-5-12 15,-7 0 3-15,-12 1-24 16,-12-1 21-16,-10 0-54 0,-8-3 17 15,-2 1 49-15,-1-2-12 16,9-1 11-16,-2-2-6 16,3-2 7-16,2 0-5 15,-2 0 5-15,2-2 0 16,-8-14-7-16,-4 1 7 16,-6 2 0-16,-4 1-18 15,-6 6 18-15,-1 0-15 16,7 6 15-16,4-5 0 15,6 3-5-15,4-5 6 16,0 3-1-16,-3-5 0 16,-4-5 0-16,4-1 12 15,-4-2-6-15,0 5 9 0,-11-3-15 16,-1 6-11-16,-8-4 11 16,-1 1 0-16,4 0 6 15,0-6-9-15,9 2 3 16,15-7 0-16,11-2 0 15,9 1 6-15,12-4 30 16,-5 3-19-16,2 0-16 16,1 4 7-16,8-2-8 15,4 5 0-15,-1 3-5 16,0 5 6-16,-6 5-2 16,-8 1-6-16,-1 4 7 15,-3 0-4-15,1 0 4 16,8 0 0-16,6 0-8 0,10 0 17 15,8 0-6 1,-2 0-3-16,2 0 0 0,3 0 6 16,0 0-6-16,-2 0-3 15,-1 0-7-15,-8 0 20 16,-13 0-11-16,-4 0 1 16,-10 0-18-16,6 0 18 15,11 0 0-15,18 0 50 16,13 0-31-16,10-9-10 15,8 0-4-15,2-7-5 16,5 3 1-16,2 2 10 16,1-6-11-16,2 7 0 15,-1 0-2-15,1 1 11 0,1-2-3 16,-2 5-6 0,1 0 1-16,-2 0 1 0,4 2-1 15,-5 4-1-15,-2 0 22 16,-2 0-21-16,4 0 25 15,2 0-26-15,2 0 7 16,4 0 2-16,3 0-9 16,0 0 0-16,0 0 24 15,-5 0-23-15,5 0 33 16,-3 0-21-16,0 0-12 16,0 0 22-16,3 0-23 15,0 0 0-15,0 0-1 0,0 0 2 16,-4 0 4-1,4 0-5-15,-3 7 0 0,-5 8-3 16,2 5 3-16,-9 4 0 16,6 0-2-16,-9 2 8 15,4-1 0 1,-2-1-6-16,-2 5 0 0,4 1-18 16,1 4 18-16,-8 30-130 15,0-13-404-15,-11-7-1464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5:20.010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36 421 3019 0,'0'0'78'15,"0"0"-78"-15,0 0-736 0,0 0 538 16,0 0 18-1,0 0-1707-15</inkml:trace>
  <inkml:trace contextRef="#ctx0" brushRef="#br0" timeOffset="106">0 1082 2270 0,'0'0'889'0,"0"0"-769"16,0 0-104-16,0 0-16 15,0 0-10-15,0 0-628 0</inkml:trace>
  <inkml:trace contextRef="#ctx0" brushRef="#br0" timeOffset="660">1311 0 1662 0,'0'0'247'0,"0"0"-117"16,0 0 37-16,0 0 89 15,0 0-11-15,0 0-94 0,0 0-66 16,-30-17-19-16,30 120 81 16,0 52-6-16,0 0-62 15,0-5-42-15,-15-24 10 16,12-33-31-16,3 4-4 15,0-5-12-15,0-17-88 16,14-8-104-16,10-25-415 16,-6-19-349-16</inkml:trace>
  <inkml:trace contextRef="#ctx0" brushRef="#br0" timeOffset="859">911 480 2205 0,'0'0'375'16,"0"0"-274"-16,0 0 35 15,0 0 109-15,0 0-83 16,242-15-111-16,-132 1-51 16,12 5-6-16,42 9-173 15,-32 0-471-15,-25 23-685 0</inkml:trace>
  <inkml:trace contextRef="#ctx0" brushRef="#br0" timeOffset="1238">2170 528 2261 0,'0'0'582'16,"0"0"-482"-16,0 0 72 15,-185-22 84-15,119 31-109 16,-3 33-58-16,7 13-47 16,14 12-8-16,13 3 4 15,20 3-37-15,15-5-1 16,8-6-14-16,37-12-58 16,18-16-33-16,5-22-56 15,8-12-38-15,-1-19-33 16,-10-33 19-16,-5-17 107 15,-19-2 69-15,-10 6 37 0,-17 12 107 16,-8 22 126 0,-2 17 9-16,-4 14-44 0,0 7-90 15,0 34-32-15,0 9 17 16,8 3-42-16,12-6-27 16,11-7-24-16,10-9-68 15,31-6-136-15,-6-14-557 16,-7-4-1735-16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0:10.40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81 353 1403 0,'0'0'320'16,"0"0"-190"-16,0 0-2 16,0 0 86-16,0 0-20 15,0 0-19-15,0-23-81 16,0 23-24-16,0 0 12 16,0 17-64-16,-3 26-10 15,-3 21 40-15,-5 15-17 16,1 7 8-16,-1-2-39 0,1-3 0 15,-1-13-5-15,4-12 11 16,1-14-6-16,3-13 0 16,0-10 0-16,3-12 1 15,0-7-1-15,0 0 0 16,0 0-15-16,0-32 11 16,19-11-23-16,16-12-9 15,4-12-9-15,5 2 33 16,8 3-41-16,-4 4 5 15,4 5 31-15,-4 7-17 16,-6 8 24-16,-12 10-1 16,-9 12 11-16,-11 7-3 0,-10 9 14 15,0 0-2-15,0 0 43 16,-24 7-40-16,-7 13 1 16,-4 6 1-16,2 3-7 15,1-8 11-15,1 6-17 16,7-2-1-16,7 4 0 15,10-2 3-15,7 3 1 16,0 5-4-16,7 3 0 16,25 5-3-16,1-8 4 15,9 1-1-15,-1-4 0 16,1-1 0-16,0-5 10 0,-9-6-10 16,-1-1 0-1,-5-3-1-15,-6-9 1 16,-8-1-1-16,-5-3-18 0,-2-3-93 15,-2-14-136-15,-1-16-143 16,0-4-919-16</inkml:trace>
  <inkml:trace contextRef="#ctx0" brushRef="#br0" timeOffset="212">758 644 643 0,'0'0'976'0,"0"0"-808"16,0 0-79-16,0 0 11 0,0 187 55 15,0-139-77 1,0-3-17-16,0-8-61 0,0-6 0 16,0-9-1-1,3-15-76-15,1-5-158 0,-4-2-531 0</inkml:trace>
  <inkml:trace contextRef="#ctx0" brushRef="#br0" timeOffset="371">726 353 1676 0,'0'0'286'0,"0"0"-227"15,0 0-59-15,0 0-40 0,0 0-219 0</inkml:trace>
  <inkml:trace contextRef="#ctx0" brushRef="#br0" timeOffset="1441">986 771 1137 0,'0'0'665'0,"0"0"-601"16,0 0-23-16,0 0 5 15,0 0 97-15,0 0-25 16,0 0-65-16,121 19-14 15,-87-19-10-15,1-6-27 16,-1-7 23-16,-2-2-25 16,-2-3 0-16,-6 0 3 15,-10 1-3-15,-4-1 0 16,-10 3-1-16,0-8 1 16,0 8 17-16,-18-4-15 15,-6 3 16-15,-3 5 8 16,-3 1-5-16,1 4 0 15,5 6-11-15,0 0 10 0,3 0 5 16,5 25-19-16,-1 12 4 16,5 5 3-16,6 6-11 15,6 1 10-15,0 0-12 16,0-1 0-16,3-8-6 16,18-3 5-16,3-5 1 15,8-11-2-15,2-12-35 16,7-9 31-16,1 0-44 15,3-9-20-15,-1-19 17 16,-2-15-18-16,-5 0 23 16,-5-1 4-16,-8 2 29 15,-3 3 8-15,-4 9 7 16,-7 10 0-16,1 8 24 16,-8 9-5-16,0 3 16 0,4 3-20 15,-4 29 25 1,5 1 15-16,-2 12-55 0,-2-6 0 15,-1 1 11-15,0-5-11 16,5-6-1-16,-5-9-1 16,0-4 2-16,1-10-4 15,4-6 4-15,-5 0 0 16,6-6 6-16,6-23-6 16,-2-7-6-16,4-6 4 15,4 3 2-15,0 6-12 16,0 4 12-16,-1 13 0 0,-2 13 0 15,0 3 1-15,-2 0 29 16,-2 25-21-16,-4 11-8 16,-2 5 21-16,-5 6-22 15,3-10 0-15,-2-5 15 16,-1-4-15-16,2-12 7 16,-5-5-7-16,3-9 0 15,-3-2 5-15,0 0-5 16,3-13 7-16,3-22-7 15,2-6 0-15,5-5 1 16,2-1-1-16,2-3 0 16,7 4-6-16,3 6 7 15,4 3-1-15,7 5 1 16,4 8 22-16,-4 11 12 0,-1 13-21 16,-2 0 6-16,-11 22 71 15,-6 16 7-15,-12 12-9 16,-3 8-18-16,-3 1-18 15,0-8 45-15,0-3-92 16,0-14 1-16,0-6-4 16,0-14-1-16,0-8-3 15,0-6 1-15,0 0-49 16,0 0-49-16,0-29-158 16,0-6-318-16,0 2-481 0</inkml:trace>
  <inkml:trace contextRef="#ctx0" brushRef="#br0" timeOffset="1759">1078 437 1719 0,'0'0'311'0,"0"0"-218"16,0 0-62 0,0 0 132-16,108-159 65 0,-70 128-57 15,-4 10-132-15,-6 7-39 16,-4 12 0-16,0 2-98 15,-3 0-106-15,3 0-151 16,-6 2-229 0,-9 7-870-16</inkml:trace>
  <inkml:trace contextRef="#ctx0" brushRef="#br0" timeOffset="1924">1696 32 1347 0,'0'0'257'15,"0"0"-103"-15,0 0-25 16,0 0 6-16,194-20 38 0,-173 24-77 16,-18 25-65-1,-3 15 5-15,-39 29-36 0,-9-9-219 16,-3-5-738-16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5:17.202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2111 436 2097 0,'0'0'394'0,"0"0"-289"16,0 0-14-1,0 0 217-15,0 247-115 0,0-116-87 16,-3 11-40-1,-8 4-11-15,1-10-1 0,4-10-33 16,1-22-15 0,5-19-6-16,0-21-28 0,0-17-111 15,5-19-142-15,7-15-379 16,0-11-207-16</inkml:trace>
  <inkml:trace contextRef="#ctx0" brushRef="#br0" timeOffset="-798">34 534 2082 0,'0'0'288'0,"0"0"-141"15,0 0-67-15,0 0 108 16,0 0 30-16,0 0-53 15,-34-18-65-15,34 18-44 16,0 0-9-16,0 0 3 16,13 18-35-16,28 26 46 15,7 11 13-15,12 18-46 16,-1 1-1-16,-1 4-15 16,-2-10-10-16,-5-10 14 0,-6-5-16 15,-4-15-1-15,-6-8-36 16,-7-11-73-16,-1-7-141 15,3-12-269-15,-1-5-125 16,-8-21-575-16</inkml:trace>
  <inkml:trace contextRef="#ctx0" brushRef="#br0" timeOffset="-555">851 697 1538 0,'0'0'556'0,"0"0"-382"16,0 0 29-16,-78 209 52 0,28-109 3 16,-7 12-71-16,-9 6-97 15,-3 5-37-15,1-1-13 16,5-12-15-16,7-12 0 16,11-17-24-16,12-17-1 15,4-13 0-15,16-17-44 16,5-16-54-16,8-18-112 15,8-2-287-15,16-33-194 0</inkml:trace>
  <inkml:trace contextRef="#ctx0" brushRef="#br0" timeOffset="-342">576 251 2225 0,'0'0'512'0,"0"0"-457"15,0 0-16-15,0 0 109 16,176-84-30-16,-83 44-118 16,45 0-30-16,-25 11-337 15,-26 11-732-15</inkml:trace>
  <inkml:trace contextRef="#ctx0" brushRef="#br0" timeOffset="1030">1744 1085 1620 0,'0'0'853'16,"0"0"-727"-16,0 0-104 16,0 0 87-16,0 0 109 0,0 0-106 15,202-20-79-15,-117 4-12 16,1 1-15-16,-2 5 21 15,-4 10-6-15,-15 0-6 16,-14 25 5-16,-17 25-20 16,-13 12 7-16,-10 15 19 15,-11 7-13-15,0 3-5 16,0-3-8-16,3-9 0 16,21-17-1-16,11-18-26 15,10-14-49-15,10-23-16 16,4-3-6-16,-5-18-80 15,-1-26 36-15,-11-2-5 0,-12-7 83 16,-3 6 52-16,-9 3 12 16,-9 13 100-16,-1 13 44 15,-8 15 49-15,0 3-56 16,0 12-59-16,0 30-24 16,0 13 1-16,0 3-5 15,0 1-37-15,7-10-13 16,28-8-22-16,10-9-50 15,9-17 47-15,6-15-102 16,-6 0-38-16,-1-15 43 16,-13-26-82-16,-5-9 54 0,-5-7 72 15,-4 0 54-15,-10 1 24 16,-5 12 19-16,-4 13 86 16,-4 16 57-16,-3 15-6 15,0 0-42-15,0 28-42 16,0 19 5-16,0 4-14 15,0 10-30-15,0-6-32 16,27-5 6-16,23-16-6 16,7-14-1-16,6-11 0 15,-7-9-61-15,-12-4 28 16,-13-28-17-16,-14-11-9 16,-17-6 59-16,0-11 15 15,-14 3 34-15,-28 0 14 16,-9 7-30-16,-8 9 7 0,5 17 15 15,9 8-5-15,10 13-17 16,17 3-33-16,15 0-7 16,3 0-4-16,21 3-10 15,27 6-13-15,11-2 5 16,10-5-4-16,3 2 7 16,-2-1-15-16,-9 9-11 15,-8 5 26-15,-8 10-1 16,-4 11 27-16,-10 5 5 15,-4 3 11-15,-10 4 56 16,-5-7-52-16,-9-6-13 16,-3-14 1-16,0-14-8 15,0-9 0-15,0 0 3 0,0-16-3 16,0-22-17-16,0-10-4 16,6-12 18-16,15 1-4 15,3 3 4-15,3 9 3 16,5 13 4-1,-1 19 5-15,-7 15 30 0,-4 0 19 16,-5 25 16-16,-6 25 23 16,-9 4-43-16,0 8-33 15,0-5-8-15,4-7-13 16,7-7-21-16,6-11-57 16,17-23-105-16,-2-6-432 15,-5-3-194-15</inkml:trace>
  <inkml:trace contextRef="#ctx0" brushRef="#br0" timeOffset="1494">4691 1291 2029 0,'0'0'578'0,"0"0"-408"16,0 0 32-16,0 0 72 15,0 0-59-15,-186 193-78 16,159-124-67-16,20-7-35 15,7-6-35-15,0-13-19 16,28-14-51-16,13-9-64 16,4-13-75-16,6-7-6 15,-3-9-1-15,-6-31 131 16,-7-15-84-16,-11 0 169 0,-11-1 8 16,-5 3 91-1,-8 10 54-15,0 13 34 0,0 17 42 16,0 13-41-16,0 9-90 15,0 44-41-15,-11 22 30 16,1 20-24-16,7 14-8 16,3 14-35-16,3 10-19 15,39 3 103-15,9-6-82 16,0-6-22-16,-6-11 16 16,-10-15-10-16,-11-14-12 15,-17-19 5-15,-7-21 1 16,0-19-11-16,-13-19 11 15,-22-6-19-15,-10-17 17 0,-3-32-28 16,-5-22 3 0,8-19-33-16,8-19-55 0,8-73-65 15,13 22-379-15,2 14-382 0</inkml:trace>
  <inkml:trace contextRef="#ctx0" brushRef="#br0" timeOffset="1744">3588 894 2131 0,'0'0'282'16,"0"0"-197"-16,0 0 41 15,0 0 91 1,0 0-17-16,0 0-118 0,0 0-82 16,171 84-48-16,-222 3-204 15,-11-10-411-15,-7-10-1320 0</inkml:trace>
  <inkml:trace contextRef="#ctx0" brushRef="#br0" timeOffset="1945">2988 814 1685 0,'0'0'639'16,"0"0"-539"-16,0 0 13 16,0 0 62-16,0 0-21 15,0 0-90-15,174 86-64 16,-174-37-80-16,-12 19-163 15,-27-10-367-15,1-19-1289 0</inkml:trace>
  <inkml:trace contextRef="#ctx0" brushRef="#br0" timeOffset="2154">3615 0 2167 0,'0'0'361'16,"0"0"-191"-16,0 0-33 15,0 0-35-15,0 0-53 16,0 0-49-16,0 0-96 16,27 255-209-16,-92-156-467 0</inkml:trace>
  <inkml:trace contextRef="#ctx0" brushRef="#br0" timeOffset="2596">442 2403 2215 0,'0'0'325'15,"0"0"-196"-15,0 0-83 0,0 0 130 16,0 0 14-1,0 0-31-15,0 0-21 0,289-3-47 16,-82-6-13-16,65 6-28 16,32-2 2-16,13 5-7 15,1 0-31-15,-7 0 38 16,9 0-7-16,11 0-19 16,-3 0 14-16,-11 0-16 15,-27 0-12-15,-61 0 0 16,-65 0-12-16,-56 0 0 15,-28 5-6-15,-2-1-44 16,-9 1-59-16,14-5-178 16,-28 0-285-16,-14 0-187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5:22.993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0 986 1916 0,'0'0'383'15,"0"0"-317"-15,0 0-48 16,0 0 108-16,0 0-1 16,0 0-31-16,0 0-46 15,167 146-18-15,-151-74-2 16,-5-3-11-16,-5-7-11 16,-2-10 6-16,-4-13-11 0,0-17-1 15,0-11 12 1,0-11 9-16,0-4 34 0,0-36-35 15,0-18-19-15,0-19 7 16,17-9-7-16,18 3-1 16,7 8 15-16,3 16 14 15,0 23 20-15,3 22-30 16,-7 14-4-16,-7 18 5 16,-7 39-7-16,-6 11 11 15,-10 10-18-15,-8-1-6 16,-3-4 6-16,0-14-6 15,0-14-14-15,0-12 8 16,0-20-13-16,-3-13 19 16,-3 0 2-16,-2-27-1 15,8-25-2-15,0-10-16 0,0-15 5 16,27-1 11-16,15 1 1 16,7 4 0-16,6 21-8 15,1 16 8-15,-5 16 10 16,-3 20-10-16,-10 9-3 15,-7 38 3-15,-7 21 0 16,-10 9 7-16,-4 11-7 16,4-5 0-16,-4-9-6 15,4-14-14-15,4-21-5 16,2-14-90-16,4-18 31 16,4-7 30-16,-1-16-17 15,2-27 33-15,1-10 23 0,-3-8-11 16,-3 2 16-1,0 3 9-15,-6 12 2 0,-4 13 4 16,-7 16 12 0,-4 15 20-16,0 0-1 0,-3 30-17 15,5 20 18-15,-2 7-17 16,7-3-19-16,7 0 5 16,7-14-6-16,12-9 0 15,5-12-9-15,4-17-43 16,-5-2-6-16,5-11 30 15,-10-28-87-15,0-1-9 16,-8-7 53-16,-6 2 39 16,0 4 32-16,-11 7 0 0,1 13 35 15,-8 8 51-15,0 13 0 16,0 0-19-16,4 7-5 16,1 17 30-16,-2 10-31 15,1 1-44-15,7-5-2 16,0-1-15-16,6-8 0 15,5-9 8-15,2-12-8 16,4 0-48-16,1-12-7 16,1-25 14-16,-5-6 20 15,0-8-50-15,-4 2 17 16,-6 5 54-16,-5 10 0 16,-2 9 8-16,-5 13 45 15,-6 12 13-15,0 0 5 0,0 31-17 16,0 18 24-1,0 11-8-15,0 1-40 0,4-2-22 16,28-3-1-16,12-12 47 16,8-19-54-16,2-15-5 15,-1-10-26-15,-8-13 16 16,-12-31-31-16,-12-8 26 16,-13-8 20-16,-8-2 1 15,0 6 25-15,-35 3-2 16,-10 10 0-16,-6 9 14 15,-5 12-27-15,5 7-2 16,12 12 10-16,15 3-18 0,21 0-1 16,3 0 0-1,6 0-3-15,36 12-9 0,9 5 7 16,12-4-28-16,2 7 20 16,1-2-23-16,3 10 15 15,-7 6-7-15,-7 8 28 16,-14 10-6-16,-12 7 6 15,-16 0 0-15,-10 0 2 16,-3-13-2-16,0-12-1 16,0-15-20-16,0-12 21 15,0-7-12-15,0-4 12 16,-3-29-33-16,3-11 20 16,0-12 0-16,11-8 12 15,26-3-10-15,8 6 11 16,4 11 23-16,2 18 8 15,-3 17 27-15,-3 15 35 16,-3 6-6-16,-4 37 67 0,-7 10-69 16,-4 11-13-16,-10 4 2 15,1-4-41-15,-8-8-17 16,1-12-16-16,-1-14-63 16,-7-14-156-16,-3-16-268 15,0 0-156-15,-7-3-1407 0</inkml:trace>
  <inkml:trace contextRef="#ctx0" brushRef="#br0" timeOffset="206">2095 742 1892 0,'0'0'726'15,"0"0"-579"-15,0 0-84 16,0 0 154-16,123-159-29 15,-67 128-117-15,2 9-40 16,-5 13-31-16,-5 9-58 16,-3 0-98-16,9 25-212 15,-7 5-223-15,-7-4-65 0</inkml:trace>
  <inkml:trace contextRef="#ctx0" brushRef="#br0" timeOffset="299">2785 472 1644 0,'0'0'741'0,"0"0"-481"15,107-159-69-15,-41 82-63 16,47-21-128-16,-17 21-67 0,-9 16-665 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5:24.558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663 767 120 0,'0'0'1975'16,"0"0"-1650"-16,0 0-184 15,0 0 86-15,0 0 17 16,-197-93-62-16,129 93-64 15,-12 34-40-15,0 29-9 16,1 17-33-16,10 10-6 16,16 10 8-16,26-4-38 0,24-3 6 15,3-11-6-15,24-14-20 16,27-17-23-16,15-16-43 16,11-19-19-16,4-16-44 15,6-7-34-15,-4-37-87 16,-11-21 69-16,-2-16 20 15,-15-18 107-15,-10-16 69 16,-7-37 5-16,-11-36 96 16,-9 10 25-16,-9 17 14 15,-5 30 21-15,-4 45-26 16,0 6 26-16,4 16-36 16,0 33-14-16,-4 31 20 15,3 9-87-15,0 57-8 0,-3 49 50 16,0 57-45-1,0 38 2-15,0 17-20 0,-6-41-5 16,6-47 4-16,0-49-17 16,0-15-18-16,6-7-17 15,21-5-40-15,15-17-15 16,3-30 18-16,-1-16 8 16,4-25 30-16,2-34-23 15,-10-14 0-15,2-4 36 16,-10-1 9-16,-8 12 11 15,-11 18 2-15,-5 16 16 16,-8 23 52-16,0 9-41 0,0 9-13 16,0 38 9-16,0 9-2 15,3 10-8-15,18 2-14 16,12-8 0-16,12-10-16 16,14-20-23-16,0-15-67 15,2-15 16-15,-2 0-42 16,-3-34-28-16,-11-12 10 15,-11-1 68-15,-7 1 81 16,-13 11 1-16,-7 13 6 16,-7 13 94-16,0 9 17 15,0 0-40-15,0 22-54 16,0 9 4-16,0 0 6 16,0-3-32-16,0-10-1 15,8-9-6-15,8-9-21 16,13 0 26-16,1-21-14 0,5-19 2 15,7-3 4-15,3 1-12 16,-1 9 9-16,-4 14 11 16,-4 12-10-16,-12 7 11 15,-7 26 12-15,-7 23 9 16,1 11 36-16,-1 1-42 16,1-2-8-16,-5-9-7 15,-2-13 1-15,-4-12-7 16,0-19 2-16,0-6-3 15,0 0 6-15,0-27-14 16,0-17 15-16,0-12 4 16,0-9-3-16,24-6 15 15,11 2-16-15,6 5 0 0,4 9 30 16,3 19-15-16,-3 17 37 16,3 19 12-16,-6 0 2 15,-1 27 45-15,-2 15-48 16,-9 13-32-16,-3 4 50 15,-6 1-51-15,-3-5-30 16,-1-8-15-16,1-6-111 16,19-13-186-16,-2-10-361 15,2-15-481-15</inkml:trace>
  <inkml:trace contextRef="#ctx0" brushRef="#br0" timeOffset="497">3240 950 2284 0,'0'0'505'0,"0"0"-351"16,0 0 90-16,0 0 6 15,0 0-76-15,-221 118-60 16,176-49-36-16,13 2-46 16,19-5-32-16,13-8 0 15,0-10-14-15,31-18-62 16,17-14-19-16,8-16-52 15,3 0-9-15,-5-37-28 16,-6-11 51-16,-9-8 99 16,-15 5 8-16,-10 1 26 0,-14 9 63 15,0 13 60 1,0 13 33-16,0 15-7 0,-8 0-48 16,-5 31-29-16,-4 31-30 15,6 19 33-15,7 18-20 16,4 10-35-16,0 12 10 15,36 9-18-15,2 3-2 16,-1 1 11-16,-2-3-20 16,-14-14-1-16,-15-11 0 15,-6-16 10-15,0-22 5 16,-27-18-15-16,-15-25 0 16,-6-19 19-16,-4-6-11 15,-3-9-8-15,4-34 10 16,1-18-10-16,14-12 15 15,12-18-15-15,16-14-23 0,8-13-19 16,11-5-126-16,40-58-88 16,-3 35-395-16,-13 20-376 0</inkml:trace>
  <inkml:trace contextRef="#ctx0" brushRef="#br0" timeOffset="760">1750 320 2834 0,'0'0'640'16,"0"0"-572"-16,0 0-68 16,0 0 0-16,254 7-18 15,-105 14-101-15,0-4-956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5:28.543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0 1940 0,'0'0'1164'0,"0"0"-976"15,0 0-147-15,0 0-41 16,0 0-200-16,0 0-1238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5:29.944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77 1719 0,'0'0'370'0,"0"0"-233"16,0 0 41-16,0 0 73 0,0 0-27 15,0 0-127-15,0 0 23 16,69 0 36-16,-6 0-44 16,15 0-34-16,23 0-24 15,13 0-11-15,9 0 34 16,8-3-59-16,-6 2-12 15,0-4 8-15,-15 2-13 16,-8 3 7-16,-12-3-8 16,-10-3-84-16,-8-12-135 15,-16 2-448-15,-22-6-1838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5:29.130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8 308 1857 0,'0'0'376'16,"0"0"-268"-16,0 0 8 15,0 0 134-15,-7-176-11 16,19 139-73-16,15 2-106 16,11 7 1-16,10 10-2 15,10 12-32-15,4 6 19 16,4 2-39-16,-4 42-5 15,-7 12 25-15,-10 16-26 16,-17 12-1-16,-18 8 2 16,-10 4-2-16,0 1 21 0,-38-7-21 15,-7-8-14 1,-6-21 2-16,3-14-3 0,0-18-4 16,9-20-29-16,9-9-61 15,12-9-54-15,18-60-178 16,10 5-285-16,22 3-217 0</inkml:trace>
  <inkml:trace contextRef="#ctx0" brushRef="#br0" timeOffset="266">805 163 1906 0,'0'0'515'16,"0"0"-340"-16,0 0 71 15,0 0 37 1,0 0-103-16,0 0-94 0,-183 19 13 16,150 46-39-16,9 12-1 15,9 7 8-15,15 3-31 16,0-5-3-16,28-12-28 16,20-17 4-16,11-17-18 15,13-13-33-15,14-19-84 16,7-4-132-16,32-29-209 15,-21-11-266-15,-26 1-1165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5:26.542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0 685 1802 0,'0'0'502'15,"0"0"-432"-15,0 0-24 16,0 0 62-16,0 0 95 0,0 0-51 15,110 130-64-15,-65-59-6 16,0 11-53-16,0 1-7 16,0 1 20-16,-7-7-36 15,-3-8 12-15,-7-13-18 16,-8-16 1-16,-7-15 10 16,-5-16-11-16,2-9 0 15,1-6 32-15,10-43-22 16,6-23-10-16,0-18-19 15,5-11-73-15,-5-3-41 16,15-4-174-16,-8 28-247 16,-2 26-39-16</inkml:trace>
  <inkml:trace contextRef="#ctx0" brushRef="#br0" timeOffset="635">946 775 1711 0,'0'0'309'16,"0"0"-223"-16,0 0-46 16,0 0 193-16,0 0-5 15,0 172-112-15,0-104-46 16,0-4 9-16,0-2-16 15,0-12-26-15,0-11-35 16,0-12-2-16,17-18-62 0,1-7-276 16,-5-2-356-16</inkml:trace>
  <inkml:trace contextRef="#ctx0" brushRef="#br0" timeOffset="787">907 430 2054 0,'0'0'484'0,"0"0"-459"0,0 0-25 15,0 0-81-15,0 0-236 16,0 0-447-16</inkml:trace>
  <inkml:trace contextRef="#ctx0" brushRef="#br0" timeOffset="933">1167 349 1676 0,'0'0'776'15,"0"0"-620"-15,0 0-108 16,0 0 7-16,206-214-55 16,-95 143-15-16,-7 7-481 0</inkml:trace>
  <inkml:trace contextRef="#ctx0" brushRef="#br0" timeOffset="1832">2629 905 2099 0,'0'0'463'0,"0"0"-413"16,0 0 51-16,0 0 112 0,0 0-35 16,-235-55-86-1,166 68-65-15,1 23 28 0,-4 16-19 16,6 8 10-16,10 5-13 15,19 0-25-15,13-3 5 16,16-6-13-16,8-4 0 16,0-7-1-16,38-8-20 15,7-12-48-15,15-16-18 16,2-9-43-16,7 0 1 16,0-34-43-16,-4-19-1 15,-7-15 48-15,-5-13-16 16,-9-15 13-16,-7-16 49 0,-8-12 46 15,-16-13 33-15,-2-3 28 16,-11 11 82-16,0 13 84 16,0 29-9-1,0 29 0-15,0 25-7 0,0 29-12 16,0 4-54-16,0 39-94 16,-3 42 9-16,-5 26 57 15,-2 25-68-15,-4 12 1 16,7-1-8-16,7-8-9 15,0-4 25-15,0-16-25 16,24-19-1-16,15-25-14 16,9-25-21-16,3-26-44 15,8-20-20-15,-1-22-5 0,1-34 30 16,-11-15-25 0,-6-7 34-16,-7 3 66 0,-14 11 0 15,-12 17 21-15,-2 22 70 16,-7 17 29-16,0 8-12 15,0 35-86-15,-10 28 2 16,-7 14 45-16,10 10-47 16,7-7 1-16,0-11-23 15,24-19-14-15,21-23 8 16,3-18-83-16,5-9-33 16,-2-18 11-16,-6-25-16 15,-7-15 36-15,-7-11 36 16,-7-3 53-16,-7 1 2 15,-4 9 50-15,-5 13 62 16,-8 14 61-16,0 20-8 0,0 15-42 16,0 0-81-16,0 37-27 15,0 16 37-15,-8 9-32 16,5 6-4-16,3-3-14 16,0-4-2-16,0-6-33 15,0 16-156-15,11-18-391 16,2-8-446-16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5:31.272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641 866 1664 0,'0'0'544'15,"0"0"-417"-15,0 0-90 16,0 0 75-16,0 0 93 16,0 0-38-16,-186-124-83 15,120 124-27-15,-7 12-36 16,1 34 34-16,0 20 9 16,9 9-23-16,15 7 1 15,13 6-42-15,19-4 0 16,16-7 8-16,0-8-8 15,27-16-1-15,18-12-43 16,14-18-28-16,10-16 14 0,3-7-81 16,3-30-12-16,2-27 24 15,-5-21 4-15,-6-14 38 16,-12-20 36-16,-4-10 48 16,-13-14 1-16,-9-4 32 15,-11 1 46-15,-9 15 58 16,-8 14 14-16,0 33 18 15,0 27-24-15,0 23-14 16,0 20 11-16,0 7-105 16,0 34-36-16,0 35 15 15,0 26 0-15,0 27 1 16,0 12-16-16,0 6 0 16,0 2 0-16,0-2 0 15,6-7-1-15,15-15-13 0,0-15-38 16,9-22-9-16,5-30-32 15,13-18 3-15,8-27 37 16,16-6-5-16,7-28 34 16,10-29-18-16,9-7-10 15,-2-14 25-15,0 1-19 16,-10 2-8-16,-12 7 54 16,-23 8 0-16,-20 18 21 15,-20 4 36-15,-11 12 67 16,-7 6 0-16,-28 4-46 15,-13 6-18-15,-8 10 15 16,2 0-29-16,-2 4-6 16,8 27-5-16,6 9-19 0,15 8 21 15,12 10-37-15,12 3 0 16,3 1 3-16,8 0 4 16,29-6-14-16,16-13 2 15,4-7-53-15,9-18-29 16,11-12-123-16,29-6-153 15,-15-9 159-15,-19-13-369 0</inkml:trace>
  <inkml:trace contextRef="#ctx0" brushRef="#br0" timeOffset="221">1554 504 2096 0,'0'0'392'0,"0"0"-285"16,0 0-15-16,0 0 154 16,0 0-60-16,173-169-129 15,-117 150-45-15,-8 10-3 16,-9 9-9-16,-12 0-26 16,-6 22-131-16,3 19-182 15,-3-5-264-15,-9-7-636 0</inkml:trace>
  <inkml:trace contextRef="#ctx0" brushRef="#br0" timeOffset="404">2327 0 1644 0,'0'0'273'16,"0"0"-144"-16,0 0 98 15,0 0-33-15,0 0-74 16,0 0-62-16,0 0-46 15,125 90-12-15,-125-47 0 16,-27 7-108-16,-47 15-109 16,6-10-90-16,-1-6-519 0</inkml:trace>
  <inkml:trace contextRef="#ctx0" brushRef="#br0" timeOffset="573">205 508 2718 0,'0'0'375'0,"0"0"-323"15,0 0-46-15,205-24 98 16,16-11-104-16,-18 5-27 16,-9-1-574-16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5:33.577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16 912 1562 0,'0'0'290'16,"0"0"-164"-16,0 0-117 15,0 0 39-15,0 0 194 16,0 0-90-16,0 216-57 16,0-136-16-16,0 4-40 15,0-9 16-15,0-11-55 16,18-14 1-16,9-12 6 15,12-17-7-15,5-13-1 0,9-8-51 16,2-8 6-16,4-33 40 16,-2-14-51-16,-1-10 11 15,-8-9 45-15,-6 2-11 16,-12 7 12-16,-9 16 17 16,-9 14 37-16,-9 20 49 15,-3 15-60-15,0 0-22 16,0 28 16-16,0 25-35 15,-7 11 4-15,3 11-6 16,4 3 0-16,0-10-2 16,4-10 2-16,24-11-15 15,2-12 14-15,12-17-72 0,2-18-52 16,4 0 10 0,5-30 32-16,-5-27 40 0,-6-8-26 15,-5-6 42-15,-9-1 27 16,-12 10 22-16,-8 15 76 15,-4 17 7-15,-4 11-1 16,0 16 39-16,0 3-58 16,0 0-52-16,0 13-33 15,0 24-3-15,0 9 3 16,0 4-1-16,17 2-2 16,10-1-12-16,4-15-12 15,7-10-22-15,1-14-24 16,2-12-54-16,-7-3 102 15,-7-32 7-15,-13-14 18 16,-10-4 9-16,-4-2-7 0,-13-2 26 16,-22 10 6-16,-4 7-10 15,2 9 38-15,2 10-23 16,14 7-21-16,12 5 7 16,9 6-25-16,6 3-55 15,42 0 21-15,18 0 10 16,14 0-32-16,6-6-85 15,4-3-16-15,-8 0 55 16,-9-6 33-16,-15 2 42 16,-20 0 15-16,-20 8 12 15,-15 5 147-15,-3 0 97 16,0 0 0-16,-32 3-107 16,-8 19-58-16,-5 8 32 0,-4 11-28 15,9 5-39-15,8 7 22 16,11-4-66-16,17 1 6 15,4-9 9-15,10-5-15 16,29-4-21-16,2-9-36 16,4-11-109-16,0-10 12 15,0-2-140-15,-13-5-280 16,-20-17-1271-16</inkml:trace>
  <inkml:trace contextRef="#ctx0" brushRef="#br0" timeOffset="210">1141 653 1046 0,'0'0'1137'16,"0"0"-1015"-16,0 0-86 16,0 0 79-16,0 0 42 15,0 0-10-15,0 0-105 16,152 74-35-16,-148-30-7 15,-4 15-119-15,-28 28-33 16,-16-13-345-16,-12-12-415 0</inkml:trace>
  <inkml:trace contextRef="#ctx0" brushRef="#br0" timeOffset="403">573 563 1768 0,'0'0'199'0,"0"0"-158"0,0 0 25 16,0 0 22-16,0 0 4 15,0 0-2-15,0 0-78 16,117 181-12-16,-117-107-111 16,10-1-117-16,1-20-133 15,2-19-791-15</inkml:trace>
  <inkml:trace contextRef="#ctx0" brushRef="#br0" timeOffset="505">897 529 1681 0,'0'0'245'0,"0"0"-137"0,142-246-50 15,-22 125-52-15,-16 31-6 16,-11 18-525-16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5:35.385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1009 2228 0,'0'0'233'16,"0"0"-233"-16,0 0 0 15,0 0 99-15,0 0-30 16,0 0-50-16,227-182-14 16,-155 110 4-16,-3-6-8 15,-3-8-1-15,-10-6-3 16,-15 1-4-16,-17-2-10 15,-14 2 12-15,-10 13 4 16,0 10 2-16,-13 23 28 16,-11 12 24-16,-11 27 26 15,-7 6 38-15,-6 34-104 0,-3 41 1 16,-5 49 23-16,2 48-17 16,15 31 25-16,21 15-29 15,18-42-16-15,0-47 34 16,4-48-34-16,20-16 0 15,14-10 0-15,10-8-90 16,15-16-52-16,2-31 15 16,7-13-1-16,5-49 20 15,-8-16-27-15,-4-12 71 16,-13 0-37-16,-11 6 101 16,-14 20 0-16,-9 17 138 15,-12 25 0-15,-6 22-4 16,0 0-36-16,0 44 18 15,0 18-23-15,-3 9-54 16,3 7 1-16,0-7-40 0,0-15 0 16,21-12-9-16,9-17-67 15,9-17-102-15,2-10 47 16,7-16-1-16,-3-27 110 16,-3-12-128-16,-7-6 17 15,-8 3 109-15,-6 5 10 16,-8 18 14-16,-5 14 16 15,-8 19 50-15,0 2 66 16,0 14-58-16,0 27-10 16,-3 11-6-16,-2 5-43 15,5 0 2-15,0-9-17 0,5-10 2 16,32-17 12-16,12-11-14 16,2-10-16-16,1-17-54 15,-8-22 31-15,-5-9-58 16,-12 2 9-16,-6 0 31 15,-10 9 56-15,-5 16 1 16,-6 15 72-16,0 6 34 16,0 11-33-16,-3 26-30 15,-8 12 0-15,11 6-19 16,0-7 1-16,3-5-25 16,39-8 0-16,6-15 66 15,8-18-57-15,-8-2 4 16,-10-18-13-16,-11-26-29 15,-9-3 28-15,-12-8-13 0,-6 2 14 16,0-1 6-16,-30 9 0 16,-5 3 40-16,-2 15-17 15,5 8-1-15,5 10 41 16,12 6-36-16,15 3-32 16,0 0-1-16,8 0-37 15,29 12 37-15,5 4-85 16,3 3 33-16,-1-1 42 15,-5 7-16-15,-1 7 8 16,-7 4-2-16,4 10 14 16,-5 4-5-16,-6 0 11 15,0-4 0-15,-9-7-16 16,-6-10 8-16,-5-13-32 0,-4-12-9 16,0-4 14-16,0-11 33 15,0-25-29-15,8-14 19 16,1-10 5-16,12-1 7 15,11-7-2-15,5 6-14 16,4 12 7-16,1 13-4 16,0 15 13-16,-4 20 0 15,-4 2 87-15,-7 11-25 16,-6 27 26-16,-4 6-1 16,-10 2-34-16,-3 0-24 15,-4 1-29-15,0-10-69 16,0 1-44-16,4-14-366 15,5-7-655-15</inkml:trace>
  <inkml:trace contextRef="#ctx0" brushRef="#br0" timeOffset="495">2991 891 1940 0,'0'0'515'0,"0"0"-442"15,0 0 12-15,0 0 177 16,-135 178-39-16,107-122-153 16,15-7-52-16,10-8-18 15,3-11-6-15,0-8-64 16,24-15-146-16,6-7-74 16,8 0 24-16,1-35-85 15,-2-10-188-15,-5-7-73 0,-8 0 362 16,-11-1 250-16,-5 7 294 15,-8 9 22-15,0 10 33 16,0 14-26-16,0 8 57 16,0 5-113-16,-5 5-94 15,2 35 80-15,-4 13-90 16,4 11-47-16,3 20 12 16,0 6-65-16,3 14-30 15,39 0 75-15,12 8-60 16,2 0-1-16,-1-1-47 15,-11-5 0-15,-8-7 12 16,-12-14-12-16,-13-15 0 0,-11-13 0 16,0-17 1-16,-26-14-10 15,-14-10 9-15,-9-12-20 16,-3-4 19-16,4-9-17 16,4-28-5-16,12-19-37 15,16-15-63-15,16-65-85 16,0 15-397-16,16 2-512 0</inkml:trace>
  <inkml:trace contextRef="#ctx0" brushRef="#br0" timeOffset="756">1863 578 2140 0,'0'0'382'0,"0"0"-278"16,0 0-91-16,0 0 150 16,0 0-42-16,200-75-72 15,-155 75-49-15,-7 42-3 16,-25 69-160-16,-10-8-218 15,-3 4-374-15</inkml:trace>
  <inkml:trace contextRef="#ctx0" brushRef="#br0" timeOffset="904">1589 2168 2184 0,'0'0'348'0,"0"0"-273"15,0 0-40-15,0 0-35 16,0 0-349-16,0 0-1030 0</inkml:trace>
  <inkml:trace contextRef="#ctx0" brushRef="#br0" timeOffset="1127">1362 534 2198 0,'0'0'335'0,"0"0"-227"16,0 0-100-16,0 0 34 16,0 0-5-16,0 0-19 15,0 0-18-15,110 227-106 16,-172-118-355-16,1-16-543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0:14.86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2706 0,'0'0'357'0,"0"0"-357"16,0 0-66-16,0 0-19 15,0 0-656-15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5:37.759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1278 1898 0,'0'0'363'15,"0"0"-307"-15,0 0-25 16,0 0-15-16,0 0 106 16,0 0-55-16,0 0-58 15,193-152 1-15,-138 83-10 16,1-11 0-16,-5-12-1 16,2-14-1-16,-13-6-2 15,-2-3 2-15,-11 7 4 16,-6 4 14-16,-3 18 51 0,-4 8 24 15,-8 19 45 1,4 13-49-16,-5 13-15 0,-2 10 13 16,0 10-18-16,-3 11 23 15,0 2-54-15,0 0-25 16,0 12 35-16,0 23-46 16,0 8 2-16,0 13-2 15,0 6 1-15,0 2 10 16,0 1-11-16,0-3 0 15,0 2-3-15,0-6 4 16,7-2-2-16,-4-4 1 16,5-4-12-16,1-11 5 15,3-3-10-15,0-9-27 0,3-7 17 16,6-8-59 0,6-10 5-16,3 0 50 0,12-17-39 15,7-19-8-15,3-10-58 16,-1-7 0-16,-3-7 106 15,-6 3-56-15,-4-3 19 16,-3 1 49-16,-8-1 17 16,1 5 1-16,-8 6 33 15,-2 8 4-15,-8 5 82 16,-4 10-18-16,-1 6 8 16,-2 9 5-16,-3 4-36 15,0 7 43-15,0 0-79 16,0 0-9-16,0 0 10 15,0 0-25-15,0 4-10 16,0 14-8-16,0 7 1 0,0 1 10 16,0 3-11-16,0 6-3 15,0-1-4-15,0 4 14 16,0 1-6-16,0 2-1 16,0-1 0-16,0 4 1 15,0-7 0-15,0-1-1 16,0-7 4-16,3-3 5 15,4-6 0-15,4-4-9 16,2-3 0-16,1-7 2 16,4 0-2-16,2-6-9 15,4 0 9-15,-3 0-37 16,3 0 21-16,-3 0-32 0,-8 0-84 16,-2 0 84-1,-1 0-72-15,1 0-29 0,19-15-48 16,2 2-160-16,-5 0-32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5:38.093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0 2343 0,'0'0'919'15,"0"0"-873"-15,0 0-46 16,0 0-24-16,0 0-4 16,0 0-1162-16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6:24.325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1259 165 907 0,'0'0'185'0,"0"0"-62"16,0 0-25-16,0 0 49 16,0 0-25-16,0 0-4 15,-62-22 11-15,51 16-47 16,-2 2-9-16,2 1 91 0,-2-1-12 15,2 1 4-15,4-3-18 16,-4 3-28-16,8 1 4 16,0 0-8-16,-1 2-4 15,4 0-14-15,0 0-42 16,0 0 44-16,0 0-52 16,0 0-32-16,0 0 19 15,0 27-7-15,24 30-12 16,15 32 42-16,6 22-36 15,6 16 37-15,5 7-49 16,-5 0 2-16,-3-5 10 16,0-14-12-16,-6-16-1 15,-1-17 0-15,-10-18 2 0,-6-13 2 16,-9-20-3-16,-5-9 0 16,-4-20 9-16,4-2-9 15,2-24 21-15,19-62 29 16,19-69-49-16,4-59 19 15,-3-2-20-15,-15 42-7 16,-16 56-8-16,-7 48-5 16,4 8-49-16,3 8-45 15,20 33-155-15,-7 21-268 16,-2 0-208-16</inkml:trace>
  <inkml:trace contextRef="#ctx0" brushRef="#br0" timeOffset="962">2732 830 1940 0,'0'0'496'0,"0"0"-425"16,0 0 16-16,0 0 157 16,0 0-27-16,0 0-115 15,-197-82-20-15,155 82-56 16,-3 22 13-16,-6 22 2 16,3 12-21-16,3 8 8 0,10 5-8 15,11 1-20-15,18-3 10 16,6-11-10-16,0-4-12 15,27-8 11-15,14-14-63 16,11-10-5-16,4-15-25 16,1-5-14-16,2-5-10 15,-7-27-15-15,-11-4 52 16,-9-6 60-16,-11 2 14 16,-11 3 7-16,-10 3 0 15,0 6 0-15,0-1 25 16,0 8-10-16,0 2 10 15,0 7 16-15,-3 0-29 16,-1 3 27-16,4 5-16 16,-3 2-8-16,3 2 41 0,0-3-34 15,0 3-4-15,0 0 6 16,0 0-23-16,0 0 35 16,0 0-35-16,0 0 11 15,0 14 59-15,0 14-26 16,0 10-8-16,0 5-7 15,0 4-29-15,13-3 20 16,5-8-21-16,2-1 0 16,1-10-9-16,3-7 9 15,-3-8-15-15,0-8-12 16,3-2-23-16,-3-2 50 0,3-33-32 16,3-8 10-16,0-10 14 15,2 1 8-15,-5 5-3 16,0 9-3-16,-7 14 12 15,-1 14-1-15,-4 10 4 16,-3 0-3-16,-1 28 49 16,-1 12-46-16,-4 5 2 15,-3 4-11-15,0-3 6 16,0-5-6-16,0-7 0 16,0-13-14-16,0-4 1 15,-3-14 10-15,3-3 3 16,0 0 0-16,0-35-21 15,0-12 19-15,24-15-26 0,6-4 17 16,8 5 1 0,4 8 10-16,0 17 0 0,-7 16-1 15,-2 20 1-15,-5 0 35 16,0 32 2-16,-4 17-2 16,-8 10 16-16,-1 3-29 15,-4 0 7-15,-8-10-22 16,0-10-7-16,1-18-9 15,-1-12-99-15,0-12-176 16,0-12-341-16,-3-16-1542 0</inkml:trace>
  <inkml:trace contextRef="#ctx0" brushRef="#br0" timeOffset="1211">2211 673 2485 0,'0'0'239'15,"0"0"-152"-15,0 0-72 16,0 0 4-16,132-181 123 16,-57 111-72-16,0 8-23 15,-9 12-47-15,-10 23-7 16,-15 20 0-16,-10 7-202 15,-7 7-63-15,0 37-197 16,-3-8-84-16,-7-7-981 0</inkml:trace>
  <inkml:trace contextRef="#ctx0" brushRef="#br0" timeOffset="1321">3053 236 1629 0,'0'0'324'15,"0"0"-142"-15,0 0-3 16,0 0-99-16,282-152-80 15,-175 108-191-15,-9 7-1203 0</inkml:trace>
  <inkml:trace contextRef="#ctx0" brushRef="#br0" timeOffset="2191">5284 754 654 0,'0'0'1760'0,"0"0"-1461"16,0 0-244-16,0 0 56 0,0 0 135 16,-213-96-91-1,148 96-94-15,-4 15-46 0,-8 36 21 16,2 16 42-16,3 18-62 16,13 1-15-16,17 4 21 15,15-10-21-15,24-4 0 16,3-17-1-16,9-10-22 15,33-14-4-15,9-14-56 16,15-15-17-16,2-6-19 16,9-15-72-16,-5-32-25 15,0-15 60-15,-9-12 34 16,-7-20 56-16,-8-17 11 16,0-39 39-16,-10-39 15 15,-14 12 21-15,-6 22 68 0,-15 34 33 16,-3 50 33-16,0 12 55 15,0 15-27-15,0 26 6 16,0 18-47-16,0 22-112 16,0 46 1-16,-11 52-11 15,-2 52-5-15,-5 42 25 16,1-15-40-16,10-42 0 16,7-45-6-16,0-35 20 15,0 10-11-15,13 7-3 16,19-7-51-16,5-22 12 15,8-24-57-15,11-28 2 16,3-13-3-16,7-20-34 16,2-35 30-16,1-17 41 0,-6-13-7 15,-6-1 34 1,-4-3-6-16,-16 8 39 0,-13 6 1 16,-13 16 50-16,-11 12 106 15,0 13 30-15,-14 13-46 16,-17 12-14-16,-7 4-67 15,-7 5-7-15,-3 10 2 16,0 31-35-16,6 8 29 16,7 11-32-16,14 4-16 15,12-1 20-15,9 0-21 16,0-2 0-16,27-2-6 16,15-9-34-16,9-9 10 15,5-14-65-15,9-12-61 0,1-11-67 16,17-10-115-1,-14-25 47-15,-21-7-582 0</inkml:trace>
  <inkml:trace contextRef="#ctx0" brushRef="#br0" timeOffset="2397">5750 655 2107 0,'0'0'360'0,"0"0"-258"15,0 0 1-15,0 0 73 16,0 0 30-16,89-185-143 16,-47 159-52-16,-4 13 4 0,-7 6-15 15,1 7-30 1,-5 0-190-16,8 0-105 0,-8 0-231 16,-3 0-651-16</inkml:trace>
  <inkml:trace contextRef="#ctx0" brushRef="#br0" timeOffset="2529">6203 99 1921 0,'0'0'557'0,"0"0"-493"15,0 0 77-15,0 0 102 16,0 0-142-16,0 0-101 16,227 66-125-16,-171-32-104 15,-8 0-390-15</inkml:trace>
  <inkml:trace contextRef="#ctx0" brushRef="#br0" timeOffset="2749">4663 492 3007 0,'0'0'344'16,"0"0"-344"-16,0 0-143 16,0 0 143-16,0 0 34 15,314-33-34-15,-154 11-613 16,-13 7-527-16</inkml:trace>
  <inkml:trace contextRef="#ctx0" brushRef="#br0" timeOffset="3335">7630 786 2257 0,'0'0'473'16,"0"0"-432"-16,0 0 17 15,0 0 239-15,-209-20-105 16,149 43-93-16,1 20-47 16,5 19-29-16,9 10 55 15,14 5-48-15,14 3-17 16,17 2 7-16,6-11-20 15,42-3-8-15,18-15-35 16,20-17-56-16,4-16-6 16,8-20-141-16,-9 0-29 0,-7-33 54 15,-9-15 90 1,-15-2 81-16,-13-3 50 0,-18 14 54 16,-9 7 123-16,-10 17 1 15,-8 12 56-15,0 3-42 16,0 16-96-16,0 24-41 15,0 11 2-15,0 9-45 16,24-1 3-16,27-6-15 16,14-13-18-16,11-11-4 15,1-17-53-15,-12-12 25 16,-14-3 9-16,-15-35 0 16,-20-11 32-16,-16-10 18 15,0-10 18-15,-28 1 48 16,-26 3-33-16,-12 4-26 15,-2 4-16-15,-12-14-185 16,25 14-478-16,17 11-1605 0</inkml:trace>
  <inkml:trace contextRef="#ctx0" brushRef="#br0" timeOffset="3464">8475 643 2907 0,'0'0'526'0,"0"0"-456"15,0 0-69-15,208-233-1 16,-126 143-187-16,-9 9-991 0</inkml:trace>
  <inkml:trace contextRef="#ctx0" brushRef="#br0" timeOffset="4745">10248 285 1807 0,'0'0'343'15,"0"0"-156"-15,0 0-90 16,0 0 66-16,0 0 67 16,0 0-100-16,0 0-82 15,-33 187 11-15,15-87-11 16,4 8 0-16,1 7-24 16,2-5-24-16,11-6 13 15,0-8-13-15,0-12-7 16,0-15 5-16,17-17-28 15,7-18-28-15,5-15-29 16,5-16 14-16,4-3 21 0,10-24-80 16,15-31 74-1,5-13-9-15,11-19 16 0,7-17-17 16,9-15-21-16,-6-4 34 16,1-5 46-16,-8 10-13 15,-17 13 22-15,-12 17 7 16,-23 19-6-16,-12 20 86 15,-15 14 16-15,-3 15 37 16,0 7 100-16,-14 7-74 16,-13 6-73-16,-7 0-21 15,-8 12-27-15,1 29 13 16,-1 9-39-16,1 16-19 16,7 7 34-16,2 13-34 15,11 5-1-15,3 6 0 0,9 2 1 16,6 1-12-16,3-10 0 15,0-13-50-15,0-9 39 16,6-18-40-16,9-13 3 16,-3-15 18-16,3-13-64 15,-6-9 33-15,6 0-12 16,2-25 58-16,7-18 21 16,7-10 6-16,7-9-1 15,7 4 0-15,6 1 1 16,2 13 9-16,-2 15-9 15,0 18 49-15,-6 11 53 16,-3 11-25-16,-10 37 28 16,-8 14-61-16,-11 9-26 0,-2 4 21 15,-2 0-39-15,3-13 0 16,0-9-14-16,9-16 2 16,8-16-39-16,5-17-39 15,10-4-70-15,12-21 14 16,-1-26-5-16,1-9 10 15,-11-4 62-15,-8-2 21 16,-9 7 58-16,-18 1 15 16,-10 15 82-16,0 7 107 15,-13 14 13-15,-22 16-58 16,-10 2-14-16,0 20-49 16,4 28-9-16,7 10-23 15,13 4-38-15,13 0 34 0,8-7-60 16,11 0 9-16,31-13-11 15,9-11 2-15,12-9-28 16,6-13-29-16,-1-9-82 16,-2 0-82-16,-4-27-248 15,-14-8-103-15,-24-3-665 0</inkml:trace>
  <inkml:trace contextRef="#ctx0" brushRef="#br0" timeOffset="4949">11798 552 586 0,'0'0'1761'0,"0"0"-1516"0,0 0-197 15,0 0 8-15,0 0 136 16,0 0-67-16,0 0-92 16,176-96-33-16,-144 93 0 15,-5-3-60-15,-3 3-115 16,-3-10-68-16,6-17-132 15,-3-2 17-15,-3 1-501 0</inkml:trace>
  <inkml:trace contextRef="#ctx0" brushRef="#br0" timeOffset="5110">12268 55 1622 0,'0'0'482'16,"0"0"-342"-16,0 0 76 0,0 0 3 15,0 0 5 1,182-6-70-16,-143 25-79 0,-12 6-21 15,-6 8-54-15,-18 8-34 16,-3 6-34-16,-21 6-151 16,-72 18-96-16,7-12-280 15,-7-9-1269-15</inkml:trace>
  <inkml:trace contextRef="#ctx0" brushRef="#br0" timeOffset="5301">9877 900 2904 0,'0'0'441'16,"0"0"-441"-16,0 0-43 0,0 0 43 15,287-41-7-15,-150 25-104 16,-9 5-727-16</inkml:trace>
  <inkml:trace contextRef="#ctx0" brushRef="#br0" timeOffset="7499">17173 1077 2246 0,'0'0'222'15,"0"0"-220"-15,0 0-2 16,0 162 135-16,-6-100 56 16,6 0-127-16,0-1-64 15,0-6 20-15,0-15-20 16,0-16-8-16,0-11 2 0,0-13 6 16,0 0 18-16,0-37-18 15,-12-17 0-15,6-14 1 16,6-13-1-16,0-3 0 15,0 4 15-15,18 12-14 16,19 12 39-16,12 15-40 16,9 16 11-16,14 16-26 15,43 9 13-15,-19 13-204 16,-10 15-446-16</inkml:trace>
  <inkml:trace contextRef="#ctx0" brushRef="#br0" timeOffset="7890">18056 1128 2148 0,'0'0'709'16,"0"0"-570"-16,0 0-112 15,-217-14 136-15,148 32 35 16,3 20-69-16,15 15-75 15,16 7-45-15,21 4 27 16,14 0-36-16,14-7-11 16,34-6 10-16,21-18-63 15,11-20-43-15,6-13-48 0,-3-7-101 16,-14-32 57-16,-11-12 79 16,-16-5 120-16,-15 7 3 15,-10 2 109-15,-9 16 54 16,-8 15 65-16,0 14-40 15,0 2-32-15,0 20-100 16,-4 28-5-16,4 8 33 16,0 3-57-16,0-3-14 15,20-10-16-15,16-8-77 16,18-23-29-16,-4-9-377 16,-10-6-660-16</inkml:trace>
  <inkml:trace contextRef="#ctx0" brushRef="#br0" timeOffset="5854">13755 914 1850 0,'0'0'694'0,"0"0"-560"16,0 0-133-16,0 0 69 16,0 0 138-16,0 0-77 15,230 214-39-15,-147-146-61 16,7 3 4-16,-4-3-17 15,-7-6-17-15,-10-6-2 0,-10-8-60 16,-11 3-206-16,-10-13-271 16,-17-19-483-16</inkml:trace>
  <inkml:trace contextRef="#ctx0" brushRef="#br0" timeOffset="6061">14489 927 2011 0,'0'0'588'16,"0"0"-529"-16,0 0 7 15,0 0 144-15,0 0-36 16,-197 187-51-16,125-118-105 0,-1-4-12 16,1 0-12-16,3-3-33 15,10-13-95-15,14-1-148 16,18-21-262-16,12-11-185 0</inkml:trace>
  <inkml:trace contextRef="#ctx0" brushRef="#br0" timeOffset="6882">15075 1164 1644 0,'0'0'1045'0,"0"0"-871"16,0 0-137-16,0 0 14 15,0 0 130-15,0 0-56 0,-218-87-111 16,158 87-13-16,-3 22 10 16,12 19-10-16,9 4-2 15,18 12-9-15,13-1-72 16,11-1 11-16,3-8-96 15,33-9-38-15,15-20 3 16,11-15-52-16,4-3 33 16,-1-26 99-16,-10-10 68 15,-14-5 54-15,-13 11 32 16,-14 8 143-16,-11 12 112 16,-3 10-28-16,0 0-56 0,0 28-88 15,0 16-87-15,0 10 13 16,0 0-41-16,15-4-10 15,18-9 4-15,12-21-33 16,8-9 15-16,1-11-52 16,2-11 22-16,-8-28 19 15,-3-13-9-15,-10-9 41 16,-7 3 3-16,-11 3 21 16,-7 11 94-16,-7 16 9 15,-3 16 0-15,0 12 38 16,0 0-116-16,0 22-34 0,8 21-9 15,5 9 4 1,8 7-2-16,9-6-5 0,12-10-18 16,2-11 18-16,6-16-81 15,1-14-12-15,-6-2-3 16,0-21-5-16,-7-22 66 16,-4-11-18-16,-7-2 53 15,-9 5 4-15,-10 3 33 16,-5 14 47-16,-3 15 67 15,0 17-17-15,0 2-21 16,0 24-92-16,0 38-10 16,0 25 64-16,3 29-48 15,10 12-11-15,16 15-7 16,4 8 2-16,6 1 40 16,-1 0-51-16,-11-10 0 0,-12-12 2 15,-15-20-2 1,0-27 0-16,-15-20 0 0,-23-23 6 15,-10-21 17-15,-3-19-23 16,-2-4 0-16,8-42-3 16,8-27 3-16,8-25-12 15,13-47-27-15,16-73-102 16,0 30-172-16,7 7-578 0</inkml:trace>
  <inkml:trace contextRef="#ctx0" brushRef="#br0" timeOffset="7113">15358 369 2656 0,'0'0'310'15,"0"0"-274"-15,0 0-24 16,0 0 0-16,0 0 85 15,0 0-73-15,0 0-23 16,132 41-1-16,-132 23-46 16,-31 55-90-16,-14-14-405 15,4-14-1031-15</inkml:trace>
  <inkml:trace contextRef="#ctx0" brushRef="#br0" timeOffset="9728">1827 2221 1824 0,'0'0'392'0,"0"0"-302"16,0 0-67-16,0 0-9 0,0 0 95 15,0 0 33-15,164-5-84 16,-78-4 9-16,13 3-28 16,8 0 10-16,10 0 0 15,14-4-20-15,31-5 0 16,38-6-29-16,53-5 1 15,19-2 9-15,-9 5-10 16,-19 6 0-16,-29 10-2 16,-12 5 8-16,-6 2 18 15,-11 0-14-15,-4 0-9 0,2 0 21 16,-5 0-22 0,-20 0-2-16,-28 0-7 0,-29 0 18 15,-1 0 0-15,13 0-9 16,14 0 0-16,13 0-2 15,-7 0 2 1,-3 0 0-16,-3 0-6 0,0 0 12 16,-8 0-3-16,5 6-3 15,-5 0 0-15,2 2 0 16,1 1 0-16,5-8-5 16,7 2 4-16,10-3 2 15,34 0 11-15,-17 0-12 16,5-7 1-16,1-7 9 0,-23 2-10 15,17-1 0 1,-4 4 0-16,-3 5 1 0,1 4 11 16,-4 0-12-1,3 0 0-15,-3 0 3 0,0 0-1 16,3 0-2-16,1 0 3 16,2 4 4-16,4-1 8 15,1 3-15-15,-8 4 0 16,-3-1 15-16,-8 5-15 15,-9-1 0-15,-7 7-7 16,-4-5 14-16,-4 0-1 16,-3 1-6-16,5-4 0 15,-5 1 12-15,0-4-12 16,1-3 9-16,-1-2 12 16,0-1-21-16,-4 0 23 0,-2 3-23 15,-4-3 0-15,-3 4 13 16,-5 0-11-16,5-3 17 15,0 3-1-15,2-2-18 16,-2-1 27-16,3-2-27 16,-3 3 0-16,-1 1 12 15,-3 0-11-15,0 0 10 16,-3-3 4-16,-4 4-8 16,3-5 11-16,2 2-18 15,1-1 0-15,5-3 2 16,-5 4-1-16,5 1-1 15,-8 4 0-15,2 0 6 16,-9 4 8-16,4 0-14 16,0-1 0-16,0 0-2 15,8-5 4-15,3 0-2 0,1-7 0 16,3 0 0-16,-1 0 9 16,-6 0-9-16,-5 0 0 15,-4 0 22-15,1 0-1 16,2 2 9-16,-3-2-22 15,5 0-7-15,7 0 59 16,3 0-60-16,-2 0 0 16,6 0 81-16,-4-7-70 15,-3 5 7-15,-8 0 19 16,-2 2-28-16,-9 0 23 16,-1 0-31-16,-4 0 16 15,-5 0-13-15,-6 0 7 0,-7 2-6 16,-14 0-5-16,-13 3-10 15,-11-3-4-15,-14-2-10 16,-2 0-31-16,-8 0-77 16,0-2-229-16,0-18-597 0</inkml:trace>
  <inkml:trace contextRef="#ctx0" brushRef="#br0" timeOffset="10060">19015 1269 2599 0,'0'0'558'0,"0"0"-452"16,0 0-85-16,0 0-13 15,0 0 25-15,0 0-33 16,0 0-384-16,39 5-232 15,-36 15-471-15</inkml:trace>
  <inkml:trace contextRef="#ctx0" brushRef="#br0" timeOffset="10195">19087 1736 2624 0,'0'0'669'0,"0"0"-596"16,0 0-34-16,0 0-10 15,0 0-29-15,0 0-683 0</inkml:trace>
  <inkml:trace contextRef="#ctx0" brushRef="#br0" timeOffset="12145">462 3117 1737 0,'0'0'299'15,"0"0"-127"-15,0 0-70 16,0 0 48-16,0 0 72 16,0 0-117-16,0 22-52 15,0 25 21-15,0 30-6 16,0 19-20-16,0 20-25 16,0 5-23-16,-11-6 20 15,1-11-20-15,-1-13-3 16,5-20-5-16,3-19 2 15,-1-17-14-15,4-15-16 0,0-18-14 16,0-2 50 0,0-28-30-16,0-31 3 15,0-25-7-15,0-25 13 0,0-12 21 16,0-9 0-16,0 3 0 16,10 11 17-16,1 25-10 15,2 15 38-15,5 29 18 16,-1 24-32-16,4 19 10 15,6 4-16-15,12 40 48 16,2 24 5-16,4 21-48 16,-8 14-19-16,-2 6-11 15,-8 1 3-15,-3-2-11 16,-6-18-14-16,-4-9-31 0,2-17 2 16,-1-21-79-1,-1-17-1-15,2-22-8 0,5 0-18 16,3-49 120-16,8-23-21 15,2-18-46-15,1-18 29 16,6-9 14-16,1-5 8 16,-5 7 53-16,1 16 0 15,-3 21 132-15,-7 25 69 16,-8 27-104-16,-2 24 4 16,-5 2-5-16,1 50 65 15,-4 21-32-15,1 23-81 16,-5 14 3-16,1 0-51 0,-2-1 0 15,-2-7-12 1,10-14-1-16,4-13-14 0,4-7-53 16,3-16-80-16,3-20 77 15,2-13-242-15,1-17 20 16,1 0 98-16,4-44 138 16,-5-16-104-16,-1-11 61 15,-13 1 112-15,-1-3 47 16,-12 14 56-16,-3 19 17 15,0 19 74-15,0 18-19 16,0 3-19-16,0 37-66 16,0 19-15-16,0 16 1 15,0-1-63-15,0 3-7 16,6-5 9-16,33-13-14 16,9-12 39-16,11-17-40 15,3-21-57-15,1-6 35 0,-12-22-91 16,-6-24 35-16,-18-13 34 15,-16-7 16-15,-11 2 28 16,-3-2 56-16,-39 5 6 16,-10 8 39-16,-3 8-26 15,-1 18-8-15,11 10 24 16,15 17 29-16,12 0-78 16,18 8-41-16,0 17 16 15,32 6-34-15,16-4 14 16,7 1-67-16,7-5 31 15,4-5-15-15,-7-3-3 16,-8 4-2-16,-3 0 20 16,-9 2 39-16,-12 4 0 15,-6 6 2-15,-10 6 8 0,-11 7-4 16,0 0-5-16,0-1-1 16,0-11-16-16,0-9-12 15,0-13-93-15,0-10 23 16,16 0-34-16,5-12-50 15,3-22 85-15,4-14 49 16,-4 2-16-16,4-6-86 16,-4-1 80-16,0 6 57 15,-4-3 13-15,1 6 48 16,-3 2 113-16,-12-11-117 0,-3 11-44 16,-3 9-206-16</inkml:trace>
  <inkml:trace contextRef="#ctx0" brushRef="#br0" timeOffset="12396">1549 3266 2250 0,'0'0'360'16,"0"0"-225"-16,0 0-84 15,0 0-35-15,0 0 107 16,117-202-17-16,-66 158-85 16,-1 13-20-16,-6 13-1 0,-10 15-82 15,-2 3-33-15,-5 0-93 16,7 10-148-16,-2 1 3 16,-11 2-381-16</inkml:trace>
  <inkml:trace contextRef="#ctx0" brushRef="#br0" timeOffset="12545">2304 2828 1270 0,'0'0'398'0,"0"0"-195"15,0 0 20-15,0 0 0 16,0 0-32-16,0 0-72 16,194 55-86-16,-137-55-33 15,41-27-87-15,-13-16-107 16,-5 0-582-16</inkml:trace>
  <inkml:trace contextRef="#ctx0" brushRef="#br0" timeOffset="13901">3801 3576 2018 0,'0'0'185'15,"0"0"-185"-15,0 0-65 16,0 0 65-16,200-121 46 16,-111 55-46-16,6-11-69 0,-3-5-9 15,-16-3 34 1,-24 8 44-16,-24 5 0 0,-22 17 61 15,-6 4 68 1,-13 17 4-16,-25 13 19 0,-4 18 74 16,-3 3-64-16,-3 33-52 15,0 40-22-15,-1 23-44 16,12 22 20-16,8 8-13 16,10 9-18-16,11-8 12 15,8-7-45-15,0-7 0 16,0-21 0-16,0-14-20 15,3-22 2-15,5-21-27 16,-5-20-3-16,1-15 47 16,-1 0-27-16,0-27 7 15,8-25-29-15,7-12 12 16,12-7 32-16,9-1-26 16,12 7-5-16,5 15 29 0,1 16-5 15,-1 19 7-15,-11 15 5 16,-11 0 1-16,-16 24 36 15,-18 13-1-15,0 4-16 16,-10-4 32-16,-22-6-38 16,-7-6 4-16,3-16 7 15,-3-6-23-15,4-3 38 16,5 0-39-16,2-3 1 16,8-3 6-16,5 3-5 15,12 3 3-15,3 0-5 16,0 25 0-16,6 12-8 0,26 4 8 15,2 2-1 1,11-2-17-16,0-11 10 0,-1-7-47 16,1-12-42-16,0-11 13 15,0 0 27-15,1-7-64 16,-6-29-8 0,5-10 57-16,-3-18 2 0,3-9-4 15,-4-11 18-15,1-9 23 16,-1-12 25-16,1-8 5 15,-8-2 3-15,-6 7 50 16,-12 12 37-16,-8 18 22 16,-8 16 4-16,0 22 15 15,-14 21 66-15,-16 19-41 16,-9 0-59-16,-2 46-46 16,-1 27-31-16,-3 19 2 15,7 16 3-15,7 8-21 0,11-2 22 16,10-4-23-16,10-8 0 15,0-9-9-15,0-12 9 16,10-16-33-16,14-15-25 16,8-19-37-16,8-19-24 15,12-12 15-15,11-9 70 16,2-34-24-16,4-12-21 16,-3 4 58-16,-5 4 9 15,-5 16 12-15,-12 15 37 16,-5 16-10-16,-9 7 91 15,-6 33 17-15,-6 12-49 0,-4 5-33 16,-4-4-31 0,4-10-22-16,2-13 3 0,2-10-3 15,3-20-82-15,3 0-53 16,0-24 13-16,0-27 1 16,1-14-24-16,-5-3 41 15,-6-4 83-15,0 4 7 16,-7 12 14-16,-4 14 55 15,0 26 33-15,0 16 50 16,-3 0-17-16,5 23 24 16,2 24-21-16,-4 7-86 15,0 1-26-15,5 1-12 16,-2-6-6-16,1-7-77 16,4-11-226-16,-1-14-354 15,-7-13-1073-15</inkml:trace>
  <inkml:trace contextRef="#ctx0" brushRef="#br0" timeOffset="14062">5612 3251 2471 0,'0'0'552'0,"0"0"-482"15,0 0-70-15,0 0-10 16,0 0 9-16,0 0-457 15,0 0-1212-15</inkml:trace>
  <inkml:trace contextRef="#ctx0" brushRef="#br0" timeOffset="14736">7020 3931 2515 0,'0'0'186'0,"0"0"-186"0,0 0-143 15,0 0 143-15,0 0 69 16,0 0-39-16,201-107-30 15,-168 84-40-15,-9 1 34 16,-3 3 6-16,-7 1 0 16,1-2 1-16,-2-4 0 15,1-5 42-15,-4-4-43 16,4-2 1-16,-8 1 29 16,2 4 5-16,-8 6 10 15,0 7 6-15,0 7 13 16,0 4 56-16,0 3-56 15,0 1-39-15,0-2 7 16,0-5-31-16,0-7 5 16,4-6-6-16,-4-6 0 15,0-6-3-15,0 0 3 16,0-3 0-16,0 3 0 16,0-2 2-16,-4-6-2 0,-7-1 0 15,-3-4 6-15,4 1-3 16,4 5-3-16,-2 7 0 15,5 9 16-15,3 13 31 16,0 8 32-16,0 4-35 16,0 14-13-16,0 32 36 15,0 25-7-15,0 19-24 16,0 16 6-16,0 13-24 16,0 4 24-16,0 2-19 15,-4-4-16-15,-2-10 13 0,3-15-20 16,3-18 0-16,0-16-2 15,0-22-17 1,6-12-7-16,12-14-83 16,-5-13-111-16,-2-5-120 0,-2-31-350 15,-5-5-617-15</inkml:trace>
  <inkml:trace contextRef="#ctx0" brushRef="#br0" timeOffset="14918">6985 3403 1824 0,'0'0'931'0,"0"0"-769"0,0 0-135 15,0 0 63 1,0 0 82-16,0 0-55 0,179 0-117 16,-92-3-39-16,47 3-55 15,-20 0-216-15,-13 0-512 0</inkml:trace>
  <inkml:trace contextRef="#ctx0" brushRef="#br0" timeOffset="15285">7976 3519 2503 0,'0'0'636'0,"0"0"-561"15,0 0 67-15,-187 77 29 0,135-34-42 16,14 10-19-16,14 2-97 16,18 4-7-16,6 5-6 15,6-13-10-15,32-5-14 16,10-11-74-16,5-15-47 16,5-17-31-16,-7-3-60 15,-5-23 52-15,-12-21 106 16,-10-5 51-16,-6-1 27 15,-9 6 33-15,-1 13 103 16,-8 16 74-16,0 15-16 16,0 0-53-16,0 32-78 15,0 17-4-15,0 10 35 16,0 2-71-16,0 3-23 0,10-12-29 16,35 1-161-1,-4-20-548-15,1-10-1740 0</inkml:trace>
  <inkml:trace contextRef="#ctx0" brushRef="#br0" timeOffset="15970">9451 3846 1670 0,'0'0'288'0,"0"0"-196"16,0 0-39-16,0 0 98 16,0 0 37-16,0 0-108 15,0 0-29-15,152-31-29 16,-57-21-20-16,7-17 5 16,5-15-7-16,-10-12-16 15,-11-5 10-15,-20-5-39 16,-28 3 30-16,-20 7 15 0,-18 8 22 15,0 18 44 1,-24 17-8-16,-18 21 56 0,-6 21 52 16,-11 11-70-16,-7 29-45 15,0 38-14-15,7 26-17 16,11 21 46-16,18 14-51 16,12 2-14-16,18-4 46 15,0-7-46-15,15-16 8 16,26-13-9-16,7-18-63 15,13-27-27-15,10-19-170 16,39-26-110-16,-17-13-241 16,-10-18-1199-16</inkml:trace>
  <inkml:trace contextRef="#ctx0" brushRef="#br0" timeOffset="16736">10743 3603 1829 0,'0'0'525'0,"0"0"-413"16,0 0 65-16,0 0 86 16,0 0-87-16,-215 5-69 15,161 23-61-15,12 5 31 16,7 9-46-16,18 7-22 16,17 3 4-16,0 1-13 15,14-3-9-15,31-9-46 16,9-10-57-16,9-16-22 15,2-15-46-15,-6 0-8 16,-4-19 12-16,-14-17 79 16,-12-5 56-16,-13 5 41 0,-13 10 40 15,-3 10 107-15,0 12 20 16,0 4-2-16,0 0-37 16,0 7-99-16,0 15-8 15,26 6-21-15,8-3-22 16,11-10-63-16,14-9-58 15,6-6 34-15,-2 0 69 16,-2-30-102-16,-12-4 43 16,-9-7 30-16,-11 3 49 15,-13 10 14-15,-8 10 12 16,-5 15 46-16,-3 3 133 16,0 7-67-16,0 26-46 15,0 7-16-15,13 8-35 0,8-8 3 16,14-7-24-16,7-13-13 15,2-18-11-15,1-2-21 16,0-6 29-16,-7-28-16 16,-7-5 20-16,-10-5 6 15,-4 0 8-15,-10 4-2 16,-4 6 40-16,-3 9 35 16,0 16 82-16,0 9 1 15,0 6-65-15,0 43-31 16,8 25 12-16,1 26-5 15,1 22-10-15,4 15-35 16,1 6 18-16,1 4-42 0,2 2 10 16,-1-3 37-16,-2-15-26 15,-12-13-9-15,-3-22-12 16,-3-25 9-16,-33-15 12 16,-5-21-21-16,-7-21 0 15,-4-14 22-15,8-2-22 16,-1-38 1-16,10-25-1 15,7-23-24-15,14-20 16 16,11-40-67-16,3-42-73 16,0-31-92-16,14 35-355 15,-7 41-334-15</inkml:trace>
  <inkml:trace contextRef="#ctx0" brushRef="#br0" timeOffset="16954">10624 3359 2250 0,'0'0'505'0,"0"0"-464"16,0 0 9-16,143-180 128 16,-71 131-39-16,3 12-49 15,-4 12-71-15,-6 19-19 16,-10 6-21-16,-11 2-127 15,-2 45-121-15,-7-6-412 16,-11-5-314-16</inkml:trace>
  <inkml:trace contextRef="#ctx0" brushRef="#br0" timeOffset="17042">11522 3049 1778 0,'0'0'400'16,"0"0"-367"-16,200-230-33 15,-131 148-285-15</inkml:trace>
  <inkml:trace contextRef="#ctx0" brushRef="#br0" timeOffset="17673">13033 3803 1910 0,'0'0'271'16,"0"0"-138"-16,0 0-121 16,0 0-6-16,0 0 104 15,0 0-47-15,0 0-31 16,155-114-26-16,-92 55 0 16,-1-10 10-16,-4-6-16 15,-6-2 0-15,-10 2 79 16,-15 13 6-16,-9 15 11 15,-9 20 20-15,-9 15-20 0,0 12 22 16,0 12-43 0,0 44-49-16,0 28 38 0,0 22-9 15,0 8-11-15,0 2-25 16,7-11-19-16,4-12 9 16,10-16-9-16,3-10-84 15,35-22-55-15,-11-17-233 16,0-18-402-16</inkml:trace>
  <inkml:trace contextRef="#ctx0" brushRef="#br0" timeOffset="18257">14633 3576 2261 0,'0'0'495'0,"0"0"-450"16,0 0-21-16,0 0 187 16,111 178-66-16,-94-120-52 15,-2 4-62-15,-9-2-31 16,-3-7 12-16,1-11-12 16,-4-10-8-16,0-9 7 15,0-14-31-15,0-9 19 16,0 0-8-16,0-20-39 0,0-17 1 15,0-12-23-15,0-13-6 16,28 0 21-16,6 5-14 16,4 11 30-1,7 15 24-15,0 22 11 0,0 9 16 16,-7 15 49-16,-4 29 30 16,-7 8 5-16,-9 5-51 15,-4-9-8-15,-4-3-25 16,-2-10-5-16,-8-17-1 15,0-14-43-15,0-4 20 16,0 0 28-16,0-20-41 16,-4-21 1-16,0-9-3 15,4-7 5-15,0-10 21 0,11 2-27 16,19 5 11-16,9 9 24 16,5 14 10-16,1 17 7 15,3 20 45-15,-3 0 44 16,-3 38 72-16,-4 19-41 15,-11 7-47-15,-3 4-20 16,-6 5-41-16,0-9 8 16,-2-8-27-16,9-12-30 15,-1-14-12-15,13-27-266 16,-2-3-306-16,-8 0-160 0</inkml:trace>
  <inkml:trace contextRef="#ctx0" brushRef="#br0" timeOffset="18994">16170 3689 2270 0,'0'0'519'15,"0"0"-477"-15,0 0 105 16,0 0 80-16,-224 40-43 15,179-6-85-15,13 6-82 16,8 7 11-16,17 0-28 16,7-1-7-16,0-2-5 15,16-6-41-15,23-11-56 16,-1-8-26-16,7-17-94 16,0-2 60-16,0-12-25 0,-4-24 28 15,-7-8 44-15,-2-3 19 16,-15 13 79-16,-7 8 24 15,-7 15 123-15,-3 11 143 16,0 0-93-16,0 18-99 16,0 16 47-16,0 9-65 15,11 1-31-15,13-3-25 16,10-13-3-16,8-6-30 16,6-16-81-16,8-6 47 15,-5 0 3-15,-3-26-60 16,-10-11 11-16,-2-6 73 15,-12-1 33-15,-7-2 5 0,-7 6 4 16,-7 8 63 0,-3 13 68-16,0 17 49 0,0 2 10 15,0 2-108-15,0 36-57 16,0 4 48-16,0 9-52 16,0-1-17-16,21-7 0 15,9-8-6-15,12-13-12 16,-1-11-45-16,4-11 6 15,-6 0 18-15,-4-20-29 16,-5-15 18-16,-3-9 35 16,-3-3-5-16,-6 4 14 15,-4 2 1-15,-4 11 24 16,-7 10 57-16,-3 15 13 16,0 5 7-16,0 5-28 15,0 34-45-15,0 7 55 0,0 10-35 16,3 1-25-16,9-6 13 15,5-8-37-15,7-8 0 16,0-9-23-16,0-13-89 16,-9-8-60-16,-15-5-289 15,0-18-208-15,0-8-1372 0</inkml:trace>
  <inkml:trace contextRef="#ctx0" brushRef="#br0" timeOffset="19259">15848 3565 2038 0,'0'0'781'16,"0"0"-680"-16,0 0-101 15,0 0 0-15,72-176 56 16,-27 134 18-16,4 7-67 15,-7 8-7-15,-8 11-16 16,-7 10-101-16,-10 6-45 16,1 0-84-16,0 0-71 15,6-3 48-15,20-27-221 16,-7 1-174-16</inkml:trace>
  <inkml:trace contextRef="#ctx0" brushRef="#br0" timeOffset="19389">16445 3055 1370 0,'0'0'540'0,"0"0"-351"0,0 0 78 15,0 0 13-15,0 0-19 16,0 0-53-16,0 0-111 16,187 99-53-16,-142-87 8 15,0-8-52-15,0-4-79 16,20-22-155-16,-17-15-335 16,-6 1-751-16</inkml:trace>
  <inkml:trace contextRef="#ctx0" brushRef="#br0" timeOffset="20156">18353 3735 1614 0,'0'0'270'15,"0"0"-190"-15,0 0-44 16,0 0 13-16,0 0 91 16,0 0-20-16,0 0-73 15,203-79 42-15,-174 115-38 16,-5 14-20-16,-15 9 27 15,-1 3-45-15,-8-4-5 16,0-5 9-16,0-11-15 16,0-20 16-16,0-8-17 15,0-14 0-15,0 0 51 16,0-23-33-16,0-23-19 16,16-12-10-16,13-14 10 15,5 1-6-15,4 2 6 16,4 12 0-16,-6 11 6 15,6 19 7-15,0 24 4 0,-4 3 7 16,4 21 65-16,-9 34 31 16,-1 9-63-16,-4 7-29 15,-11 8 12-15,-4-6-40 16,5-7-38-16,-1-8-81 16,22-14-92-16,-9-13-289 15,0-19-357-15</inkml:trace>
  <inkml:trace contextRef="#ctx0" brushRef="#br0" timeOffset="20682">19585 3599 1534 0,'0'0'784'16,"0"0"-511"-1,0 0-139-15,0 0 42 0,0 0 16 16,-183 108-48-16,142-27-56 15,9 10-28-15,22-5-45 16,10-8-11-16,0-14-4 16,34-14-70-16,15-18-27 15,6-26-52-15,1-6-36 16,-2-24 18-16,-6-27 58 16,-9-14 85-16,-12-7 24 15,-10-2 3-15,-7 2 73 16,-5 8 9-16,-5 11 42 15,0 18 21-15,0 17-12 16,0 18 38-16,0 0-99 0,0 37-60 16,0 28 15-16,16 22-5 15,8 22 16-15,8 19-20 16,1 4-3-16,3 8 20 16,-1-3-38-16,-8 0 0 15,-6-11-1-15,-15-10 6 16,-6-14-5-16,0-15 0 15,-3-21 6-15,-29-21 1 16,-5-13-7-16,-4-17 0 16,-7-15 0-16,0 0-14 15,-2-15 14-15,13-28-13 16,8-18-23-16,17-15-20 16,12-20 8-16,0-15-10 0,30-19-27 15,29-11-136-15,52-49-104 16,-15 32-325-16,-3 28-539 0</inkml:trace>
  <inkml:trace contextRef="#ctx0" brushRef="#br0" timeOffset="21410">20633 3729 2107 0,'0'0'526'16,"0"0"-469"-16,0 0 70 0,0 0 146 16,0 0-55-16,-224-43-150 15,155 68-60-15,0 18 62 16,10 12-19-16,14 9-19 16,18 0-23-16,19-2-2 15,8-3-8-15,8-7 1 16,32-11-65-16,19-17 2 15,13-15-64-15,5-9-6 16,-2-10-66-16,-3-31 27 16,-13-12 87-16,-11-8 39 15,-9-3 41-15,-15 6 5 16,-10 11 60-16,-8 13 53 16,-6 15 100-16,0 17-14 0,0 2-17 15,0 11-119-15,0 33-57 16,0 12 42-16,0 9-47 15,0-4-1-15,24 0 0 16,21-15-26-16,15-14 14 16,8-20-22-16,1-12-32 15,0 0 31-15,-3-32 5 16,-15-12 11-16,-10-5 9 16,-12 3 10-16,-13 2 4 15,-5 13 5-15,-11 13 18 16,0 14 70-16,0 4-26 15,0 10-46-15,0 24-25 16,0 10 1-16,0 2 16 16,10-2-17-16,19-8-18 0,11-9 4 15,9-18-29-15,6-9-14 16,1-3 21-16,-2-32-12 16,-6-12 34-16,-9-5-20 15,-9-5 22-15,-9 7 12 16,-10 11 0-16,-8 14 19 15,-3 15 48-15,0 10 16 16,0 3-11-16,0 33-65 16,0 15 4-16,0 2 14 15,0 3-25-15,7-6 8 16,13-7-8-16,8-8-66 16,-4-11-29-16,1-24-162 15,-12 0-296-15,-10 0-154 0</inkml:trace>
  <inkml:trace contextRef="#ctx0" brushRef="#br0" timeOffset="21832">20364 3480 2501 0,'0'0'343'16,"0"0"-306"-16,0 0-16 16,107-173 125-16,-59 138-71 0,-3 14-31 15,-3 9-44-15,-4 5-64 16,-4 7-75-16,-7 0-84 16,-1 0-60-16,-2 0-24 15,-4 0 35-15,4-18-100 16,4-8-191-16,-1-10-97 15,0-5 660-15,-3-6 498 16,2 8 17-16,-2 3-123 16,-8 8-58-16,9 17 48 15,-5 11-114-15,5 0-18 16,6 9-9-16,-1 25-85 16,5 7-45-16,7 0-35 0,-1-8-52 15,7-5 15 1,4-16-39-16,7-12-36 0,-2 0-33 15,30-55-168-15,-18-4-444 16,-13-4-1695-16</inkml:trace>
  <inkml:trace contextRef="#ctx0" brushRef="#br0" timeOffset="23571">0 5725 1776 0,'0'0'284'0,"0"0"-145"16,0 0-138-16,0 0-1 15,0 0 146-15,0 0 10 16,62-52-53-16,-17 13-71 16,0 3-20-16,-4 8 46 15,-1 6-52-15,-4 17 0 16,-6 5-6-16,-1 9 8 0,-5 31-10 15,-3 16 2-15,-5 15 0 16,-5 1 2-16,-5 2-2 16,-6-13-2-16,0-6 1 15,0-22-8-15,0-14 1 16,0-12 8-16,0-7 0 16,0-20 18-16,0-26-18 15,7-20-7-15,4-7 7 16,10-9 0-16,-1 7 11 15,8 11-11-15,2 10 0 16,5 20 15-16,-4 16-15 16,4 18 1-16,0 0-1 0,-5 40 0 15,4 17 9-15,-2 14-9 16,2 11 0-16,-2 0 8 16,-5 1-7-16,0-12-1 15,-6-5 0-15,0-13-5 16,-10-20-8-16,-1-6-44 15,-4-21-9-15,2-6 40 16,5-10-10-16,4-32 6 16,11-22-14-16,7-16-29 15,10-16 18-15,6-13 14 16,8-9-5-16,10-6-15 16,0 2 8-16,3 5 29 15,-7 15 17-15,-15 16 7 16,-17 17 24-16,-18 21 58 15,-15 19 22-15,0 9 55 0,-18 14-45 16,-20 6-7-16,-4 0-23 16,-3 12-24-16,5 20 38 15,-1 7-39-15,6 8-38 16,4 13 16-16,10 3-37 16,4 15 1-16,10 7-2 15,7 8 2-15,0 7 4 16,0 2-5-16,4 0-14 15,13-3-5-15,-4-5-45 16,5-14-16-16,-1-18 15 16,1-14 9-16,-2-21 28 15,1-18-15-15,1-9 7 16,3-6 8-16,3-38-3 16,3-17 16-16,5-14 3 15,5-5-5-15,4-4 8 0,4 5-4 16,3 17 13-16,-3 23 16 15,-3 23 26-15,-4 16 28 16,-11 27-9-16,1 39 12 16,-8 14 6-16,-2 5-17 15,0-5-22-15,2-8-18 16,1-16-21-16,6-17 4 16,-3-13-5-16,8-23 0 15,-4-3-8-15,2-20-20 16,2-25-17-16,-8-11 9 15,-3-8 2-15,-8-3 32 16,-5 8-4-16,-8 9 6 0,0 16 30 16,0 22 9-16,0 12 6 15,0 3-17 1,0 40-27-16,0 14 41 0,0 4-42 16,0 6 7-16,0-6-2 15,0-8-5-15,0-12-21 16,0-14-90-16,0-27-144 15,6 0-346-15,-3-6-551 0</inkml:trace>
  <inkml:trace contextRef="#ctx0" brushRef="#br0" timeOffset="23731">2042 5254 2034 0,'0'0'383'0,"0"0"-244"15,0 0-116-15,0 0-23 16,0 0 0-16,0 0-147 16,0 0-345-16,62 34-1218 0</inkml:trace>
  <inkml:trace contextRef="#ctx0" brushRef="#br0" timeOffset="24406">2427 5767 1672 0,'0'0'250'0,"0"0"-166"0,0 0-52 15,0 0 125-15,0 0 53 16,209 73-103-16,-131-73-46 16,2-9-43-16,0-19-1 15,-11-4-17-15,-15-1 1 16,-19-2 15-16,-22 1-14 15,-13-1-2-15,0 2 46 16,-21 2-9-16,-23 7 22 16,-11 4-1-16,-4 15-12 15,1 5 68-15,2 3-59 16,8 33-19-16,13 18 27 16,14 10-17-16,15 16-13 15,6-1-33-15,11 5 8 16,26-11-8-16,8-7 0 0,14-13-29 15,3-20-23-15,4-16-53 16,3-17 18-16,-4-3 1 16,-2-39-17-16,-9-16-2 15,-9-3-12-15,-7-8 53 16,-7 7 50-16,-14 9 14 16,-2 16 5-16,-12 18 23 15,-3 19 73-15,0 0-20 16,0 21-56-16,0 27 27 15,0 5-7-15,0-4-32 16,0-1-1-16,0-15-11 16,0-8-1-16,0-10 0 0,0-10-20 15,3-5 2-15,7-5 18 16,1-29-11-16,7-16 9 16,9-5-6-16,3-8 8 15,5 1-4-15,10 13 4 16,0 12 0-16,0 21 9 15,-3 16 30-15,-1 9 101 16,-7 37-23-16,-2 14-53 16,-8 11 7-16,-3 1-38 15,-9-7-9-15,0-10-18 16,-3-11 0-16,-2-14-12 16,4-22-96-16,-8-8-351 15,-3 0-231-15</inkml:trace>
  <inkml:trace contextRef="#ctx0" brushRef="#br0" timeOffset="24653">2669 5350 2314 0,'0'0'300'16,"0"0"-284"-16,0 0 1 16,149-202 35-16,-90 146 57 0,-4 16-31 15,-7 15-67-15,-7 22-11 16,-2 3-7-16,-1 52-147 16,-4 8-232-16,-7-1-1071 0</inkml:trace>
  <inkml:trace contextRef="#ctx0" brushRef="#br0" timeOffset="25899">5015 5939 2371 0,'0'0'311'15,"0"0"-311"-15,0 0-73 16,0 0 73-16,0 0 46 15,224-217-30-15,-144 138-5 16,4-7-11-16,-9-7 6 16,-6-2-4-16,-17 1 6 15,-21 5 13-15,-22 12 14 0,-9 11 20 16,0 13 54 0,-16 19 2-16,-16 15-23 0,-4 16-40 15,-6 3 3-15,-3 18 4 16,4 32-35-16,2 18-13 15,12 19 1-15,9 12-1 16,12 14-3-16,6 5-4 16,0 2 0-16,6 2 6 15,9-7-6-15,-6-13-1 16,-2-19 0-16,1-23-23 16,-8-22 18-16,0-20-25 15,0-18 31-15,0 0 12 16,0-18-12-16,0-26-17 0,0-12 15 15,0-13-5 1,0-2-2-16,0-3-29 0,30 5-2 16,9 7 40-16,9 14-21 15,3 19 15-15,2 16 0 16,-5 13 6-16,-7 0 1 16,-10 22-1-16,-11 14 0 15,-16 12 20-15,-4-2-19 16,0-3 10-16,-28-4 8 15,-2-16-18-15,-2-14 46 16,-2-9-37-16,2 0-8 16,5-2 20-16,3-17-21 15,10 4-1-15,7 6 24 16,4 2-23-16,3 4 23 16,0 3-24-16,0 0-22 0,10 16 14 15,19 11 8-15,1 11-1 16,4-1 1-16,4 3-12 15,0-9 12-15,1-3-51 16,1-12-20-16,1-12 26 16,4-4-35-16,0-13-21 15,5-24 0-15,-6-16-11 16,1-13 48-16,0-9-42 16,-3-9 20-16,-2-7 68 15,-2-9-3-15,-8-1 14 0,-1 4 7 16,-11 2 8-1,-5 12 50-15,-13 14 16 0,0 17 18 16,0 13 41-16,-7 21-12 16,-17 14-4-16,-5 4-43 15,-4 11-51-15,2 35 35 16,3 20-28-16,4 20-12 16,11 10 32-16,5 14-22 15,8 0-7-15,0 3-19 16,0-7 4-16,0-10 16 15,3-12-22-15,5-19-21 16,-5-18 21-16,0-23-16 16,-3-11 4-16,4-13 1 15,4 0 11-15,1-16-9 16,9-26 8-16,6-19-28 0,3-3 5 16,8-2-30-1,2 10 9-15,-2 16-1 0,-4 18 11 16,1 22 34-16,-2 9 2 15,5 42 16-15,-1 14 78 16,-2 6-32-16,-8 1-30 16,-3-7-21-16,-8-16-11 15,1-8-2-15,0-14-27 16,-1-13-100-16,8-14-186 16,-3-9-390-16,-1-23-1088 0</inkml:trace>
  <inkml:trace contextRef="#ctx0" brushRef="#br0" timeOffset="26279">7024 5657 1872 0,'0'0'578'16,"0"0"-435"-16,0 0-46 15,0 0 134-15,0 0 59 16,0 0-128-16,-200-18-89 15,144 57-25-15,8 14-12 16,6 7 21-16,15 2-49 16,17-3 1-16,10-10-3 15,3-8-6-15,39-20-23 0,16-15-26 16,10-6-74 0,9-18-37-16,-8-26-96 0,-3-6 43 15,-18 1 143-15,-10 7 41 16,-11 7 29-16,-12 15 4 15,-12 17 74-15,-3 3 31 16,0 28 1-16,0 20 5 16,0 7 17-16,0 1-66 15,0-3-33-15,0-10-33 16,30-5-10-16,12-14-106 16,24-24-228-16,-7 0-409 15,-11 0-1236-15</inkml:trace>
  <inkml:trace contextRef="#ctx0" brushRef="#br0" timeOffset="26523">7773 5601 2155 0,'0'0'495'15,"0"0"-411"-15,0 0 2 16,-205 13 159-16,150 27 12 15,7 9-51-15,16 15-129 16,20-3-50-16,12 1 18 16,0-6-35-16,33-8-9 15,12-2-1-15,8-19-29 16,-2-11-10-16,15-16-156 16,-15-4-278-16,-13-19-314 0</inkml:trace>
  <inkml:trace contextRef="#ctx0" brushRef="#br0" timeOffset="26711">7065 5181 2072 0,'0'0'1095'16,"0"0"-1095"-16,0 0-13 15,0 0-38-15,279-129 37 16,-175 76-153-16,-18 6-708 0</inkml:trace>
  <inkml:trace contextRef="#ctx0" brushRef="#br0" timeOffset="27327">9162 6056 773 0,'0'0'1319'0,"0"0"-1140"15,0 0-142-15,0 0 28 16,0 0 65-16,0 0 6 16,0 0-71-16,41 188-48 15,-82-126 4-15,-7 4-21 16,-3-11-38-16,6-11-96 15,13-29-118-15,16-12-129 0,8-3-1465 0</inkml:trace>
  <inkml:trace contextRef="#ctx0" brushRef="#br0" timeOffset="27679">10546 5049 1967 0,'0'0'379'15,"0"0"-298"-15,0 0-30 16,0 0 170-16,0 0 11 16,0 239-75-16,-6-118-93 15,-2 9-31-15,1 0 38 16,4-8-38-16,3-14-15 16,0-15-18-16,0-13-9 15,0-16-65-15,0-18-168 16,3-15-244-16,-3-16-150 0</inkml:trace>
  <inkml:trace contextRef="#ctx0" brushRef="#br0" timeOffset="27867">10194 5747 1594 0,'0'0'549'16,"0"0"-440"-16,0 0-94 15,0 0 108-15,0 0 35 16,221-58-103-16,-132 47-30 16,11 9-25-16,48-5-97 15,-23 5-190-15,-17-2-373 0</inkml:trace>
  <inkml:trace contextRef="#ctx0" brushRef="#br0" timeOffset="28263">11290 5738 2140 0,'0'0'391'16,"0"0"-235"-16,0 0-95 16,0 0 130-16,0 0 8 15,0 0-89-15,-174-26-44 16,135 26-61-16,1 28-4 15,4 8-2-15,6 3 3 0,12 4 4 16,8-2-6-16,8-3-6 16,0-3 0-16,20-13-56 15,19-5-34-15,6-11-55 16,6-6-22-16,2-9 16 16,-5-25-2-16,-7-7 56 15,-10 7 84-15,-11 6 19 16,-13 13 80-16,-7 12 120 15,0 3-87-15,0 15 29 16,0 29-11-16,0 5-27 16,0 4-34-16,0-4-40 15,14-5-19-15,17-11-11 16,42-16-59-16,-12-11-171 16,1-6-478-16</inkml:trace>
  <inkml:trace contextRef="#ctx0" brushRef="#br0" timeOffset="28712">12570 5946 2379 0,'0'0'348'0,"0"0"-348"15,0 0-88-15,0 0 88 0,0 0 76 16,0 0-53-16,233-179-17 16,-168 113-6-16,1-12-18 15,-1-6 17-15,-10-6-20 16,-7-3 21-16,-16-4-2 15,-11 8 4-15,-18 8 16 16,-3 16 30-16,-3 22 10 16,-29 18 40-16,-10 25-20 15,-3 2-21-15,-3 54 48 16,3 31-38-16,7 22-7 0,8 15 15 16,15 6-29-1,15-2 38-15,0-13-82 0,15-9 11 16,23-23-26-16,7-14-50 15,12-23-103-15,30-37-185 16,-10-9-365-16,-17 0-1104 16</inkml:trace>
  <inkml:trace contextRef="#ctx0" brushRef="#br0" timeOffset="29230">13744 5621 1674 0,'0'0'893'16,"0"0"-735"-16,0 0-46 0,0 0 108 16,-225 20 8-16,157 33-22 15,5 11-122-15,12 6-37 16,16-2-20-16,17-3-26 16,18-9 6-16,8-10-7 15,34-11-56-15,12-15-7 16,12-19-102-16,-1-1-64 15,-2-15-35-15,-9-26 31 16,-12-5 115-16,-7-4 62 16,-14 0 56-16,-8 8 9 15,-8 11 110-15,-2 13 91 16,-3 14 59-16,0 4-110 16,0 15-55-16,0 25-39 0,0 9 10 15,0 6-30 1,16-3-45-16,16-9-2 0,13-6-32 15,6-10-38-15,8-13 27 16,-1-14-111-16,1 0-116 16,-8-27 115-16,-9-21 3 15,-7-4 41-15,-11-8 112 16,-7 1 1-16,-10 7 101 16,-7 9 36-16,0 15 35 15,0 14 39-15,0 14-42 16,0 5-57-16,-3 32-61 15,-1 12 3-15,4 6-13 16,0 2-41-16,0-4-29 0,0 3-98 16,0-12-234-1,7-17-432-15</inkml:trace>
  <inkml:trace contextRef="#ctx0" brushRef="#br0" timeOffset="29414">14244 5332 2756 0,'0'0'481'16,"0"0"-481"-16,0 0-24 0,0 0-24 16,0 0 27-1,0 0-489-15,0 0-1161 0</inkml:trace>
  <inkml:trace contextRef="#ctx0" brushRef="#br0" timeOffset="29581">13976 6632 3108 0,'0'0'195'15,"0"0"-195"-15,0 0-381 16,0 0-491-16</inkml:trace>
  <inkml:trace contextRef="#ctx0" brushRef="#br0" timeOffset="30425">16600 5776 1670 0,'0'0'335'16,"0"0"-262"-16,0 0 32 16,0 0 120-16,0 0-42 15,0 0-52-15,-206-5-67 16,143 47 8-16,4 7 26 16,5 6-44-16,9-5-12 15,18 3-29-15,12-6-5 16,15-7-8-16,0-2 0 0,24-10-55 15,21-6-47-15,14-20-55 16,7-2-57-16,3-9 12 16,0-34-58-16,-10-17 64 15,-8-17 26-15,-13-14 75 16,-7-17 95-16,-7-16 42 16,-10-13 74-16,-7-9 35 15,-4 9 47-15,-3 14 6 16,0 30 18-16,0 29-17 15,0 37 13-15,0 27-102 16,0 27-72-16,0 77 32 16,0 54 5-16,0 4 7 15,0-14-61-15,3-16-13 0,0-41 34 16,8 10-48 0,4-4 0-16,-2-19-32 0,4-24-104 15,1-27-46-15,-9-13-371 16,-5-14-300-16</inkml:trace>
  <inkml:trace contextRef="#ctx0" brushRef="#br0" timeOffset="30614">16248 5307 2429 0,'0'0'517'0,"0"0"-516"15,0 0 7 1,0 0 76-16,187 5-47 0,-91-5-37 16,53 0-90-16,-26-3-270 15,-12-3-350-15</inkml:trace>
  <inkml:trace contextRef="#ctx0" brushRef="#br0" timeOffset="30914">17535 5577 2150 0,'0'0'628'0,"0"0"-487"0,0 0-99 16,0 0 69-16,-186-69 93 15,121 69-79-15,-1 49-75 16,3 19 8-16,9 17-14 16,16 8 8-16,17 0 1 15,18-6-37-15,3-12 23 16,27-14-28-16,24-14-11 16,19-18-12-16,47-29-95 15,-13-7-236-15,-14-24-794 0</inkml:trace>
  <inkml:trace contextRef="#ctx0" brushRef="#br0" timeOffset="31606">19071 6060 1780 0,'0'0'211'15,"0"0"-82"-15,0 0-90 16,0 0 139-16,0 0 56 15,-14-164-98-15,38 136-72 16,11 4-13-16,7 8 0 16,2 10 46-16,1 6-36 15,3 13-19-15,-11 29 12 16,-5 11-35-16,-14 11-1 16,-15 9-6-16,-3 0-10 0,-11 2 30 15,-26-7-32 1,-5-4 0-16,-3-15 7 0,1-11-7 15,8-10 0-15,9-19-10 16,16-9-82-16,11-26-142 16,21-20-396-16,14-3-283 0</inkml:trace>
  <inkml:trace contextRef="#ctx0" brushRef="#br0" timeOffset="31851">19791 5903 560 0,'0'0'1717'0,"0"0"-1419"16,0 0-203-16,0 0 108 15,0 0 42-15,-200 52-78 16,152-2-34-16,13 3-60 16,8 7-22-16,17-3 8 0,10 3-51 15,0-7-7-15,21-3-2 16,24-11 3-16,9-8-11 15,9-12-33-15,5-12-114 16,1-7-37-16,11-9-299 16,-22-23-245-16,-20 0-1148 0</inkml:trace>
  <inkml:trace contextRef="#ctx0" brushRef="#br0" timeOffset="32108">18850 5605 2433 0,'0'0'361'16,"0"0"-280"-16,0 0 18 15,0 0 119-15,279-17-43 16,-154 6-124-16,15-9-51 16,64 2-66-16,-35 3-402 0,-31 2-1112 15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6:59.410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0 2407 0,'0'0'906'15,"0"0"-906"-15,0 0-480 16,0 0-85-16,0 0-648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6:58.387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1130 1753 0,'0'0'298'0,"0"0"-184"15,0 0-105-15,0 0 28 16,0 0 102-16,0 0-61 15,167-44-44-15,-92 17-32 16,5-14 5-16,6-9-7 16,7-11 0-16,3-21-8 15,5-8 7-15,-2-12-26 16,-9 2-30-16,-20-5 20 16,-22 12 33-16,-27 13 4 15,-21 7 7-15,0 15 42 0,-38 11 49 16,-7 18 39-16,-6 11 3 15,-2 18-38-15,5 5-16 16,0 40 3-16,9 23-48 16,9 26-14-16,3 20-4 15,6 16-22-15,7 8 4 16,7-1-5-16,7-7 0 16,0-3-6-16,0-22 1 15,0-11-17-15,0-24 2 16,0-20-14-16,0-16 32 15,0-15-6-15,0-12 8 16,0-7-8-16,0 0 9 0,-8-22-2 16,2-18-4-1,6-13 5-15,0-11-11 0,0-4 11 16,17-2 0-16,17-1-10 16,16 5 10-16,4 7 0 15,9 14 0-15,-1 9 1 16,-8 21 1-16,-12 11-2 15,-12 4-8-15,-18 13-4 16,-12 29 13-16,0-6-1 16,-36 7 0-16,0 1 7 15,-3-17-10-15,4-5 3 16,8-9 0-16,6-10 13 16,11-3-12-16,2 0 4 0,5 0-5 15,3 0 0 1,0 0-10-16,11 0 7 0,17 10 0 15,7 12-5-15,-2 5 9 16,-2 10-1-16,4 1 0 16,-5 6 0-16,2-11 0 15,2-11 0-15,4-6 0 16,1-16 0-16,6 0 0 16,6-29-1-16,5-22-16 15,1-22-44-15,6-13 24 16,2-14-26-16,-2 2 5 15,-4-15 34-15,-8 11-2 16,-9 5 26-16,-12 13-8 0,-15 13 8 16,-12 18 27-1,-3 10-6-15,0 16 9 16,-18 7 21-16,-6 5-11 0,-3 9 21 16,0 6-2-16,1 6-40 15,-1 29 33-15,0 16-52 16,3 15 6-16,6 18 10 15,1 16-16-15,1 10-2 16,-2 12 1-16,0 7 1 16,1 4-7-16,10-13 2 15,7-11-44-15,0-31-33 16,0-26-12-16,24-27 4 16,7-25 39-16,7-4 19 15,7-56 32-15,3-10-78 16,5-19-24-16,-5-2 57 0,0 7 15 15,0 16 29 1,-6 15 1-16,-1 22 7 0,-7 25 63 16,-5 6-36-16,-5 19 37 15,-12 33 11-15,-4 14-36 16,-4 5-11-16,-4-1-20 16,3-6-15-16,3-12 2 15,5-18-2-15,10-12-68 16,24-22-122-16,-7-6-174 15,-4-16-481-15</inkml:trace>
  <inkml:trace contextRef="#ctx0" brushRef="#br0" timeOffset="368">2591 794 1721 0,'0'0'559'15,"0"0"-414"-15,0 0 19 16,0 0 55-16,0 0-46 16,-224 65-64-16,179 3-49 15,9 3-18-15,10 4 17 16,23-7-59-16,3-4-9 16,17-28 2-16,31-11-49 15,8-18-70-15,7-7-34 16,-6-16-16-16,-4-27 39 15,-13-7 32-15,-8 0 78 0,-11 9 27 16,-8 14 51-16,-10 11 75 16,-3 16 2-16,0 0-71 15,0 34 34-15,5 16 8 16,1 6-57-16,4-3 1 16,8-3-42-16,6-14-1 15,8-8-132-15,25-21-187 16,-4-7-327-16,-2 0-702 0</inkml:trace>
  <inkml:trace contextRef="#ctx0" brushRef="#br0" timeOffset="613">3310 754 1957 0,'0'0'552'16,"0"0"-497"-16,0 0 64 15,0 0 153-15,-179 153-72 16,143-71-62-16,19 15-68 16,14-7-40-16,3-9 11 15,6-10-41-15,29-15 0 16,10-21 0-16,3-14 0 16,11-15-53-16,0-6-36 15,23-34-117-15,-13-16-119 16,-13 1-411-16</inkml:trace>
  <inkml:trace contextRef="#ctx0" brushRef="#br0" timeOffset="812">2731 353 2519 0,'0'0'272'0,"0"0"-272"16,0 0-102-16,209-163 55 15,-95 85 28-15,-21 14-336 0,-17 16-1077 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7:03.260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0 152 1773 0,'0'0'279'0,"0"0"-205"0,0 0 37 15,0 0 96-15,0 0-12 16,0 0-127-16,0 0-44 16,204-131 37-16,-142 128-26 15,-3 3 1-15,-4 6 7 16,-10 31-34-16,-10 13 22 16,-19 9-31-16,-8 6 1 15,-8 4 12-15,-3-4-12 16,-26-9-2-16,-2-10-6 15,7-19-18-15,4-11 14 16,8-16-35-16,12 0-33 16,0-29-107-16,18-28-52 15,27-11-41-15,11-8-36 16,1-1-299-16,6 8-50 0,-12 17 664 16,-9 16 185-16,-10 7 410 15,-20 17-67-15,-4 3-232 16,-8 9 80-16,0 0-102 15,0 0-14-15,-17 18-127 16,-14 14-34-16,-1 4 37 16,2 10-49-16,6 2-27 15,13 1-14-15,11 2-45 16,0-6 33-16,11-1-34 16,23-4-17-16,10-19 17 15,9-1-109-15,5-18-125 16,19-2-74-16,-17-27-455 0,-15-8-1282 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7:03.471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0 2426 0,'0'0'357'0,"0"0"-297"16,0 0 58-16,0 0 94 0,176 18-93 15,-83-18-62 1,9 0-57-16,58 3-53 0,-29 1-171 16,-14 5-660-16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7:04.768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0 2628 0,'0'0'469'15,"0"0"-469"-15,0 0 8 16,183 33-8-16,-97-24-97 15,-14 1-716-15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7:03.958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0 2307 0,'0'0'342'0,"0"0"-309"15,0 0-19-15,0 0 172 16,0 0-65-16,0 0-53 16,0 0-14-16,95 146-52 15,-85-97 11-15,-4-1 20 16,2-8-27-16,-8-12-3 15,3-8-3-15,-3-12 1 16,0-8 16-16,0 0-17 16,0-8-3-16,0-16-3 15,0-13-35-15,0-6-22 16,18-3-41-16,12-4-11 16,9 9 65-16,2 7 3 0,1 18 21 15,-2 14 25-15,-2 2 2 16,-3 18 44-16,-7 25 43 15,-11 13-10-15,-4 3-5 16,-5 4-45-16,-5-9-17 16,0-6-7-16,4-11-4 15,4-9-94-15,13-22-195 16,-3-6-359-16,3 0-1000 0</inkml:trace>
  <inkml:trace contextRef="#ctx0" brushRef="#br0" timeOffset="629">1071 140 1222 0,'0'0'1177'16,"0"0"-953"-16,0 0-135 16,0 0 149-16,-187-9 39 15,129 30-113-15,-1 13-66 16,11 10-40-16,13 3-20 15,17 3 5-15,15-8-43 16,3 5-10-16,11-13 9 16,28-7-56-16,12-13-71 15,3-8-53-15,5-6-84 16,-4 0 47-16,-5-20-43 16,-9-7 43-16,-10-7 112 0,-7 0 68 15,-10 6 38-15,-8 10 74 16,-2 9 83-16,-4 9 116 15,0 0-121-15,0 0-101 16,0 27 25-16,0 7 2 16,0 0-42-16,0 1-34 15,14-8-1-15,7-5-2 16,0-9-113-16,6-13-3 16,0 0 10-16,0-13 7 15,5-27 35-15,-1-4 10 16,-4-9 9-16,2-3 46 15,-9 13 0-15,-7 0 18 16,-2 18 68-16,-7 16 63 0,-4 9-24 16,0 2-86-1,0 33-5-15,0 12 29 0,0 7-49 16,6-3-7-16,15 2-7 16,9-11 0-16,12-4 0 15,7-12 0-15,3-12-36 16,-11-14 16-16,-7 0-7 15,-5-2 27-15,-10-26 1 16,-8-6 26-16,-11-4 93 16,0-6-6-16,-6 2-59 15,-26 2-53-15,-10-8-2 16,-24-8-165-16,12 14-173 16,6 1-461-16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7:00.768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676 266 1395 0,'0'0'300'0,"0"0"-116"16,0 0-48-16,0 0 52 16,0 0-7-16,0 0-76 15,-10 118 33-15,2-31-47 16,-2 18-21-16,-1 5-17 16,2-1-43-16,5-10-1 15,4-13-9-15,0-11-92 16,0-7-162-16,4-27-291 0,5-13-588 15</inkml:trace>
  <inkml:trace contextRef="#ctx0" brushRef="#br0" timeOffset="433">0 515 1785 0,'0'0'278'16,"0"0"-202"-16,0 0-46 0,0 0 55 15,114-167 49-15,-60 119-13 16,9-11-67-16,-1 7 1 16,7 1-7-16,0 5 20 15,3 6 8-15,1 12-40 16,6 8 18-16,4 18-14 15,3 2-22-15,1 13 12 16,-6 31-30-16,3 17 0 16,-7 8-2-16,-9 15 2 15,-16-4 0-15,-14 10-7 16,-20 1 14-16,-18-1 3 16,0-1-10-16,-26-3 0 15,-19-4 19-15,-12-5-19 0,-3-8 0 16,-2-19 0-1,-4-4 0-15,5-17 9 0,-1-11-9 16,3-9-42-16,4-9-27 16,14 0-69-16,6 0-104 15,25 0-93-15,7-15-192 16,3 3-1079-16</inkml:trace>
  <inkml:trace contextRef="#ctx0" brushRef="#br0" timeOffset="1118">1541 759 1642 0,'0'0'244'16,"0"0"-99"-1,0 177 17-15,0-95 60 0,0-5-65 16,4-8-93-16,16-13-26 15,9-7-38-15,11-25-4 16,10-8-11-16,4-16 3 16,5-7-48-16,-4-32-2 15,1-17-2-15,-11-8 48 16,-12-9-17-16,-9 9 33 16,-9 3 10-16,-9 25 60 15,-6 8 6-15,0 21 39 16,0 7-27-16,0 13-21 0,0 29-52 15,0 9 19 1,8 8 15-16,5-3-34 0,8-5-14 16,6-12-1-16,8-11 5 15,4-16-22-15,-3-12 5 16,3 0-29-16,-1-21 23 16,-4-27-18-16,1-4 0 15,-5-6-16-15,-1 3-14 16,-5 6 42-16,-8 22-6 15,-1 21 2-15,-4 6 6 16,-5 20 22-16,-3 25 0 16,-3 14 10-16,4 3 13 15,-4-1 15-15,0-16-38 0,0-14 5 16,0-13-13 0,0-12 13-16,0-6-5 0,0 0 0 15,0-24-8-15,0-16 7 16,3-16-20-16,14-5-1 15,7-5-7-15,8-1-11 16,8 12 34-16,10 15-6 16,-2 12 12-16,0 22 26 15,0 6 17-15,-10 6 31 16,-7 31 4-16,-7 16-27 16,-7 3 2-16,-5-1-45 15,-6 0-8-15,4-13 0 16,7-7-133-16,1-14-186 15,0-15-337-15</inkml:trace>
  <inkml:trace contextRef="#ctx0" brushRef="#br0" timeOffset="1582">3374 831 2041 0,'0'0'506'0,"0"0"-372"15,0 0 21-15,0 0 99 16,0 0-104-16,-200 196-69 16,173-139-9-16,9-5-72 15,18-9-8-15,0-18-20 16,18-9-66-16,15-16-22 16,9 0-107-16,-1-19-32 15,1-21 36-15,-12-10 62 16,-2 0 91-16,-11-5 66 0,-2 5 3 15,-9 12 100-15,0 14 50 16,-1 14 50-16,-5 10-42 16,3 16-85-16,-3 36 48 15,0 23-10-15,0 6-56 16,7 12 34-16,4 4-49 16,13-2 6-16,10 2 29 15,4-7-16-15,-4-15-28 16,-9-14-12-16,-18-8-21 15,-7-12 29-15,-4-8-30 0,-31-11 2 16,-6-9 15-16,-7-13-17 16,0 0 0-16,0-22-6 15,6-29-27-15,7-8-2 16,8-18-104-16,12-47-126 16,9 6-382-16,-1 13-1238 15</inkml:trace>
  <inkml:trace contextRef="#ctx0" brushRef="#br0" timeOffset="1773">2162 73 2806 0,'0'0'201'0,"0"0"-201"15,0 0-114-15,266 116 68 16,-152-79-53 0,-14-6-641-16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0:13.11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358 602 1498 0,'0'0'359'0,"0"0"-208"16,0 0-53-16,0 0 103 15,0 0 32-15,0 0-122 0,0 0-63 16,-82-55-8-16,44 55 6 16,0 0 2-16,-7 9-24 15,3 18-23-15,4 7 41 16,7 0-42-16,7 9 1 15,10 1 4-15,14 0-5 16,0-1 0-16,0-2-24 16,18-7-22-16,6-5 28 15,3-2-70-15,5-6 3 16,1-14-5-16,-1-5-15 16,-1-2-6-16,1-2-13 15,-5-30 26-15,-3-7 63 0,0-13 4 16,-3-9 27-1,-3-10 4-15,-6-11 23 0,3-6 24 16,-9-12-1-16,2 1 14 16,-8-1 16-16,0 13 16 15,0 15-5-15,0 19 41 16,0 20-10-16,0 18 1 16,0 15-41-16,3 0-41 15,7 39 34-15,4 23 5 16,-4 13-25-16,1 11-32 15,-1 1-19-15,1 1 29 16,-5-4-29-16,6-13 0 16,-3-3 0-16,-2-8 0 0,-4-5-29 15,2-5-50 1,-5-16-80-16,0-6 4 0,0-2-88 16,-5-14-36-1,-11-12-3-15,-2 0-311 0,1 0-768 0</inkml:trace>
  <inkml:trace contextRef="#ctx0" brushRef="#br0" timeOffset="219">121 443 1681 0,'0'0'277'0,"0"0"-215"15,0 0 111-15,0 0 46 0,0 0-39 16,0 0-76-16,200 0-71 16,-145-3-15-16,1 3-18 15,-5 0-14-15,0 12-123 16,-12 14-333-16,-12-3-408 0</inkml:trace>
  <inkml:trace contextRef="#ctx0" brushRef="#br0" timeOffset="427">701 679 1886 0,'0'0'245'0,"0"0"-177"0,0 0 130 15,0 0 10-15,0 0-108 16,24 170-45-16,-18-132-54 15,-3-12-1-15,0-2-18 16,5-9-155-16,-4-5-289 16,-1-10-871-16</inkml:trace>
  <inkml:trace contextRef="#ctx0" brushRef="#br0" timeOffset="631">752 521 1302 0,'0'0'925'0,"0"0"-699"16,0 0-154-16,0 0-45 16,0 0-27-16,0 0-20 15,0 0-344-15,45-90-286 0</inkml:trace>
  <inkml:trace contextRef="#ctx0" brushRef="#br0" timeOffset="1546">752 521 1437 0,'227'96'330'0,"-224"-80"-233"0,5 5 33 15,-1 4 71 1,-7 2-25-16,0 2-70 0,0-3-94 15,0 1-6-15,0-3 4 16,0-2-10-16,0-8-9 16,0-3-10-16,0-11 5 15,0 0 2-15,0 0-5 16,0-10-44-16,0-8 15 16,11-16-12-16,5 0 20 15,5 0-4-15,-1-2 23 16,4 1 10-16,0 1 8 15,-3 8 1-15,0 5 29 0,-3 4 39 16,-1 13 26-16,-4 4 15 16,5 0-12-16,-4 0 21 15,4 12-41-15,-2 15-23 16,5 2 46-16,-1 5-72 16,1 2 1-16,-3-1-8 15,-1-1-20-15,-7 0 10 16,-2-6-11-16,-5-1-15 15,-3-4-3-15,0-2-30 16,0-8-1-16,0-2 18 16,7-11-4-16,-1 0 25 15,5 0-21-15,2-11 13 16,8-11-8-16,0-16-5 0,-1-1 30 16,8-1-29-1,4-10 0-15,6 3 2 0,2-6-5 16,2 1 26-16,2-2 0 15,1 5 7-15,0-6 0 16,-3-2 1-16,-7 8 8 16,-11 3 60-16,-3 2-9 15,-12 10 20-15,-6 6-1 16,-3 6-3-16,0 9 44 16,0 8-42-16,-6 5-35 15,-15 0 11-15,-6 9-46 16,-3 24 2-16,1 13-10 15,-2 12 9-15,7 6-3 16,4 4-6-16,2 7 0 16,4-7-3-16,4-3 3 0,4-5-12 15,6-7-28-15,0-14-10 16,0-7 34-16,0-11-31 16,3-12 1-16,18-5 27 15,6-4-9-15,11 0 27 16,4 0-9-16,3-10 10 15,3 4-4-15,0 3 13 16,0 3-5-16,-4 0 23 16,-5 13 9-16,-12 11 4 15,-3 10 10-15,-9 5-38 16,-9-3 40-16,-6 5-44 16,0-14 4-16,0-8-2 15,0-3-10-15,0-9 15 0,0-5-15 16,0-2-2-1,0 0-4-15,0 0-90 0,0-22-157 16,0 0-575-16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7:05.964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414 641 1401 0,'0'0'323'0,"0"0"-141"0,0 0-118 15,0 0 69-15,0 0 89 16,-211-9-35-16,160 50-38 16,6 11-72-16,4 13-19 15,5 7 13-15,16 5-31 16,10-2-10-16,10-7-29 16,0-6 7-16,18-21-16 15,18-12-4-15,9-15-62 16,8-14 18-16,5-9-63 15,-2-38-34-15,-2-21 9 16,-1-16 28-16,-12-13 85 16,-7-11 6-16,-7-7 25 15,-6-6 19-15,-7-3 9 0,-7 9 42 16,-7 13 44-16,0 18 21 16,0 29 13-16,0 23-62 15,0 18 1-15,0 14 51 16,0 14-104-16,0 39-33 15,-3 26 41-15,-4 25-29 16,-4 11 21-16,5 10-34 16,-1-5 0-16,7-3 3 15,0-1-3-15,0-18-8 16,0-10-28-16,21-19-65 16,9-25-38-16,12-25-17 15,17-19 15-15,7-9 46 16,12-39 3-16,6-18 68 0,-6-5-49 15,-1-6-55 1,-18 8 92-16,-11 7 36 0,-21 16 2 16,-12 8 122-16,-15 10 8 15,0 17 9-15,-18-3 3 16,-20 14-29-16,-7 0 30 16,-3 16-49-16,0 21-40 15,6 15 24-15,7 7-40 16,14 5-5-16,12 0-11 15,9-2-17-15,0-3 8 16,17-3-15-16,17-13-16 16,4-8 10-16,7-10-83 15,3-16-105-15,3-9-103 0,15-19-256 16,-10-17 324 0,-23-14-1573-16</inkml:trace>
  <inkml:trace contextRef="#ctx0" brushRef="#br0" timeOffset="175">1066 384 1776 0,'0'0'306'16,"0"0"-152"-16,0 0 9 16,0 0-24-16,0 0-73 15,182-119-66-15,-147 112-106 16,7 7-125-16,-12 0-97 15,-9-4-260-15</inkml:trace>
  <inkml:trace contextRef="#ctx0" brushRef="#br0" timeOffset="357">1591 26 1614 0,'0'0'277'15,"0"0"-177"-15,0 0 24 16,0 0 79-16,0 0-11 15,0 0-110-15,0 0-42 16,168-15-13-16,-168 48-19 16,-13 15-8-16,-32 4-91 15,-41 14-139-15,9-13-133 16,2-13-679-16</inkml:trace>
  <inkml:trace contextRef="#ctx0" brushRef="#br0" timeOffset="524">54 384 2126 0,'0'0'253'16,"0"0"-253"-16,266-22-41 15,-138 18-225-15,-3 4-1237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7:07.584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0 873 1733 0,'0'0'485'0,"0"0"-379"16,0 0-91-16,0 0 102 0,21 167 104 16,-16-85-96-16,-2-4-79 15,6-1-20-15,6-13-20 16,6-14-9-16,6-16 3 16,8-12-62-16,10-22-5 15,3 0-97-15,6-38-51 16,2-14-51-16,-5-24 42 15,-3-1 120-15,-6-11 60 16,-12 6 44-16,-4 11 38 16,-10 19 72-16,-8 16 46 15,-5 21 82-15,-3 15-9 16,0 0-101-16,0 42-83 16,0 6 16-16,-3 18-1 0,-2 5-30 15,5-9-17 1,0-7-13-16,18-11-27 0,11-12-7 15,4-17-19-15,6-15-69 16,2 0-35-16,4-41-27 16,-3-9 33-16,-9-11 25 15,-1-1 41-15,-16 9 78 16,-4 8 7-16,-9 25 15 16,-3 7 71-16,0 13 30 15,0 4-53-15,0 32 10 16,0 5 9-16,0 9-2 15,9-2-53-15,20 0-21 0,5-14-6 16,4-12-3-16,4-22-30 16,-9 0-47-1,-4-9-5-15,-13-31 42 0,-8-8-6 16,-8-1 34-16,0-4 15 16,-14 9 7-16,-10 4 14 15,3 10 20-15,3 12-23 16,12 9 29-16,6 4-47 15,0 5-28-15,30 0 9 16,15 0-46-16,8 0-59 16,5 0-4-16,-6 0 81 15,-7 0 47-15,-14 0 0 16,-11 0 3-16,-13 0 74 16,-7 0 95-16,0 6 76 15,-3 6-58-15,-21 11-45 0,-7 2 20 16,2 11-26-16,10 5-52 15,2 9-18-15,13-6-47 16,4 2 11-16,0-4-33 16,16-3-34-16,13-10-43 15,5-6-139-15,1-17-60 16,-11-6-263-16,-6 0-508 0</inkml:trace>
  <inkml:trace contextRef="#ctx0" brushRef="#br0" timeOffset="205">1026 603 1796 0,'0'0'481'0,"0"0"-378"16,0 0 110-16,0 0-79 15,0 0-28-15,0 0-82 16,0 0-24-16,147 130-15 15,-147-87-74-15,-24 19-101 16,-21-18-310-16,-9-6-431 0</inkml:trace>
  <inkml:trace contextRef="#ctx0" brushRef="#br0" timeOffset="389">381 478 1833 0,'0'0'338'0,"0"0"-248"0,0 0-43 16,0 0-8-16,0 0-13 15,179 41-26-15,-152-5-71 16,-3 5-91-16,-3-5-107 16,-3-3-279-16,-6-18-711 0</inkml:trace>
  <inkml:trace contextRef="#ctx0" brushRef="#br0" timeOffset="467">773 559 924 0,'0'0'625'0,"0"0"-385"16,158-214-77-16,-36 77-163 0,-18 22-52 16,-19 22-1758-16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7:09.401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0 784 2442 0,'0'0'52'0,"0"0"-52"16,0 0 0-16,0 0 50 15,0 0-19-15,224-100-31 16,-150 45 0-16,-5-9-5 15,-4-4-12-15,-10-12 8 16,-14 3 1-16,-9-7 8 16,-19 9 0-16,-10 10 1 15,-3 9 51-15,0 19-3 16,-20 14 21-16,-8 21 18 16,-2 2 24-16,-2 37-1 0,-2 34-37 15,2 24-9-15,8 16 23 16,7 15-56-16,10 1-13 15,7 1 0-15,0-10-18 16,7-9 5-16,21-24-6 16,6-17-64-16,5-26-34 15,2-15-74-15,-2-26-33 16,-3-1 30-16,0-24-8 16,-3-22 26-16,-1-18 27 15,-8 9 74-15,-3 2 56 16,-11 15 71-16,-2 25 90 15,-5 13 21-15,0 0-75 0,3 36 41 16,6 8-24-16,0 8-69 16,6-2-13-16,14-4-42 15,2-9 0-15,10-10-40 16,4-26-75-16,0-1 21 16,-3-9-15-16,2-31-13 15,-7-10 46-15,-5-5 27 16,-8-2 38-16,-3 11 11 15,-10-1 23-15,-7 19 86 16,-4 19 39-16,-3 2-12 16,0 7-27-16,0 7-79 15,5 24 10-15,-2 7-14 16,7 2-25-16,4-10-2 16,7-4-49-16,3-11-21 0,3-8 3 15,0-7-57-15,-3 0 31 16,0-26 35-16,-3-1 1 15,-3-4 56-15,-4 3-17 16,-7 10 19-16,-4 9 48 16,0 9 48-16,-3 0-35 15,5 9-34-15,1 24 6 16,9 5-5-16,1 2-28 16,12-1 0-16,9-4-6 15,2-15-9-15,5-11-38 16,-2-9-19-16,-4 0 13 15,-10-13 51-15,-11-18-8 16,-10-7 16-16,-7-5 15 16,0-6-6-16,-28 3 9 0,-13-3 14 15,-1 13-21-15,1 8 26 16,10 8-21-16,10 13-8 16,13 7-7-16,8 0-1 15,0 0-18-15,29 0 18 16,8 0-3-16,8 0-9 15,0 0 9-15,-1 3-1 16,-2 15 3-16,-7-3 2 16,-4 11 8-16,-7 1 1 15,-10 4-2-15,-4 4 14 0,-10 2-21 16,0-1-1 0,0-1 2-16,-13-6 5 15,-5-9-13-15,4-7 6 0,4-7 0 16,4-6 2-16,1 0-2 15,5-21-25-15,0-13-12 16,11-1-51-16,16-5 24 16,9 3 21-16,0 5 31 15,3 17 12-15,-4 3 28 16,-1 12 76-16,-6 0 12 16,-4 25-5-16,-3 12 23 15,-8 3-58-15,1 1-52 16,-7-2-24-16,-1-1-3 15,6-12-131-15,-6-12-148 16,2-7-394-16</inkml:trace>
  <inkml:trace contextRef="#ctx0" brushRef="#br0" timeOffset="460">2430 746 2302 0,'0'0'340'0,"0"0"-271"16,0 0 129-16,0 0 4 16,0 0-134-16,-80 181-26 15,80-147-42-15,0-4-13 16,8-12-26-16,12-9-66 16,1-9-13-16,3 0 15 15,-3-20-1-15,-2-17 38 0,-4-4 26 16,-1-8 32-16,-11 8 8 15,0 6 24-15,-3 15 78 16,0 13-13-16,0 7 58 16,0 0-40-16,0 43-56 15,-6 17 11-15,3 8-7 16,3 9-38-16,0 1 25 16,0 6-42-16,0-1 10 15,13 5 9-15,1-11-4 16,-1 5-4-16,-8-21-11 15,-5-5 7-15,0-14-2 16,-12-9-5-16,-12-15 0 16,0-14 20-16,0-4-14 15,0-7 1-15,0-27-7 0,10-22-22 16,0-6 9 0,10-7-90-16,4-49-83 0,0 22-137 15,0 13-411-15</inkml:trace>
  <inkml:trace contextRef="#ctx0" brushRef="#br0" timeOffset="725">1674 303 2515 0,'0'0'354'0,"0"0"-354"15,0 0 0-15,0 0 139 16,0 0-62-16,0 0-65 16,0 0-12-16,39 30-45 15,-39 45-170-15,0-7-434 16,-12 1-702-16</inkml:trace>
  <inkml:trace contextRef="#ctx0" brushRef="#br0" timeOffset="873">1343 1743 2140 0,'0'0'270'16,"0"0"-270"-16,0 0-310 15,0 0 77-15,0 0-1083 0</inkml:trace>
  <inkml:trace contextRef="#ctx0" brushRef="#br0" timeOffset="1094">1277 283 2280 0,'0'0'190'15,"0"0"-190"-15,0 0-31 16,0 0 31-16,0 0 46 16,0 0-3-16,132 220-43 15,-156-142-239-15,-8-10-706 0</inkml:trace>
  <inkml:trace contextRef="#ctx0" brushRef="#br0" timeOffset="1775">3195 292 2096 0,'0'0'323'0,"0"0"-287"15,0 0-30-15,0 0 165 16,0 0-56-16,0 0-84 16,0 0-18-16,190-78-4 15,-152 87 26-15,-7 24 4 16,-14 7-2-16,-17 11 14 15,0 10-14-15,-44 15-17 16,-19 3-20-16,-15 42-14 0,7-21-200 16,20-16-616-16</inkml:trace>
  <inkml:trace contextRef="#ctx0" brushRef="#br0" timeOffset="1913">3319 1529 2930 0,'0'0'488'0,"0"0"-453"16,0 0-34-16,0 0-2 15,0 0-160-15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8:51.835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82 226 1857 0,'0'0'255'0,"0"0"-86"16,0 0-26-16,0 0 70 15,0 0 14-15,0 0-97 16,0 34-82-16,0 16-28 16,0 28 54-16,-7 25-14 15,4 15-11-15,-8 12 4 16,-2 3-12-16,2-2 0 16,-2-12-26-16,2-15-15 0,5-17 14 15,-1-25-14 1,7-17-6-16,0-21 5 0,0-19 1 15,0-5-5-15,0-18 7 16,0-38-2-16,10-18 0 16,4-24 7-16,-7-10-7 15,-1-9 0-15,-1-4 0 16,-2 3 14-16,3 8-14 16,4 17 22-16,4 27 13 15,1 18-25-15,9 23 25 16,3 25-25-16,15 0 8 15,12 38 20-15,9 27-11 16,5 25-5-16,6 16 4 16,-5 11-25-16,0 0 4 15,-1 6-5-15,1-12 0 0,0-10-11 16,-3-19 11-16,-10-23-17 16,-12-18 16-16,-10-29-12 15,-7-12 13-15,-6-30 0 16,-3-43 5-16,-4-29 16 15,-4-20-19-15,-10-21 10 16,0-3 6-16,-10-1-18 16,-22 5 0-16,5 25-54 15,6 25-112-15,21 30-152 16,0 24-340-16,0 25-405 0</inkml:trace>
  <inkml:trace contextRef="#ctx0" brushRef="#br0" timeOffset="792">1317 1062 1765 0,'0'0'338'0,"0"0"-146"16,0 0 4-16,0 0-37 15,218-187-74-15,-152 109-48 16,-4-8-15-16,-11 0-21 15,-16-5-1-15,-14 3 13 16,-21 8-11-16,0 12 49 16,-11 8 95-16,-19 21-19 0,-9 14 52 15,-2 18-55 1,-1 7-34-16,-6 23-47 0,3 29-28 16,7 28 6-1,4 16-13-15,17 18 1 0,7 6 15 16,10 3-24-16,0 2 0 15,13-4 0-15,11-11-6 16,0-18-15-16,-7-19-3 16,-2-22 3-16,-6-20 6 15,-2-18-22-15,1-13-2 16,-2-4 22-16,9-38 8 16,2-18 9-16,7-13-10 15,10-4-11-15,1-3 12 0,10 12-23 16,0 11 5-1,-1 21 0-15,-2 23 7 0,-8 13-4 16,1 17 0-16,-8 35 22 16,-3 16 2-16,-3 7 12 15,-7 5-12-15,2-5 0 16,-1-13-9-16,2-14-6 16,4-15-45-16,0-21-95 15,0-12-14-15,0 0 43 16,3-38 99-16,0-14 4 15,0-10 23-15,-4-6 0 16,-7 7 13-16,-2 10 45 16,-4 13 33-16,-7 17 41 15,0 18 17-15,0 3-26 16,0 12-88-16,0 38-22 0,0 14-5 16,0 11-7-1,0 9 1-15,0-6-2 0,21-6 0 16,23-15-2-16,12-12-19 15,2-21-21-15,4-17-19 16,-6-7 13-16,-8-31 42 16,-6-25-11-16,-15-12 17 15,-17-7 31-15,-10 2 46 16,0 0 20-16,-27 13-54 16,-21 8-13-16,-12 16-30 15,-2 4-86-15,-10-2-214 16,18 9-369-16,9 6-449 0</inkml:trace>
  <inkml:trace contextRef="#ctx0" brushRef="#br0" timeOffset="990">2374 571 1901 0,'0'0'480'16,"0"0"-398"-16,0 0 154 15,0 0-1-15,0 0-99 16,0 0-79-16,0 0-57 16,86 140-94-16,-86-81-140 15,0 1-144-15,0-21-202 0,-3-20-1185 16</inkml:trace>
  <inkml:trace contextRef="#ctx0" brushRef="#br0" timeOffset="1213">2657 65 1662 0,'0'0'357'15,"0"0"-153"-15,0 0 26 16,0 0 42-16,0 0-9 16,189-59-95-16,-151 59-74 15,0 12-13-15,-4 14-12 16,5-5-3-16,-1-2-57 15,7-4-9-15,3-15-11 16,3 0-101-16,26-22-119 16,-13-15-235-16,-5-3-239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8:53.850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551 820 1410 0,'0'0'578'15,"0"0"-442"-15,0 0-2 16,0 0 95-16,0 0 18 16,0 0-2-16,-111-158-136 15,63 149-40-15,-8 9-48 16,-9 2-5-16,-4 45 52 15,0 22-40-15,11 17 10 16,17 14 27-16,17-2-33 16,19-3-2-16,5-15-30 0,32-15 0 15,34-18-1 1,23-25-58-16,15-22-99 0,44-20-127 16,-27-26-293-16,-25-7-516 15</inkml:trace>
  <inkml:trace contextRef="#ctx0" brushRef="#br0" timeOffset="377">1162 736 2474 0,'0'0'540'0,"0"0"-465"0,0 0 57 16,0 0 28-16,-197 23-12 15,144 29-59-15,13 16-67 16,8 6 7-16,15 7-29 16,17-10 6-16,0-5-14 15,41-14-23-15,12-17-41 16,8-22-68-16,5-13-84 16,-1-9 10-16,-9-39 39 15,-11-11 93-15,-11-9 76 16,-10-4 6-16,-7 10 54 15,-9 16 71-15,-4 18 80 16,-4 22 60-16,0 6-130 16,0 18-105-16,0 32 15 15,0 12-27-15,9 6-12 0,12-2-6 16,11-5-68-16,32-14-101 16,-8-16-342-16,-5-15-337 0</inkml:trace>
  <inkml:trace contextRef="#ctx0" brushRef="#br0" timeOffset="595">2041 786 2486 0,'0'0'542'0,"0"0"-472"15,0 0 108-15,-204 46 45 16,150 4-35-16,12 6-68 0,22 3-81 15,20 4-11 1,0-4-28-16,24-1-13 0,24-5 1 16,11-9-102-16,30-23-65 15,-17-12-339-15,-12-9-443 0</inkml:trace>
  <inkml:trace contextRef="#ctx0" brushRef="#br0" timeOffset="766">1338 311 1551 0,'0'0'1813'0,"0"0"-1702"0,0 0-111 16,176-128-18-16,-29 59-40 15,-15 8-252 1,-22 8-775-16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8:55.381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600 596 2092 0,'0'0'273'0,"0"0"-188"16,0 0-84-16,0 0 165 15,0 0 35-15,-189-86-103 16,112 86-17-16,2 13-48 16,-5 36 0-16,11 15 46 15,10 15-40-15,25-2-15 16,20-2-24-16,14-7-10 16,18-18 8-16,33-15-74 15,14-22-72-15,9-13 1 16,1-13 10-16,-3-37 80 15,-9-10 31-15,-15-2 26 0,-10 3 41 16,-14 12 41 0,-6 20 41-16,-12 17 32 0,1 10-34 15,1 28-35-15,4 45-26 16,6 53 22-16,3 68 11 16,0 71-54-16,-12 15-2 15,-4-43 23-15,-5-71-39 16,0-76-6-16,0-21-15 15,-14 3 6-15,-10-8 15 16,-8-2-21-16,-8-20 0 16,-10-22 22-16,-8-20-21 15,-1 0 10-15,-3-40-11 0,7-25 6 16,7-25 6 0,16-18-12-16,26-45-36 0,6-42 1 15,75-33-61-15,32-13-106 16,-6 61-274-16,-19 49-360 0</inkml:trace>
  <inkml:trace contextRef="#ctx0" brushRef="#br0" timeOffset="226">1214 0 2016 0,'0'0'801'15,"0"0"-631"-15,0 0-169 16,0 0 114-16,7 167 107 0,-1-79-93 16,9 14-65-16,-4 7-48 15,2 3-16-15,-2 0-6 16,-5-7-153-16,-6 7-209 16,0-28-350-16,0-28-498 0</inkml:trace>
  <inkml:trace contextRef="#ctx0" brushRef="#br0" timeOffset="595">893 596 2076 0,'0'0'369'16,"0"0"-301"-16,0 0-41 0,0 0 89 15,232-52-55 1,-143 43-36-16,7 6-4 0,-6 3-19 15,-7 3 20-15,-11 31 68 16,-16 18-1-16,-11 14-9 16,-11 7-42-16,-13 15-26 15,-10-1 17-15,-8-7-29 16,-3-8 0-16,0-19-1 16,0-18-19-16,0-22 20 15,0-13 0-15,0-2 6 16,-6-41 18-16,1-19-23 15,2-16 21-15,3-12 11 16,0-4-3-16,3 8 14 16,14 8-44-16,7 17 0 0,0 17-6 15,8 13-18-15,-1 13-23 16,10 11-58-16,25 7-143 16,-7 0-221-16,-8 0-150 0</inkml:trace>
  <inkml:trace contextRef="#ctx0" brushRef="#br0" timeOffset="757">2259 801 1731 0,'0'0'332'0,"0"0"-242"16,0 0 101-16,0 178 30 15,0-131-144-15,4-4-77 0,34-6-16 16,-4-17-167-1,-2-6-620-15</inkml:trace>
  <inkml:trace contextRef="#ctx0" brushRef="#br0" timeOffset="926">2380 170 2235 0,'0'0'716'15,"0"0"-716"-15,0 0-18 16,0 0-30-16,0 0-65 16,0 0-156-16,0 0-510 0</inkml:trace>
  <inkml:trace contextRef="#ctx0" brushRef="#br0" timeOffset="1068">2400 1782 2737 0,'0'0'555'0,"0"0"-555"15,0 0-60-15,0 0-292 16,0-175-1196-16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9:04.031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92 1579 0,'0'0'330'0,"0"0"-237"15,0 0-76-15,0 0 84 16,0 0 49-16,0 0-34 0,204-68-15 16,-148 102-46-16,-12 12-6 15,-10 18-6-15,-16 9-18 16,-18 13 24-16,0 9-37 15,-24-3 3-15,-21-1 45 16,0-16-26-16,7-15 17 16,10-24-11-16,11-21-26 15,17-15-14-15,0-13-12 16,21-45-155-16,27-23-67 16,20-19-128-16,9-8 19 15,-2 2-162-15,-1 10 132 16,-10 15 59-16,-11 16 314 15,-15 22 491-15,-14 14 68 0,-14 18-246 16,-10 11 151-16,0 0-203 16,-10 22-31-16,-25 24-33 15,-6 19-68-15,-8 10-15 16,8 5-8-16,14 5-62 16,12-7-13-16,15-11-25 15,0-5 2-15,29-10-16 16,19-13 8-16,15-18-81 15,29-21-85-15,-13-25-214 16,-14-17-483-16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9:04.322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0 133 2318 0,'0'0'258'0,"0"0"-141"16,0 0-57-16,0 0 91 15,0 0 63-15,0 0-66 16,290-73-61-16,-156 58-39 15,10 3-3-15,5 1 13 16,-5 2-40-16,-8 6-10 16,-19 3-8-16,-24 0-59 15,-7 6-158-15,-31 13-417 16,-20-3-972-16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9:06.871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0 268 2984 0,'0'0'337'0,"0"0"-337"16,0 0-81-16,210-153 20 15,-97 94-209-15,-5 3-743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9:06.115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606 1 738 0,'0'0'1175'0,"0"0"-1004"15,0 0-66-15,0 0 96 16,0 0 7-16,0 0-65 15,-245-18-32-15,159 67-5 16,0 23 15-16,14 18-63 16,12 6-14-16,22 7 20 0,28-11-49 15,10-11-13-15,42-16-2 16,33-23-2-16,23-27 1 16,19-15-123-16,59-44-203 15,-28-14-400-15,-21-6-1246 0</inkml:trace>
  <inkml:trace contextRef="#ctx0" brushRef="#br0" timeOffset="361">1416 19 1311 0,'0'0'1296'16,"0"0"-1133"-16,0 0-105 0,-206 13 129 15,137 29 42-15,3 9-101 16,18 11-53-16,24 7-28 16,24-1-47-16,0-4 0 15,48-7 0-15,21-19-76 16,11-17-44-16,2-21-126 16,4 0-78-16,-9-37-16 15,-12-10 63-15,-17-6 165 16,-14 1 100-16,-13 12 12 15,-10 12 154-15,-11 14 125 0,0 14-27 16,0 0-102 0,0 35-30-16,0 8 7 0,0 7-58 15,0 0-60-15,10-7-9 16,22-8-90-16,25-14-218 16,-4-11-392-16,-5-10-1245 0</inkml:trace>
  <inkml:trace contextRef="#ctx0" brushRef="#br0" timeOffset="592">2159 76 2415 0,'0'0'328'15,"0"0"-161"-15,0 0 84 0,-197 144-10 16,158-71-74-16,23 6-100 15,16-8-43-15,13-7-24 16,35-7 2-16,18-17-4 16,3-13-68-16,7-21-106 15,8-8-165-15,-24-33-397 16,-15-8-1448-16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0:15.99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439 786 1706 0,'0'0'210'0,"0"0"-135"0,0 0-69 15,0 0 12-15,0 0 111 16,-176-124-23-16,131 115-4 16,1 5-56-1,2 4-7-15,4 6 59 0,7 35-37 16,2 11-14-16,9 14-20 15,10 5-18-15,10-3 19 16,0-5-28-16,14-14 0 16,23-15-10-16,16-9 10 15,5-18-25-15,1-7-22 16,-5 0-2-16,-9-27 40 16,-7-8-16-16,-10-6 25 15,-11 4 5-15,-10-1 15 16,-3 8 40-16,-4 6 17 0,0 7 23 15,0 11 36-15,0 6-19 16,0 0-59-16,0 0-23 16,0 34-26-16,0 23-3 15,4 18 17-15,5 9-22 16,2 7 14-16,2-1-15 16,-5 5 0-16,-1-13-1 15,-4-9 1-15,-3-5 0 16,0-16 0-16,0-11 1 15,-18-13 15-15,-3-6-15 16,1-19-1-16,-4-3 12 0,0 0-11 16,3-23 14-1,0-18-15-15,8-10 0 0,13-15 0 16,0-5-29-16,0-4-34 16,31-2-130-1,25-30-89-15,-12 28-238 0,1 4-327 0</inkml:trace>
  <inkml:trace contextRef="#ctx0" brushRef="#br0" timeOffset="2161">915 329 1756 0,'0'0'316'0,"0"0"-191"16,0 0-67-16,0 0 94 15,0 0 27-15,0 0-97 16,-15 165-48-16,12-87-19 16,-3-1-14-16,-1 4 17 15,-1 1-18-15,5-4-5 16,0-4 4-16,0-10-26 15,-1-11-9-15,1-10-22 16,3-15-13-16,0-21 44 16,0-7-22-16,10 0 30 15,20-22 18-15,9-18-20 16,9-15-16-16,4-9-31 16,3-4-15-16,4-9 19 0,-1-3-11 15,-2-5 49 1,-5 4 24-16,-6 4 2 0,-7 2 49 15,-11 6 31-15,-9 14-3 16,-9 5-18-16,-9 13 52 16,0 9 8-16,0 9-28 15,0 5 4-15,-19 7-5 16,-2 3-47-16,-7 4-12 16,0 0 19-16,-2 25-37 15,1 10 2-15,5 11-14 16,3 14 0-16,9 1 8 15,4 15-9-15,4-9 0 16,4 4-10-16,0 4 10 0,0-10-32 16,0 3-28-16,0-8-13 15,0-9 20-15,0-5-32 16,0-19 10-16,0-5 53 16,0-13-11-16,0-6 6 15,0-3 14-15,0 0 13 16,0 0-9-16,12-25 9 15,12-9 0-15,0-7-5 16,3-2 7-16,5 2-4 16,1 5-3-16,-1 3 5 15,-4 15 18-15,-1 9-17 16,-6 9 22-16,-1 0 13 0,1 6-2 16,3 22 15-16,-3 11-17 15,3 0 6-15,0 1 50 16,0-2-79-16,-3-3-8 15,3-11-1-15,-3-3 2 16,-4-8-8-16,4-7-29 16,-3-6 6-16,-2 0 17 15,1-9-36-15,1-19 18 16,0-5 3-16,-6-6 9 16,0 2 17-16,-3 6 1 15,-1 6 0-15,-8 13 13 16,0 6 4-16,0 6 8 15,0 0-10-15,0 25 0 16,3 9 40-16,-3 2-55 16,4 2 1-16,5-1 2 0,6-6-3 15,9-5 0-15,3-8-2 16,2-9-35-16,-2-9 17 16,0 0-14-16,-6 0-28 15,0-18 17-15,-7-7-3 16,2-3 36-16,-5 1 2 15,-1 1 10-15,-2 11 21 16,-5 4-14-16,-3 9 36 16,3 2 17-16,-3 0-45 15,0 2-6-15,0 24 0 16,3 0-9-16,1 1 10 16,10 1-10-16,4-1-22 15,6-2-20-15,3 1 17 0,3-17-39 16,2 0-6-1,-5-5-12-15,-6-4 20 0,0 0 5 16,-7 0 20-16,-1-4 28 16,-2-14 9-16,-4-1 4 15,-1 3-4-15,-3-2 26 16,2 9 53-16,-2 2 5 16,-3 1 5-16,4 6-26 15,-4 0-29-15,3 0-3 16,0 6-7-16,3 10 15 0,2 9-3 15,-1 3-36 1,4-1 0-16,2-5 0 0,4 0 2 16,4-3-4-1,-3-11 2-15,-2-8-16 0,1 0 6 16,1 0-34-16,0-8 7 16,-1-27 22-16,-1 2 15 15,-1-5-9-15,-6 1 9 16,-1 0 0-16,-1 8 46 15,-7 9-7-15,3 6 7 16,-3 8-1-16,0 6-15 16,0 0-2-16,0 0-28 15,0 15 0-15,0 20 5 16,0 12-5-16,0 2 11 16,3 13-11-16,2 6 0 0,-2 7 79 15,4 3-71-15,-4-7-7 16,3 3 13-16,-6-2-13 15,0-4-1-15,0-2 0 16,0-11 1-16,0-5 20 16,-13-14-15-16,-4-4 28 15,-7-9 35-15,-4-11-21 16,-4-3-24-16,-1-3-15 16,-2-6-9-16,1 0 15 15,5 0-15-15,5-6 0 16,11-15 0-16,10-14-6 15,3-7 5-15,7-6-47 16,31-5-48-16,10 1 3 16,6-5-26-16,6 11 6 15,-1-4-13-15,2 10 18 0,-5 6 18 16,-5-1 13-16,-3-1 42 16,-3-3 34-16,-4 3 2 15,-5-7 3-15,-12 2 53 16,-12 1 66-16,-4 5 28 15,-8-2-39-15,0 12-36 16,0-3 23-16,-17 12-10 16,-4 5-6-16,3 11-15 15,-2 0-41-15,4 0 24 16,-2 0-51-16,7 18 1 16,4 13 10-16,7 9-10 15,0-5-2-15,0 1-9 0,4-1-30 16,20-5 4-1,4-4-88-15,3-7-35 16,-1-13-26-16,5-6-56 0,-4 0-3 16,1-6 8-16,-8-22-68 15,0-7 15-15,-7-12 30 16,-4-5 148-16,2-1 111 16,-6-18 147-16,6-1 69 15,-6-12-23-15,6-2-46 16,-4 5-42-16,-5 4-11 15,1 17 63-15,-7 26 60 16,0 25-8-16,0 9-42 16,0 9-77-16,0 40 24 0,0 20 40 15,0 12-81 1,0 3-4-16,0-1-23 0,0-3-34 16,3-5 8-16,5-11-20 15,-5-9-30-15,3-6-42 16,-2-14-120-1,4-7-3-15,-8-19-114 0,0-6-156 16,0-3-147-16</inkml:trace>
  <inkml:trace contextRef="#ctx0" brushRef="#br0" timeOffset="2323">3291 1003 1423 0,'0'0'393'16,"0"0"-224"-16,0 0-12 15,0 0 36-15,0 0-46 0,0 0-74 16,0 0-73-16,208-62-23 16,-163 53-51-16,-12 0-210 15,-12 3-332-15</inkml:trace>
  <inkml:trace contextRef="#ctx0" brushRef="#br0" timeOffset="2582">2968 565 1679 0,'0'0'235'0,"0"0"-169"16,0 0 69-16,0 0 103 15,0 0-63-15,176-110-102 16,-146 100-22-16,-6 10-32 16,-9 0-17-16,-6 0-4 15,-6 23-66-15,-3 0-222 16,0-4-308-16</inkml:trace>
  <inkml:trace contextRef="#ctx0" brushRef="#br0" timeOffset="2712">3413 261 1579 0,'0'0'510'0,"0"0"-401"0,0 0-105 15,128-174-4-15,-80 127-60 16,-11 7-583-16</inkml:trace>
  <inkml:trace contextRef="#ctx0" brushRef="#br0" timeOffset="3243">529 773 2277 0,'0'0'499'16,"0"0"-438"-16,0 0-51 0,0 0 95 16,227-16-29-1,-75 7-76-15,10 0-511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9:05.042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409 787 2109 0,'0'0'247'16,"0"0"-190"-16,0 0-2 15,0 0 125-15,0 0 11 16,0 0-37-16,-229 13-107 16,174 45 8-16,4 23 3 15,13 12-1-15,14 6 27 0,20 0-78 16,4-5 2-16,24-17-2 16,31-15-6-16,14-21-36 15,14-26-54-15,10-15-91 16,0-25-45-16,-4-31-76 15,-9-15-24-15,-17-6 162 16,-15-1 99-16,-18 13 65 16,-12 14 104-16,-7 18 67 15,-11 18 75-15,0 15-56 16,0 9-92-16,0 39 23 16,0 18 3-16,0 11-52 15,3 5-26-15,27-11-37 16,15-9-9-16,14-15 0 0,10-21-45 15,6-24-43 1,2-2-37-16,-11-38-16 0,-8-20 70 16,-17-8-23-16,-9-2 76 15,-11 7 18-15,-15 7 45 16,-2 17 80-16,-4 15 24 16,0 19 31-16,0 3-94 15,0 16-54-15,-4 24 8 16,1 11-34-16,3 1-4 15,0 0-2-15,3-11-86 16,42-7-157-16,-3-13-458 16,-1-10-1337-16</inkml:trace>
  <inkml:trace contextRef="#ctx0" brushRef="#br0" timeOffset="360">1929 967 2392 0,'0'0'457'16,"0"0"-318"-16,0 0 75 15,-218 102 28-15,157-27-89 16,9 10-72-16,24 3-7 16,25-4-74-16,3-6-3 15,34-17-6-15,25-17-54 0,13-22-27 16,8-22-92-16,0 0-131 15,-11-43 8-15,-11-13 19 16,-9-6 123-16,-15 0 129 16,-10 9 34-16,-10 9 98 15,-7 15 104-15,-7 20 20 16,0 9-2-16,0 9-118 16,0 30 7-16,0 11 20 15,0 5-72-15,0-5-38 16,0-3-19-16,0-7-67 15,-7-15-97-15,-7-9-338 16,-4-16-245-16</inkml:trace>
  <inkml:trace contextRef="#ctx0" brushRef="#br0" timeOffset="577">1274 8 2336 0,'0'0'236'0,"0"0"-176"15,0 0-59-15,176-16 93 16,-121 41-5-16,-17 32-20 16,-17 13-69-16,-21 60-48 15,-38-18-284-15,-7-9-988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8:57.319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2092 56 1610 0,'0'0'380'0,"0"0"-152"16,0 0-64-16,0 0 59 15,-187 133-26-15,104 26-12 16,-2 70-31-16,14 38-43 0,31 9-11 15,32-27-8 1,8-44-62-16,45-47-13 0,11-41-17 16,10-38-22-16,68-8-83 15,-17-18-280-15,0-13-696 0</inkml:trace>
  <inkml:trace contextRef="#ctx0" brushRef="#br0" timeOffset="2448">3054 326 1413 0,'0'0'319'0,"0"0"-148"16,0 0 37-16,0 0 6 15,0 0-100-15,0 0-59 16,-51 75-9-16,39-11 82 16,3 18-43-16,-2 14-9 15,1 10-17-15,4 2-9 16,-6 3 0-16,6 1-29 16,-2-5-20-16,-2-6 15 15,4-11-16-15,1-12-1 16,5-19-6-16,0-17-1 15,0-15 8-15,15-25-50 16,23-2 1-16,10-21 12 16,14-32-14-16,11-19 12 15,7-16-34-15,6-9 19 16,-1-9 21-16,1-9-31 0,-3-3 21 16,-11 6 27-16,-9 7-2 15,-15 12 18-15,-24 17 0 16,-13 17 63-16,-11 19 37 15,0 12 40-15,-14 12 23 16,-14 12-47-16,-7 4-75 16,-2 0-14-16,-4 13-3 15,-4 22-15-15,3 12 25 16,7 13-34-16,5 10 0 16,3 10-6-16,9 14 16 15,4 3-17-15,4 5 7 0,4 0-2 16,1-3-4-1,2-8-40-15,-1-7-28 0,1-16 19 16,3-17-32-16,0-18 25 16,0-14 12-16,0-17 4 15,0-2 46-15,0-15 0 16,3-29-2-16,21-13 1 16,8-9 1-16,13-7 0 15,3 3 0-15,7 7 1 16,1 10 22-16,-5 18-22 15,-3 24 16-15,-10 11 20 16,-11 9 41-16,-3 32-3 0,-9 15-32 16,-6 6-27-1,3 6-4-15,2-4-12 0,5-4-12 16,10-14 12-16,8-10-127 16,8-18 58-16,4-18-129 15,9 0 27-15,-2-27 116 16,-2-24-101-16,-1-5 1 15,-16-6 120-15,-5 3 30 16,-14 7 5-16,-12 11 46 16,-6 16 73-16,0 15 67 15,0 10-30-15,-3 13-88 16,-12 32-23-16,-2 9 6 16,7 11-11-16,7 7-33 15,3-7 5-15,13-5 36 16,25-15-38-16,7-18-10 0,0-9-26 15,0-18-25-15,-7 0 5 16,-8-31 28-16,-12-19 18 16,-8-10-7-16,-10-2 8 15,0 2-1-15,-24 3 9 16,-7 10 10-16,-4 12 12 16,11 14 2-16,6 9 0 15,12 5-7-15,6 7-26 16,0 0-18-16,27 0-8 15,18 0 23-15,11 13-3 16,3 5-1-16,-4 6-10 16,-4 11 8-16,-6 8-29 15,-10 12 3-15,-11 0 20 16,-10 3-31-16,-7-1 16 16,-4-13 19-16,0-11-71 0,-3-11 55 15,0-16 2-15,3-6 13 16,5 0-8-16,2-31-18 15,8-15-10-15,9-6 23 16,8-10 16-16,3 11 8 16,7 9 0-16,-5 12 1 15,-1 18 27-15,-4 12 84 16,-8 0-10-16,-9 31 18 16,-6 11-31-16,-4 13-31 15,-4 0-45-15,2 1-12 16,8-8-14-16,23-9-99 0,-2-14-182 15,4-16-331-15</inkml:trace>
  <inkml:trace contextRef="#ctx0" brushRef="#br0" timeOffset="2891">5887 1178 1542 0,'0'0'800'0,"0"0"-634"15,0 0-29-15,-191 123 139 16,137-55-29-16,9-3-130 16,18 1-58-16,22-9-59 15,5-9-17-15,29-18-39 16,22-13-125-16,8-17-127 0,7-4-5 16,-5-36-17-16,-5-12 143 15,-12-8 118-15,-13 2 69 16,-17 7 52-16,-7 12 117 15,-7 12 61-15,0 16 99 16,0 11-23-16,0 11-184 16,0 40-62-16,0 24 38 15,0 22 9-15,0 20-54 16,27 13-7-16,11 10 34 16,1-1-50-16,-6-3-15 15,-7-1-15-15,-17-14 0 16,-9-12 24-16,-3-23-24 15,-32-20 0-15,-10-23 3 16,0-24-1-16,1-19 3 0,2-9-5 16,0-44-11-16,9-31 11 15,9-52-114-15,3-101-180 16,10 27-416-16,-5 0-1147 0</inkml:trace>
  <inkml:trace contextRef="#ctx0" brushRef="#br0" timeOffset="3113">4296 798 2386 0,'0'0'321'15,"0"0"-262"-15,0 0-22 0,190-155 97 16,-118 118 2-16,-3 12-86 15,-7 15-50-15,-4 10-38 16,-5 0-147-16,4 21-154 16,-12 11-263-16,-6-10-722 0</inkml:trace>
  <inkml:trace contextRef="#ctx0" brushRef="#br0" timeOffset="3210">5358 453 1722 0,'0'0'223'0,"0"0"-223"15,149-159-13-15,-98 97-232 16,-15 19-1349-16</inkml:trace>
  <inkml:trace contextRef="#ctx0" brushRef="#br0" timeOffset="3445">2395 944 2505 0,'0'0'258'0,"0"0"-258"15,220-54-29 1,4 30 14-16,-19 5-143 0,-13 10-565 0</inkml:trace>
  <inkml:trace contextRef="#ctx0" brushRef="#br0" timeOffset="4455">7332 1334 2450 0,'0'0'323'16,"0"0"-323"-16,0 0 0 16,0 0 22-16,193-111 46 15,-100 58-39-15,14-12-29 16,-7-6-17-16,-6-7-22 0,-19-9 18 16,-24 0 13-1,-19-7 0-15,-19 5 8 0,-13 5 51 16,0 16-9-16,-27 22 73 15,-11 23 30-15,-10 23-88 16,-4 9 8-16,-7 51-31 16,2 31-19-16,1 23 43 15,8 23-26-15,12 5-8 16,12 7-24-16,11-3 1 16,2-9 8-16,5-15-9 15,6-23-19-15,0-26 1 16,0-20-20-16,0-27 8 15,0-20-5-15,0-6 29 16,0-28-5-16,14-29-32 16,17-14-13-16,14-12 56 15,6-6-33-15,11 5 6 16,7 6-4-16,3 8 5 0,2 21 26 16,-9 16-21-16,-14 16 18 15,-12 17 3-15,-22 0 0 16,-17 17 44-16,0 16-22 15,-14 7-1-15,-28-2 23 16,-2-3-44-16,-8-8 0 16,8-12 13-16,2-6-13 15,7-5 0-15,14-4 0 16,11 0 1-16,10 0 11 16,0 0-12-16,0 0-30 15,28 12 29-15,10 12 0 16,7 8 1-16,3 9 0 15,3 5 0-15,8 1 14 0,7-4-14 16,6-5 0-16,5-14-1 16,1-15 0-16,2-9-5 15,-11 0-23-15,-3-33 17 16,-12-16-3-16,-9-8 11 16,-13-7 4-16,-15-2 25 15,-13 4-1-15,-4 2 18 16,0 13 26-16,-24 13 15 15,-8 12 6-15,1 17-53 16,-1 5-3-16,5 5-5 0,6 30-13 16,12 14 9-1,9 3-7-15,0 10-17 0,17-5 17 16,31-4-17-16,10-6-6 16,11-10-23-16,4-15-80 15,-4-11-92-15,-3-11-143 16,-15-20-365-16,-19-12-269 0</inkml:trace>
  <inkml:trace contextRef="#ctx0" brushRef="#br0" timeOffset="4666">8463 916 2034 0,'0'0'337'0,"0"0"-242"0,0 0-3 15,0 0 123-15,125-173-42 16,-63 122-67-16,4 7-15 16,-5 6 1-16,-5 16 1 15,-15 8 4-15,-7 11-60 16,-2 3-25-16,2 0-12 16,31 26-117-16,-9-4-206 15,-1 2-497-15</inkml:trace>
  <inkml:trace contextRef="#ctx0" brushRef="#br0" timeOffset="5091">9412 0 2457 0,'0'0'378'0,"0"0"-297"16,0 0-23-16,0 0 84 0,0 0-19 16,0 0 42-16,0 0-77 15,231 217-29-15,-137-108-16 16,12 39 5-16,1 43 30 16,-6 39-34-16,-33 17 1 15,-40-11-20-15,-28-21-23 16,-18-54-2-16,-19-33-14 15,-4-36-98-15,-36 8-49 16,5-20-399-16,0-11-606 0</inkml:trace>
  <inkml:trace contextRef="#ctx0" brushRef="#br0" timeOffset="10358">0 3735 1898 0,'0'0'242'0,"0"0"-188"15,0 0-52-15,0 0 177 16,0 0-2-16,132 195-64 15,-118-108-34-15,-1 6-63 16,-5-5-15-16,-2-14 4 16,-6-18-4-16,3-16 15 15,-3-22-16-15,0-18 0 16,0 0 21-16,7-40-9 16,1-22-12-16,5-18-1 15,7-14 1-15,12-4 5 16,2 4-5-16,8 16 0 0,-4 23-5 15,4 24 5-15,-9 31 0 16,3 9 0-16,-9 47 6 16,-6 25 8-16,-10 11-14 15,-5 1 0-15,-6 1 4 16,0-17-4-16,0-16-1 16,0-19 1-16,0-20 0 15,0-22 12-15,-6 0-6 16,1-37-6-16,5-23 3 15,0-14-3-15,0-13 0 16,32 1-1-16,5 0 2 16,4 13-4-16,9 17 3 0,-2 19-1 15,-3 21-1 1,-4 16 4-16,-4 0 7 16,-2 41 7-16,-11 15 12 0,-3 13 32 15,-3 8-45-15,-9 3 24 16,3-5-37-16,0-4-2 15,6-14-63-15,6-11-131 16,6-19 40-16,30-27-395 16,-4 0 62-16,-2-9-1040 0</inkml:trace>
  <inkml:trace contextRef="#ctx0" brushRef="#br0" timeOffset="11025">1650 3760 1647 0,'0'0'761'0,"0"0"-590"16,0 0-25 0,0 0 77-16,0 0-21 0,-224 45-45 15,168 19-78-15,15 5-4 16,14 8-54-16,15-2-19 16,12-7-4-16,21-8-20 15,29-18-68-15,7-14-61 16,9-26-107-16,0-2-8 15,-7-24-35-15,-8-23 54 16,-9-11 154-16,-12-2 54 16,-9 1 39-16,-10 13 63 15,-8 15 145-15,-3 17 104 16,0 14-93-16,0 14-99 0,-11 29 2 16,8 13-30-16,3 3-50 15,0-3-32-15,14-8-10 16,25-15-6-16,12-14-70 15,8-19 8-15,-5 0 60 16,-2-23-133-16,-8-20 65 16,-12-7 37-16,-8-3 39 15,-6 4-1-15,-12 7 2 16,1 15 44-16,-7 18 82 16,0 9-28-16,0 3-56 15,0 41-1-15,0 11 3 16,0 9 8-16,21 0-53 15,17-5 1-15,21-15-7 0,13-14 6 16,8-20-9-16,-4-10-41 16,-11-6-8-16,-17-31 28 15,-9-10-88-15,-12-6 61 16,-10-2 57-16,-7-2 0 16,-7 14 41-16,-3 9 47 15,0 16 3-15,0 18 35 16,0 0-69-16,-3 33-32 15,0 22 38-15,0 14-7 16,3 6-16-16,0-9-28 16,0-7-6-16,3-16-12 15,14-15-27-15,1-12-21 16,-2-16-100-16,-11-18-171 16,-5-24-277-16,0-4-746 0</inkml:trace>
  <inkml:trace contextRef="#ctx0" brushRef="#br0" timeOffset="11254">1398 3518 2359 0,'0'0'239'16,"0"0"-190"-16,0 0-40 15,0 0 31-15,0 0 37 16,220-177-64-16,-160 155-13 16,-12 7-39-16,0 9-146 0,4-3-108 15,-7 1-37-15,-11 2-618 0</inkml:trace>
  <inkml:trace contextRef="#ctx0" brushRef="#br0" timeOffset="11417">2161 3086 487 0,'0'0'1513'0,"0"0"-1258"16,0 0-46-16,0 0 65 16,176-7-44-16,-131 7-44 15,0 11-75-15,-1 0-84 16,-2-1-2-16,3-4-25 16,-5-6-81-16,9-3-140 0,-7-21-369 15,-12-5-709-15</inkml:trace>
  <inkml:trace contextRef="#ctx0" brushRef="#br0" timeOffset="12731">4448 3944 1888 0,'0'0'300'0,"0"0"-198"0,0 0-87 16,0 0 59-16,0 0 51 16,0 0-39-16,241-66-43 15,-113-16-43-15,4-13 0 16,-9-15-95-16,-19-1-14 16,-35 6 77-16,-28 10 17 15,-31 6 15-15,-10 18 59 16,-13 18 6-16,-25 16 31 15,-10 25 48-15,-8 12-33 16,1 18 31-16,-1 47-69 16,5 23 0-16,16 21 17 15,11 11-42-15,11 8-19 0,13-4-28 16,0 0-1-16,0-6 6 16,0-11-6-16,0-9-24 15,3-24 18-15,0-18-36 16,-3-24 4-16,0-23 14 15,0-9 24-15,0-13-10 16,0-34 10-16,0-18-11 16,0-13 2-16,18-4 9 15,16-3-1-15,7 11 0 16,15 8 1-16,2 13-13 16,-2 23 13-16,-2 14-14 0,-12 16 13 15,-10 3-24 1,-16 38 17-16,-13 8 7 15,-3 10 2-15,-9 0 2 0,-19-10-3 16,-7-8 0 0,5-15 15-16,3-15-14 0,1-4 14 15,7-7-15-15,4 0 0 16,4 0 15-16,8-9-15 16,3 6-1-16,0 3 1 15,0 0-24-15,14 0 15 16,14 12 3-16,4 10 4 15,4-1-8-15,3-3-31 16,6-2-39-16,6-7-10 16,8-9 42-16,7 0 48 15,2-9-33-15,4-28-31 0,5-15 28 16,-5-16-78-16,-3-10-11 16,-6-12 80-16,-12-7 16 15,-16 0 29-15,-11 4 1 16,-18 10 63-16,-6 9 59 15,0 14-29-15,-24 19 27 16,-14 14 34-16,-2 21-41 16,-10 6-14-16,-1 27-47 15,0 29-5-15,6 20 3 16,7 10-39-16,10 13 4 16,11 7-15-16,10 0 7 15,7 0-7-15,0-9-1 16,10-8-15-16,17-18-20 0,2-16-52 15,5-20 0 1,4-23-16-16,4-12 5 0,6-6 64 16,3-35 1-16,8-4 20 15,0-6 5-15,2 8 8 16,-5 9 2-16,-5 18-1 16,-6 16 42-16,-13 0 81 15,-8 23-82-15,-11 19 25 16,-10 4-14-16,-3 9-46 15,0-10-5-15,0-8-2 16,8-8-80-16,23-26-99 16,-4-3-416-16,8 0-89 0</inkml:trace>
  <inkml:trace contextRef="#ctx0" brushRef="#br0" timeOffset="13091">6908 3776 2009 0,'0'0'549'0,"0"0"-422"16,0 0 61-16,0 0 90 15,0 0-88-15,-197-51-59 16,137 92-64-16,3 15-34 16,12 12 26-16,18 7-59 15,19-3 1-15,8-8-2 0,17-14-26 16,31-16-44-1,12-19-67-15,5-15-56 0,1-2-28 16,-8-42 13-16,-9-7 60 16,-15-4 92-1,-13 3 57-15,-10 12 8 0,-8 13 107 16,-3 10 38-16,0 17 61 16,0 0-150-16,0 26-1 15,-8 10 14-15,8 7-53 16,0 1-24-16,21-6-50 15,17-10-130-15,42-19-150 16,-11-9-375-16,-3 0 41 0</inkml:trace>
  <inkml:trace contextRef="#ctx0" brushRef="#br0" timeOffset="13312">7621 3701 2246 0,'0'0'381'0,"0"0"-220"16,0 0 136-16,-200 68-32 16,146-9-101-16,12 9-37 15,18 4-68-15,21-1-41 16,3-7 6-16,19-6-24 16,28-12-29-16,10-15-23 15,9-22-88-15,27-11-122 16,-16-36-353-16,-20-6-443 0</inkml:trace>
  <inkml:trace contextRef="#ctx0" brushRef="#br0" timeOffset="13481">7007 3101 2746 0,'0'0'170'0,"0"0"-170"16,0 0-67-16,291-77 32 16,-168 43-346-16,-9 3-1259 0</inkml:trace>
  <inkml:trace contextRef="#ctx0" brushRef="#br0" timeOffset="14623">8994 3577 1743 0,'0'0'310'0,"0"0"-194"16,0 0-55-16,0 0 100 16,0 0-14-16,0 0-29 15,0 0-56-15,80 124-11 16,-49-59-49-16,-4 9 21 16,-6 4 13-16,0 0-36 0,-7-10 0 15,-4-12 0 1,-2-15-17-16,-8-20 17 0,3-18-37 15,-3-3 37-15,0-24 16 16,0-36-16-16,0-11 0 16,3-12-1-16,7-4 2 15,4 3 12-15,7 12-12 16,3 14 7-16,3 14 35 16,2 15-3-16,1 20-13 15,1 9-12-15,1 13-15 16,-2 30 26-16,-9 13-26 15,-3 9 0-15,-9 6 11 16,-9 4-11-16,0-5-15 0,0-8-33 16,0-5-19-1,0-16 11-15,0-9-60 16,0-20-18-16,11-12 70 0,13 0-6 16,10-41 13-16,12-18 2 15,6-12 8-15,7-17 38 16,5-11-15-16,6-6 12 15,-1-11 6-15,3-1 6 16,-3 2 0-16,-10 3 1 16,-14 17 30-16,-15 10 78 15,-15 17 2-15,-15 15 63 16,0 16-10-16,-15 12-7 16,-18 10-36-16,-12 11-59 15,-5 4-22-15,-4 4 31 0,-2 33-38 16,5 12-11-1,6 11 4-15,14 13-17 0,11 9-1 16,12 8-8-16,8 2 6 16,0 8-12-16,0-1 5 15,11 0-20-15,2-8-9 16,1-7-10-16,0-16-1 16,-1-13 7-16,-2-17-2 15,-4-12 28-15,-1-14-16 16,-1-12 19-16,1 0 5 15,4-12 1-15,8-34 8 16,6-5-4-16,11-8-4 16,6 1-2-16,7 1-18 15,4 7 7-15,0 14 11 0,0 10-2 16,-4 14 3-16,-4 12 0 16,-5 0 1-16,-5 31 31 15,-10 16-2-15,-4 11 18 16,-8 10-12-16,-6-2-24 15,0 3 15-15,-1-10-27 16,2-13-6-16,2-6-20 16,9-15-106-16,20-25-177 15,-4 0-341-15,1-9-604 0</inkml:trace>
  <inkml:trace contextRef="#ctx0" brushRef="#br0" timeOffset="15395">11092 3632 1631 0,'0'0'610'16,"0"0"-449"-16,0 0 83 16,0 0 89-16,0 0-136 15,0 0-68-15,0 0-47 16,-214-46-19-16,166 62 21 15,6 14-64-15,9 8-20 16,9 11 12-16,6 15-12 0,7 4 0 16,11 2 0-1,0 5-15-15,0-10 6 0,18-9-55 16,12-15-34-16,8-20 0 16,7-21-22-16,3 0 3 15,2-28 11-15,-5-15 40 16,-9-10 65-16,-4 1-23 15,-16 0 24-15,-1 13 27 16,-12 7 57-16,0 14 53 16,-3 16-11-16,0 2-55 15,0 6-27-15,0 30-43 16,0 10 5-16,0 9 2 16,0-6-8-16,21-7-27 15,11-7-33-15,10-15 21 16,-2-15 14-16,4-5-47 0,-2-9 40 15,0-28 20 1,-7-10-6-16,-1-8 12 0,-6-3 5 16,-7 6 1-16,-5 7 44 15,-5 6 5-15,-7 19 44 16,-4 11 1-16,0 9-37 16,0 9-24-16,0 30-15 15,0 14 20-15,0 10 2 16,0 2-39-16,3-1-1 15,32-8 0-15,16-9-2 16,8-19-10-16,10-22-25 16,-3-6-10-16,-5-13 38 15,-5-29-63-15,-8-13 28 16,-10-2 29-16,-8-6 15 0,-9 4 9 16,-6 13 37-16,-12 12 29 15,-3 15 28-15,0 19-19 16,0 0-21-16,0 28-36 15,-15 21 18-15,6 11 39 16,2 2-47-16,7-5-36 16,0-15-2-16,4-7-1 15,26-17-59-15,2-15-31 16,13-6-109-16,-12-31-277 16,-9-5-468-16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9:17.863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1101 1635 0,'0'0'281'0,"0"0"-167"16,0 0-35-16,0 0 174 16,0 0-56-16,0 0-100 15,0 18-25-15,32-18-17 16,9-25 6-16,11-3-46 0,2-10-14 16,5-5 20-16,7-10-21 15,-4-6-2-15,4-7-8 16,-4-5-20-16,-4-6 10 15,-5-1-16-15,-17-5 11 16,-8 2 13-16,-11-3 0 16,-9 5 12-16,-8 6 17 15,0 7-10-15,-17 14 33 16,-15 18-14-16,-8 15-5 16,-2 17 62-16,-11 2-54 15,5 42 7-15,-3 29 20 16,-2 26-20-16,13 21 3 15,8 14-13-15,11 11-14 16,15 3 32-16,6-3-44 16,0-6 0-16,3-18 9 0,21-19-9 15,8-23 0-15,5-25 0 16,8-17-18-16,8-20-15 16,1-15-109-16,32-24-142 15,-17-27-378-15,-10-5-1035 0</inkml:trace>
  <inkml:trace contextRef="#ctx0" brushRef="#br0" timeOffset="429">1083 783 1818 0,'0'0'488'0,"0"0"-318"15,0 0 42-15,0 0-12 16,-200-6-21-16,146 15-68 16,-2 26-63-16,11 8 27 15,6 9-35-15,15 14-27 16,12 1 17-16,12 6-29 16,0-3-1-16,30-6 0 15,15-16-13-15,14-10 4 16,3-16-80-16,4-16-22 15,-2-6 33-15,-8-10-55 16,-8-30 55-16,-13-11 39 16,-11-4 33-16,-17-1 6 0,-7 8 21 15,0 10 49-15,-7 10 86 16,-13 16-57-16,2 8-6 16,0 4-47-16,9 7-34 15,6 26 10-15,3 12-22 16,0 4-12-16,0 7 11 15,16-5-91-15,4 0-67 16,9-1-166-16,-8-17-312 16,-8-14-385-16</inkml:trace>
  <inkml:trace contextRef="#ctx0" brushRef="#br0" timeOffset="627">918 211 2328 0,'0'0'361'16,"0"0"-285"-16,0 0-28 16,0 0 52-16,192 89-100 15,-84-53-30-15,-11-5-664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9:21.987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5 0 2547 0,'0'0'353'15,"0"0"-353"-15,0 0 0 16,0 0 140-16,141 183 2 16,-79-111-43-16,13 6-54 15,9-3-44-15,2-4 21 16,-11-7-22-16,-9-8-24 16,-18-10-114-16,-19-5-177 15,-20-16-444-15,-9-14-1232 0</inkml:trace>
  <inkml:trace contextRef="#ctx0" brushRef="#br0" timeOffset="214">691 137 2169 0,'0'0'375'0,"0"0"-292"16,0 0 33-16,0 0 131 15,-238 102-104-15,148-43-50 16,-3 10-93-16,2-1-3 16,13-4-60-16,19-9-127 0,31-22-82 15,14-11-374 1,14-16-857-16</inkml:trace>
  <inkml:trace contextRef="#ctx0" brushRef="#br0" timeOffset="646">1208 274 2235 0,'0'0'297'0,"0"0"-221"15,0 0-3-15,0 0 112 0,-200-84 39 16,123 84-59-16,5 0-105 16,4 31 35-16,8 15-26 15,16 16-40-15,20 6 2 16,20 5-30-16,4-2-1 16,36-7-20-16,24-10-58 15,17-20 26-15,6-16-107 16,4-18-46-16,-9 0 14 15,-9-22 70-15,-16-13 85 16,-13-1 36-16,-19 5 18 16,-10 7 152-16,-11 17 48 15,0 7-36-15,0 0-45 0,0 28-80 16,0 6 15-16,0 2-33 16,0-4-30-16,21-7-9 15,9-14-19-15,23-11-134 16,-13 0-410-16,-5-22-911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9:20.409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563 508 1243 0,'0'0'697'16,"0"0"-548"-16,0 0-19 0,0 0 18 15,0 0 54 1,-182-50-101-16,123 50-56 0,-4 3-6 16,1 25-17-16,7 12 32 15,4 13 14-15,10 18-8 16,12 13 15-16,16 4-57 16,13-2-17-16,0-5 23 15,27-19-15-15,24-19-9 16,15-17 0-16,14-24-8 15,6-2 8-15,38-46-193 16,-24-7-282-16,-16 0-370 0</inkml:trace>
  <inkml:trace contextRef="#ctx0" brushRef="#br0" timeOffset="392">1277 679 1483 0,'0'0'725'0,"0"0"-567"16,0 0-9-16,-176-28 50 16,114 28 30-16,4 4-104 15,-1 32-44-15,14 8-36 0,10 11-15 16,16 4 0-1,19 7-29-15,0-4-2 0,16-6 0 16,25-10-62-16,12-11 0 16,1-20-37-16,-2-15-40 15,-3 0 57-15,-4-32-18 16,-15-8 35-16,-6 0 54 16,-12 6 12-16,-6 12 18 15,-6 5 51-15,0 17-8 16,0 0-7-16,0 0-54 15,0 26 0-15,0 6 0 16,13 1-52-16,32-5-81 16,-7-5-332-16,0-14-240 0</inkml:trace>
  <inkml:trace contextRef="#ctx0" brushRef="#br0" timeOffset="1036">1808 694 1776 0,'0'0'364'16,"0"0"-206"-16,0 0 79 15,0 0-4-15,-203 47-12 16,152-12-82-16,6 4-85 16,10 4 13-16,14 4-64 15,15 3 3-15,6-1-1 16,0 1-5-16,20-3-21 15,14-7-8-15,8-6-31 16,9-12 27-16,5-13-68 16,6-9-40-16,4 0 59 0,0-25-30 15,6-24-16 1,0-22 60-16,4-17-21 0,3-15-14 16,4-11 22-16,-5-7 44 15,2 0 30-15,-14 3 7 16,-15 8 48-16,-22 19 65 15,-22 17 14-15,-7 16 65 16,-21 25-25-16,-21 11 4 16,-12 19-35-16,-6 3-39 15,-2 27-11-15,0 27-21 16,4 20-18-16,10 10 22 16,13 9-59-16,11 7-8 0,9 1 4 15,12 3 3-15,3-5-15 16,0-6 6-16,3-12-20 15,12-13-1-15,2-18-43 16,4-20-5-16,6-14 14 16,7-16-2-16,8-2 28 15,10-33-8-15,6-5-10 16,8 2 40-16,3 9-14 16,-4 20 21-16,-2 9 4 15,-4 0 17-15,-14 32 32 16,-12 12-13-16,-4-1-5 0,-13 2 10 15,-2-6-38 1,-4-11-7-16,-2-10 0 0,-5-12-36 16,0-6-59-16,-3-22-167 15,0-21-433-15,0-10-1371 0</inkml:trace>
  <inkml:trace contextRef="#ctx0" brushRef="#br0" timeOffset="1222">1146 167 2517 0,'0'0'446'0,"0"0"-426"15,0 0-32-15,272-7 12 16,-112-22-94-16,-10-1-474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9:53.232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259 0 2225 0,'0'0'505'0,"0"0"-490"15,0 0 0-15,0 0 30 16,0 0 173-16,48 170-86 16,-48-92-105-16,-21 6 4 15,-27 10-31-15,-11-6-21 16,-3 0-31-16,7-4-158 16,17-25-310-16,14-21-510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9:53.600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397 0 1803 0,'0'0'290'0,"0"0"-201"0,0 0 67 15,0 0 82 1,0 0-52-16,0 0 37 0,-13 224-126 15,8-108-22 1,2 7 7-16,3 8-25 0,0 2 19 16,0-4-76-16,0-10 8 15,8-14-17-15,-1-21-78 16,-1-12-133-16,-3-23-404 16,-3-20-278-16</inkml:trace>
  <inkml:trace contextRef="#ctx0" brushRef="#br0" timeOffset="200">0 677 2386 0,'0'0'368'0,"0"0"-271"15,0 0-88-15,0 0 148 16,0 0 13-16,221 0-86 15,-117 0-84-15,10-6-12 16,44-3-124-16,-30-1-424 16,-21 7-407-16</inkml:trace>
  <inkml:trace contextRef="#ctx0" brushRef="#br0" timeOffset="599">1116 706 2465 0,'0'0'502'0,"0"0"-445"16,0 0 53-16,0 0 107 16,-205-22-113-16,163 38-73 15,5 23-31-15,13 10 14 16,10 15-28-16,14 0 13 15,0 2-82-15,17-8 4 16,25-8-75-16,6-19-95 16,7-16-112-16,1-15-116 15,-5 0 196-15,-6-28-42 16,-7-14 98-16,-14-2 225 0,-6 6 100 16,-12 8 204-1,-6 14-13-15,0 16 59 0,0 0-47 16,0 12-142-16,0 27 15 15,0 7 12-15,0-1-89 16,0 1-33-16,14-10-30 16,7-9-36-16,3-4-9 15,21-21-142-15,-11-2-133 16,-2 0-699-16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9:52.083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0 934 1521 0,'0'0'511'0,"0"0"-402"15,0 0-73-15,0 0 132 16,0 0 7-16,0 0-106 15,9-77-8-15,23 40-28 16,2-1 19-16,1 10 34 16,-4 10-42-16,-2 11-7 15,-5 7 14-15,-4 25 9 16,-4 28 31-16,-1 19-66 16,-6 10-19-16,-1 7 12 15,-4-6-18-15,-4-8 0 16,3-13-1-16,-3-20 2 15,0-10-8-15,3-16 7 0,-3-13 0 16,0-3 19-16,0-9-7 16,0-33 9-16,0-17-21 15,0-11 8-15,14-10-4 16,7 2-4-16,13 4 0 16,4 14-4-16,7 17 4 15,6 18-1-15,2 16-5 16,1 9 6-16,-1 6-8 15,-8 34 8-15,-8 13 0 16,-8 9-4-16,-13 9 4 16,-2 4-6-16,-8-4 5 15,2-10-8-15,-4-4-4 16,2-13-5-16,-3-13-29 0,4-13 10 16,4-15-45-16,6-3-12 15,11-12 35-15,13-34 35 16,14-26 17-16,7-18-77 15,15-18 22-15,8-13 8 16,9-11 27-16,5 3 14 16,-1 1-9-16,-8 7 22 15,-18 15-2-15,-24 20 3 16,-18 15-1-16,-22 14 72 16,-8 17 10-16,0 6 12 15,-14 9 22-15,-14 9 29 16,-4 9 9-16,-8 7-98 15,-4 0-37-15,-1 29 2 16,3 15-19-16,7 11 1 16,11 14-3-16,6 14 0 0,12 13 0 15,3 14 0-15,3 1-11 16,0 5 10-16,0 1-8 16,0-9 9-16,0-8-8 15,0-12-13-15,0-21 21 16,0-16-26-16,0-21-2 15,0-15 4-15,0-10-35 16,0-5 11-16,9-16 17 16,15-35 31-16,8-14-3 15,10-13 3-15,6-4-1 0,3 3-5 16,0 17 12-16,-1 19-11 16,-8 25 5-16,-6 18 0 15,-4 0 24-15,-4 30 27 16,-8 22 6-16,-2 12-21 15,-8 6-5-15,1-2 10 16,-8-4-41-16,0-13 0 16,4-6-19-16,4-11-34 15,2-14-131-15,22-20-52 16,-5 0-369-16,2-2-943 0</inkml:trace>
  <inkml:trace contextRef="#ctx0" brushRef="#br0" timeOffset="730">2645 838 1888 0,'0'0'554'16,"0"0"-372"-16,0 0 68 15,0 0-23-15,0 0-83 16,-224-24-63-16,170 54-61 15,1 13 48-15,8 18-44 16,15 3-24-16,12 9 18 16,18-9-18-16,0-5-6 15,39-9-44-15,15-20-57 16,15-17-25-16,1-13-69 16,-1 0 16-16,-11-25 46 0,-14-11 40 15,-8-9 67 1,-16 5 32-16,-13 9 45 0,-4 5 110 15,-3 17 5-15,0 9 25 16,0 0-82-16,0 5-79 16,0 25-12-16,0 8-12 15,8 2 9-15,16-2-21 16,6-8-28-16,9-12-71 16,2-12-3-16,1-6-23 15,-8 0 65-15,1-27 31 16,-8-14 39-16,-6-11 2 15,-3-4 27-15,-9 3 58 0,-2 7 27 16,-7 14 27 0,0 17 12-16,0 12-22 0,0 3-68 15,0 15-31-15,0 26-30 16,8 8 0-16,1 8-1 16,12-2-8-16,11-10 8 15,8-9-52-15,13-11-20 16,12-14 72-16,1-11-34 15,0 0-50-15,-9-18 53 16,-9-23 2-16,-6-8 20 16,-10-10 10-16,-8 1 0 15,-11 1 84-15,-5 11 18 16,-5 13-2-16,-3 13 5 0,0 14-20 16,0 6 4-1,0 6-65-15,0 33-12 0,0 16 15 16,0 7-27-16,-3 2 0 15,-1-4 0-15,4-9-8 16,0-10-10-16,0-6-90 16,28-10-169-16,2-10-253 15,5-6-210-15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09:56.544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506 398 1722 0,'0'0'498'15,"0"0"-380"-15,0 0 4 16,0 0 28-16,0 0 24 16,-234-63-84-16,172 63-63 15,-4 9 10-15,10 26-23 16,11 7 2-16,15 13-11 15,18 6 4-15,12 10-3 0,8-2-6 16,37-1-17-16,13-3 17 16,8-6-36-16,2-6-13 15,-2-3 4-15,-10-10-1 16,-14-4 45-16,-18-9-30 16,-21-3 15-16,-3 2 16 15,-31-6 9-15,-25 0 11 16,-16-9-3-16,0-7-15 15,2-4-2-15,19-4-5 16,30-52-211-16,18 2-386 16,3-3-1235-16</inkml:trace>
  <inkml:trace contextRef="#ctx0" brushRef="#br0" timeOffset="329">661 795 1498 0,'0'0'300'0,"0"0"-184"16,0 0-13-16,0 0 2 15,235 61 12-15,-163-61-14 16,0-5-27-16,-6-26-57 16,-13-11-14-16,-20-4 3 15,-15-3-5-15,-18-1 14 16,0 4 59-16,-32 5 89 15,-23 13-16-15,-10 16 8 0,-10 12-60 16,-2 12-43-16,8 37 35 16,18 19-23-16,15 14-35 15,24 5 26-15,12 0-51 16,19-3-6-16,37-16 0 16,13-12-79-16,17-17-74 15,39-22-219-15,-19-14-453 16,-20-3-407-16</inkml:trace>
  <inkml:trace contextRef="#ctx0" brushRef="#br0" timeOffset="587">1016 50 2121 0,'0'0'386'0,"0"0"-226"15,0 0-23-15,0 0 93 16,0 0-59-16,197-38-111 16,-131 38-18-16,-7 9 71 15,-2 26-47-15,-4 5-3 16,2 1-31-16,1-1-31 16,4-12 15-16,11-19-16 15,4-9-78-15,36-62-68 16,-22-13-335-16,-17-2-567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8T10:10:08.037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0 646 1667 0,'0'0'1237'15,"0"0"-1237"-15,0 0 13 16,0 0 1-16,0 0 185 15,0 0-121-15,123-173-66 16,-70 107 16-16,-2-5-28 16,0-7 0-16,-4 0 8 15,-14 10-8-15,-9 9 6 16,-9 22 74-16,-9 21 15 0,-6 16 20 16,0 34-64-1,0 44-6-15,-3 51 77 0,-11 5-73 16,4 15-7-16,4-3-25 15,6-24-17-15,0 52-54 16,0-38-185-16,0-27-598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E0B3E9-2040-4625-AFA5-EAD9B243BB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07A7A1-3C52-4A97-BD54-0B34AB8235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D7DA6F-4B53-432F-9EAC-356166D41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51A7B-A46E-43A7-86EA-350E22E597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8A59E5-61B5-4C53-BC03-6BE07F251B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DE591E-EA2D-430F-8819-AF6F4380ED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1CE78F-DA64-457E-8C82-333B84178F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F2B26D-DD75-4505-8602-CA89A0E45C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8B06EC-15E0-444E-B44E-9807BB0FFA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091F5-DFC0-44C3-A29E-1268237715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C47BB6-6C69-4EC5-BB89-FADDC950C3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38D0C05-FEEC-49EF-8F38-F4ACB3569C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4.png"/><Relationship Id="rId18" Type="http://schemas.openxmlformats.org/officeDocument/2006/relationships/customXml" Target="../ink/ink110.xml"/><Relationship Id="rId26" Type="http://schemas.openxmlformats.org/officeDocument/2006/relationships/customXml" Target="../ink/ink114.xml"/><Relationship Id="rId39" Type="http://schemas.openxmlformats.org/officeDocument/2006/relationships/image" Target="../media/image117.png"/><Relationship Id="rId21" Type="http://schemas.openxmlformats.org/officeDocument/2006/relationships/image" Target="../media/image108.png"/><Relationship Id="rId34" Type="http://schemas.openxmlformats.org/officeDocument/2006/relationships/customXml" Target="../ink/ink118.xml"/><Relationship Id="rId42" Type="http://schemas.openxmlformats.org/officeDocument/2006/relationships/customXml" Target="../ink/ink122.xml"/><Relationship Id="rId47" Type="http://schemas.openxmlformats.org/officeDocument/2006/relationships/image" Target="../media/image121.png"/><Relationship Id="rId50" Type="http://schemas.openxmlformats.org/officeDocument/2006/relationships/customXml" Target="../ink/ink126.xml"/><Relationship Id="rId55" Type="http://schemas.openxmlformats.org/officeDocument/2006/relationships/image" Target="../media/image125.png"/><Relationship Id="rId63" Type="http://schemas.openxmlformats.org/officeDocument/2006/relationships/image" Target="../media/image129.png"/><Relationship Id="rId68" Type="http://schemas.openxmlformats.org/officeDocument/2006/relationships/customXml" Target="../ink/ink135.xml"/><Relationship Id="rId76" Type="http://schemas.openxmlformats.org/officeDocument/2006/relationships/customXml" Target="../ink/ink139.xml"/><Relationship Id="rId7" Type="http://schemas.openxmlformats.org/officeDocument/2006/relationships/image" Target="../media/image28.png"/><Relationship Id="rId71" Type="http://schemas.openxmlformats.org/officeDocument/2006/relationships/image" Target="../media/image133.png"/><Relationship Id="rId2" Type="http://schemas.openxmlformats.org/officeDocument/2006/relationships/customXml" Target="../ink/ink102.xml"/><Relationship Id="rId16" Type="http://schemas.openxmlformats.org/officeDocument/2006/relationships/customXml" Target="../ink/ink109.xml"/><Relationship Id="rId29" Type="http://schemas.openxmlformats.org/officeDocument/2006/relationships/image" Target="../media/image112.png"/><Relationship Id="rId11" Type="http://schemas.openxmlformats.org/officeDocument/2006/relationships/image" Target="../media/image103.png"/><Relationship Id="rId24" Type="http://schemas.openxmlformats.org/officeDocument/2006/relationships/customXml" Target="../ink/ink113.xml"/><Relationship Id="rId32" Type="http://schemas.openxmlformats.org/officeDocument/2006/relationships/customXml" Target="../ink/ink117.xml"/><Relationship Id="rId37" Type="http://schemas.openxmlformats.org/officeDocument/2006/relationships/image" Target="../media/image116.png"/><Relationship Id="rId40" Type="http://schemas.openxmlformats.org/officeDocument/2006/relationships/customXml" Target="../ink/ink121.xml"/><Relationship Id="rId45" Type="http://schemas.openxmlformats.org/officeDocument/2006/relationships/image" Target="../media/image120.png"/><Relationship Id="rId53" Type="http://schemas.openxmlformats.org/officeDocument/2006/relationships/image" Target="../media/image124.png"/><Relationship Id="rId58" Type="http://schemas.openxmlformats.org/officeDocument/2006/relationships/customXml" Target="../ink/ink130.xml"/><Relationship Id="rId66" Type="http://schemas.openxmlformats.org/officeDocument/2006/relationships/customXml" Target="../ink/ink134.xml"/><Relationship Id="rId74" Type="http://schemas.openxmlformats.org/officeDocument/2006/relationships/customXml" Target="../ink/ink138.xml"/><Relationship Id="rId79" Type="http://schemas.openxmlformats.org/officeDocument/2006/relationships/image" Target="../media/image137.png"/><Relationship Id="rId5" Type="http://schemas.openxmlformats.org/officeDocument/2006/relationships/image" Target="../media/image101.png"/><Relationship Id="rId61" Type="http://schemas.openxmlformats.org/officeDocument/2006/relationships/image" Target="../media/image128.png"/><Relationship Id="rId10" Type="http://schemas.openxmlformats.org/officeDocument/2006/relationships/customXml" Target="../ink/ink106.xml"/><Relationship Id="rId19" Type="http://schemas.openxmlformats.org/officeDocument/2006/relationships/image" Target="../media/image107.png"/><Relationship Id="rId31" Type="http://schemas.openxmlformats.org/officeDocument/2006/relationships/image" Target="../media/image113.png"/><Relationship Id="rId44" Type="http://schemas.openxmlformats.org/officeDocument/2006/relationships/customXml" Target="../ink/ink123.xml"/><Relationship Id="rId52" Type="http://schemas.openxmlformats.org/officeDocument/2006/relationships/customXml" Target="../ink/ink127.xml"/><Relationship Id="rId60" Type="http://schemas.openxmlformats.org/officeDocument/2006/relationships/customXml" Target="../ink/ink131.xml"/><Relationship Id="rId65" Type="http://schemas.openxmlformats.org/officeDocument/2006/relationships/image" Target="../media/image130.png"/><Relationship Id="rId73" Type="http://schemas.openxmlformats.org/officeDocument/2006/relationships/image" Target="../media/image134.png"/><Relationship Id="rId78" Type="http://schemas.openxmlformats.org/officeDocument/2006/relationships/customXml" Target="../ink/ink140.xml"/><Relationship Id="rId4" Type="http://schemas.openxmlformats.org/officeDocument/2006/relationships/customXml" Target="../ink/ink103.xml"/><Relationship Id="rId9" Type="http://schemas.openxmlformats.org/officeDocument/2006/relationships/image" Target="../media/image102.png"/><Relationship Id="rId14" Type="http://schemas.openxmlformats.org/officeDocument/2006/relationships/customXml" Target="../ink/ink108.xml"/><Relationship Id="rId22" Type="http://schemas.openxmlformats.org/officeDocument/2006/relationships/customXml" Target="../ink/ink112.xml"/><Relationship Id="rId27" Type="http://schemas.openxmlformats.org/officeDocument/2006/relationships/image" Target="../media/image111.png"/><Relationship Id="rId30" Type="http://schemas.openxmlformats.org/officeDocument/2006/relationships/customXml" Target="../ink/ink116.xml"/><Relationship Id="rId35" Type="http://schemas.openxmlformats.org/officeDocument/2006/relationships/image" Target="../media/image115.png"/><Relationship Id="rId43" Type="http://schemas.openxmlformats.org/officeDocument/2006/relationships/image" Target="../media/image119.png"/><Relationship Id="rId48" Type="http://schemas.openxmlformats.org/officeDocument/2006/relationships/customXml" Target="../ink/ink125.xml"/><Relationship Id="rId56" Type="http://schemas.openxmlformats.org/officeDocument/2006/relationships/customXml" Target="../ink/ink129.xml"/><Relationship Id="rId64" Type="http://schemas.openxmlformats.org/officeDocument/2006/relationships/customXml" Target="../ink/ink133.xml"/><Relationship Id="rId69" Type="http://schemas.openxmlformats.org/officeDocument/2006/relationships/image" Target="../media/image132.png"/><Relationship Id="rId77" Type="http://schemas.openxmlformats.org/officeDocument/2006/relationships/image" Target="../media/image136.png"/><Relationship Id="rId8" Type="http://schemas.openxmlformats.org/officeDocument/2006/relationships/customXml" Target="../ink/ink105.xml"/><Relationship Id="rId51" Type="http://schemas.openxmlformats.org/officeDocument/2006/relationships/image" Target="../media/image123.png"/><Relationship Id="rId72" Type="http://schemas.openxmlformats.org/officeDocument/2006/relationships/customXml" Target="../ink/ink137.xml"/><Relationship Id="rId3" Type="http://schemas.openxmlformats.org/officeDocument/2006/relationships/image" Target="../media/image100.png"/><Relationship Id="rId12" Type="http://schemas.openxmlformats.org/officeDocument/2006/relationships/customXml" Target="../ink/ink107.xml"/><Relationship Id="rId17" Type="http://schemas.openxmlformats.org/officeDocument/2006/relationships/image" Target="../media/image106.png"/><Relationship Id="rId25" Type="http://schemas.openxmlformats.org/officeDocument/2006/relationships/image" Target="../media/image110.png"/><Relationship Id="rId33" Type="http://schemas.openxmlformats.org/officeDocument/2006/relationships/image" Target="../media/image114.png"/><Relationship Id="rId38" Type="http://schemas.openxmlformats.org/officeDocument/2006/relationships/customXml" Target="../ink/ink120.xml"/><Relationship Id="rId46" Type="http://schemas.openxmlformats.org/officeDocument/2006/relationships/customXml" Target="../ink/ink124.xml"/><Relationship Id="rId59" Type="http://schemas.openxmlformats.org/officeDocument/2006/relationships/image" Target="../media/image127.png"/><Relationship Id="rId67" Type="http://schemas.openxmlformats.org/officeDocument/2006/relationships/image" Target="../media/image131.png"/><Relationship Id="rId20" Type="http://schemas.openxmlformats.org/officeDocument/2006/relationships/customXml" Target="../ink/ink111.xml"/><Relationship Id="rId41" Type="http://schemas.openxmlformats.org/officeDocument/2006/relationships/image" Target="../media/image118.png"/><Relationship Id="rId54" Type="http://schemas.openxmlformats.org/officeDocument/2006/relationships/customXml" Target="../ink/ink128.xml"/><Relationship Id="rId62" Type="http://schemas.openxmlformats.org/officeDocument/2006/relationships/customXml" Target="../ink/ink132.xml"/><Relationship Id="rId70" Type="http://schemas.openxmlformats.org/officeDocument/2006/relationships/customXml" Target="../ink/ink136.xml"/><Relationship Id="rId75" Type="http://schemas.openxmlformats.org/officeDocument/2006/relationships/image" Target="../media/image13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4.xml"/><Relationship Id="rId15" Type="http://schemas.openxmlformats.org/officeDocument/2006/relationships/image" Target="../media/image105.png"/><Relationship Id="rId23" Type="http://schemas.openxmlformats.org/officeDocument/2006/relationships/image" Target="../media/image109.png"/><Relationship Id="rId28" Type="http://schemas.openxmlformats.org/officeDocument/2006/relationships/customXml" Target="../ink/ink115.xml"/><Relationship Id="rId36" Type="http://schemas.openxmlformats.org/officeDocument/2006/relationships/customXml" Target="../ink/ink119.xml"/><Relationship Id="rId49" Type="http://schemas.openxmlformats.org/officeDocument/2006/relationships/image" Target="../media/image122.png"/><Relationship Id="rId57" Type="http://schemas.openxmlformats.org/officeDocument/2006/relationships/image" Target="../media/image1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4.xml"/><Relationship Id="rId3" Type="http://schemas.openxmlformats.org/officeDocument/2006/relationships/image" Target="../media/image138.png"/><Relationship Id="rId7" Type="http://schemas.openxmlformats.org/officeDocument/2006/relationships/image" Target="../media/image28.png"/><Relationship Id="rId2" Type="http://schemas.openxmlformats.org/officeDocument/2006/relationships/customXml" Target="../ink/ink14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3.xml"/><Relationship Id="rId11" Type="http://schemas.openxmlformats.org/officeDocument/2006/relationships/image" Target="../media/image141.png"/><Relationship Id="rId5" Type="http://schemas.openxmlformats.org/officeDocument/2006/relationships/image" Target="../media/image139.png"/><Relationship Id="rId10" Type="http://schemas.openxmlformats.org/officeDocument/2006/relationships/customXml" Target="../ink/ink145.xml"/><Relationship Id="rId4" Type="http://schemas.openxmlformats.org/officeDocument/2006/relationships/customXml" Target="../ink/ink142.xml"/><Relationship Id="rId9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customXml" Target="../ink/ink146.xml"/><Relationship Id="rId7" Type="http://schemas.openxmlformats.org/officeDocument/2006/relationships/customXml" Target="../ink/ink148.xml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5" Type="http://schemas.openxmlformats.org/officeDocument/2006/relationships/customXml" Target="../ink/ink147.xml"/><Relationship Id="rId4" Type="http://schemas.openxmlformats.org/officeDocument/2006/relationships/image" Target="../media/image1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customXml" Target="../ink/ink5.xml"/><Relationship Id="rId19" Type="http://schemas.openxmlformats.org/officeDocument/2006/relationships/image" Target="../media/image11.png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customXml" Target="../ink/ink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customXml" Target="../ink/ink20.xml"/><Relationship Id="rId26" Type="http://schemas.openxmlformats.org/officeDocument/2006/relationships/customXml" Target="../ink/ink24.xml"/><Relationship Id="rId39" Type="http://schemas.openxmlformats.org/officeDocument/2006/relationships/customXml" Target="../ink/ink31.xml"/><Relationship Id="rId3" Type="http://schemas.openxmlformats.org/officeDocument/2006/relationships/image" Target="../media/image17.png"/><Relationship Id="rId21" Type="http://schemas.openxmlformats.org/officeDocument/2006/relationships/image" Target="../media/image26.png"/><Relationship Id="rId34" Type="http://schemas.openxmlformats.org/officeDocument/2006/relationships/image" Target="../media/image32.png"/><Relationship Id="rId42" Type="http://schemas.openxmlformats.org/officeDocument/2006/relationships/image" Target="../media/image36.png"/><Relationship Id="rId47" Type="http://schemas.openxmlformats.org/officeDocument/2006/relationships/customXml" Target="../ink/ink35.xml"/><Relationship Id="rId50" Type="http://schemas.openxmlformats.org/officeDocument/2006/relationships/image" Target="../media/image40.png"/><Relationship Id="rId7" Type="http://schemas.openxmlformats.org/officeDocument/2006/relationships/image" Target="../media/image19.png"/><Relationship Id="rId12" Type="http://schemas.openxmlformats.org/officeDocument/2006/relationships/customXml" Target="../ink/ink17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33" Type="http://schemas.openxmlformats.org/officeDocument/2006/relationships/customXml" Target="../ink/ink28.xml"/><Relationship Id="rId38" Type="http://schemas.openxmlformats.org/officeDocument/2006/relationships/image" Target="../media/image34.png"/><Relationship Id="rId46" Type="http://schemas.openxmlformats.org/officeDocument/2006/relationships/image" Target="../media/image38.png"/><Relationship Id="rId2" Type="http://schemas.openxmlformats.org/officeDocument/2006/relationships/customXml" Target="../ink/ink12.xml"/><Relationship Id="rId16" Type="http://schemas.openxmlformats.org/officeDocument/2006/relationships/customXml" Target="../ink/ink19.xml"/><Relationship Id="rId20" Type="http://schemas.openxmlformats.org/officeDocument/2006/relationships/customXml" Target="../ink/ink21.xml"/><Relationship Id="rId29" Type="http://schemas.openxmlformats.org/officeDocument/2006/relationships/customXml" Target="../ink/ink26.xml"/><Relationship Id="rId41" Type="http://schemas.openxmlformats.org/officeDocument/2006/relationships/customXml" Target="../ink/ink3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.xml"/><Relationship Id="rId11" Type="http://schemas.openxmlformats.org/officeDocument/2006/relationships/image" Target="../media/image21.png"/><Relationship Id="rId24" Type="http://schemas.openxmlformats.org/officeDocument/2006/relationships/customXml" Target="../ink/ink23.xml"/><Relationship Id="rId32" Type="http://schemas.openxmlformats.org/officeDocument/2006/relationships/image" Target="../media/image31.png"/><Relationship Id="rId37" Type="http://schemas.openxmlformats.org/officeDocument/2006/relationships/customXml" Target="../ink/ink30.xml"/><Relationship Id="rId40" Type="http://schemas.openxmlformats.org/officeDocument/2006/relationships/image" Target="../media/image35.png"/><Relationship Id="rId45" Type="http://schemas.openxmlformats.org/officeDocument/2006/relationships/customXml" Target="../ink/ink34.xml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28" Type="http://schemas.openxmlformats.org/officeDocument/2006/relationships/image" Target="../media/image29.png"/><Relationship Id="rId36" Type="http://schemas.openxmlformats.org/officeDocument/2006/relationships/image" Target="../media/image33.png"/><Relationship Id="rId49" Type="http://schemas.openxmlformats.org/officeDocument/2006/relationships/customXml" Target="../ink/ink36.xml"/><Relationship Id="rId10" Type="http://schemas.openxmlformats.org/officeDocument/2006/relationships/customXml" Target="../ink/ink16.xml"/><Relationship Id="rId19" Type="http://schemas.openxmlformats.org/officeDocument/2006/relationships/image" Target="../media/image25.png"/><Relationship Id="rId31" Type="http://schemas.openxmlformats.org/officeDocument/2006/relationships/customXml" Target="../ink/ink27.xml"/><Relationship Id="rId44" Type="http://schemas.openxmlformats.org/officeDocument/2006/relationships/image" Target="../media/image37.png"/><Relationship Id="rId52" Type="http://schemas.openxmlformats.org/officeDocument/2006/relationships/image" Target="../media/image41.png"/><Relationship Id="rId4" Type="http://schemas.openxmlformats.org/officeDocument/2006/relationships/customXml" Target="../ink/ink13.xml"/><Relationship Id="rId9" Type="http://schemas.openxmlformats.org/officeDocument/2006/relationships/image" Target="../media/image20.png"/><Relationship Id="rId14" Type="http://schemas.openxmlformats.org/officeDocument/2006/relationships/customXml" Target="../ink/ink18.xml"/><Relationship Id="rId22" Type="http://schemas.openxmlformats.org/officeDocument/2006/relationships/customXml" Target="../ink/ink22.xml"/><Relationship Id="rId27" Type="http://schemas.openxmlformats.org/officeDocument/2006/relationships/customXml" Target="../ink/ink25.xml"/><Relationship Id="rId30" Type="http://schemas.openxmlformats.org/officeDocument/2006/relationships/image" Target="../media/image30.png"/><Relationship Id="rId35" Type="http://schemas.openxmlformats.org/officeDocument/2006/relationships/customXml" Target="../ink/ink29.xml"/><Relationship Id="rId43" Type="http://schemas.openxmlformats.org/officeDocument/2006/relationships/customXml" Target="../ink/ink33.xml"/><Relationship Id="rId48" Type="http://schemas.openxmlformats.org/officeDocument/2006/relationships/image" Target="../media/image39.png"/><Relationship Id="rId8" Type="http://schemas.openxmlformats.org/officeDocument/2006/relationships/customXml" Target="../ink/ink15.xml"/><Relationship Id="rId51" Type="http://schemas.openxmlformats.org/officeDocument/2006/relationships/customXml" Target="../ink/ink3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13" Type="http://schemas.openxmlformats.org/officeDocument/2006/relationships/image" Target="../media/image28.png"/><Relationship Id="rId18" Type="http://schemas.openxmlformats.org/officeDocument/2006/relationships/customXml" Target="../ink/ink46.xml"/><Relationship Id="rId26" Type="http://schemas.openxmlformats.org/officeDocument/2006/relationships/customXml" Target="../ink/ink51.xml"/><Relationship Id="rId39" Type="http://schemas.openxmlformats.org/officeDocument/2006/relationships/image" Target="../media/image58.png"/><Relationship Id="rId3" Type="http://schemas.openxmlformats.org/officeDocument/2006/relationships/image" Target="../media/image42.png"/><Relationship Id="rId21" Type="http://schemas.openxmlformats.org/officeDocument/2006/relationships/customXml" Target="../ink/ink48.xml"/><Relationship Id="rId34" Type="http://schemas.openxmlformats.org/officeDocument/2006/relationships/customXml" Target="../ink/ink55.xml"/><Relationship Id="rId7" Type="http://schemas.openxmlformats.org/officeDocument/2006/relationships/image" Target="../media/image44.png"/><Relationship Id="rId12" Type="http://schemas.openxmlformats.org/officeDocument/2006/relationships/customXml" Target="../ink/ink43.xml"/><Relationship Id="rId17" Type="http://schemas.openxmlformats.org/officeDocument/2006/relationships/image" Target="../media/image48.png"/><Relationship Id="rId25" Type="http://schemas.openxmlformats.org/officeDocument/2006/relationships/image" Target="../media/image51.png"/><Relationship Id="rId33" Type="http://schemas.openxmlformats.org/officeDocument/2006/relationships/image" Target="../media/image55.png"/><Relationship Id="rId38" Type="http://schemas.openxmlformats.org/officeDocument/2006/relationships/customXml" Target="../ink/ink57.xml"/><Relationship Id="rId2" Type="http://schemas.openxmlformats.org/officeDocument/2006/relationships/customXml" Target="../ink/ink38.xml"/><Relationship Id="rId16" Type="http://schemas.openxmlformats.org/officeDocument/2006/relationships/customXml" Target="../ink/ink45.xml"/><Relationship Id="rId20" Type="http://schemas.openxmlformats.org/officeDocument/2006/relationships/customXml" Target="../ink/ink47.xml"/><Relationship Id="rId29" Type="http://schemas.openxmlformats.org/officeDocument/2006/relationships/image" Target="../media/image53.png"/><Relationship Id="rId41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0.xml"/><Relationship Id="rId11" Type="http://schemas.openxmlformats.org/officeDocument/2006/relationships/image" Target="../media/image46.png"/><Relationship Id="rId24" Type="http://schemas.openxmlformats.org/officeDocument/2006/relationships/customXml" Target="../ink/ink50.xml"/><Relationship Id="rId32" Type="http://schemas.openxmlformats.org/officeDocument/2006/relationships/customXml" Target="../ink/ink54.xml"/><Relationship Id="rId37" Type="http://schemas.openxmlformats.org/officeDocument/2006/relationships/image" Target="../media/image57.png"/><Relationship Id="rId40" Type="http://schemas.openxmlformats.org/officeDocument/2006/relationships/customXml" Target="../ink/ink58.xml"/><Relationship Id="rId5" Type="http://schemas.openxmlformats.org/officeDocument/2006/relationships/image" Target="../media/image43.png"/><Relationship Id="rId15" Type="http://schemas.openxmlformats.org/officeDocument/2006/relationships/image" Target="../media/image47.png"/><Relationship Id="rId23" Type="http://schemas.openxmlformats.org/officeDocument/2006/relationships/image" Target="../media/image50.png"/><Relationship Id="rId28" Type="http://schemas.openxmlformats.org/officeDocument/2006/relationships/customXml" Target="../ink/ink52.xml"/><Relationship Id="rId36" Type="http://schemas.openxmlformats.org/officeDocument/2006/relationships/customXml" Target="../ink/ink56.xml"/><Relationship Id="rId10" Type="http://schemas.openxmlformats.org/officeDocument/2006/relationships/customXml" Target="../ink/ink42.xml"/><Relationship Id="rId19" Type="http://schemas.openxmlformats.org/officeDocument/2006/relationships/image" Target="../media/image49.png"/><Relationship Id="rId31" Type="http://schemas.openxmlformats.org/officeDocument/2006/relationships/image" Target="../media/image54.png"/><Relationship Id="rId4" Type="http://schemas.openxmlformats.org/officeDocument/2006/relationships/customXml" Target="../ink/ink39.xml"/><Relationship Id="rId9" Type="http://schemas.openxmlformats.org/officeDocument/2006/relationships/image" Target="../media/image45.png"/><Relationship Id="rId14" Type="http://schemas.openxmlformats.org/officeDocument/2006/relationships/customXml" Target="../ink/ink44.xml"/><Relationship Id="rId22" Type="http://schemas.openxmlformats.org/officeDocument/2006/relationships/customXml" Target="../ink/ink49.xml"/><Relationship Id="rId27" Type="http://schemas.openxmlformats.org/officeDocument/2006/relationships/image" Target="../media/image52.png"/><Relationship Id="rId30" Type="http://schemas.openxmlformats.org/officeDocument/2006/relationships/customXml" Target="../ink/ink53.xml"/><Relationship Id="rId35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2.xml"/><Relationship Id="rId13" Type="http://schemas.openxmlformats.org/officeDocument/2006/relationships/image" Target="../media/image64.png"/><Relationship Id="rId18" Type="http://schemas.openxmlformats.org/officeDocument/2006/relationships/customXml" Target="../ink/ink67.xml"/><Relationship Id="rId26" Type="http://schemas.openxmlformats.org/officeDocument/2006/relationships/customXml" Target="../ink/ink71.xml"/><Relationship Id="rId39" Type="http://schemas.openxmlformats.org/officeDocument/2006/relationships/image" Target="../media/image76.png"/><Relationship Id="rId3" Type="http://schemas.openxmlformats.org/officeDocument/2006/relationships/image" Target="../media/image60.png"/><Relationship Id="rId21" Type="http://schemas.openxmlformats.org/officeDocument/2006/relationships/image" Target="../media/image68.png"/><Relationship Id="rId34" Type="http://schemas.openxmlformats.org/officeDocument/2006/relationships/customXml" Target="../ink/ink76.xml"/><Relationship Id="rId42" Type="http://schemas.openxmlformats.org/officeDocument/2006/relationships/customXml" Target="../ink/ink80.xml"/><Relationship Id="rId47" Type="http://schemas.openxmlformats.org/officeDocument/2006/relationships/image" Target="../media/image80.png"/><Relationship Id="rId7" Type="http://schemas.openxmlformats.org/officeDocument/2006/relationships/image" Target="../media/image62.png"/><Relationship Id="rId12" Type="http://schemas.openxmlformats.org/officeDocument/2006/relationships/customXml" Target="../ink/ink64.xml"/><Relationship Id="rId17" Type="http://schemas.openxmlformats.org/officeDocument/2006/relationships/image" Target="../media/image66.png"/><Relationship Id="rId25" Type="http://schemas.openxmlformats.org/officeDocument/2006/relationships/image" Target="../media/image70.png"/><Relationship Id="rId33" Type="http://schemas.openxmlformats.org/officeDocument/2006/relationships/image" Target="../media/image73.png"/><Relationship Id="rId38" Type="http://schemas.openxmlformats.org/officeDocument/2006/relationships/customXml" Target="../ink/ink78.xml"/><Relationship Id="rId46" Type="http://schemas.openxmlformats.org/officeDocument/2006/relationships/customXml" Target="../ink/ink82.xml"/><Relationship Id="rId2" Type="http://schemas.openxmlformats.org/officeDocument/2006/relationships/customXml" Target="../ink/ink59.xml"/><Relationship Id="rId16" Type="http://schemas.openxmlformats.org/officeDocument/2006/relationships/customXml" Target="../ink/ink66.xml"/><Relationship Id="rId20" Type="http://schemas.openxmlformats.org/officeDocument/2006/relationships/customXml" Target="../ink/ink68.xml"/><Relationship Id="rId29" Type="http://schemas.openxmlformats.org/officeDocument/2006/relationships/customXml" Target="../ink/ink73.xml"/><Relationship Id="rId41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1.xml"/><Relationship Id="rId11" Type="http://schemas.openxmlformats.org/officeDocument/2006/relationships/image" Target="../media/image28.png"/><Relationship Id="rId24" Type="http://schemas.openxmlformats.org/officeDocument/2006/relationships/customXml" Target="../ink/ink70.xml"/><Relationship Id="rId32" Type="http://schemas.openxmlformats.org/officeDocument/2006/relationships/customXml" Target="../ink/ink75.xml"/><Relationship Id="rId37" Type="http://schemas.openxmlformats.org/officeDocument/2006/relationships/image" Target="../media/image75.png"/><Relationship Id="rId40" Type="http://schemas.openxmlformats.org/officeDocument/2006/relationships/customXml" Target="../ink/ink79.xml"/><Relationship Id="rId45" Type="http://schemas.openxmlformats.org/officeDocument/2006/relationships/image" Target="../media/image79.png"/><Relationship Id="rId5" Type="http://schemas.openxmlformats.org/officeDocument/2006/relationships/image" Target="../media/image61.png"/><Relationship Id="rId15" Type="http://schemas.openxmlformats.org/officeDocument/2006/relationships/image" Target="../media/image65.png"/><Relationship Id="rId23" Type="http://schemas.openxmlformats.org/officeDocument/2006/relationships/image" Target="../media/image69.png"/><Relationship Id="rId28" Type="http://schemas.openxmlformats.org/officeDocument/2006/relationships/image" Target="../media/image71.png"/><Relationship Id="rId36" Type="http://schemas.openxmlformats.org/officeDocument/2006/relationships/customXml" Target="../ink/ink77.xml"/><Relationship Id="rId10" Type="http://schemas.openxmlformats.org/officeDocument/2006/relationships/customXml" Target="../ink/ink63.xml"/><Relationship Id="rId19" Type="http://schemas.openxmlformats.org/officeDocument/2006/relationships/image" Target="../media/image67.png"/><Relationship Id="rId31" Type="http://schemas.openxmlformats.org/officeDocument/2006/relationships/image" Target="../media/image72.png"/><Relationship Id="rId44" Type="http://schemas.openxmlformats.org/officeDocument/2006/relationships/customXml" Target="../ink/ink81.xml"/><Relationship Id="rId4" Type="http://schemas.openxmlformats.org/officeDocument/2006/relationships/customXml" Target="../ink/ink60.xml"/><Relationship Id="rId9" Type="http://schemas.openxmlformats.org/officeDocument/2006/relationships/image" Target="../media/image63.png"/><Relationship Id="rId14" Type="http://schemas.openxmlformats.org/officeDocument/2006/relationships/customXml" Target="../ink/ink65.xml"/><Relationship Id="rId22" Type="http://schemas.openxmlformats.org/officeDocument/2006/relationships/customXml" Target="../ink/ink69.xml"/><Relationship Id="rId27" Type="http://schemas.openxmlformats.org/officeDocument/2006/relationships/customXml" Target="../ink/ink72.xml"/><Relationship Id="rId30" Type="http://schemas.openxmlformats.org/officeDocument/2006/relationships/customXml" Target="../ink/ink74.xml"/><Relationship Id="rId35" Type="http://schemas.openxmlformats.org/officeDocument/2006/relationships/image" Target="../media/image74.png"/><Relationship Id="rId43" Type="http://schemas.openxmlformats.org/officeDocument/2006/relationships/image" Target="../media/image7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86.xml"/><Relationship Id="rId13" Type="http://schemas.openxmlformats.org/officeDocument/2006/relationships/image" Target="../media/image86.png"/><Relationship Id="rId18" Type="http://schemas.openxmlformats.org/officeDocument/2006/relationships/customXml" Target="../ink/ink91.xml"/><Relationship Id="rId26" Type="http://schemas.openxmlformats.org/officeDocument/2006/relationships/customXml" Target="../ink/ink95.xml"/><Relationship Id="rId39" Type="http://schemas.openxmlformats.org/officeDocument/2006/relationships/image" Target="../media/image99.png"/><Relationship Id="rId3" Type="http://schemas.openxmlformats.org/officeDocument/2006/relationships/image" Target="../media/image81.png"/><Relationship Id="rId21" Type="http://schemas.openxmlformats.org/officeDocument/2006/relationships/image" Target="../media/image90.png"/><Relationship Id="rId34" Type="http://schemas.openxmlformats.org/officeDocument/2006/relationships/customXml" Target="../ink/ink99.xml"/><Relationship Id="rId7" Type="http://schemas.openxmlformats.org/officeDocument/2006/relationships/image" Target="../media/image83.png"/><Relationship Id="rId12" Type="http://schemas.openxmlformats.org/officeDocument/2006/relationships/customXml" Target="../ink/ink88.xml"/><Relationship Id="rId17" Type="http://schemas.openxmlformats.org/officeDocument/2006/relationships/image" Target="../media/image88.png"/><Relationship Id="rId25" Type="http://schemas.openxmlformats.org/officeDocument/2006/relationships/image" Target="../media/image92.png"/><Relationship Id="rId33" Type="http://schemas.openxmlformats.org/officeDocument/2006/relationships/image" Target="../media/image96.png"/><Relationship Id="rId38" Type="http://schemas.openxmlformats.org/officeDocument/2006/relationships/customXml" Target="../ink/ink101.xml"/><Relationship Id="rId2" Type="http://schemas.openxmlformats.org/officeDocument/2006/relationships/customXml" Target="../ink/ink83.xml"/><Relationship Id="rId16" Type="http://schemas.openxmlformats.org/officeDocument/2006/relationships/customXml" Target="../ink/ink90.xml"/><Relationship Id="rId20" Type="http://schemas.openxmlformats.org/officeDocument/2006/relationships/customXml" Target="../ink/ink92.xml"/><Relationship Id="rId29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5.xml"/><Relationship Id="rId11" Type="http://schemas.openxmlformats.org/officeDocument/2006/relationships/image" Target="../media/image85.png"/><Relationship Id="rId24" Type="http://schemas.openxmlformats.org/officeDocument/2006/relationships/customXml" Target="../ink/ink94.xml"/><Relationship Id="rId32" Type="http://schemas.openxmlformats.org/officeDocument/2006/relationships/customXml" Target="../ink/ink98.xml"/><Relationship Id="rId37" Type="http://schemas.openxmlformats.org/officeDocument/2006/relationships/image" Target="../media/image98.png"/><Relationship Id="rId5" Type="http://schemas.openxmlformats.org/officeDocument/2006/relationships/image" Target="../media/image82.png"/><Relationship Id="rId15" Type="http://schemas.openxmlformats.org/officeDocument/2006/relationships/image" Target="../media/image87.png"/><Relationship Id="rId23" Type="http://schemas.openxmlformats.org/officeDocument/2006/relationships/image" Target="../media/image91.png"/><Relationship Id="rId28" Type="http://schemas.openxmlformats.org/officeDocument/2006/relationships/customXml" Target="../ink/ink96.xml"/><Relationship Id="rId36" Type="http://schemas.openxmlformats.org/officeDocument/2006/relationships/customXml" Target="../ink/ink100.xml"/><Relationship Id="rId10" Type="http://schemas.openxmlformats.org/officeDocument/2006/relationships/customXml" Target="../ink/ink87.xml"/><Relationship Id="rId19" Type="http://schemas.openxmlformats.org/officeDocument/2006/relationships/image" Target="../media/image89.png"/><Relationship Id="rId31" Type="http://schemas.openxmlformats.org/officeDocument/2006/relationships/image" Target="../media/image95.png"/><Relationship Id="rId4" Type="http://schemas.openxmlformats.org/officeDocument/2006/relationships/customXml" Target="../ink/ink84.xml"/><Relationship Id="rId9" Type="http://schemas.openxmlformats.org/officeDocument/2006/relationships/image" Target="../media/image84.png"/><Relationship Id="rId14" Type="http://schemas.openxmlformats.org/officeDocument/2006/relationships/customXml" Target="../ink/ink89.xml"/><Relationship Id="rId22" Type="http://schemas.openxmlformats.org/officeDocument/2006/relationships/customXml" Target="../ink/ink93.xml"/><Relationship Id="rId27" Type="http://schemas.openxmlformats.org/officeDocument/2006/relationships/image" Target="../media/image93.png"/><Relationship Id="rId30" Type="http://schemas.openxmlformats.org/officeDocument/2006/relationships/customXml" Target="../ink/ink97.xml"/><Relationship Id="rId35" Type="http://schemas.openxmlformats.org/officeDocument/2006/relationships/image" Target="../media/image9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"/>
            <a:ext cx="7315200" cy="664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67F4E79-20D9-48F3-8441-5A365E9FC16E}"/>
                  </a:ext>
                </a:extLst>
              </p14:cNvPr>
              <p14:cNvContentPartPr/>
              <p14:nvPr/>
            </p14:nvContentPartPr>
            <p14:xfrm>
              <a:off x="828434" y="495116"/>
              <a:ext cx="1100880" cy="4557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67F4E79-20D9-48F3-8441-5A365E9FC1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4034" y="480716"/>
                <a:ext cx="112896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1D5C2EA-F94F-453B-9A20-55B65FC6DBA4}"/>
                  </a:ext>
                </a:extLst>
              </p14:cNvPr>
              <p14:cNvContentPartPr/>
              <p14:nvPr/>
            </p14:nvContentPartPr>
            <p14:xfrm>
              <a:off x="1045874" y="1139156"/>
              <a:ext cx="2485080" cy="57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1D5C2EA-F94F-453B-9A20-55B65FC6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1474" y="1124756"/>
                <a:ext cx="25131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933EC46-1E25-4782-BA50-56E211902AFC}"/>
                  </a:ext>
                </a:extLst>
              </p14:cNvPr>
              <p14:cNvContentPartPr/>
              <p14:nvPr/>
            </p14:nvContentPartPr>
            <p14:xfrm>
              <a:off x="3682514" y="791396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933EC46-1E25-4782-BA50-56E211902AF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68114" y="77699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279EA09-E213-4CFE-B314-4954A3934097}"/>
                  </a:ext>
                </a:extLst>
              </p14:cNvPr>
              <p14:cNvContentPartPr/>
              <p14:nvPr/>
            </p14:nvContentPartPr>
            <p14:xfrm>
              <a:off x="3672434" y="925676"/>
              <a:ext cx="11880" cy="91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279EA09-E213-4CFE-B314-4954A393409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58034" y="911276"/>
                <a:ext cx="3996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3DF2BF8-3743-4F25-A1F1-C1B8CE6CFF7D}"/>
                  </a:ext>
                </a:extLst>
              </p14:cNvPr>
              <p14:cNvContentPartPr/>
              <p14:nvPr/>
            </p14:nvContentPartPr>
            <p14:xfrm>
              <a:off x="2379314" y="340676"/>
              <a:ext cx="844920" cy="6210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3DF2BF8-3743-4F25-A1F1-C1B8CE6CFF7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64914" y="326276"/>
                <a:ext cx="873000" cy="64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F6119C1-38BA-4EC8-8BDB-A910A2AF977F}"/>
                  </a:ext>
                </a:extLst>
              </p14:cNvPr>
              <p14:cNvContentPartPr/>
              <p14:nvPr/>
            </p14:nvContentPartPr>
            <p14:xfrm>
              <a:off x="835994" y="1598876"/>
              <a:ext cx="774000" cy="473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F6119C1-38BA-4EC8-8BDB-A910A2AF977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1594" y="1584476"/>
                <a:ext cx="80208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A4228B5-7C95-4BA2-BDCD-6778CB93A0CC}"/>
                  </a:ext>
                </a:extLst>
              </p14:cNvPr>
              <p14:cNvContentPartPr/>
              <p14:nvPr/>
            </p14:nvContentPartPr>
            <p14:xfrm>
              <a:off x="3580634" y="1631996"/>
              <a:ext cx="157320" cy="4273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A4228B5-7C95-4BA2-BDCD-6778CB93A0C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66234" y="1617596"/>
                <a:ext cx="18540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73F5689-4795-425F-8CFB-CBA196A2B00A}"/>
                  </a:ext>
                </a:extLst>
              </p14:cNvPr>
              <p14:cNvContentPartPr/>
              <p14:nvPr/>
            </p14:nvContentPartPr>
            <p14:xfrm>
              <a:off x="2223434" y="1611116"/>
              <a:ext cx="934200" cy="4680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73F5689-4795-425F-8CFB-CBA196A2B00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09034" y="1596716"/>
                <a:ext cx="96228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E05A704-8D9F-42F6-A5A1-C3B96E0C0CD9}"/>
                  </a:ext>
                </a:extLst>
              </p14:cNvPr>
              <p14:cNvContentPartPr/>
              <p14:nvPr/>
            </p14:nvContentPartPr>
            <p14:xfrm>
              <a:off x="4315754" y="1833236"/>
              <a:ext cx="525960" cy="2318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E05A704-8D9F-42F6-A5A1-C3B96E0C0CD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01354" y="1818836"/>
                <a:ext cx="55404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363877D-E914-479F-882F-06F6F5420543}"/>
                  </a:ext>
                </a:extLst>
              </p14:cNvPr>
              <p14:cNvContentPartPr/>
              <p14:nvPr/>
            </p14:nvContentPartPr>
            <p14:xfrm>
              <a:off x="4673594" y="1666196"/>
              <a:ext cx="180720" cy="356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363877D-E914-479F-882F-06F6F54205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59194" y="1651796"/>
                <a:ext cx="20880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0729545-CC74-4D06-A276-C341311587E7}"/>
                  </a:ext>
                </a:extLst>
              </p14:cNvPr>
              <p14:cNvContentPartPr/>
              <p14:nvPr/>
            </p14:nvContentPartPr>
            <p14:xfrm>
              <a:off x="6715514" y="1641716"/>
              <a:ext cx="351720" cy="4204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0729545-CC74-4D06-A276-C341311587E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01114" y="1627316"/>
                <a:ext cx="37980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42D6DCC-7F0E-4F84-938F-6FBA491AEE59}"/>
                  </a:ext>
                </a:extLst>
              </p14:cNvPr>
              <p14:cNvContentPartPr/>
              <p14:nvPr/>
            </p14:nvContentPartPr>
            <p14:xfrm>
              <a:off x="5390354" y="1614356"/>
              <a:ext cx="881640" cy="4719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42D6DCC-7F0E-4F84-938F-6FBA491AEE5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75954" y="1599956"/>
                <a:ext cx="90972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7278AFC-9917-4038-B1E4-A09AF53D13D4}"/>
                  </a:ext>
                </a:extLst>
              </p14:cNvPr>
              <p14:cNvContentPartPr/>
              <p14:nvPr/>
            </p14:nvContentPartPr>
            <p14:xfrm>
              <a:off x="7560074" y="1638476"/>
              <a:ext cx="809640" cy="4546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7278AFC-9917-4038-B1E4-A09AF53D13D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45674" y="1624076"/>
                <a:ext cx="83772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631CE34-31CD-4101-8FC1-4DB3A7DB8067}"/>
                  </a:ext>
                </a:extLst>
              </p14:cNvPr>
              <p14:cNvContentPartPr/>
              <p14:nvPr/>
            </p14:nvContentPartPr>
            <p14:xfrm>
              <a:off x="598394" y="2383316"/>
              <a:ext cx="610200" cy="4935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631CE34-31CD-4101-8FC1-4DB3A7DB806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3994" y="2368916"/>
                <a:ext cx="63828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2893627-1DC0-4D6B-8FEA-7B5F3A7F1F11}"/>
                  </a:ext>
                </a:extLst>
              </p14:cNvPr>
              <p14:cNvContentPartPr/>
              <p14:nvPr/>
            </p14:nvContentPartPr>
            <p14:xfrm>
              <a:off x="1610714" y="2341556"/>
              <a:ext cx="760320" cy="5428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2893627-1DC0-4D6B-8FEA-7B5F3A7F1F1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96314" y="2327156"/>
                <a:ext cx="788400" cy="5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7E43C53-B33C-40C8-BE3A-9E1BC13009FD}"/>
                  </a:ext>
                </a:extLst>
              </p14:cNvPr>
              <p14:cNvContentPartPr/>
              <p14:nvPr/>
            </p14:nvContentPartPr>
            <p14:xfrm>
              <a:off x="2827874" y="2436596"/>
              <a:ext cx="872280" cy="5677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7E43C53-B33C-40C8-BE3A-9E1BC13009F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13474" y="2422196"/>
                <a:ext cx="90036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011A5CE-10B2-4B4F-840E-B1C73016568B}"/>
                  </a:ext>
                </a:extLst>
              </p14:cNvPr>
              <p14:cNvContentPartPr/>
              <p14:nvPr/>
            </p14:nvContentPartPr>
            <p14:xfrm>
              <a:off x="4051514" y="2461076"/>
              <a:ext cx="1032120" cy="8096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011A5CE-10B2-4B4F-840E-B1C73016568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37114" y="2446676"/>
                <a:ext cx="1060200" cy="83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D36C6BB-1C7C-4A8B-A48E-A2DD772408DC}"/>
                  </a:ext>
                </a:extLst>
              </p14:cNvPr>
              <p14:cNvContentPartPr/>
              <p14:nvPr/>
            </p14:nvContentPartPr>
            <p14:xfrm>
              <a:off x="5495834" y="2424716"/>
              <a:ext cx="1615320" cy="6570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D36C6BB-1C7C-4A8B-A48E-A2DD772408D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81434" y="2410316"/>
                <a:ext cx="1643400" cy="68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3D53715-F62F-4FC4-B099-5B192A8DF53D}"/>
                  </a:ext>
                </a:extLst>
              </p14:cNvPr>
              <p14:cNvContentPartPr/>
              <p14:nvPr/>
            </p14:nvContentPartPr>
            <p14:xfrm>
              <a:off x="8206994" y="2507156"/>
              <a:ext cx="198000" cy="129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3D53715-F62F-4FC4-B099-5B192A8DF53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192594" y="2492756"/>
                <a:ext cx="22608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4BF60FB-0FF7-41C6-A3B3-01B5B7E3718A}"/>
                  </a:ext>
                </a:extLst>
              </p14:cNvPr>
              <p14:cNvContentPartPr/>
              <p14:nvPr/>
            </p14:nvContentPartPr>
            <p14:xfrm>
              <a:off x="7441994" y="2645756"/>
              <a:ext cx="937080" cy="3751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4BF60FB-0FF7-41C6-A3B3-01B5B7E3718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27594" y="2631356"/>
                <a:ext cx="96516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1187596-4793-423A-8116-479DEC3FD201}"/>
                  </a:ext>
                </a:extLst>
              </p14:cNvPr>
              <p14:cNvContentPartPr/>
              <p14:nvPr/>
            </p14:nvContentPartPr>
            <p14:xfrm>
              <a:off x="646994" y="3362516"/>
              <a:ext cx="691200" cy="6890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1187596-4793-423A-8116-479DEC3FD20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2594" y="3348116"/>
                <a:ext cx="719280" cy="71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D716810-9F18-40AE-BD91-CA1E7C1FC6A2}"/>
                  </a:ext>
                </a:extLst>
              </p14:cNvPr>
              <p14:cNvContentPartPr/>
              <p14:nvPr/>
            </p14:nvContentPartPr>
            <p14:xfrm>
              <a:off x="1935074" y="3449276"/>
              <a:ext cx="669960" cy="4464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D716810-9F18-40AE-BD91-CA1E7C1FC6A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920674" y="3434876"/>
                <a:ext cx="69804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A1CE588-4CB8-4F2C-8C5C-CAE950758BE7}"/>
                  </a:ext>
                </a:extLst>
              </p14:cNvPr>
              <p14:cNvContentPartPr/>
              <p14:nvPr/>
            </p14:nvContentPartPr>
            <p14:xfrm>
              <a:off x="5136914" y="3386996"/>
              <a:ext cx="684720" cy="4449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A1CE588-4CB8-4F2C-8C5C-CAE950758BE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122514" y="3372596"/>
                <a:ext cx="71280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5FFEE4AC-9C33-4092-A0FC-BA7879512687}"/>
                  </a:ext>
                </a:extLst>
              </p14:cNvPr>
              <p14:cNvContentPartPr/>
              <p14:nvPr/>
            </p14:nvContentPartPr>
            <p14:xfrm>
              <a:off x="4053674" y="3515156"/>
              <a:ext cx="684720" cy="4730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5FFEE4AC-9C33-4092-A0FC-BA787951268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039274" y="3500756"/>
                <a:ext cx="71280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77B3BFA-F24A-4CB1-A589-2B0D35119EB2}"/>
                  </a:ext>
                </a:extLst>
              </p14:cNvPr>
              <p14:cNvContentPartPr/>
              <p14:nvPr/>
            </p14:nvContentPartPr>
            <p14:xfrm>
              <a:off x="3103634" y="3421556"/>
              <a:ext cx="551520" cy="3758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77B3BFA-F24A-4CB1-A589-2B0D35119EB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089234" y="3407156"/>
                <a:ext cx="57960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CFD80829-7CC0-4BAD-9102-2BB7520CB90F}"/>
                  </a:ext>
                </a:extLst>
              </p14:cNvPr>
              <p14:cNvContentPartPr/>
              <p14:nvPr/>
            </p14:nvContentPartPr>
            <p14:xfrm>
              <a:off x="8532434" y="3297356"/>
              <a:ext cx="70920" cy="1256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CFD80829-7CC0-4BAD-9102-2BB7520CB90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518034" y="3282956"/>
                <a:ext cx="9900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633F0F7-0A73-4572-A6C2-3E1595840565}"/>
                  </a:ext>
                </a:extLst>
              </p14:cNvPr>
              <p14:cNvContentPartPr/>
              <p14:nvPr/>
            </p14:nvContentPartPr>
            <p14:xfrm>
              <a:off x="8170274" y="3642956"/>
              <a:ext cx="667800" cy="1792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633F0F7-0A73-4572-A6C2-3E159584056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155874" y="3628556"/>
                <a:ext cx="69588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F9709B0-8F9B-4236-A341-FB2C6A5586D7}"/>
                  </a:ext>
                </a:extLst>
              </p14:cNvPr>
              <p14:cNvContentPartPr/>
              <p14:nvPr/>
            </p14:nvContentPartPr>
            <p14:xfrm>
              <a:off x="6333914" y="3362516"/>
              <a:ext cx="1479960" cy="5230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F9709B0-8F9B-4236-A341-FB2C6A5586D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319514" y="3348116"/>
                <a:ext cx="150804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128EB117-5E6D-4E95-8BD3-77C4FE5202AC}"/>
                  </a:ext>
                </a:extLst>
              </p14:cNvPr>
              <p14:cNvContentPartPr/>
              <p14:nvPr/>
            </p14:nvContentPartPr>
            <p14:xfrm>
              <a:off x="646274" y="4196636"/>
              <a:ext cx="1361160" cy="4618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128EB117-5E6D-4E95-8BD3-77C4FE5202A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1874" y="4182236"/>
                <a:ext cx="138924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EC655413-B554-45A1-8C55-B2979A6CCE13}"/>
                  </a:ext>
                </a:extLst>
              </p14:cNvPr>
              <p14:cNvContentPartPr/>
              <p14:nvPr/>
            </p14:nvContentPartPr>
            <p14:xfrm>
              <a:off x="2423234" y="4223276"/>
              <a:ext cx="603720" cy="4474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EC655413-B554-45A1-8C55-B2979A6CCE1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408834" y="4208876"/>
                <a:ext cx="63180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ED9877C1-3EE8-4D62-9112-6C7C1A13737F}"/>
                  </a:ext>
                </a:extLst>
              </p14:cNvPr>
              <p14:cNvContentPartPr/>
              <p14:nvPr/>
            </p14:nvContentPartPr>
            <p14:xfrm>
              <a:off x="3421514" y="4663196"/>
              <a:ext cx="87840" cy="1724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ED9877C1-3EE8-4D62-9112-6C7C1A13737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07114" y="4648796"/>
                <a:ext cx="1159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3F359FA-AA04-4F25-8936-BFCE063DC54C}"/>
                  </a:ext>
                </a:extLst>
              </p14:cNvPr>
              <p14:cNvContentPartPr/>
              <p14:nvPr/>
            </p14:nvContentPartPr>
            <p14:xfrm>
              <a:off x="6038354" y="4303556"/>
              <a:ext cx="573120" cy="3996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3F359FA-AA04-4F25-8936-BFCE063DC54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023954" y="4289156"/>
                <a:ext cx="60120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83F27403-5F3E-4EBF-A5B9-710A07C42091}"/>
                  </a:ext>
                </a:extLst>
              </p14:cNvPr>
              <p14:cNvContentPartPr/>
              <p14:nvPr/>
            </p14:nvContentPartPr>
            <p14:xfrm>
              <a:off x="3896354" y="4243436"/>
              <a:ext cx="1703880" cy="4474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83F27403-5F3E-4EBF-A5B9-710A07C4209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881954" y="4229036"/>
                <a:ext cx="173196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7FD84F19-FF82-4B1C-81A7-963EF1B2C3D1}"/>
                  </a:ext>
                </a:extLst>
              </p14:cNvPr>
              <p14:cNvContentPartPr/>
              <p14:nvPr/>
            </p14:nvContentPartPr>
            <p14:xfrm>
              <a:off x="1201394" y="5096996"/>
              <a:ext cx="3113640" cy="7592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7FD84F19-FF82-4B1C-81A7-963EF1B2C3D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86994" y="5082596"/>
                <a:ext cx="3141720" cy="78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FBA87B80-98F7-4484-BFC5-EECC496318DA}"/>
                  </a:ext>
                </a:extLst>
              </p14:cNvPr>
              <p14:cNvContentPartPr/>
              <p14:nvPr/>
            </p14:nvContentPartPr>
            <p14:xfrm>
              <a:off x="4673594" y="5180876"/>
              <a:ext cx="887760" cy="66024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FBA87B80-98F7-4484-BFC5-EECC496318D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659194" y="5166476"/>
                <a:ext cx="915840" cy="6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343E29A1-EBCE-4034-B1E5-81F4A9734B9D}"/>
                  </a:ext>
                </a:extLst>
              </p14:cNvPr>
              <p14:cNvContentPartPr/>
              <p14:nvPr/>
            </p14:nvContentPartPr>
            <p14:xfrm>
              <a:off x="5976074" y="5234516"/>
              <a:ext cx="605520" cy="53208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343E29A1-EBCE-4034-B1E5-81F4A9734B9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961674" y="5220116"/>
                <a:ext cx="63360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D0C5208B-6F0F-4BC6-B6DA-8851657A3225}"/>
                  </a:ext>
                </a:extLst>
              </p14:cNvPr>
              <p14:cNvContentPartPr/>
              <p14:nvPr/>
            </p14:nvContentPartPr>
            <p14:xfrm>
              <a:off x="6968954" y="5195636"/>
              <a:ext cx="586080" cy="5835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D0C5208B-6F0F-4BC6-B6DA-8851657A322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954554" y="5181236"/>
                <a:ext cx="61416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5C38C72-8E4F-4F14-BC09-720027D0F4A8}"/>
                  </a:ext>
                </a:extLst>
              </p14:cNvPr>
              <p14:cNvContentPartPr/>
              <p14:nvPr/>
            </p14:nvContentPartPr>
            <p14:xfrm>
              <a:off x="7903874" y="5332796"/>
              <a:ext cx="829080" cy="45864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5C38C72-8E4F-4F14-BC09-720027D0F4A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889474" y="5318396"/>
                <a:ext cx="85716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2FD4E8A0-46CA-4F4D-AC87-18100764BDB2}"/>
                  </a:ext>
                </a:extLst>
              </p14:cNvPr>
              <p14:cNvContentPartPr/>
              <p14:nvPr/>
            </p14:nvContentPartPr>
            <p14:xfrm>
              <a:off x="916634" y="4937876"/>
              <a:ext cx="8191080" cy="11930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2FD4E8A0-46CA-4F4D-AC87-18100764BDB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02234" y="4923476"/>
                <a:ext cx="8219160" cy="122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1413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E77A8A-367B-46A2-BBAE-EE4E90DF0D7A}"/>
                  </a:ext>
                </a:extLst>
              </p14:cNvPr>
              <p14:cNvContentPartPr/>
              <p14:nvPr/>
            </p14:nvContentPartPr>
            <p14:xfrm>
              <a:off x="781274" y="412676"/>
              <a:ext cx="554040" cy="481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E77A8A-367B-46A2-BBAE-EE4E90DF0D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6874" y="398276"/>
                <a:ext cx="58212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AF8188F-FA31-40B1-A5DE-FD312667A20D}"/>
                  </a:ext>
                </a:extLst>
              </p14:cNvPr>
              <p14:cNvContentPartPr/>
              <p14:nvPr/>
            </p14:nvContentPartPr>
            <p14:xfrm>
              <a:off x="577154" y="1307996"/>
              <a:ext cx="781560" cy="5205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AF8188F-FA31-40B1-A5DE-FD312667A2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2754" y="1293596"/>
                <a:ext cx="80964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C83A9FD-D83E-4897-8206-9682D5B41F39}"/>
                  </a:ext>
                </a:extLst>
              </p14:cNvPr>
              <p14:cNvContentPartPr/>
              <p14:nvPr/>
            </p14:nvContentPartPr>
            <p14:xfrm>
              <a:off x="1625834" y="2799836"/>
              <a:ext cx="360" cy="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C83A9FD-D83E-4897-8206-9682D5B41F3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11434" y="278543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A9D425E-B0E8-4B0F-B386-41BACCA7BB6A}"/>
                  </a:ext>
                </a:extLst>
              </p14:cNvPr>
              <p14:cNvContentPartPr/>
              <p14:nvPr/>
            </p14:nvContentPartPr>
            <p14:xfrm>
              <a:off x="783434" y="2291876"/>
              <a:ext cx="495720" cy="4035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A9D425E-B0E8-4B0F-B386-41BACCA7BB6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9034" y="2277476"/>
                <a:ext cx="52380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9D54EE1-4BF7-4EC4-B3BE-7A7C93031F0B}"/>
                  </a:ext>
                </a:extLst>
              </p14:cNvPr>
              <p14:cNvContentPartPr/>
              <p14:nvPr/>
            </p14:nvContentPartPr>
            <p14:xfrm>
              <a:off x="2002754" y="297476"/>
              <a:ext cx="6555600" cy="20336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9D54EE1-4BF7-4EC4-B3BE-7A7C93031F0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88354" y="283076"/>
                <a:ext cx="6583680" cy="206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948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182276" name="Line 4"/>
          <p:cNvSpPr>
            <a:spLocks noChangeShapeType="1"/>
          </p:cNvSpPr>
          <p:nvPr/>
        </p:nvSpPr>
        <p:spPr bwMode="auto">
          <a:xfrm>
            <a:off x="762000" y="990600"/>
            <a:ext cx="3276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284" name="Rectangle 1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7-1 Introduction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182285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28800"/>
            <a:ext cx="9144000" cy="272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00035" name="Line 3"/>
          <p:cNvSpPr>
            <a:spLocks noChangeShapeType="1"/>
          </p:cNvSpPr>
          <p:nvPr/>
        </p:nvSpPr>
        <p:spPr bwMode="auto">
          <a:xfrm>
            <a:off x="762000" y="990600"/>
            <a:ext cx="3276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003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7-1 Introduction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30003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28800"/>
            <a:ext cx="9144000" cy="341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0A64D2-4F4D-4340-8BFA-20B30E22D3F7}"/>
                  </a:ext>
                </a:extLst>
              </p14:cNvPr>
              <p14:cNvContentPartPr/>
              <p14:nvPr/>
            </p14:nvContentPartPr>
            <p14:xfrm>
              <a:off x="1293914" y="2230676"/>
              <a:ext cx="1371240" cy="24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0A64D2-4F4D-4340-8BFA-20B30E22D3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9514" y="2216276"/>
                <a:ext cx="13993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EB970DC-16EA-443C-A055-250614B3ECC0}"/>
                  </a:ext>
                </a:extLst>
              </p14:cNvPr>
              <p14:cNvContentPartPr/>
              <p14:nvPr/>
            </p14:nvContentPartPr>
            <p14:xfrm>
              <a:off x="1306514" y="2369636"/>
              <a:ext cx="1324440" cy="21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EB970DC-16EA-443C-A055-250614B3EC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92114" y="2355236"/>
                <a:ext cx="135252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E0CDAB5-8F5E-45A8-8226-58A118D94856}"/>
                  </a:ext>
                </a:extLst>
              </p14:cNvPr>
              <p14:cNvContentPartPr/>
              <p14:nvPr/>
            </p14:nvContentPartPr>
            <p14:xfrm>
              <a:off x="1345034" y="1159316"/>
              <a:ext cx="2819520" cy="6206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E0CDAB5-8F5E-45A8-8226-58A118D9485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30634" y="1144916"/>
                <a:ext cx="2847600" cy="648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924800" cy="1143000"/>
          </a:xfrm>
        </p:spPr>
        <p:txBody>
          <a:bodyPr/>
          <a:lstStyle/>
          <a:p>
            <a:pPr algn="l"/>
            <a:r>
              <a:rPr lang="en-US" sz="3600" b="1"/>
              <a:t>7.2 Sampling Distributions and the Central Limit Theorem</a:t>
            </a:r>
          </a:p>
        </p:txBody>
      </p:sp>
      <p:sp>
        <p:nvSpPr>
          <p:cNvPr id="332804" name="Line 4"/>
          <p:cNvSpPr>
            <a:spLocks noChangeShapeType="1"/>
          </p:cNvSpPr>
          <p:nvPr/>
        </p:nvSpPr>
        <p:spPr bwMode="auto">
          <a:xfrm>
            <a:off x="533400" y="1371600"/>
            <a:ext cx="815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32805" name="Picture 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" y="3703638"/>
            <a:ext cx="8991600" cy="1173162"/>
          </a:xfrm>
          <a:noFill/>
          <a:ln/>
        </p:spPr>
      </p:pic>
      <p:pic>
        <p:nvPicPr>
          <p:cNvPr id="33280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981575"/>
            <a:ext cx="89154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280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5980113"/>
            <a:ext cx="8915400" cy="80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2809" name="Rectangle 9"/>
          <p:cNvSpPr>
            <a:spLocks noChangeArrowheads="1"/>
          </p:cNvSpPr>
          <p:nvPr/>
        </p:nvSpPr>
        <p:spPr bwMode="auto">
          <a:xfrm>
            <a:off x="304800" y="1614488"/>
            <a:ext cx="8001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9900"/>
                </a:solidFill>
              </a:rPr>
              <a:t>Statistical inference</a:t>
            </a:r>
            <a:r>
              <a:rPr lang="en-US"/>
              <a:t> is concerned with making </a:t>
            </a:r>
            <a:r>
              <a:rPr lang="en-US">
                <a:solidFill>
                  <a:srgbClr val="FF00FF"/>
                </a:solidFill>
              </a:rPr>
              <a:t>decisions</a:t>
            </a:r>
            <a:r>
              <a:rPr lang="en-US"/>
              <a:t> about a population based on the information contained in a random sample from that population.</a:t>
            </a:r>
            <a:endParaRPr lang="en-US" sz="2800" b="1"/>
          </a:p>
          <a:p>
            <a:pPr>
              <a:spcBef>
                <a:spcPct val="50000"/>
              </a:spcBef>
            </a:pPr>
            <a:r>
              <a:rPr lang="en-US" sz="2800" b="1"/>
              <a:t>Definitions: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pPr algn="l"/>
            <a:r>
              <a:rPr lang="en-US" sz="3600" b="1"/>
              <a:t>7.2 Sampling Distributions and the Central Limit Theorem</a:t>
            </a:r>
          </a:p>
        </p:txBody>
      </p:sp>
      <p:sp>
        <p:nvSpPr>
          <p:cNvPr id="333828" name="Line 4"/>
          <p:cNvSpPr>
            <a:spLocks noChangeShapeType="1"/>
          </p:cNvSpPr>
          <p:nvPr/>
        </p:nvSpPr>
        <p:spPr bwMode="auto">
          <a:xfrm>
            <a:off x="533400" y="1371600"/>
            <a:ext cx="815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33829" name="Picture 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" y="1701800"/>
            <a:ext cx="8686800" cy="1270000"/>
          </a:xfrm>
          <a:noFill/>
          <a:ln/>
        </p:spPr>
      </p:pic>
      <p:pic>
        <p:nvPicPr>
          <p:cNvPr id="3338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200400"/>
            <a:ext cx="89916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5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  <a:noFill/>
          <a:ln/>
        </p:spPr>
        <p:txBody>
          <a:bodyPr/>
          <a:lstStyle/>
          <a:p>
            <a:pPr algn="l"/>
            <a:r>
              <a:rPr lang="en-US" sz="4000" b="1"/>
              <a:t>7.2 Sampling Distributions and the Central Limit Theorem</a:t>
            </a:r>
          </a:p>
        </p:txBody>
      </p:sp>
      <p:sp>
        <p:nvSpPr>
          <p:cNvPr id="337926" name="Line 6"/>
          <p:cNvSpPr>
            <a:spLocks noChangeShapeType="1"/>
          </p:cNvSpPr>
          <p:nvPr/>
        </p:nvSpPr>
        <p:spPr bwMode="auto">
          <a:xfrm>
            <a:off x="533400" y="1371600"/>
            <a:ext cx="815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28" name="Rectangle 8"/>
          <p:cNvSpPr>
            <a:spLocks noChangeArrowheads="1"/>
          </p:cNvSpPr>
          <p:nvPr/>
        </p:nvSpPr>
        <p:spPr bwMode="auto">
          <a:xfrm>
            <a:off x="457200" y="1828800"/>
            <a:ext cx="3733800" cy="179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9900"/>
                </a:solidFill>
                <a:latin typeface="Arial" pitchFamily="34" charset="0"/>
              </a:rPr>
              <a:t>Figure 7-1 </a:t>
            </a:r>
            <a:r>
              <a:rPr lang="en-US">
                <a:latin typeface="Arial" pitchFamily="34" charset="0"/>
              </a:rPr>
              <a:t>Distributions of average scores from throwing dice. </a:t>
            </a:r>
            <a:r>
              <a:rPr lang="en-US" sz="2000">
                <a:latin typeface="Arial" pitchFamily="34" charset="0"/>
              </a:rPr>
              <a:t>[Adapted with permission from Box, Hunter, and Hunter (1978)</a:t>
            </a: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.]</a:t>
            </a:r>
            <a:endParaRPr lang="en-US" sz="2000">
              <a:solidFill>
                <a:srgbClr val="000000"/>
              </a:solidFill>
              <a:latin typeface="Times New Roman PS" charset="0"/>
            </a:endParaRPr>
          </a:p>
        </p:txBody>
      </p:sp>
      <p:pic>
        <p:nvPicPr>
          <p:cNvPr id="337929" name="Picture 9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800600" y="1600200"/>
            <a:ext cx="2971800" cy="4724400"/>
          </a:xfrm>
          <a:noFill/>
          <a:ln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1143000"/>
          </a:xfrm>
          <a:noFill/>
          <a:ln/>
        </p:spPr>
        <p:txBody>
          <a:bodyPr/>
          <a:lstStyle/>
          <a:p>
            <a:pPr algn="l"/>
            <a:r>
              <a:rPr lang="en-US" sz="4000" b="1"/>
              <a:t>7.2 Sampling Distributions and the Central Limit Theorem</a:t>
            </a:r>
          </a:p>
        </p:txBody>
      </p:sp>
      <p:sp>
        <p:nvSpPr>
          <p:cNvPr id="334853" name="Line 5"/>
          <p:cNvSpPr>
            <a:spLocks noChangeShapeType="1"/>
          </p:cNvSpPr>
          <p:nvPr/>
        </p:nvSpPr>
        <p:spPr bwMode="auto">
          <a:xfrm>
            <a:off x="533400" y="1428750"/>
            <a:ext cx="815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4854" name="Rectangle 6"/>
          <p:cNvSpPr>
            <a:spLocks noChangeArrowheads="1"/>
          </p:cNvSpPr>
          <p:nvPr/>
        </p:nvSpPr>
        <p:spPr bwMode="auto">
          <a:xfrm>
            <a:off x="433388" y="1524000"/>
            <a:ext cx="74914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990033"/>
                </a:solidFill>
              </a:rPr>
              <a:t>Example 7-1</a:t>
            </a:r>
          </a:p>
        </p:txBody>
      </p:sp>
      <p:pic>
        <p:nvPicPr>
          <p:cNvPr id="334858" name="Picture 10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" y="2057400"/>
            <a:ext cx="8610600" cy="4627563"/>
          </a:xfrm>
          <a:noFill/>
          <a:ln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6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1143000"/>
          </a:xfrm>
          <a:noFill/>
          <a:ln/>
        </p:spPr>
        <p:txBody>
          <a:bodyPr/>
          <a:lstStyle/>
          <a:p>
            <a:pPr algn="l"/>
            <a:r>
              <a:rPr lang="en-US" sz="4000" b="1"/>
              <a:t>7.2 Sampling Distributions and the Central Limit Theorem</a:t>
            </a:r>
          </a:p>
        </p:txBody>
      </p:sp>
      <p:sp>
        <p:nvSpPr>
          <p:cNvPr id="335877" name="Line 5"/>
          <p:cNvSpPr>
            <a:spLocks noChangeShapeType="1"/>
          </p:cNvSpPr>
          <p:nvPr/>
        </p:nvSpPr>
        <p:spPr bwMode="auto">
          <a:xfrm>
            <a:off x="533400" y="1428750"/>
            <a:ext cx="815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5879" name="Rectangle 7"/>
          <p:cNvSpPr>
            <a:spLocks noChangeArrowheads="1"/>
          </p:cNvSpPr>
          <p:nvPr/>
        </p:nvSpPr>
        <p:spPr bwMode="auto">
          <a:xfrm>
            <a:off x="1981200" y="5867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9900"/>
                </a:solidFill>
                <a:latin typeface="Arial" pitchFamily="34" charset="0"/>
              </a:rPr>
              <a:t>Figure 7-2</a:t>
            </a:r>
            <a:r>
              <a:rPr lang="en-US" b="1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>
                <a:solidFill>
                  <a:srgbClr val="000000"/>
                </a:solidFill>
                <a:latin typeface="Arial" pitchFamily="34" charset="0"/>
              </a:rPr>
              <a:t>Probability for Example 7-1</a:t>
            </a:r>
            <a:endParaRPr lang="en-US" sz="2800">
              <a:solidFill>
                <a:srgbClr val="000000"/>
              </a:solidFill>
              <a:latin typeface="Times New Roman PS" charset="0"/>
            </a:endParaRPr>
          </a:p>
        </p:txBody>
      </p:sp>
      <p:pic>
        <p:nvPicPr>
          <p:cNvPr id="335883" name="Picture 1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1981200"/>
            <a:ext cx="7772400" cy="37338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90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" y="2743200"/>
            <a:ext cx="8839200" cy="3487738"/>
          </a:xfrm>
          <a:noFill/>
          <a:ln/>
        </p:spPr>
      </p:pic>
      <p:sp>
        <p:nvSpPr>
          <p:cNvPr id="336901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  <a:noFill/>
          <a:ln/>
        </p:spPr>
        <p:txBody>
          <a:bodyPr/>
          <a:lstStyle/>
          <a:p>
            <a:pPr algn="l"/>
            <a:r>
              <a:rPr lang="en-US" sz="4000" b="1"/>
              <a:t>7.2 Sampling Distributions and the Central Limit Theorem</a:t>
            </a:r>
          </a:p>
        </p:txBody>
      </p:sp>
      <p:sp>
        <p:nvSpPr>
          <p:cNvPr id="336902" name="Line 6"/>
          <p:cNvSpPr>
            <a:spLocks noChangeShapeType="1"/>
          </p:cNvSpPr>
          <p:nvPr/>
        </p:nvSpPr>
        <p:spPr bwMode="auto">
          <a:xfrm>
            <a:off x="533400" y="1428750"/>
            <a:ext cx="815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6903" name="Rectangle 7"/>
          <p:cNvSpPr>
            <a:spLocks noChangeArrowheads="1"/>
          </p:cNvSpPr>
          <p:nvPr/>
        </p:nvSpPr>
        <p:spPr bwMode="auto">
          <a:xfrm>
            <a:off x="381000" y="1600200"/>
            <a:ext cx="74914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Approximate Sampling Distribution of a Difference in Sample Means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990600"/>
            <a:ext cx="8915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7-1 Introduction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109572" name="Line 4"/>
          <p:cNvSpPr>
            <a:spLocks noChangeShapeType="1"/>
          </p:cNvSpPr>
          <p:nvPr/>
        </p:nvSpPr>
        <p:spPr bwMode="auto">
          <a:xfrm>
            <a:off x="762000" y="1219200"/>
            <a:ext cx="342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457200" y="1295400"/>
            <a:ext cx="8229600" cy="47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800">
                <a:latin typeface="TimesNewRomanPS" charset="0"/>
              </a:rPr>
              <a:t> The field of statistical inference consists of those methods used to make decisions or to draw conclusions about a </a:t>
            </a:r>
            <a:r>
              <a:rPr lang="en-US" sz="2800" b="1">
                <a:solidFill>
                  <a:srgbClr val="990033"/>
                </a:solidFill>
                <a:latin typeface="TimesNewRomanPS-Bold" charset="0"/>
              </a:rPr>
              <a:t>population</a:t>
            </a:r>
            <a:r>
              <a:rPr lang="en-US" sz="2800" b="1">
                <a:latin typeface="TimesNewRomanPS-Bold" charset="0"/>
              </a:rPr>
              <a:t>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 b="1">
                <a:latin typeface="TimesNewRomanPS-Bold" charset="0"/>
              </a:rPr>
              <a:t>  </a:t>
            </a:r>
            <a:r>
              <a:rPr lang="en-US" sz="2800">
                <a:latin typeface="TimesNewRomanPS" charset="0"/>
              </a:rPr>
              <a:t>These methods utilize the information contained in a </a:t>
            </a:r>
            <a:r>
              <a:rPr lang="en-US" sz="2800" b="1">
                <a:solidFill>
                  <a:schemeClr val="accent1"/>
                </a:solidFill>
                <a:latin typeface="TimesNewRomanPS-Bold" charset="0"/>
              </a:rPr>
              <a:t>sample</a:t>
            </a:r>
            <a:r>
              <a:rPr lang="en-US" sz="2800" b="1">
                <a:latin typeface="TimesNewRomanPS-Bold" charset="0"/>
              </a:rPr>
              <a:t> </a:t>
            </a:r>
            <a:r>
              <a:rPr lang="en-US" sz="2800">
                <a:latin typeface="TimesNewRomanPS" charset="0"/>
              </a:rPr>
              <a:t>from the population in drawing conclusions.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>
                <a:latin typeface="TimesNewRomanPS" charset="0"/>
              </a:rPr>
              <a:t>  </a:t>
            </a:r>
            <a:r>
              <a:rPr lang="en-US" sz="2800"/>
              <a:t>Statistical inference may be divided into two major areas: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800"/>
              <a:t>  </a:t>
            </a:r>
            <a:r>
              <a:rPr lang="en-US" sz="2800">
                <a:solidFill>
                  <a:schemeClr val="accent2"/>
                </a:solidFill>
              </a:rPr>
              <a:t>Parameter estimation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800"/>
              <a:t>  </a:t>
            </a:r>
            <a:r>
              <a:rPr lang="en-US" sz="2800">
                <a:solidFill>
                  <a:schemeClr val="accent2"/>
                </a:solidFill>
              </a:rPr>
              <a:t>Hypothesis testing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112E44C-C5A6-476D-91D1-B424B638CB40}"/>
                  </a:ext>
                </a:extLst>
              </p14:cNvPr>
              <p14:cNvContentPartPr/>
              <p14:nvPr/>
            </p14:nvContentPartPr>
            <p14:xfrm>
              <a:off x="4502234" y="272996"/>
              <a:ext cx="4271400" cy="10170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112E44C-C5A6-476D-91D1-B424B638CB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7834" y="258596"/>
                <a:ext cx="4299480" cy="10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61EFDE4-7A1E-49C9-A0DE-5D6734AF7799}"/>
                  </a:ext>
                </a:extLst>
              </p14:cNvPr>
              <p14:cNvContentPartPr/>
              <p14:nvPr/>
            </p14:nvContentPartPr>
            <p14:xfrm>
              <a:off x="4635074" y="5136596"/>
              <a:ext cx="379440" cy="1742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61EFDE4-7A1E-49C9-A0DE-5D6734AF77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0674" y="5122196"/>
                <a:ext cx="40752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9577" name="Ink 109576">
                <a:extLst>
                  <a:ext uri="{FF2B5EF4-FFF2-40B4-BE49-F238E27FC236}">
                    <a16:creationId xmlns:a16="http://schemas.microsoft.com/office/drawing/2014/main" id="{4592474D-419C-4A64-BAF9-D8D10FF2A9A9}"/>
                  </a:ext>
                </a:extLst>
              </p14:cNvPr>
              <p14:cNvContentPartPr/>
              <p14:nvPr/>
            </p14:nvContentPartPr>
            <p14:xfrm>
              <a:off x="5331314" y="4893596"/>
              <a:ext cx="2903040" cy="651960"/>
            </p14:xfrm>
          </p:contentPart>
        </mc:Choice>
        <mc:Fallback>
          <p:pic>
            <p:nvPicPr>
              <p:cNvPr id="109577" name="Ink 109576">
                <a:extLst>
                  <a:ext uri="{FF2B5EF4-FFF2-40B4-BE49-F238E27FC236}">
                    <a16:creationId xmlns:a16="http://schemas.microsoft.com/office/drawing/2014/main" id="{4592474D-419C-4A64-BAF9-D8D10FF2A9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16914" y="4879196"/>
                <a:ext cx="2931120" cy="68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9583" name="Ink 109582">
                <a:extLst>
                  <a:ext uri="{FF2B5EF4-FFF2-40B4-BE49-F238E27FC236}">
                    <a16:creationId xmlns:a16="http://schemas.microsoft.com/office/drawing/2014/main" id="{ACB862AD-D46E-4477-8352-5F69E839E7A0}"/>
                  </a:ext>
                </a:extLst>
              </p14:cNvPr>
              <p14:cNvContentPartPr/>
              <p14:nvPr/>
            </p14:nvContentPartPr>
            <p14:xfrm>
              <a:off x="8488514" y="5032556"/>
              <a:ext cx="375480" cy="345240"/>
            </p14:xfrm>
          </p:contentPart>
        </mc:Choice>
        <mc:Fallback>
          <p:pic>
            <p:nvPicPr>
              <p:cNvPr id="109583" name="Ink 109582">
                <a:extLst>
                  <a:ext uri="{FF2B5EF4-FFF2-40B4-BE49-F238E27FC236}">
                    <a16:creationId xmlns:a16="http://schemas.microsoft.com/office/drawing/2014/main" id="{ACB862AD-D46E-4477-8352-5F69E839E7A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74114" y="5018156"/>
                <a:ext cx="40356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9584" name="Ink 109583">
                <a:extLst>
                  <a:ext uri="{FF2B5EF4-FFF2-40B4-BE49-F238E27FC236}">
                    <a16:creationId xmlns:a16="http://schemas.microsoft.com/office/drawing/2014/main" id="{DB03ABF7-C7EA-4416-B1F7-0927F833F778}"/>
                  </a:ext>
                </a:extLst>
              </p14:cNvPr>
              <p14:cNvContentPartPr/>
              <p14:nvPr/>
            </p14:nvContentPartPr>
            <p14:xfrm>
              <a:off x="4560554" y="5873516"/>
              <a:ext cx="410040" cy="148680"/>
            </p14:xfrm>
          </p:contentPart>
        </mc:Choice>
        <mc:Fallback>
          <p:pic>
            <p:nvPicPr>
              <p:cNvPr id="109584" name="Ink 109583">
                <a:extLst>
                  <a:ext uri="{FF2B5EF4-FFF2-40B4-BE49-F238E27FC236}">
                    <a16:creationId xmlns:a16="http://schemas.microsoft.com/office/drawing/2014/main" id="{DB03ABF7-C7EA-4416-B1F7-0927F833F7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46154" y="5859116"/>
                <a:ext cx="43812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9597" name="Ink 109596">
                <a:extLst>
                  <a:ext uri="{FF2B5EF4-FFF2-40B4-BE49-F238E27FC236}">
                    <a16:creationId xmlns:a16="http://schemas.microsoft.com/office/drawing/2014/main" id="{E8E58A16-F8E9-42F7-BC03-8E3496F9924C}"/>
                  </a:ext>
                </a:extLst>
              </p14:cNvPr>
              <p14:cNvContentPartPr/>
              <p14:nvPr/>
            </p14:nvContentPartPr>
            <p14:xfrm>
              <a:off x="5292434" y="5655356"/>
              <a:ext cx="811080" cy="371880"/>
            </p14:xfrm>
          </p:contentPart>
        </mc:Choice>
        <mc:Fallback>
          <p:pic>
            <p:nvPicPr>
              <p:cNvPr id="109597" name="Ink 109596">
                <a:extLst>
                  <a:ext uri="{FF2B5EF4-FFF2-40B4-BE49-F238E27FC236}">
                    <a16:creationId xmlns:a16="http://schemas.microsoft.com/office/drawing/2014/main" id="{E8E58A16-F8E9-42F7-BC03-8E3496F9924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78034" y="5640956"/>
                <a:ext cx="83916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9599" name="Ink 109598">
                <a:extLst>
                  <a:ext uri="{FF2B5EF4-FFF2-40B4-BE49-F238E27FC236}">
                    <a16:creationId xmlns:a16="http://schemas.microsoft.com/office/drawing/2014/main" id="{05271DA7-37E4-42BA-ADF7-B1AB279EF0A5}"/>
                  </a:ext>
                </a:extLst>
              </p14:cNvPr>
              <p14:cNvContentPartPr/>
              <p14:nvPr/>
            </p14:nvContentPartPr>
            <p14:xfrm>
              <a:off x="6906674" y="6158996"/>
              <a:ext cx="360" cy="360"/>
            </p14:xfrm>
          </p:contentPart>
        </mc:Choice>
        <mc:Fallback>
          <p:pic>
            <p:nvPicPr>
              <p:cNvPr id="109599" name="Ink 109598">
                <a:extLst>
                  <a:ext uri="{FF2B5EF4-FFF2-40B4-BE49-F238E27FC236}">
                    <a16:creationId xmlns:a16="http://schemas.microsoft.com/office/drawing/2014/main" id="{05271DA7-37E4-42BA-ADF7-B1AB279EF0A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92274" y="614459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9600" name="Ink 109599">
                <a:extLst>
                  <a:ext uri="{FF2B5EF4-FFF2-40B4-BE49-F238E27FC236}">
                    <a16:creationId xmlns:a16="http://schemas.microsoft.com/office/drawing/2014/main" id="{A65BBC9F-72A3-4B64-A1C1-C53D89C52A5D}"/>
                  </a:ext>
                </a:extLst>
              </p14:cNvPr>
              <p14:cNvContentPartPr/>
              <p14:nvPr/>
            </p14:nvContentPartPr>
            <p14:xfrm>
              <a:off x="6500594" y="5640596"/>
              <a:ext cx="782640" cy="379800"/>
            </p14:xfrm>
          </p:contentPart>
        </mc:Choice>
        <mc:Fallback>
          <p:pic>
            <p:nvPicPr>
              <p:cNvPr id="109600" name="Ink 109599">
                <a:extLst>
                  <a:ext uri="{FF2B5EF4-FFF2-40B4-BE49-F238E27FC236}">
                    <a16:creationId xmlns:a16="http://schemas.microsoft.com/office/drawing/2014/main" id="{A65BBC9F-72A3-4B64-A1C1-C53D89C52A5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86194" y="5626196"/>
                <a:ext cx="81072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9607" name="Ink 109606">
                <a:extLst>
                  <a:ext uri="{FF2B5EF4-FFF2-40B4-BE49-F238E27FC236}">
                    <a16:creationId xmlns:a16="http://schemas.microsoft.com/office/drawing/2014/main" id="{7F32A00A-4A85-40F4-AA04-A9DBF058BBD8}"/>
                  </a:ext>
                </a:extLst>
              </p14:cNvPr>
              <p14:cNvContentPartPr/>
              <p14:nvPr/>
            </p14:nvContentPartPr>
            <p14:xfrm>
              <a:off x="7614434" y="5622236"/>
              <a:ext cx="1305720" cy="703080"/>
            </p14:xfrm>
          </p:contentPart>
        </mc:Choice>
        <mc:Fallback>
          <p:pic>
            <p:nvPicPr>
              <p:cNvPr id="109607" name="Ink 109606">
                <a:extLst>
                  <a:ext uri="{FF2B5EF4-FFF2-40B4-BE49-F238E27FC236}">
                    <a16:creationId xmlns:a16="http://schemas.microsoft.com/office/drawing/2014/main" id="{7F32A00A-4A85-40F4-AA04-A9DBF058BBD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600034" y="5607836"/>
                <a:ext cx="1333800" cy="731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A7EE21B-85CB-4930-9AEB-306EE59F09CF}"/>
                  </a:ext>
                </a:extLst>
              </p14:cNvPr>
              <p14:cNvContentPartPr/>
              <p14:nvPr/>
            </p14:nvContentPartPr>
            <p14:xfrm>
              <a:off x="1036874" y="477476"/>
              <a:ext cx="348480" cy="529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A7EE21B-85CB-4930-9AEB-306EE59F09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2474" y="463076"/>
                <a:ext cx="37656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314C207E-26BA-443D-82BD-13DFC19E68B8}"/>
                  </a:ext>
                </a:extLst>
              </p14:cNvPr>
              <p14:cNvContentPartPr/>
              <p14:nvPr/>
            </p14:nvContentPartPr>
            <p14:xfrm>
              <a:off x="568514" y="469196"/>
              <a:ext cx="8098560" cy="50054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314C207E-26BA-443D-82BD-13DFC19E68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4114" y="454796"/>
                <a:ext cx="8126640" cy="503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372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256004" name="Line 4"/>
          <p:cNvSpPr>
            <a:spLocks noChangeShapeType="1"/>
          </p:cNvSpPr>
          <p:nvPr/>
        </p:nvSpPr>
        <p:spPr bwMode="auto">
          <a:xfrm>
            <a:off x="838200" y="990600"/>
            <a:ext cx="3276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05" name="Rectangle 5"/>
          <p:cNvSpPr>
            <a:spLocks noChangeArrowheads="1"/>
          </p:cNvSpPr>
          <p:nvPr/>
        </p:nvSpPr>
        <p:spPr bwMode="auto">
          <a:xfrm>
            <a:off x="304800" y="3810000"/>
            <a:ext cx="7491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9900"/>
                </a:solidFill>
              </a:rPr>
              <a:t>Definition</a:t>
            </a:r>
            <a:endParaRPr lang="en-US" sz="2800">
              <a:solidFill>
                <a:srgbClr val="009900"/>
              </a:solidFill>
            </a:endParaRPr>
          </a:p>
        </p:txBody>
      </p:sp>
      <p:sp>
        <p:nvSpPr>
          <p:cNvPr id="256009" name="Rectangle 9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457200"/>
          </a:xfrm>
          <a:noFill/>
          <a:ln/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7-1 Introduction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256010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9144000" cy="137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11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670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13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495800"/>
            <a:ext cx="891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2C9D6D0-70A0-4883-9FFB-F208706A75EA}"/>
                  </a:ext>
                </a:extLst>
              </p14:cNvPr>
              <p14:cNvContentPartPr/>
              <p14:nvPr/>
            </p14:nvContentPartPr>
            <p14:xfrm>
              <a:off x="947234" y="285956"/>
              <a:ext cx="2432880" cy="1022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2C9D6D0-70A0-4883-9FFB-F208706A75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2834" y="271556"/>
                <a:ext cx="2460960" cy="10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409FA85-085A-4968-AAC4-BDAF96C7531E}"/>
                  </a:ext>
                </a:extLst>
              </p14:cNvPr>
              <p14:cNvContentPartPr/>
              <p14:nvPr/>
            </p14:nvContentPartPr>
            <p14:xfrm>
              <a:off x="7663754" y="351836"/>
              <a:ext cx="731520" cy="5040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409FA85-085A-4968-AAC4-BDAF96C753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49354" y="337436"/>
                <a:ext cx="75960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F4302F1-C4BD-487E-B49D-D2FA60C07C43}"/>
                  </a:ext>
                </a:extLst>
              </p14:cNvPr>
              <p14:cNvContentPartPr/>
              <p14:nvPr/>
            </p14:nvContentPartPr>
            <p14:xfrm>
              <a:off x="3903194" y="330236"/>
              <a:ext cx="4205160" cy="18874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F4302F1-C4BD-487E-B49D-D2FA60C07C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88794" y="315836"/>
                <a:ext cx="4233240" cy="19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CE95D49-DEA3-49CF-A75E-2B1BD0CCC166}"/>
                  </a:ext>
                </a:extLst>
              </p14:cNvPr>
              <p14:cNvContentPartPr/>
              <p14:nvPr/>
            </p14:nvContentPartPr>
            <p14:xfrm>
              <a:off x="550154" y="2558276"/>
              <a:ext cx="5588280" cy="6102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CE95D49-DEA3-49CF-A75E-2B1BD0CCC1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5754" y="2543876"/>
                <a:ext cx="561636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0EA4A8A-B56B-412D-A911-B4FCB1B6129A}"/>
                  </a:ext>
                </a:extLst>
              </p14:cNvPr>
              <p14:cNvContentPartPr/>
              <p14:nvPr/>
            </p14:nvContentPartPr>
            <p14:xfrm>
              <a:off x="680474" y="3771476"/>
              <a:ext cx="131040" cy="4284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0EA4A8A-B56B-412D-A911-B4FCB1B6129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6074" y="3757076"/>
                <a:ext cx="15912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1C08FD9-1535-4FF7-8FF4-520FB23025E8}"/>
                  </a:ext>
                </a:extLst>
              </p14:cNvPr>
              <p14:cNvContentPartPr/>
              <p14:nvPr/>
            </p14:nvContentPartPr>
            <p14:xfrm>
              <a:off x="1212194" y="3767876"/>
              <a:ext cx="1859400" cy="4471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1C08FD9-1535-4FF7-8FF4-520FB23025E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97794" y="3753476"/>
                <a:ext cx="188748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2E7BE28-704B-417A-9952-4819C8C000C0}"/>
                  </a:ext>
                </a:extLst>
              </p14:cNvPr>
              <p14:cNvContentPartPr/>
              <p14:nvPr/>
            </p14:nvContentPartPr>
            <p14:xfrm>
              <a:off x="3491354" y="3750956"/>
              <a:ext cx="647280" cy="4341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2E7BE28-704B-417A-9952-4819C8C000C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76954" y="3736556"/>
                <a:ext cx="67536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225E660-7520-4262-B0DF-19756F1DDE48}"/>
                  </a:ext>
                </a:extLst>
              </p14:cNvPr>
              <p14:cNvContentPartPr/>
              <p14:nvPr/>
            </p14:nvContentPartPr>
            <p14:xfrm>
              <a:off x="2538434" y="4710356"/>
              <a:ext cx="2301840" cy="3754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225E660-7520-4262-B0DF-19756F1DDE4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24034" y="4695956"/>
                <a:ext cx="232992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C015461C-6C3C-458B-BC55-82106214D962}"/>
                  </a:ext>
                </a:extLst>
              </p14:cNvPr>
              <p14:cNvContentPartPr/>
              <p14:nvPr/>
            </p14:nvContentPartPr>
            <p14:xfrm>
              <a:off x="6533714" y="3449276"/>
              <a:ext cx="1783080" cy="6703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C015461C-6C3C-458B-BC55-82106214D96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19314" y="3434876"/>
                <a:ext cx="1811160" cy="69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FFCE73B-D360-440D-AF4C-BE8B62ED3294}"/>
                  </a:ext>
                </a:extLst>
              </p14:cNvPr>
              <p14:cNvContentPartPr/>
              <p14:nvPr/>
            </p14:nvContentPartPr>
            <p14:xfrm>
              <a:off x="4611314" y="3694796"/>
              <a:ext cx="1527120" cy="4287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FFCE73B-D360-440D-AF4C-BE8B62ED32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96914" y="3680396"/>
                <a:ext cx="155520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C4CC480F-6C74-43B8-AAE8-5C436DCAF6F0}"/>
                  </a:ext>
                </a:extLst>
              </p14:cNvPr>
              <p14:cNvContentPartPr/>
              <p14:nvPr/>
            </p14:nvContentPartPr>
            <p14:xfrm>
              <a:off x="411554" y="5880716"/>
              <a:ext cx="731160" cy="450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C4CC480F-6C74-43B8-AAE8-5C436DCAF6F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7154" y="5866316"/>
                <a:ext cx="7592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E85F463-4F85-4E69-AA61-67C2021DC7DE}"/>
                  </a:ext>
                </a:extLst>
              </p14:cNvPr>
              <p14:cNvContentPartPr/>
              <p14:nvPr/>
            </p14:nvContentPartPr>
            <p14:xfrm>
              <a:off x="1485434" y="5580836"/>
              <a:ext cx="360" cy="3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E85F463-4F85-4E69-AA61-67C2021DC7D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71034" y="556643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3B63BB0E-57CC-4BF3-BF53-B96832A3CFB3}"/>
                  </a:ext>
                </a:extLst>
              </p14:cNvPr>
              <p14:cNvContentPartPr/>
              <p14:nvPr/>
            </p14:nvContentPartPr>
            <p14:xfrm>
              <a:off x="1500194" y="5743196"/>
              <a:ext cx="360" cy="3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3B63BB0E-57CC-4BF3-BF53-B96832A3CFB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85794" y="572879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244A57EC-A330-4428-9DE3-C519BCCBB51A}"/>
                  </a:ext>
                </a:extLst>
              </p14:cNvPr>
              <p14:cNvContentPartPr/>
              <p14:nvPr/>
            </p14:nvContentPartPr>
            <p14:xfrm>
              <a:off x="393554" y="5228756"/>
              <a:ext cx="695160" cy="5000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244A57EC-A330-4428-9DE3-C519BCCBB51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79154" y="5214356"/>
                <a:ext cx="72324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22211A2-D383-41F7-BB14-A4BBB7FD8993}"/>
                  </a:ext>
                </a:extLst>
              </p14:cNvPr>
              <p14:cNvContentPartPr/>
              <p14:nvPr/>
            </p14:nvContentPartPr>
            <p14:xfrm>
              <a:off x="2746874" y="5638076"/>
              <a:ext cx="165960" cy="291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22211A2-D383-41F7-BB14-A4BBB7FD899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732474" y="5623676"/>
                <a:ext cx="1940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558D86B-902F-4DB9-97B1-09DFD4ECE492}"/>
                  </a:ext>
                </a:extLst>
              </p14:cNvPr>
              <p14:cNvContentPartPr/>
              <p14:nvPr/>
            </p14:nvContentPartPr>
            <p14:xfrm>
              <a:off x="2729594" y="5840756"/>
              <a:ext cx="173160" cy="68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558D86B-902F-4DB9-97B1-09DFD4ECE49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15194" y="5826356"/>
                <a:ext cx="2012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82A42066-4BC4-42AB-AA60-4B81C1765A8B}"/>
                  </a:ext>
                </a:extLst>
              </p14:cNvPr>
              <p14:cNvContentPartPr/>
              <p14:nvPr/>
            </p14:nvContentPartPr>
            <p14:xfrm>
              <a:off x="1971074" y="5454836"/>
              <a:ext cx="416520" cy="3711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82A42066-4BC4-42AB-AA60-4B81C1765A8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956674" y="5440436"/>
                <a:ext cx="44460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EE2D5AE3-ABC2-4A68-BE72-8F80581E5F00}"/>
                  </a:ext>
                </a:extLst>
              </p14:cNvPr>
              <p14:cNvContentPartPr/>
              <p14:nvPr/>
            </p14:nvContentPartPr>
            <p14:xfrm>
              <a:off x="4133234" y="6075836"/>
              <a:ext cx="434160" cy="2059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EE2D5AE3-ABC2-4A68-BE72-8F80581E5F0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18834" y="6061436"/>
                <a:ext cx="46224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B3887780-8CB3-44FB-996B-76107892F434}"/>
                  </a:ext>
                </a:extLst>
              </p14:cNvPr>
              <p14:cNvContentPartPr/>
              <p14:nvPr/>
            </p14:nvContentPartPr>
            <p14:xfrm>
              <a:off x="3297314" y="5402276"/>
              <a:ext cx="2026080" cy="50184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B3887780-8CB3-44FB-996B-76107892F43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282914" y="5387876"/>
                <a:ext cx="205416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A4626226-91B5-4484-800C-E2D2B090743F}"/>
                  </a:ext>
                </a:extLst>
              </p14:cNvPr>
              <p14:cNvContentPartPr/>
              <p14:nvPr/>
            </p14:nvContentPartPr>
            <p14:xfrm>
              <a:off x="5619674" y="5804756"/>
              <a:ext cx="113040" cy="2494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A4626226-91B5-4484-800C-E2D2B090743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605274" y="5790356"/>
                <a:ext cx="14112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1DCBB3A3-F240-418C-AF0F-43BE324FEAC7}"/>
                  </a:ext>
                </a:extLst>
              </p14:cNvPr>
              <p14:cNvContentPartPr/>
              <p14:nvPr/>
            </p14:nvContentPartPr>
            <p14:xfrm>
              <a:off x="6109274" y="5657876"/>
              <a:ext cx="528120" cy="2833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1DCBB3A3-F240-418C-AF0F-43BE324FEAC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094874" y="5643476"/>
                <a:ext cx="55620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19A11FC1-09CF-49CB-B9F1-FF74EB23D4CB}"/>
                  </a:ext>
                </a:extLst>
              </p14:cNvPr>
              <p14:cNvContentPartPr/>
              <p14:nvPr/>
            </p14:nvContentPartPr>
            <p14:xfrm>
              <a:off x="8789474" y="5009156"/>
              <a:ext cx="148320" cy="1641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19A11FC1-09CF-49CB-B9F1-FF74EB23D4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775074" y="4994756"/>
                <a:ext cx="17640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E963A7EF-A266-4F2B-B33D-18805D28F73C}"/>
                  </a:ext>
                </a:extLst>
              </p14:cNvPr>
              <p14:cNvContentPartPr/>
              <p14:nvPr/>
            </p14:nvContentPartPr>
            <p14:xfrm>
              <a:off x="6963554" y="5284916"/>
              <a:ext cx="1835640" cy="5302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E963A7EF-A266-4F2B-B33D-18805D28F73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949154" y="5270516"/>
                <a:ext cx="186372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47C990D3-286D-44B0-94E9-FBC7517E84E2}"/>
                  </a:ext>
                </a:extLst>
              </p14:cNvPr>
              <p14:cNvContentPartPr/>
              <p14:nvPr/>
            </p14:nvContentPartPr>
            <p14:xfrm>
              <a:off x="6880754" y="5952356"/>
              <a:ext cx="1859400" cy="8172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47C990D3-286D-44B0-94E9-FBC7517E84E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866354" y="5937956"/>
                <a:ext cx="188748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9C7EF597-6965-4985-BC26-B104DFD011ED}"/>
                  </a:ext>
                </a:extLst>
              </p14:cNvPr>
              <p14:cNvContentPartPr/>
              <p14:nvPr/>
            </p14:nvContentPartPr>
            <p14:xfrm>
              <a:off x="7319234" y="6198236"/>
              <a:ext cx="902880" cy="26748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9C7EF597-6965-4985-BC26-B104DFD011E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304834" y="6183836"/>
                <a:ext cx="93096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A91C5D71-78C6-49DD-B807-F7C86F72073C}"/>
                  </a:ext>
                </a:extLst>
              </p14:cNvPr>
              <p14:cNvContentPartPr/>
              <p14:nvPr/>
            </p14:nvContentPartPr>
            <p14:xfrm>
              <a:off x="6396194" y="5426036"/>
              <a:ext cx="74520" cy="1731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A91C5D71-78C6-49DD-B807-F7C86F72073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381794" y="5411636"/>
                <a:ext cx="102600" cy="20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644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D0D141-CFA5-453C-BF05-DF8146C02DD8}"/>
                  </a:ext>
                </a:extLst>
              </p14:cNvPr>
              <p14:cNvContentPartPr/>
              <p14:nvPr/>
            </p14:nvContentPartPr>
            <p14:xfrm>
              <a:off x="614234" y="310076"/>
              <a:ext cx="2379240" cy="752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D0D141-CFA5-453C-BF05-DF8146C02D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9834" y="295676"/>
                <a:ext cx="2407320" cy="78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F208FB-1C3B-462B-9A18-737B597E26CB}"/>
                  </a:ext>
                </a:extLst>
              </p14:cNvPr>
              <p14:cNvContentPartPr/>
              <p14:nvPr/>
            </p14:nvContentPartPr>
            <p14:xfrm>
              <a:off x="3379394" y="404756"/>
              <a:ext cx="2475720" cy="7225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F208FB-1C3B-462B-9A18-737B597E26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64994" y="390356"/>
                <a:ext cx="2503800" cy="7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630DCD5-94DB-4BE8-9D9D-5F3D1D15E0C6}"/>
                  </a:ext>
                </a:extLst>
              </p14:cNvPr>
              <p14:cNvContentPartPr/>
              <p14:nvPr/>
            </p14:nvContentPartPr>
            <p14:xfrm>
              <a:off x="7327874" y="326276"/>
              <a:ext cx="874440" cy="10198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630DCD5-94DB-4BE8-9D9D-5F3D1D15E0C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13474" y="311876"/>
                <a:ext cx="902520" cy="10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255DFDF-5AE1-4E7D-8EB3-01644F48FCFF}"/>
                  </a:ext>
                </a:extLst>
              </p14:cNvPr>
              <p14:cNvContentPartPr/>
              <p14:nvPr/>
            </p14:nvContentPartPr>
            <p14:xfrm>
              <a:off x="6548834" y="353276"/>
              <a:ext cx="379440" cy="4395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255DFDF-5AE1-4E7D-8EB3-01644F48FCF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34434" y="338876"/>
                <a:ext cx="40752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45C22B7-B61B-4CD9-964F-913C59375861}"/>
                  </a:ext>
                </a:extLst>
              </p14:cNvPr>
              <p14:cNvContentPartPr/>
              <p14:nvPr/>
            </p14:nvContentPartPr>
            <p14:xfrm>
              <a:off x="5906954" y="1465316"/>
              <a:ext cx="9000" cy="14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45C22B7-B61B-4CD9-964F-913C593758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92554" y="1450916"/>
                <a:ext cx="370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D38136B-398C-4DDA-B150-9F2CD1A6C8CC}"/>
                  </a:ext>
                </a:extLst>
              </p14:cNvPr>
              <p14:cNvContentPartPr/>
              <p14:nvPr/>
            </p14:nvContentPartPr>
            <p14:xfrm>
              <a:off x="5949074" y="1665476"/>
              <a:ext cx="360" cy="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D38136B-398C-4DDA-B150-9F2CD1A6C8C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34674" y="165107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C988D38-6CD3-4923-8897-350F45D250B6}"/>
                  </a:ext>
                </a:extLst>
              </p14:cNvPr>
              <p14:cNvContentPartPr/>
              <p14:nvPr/>
            </p14:nvContentPartPr>
            <p14:xfrm>
              <a:off x="638354" y="1266236"/>
              <a:ext cx="4663080" cy="4824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C988D38-6CD3-4923-8897-350F45D250B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3954" y="1251836"/>
                <a:ext cx="469116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A70F1A1-3AC9-4FEB-8D9A-7C0446663E6E}"/>
                  </a:ext>
                </a:extLst>
              </p14:cNvPr>
              <p14:cNvContentPartPr/>
              <p14:nvPr/>
            </p14:nvContentPartPr>
            <p14:xfrm>
              <a:off x="6637034" y="1665476"/>
              <a:ext cx="421560" cy="428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A70F1A1-3AC9-4FEB-8D9A-7C0446663E6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2634" y="1651076"/>
                <a:ext cx="44964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E1C592E-1CBF-4B2E-8DB2-CECC118A8FC9}"/>
                  </a:ext>
                </a:extLst>
              </p14:cNvPr>
              <p14:cNvContentPartPr/>
              <p14:nvPr/>
            </p14:nvContentPartPr>
            <p14:xfrm>
              <a:off x="6610034" y="1233116"/>
              <a:ext cx="529200" cy="2174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E1C592E-1CBF-4B2E-8DB2-CECC118A8FC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95634" y="1218716"/>
                <a:ext cx="55728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4C94961-2CAF-4273-841E-1DD03B783979}"/>
                  </a:ext>
                </a:extLst>
              </p14:cNvPr>
              <p14:cNvContentPartPr/>
              <p14:nvPr/>
            </p14:nvContentPartPr>
            <p14:xfrm>
              <a:off x="5774114" y="2444516"/>
              <a:ext cx="360" cy="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4C94961-2CAF-4273-841E-1DD03B78397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59714" y="243011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D5590F0-38A0-469E-953A-19B1C50763F6}"/>
                  </a:ext>
                </a:extLst>
              </p14:cNvPr>
              <p14:cNvContentPartPr/>
              <p14:nvPr/>
            </p14:nvContentPartPr>
            <p14:xfrm>
              <a:off x="5812634" y="2630996"/>
              <a:ext cx="360" cy="3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D5590F0-38A0-469E-953A-19B1C50763F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98234" y="261659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2973EE4-E63D-4BF5-9874-0D079AA5F9EA}"/>
                  </a:ext>
                </a:extLst>
              </p14:cNvPr>
              <p14:cNvContentPartPr/>
              <p14:nvPr/>
            </p14:nvContentPartPr>
            <p14:xfrm>
              <a:off x="2862794" y="2209796"/>
              <a:ext cx="2063520" cy="5472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2973EE4-E63D-4BF5-9874-0D079AA5F9E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48394" y="2195396"/>
                <a:ext cx="209160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2D7170F-94C7-435E-A8A9-0039A41DABA5}"/>
                  </a:ext>
                </a:extLst>
              </p14:cNvPr>
              <p14:cNvContentPartPr/>
              <p14:nvPr/>
            </p14:nvContentPartPr>
            <p14:xfrm>
              <a:off x="618194" y="2185316"/>
              <a:ext cx="1656000" cy="8586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2D7170F-94C7-435E-A8A9-0039A41DABA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3794" y="2170916"/>
                <a:ext cx="1684080" cy="88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3D6909A-F355-4850-82B4-9C977E279921}"/>
                  </a:ext>
                </a:extLst>
              </p14:cNvPr>
              <p14:cNvContentPartPr/>
              <p14:nvPr/>
            </p14:nvContentPartPr>
            <p14:xfrm>
              <a:off x="6538034" y="2161556"/>
              <a:ext cx="1917720" cy="5115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3D6909A-F355-4850-82B4-9C977E27992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23634" y="2147156"/>
                <a:ext cx="1945800" cy="5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E7C43C5-7E5D-4160-90DB-827B0E61638B}"/>
                  </a:ext>
                </a:extLst>
              </p14:cNvPr>
              <p14:cNvContentPartPr/>
              <p14:nvPr/>
            </p14:nvContentPartPr>
            <p14:xfrm>
              <a:off x="1426034" y="3192236"/>
              <a:ext cx="2252520" cy="6822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E7C43C5-7E5D-4160-90DB-827B0E61638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411634" y="3177836"/>
                <a:ext cx="2280600" cy="71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61256D4-6C2E-4073-B396-39112716F97A}"/>
                  </a:ext>
                </a:extLst>
              </p14:cNvPr>
              <p14:cNvContentPartPr/>
              <p14:nvPr/>
            </p14:nvContentPartPr>
            <p14:xfrm>
              <a:off x="455834" y="3201956"/>
              <a:ext cx="648000" cy="7668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61256D4-6C2E-4073-B396-39112716F97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1434" y="3187556"/>
                <a:ext cx="676080" cy="79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3F158C0-EB38-43E9-81BA-BA4D84F694E4}"/>
                  </a:ext>
                </a:extLst>
              </p14:cNvPr>
              <p14:cNvContentPartPr/>
              <p14:nvPr/>
            </p14:nvContentPartPr>
            <p14:xfrm>
              <a:off x="4440314" y="3248036"/>
              <a:ext cx="1248120" cy="5094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3F158C0-EB38-43E9-81BA-BA4D84F694E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25914" y="3233636"/>
                <a:ext cx="127620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38E6286-4B17-4327-BBD3-FB1E2DE2973A}"/>
                  </a:ext>
                </a:extLst>
              </p14:cNvPr>
              <p14:cNvContentPartPr/>
              <p14:nvPr/>
            </p14:nvContentPartPr>
            <p14:xfrm>
              <a:off x="6210074" y="3350636"/>
              <a:ext cx="730440" cy="4881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38E6286-4B17-4327-BBD3-FB1E2DE2973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195674" y="3336236"/>
                <a:ext cx="758520" cy="5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C7B98C20-C720-4FAE-9E89-2E05E7AC70B6}"/>
                  </a:ext>
                </a:extLst>
              </p14:cNvPr>
              <p14:cNvContentPartPr/>
              <p14:nvPr/>
            </p14:nvContentPartPr>
            <p14:xfrm>
              <a:off x="6254354" y="4256756"/>
              <a:ext cx="441720" cy="4651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C7B98C20-C720-4FAE-9E89-2E05E7AC70B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39954" y="4242356"/>
                <a:ext cx="46980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82B39AF-AC85-4E15-9951-F2AE22369610}"/>
                  </a:ext>
                </a:extLst>
              </p14:cNvPr>
              <p14:cNvContentPartPr/>
              <p14:nvPr/>
            </p14:nvContentPartPr>
            <p14:xfrm>
              <a:off x="4457594" y="4248476"/>
              <a:ext cx="986760" cy="4626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82B39AF-AC85-4E15-9951-F2AE2236961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443194" y="4234076"/>
                <a:ext cx="101484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8BC4B56A-81A5-4016-B815-7815A88B19A5}"/>
                  </a:ext>
                </a:extLst>
              </p14:cNvPr>
              <p14:cNvContentPartPr/>
              <p14:nvPr/>
            </p14:nvContentPartPr>
            <p14:xfrm>
              <a:off x="1164674" y="4546916"/>
              <a:ext cx="2791440" cy="123264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8BC4B56A-81A5-4016-B815-7815A88B19A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50274" y="4532516"/>
                <a:ext cx="2819520" cy="126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1153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A1469BF-055C-4884-9FD3-AF9D9759D4B4}"/>
                  </a:ext>
                </a:extLst>
              </p14:cNvPr>
              <p14:cNvContentPartPr/>
              <p14:nvPr/>
            </p14:nvContentPartPr>
            <p14:xfrm>
              <a:off x="3358154" y="618596"/>
              <a:ext cx="915840" cy="418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A1469BF-055C-4884-9FD3-AF9D9759D4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3754" y="604196"/>
                <a:ext cx="94392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36A4DB7-30EA-4EC8-B221-2719EBB35515}"/>
                  </a:ext>
                </a:extLst>
              </p14:cNvPr>
              <p14:cNvContentPartPr/>
              <p14:nvPr/>
            </p14:nvContentPartPr>
            <p14:xfrm>
              <a:off x="962714" y="288476"/>
              <a:ext cx="1814760" cy="10198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36A4DB7-30EA-4EC8-B221-2719EBB355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8314" y="274076"/>
                <a:ext cx="1842840" cy="10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69D4856-9316-4C33-B886-9566F77B4618}"/>
                  </a:ext>
                </a:extLst>
              </p14:cNvPr>
              <p14:cNvContentPartPr/>
              <p14:nvPr/>
            </p14:nvContentPartPr>
            <p14:xfrm>
              <a:off x="4802474" y="443996"/>
              <a:ext cx="1171800" cy="5389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69D4856-9316-4C33-B886-9566F77B46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88074" y="429596"/>
                <a:ext cx="119988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E2867E0-7C38-4DBC-A223-0F3DFF0BD53E}"/>
                  </a:ext>
                </a:extLst>
              </p14:cNvPr>
              <p14:cNvContentPartPr/>
              <p14:nvPr/>
            </p14:nvContentPartPr>
            <p14:xfrm>
              <a:off x="6529034" y="411236"/>
              <a:ext cx="1235520" cy="9356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E2867E0-7C38-4DBC-A223-0F3DFF0BD5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14634" y="396836"/>
                <a:ext cx="1263600" cy="9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F6DF180-8F56-463D-B056-858B68DE78AE}"/>
                  </a:ext>
                </a:extLst>
              </p14:cNvPr>
              <p14:cNvContentPartPr/>
              <p14:nvPr/>
            </p14:nvContentPartPr>
            <p14:xfrm>
              <a:off x="4453634" y="2191076"/>
              <a:ext cx="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F6DF180-8F56-463D-B056-858B68DE78A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39234" y="217667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2E649D1-E24A-4E13-ACD1-AF189EF3CE69}"/>
                  </a:ext>
                </a:extLst>
              </p14:cNvPr>
              <p14:cNvContentPartPr/>
              <p14:nvPr/>
            </p14:nvContentPartPr>
            <p14:xfrm>
              <a:off x="5181554" y="1454156"/>
              <a:ext cx="530640" cy="280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2E649D1-E24A-4E13-ACD1-AF189EF3CE6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67154" y="1439756"/>
                <a:ext cx="55872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098CCB2-05B0-442F-8642-D153A69101DC}"/>
                  </a:ext>
                </a:extLst>
              </p14:cNvPr>
              <p14:cNvContentPartPr/>
              <p14:nvPr/>
            </p14:nvContentPartPr>
            <p14:xfrm>
              <a:off x="5224394" y="1638116"/>
              <a:ext cx="447840" cy="3132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098CCB2-05B0-442F-8642-D153A69101D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09994" y="1623716"/>
                <a:ext cx="47592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AFD788E-2F1F-4764-8EE5-C1274EBB2253}"/>
                  </a:ext>
                </a:extLst>
              </p14:cNvPr>
              <p14:cNvContentPartPr/>
              <p14:nvPr/>
            </p14:nvContentPartPr>
            <p14:xfrm>
              <a:off x="3256274" y="1427876"/>
              <a:ext cx="1253520" cy="5562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AFD788E-2F1F-4764-8EE5-C1274EBB225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41874" y="1413476"/>
                <a:ext cx="1281600" cy="5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2CC0F8A-68A2-41FE-A89C-393E9CB0112D}"/>
                  </a:ext>
                </a:extLst>
              </p14:cNvPr>
              <p14:cNvContentPartPr/>
              <p14:nvPr/>
            </p14:nvContentPartPr>
            <p14:xfrm>
              <a:off x="6341834" y="1406276"/>
              <a:ext cx="881280" cy="5662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2CC0F8A-68A2-41FE-A89C-393E9CB0112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27434" y="1391876"/>
                <a:ext cx="90936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CFA0DDF-6068-4049-B5F8-1B96448CA474}"/>
                  </a:ext>
                </a:extLst>
              </p14:cNvPr>
              <p14:cNvContentPartPr/>
              <p14:nvPr/>
            </p14:nvContentPartPr>
            <p14:xfrm>
              <a:off x="3458954" y="2202956"/>
              <a:ext cx="626040" cy="576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CFA0DDF-6068-4049-B5F8-1B96448CA47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44554" y="2188556"/>
                <a:ext cx="654120" cy="6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030E9A3-B173-4D5D-8EAD-4315581E5E64}"/>
                  </a:ext>
                </a:extLst>
              </p14:cNvPr>
              <p14:cNvContentPartPr/>
              <p14:nvPr/>
            </p14:nvContentPartPr>
            <p14:xfrm>
              <a:off x="4575674" y="2329316"/>
              <a:ext cx="1212480" cy="8265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030E9A3-B173-4D5D-8EAD-4315581E5E6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61274" y="2314916"/>
                <a:ext cx="1240560" cy="85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8A7D91C-547D-43C2-8CC5-6F296ECAB4A7}"/>
                  </a:ext>
                </a:extLst>
              </p14:cNvPr>
              <p14:cNvContentPartPr/>
              <p14:nvPr/>
            </p14:nvContentPartPr>
            <p14:xfrm>
              <a:off x="6301874" y="2512916"/>
              <a:ext cx="547920" cy="4604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8A7D91C-547D-43C2-8CC5-6F296ECAB4A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87474" y="2498516"/>
                <a:ext cx="57600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BDF60D5-C728-4E53-84CF-3BD4E5E4CAF1}"/>
                  </a:ext>
                </a:extLst>
              </p14:cNvPr>
              <p14:cNvContentPartPr/>
              <p14:nvPr/>
            </p14:nvContentPartPr>
            <p14:xfrm>
              <a:off x="7170914" y="2813156"/>
              <a:ext cx="360" cy="3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BDF60D5-C728-4E53-84CF-3BD4E5E4CAF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56514" y="279875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BA988BC5-ADD9-4557-BEA3-CDF5D6E57872}"/>
                  </a:ext>
                </a:extLst>
              </p14:cNvPr>
              <p14:cNvContentPartPr/>
              <p14:nvPr/>
            </p14:nvContentPartPr>
            <p14:xfrm>
              <a:off x="421274" y="3346676"/>
              <a:ext cx="7862400" cy="23878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BA988BC5-ADD9-4557-BEA3-CDF5D6E5787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06874" y="3332276"/>
                <a:ext cx="7890480" cy="24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828CE6BC-CFB9-4D73-9BDD-22A6A60C6F0C}"/>
                  </a:ext>
                </a:extLst>
              </p14:cNvPr>
              <p14:cNvContentPartPr/>
              <p14:nvPr/>
            </p14:nvContentPartPr>
            <p14:xfrm>
              <a:off x="2103914" y="6410276"/>
              <a:ext cx="360" cy="3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828CE6BC-CFB9-4D73-9BDD-22A6A60C6F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89514" y="639587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313BAA68-61B0-4C0C-8574-6D737FD0DF52}"/>
                  </a:ext>
                </a:extLst>
              </p14:cNvPr>
              <p14:cNvContentPartPr/>
              <p14:nvPr/>
            </p14:nvContentPartPr>
            <p14:xfrm>
              <a:off x="441794" y="5877476"/>
              <a:ext cx="1272600" cy="52200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313BAA68-61B0-4C0C-8574-6D737FD0DF5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7394" y="5863076"/>
                <a:ext cx="130068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5A824040-F81D-452E-A738-52C4ACDC71E0}"/>
                  </a:ext>
                </a:extLst>
              </p14:cNvPr>
              <p14:cNvContentPartPr/>
              <p14:nvPr/>
            </p14:nvContentPartPr>
            <p14:xfrm>
              <a:off x="4266074" y="6185996"/>
              <a:ext cx="355320" cy="1854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5A824040-F81D-452E-A738-52C4ACDC71E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51674" y="6171596"/>
                <a:ext cx="38340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1EE69607-FC5B-4129-AAC6-BFE313E1555F}"/>
                  </a:ext>
                </a:extLst>
              </p14:cNvPr>
              <p14:cNvContentPartPr/>
              <p14:nvPr/>
            </p14:nvContentPartPr>
            <p14:xfrm>
              <a:off x="4296314" y="5998076"/>
              <a:ext cx="280800" cy="1260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1EE69607-FC5B-4129-AAC6-BFE313E1555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81914" y="5983676"/>
                <a:ext cx="3088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52EF998B-0414-457E-97B7-B78595368B61}"/>
                  </a:ext>
                </a:extLst>
              </p14:cNvPr>
              <p14:cNvContentPartPr/>
              <p14:nvPr/>
            </p14:nvContentPartPr>
            <p14:xfrm>
              <a:off x="5294594" y="6047396"/>
              <a:ext cx="123120" cy="1908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52EF998B-0414-457E-97B7-B78595368B6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80194" y="6032996"/>
                <a:ext cx="1512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04DFCF03-E1BC-449A-A3CC-A0D6AE1522A7}"/>
                  </a:ext>
                </a:extLst>
              </p14:cNvPr>
              <p14:cNvContentPartPr/>
              <p14:nvPr/>
            </p14:nvContentPartPr>
            <p14:xfrm>
              <a:off x="4963754" y="6193556"/>
              <a:ext cx="626760" cy="2001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04DFCF03-E1BC-449A-A3CC-A0D6AE1522A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49354" y="6179156"/>
                <a:ext cx="65484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B6591318-C838-4A14-9289-DFA7279869B8}"/>
                  </a:ext>
                </a:extLst>
              </p14:cNvPr>
              <p14:cNvContentPartPr/>
              <p14:nvPr/>
            </p14:nvContentPartPr>
            <p14:xfrm>
              <a:off x="2597114" y="5896556"/>
              <a:ext cx="1294920" cy="6778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B6591318-C838-4A14-9289-DFA7279869B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582714" y="5882156"/>
                <a:ext cx="1323000" cy="70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A1D64E9F-060C-4E3D-A8B6-811D5DAAD258}"/>
                  </a:ext>
                </a:extLst>
              </p14:cNvPr>
              <p14:cNvContentPartPr/>
              <p14:nvPr/>
            </p14:nvContentPartPr>
            <p14:xfrm>
              <a:off x="6037274" y="5878916"/>
              <a:ext cx="633960" cy="4532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A1D64E9F-060C-4E3D-A8B6-811D5DAAD25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022874" y="5864516"/>
                <a:ext cx="66204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CBCD48A0-9D1B-48CF-B42A-F8E361B77E0F}"/>
                  </a:ext>
                </a:extLst>
              </p14:cNvPr>
              <p14:cNvContentPartPr/>
              <p14:nvPr/>
            </p14:nvContentPartPr>
            <p14:xfrm>
              <a:off x="6949874" y="5854796"/>
              <a:ext cx="512640" cy="52128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CBCD48A0-9D1B-48CF-B42A-F8E361B77E0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935474" y="5840396"/>
                <a:ext cx="54072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E85D9D48-F19C-47FB-9E4F-56CA18E17060}"/>
                  </a:ext>
                </a:extLst>
              </p14:cNvPr>
              <p14:cNvContentPartPr/>
              <p14:nvPr/>
            </p14:nvContentPartPr>
            <p14:xfrm>
              <a:off x="7778234" y="6002036"/>
              <a:ext cx="1251720" cy="62784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E85D9D48-F19C-47FB-9E4F-56CA18E1706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763834" y="5987636"/>
                <a:ext cx="1279800" cy="65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3905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2372D9D-5FC1-4799-8D30-95D48AAFB3E1}"/>
                  </a:ext>
                </a:extLst>
              </p14:cNvPr>
              <p14:cNvContentPartPr/>
              <p14:nvPr/>
            </p14:nvContentPartPr>
            <p14:xfrm>
              <a:off x="946514" y="372356"/>
              <a:ext cx="1216080" cy="570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2372D9D-5FC1-4799-8D30-95D48AAFB3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2114" y="357956"/>
                <a:ext cx="124416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9BB5F62-B1A3-447F-B2C9-35A3DE9C2C62}"/>
                  </a:ext>
                </a:extLst>
              </p14:cNvPr>
              <p14:cNvContentPartPr/>
              <p14:nvPr/>
            </p14:nvContentPartPr>
            <p14:xfrm>
              <a:off x="2553914" y="401156"/>
              <a:ext cx="746640" cy="494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9BB5F62-B1A3-447F-B2C9-35A3DE9C2C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39514" y="386756"/>
                <a:ext cx="77472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84D7EB5-D0A5-48E8-A8E4-4D9997A70BC8}"/>
                  </a:ext>
                </a:extLst>
              </p14:cNvPr>
              <p14:cNvContentPartPr/>
              <p14:nvPr/>
            </p14:nvContentPartPr>
            <p14:xfrm>
              <a:off x="3820394" y="433556"/>
              <a:ext cx="864360" cy="9000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84D7EB5-D0A5-48E8-A8E4-4D9997A70BC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05994" y="419156"/>
                <a:ext cx="892440" cy="9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6117485-1CAB-4D2F-992B-45FB5BE50A43}"/>
                  </a:ext>
                </a:extLst>
              </p14:cNvPr>
              <p14:cNvContentPartPr/>
              <p14:nvPr/>
            </p14:nvContentPartPr>
            <p14:xfrm>
              <a:off x="829514" y="1604276"/>
              <a:ext cx="313200" cy="285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6117485-1CAB-4D2F-992B-45FB5BE50A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5114" y="1589876"/>
                <a:ext cx="34128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D52AB6E-A32D-4C96-8905-808EA354C14C}"/>
                  </a:ext>
                </a:extLst>
              </p14:cNvPr>
              <p14:cNvContentPartPr/>
              <p14:nvPr/>
            </p14:nvContentPartPr>
            <p14:xfrm>
              <a:off x="714314" y="1363436"/>
              <a:ext cx="498240" cy="482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D52AB6E-A32D-4C96-8905-808EA354C14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9914" y="1349036"/>
                <a:ext cx="52632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6142196-452C-471F-A37A-ECC63E0468DA}"/>
                  </a:ext>
                </a:extLst>
              </p14:cNvPr>
              <p14:cNvContentPartPr/>
              <p14:nvPr/>
            </p14:nvContentPartPr>
            <p14:xfrm>
              <a:off x="3571994" y="1387196"/>
              <a:ext cx="155520" cy="968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6142196-452C-471F-A37A-ECC63E0468D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57594" y="1372796"/>
                <a:ext cx="18360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9A25D87-8749-4EE7-ACE3-2953B1CAA1A7}"/>
                  </a:ext>
                </a:extLst>
              </p14:cNvPr>
              <p14:cNvContentPartPr/>
              <p14:nvPr/>
            </p14:nvContentPartPr>
            <p14:xfrm>
              <a:off x="3050714" y="1634876"/>
              <a:ext cx="852840" cy="2502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9A25D87-8749-4EE7-ACE3-2953B1CAA1A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36314" y="1620476"/>
                <a:ext cx="88092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0272DE1-43E2-4D31-A650-6F4E8F4796E6}"/>
                  </a:ext>
                </a:extLst>
              </p14:cNvPr>
              <p14:cNvContentPartPr/>
              <p14:nvPr/>
            </p14:nvContentPartPr>
            <p14:xfrm>
              <a:off x="1636634" y="1324196"/>
              <a:ext cx="777240" cy="5810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0272DE1-43E2-4D31-A650-6F4E8F4796E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22234" y="1309796"/>
                <a:ext cx="80532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3EE8C06-0277-49F1-B9E1-CB653E18CDAE}"/>
                  </a:ext>
                </a:extLst>
              </p14:cNvPr>
              <p14:cNvContentPartPr/>
              <p14:nvPr/>
            </p14:nvContentPartPr>
            <p14:xfrm>
              <a:off x="4515554" y="352196"/>
              <a:ext cx="4386960" cy="1602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3EE8C06-0277-49F1-B9E1-CB653E18CDA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01154" y="337796"/>
                <a:ext cx="4415040" cy="163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A4E8FA7-D530-4FD7-BEFB-6E5A30A104FD}"/>
                  </a:ext>
                </a:extLst>
              </p14:cNvPr>
              <p14:cNvContentPartPr/>
              <p14:nvPr/>
            </p14:nvContentPartPr>
            <p14:xfrm>
              <a:off x="688034" y="2362796"/>
              <a:ext cx="473760" cy="5176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A4E8FA7-D530-4FD7-BEFB-6E5A30A104F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3634" y="2348396"/>
                <a:ext cx="50184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D7D369D-83B9-4A65-AE9C-E147CA3A479A}"/>
                  </a:ext>
                </a:extLst>
              </p14:cNvPr>
              <p14:cNvContentPartPr/>
              <p14:nvPr/>
            </p14:nvContentPartPr>
            <p14:xfrm>
              <a:off x="2905994" y="2636756"/>
              <a:ext cx="523440" cy="2624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D7D369D-83B9-4A65-AE9C-E147CA3A479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91594" y="2622356"/>
                <a:ext cx="55152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C5FB854-F293-4914-9C5B-6CDC556C4F6E}"/>
                  </a:ext>
                </a:extLst>
              </p14:cNvPr>
              <p14:cNvContentPartPr/>
              <p14:nvPr/>
            </p14:nvContentPartPr>
            <p14:xfrm>
              <a:off x="1478954" y="2427236"/>
              <a:ext cx="1011960" cy="4345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C5FB854-F293-4914-9C5B-6CDC556C4F6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64554" y="2412836"/>
                <a:ext cx="104004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FCD16BD-DD7C-432C-A361-40F600CF7BEC}"/>
                  </a:ext>
                </a:extLst>
              </p14:cNvPr>
              <p14:cNvContentPartPr/>
              <p14:nvPr/>
            </p14:nvContentPartPr>
            <p14:xfrm>
              <a:off x="5805074" y="2843756"/>
              <a:ext cx="108720" cy="2822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FCD16BD-DD7C-432C-A361-40F600CF7BE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90674" y="2829356"/>
                <a:ext cx="13680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D67B3CB-3395-4CBB-838B-15EE08DC710E}"/>
                  </a:ext>
                </a:extLst>
              </p14:cNvPr>
              <p14:cNvContentPartPr/>
              <p14:nvPr/>
            </p14:nvContentPartPr>
            <p14:xfrm>
              <a:off x="6270554" y="2455676"/>
              <a:ext cx="491400" cy="4734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D67B3CB-3395-4CBB-838B-15EE08DC710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56154" y="2441276"/>
                <a:ext cx="51948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425D8D6-2224-4E4A-97EB-5B3F9EE747C7}"/>
                  </a:ext>
                </a:extLst>
              </p14:cNvPr>
              <p14:cNvContentPartPr/>
              <p14:nvPr/>
            </p14:nvContentPartPr>
            <p14:xfrm>
              <a:off x="3947114" y="2421116"/>
              <a:ext cx="1331640" cy="5068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425D8D6-2224-4E4A-97EB-5B3F9EE747C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932714" y="2406716"/>
                <a:ext cx="135972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993BE37-6CBD-469F-B574-0A7EF6B128E7}"/>
                  </a:ext>
                </a:extLst>
              </p14:cNvPr>
              <p14:cNvContentPartPr/>
              <p14:nvPr/>
            </p14:nvContentPartPr>
            <p14:xfrm>
              <a:off x="7259834" y="2483756"/>
              <a:ext cx="733680" cy="4276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993BE37-6CBD-469F-B574-0A7EF6B128E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245434" y="2469356"/>
                <a:ext cx="76176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DC166A62-74B1-448E-9955-9BE294892A3B}"/>
                  </a:ext>
                </a:extLst>
              </p14:cNvPr>
              <p14:cNvContentPartPr/>
              <p14:nvPr/>
            </p14:nvContentPartPr>
            <p14:xfrm>
              <a:off x="8261714" y="3437036"/>
              <a:ext cx="145440" cy="4363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DC166A62-74B1-448E-9955-9BE294892A3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247314" y="3422636"/>
                <a:ext cx="17352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2C07543E-E274-4207-9AAF-E2E832B3F033}"/>
                  </a:ext>
                </a:extLst>
              </p14:cNvPr>
              <p14:cNvContentPartPr/>
              <p14:nvPr/>
            </p14:nvContentPartPr>
            <p14:xfrm>
              <a:off x="557714" y="3348476"/>
              <a:ext cx="7211160" cy="28267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2C07543E-E274-4207-9AAF-E2E832B3F0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3314" y="3334076"/>
                <a:ext cx="7239240" cy="28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0C3281DA-AAA8-415C-A258-E25536BF2614}"/>
                  </a:ext>
                </a:extLst>
              </p14:cNvPr>
              <p14:cNvContentPartPr/>
              <p14:nvPr/>
            </p14:nvContentPartPr>
            <p14:xfrm>
              <a:off x="3548234" y="5765156"/>
              <a:ext cx="36360" cy="14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0C3281DA-AAA8-415C-A258-E25536BF261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533834" y="5750756"/>
                <a:ext cx="64440" cy="2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594576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183</Words>
  <Application>Microsoft Office PowerPoint</Application>
  <PresentationFormat>On-screen Show (4:3)</PresentationFormat>
  <Paragraphs>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Times New Roman</vt:lpstr>
      <vt:lpstr>Times New Roman PS</vt:lpstr>
      <vt:lpstr>TimesNewRomanPS</vt:lpstr>
      <vt:lpstr>TimesNewRomanPS-Bold</vt:lpstr>
      <vt:lpstr>Default Design</vt:lpstr>
      <vt:lpstr>PowerPoint Presentation</vt:lpstr>
      <vt:lpstr>PowerPoint Presentation</vt:lpstr>
      <vt:lpstr>7-1 Introduction </vt:lpstr>
      <vt:lpstr>PowerPoint Presentation</vt:lpstr>
      <vt:lpstr>7-1 Introduction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7-1 Introduction </vt:lpstr>
      <vt:lpstr>7-1 Introduction </vt:lpstr>
      <vt:lpstr>7.2 Sampling Distributions and the Central Limit Theorem</vt:lpstr>
      <vt:lpstr>7.2 Sampling Distributions and the Central Limit Theorem</vt:lpstr>
      <vt:lpstr>7.2 Sampling Distributions and the Central Limit Theorem</vt:lpstr>
      <vt:lpstr>7.2 Sampling Distributions and the Central Limit Theorem</vt:lpstr>
      <vt:lpstr>7.2 Sampling Distributions and the Central Limit Theorem</vt:lpstr>
      <vt:lpstr>7.2 Sampling Distributions and the Central Limit Theorem</vt:lpstr>
    </vt:vector>
  </TitlesOfParts>
  <Company>CBS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Connie Borror</dc:creator>
  <cp:lastModifiedBy>Viet Anh Nguyen</cp:lastModifiedBy>
  <cp:revision>255</cp:revision>
  <dcterms:created xsi:type="dcterms:W3CDTF">2002-10-13T02:50:51Z</dcterms:created>
  <dcterms:modified xsi:type="dcterms:W3CDTF">2022-02-18T10:37:02Z</dcterms:modified>
</cp:coreProperties>
</file>