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24" r:id="rId3"/>
    <p:sldId id="625" r:id="rId4"/>
    <p:sldId id="626" r:id="rId5"/>
    <p:sldId id="257" r:id="rId6"/>
    <p:sldId id="360" r:id="rId7"/>
    <p:sldId id="503" r:id="rId8"/>
    <p:sldId id="627" r:id="rId9"/>
    <p:sldId id="577" r:id="rId10"/>
    <p:sldId id="628" r:id="rId11"/>
    <p:sldId id="629" r:id="rId12"/>
    <p:sldId id="630" r:id="rId13"/>
    <p:sldId id="578" r:id="rId14"/>
    <p:sldId id="632" r:id="rId15"/>
    <p:sldId id="579" r:id="rId16"/>
    <p:sldId id="580" r:id="rId17"/>
    <p:sldId id="581" r:id="rId18"/>
    <p:sldId id="582" r:id="rId19"/>
    <p:sldId id="583" r:id="rId20"/>
    <p:sldId id="631" r:id="rId21"/>
    <p:sldId id="584" r:id="rId22"/>
    <p:sldId id="585" r:id="rId23"/>
    <p:sldId id="633" r:id="rId24"/>
    <p:sldId id="586" r:id="rId25"/>
    <p:sldId id="648" r:id="rId26"/>
    <p:sldId id="649" r:id="rId27"/>
    <p:sldId id="650" r:id="rId28"/>
    <p:sldId id="651" r:id="rId29"/>
    <p:sldId id="652" r:id="rId30"/>
    <p:sldId id="653" r:id="rId31"/>
    <p:sldId id="635" r:id="rId32"/>
    <p:sldId id="636" r:id="rId33"/>
    <p:sldId id="637" r:id="rId34"/>
    <p:sldId id="638" r:id="rId35"/>
    <p:sldId id="634" r:id="rId36"/>
    <p:sldId id="593" r:id="rId37"/>
    <p:sldId id="594" r:id="rId38"/>
    <p:sldId id="595" r:id="rId39"/>
    <p:sldId id="587" r:id="rId40"/>
    <p:sldId id="588" r:id="rId41"/>
    <p:sldId id="589" r:id="rId42"/>
    <p:sldId id="590" r:id="rId43"/>
    <p:sldId id="591" r:id="rId44"/>
    <p:sldId id="592" r:id="rId45"/>
    <p:sldId id="596" r:id="rId46"/>
    <p:sldId id="597" r:id="rId47"/>
    <p:sldId id="598" r:id="rId48"/>
    <p:sldId id="599" r:id="rId49"/>
    <p:sldId id="619" r:id="rId50"/>
    <p:sldId id="620" r:id="rId51"/>
    <p:sldId id="621" r:id="rId52"/>
    <p:sldId id="603" r:id="rId53"/>
    <p:sldId id="604" r:id="rId54"/>
    <p:sldId id="639" r:id="rId55"/>
    <p:sldId id="640" r:id="rId56"/>
    <p:sldId id="605" r:id="rId57"/>
    <p:sldId id="606" r:id="rId58"/>
    <p:sldId id="622" r:id="rId59"/>
    <p:sldId id="609" r:id="rId60"/>
    <p:sldId id="641" r:id="rId61"/>
    <p:sldId id="610" r:id="rId62"/>
    <p:sldId id="611" r:id="rId63"/>
    <p:sldId id="612" r:id="rId64"/>
    <p:sldId id="613" r:id="rId65"/>
    <p:sldId id="614" r:id="rId66"/>
    <p:sldId id="642" r:id="rId67"/>
    <p:sldId id="643" r:id="rId68"/>
    <p:sldId id="644" r:id="rId69"/>
    <p:sldId id="645" r:id="rId70"/>
    <p:sldId id="646" r:id="rId71"/>
    <p:sldId id="647" r:id="rId72"/>
    <p:sldId id="623" r:id="rId73"/>
    <p:sldId id="358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FF9933"/>
    <a:srgbClr val="FF00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80" d="100"/>
          <a:sy n="80" d="100"/>
        </p:scale>
        <p:origin x="941" y="-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Anh Nguyen" userId="b95f61ff061388d5" providerId="LiveId" clId="{D69AC314-BFE5-4660-9154-E65219F83AC9}"/>
    <pc:docChg chg="undo custSel addSld delSld modSld">
      <pc:chgData name="Viet Anh Nguyen" userId="b95f61ff061388d5" providerId="LiveId" clId="{D69AC314-BFE5-4660-9154-E65219F83AC9}" dt="2022-03-02T09:42:14.082" v="4207"/>
      <pc:docMkLst>
        <pc:docMk/>
      </pc:docMkLst>
      <pc:sldChg chg="addSp delSp mod">
        <pc:chgData name="Viet Anh Nguyen" userId="b95f61ff061388d5" providerId="LiveId" clId="{D69AC314-BFE5-4660-9154-E65219F83AC9}" dt="2022-02-28T06:21:55.935" v="301" actId="9405"/>
        <pc:sldMkLst>
          <pc:docMk/>
          <pc:sldMk cId="0" sldId="360"/>
        </pc:sldMkLst>
        <pc:inkChg chg="add">
          <ac:chgData name="Viet Anh Nguyen" userId="b95f61ff061388d5" providerId="LiveId" clId="{D69AC314-BFE5-4660-9154-E65219F83AC9}" dt="2022-02-28T06:17:04.757" v="253" actId="9405"/>
          <ac:inkMkLst>
            <pc:docMk/>
            <pc:sldMk cId="0" sldId="360"/>
            <ac:inkMk id="2" creationId="{74971660-68D6-408D-BF94-FB699C1DEB16}"/>
          </ac:inkMkLst>
        </pc:inkChg>
        <pc:inkChg chg="add del">
          <ac:chgData name="Viet Anh Nguyen" userId="b95f61ff061388d5" providerId="LiveId" clId="{D69AC314-BFE5-4660-9154-E65219F83AC9}" dt="2022-02-28T06:17:12.679" v="256"/>
          <ac:inkMkLst>
            <pc:docMk/>
            <pc:sldMk cId="0" sldId="360"/>
            <ac:inkMk id="3" creationId="{14958897-DDD5-47D3-A644-FC406507CC32}"/>
          </ac:inkMkLst>
        </pc:inkChg>
        <pc:inkChg chg="add del">
          <ac:chgData name="Viet Anh Nguyen" userId="b95f61ff061388d5" providerId="LiveId" clId="{D69AC314-BFE5-4660-9154-E65219F83AC9}" dt="2022-02-28T06:17:12.679" v="256"/>
          <ac:inkMkLst>
            <pc:docMk/>
            <pc:sldMk cId="0" sldId="360"/>
            <ac:inkMk id="4" creationId="{25925EC0-1D61-436E-8AA0-BFC35BB86FBC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5" creationId="{0930DB90-296E-45CF-AB50-5D3886A9C4CB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6" creationId="{2AC1539B-9149-499A-9A00-41FACACB34D0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7" creationId="{8836636C-4C74-43FE-9B1C-DC40481D94A4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8" creationId="{C677384E-10F9-40FC-9182-A992B2F8BF0E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9" creationId="{408C81E7-D075-4819-9EAD-7E397EE711E6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10" creationId="{D29FA58B-B0FE-46C8-AF87-E7512D7C8FBA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11" creationId="{5F75FCA0-08C1-459C-A5CA-1157CAEF784D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12" creationId="{F9006DD5-5939-495E-9313-C7DDF619EBF4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13" creationId="{638812D9-BE3A-4C28-99F4-BED9F6758657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14" creationId="{A22DFB4E-0EFE-4048-BB49-4A914D9DA686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15" creationId="{1F81AFC0-4CB8-4F01-A8C6-6BC94917655A}"/>
          </ac:inkMkLst>
        </pc:inkChg>
        <pc:inkChg chg="add del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16" creationId="{A89B0A60-15B2-4356-AA3F-19885873B92E}"/>
          </ac:inkMkLst>
        </pc:inkChg>
        <pc:inkChg chg="add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17" creationId="{8DE058AC-645E-436C-92DA-3236A0918626}"/>
          </ac:inkMkLst>
        </pc:inkChg>
        <pc:inkChg chg="add">
          <ac:chgData name="Viet Anh Nguyen" userId="b95f61ff061388d5" providerId="LiveId" clId="{D69AC314-BFE5-4660-9154-E65219F83AC9}" dt="2022-02-28T06:17:17.220" v="268"/>
          <ac:inkMkLst>
            <pc:docMk/>
            <pc:sldMk cId="0" sldId="360"/>
            <ac:inkMk id="18" creationId="{759BD2A6-DC65-4D20-ADD7-056828A949EA}"/>
          </ac:inkMkLst>
        </pc:inkChg>
        <pc:inkChg chg="add del">
          <ac:chgData name="Viet Anh Nguyen" userId="b95f61ff061388d5" providerId="LiveId" clId="{D69AC314-BFE5-4660-9154-E65219F83AC9}" dt="2022-02-28T06:17:23.480" v="275"/>
          <ac:inkMkLst>
            <pc:docMk/>
            <pc:sldMk cId="0" sldId="360"/>
            <ac:inkMk id="19" creationId="{CA64FA71-2522-4F1D-8662-0C7C52A8780C}"/>
          </ac:inkMkLst>
        </pc:inkChg>
        <pc:inkChg chg="add del">
          <ac:chgData name="Viet Anh Nguyen" userId="b95f61ff061388d5" providerId="LiveId" clId="{D69AC314-BFE5-4660-9154-E65219F83AC9}" dt="2022-02-28T06:17:21.326" v="271"/>
          <ac:inkMkLst>
            <pc:docMk/>
            <pc:sldMk cId="0" sldId="360"/>
            <ac:inkMk id="20" creationId="{CEDDF81C-1E31-48F6-997D-8CFC0A6EED51}"/>
          </ac:inkMkLst>
        </pc:inkChg>
        <pc:inkChg chg="add del">
          <ac:chgData name="Viet Anh Nguyen" userId="b95f61ff061388d5" providerId="LiveId" clId="{D69AC314-BFE5-4660-9154-E65219F83AC9}" dt="2022-02-28T06:17:21.326" v="271"/>
          <ac:inkMkLst>
            <pc:docMk/>
            <pc:sldMk cId="0" sldId="360"/>
            <ac:inkMk id="21" creationId="{E5216A81-5DFD-4AB4-B86B-9CC593994624}"/>
          </ac:inkMkLst>
        </pc:inkChg>
        <pc:inkChg chg="add del">
          <ac:chgData name="Viet Anh Nguyen" userId="b95f61ff061388d5" providerId="LiveId" clId="{D69AC314-BFE5-4660-9154-E65219F83AC9}" dt="2022-02-28T06:17:23.480" v="275"/>
          <ac:inkMkLst>
            <pc:docMk/>
            <pc:sldMk cId="0" sldId="360"/>
            <ac:inkMk id="22" creationId="{A1347386-BD9C-477D-8E79-849F18491C5E}"/>
          </ac:inkMkLst>
        </pc:inkChg>
        <pc:inkChg chg="add del">
          <ac:chgData name="Viet Anh Nguyen" userId="b95f61ff061388d5" providerId="LiveId" clId="{D69AC314-BFE5-4660-9154-E65219F83AC9}" dt="2022-02-28T06:17:23.480" v="275"/>
          <ac:inkMkLst>
            <pc:docMk/>
            <pc:sldMk cId="0" sldId="360"/>
            <ac:inkMk id="23" creationId="{AE53DB89-342E-4B0E-956A-AE39EDEFBC41}"/>
          </ac:inkMkLst>
        </pc:inkChg>
        <pc:inkChg chg="add del">
          <ac:chgData name="Viet Anh Nguyen" userId="b95f61ff061388d5" providerId="LiveId" clId="{D69AC314-BFE5-4660-9154-E65219F83AC9}" dt="2022-02-28T06:17:23.480" v="275"/>
          <ac:inkMkLst>
            <pc:docMk/>
            <pc:sldMk cId="0" sldId="360"/>
            <ac:inkMk id="24" creationId="{0D8A01E1-8078-4B35-A537-0D7DD3DD2259}"/>
          </ac:inkMkLst>
        </pc:inkChg>
        <pc:inkChg chg="add del">
          <ac:chgData name="Viet Anh Nguyen" userId="b95f61ff061388d5" providerId="LiveId" clId="{D69AC314-BFE5-4660-9154-E65219F83AC9}" dt="2022-02-28T06:17:23.480" v="275"/>
          <ac:inkMkLst>
            <pc:docMk/>
            <pc:sldMk cId="0" sldId="360"/>
            <ac:inkMk id="25" creationId="{7611B082-A697-4A8F-B7C6-AE41351BA21A}"/>
          </ac:inkMkLst>
        </pc:inkChg>
        <pc:inkChg chg="add">
          <ac:chgData name="Viet Anh Nguyen" userId="b95f61ff061388d5" providerId="LiveId" clId="{D69AC314-BFE5-4660-9154-E65219F83AC9}" dt="2022-02-28T06:17:23.480" v="275"/>
          <ac:inkMkLst>
            <pc:docMk/>
            <pc:sldMk cId="0" sldId="360"/>
            <ac:inkMk id="26" creationId="{EF26DBB5-EDBA-417B-8320-286C133EC525}"/>
          </ac:inkMkLst>
        </pc:inkChg>
        <pc:inkChg chg="add del">
          <ac:chgData name="Viet Anh Nguyen" userId="b95f61ff061388d5" providerId="LiveId" clId="{D69AC314-BFE5-4660-9154-E65219F83AC9}" dt="2022-02-28T06:17:24.614" v="279"/>
          <ac:inkMkLst>
            <pc:docMk/>
            <pc:sldMk cId="0" sldId="360"/>
            <ac:inkMk id="27" creationId="{653F045D-7C57-40E3-988D-3B183DEEA0F0}"/>
          </ac:inkMkLst>
        </pc:inkChg>
        <pc:inkChg chg="add del">
          <ac:chgData name="Viet Anh Nguyen" userId="b95f61ff061388d5" providerId="LiveId" clId="{D69AC314-BFE5-4660-9154-E65219F83AC9}" dt="2022-02-28T06:17:24.614" v="279"/>
          <ac:inkMkLst>
            <pc:docMk/>
            <pc:sldMk cId="0" sldId="360"/>
            <ac:inkMk id="28" creationId="{E84F3201-B82C-4BEF-9E64-C7DBF700378C}"/>
          </ac:inkMkLst>
        </pc:inkChg>
        <pc:inkChg chg="add del">
          <ac:chgData name="Viet Anh Nguyen" userId="b95f61ff061388d5" providerId="LiveId" clId="{D69AC314-BFE5-4660-9154-E65219F83AC9}" dt="2022-02-28T06:17:24.614" v="279"/>
          <ac:inkMkLst>
            <pc:docMk/>
            <pc:sldMk cId="0" sldId="360"/>
            <ac:inkMk id="29" creationId="{DCD723DB-61C4-4CF0-828F-2840C1F3C8C1}"/>
          </ac:inkMkLst>
        </pc:inkChg>
        <pc:inkChg chg="add del">
          <ac:chgData name="Viet Anh Nguyen" userId="b95f61ff061388d5" providerId="LiveId" clId="{D69AC314-BFE5-4660-9154-E65219F83AC9}" dt="2022-02-28T06:17:25.790" v="282"/>
          <ac:inkMkLst>
            <pc:docMk/>
            <pc:sldMk cId="0" sldId="360"/>
            <ac:inkMk id="30" creationId="{F82CA05C-418E-4A56-9AA8-400A3DE9F594}"/>
          </ac:inkMkLst>
        </pc:inkChg>
        <pc:inkChg chg="add del">
          <ac:chgData name="Viet Anh Nguyen" userId="b95f61ff061388d5" providerId="LiveId" clId="{D69AC314-BFE5-4660-9154-E65219F83AC9}" dt="2022-02-28T06:17:25.790" v="282"/>
          <ac:inkMkLst>
            <pc:docMk/>
            <pc:sldMk cId="0" sldId="360"/>
            <ac:inkMk id="31" creationId="{01452D7B-A2EA-4235-9093-57C144016B36}"/>
          </ac:inkMkLst>
        </pc:inkChg>
        <pc:inkChg chg="add del">
          <ac:chgData name="Viet Anh Nguyen" userId="b95f61ff061388d5" providerId="LiveId" clId="{D69AC314-BFE5-4660-9154-E65219F83AC9}" dt="2022-02-28T06:17:25.790" v="282"/>
          <ac:inkMkLst>
            <pc:docMk/>
            <pc:sldMk cId="0" sldId="360"/>
            <ac:inkMk id="109568" creationId="{D78B388B-959D-48CE-97D3-B189501DBF28}"/>
          </ac:inkMkLst>
        </pc:inkChg>
        <pc:inkChg chg="add del">
          <ac:chgData name="Viet Anh Nguyen" userId="b95f61ff061388d5" providerId="LiveId" clId="{D69AC314-BFE5-4660-9154-E65219F83AC9}" dt="2022-02-28T06:17:26.910" v="285"/>
          <ac:inkMkLst>
            <pc:docMk/>
            <pc:sldMk cId="0" sldId="360"/>
            <ac:inkMk id="109569" creationId="{F56AAD1C-8846-4BF4-A3AC-88EAB58B394E}"/>
          </ac:inkMkLst>
        </pc:inkChg>
        <pc:inkChg chg="add del">
          <ac:chgData name="Viet Anh Nguyen" userId="b95f61ff061388d5" providerId="LiveId" clId="{D69AC314-BFE5-4660-9154-E65219F83AC9}" dt="2022-02-28T06:17:26.910" v="285"/>
          <ac:inkMkLst>
            <pc:docMk/>
            <pc:sldMk cId="0" sldId="360"/>
            <ac:inkMk id="109574" creationId="{99E49745-F1A3-4DD0-B784-2338B6C00650}"/>
          </ac:inkMkLst>
        </pc:inkChg>
        <pc:inkChg chg="add del">
          <ac:chgData name="Viet Anh Nguyen" userId="b95f61ff061388d5" providerId="LiveId" clId="{D69AC314-BFE5-4660-9154-E65219F83AC9}" dt="2022-02-28T06:17:26.910" v="285"/>
          <ac:inkMkLst>
            <pc:docMk/>
            <pc:sldMk cId="0" sldId="360"/>
            <ac:inkMk id="109575" creationId="{44AE384D-FD55-4DCF-BC72-94CF4D4CBA6C}"/>
          </ac:inkMkLst>
        </pc:inkChg>
        <pc:inkChg chg="add">
          <ac:chgData name="Viet Anh Nguyen" userId="b95f61ff061388d5" providerId="LiveId" clId="{D69AC314-BFE5-4660-9154-E65219F83AC9}" dt="2022-02-28T06:17:26.910" v="285"/>
          <ac:inkMkLst>
            <pc:docMk/>
            <pc:sldMk cId="0" sldId="360"/>
            <ac:inkMk id="109576" creationId="{1464FCE6-6836-4BBF-9E78-577C65156647}"/>
          </ac:inkMkLst>
        </pc:inkChg>
        <pc:inkChg chg="add">
          <ac:chgData name="Viet Anh Nguyen" userId="b95f61ff061388d5" providerId="LiveId" clId="{D69AC314-BFE5-4660-9154-E65219F83AC9}" dt="2022-02-28T06:17:27.143" v="286" actId="9405"/>
          <ac:inkMkLst>
            <pc:docMk/>
            <pc:sldMk cId="0" sldId="360"/>
            <ac:inkMk id="109577" creationId="{4D7AEEA3-AD42-4659-8442-9ECE319C911D}"/>
          </ac:inkMkLst>
        </pc:inkChg>
        <pc:inkChg chg="add del">
          <ac:chgData name="Viet Anh Nguyen" userId="b95f61ff061388d5" providerId="LiveId" clId="{D69AC314-BFE5-4660-9154-E65219F83AC9}" dt="2022-02-28T06:17:37.593" v="295"/>
          <ac:inkMkLst>
            <pc:docMk/>
            <pc:sldMk cId="0" sldId="360"/>
            <ac:inkMk id="109578" creationId="{2188BB35-6C2B-426F-A32E-72353E3B37D2}"/>
          </ac:inkMkLst>
        </pc:inkChg>
        <pc:inkChg chg="add del">
          <ac:chgData name="Viet Anh Nguyen" userId="b95f61ff061388d5" providerId="LiveId" clId="{D69AC314-BFE5-4660-9154-E65219F83AC9}" dt="2022-02-28T06:17:37.593" v="295"/>
          <ac:inkMkLst>
            <pc:docMk/>
            <pc:sldMk cId="0" sldId="360"/>
            <ac:inkMk id="109579" creationId="{7D25B87E-E2A2-48B2-A46A-EC4E250C018D}"/>
          </ac:inkMkLst>
        </pc:inkChg>
        <pc:inkChg chg="add del">
          <ac:chgData name="Viet Anh Nguyen" userId="b95f61ff061388d5" providerId="LiveId" clId="{D69AC314-BFE5-4660-9154-E65219F83AC9}" dt="2022-02-28T06:17:37.593" v="295"/>
          <ac:inkMkLst>
            <pc:docMk/>
            <pc:sldMk cId="0" sldId="360"/>
            <ac:inkMk id="109580" creationId="{E1ABFAC9-8B46-41CD-8244-4AB8B075C59D}"/>
          </ac:inkMkLst>
        </pc:inkChg>
        <pc:inkChg chg="add del">
          <ac:chgData name="Viet Anh Nguyen" userId="b95f61ff061388d5" providerId="LiveId" clId="{D69AC314-BFE5-4660-9154-E65219F83AC9}" dt="2022-02-28T06:17:37.593" v="295"/>
          <ac:inkMkLst>
            <pc:docMk/>
            <pc:sldMk cId="0" sldId="360"/>
            <ac:inkMk id="109581" creationId="{08B5824F-0829-49EA-8B22-1E6C1C5416EF}"/>
          </ac:inkMkLst>
        </pc:inkChg>
        <pc:inkChg chg="add del">
          <ac:chgData name="Viet Anh Nguyen" userId="b95f61ff061388d5" providerId="LiveId" clId="{D69AC314-BFE5-4660-9154-E65219F83AC9}" dt="2022-02-28T06:17:37.593" v="295"/>
          <ac:inkMkLst>
            <pc:docMk/>
            <pc:sldMk cId="0" sldId="360"/>
            <ac:inkMk id="109582" creationId="{D5BA731B-8F72-4E0E-9BD5-001C779B4695}"/>
          </ac:inkMkLst>
        </pc:inkChg>
        <pc:inkChg chg="add del">
          <ac:chgData name="Viet Anh Nguyen" userId="b95f61ff061388d5" providerId="LiveId" clId="{D69AC314-BFE5-4660-9154-E65219F83AC9}" dt="2022-02-28T06:17:37.593" v="295"/>
          <ac:inkMkLst>
            <pc:docMk/>
            <pc:sldMk cId="0" sldId="360"/>
            <ac:inkMk id="109583" creationId="{637A5BF7-2C44-444A-9F83-AB06B91EC8CF}"/>
          </ac:inkMkLst>
        </pc:inkChg>
        <pc:inkChg chg="add del">
          <ac:chgData name="Viet Anh Nguyen" userId="b95f61ff061388d5" providerId="LiveId" clId="{D69AC314-BFE5-4660-9154-E65219F83AC9}" dt="2022-02-28T06:17:37.593" v="295"/>
          <ac:inkMkLst>
            <pc:docMk/>
            <pc:sldMk cId="0" sldId="360"/>
            <ac:inkMk id="109584" creationId="{68F9C2F4-1BC7-4596-AC8B-7F5AC77E445A}"/>
          </ac:inkMkLst>
        </pc:inkChg>
        <pc:inkChg chg="add del">
          <ac:chgData name="Viet Anh Nguyen" userId="b95f61ff061388d5" providerId="LiveId" clId="{D69AC314-BFE5-4660-9154-E65219F83AC9}" dt="2022-02-28T06:17:37.593" v="295"/>
          <ac:inkMkLst>
            <pc:docMk/>
            <pc:sldMk cId="0" sldId="360"/>
            <ac:inkMk id="109585" creationId="{BBE44EF2-CB5A-4FAC-BA0D-64C89677F701}"/>
          </ac:inkMkLst>
        </pc:inkChg>
        <pc:inkChg chg="add del">
          <ac:chgData name="Viet Anh Nguyen" userId="b95f61ff061388d5" providerId="LiveId" clId="{D69AC314-BFE5-4660-9154-E65219F83AC9}" dt="2022-02-28T06:17:39.819" v="300"/>
          <ac:inkMkLst>
            <pc:docMk/>
            <pc:sldMk cId="0" sldId="360"/>
            <ac:inkMk id="109586" creationId="{84CC7AED-ADA7-4434-983D-174D51598753}"/>
          </ac:inkMkLst>
        </pc:inkChg>
        <pc:inkChg chg="add">
          <ac:chgData name="Viet Anh Nguyen" userId="b95f61ff061388d5" providerId="LiveId" clId="{D69AC314-BFE5-4660-9154-E65219F83AC9}" dt="2022-02-28T06:17:37.593" v="295"/>
          <ac:inkMkLst>
            <pc:docMk/>
            <pc:sldMk cId="0" sldId="360"/>
            <ac:inkMk id="109587" creationId="{11D47784-AAA0-4634-AACE-CEB09488D66D}"/>
          </ac:inkMkLst>
        </pc:inkChg>
        <pc:inkChg chg="add del">
          <ac:chgData name="Viet Anh Nguyen" userId="b95f61ff061388d5" providerId="LiveId" clId="{D69AC314-BFE5-4660-9154-E65219F83AC9}" dt="2022-02-28T06:17:39.819" v="300"/>
          <ac:inkMkLst>
            <pc:docMk/>
            <pc:sldMk cId="0" sldId="360"/>
            <ac:inkMk id="109588" creationId="{27B65EB3-D00D-4126-A3CD-2626ED595CE9}"/>
          </ac:inkMkLst>
        </pc:inkChg>
        <pc:inkChg chg="add del">
          <ac:chgData name="Viet Anh Nguyen" userId="b95f61ff061388d5" providerId="LiveId" clId="{D69AC314-BFE5-4660-9154-E65219F83AC9}" dt="2022-02-28T06:17:39.819" v="300"/>
          <ac:inkMkLst>
            <pc:docMk/>
            <pc:sldMk cId="0" sldId="360"/>
            <ac:inkMk id="109589" creationId="{CB0619C2-487E-4559-A67A-D431BBA5EA59}"/>
          </ac:inkMkLst>
        </pc:inkChg>
        <pc:inkChg chg="add del">
          <ac:chgData name="Viet Anh Nguyen" userId="b95f61ff061388d5" providerId="LiveId" clId="{D69AC314-BFE5-4660-9154-E65219F83AC9}" dt="2022-02-28T06:17:39.819" v="300"/>
          <ac:inkMkLst>
            <pc:docMk/>
            <pc:sldMk cId="0" sldId="360"/>
            <ac:inkMk id="109590" creationId="{6ADE6961-AD43-4161-9CC8-76CC81E0D0B5}"/>
          </ac:inkMkLst>
        </pc:inkChg>
        <pc:inkChg chg="add del">
          <ac:chgData name="Viet Anh Nguyen" userId="b95f61ff061388d5" providerId="LiveId" clId="{D69AC314-BFE5-4660-9154-E65219F83AC9}" dt="2022-02-28T06:17:39.819" v="300"/>
          <ac:inkMkLst>
            <pc:docMk/>
            <pc:sldMk cId="0" sldId="360"/>
            <ac:inkMk id="109591" creationId="{96E13AB6-B92B-4FC8-B763-5D809C38D453}"/>
          </ac:inkMkLst>
        </pc:inkChg>
        <pc:inkChg chg="add">
          <ac:chgData name="Viet Anh Nguyen" userId="b95f61ff061388d5" providerId="LiveId" clId="{D69AC314-BFE5-4660-9154-E65219F83AC9}" dt="2022-02-28T06:17:39.819" v="300"/>
          <ac:inkMkLst>
            <pc:docMk/>
            <pc:sldMk cId="0" sldId="360"/>
            <ac:inkMk id="109592" creationId="{BCECB86F-8D49-42F2-A320-6B6DEC2104D0}"/>
          </ac:inkMkLst>
        </pc:inkChg>
        <pc:inkChg chg="add">
          <ac:chgData name="Viet Anh Nguyen" userId="b95f61ff061388d5" providerId="LiveId" clId="{D69AC314-BFE5-4660-9154-E65219F83AC9}" dt="2022-02-28T06:21:55.935" v="301" actId="9405"/>
          <ac:inkMkLst>
            <pc:docMk/>
            <pc:sldMk cId="0" sldId="360"/>
            <ac:inkMk id="109593" creationId="{1008AEEF-CCC6-40C3-831B-F3D2C7FA8661}"/>
          </ac:inkMkLst>
        </pc:inkChg>
      </pc:sldChg>
      <pc:sldChg chg="addSp delSp mod">
        <pc:chgData name="Viet Anh Nguyen" userId="b95f61ff061388d5" providerId="LiveId" clId="{D69AC314-BFE5-4660-9154-E65219F83AC9}" dt="2022-02-28T06:24:16.299" v="336"/>
        <pc:sldMkLst>
          <pc:docMk/>
          <pc:sldMk cId="0" sldId="503"/>
        </pc:sldMkLst>
        <pc:inkChg chg="add del">
          <ac:chgData name="Viet Anh Nguyen" userId="b95f61ff061388d5" providerId="LiveId" clId="{D69AC314-BFE5-4660-9154-E65219F83AC9}" dt="2022-02-28T06:23:45.229" v="304"/>
          <ac:inkMkLst>
            <pc:docMk/>
            <pc:sldMk cId="0" sldId="503"/>
            <ac:inkMk id="2" creationId="{722BC46C-D4E0-4414-A6D4-C20B036B05FB}"/>
          </ac:inkMkLst>
        </pc:inkChg>
        <pc:inkChg chg="add del">
          <ac:chgData name="Viet Anh Nguyen" userId="b95f61ff061388d5" providerId="LiveId" clId="{D69AC314-BFE5-4660-9154-E65219F83AC9}" dt="2022-02-28T06:23:45.229" v="304"/>
          <ac:inkMkLst>
            <pc:docMk/>
            <pc:sldMk cId="0" sldId="503"/>
            <ac:inkMk id="3" creationId="{32F2D8C0-79F3-4658-9023-CEBFB022A750}"/>
          </ac:inkMkLst>
        </pc:inkChg>
        <pc:inkChg chg="add">
          <ac:chgData name="Viet Anh Nguyen" userId="b95f61ff061388d5" providerId="LiveId" clId="{D69AC314-BFE5-4660-9154-E65219F83AC9}" dt="2022-02-28T06:23:45.229" v="304"/>
          <ac:inkMkLst>
            <pc:docMk/>
            <pc:sldMk cId="0" sldId="503"/>
            <ac:inkMk id="4" creationId="{536B607C-EB0F-4230-8CCF-49F88F42B2CE}"/>
          </ac:inkMkLst>
        </pc:inkChg>
        <pc:inkChg chg="add del">
          <ac:chgData name="Viet Anh Nguyen" userId="b95f61ff061388d5" providerId="LiveId" clId="{D69AC314-BFE5-4660-9154-E65219F83AC9}" dt="2022-02-28T06:23:54.200" v="308"/>
          <ac:inkMkLst>
            <pc:docMk/>
            <pc:sldMk cId="0" sldId="503"/>
            <ac:inkMk id="5" creationId="{F6925708-AC9B-4C95-82AF-C6B5CC5C4DF9}"/>
          </ac:inkMkLst>
        </pc:inkChg>
        <pc:inkChg chg="add del">
          <ac:chgData name="Viet Anh Nguyen" userId="b95f61ff061388d5" providerId="LiveId" clId="{D69AC314-BFE5-4660-9154-E65219F83AC9}" dt="2022-02-28T06:23:54.200" v="308"/>
          <ac:inkMkLst>
            <pc:docMk/>
            <pc:sldMk cId="0" sldId="503"/>
            <ac:inkMk id="6" creationId="{17EF06D9-ABEE-454E-976E-B10090E3F925}"/>
          </ac:inkMkLst>
        </pc:inkChg>
        <pc:inkChg chg="add del">
          <ac:chgData name="Viet Anh Nguyen" userId="b95f61ff061388d5" providerId="LiveId" clId="{D69AC314-BFE5-4660-9154-E65219F83AC9}" dt="2022-02-28T06:23:54.200" v="308"/>
          <ac:inkMkLst>
            <pc:docMk/>
            <pc:sldMk cId="0" sldId="503"/>
            <ac:inkMk id="7" creationId="{DAAF918F-1FDD-41D7-8951-5F97BACF6855}"/>
          </ac:inkMkLst>
        </pc:inkChg>
        <pc:inkChg chg="add del">
          <ac:chgData name="Viet Anh Nguyen" userId="b95f61ff061388d5" providerId="LiveId" clId="{D69AC314-BFE5-4660-9154-E65219F83AC9}" dt="2022-02-28T06:23:56.223" v="315"/>
          <ac:inkMkLst>
            <pc:docMk/>
            <pc:sldMk cId="0" sldId="503"/>
            <ac:inkMk id="8" creationId="{868C237B-F552-4F41-8AB0-B2087C0D0DB8}"/>
          </ac:inkMkLst>
        </pc:inkChg>
        <pc:inkChg chg="add del">
          <ac:chgData name="Viet Anh Nguyen" userId="b95f61ff061388d5" providerId="LiveId" clId="{D69AC314-BFE5-4660-9154-E65219F83AC9}" dt="2022-02-28T06:23:56.223" v="315"/>
          <ac:inkMkLst>
            <pc:docMk/>
            <pc:sldMk cId="0" sldId="503"/>
            <ac:inkMk id="9" creationId="{6497FCFD-92D3-472B-A7D5-E5D609A2E685}"/>
          </ac:inkMkLst>
        </pc:inkChg>
        <pc:inkChg chg="add del">
          <ac:chgData name="Viet Anh Nguyen" userId="b95f61ff061388d5" providerId="LiveId" clId="{D69AC314-BFE5-4660-9154-E65219F83AC9}" dt="2022-02-28T06:23:56.223" v="315"/>
          <ac:inkMkLst>
            <pc:docMk/>
            <pc:sldMk cId="0" sldId="503"/>
            <ac:inkMk id="10" creationId="{7421BB54-C486-4A50-B20D-CC83E9072459}"/>
          </ac:inkMkLst>
        </pc:inkChg>
        <pc:inkChg chg="add del">
          <ac:chgData name="Viet Anh Nguyen" userId="b95f61ff061388d5" providerId="LiveId" clId="{D69AC314-BFE5-4660-9154-E65219F83AC9}" dt="2022-02-28T06:23:56.223" v="315"/>
          <ac:inkMkLst>
            <pc:docMk/>
            <pc:sldMk cId="0" sldId="503"/>
            <ac:inkMk id="11" creationId="{6C09C64B-93D3-45F5-B363-0ACCB5296125}"/>
          </ac:inkMkLst>
        </pc:inkChg>
        <pc:inkChg chg="add del">
          <ac:chgData name="Viet Anh Nguyen" userId="b95f61ff061388d5" providerId="LiveId" clId="{D69AC314-BFE5-4660-9154-E65219F83AC9}" dt="2022-02-28T06:23:56.223" v="315"/>
          <ac:inkMkLst>
            <pc:docMk/>
            <pc:sldMk cId="0" sldId="503"/>
            <ac:inkMk id="12" creationId="{C7FD751C-44DE-44AD-AE49-7AA43BECE38C}"/>
          </ac:inkMkLst>
        </pc:inkChg>
        <pc:inkChg chg="add del">
          <ac:chgData name="Viet Anh Nguyen" userId="b95f61ff061388d5" providerId="LiveId" clId="{D69AC314-BFE5-4660-9154-E65219F83AC9}" dt="2022-02-28T06:23:56.223" v="315"/>
          <ac:inkMkLst>
            <pc:docMk/>
            <pc:sldMk cId="0" sldId="503"/>
            <ac:inkMk id="13" creationId="{6F4BDB4A-BCD3-4BC2-B3CC-F92F55B30DAD}"/>
          </ac:inkMkLst>
        </pc:inkChg>
        <pc:inkChg chg="add del">
          <ac:chgData name="Viet Anh Nguyen" userId="b95f61ff061388d5" providerId="LiveId" clId="{D69AC314-BFE5-4660-9154-E65219F83AC9}" dt="2022-02-28T06:23:56.223" v="315"/>
          <ac:inkMkLst>
            <pc:docMk/>
            <pc:sldMk cId="0" sldId="503"/>
            <ac:inkMk id="14" creationId="{9B30EC5A-16F9-4039-8BF2-AD2B833E2FB5}"/>
          </ac:inkMkLst>
        </pc:inkChg>
        <pc:inkChg chg="add del">
          <ac:chgData name="Viet Anh Nguyen" userId="b95f61ff061388d5" providerId="LiveId" clId="{D69AC314-BFE5-4660-9154-E65219F83AC9}" dt="2022-02-28T06:23:57.778" v="319"/>
          <ac:inkMkLst>
            <pc:docMk/>
            <pc:sldMk cId="0" sldId="503"/>
            <ac:inkMk id="15" creationId="{F5E1FBCD-60BB-4E8A-B094-2CAB1303D357}"/>
          </ac:inkMkLst>
        </pc:inkChg>
        <pc:inkChg chg="add del">
          <ac:chgData name="Viet Anh Nguyen" userId="b95f61ff061388d5" providerId="LiveId" clId="{D69AC314-BFE5-4660-9154-E65219F83AC9}" dt="2022-02-28T06:23:57.778" v="319"/>
          <ac:inkMkLst>
            <pc:docMk/>
            <pc:sldMk cId="0" sldId="503"/>
            <ac:inkMk id="16" creationId="{B8866AE3-1FFA-4993-9B9C-5F9533FE7124}"/>
          </ac:inkMkLst>
        </pc:inkChg>
        <pc:inkChg chg="add del">
          <ac:chgData name="Viet Anh Nguyen" userId="b95f61ff061388d5" providerId="LiveId" clId="{D69AC314-BFE5-4660-9154-E65219F83AC9}" dt="2022-02-28T06:23:57.778" v="319"/>
          <ac:inkMkLst>
            <pc:docMk/>
            <pc:sldMk cId="0" sldId="503"/>
            <ac:inkMk id="17" creationId="{893F9942-A5D7-4857-9072-1DC2C0FFF2D0}"/>
          </ac:inkMkLst>
        </pc:inkChg>
        <pc:inkChg chg="add del">
          <ac:chgData name="Viet Anh Nguyen" userId="b95f61ff061388d5" providerId="LiveId" clId="{D69AC314-BFE5-4660-9154-E65219F83AC9}" dt="2022-02-28T06:23:57.778" v="319"/>
          <ac:inkMkLst>
            <pc:docMk/>
            <pc:sldMk cId="0" sldId="503"/>
            <ac:inkMk id="18" creationId="{32AC0B7C-3F04-410E-89F0-602EA6984EFF}"/>
          </ac:inkMkLst>
        </pc:inkChg>
        <pc:inkChg chg="add del">
          <ac:chgData name="Viet Anh Nguyen" userId="b95f61ff061388d5" providerId="LiveId" clId="{D69AC314-BFE5-4660-9154-E65219F83AC9}" dt="2022-02-28T06:23:59.980" v="322"/>
          <ac:inkMkLst>
            <pc:docMk/>
            <pc:sldMk cId="0" sldId="503"/>
            <ac:inkMk id="19" creationId="{8E3AB26B-7764-447F-980A-7AD681FD8561}"/>
          </ac:inkMkLst>
        </pc:inkChg>
        <pc:inkChg chg="add del">
          <ac:chgData name="Viet Anh Nguyen" userId="b95f61ff061388d5" providerId="LiveId" clId="{D69AC314-BFE5-4660-9154-E65219F83AC9}" dt="2022-02-28T06:23:59.980" v="322"/>
          <ac:inkMkLst>
            <pc:docMk/>
            <pc:sldMk cId="0" sldId="503"/>
            <ac:inkMk id="20" creationId="{5D991D18-0062-4B5F-833D-85C4EFCCDC85}"/>
          </ac:inkMkLst>
        </pc:inkChg>
        <pc:inkChg chg="add del">
          <ac:chgData name="Viet Anh Nguyen" userId="b95f61ff061388d5" providerId="LiveId" clId="{D69AC314-BFE5-4660-9154-E65219F83AC9}" dt="2022-02-28T06:23:59.980" v="322"/>
          <ac:inkMkLst>
            <pc:docMk/>
            <pc:sldMk cId="0" sldId="503"/>
            <ac:inkMk id="21" creationId="{72472384-F93B-477D-A3B8-21463CDE6C6C}"/>
          </ac:inkMkLst>
        </pc:inkChg>
        <pc:inkChg chg="add del">
          <ac:chgData name="Viet Anh Nguyen" userId="b95f61ff061388d5" providerId="LiveId" clId="{D69AC314-BFE5-4660-9154-E65219F83AC9}" dt="2022-02-28T06:24:03.107" v="324"/>
          <ac:inkMkLst>
            <pc:docMk/>
            <pc:sldMk cId="0" sldId="503"/>
            <ac:inkMk id="22" creationId="{FDFCBDAD-6BE5-4FFF-8C56-91CD797F182C}"/>
          </ac:inkMkLst>
        </pc:inkChg>
        <pc:inkChg chg="add del">
          <ac:chgData name="Viet Anh Nguyen" userId="b95f61ff061388d5" providerId="LiveId" clId="{D69AC314-BFE5-4660-9154-E65219F83AC9}" dt="2022-02-28T06:24:03.107" v="324"/>
          <ac:inkMkLst>
            <pc:docMk/>
            <pc:sldMk cId="0" sldId="503"/>
            <ac:inkMk id="23" creationId="{357F2BDC-42D7-4B03-9381-0A4872B0E7A7}"/>
          </ac:inkMkLst>
        </pc:inkChg>
        <pc:inkChg chg="add del">
          <ac:chgData name="Viet Anh Nguyen" userId="b95f61ff061388d5" providerId="LiveId" clId="{D69AC314-BFE5-4660-9154-E65219F83AC9}" dt="2022-02-28T06:24:13.181" v="331"/>
          <ac:inkMkLst>
            <pc:docMk/>
            <pc:sldMk cId="0" sldId="503"/>
            <ac:inkMk id="24" creationId="{145C60C6-616C-4884-83E2-13DEA1151232}"/>
          </ac:inkMkLst>
        </pc:inkChg>
        <pc:inkChg chg="add del">
          <ac:chgData name="Viet Anh Nguyen" userId="b95f61ff061388d5" providerId="LiveId" clId="{D69AC314-BFE5-4660-9154-E65219F83AC9}" dt="2022-02-28T06:24:11.985" v="328"/>
          <ac:inkMkLst>
            <pc:docMk/>
            <pc:sldMk cId="0" sldId="503"/>
            <ac:inkMk id="25" creationId="{E6624633-428E-4BF8-9589-93835AF94C3F}"/>
          </ac:inkMkLst>
        </pc:inkChg>
        <pc:inkChg chg="add del">
          <ac:chgData name="Viet Anh Nguyen" userId="b95f61ff061388d5" providerId="LiveId" clId="{D69AC314-BFE5-4660-9154-E65219F83AC9}" dt="2022-02-28T06:24:11.985" v="328"/>
          <ac:inkMkLst>
            <pc:docMk/>
            <pc:sldMk cId="0" sldId="503"/>
            <ac:inkMk id="26" creationId="{38ED5CFD-0C1C-440C-85EC-FA7C3F3710F2}"/>
          </ac:inkMkLst>
        </pc:inkChg>
        <pc:inkChg chg="add del">
          <ac:chgData name="Viet Anh Nguyen" userId="b95f61ff061388d5" providerId="LiveId" clId="{D69AC314-BFE5-4660-9154-E65219F83AC9}" dt="2022-02-28T06:24:11.985" v="328"/>
          <ac:inkMkLst>
            <pc:docMk/>
            <pc:sldMk cId="0" sldId="503"/>
            <ac:inkMk id="27" creationId="{EFBBB71A-BCC6-400F-9888-77DC39B831C0}"/>
          </ac:inkMkLst>
        </pc:inkChg>
        <pc:inkChg chg="add del">
          <ac:chgData name="Viet Anh Nguyen" userId="b95f61ff061388d5" providerId="LiveId" clId="{D69AC314-BFE5-4660-9154-E65219F83AC9}" dt="2022-02-28T06:24:13.181" v="331"/>
          <ac:inkMkLst>
            <pc:docMk/>
            <pc:sldMk cId="0" sldId="503"/>
            <ac:inkMk id="28" creationId="{33F25224-8952-4901-BC2D-2FED617B5463}"/>
          </ac:inkMkLst>
        </pc:inkChg>
        <pc:inkChg chg="add del">
          <ac:chgData name="Viet Anh Nguyen" userId="b95f61ff061388d5" providerId="LiveId" clId="{D69AC314-BFE5-4660-9154-E65219F83AC9}" dt="2022-02-28T06:24:13.181" v="331"/>
          <ac:inkMkLst>
            <pc:docMk/>
            <pc:sldMk cId="0" sldId="503"/>
            <ac:inkMk id="29" creationId="{AD191F0B-06E5-42D9-9B30-B22BF0C7E47C}"/>
          </ac:inkMkLst>
        </pc:inkChg>
        <pc:inkChg chg="add del">
          <ac:chgData name="Viet Anh Nguyen" userId="b95f61ff061388d5" providerId="LiveId" clId="{D69AC314-BFE5-4660-9154-E65219F83AC9}" dt="2022-02-28T06:24:13.181" v="331"/>
          <ac:inkMkLst>
            <pc:docMk/>
            <pc:sldMk cId="0" sldId="503"/>
            <ac:inkMk id="30" creationId="{81437678-B6D6-4684-8544-0F7DEBF6DC97}"/>
          </ac:inkMkLst>
        </pc:inkChg>
        <pc:inkChg chg="add del">
          <ac:chgData name="Viet Anh Nguyen" userId="b95f61ff061388d5" providerId="LiveId" clId="{D69AC314-BFE5-4660-9154-E65219F83AC9}" dt="2022-02-28T06:24:14.148" v="333"/>
          <ac:inkMkLst>
            <pc:docMk/>
            <pc:sldMk cId="0" sldId="503"/>
            <ac:inkMk id="31" creationId="{5E0617B0-9526-48FF-9F66-A40BA2AD5FAB}"/>
          </ac:inkMkLst>
        </pc:inkChg>
        <pc:inkChg chg="add del">
          <ac:chgData name="Viet Anh Nguyen" userId="b95f61ff061388d5" providerId="LiveId" clId="{D69AC314-BFE5-4660-9154-E65219F83AC9}" dt="2022-02-28T06:24:14.148" v="333"/>
          <ac:inkMkLst>
            <pc:docMk/>
            <pc:sldMk cId="0" sldId="503"/>
            <ac:inkMk id="256000" creationId="{896EA9E6-F865-4F20-8900-78AE3AD6BEF3}"/>
          </ac:inkMkLst>
        </pc:inkChg>
        <pc:inkChg chg="add del">
          <ac:chgData name="Viet Anh Nguyen" userId="b95f61ff061388d5" providerId="LiveId" clId="{D69AC314-BFE5-4660-9154-E65219F83AC9}" dt="2022-02-28T06:24:16.299" v="336"/>
          <ac:inkMkLst>
            <pc:docMk/>
            <pc:sldMk cId="0" sldId="503"/>
            <ac:inkMk id="256001" creationId="{06EFEE97-9022-4908-9495-2A289F6FF14A}"/>
          </ac:inkMkLst>
        </pc:inkChg>
        <pc:inkChg chg="add del">
          <ac:chgData name="Viet Anh Nguyen" userId="b95f61ff061388d5" providerId="LiveId" clId="{D69AC314-BFE5-4660-9154-E65219F83AC9}" dt="2022-02-28T06:24:16.299" v="336"/>
          <ac:inkMkLst>
            <pc:docMk/>
            <pc:sldMk cId="0" sldId="503"/>
            <ac:inkMk id="256002" creationId="{980C6AA9-7CF9-4D2A-B8D9-151A3CD95ECC}"/>
          </ac:inkMkLst>
        </pc:inkChg>
        <pc:inkChg chg="add del">
          <ac:chgData name="Viet Anh Nguyen" userId="b95f61ff061388d5" providerId="LiveId" clId="{D69AC314-BFE5-4660-9154-E65219F83AC9}" dt="2022-02-28T06:24:16.299" v="336"/>
          <ac:inkMkLst>
            <pc:docMk/>
            <pc:sldMk cId="0" sldId="503"/>
            <ac:inkMk id="256006" creationId="{B407C827-EAAB-4B4E-BD59-760C9C4591CC}"/>
          </ac:inkMkLst>
        </pc:inkChg>
        <pc:inkChg chg="add">
          <ac:chgData name="Viet Anh Nguyen" userId="b95f61ff061388d5" providerId="LiveId" clId="{D69AC314-BFE5-4660-9154-E65219F83AC9}" dt="2022-02-28T06:24:16.299" v="336"/>
          <ac:inkMkLst>
            <pc:docMk/>
            <pc:sldMk cId="0" sldId="503"/>
            <ac:inkMk id="256007" creationId="{75F4F96E-44E9-4F78-9670-0BE8404F5B33}"/>
          </ac:inkMkLst>
        </pc:inkChg>
      </pc:sldChg>
      <pc:sldChg chg="addSp delSp modSp mod">
        <pc:chgData name="Viet Anh Nguyen" userId="b95f61ff061388d5" providerId="LiveId" clId="{D69AC314-BFE5-4660-9154-E65219F83AC9}" dt="2022-02-28T08:05:40.060" v="1165" actId="9405"/>
        <pc:sldMkLst>
          <pc:docMk/>
          <pc:sldMk cId="0" sldId="577"/>
        </pc:sldMkLst>
        <pc:inkChg chg="add del">
          <ac:chgData name="Viet Anh Nguyen" userId="b95f61ff061388d5" providerId="LiveId" clId="{D69AC314-BFE5-4660-9154-E65219F83AC9}" dt="2022-02-28T06:30:59.265" v="404"/>
          <ac:inkMkLst>
            <pc:docMk/>
            <pc:sldMk cId="0" sldId="577"/>
            <ac:inkMk id="2" creationId="{CE618F1A-7B73-4D7B-BC3F-91D307729B83}"/>
          </ac:inkMkLst>
        </pc:inkChg>
        <pc:inkChg chg="add del">
          <ac:chgData name="Viet Anh Nguyen" userId="b95f61ff061388d5" providerId="LiveId" clId="{D69AC314-BFE5-4660-9154-E65219F83AC9}" dt="2022-02-28T06:30:59.265" v="404"/>
          <ac:inkMkLst>
            <pc:docMk/>
            <pc:sldMk cId="0" sldId="577"/>
            <ac:inkMk id="3" creationId="{0547DD92-1F43-45CB-8C2B-6AC022821D37}"/>
          </ac:inkMkLst>
        </pc:inkChg>
        <pc:inkChg chg="add del">
          <ac:chgData name="Viet Anh Nguyen" userId="b95f61ff061388d5" providerId="LiveId" clId="{D69AC314-BFE5-4660-9154-E65219F83AC9}" dt="2022-02-28T06:30:59.265" v="404"/>
          <ac:inkMkLst>
            <pc:docMk/>
            <pc:sldMk cId="0" sldId="577"/>
            <ac:inkMk id="4" creationId="{57A6165D-684B-4A16-9544-C886CBEF3661}"/>
          </ac:inkMkLst>
        </pc:inkChg>
        <pc:inkChg chg="add">
          <ac:chgData name="Viet Anh Nguyen" userId="b95f61ff061388d5" providerId="LiveId" clId="{D69AC314-BFE5-4660-9154-E65219F83AC9}" dt="2022-02-28T06:30:59.265" v="404"/>
          <ac:inkMkLst>
            <pc:docMk/>
            <pc:sldMk cId="0" sldId="577"/>
            <ac:inkMk id="5" creationId="{41A37229-E4E6-432C-ABE4-A14B0642D5C1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6" creationId="{824FCAC2-315A-4A93-A406-231F4B920BD7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7" creationId="{06734D09-D789-41F9-8829-8662C7DF17A2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8" creationId="{5402E6AF-5DC6-4A40-BDF8-3BA43F251765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9" creationId="{15534B6A-2939-4022-B3F9-5D34A67592E3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10" creationId="{81FB8AA8-412A-4C7F-A3C4-440591D2D920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11" creationId="{D684780A-89AC-43B4-8B6F-6595B9ECBBE1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12" creationId="{DFD1BEB2-9537-4AA3-BA0D-E1757746208A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13" creationId="{BB7DC9EB-09B4-405E-BC84-EB8F55EDE8C7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14" creationId="{DEBCC34F-DE30-422A-B574-503233DFC55E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15" creationId="{1C3ADCF3-FBD5-4EED-B98A-DF6B507642CD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16" creationId="{2175129D-37B2-49B6-95DC-31C553DB8547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17" creationId="{1C0D326A-6A29-437A-B470-92D7D58600AC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18" creationId="{82DC6C47-48EC-4729-B3A4-0EB158F5B6C8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19" creationId="{FD25084D-77C9-48B7-AFDC-4ECD8C93ECF0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20" creationId="{D7AA7686-A8D9-4733-ABF5-5A31A9E130E7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21" creationId="{029C5D65-73AA-43A5-BC37-78022AD1ADC5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22" creationId="{40C141F2-5B91-498D-824A-B4E767F49C60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23" creationId="{3221E581-F9E1-4A97-9850-CB5364D0069C}"/>
          </ac:inkMkLst>
        </pc:inkChg>
        <pc:inkChg chg="add del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24" creationId="{7A6C6EED-698E-493F-9AD9-850B96E161B3}"/>
          </ac:inkMkLst>
        </pc:inkChg>
        <pc:inkChg chg="add">
          <ac:chgData name="Viet Anh Nguyen" userId="b95f61ff061388d5" providerId="LiveId" clId="{D69AC314-BFE5-4660-9154-E65219F83AC9}" dt="2022-02-28T06:31:14.304" v="424"/>
          <ac:inkMkLst>
            <pc:docMk/>
            <pc:sldMk cId="0" sldId="577"/>
            <ac:inkMk id="25" creationId="{E1CA3891-4386-4F36-BF1F-492688212176}"/>
          </ac:inkMkLst>
        </pc:inkChg>
        <pc:inkChg chg="add mod">
          <ac:chgData name="Viet Anh Nguyen" userId="b95f61ff061388d5" providerId="LiveId" clId="{D69AC314-BFE5-4660-9154-E65219F83AC9}" dt="2022-02-28T08:05:29.312" v="1162"/>
          <ac:inkMkLst>
            <pc:docMk/>
            <pc:sldMk cId="0" sldId="577"/>
            <ac:inkMk id="26" creationId="{D126AC27-CF05-4C81-AF61-5973CE9898E9}"/>
          </ac:inkMkLst>
        </pc:inkChg>
        <pc:inkChg chg="add del">
          <ac:chgData name="Viet Anh Nguyen" userId="b95f61ff061388d5" providerId="LiveId" clId="{D69AC314-BFE5-4660-9154-E65219F83AC9}" dt="2022-02-28T08:05:29.313" v="1163"/>
          <ac:inkMkLst>
            <pc:docMk/>
            <pc:sldMk cId="0" sldId="577"/>
            <ac:inkMk id="27" creationId="{12FD3E6A-92B3-4EAA-82E4-37FD201F8515}"/>
          </ac:inkMkLst>
        </pc:inkChg>
        <pc:inkChg chg="add del">
          <ac:chgData name="Viet Anh Nguyen" userId="b95f61ff061388d5" providerId="LiveId" clId="{D69AC314-BFE5-4660-9154-E65219F83AC9}" dt="2022-02-28T06:31:46.855" v="428"/>
          <ac:inkMkLst>
            <pc:docMk/>
            <pc:sldMk cId="0" sldId="577"/>
            <ac:inkMk id="28" creationId="{1EF406EB-5031-4330-B3A8-F25F9C82DEB2}"/>
          </ac:inkMkLst>
        </pc:inkChg>
        <pc:inkChg chg="add del">
          <ac:chgData name="Viet Anh Nguyen" userId="b95f61ff061388d5" providerId="LiveId" clId="{D69AC314-BFE5-4660-9154-E65219F83AC9}" dt="2022-02-28T06:31:46.855" v="428"/>
          <ac:inkMkLst>
            <pc:docMk/>
            <pc:sldMk cId="0" sldId="577"/>
            <ac:inkMk id="29" creationId="{808EF01E-9E6C-496F-9BDF-10C767A1A4C2}"/>
          </ac:inkMkLst>
        </pc:inkChg>
        <pc:inkChg chg="add">
          <ac:chgData name="Viet Anh Nguyen" userId="b95f61ff061388d5" providerId="LiveId" clId="{D69AC314-BFE5-4660-9154-E65219F83AC9}" dt="2022-02-28T06:31:46.855" v="428"/>
          <ac:inkMkLst>
            <pc:docMk/>
            <pc:sldMk cId="0" sldId="577"/>
            <ac:inkMk id="30" creationId="{81FB3CB6-BB5E-4CB4-AE4F-9DD9321E6BD5}"/>
          </ac:inkMkLst>
        </pc:inkChg>
        <pc:inkChg chg="add del">
          <ac:chgData name="Viet Anh Nguyen" userId="b95f61ff061388d5" providerId="LiveId" clId="{D69AC314-BFE5-4660-9154-E65219F83AC9}" dt="2022-02-28T06:31:49.457" v="431"/>
          <ac:inkMkLst>
            <pc:docMk/>
            <pc:sldMk cId="0" sldId="577"/>
            <ac:inkMk id="31" creationId="{79F10AB1-ACE1-4626-8E4B-C19C93460593}"/>
          </ac:inkMkLst>
        </pc:inkChg>
        <pc:inkChg chg="add del">
          <ac:chgData name="Viet Anh Nguyen" userId="b95f61ff061388d5" providerId="LiveId" clId="{D69AC314-BFE5-4660-9154-E65219F83AC9}" dt="2022-02-28T06:31:49.457" v="431"/>
          <ac:inkMkLst>
            <pc:docMk/>
            <pc:sldMk cId="0" sldId="577"/>
            <ac:inkMk id="332800" creationId="{6F90ABC8-75D0-4023-A3A6-FB8C4C956F21}"/>
          </ac:inkMkLst>
        </pc:inkChg>
        <pc:inkChg chg="add">
          <ac:chgData name="Viet Anh Nguyen" userId="b95f61ff061388d5" providerId="LiveId" clId="{D69AC314-BFE5-4660-9154-E65219F83AC9}" dt="2022-02-28T06:31:49.457" v="431"/>
          <ac:inkMkLst>
            <pc:docMk/>
            <pc:sldMk cId="0" sldId="577"/>
            <ac:inkMk id="332801" creationId="{E34205B8-E3E7-4078-8015-424BB3218BA5}"/>
          </ac:inkMkLst>
        </pc:inkChg>
        <pc:inkChg chg="add del">
          <ac:chgData name="Viet Anh Nguyen" userId="b95f61ff061388d5" providerId="LiveId" clId="{D69AC314-BFE5-4660-9154-E65219F83AC9}" dt="2022-02-28T06:32:17.194" v="435"/>
          <ac:inkMkLst>
            <pc:docMk/>
            <pc:sldMk cId="0" sldId="577"/>
            <ac:inkMk id="332806" creationId="{A0503C70-3D53-4C8F-A15F-9C63ED90663F}"/>
          </ac:inkMkLst>
        </pc:inkChg>
        <pc:inkChg chg="add del">
          <ac:chgData name="Viet Anh Nguyen" userId="b95f61ff061388d5" providerId="LiveId" clId="{D69AC314-BFE5-4660-9154-E65219F83AC9}" dt="2022-02-28T06:32:17.194" v="435"/>
          <ac:inkMkLst>
            <pc:docMk/>
            <pc:sldMk cId="0" sldId="577"/>
            <ac:inkMk id="332808" creationId="{7776068D-F6C9-41D5-A7E7-4BDB2F4C494E}"/>
          </ac:inkMkLst>
        </pc:inkChg>
        <pc:inkChg chg="add">
          <ac:chgData name="Viet Anh Nguyen" userId="b95f61ff061388d5" providerId="LiveId" clId="{D69AC314-BFE5-4660-9154-E65219F83AC9}" dt="2022-02-28T06:32:16.585" v="434" actId="9405"/>
          <ac:inkMkLst>
            <pc:docMk/>
            <pc:sldMk cId="0" sldId="577"/>
            <ac:inkMk id="332809" creationId="{843469C7-455C-4FC0-8733-2F9D0A354625}"/>
          </ac:inkMkLst>
        </pc:inkChg>
        <pc:inkChg chg="add">
          <ac:chgData name="Viet Anh Nguyen" userId="b95f61ff061388d5" providerId="LiveId" clId="{D69AC314-BFE5-4660-9154-E65219F83AC9}" dt="2022-02-28T06:32:17.194" v="435"/>
          <ac:inkMkLst>
            <pc:docMk/>
            <pc:sldMk cId="0" sldId="577"/>
            <ac:inkMk id="332810" creationId="{F3068C7D-ECB0-4814-B36A-26FD75482B66}"/>
          </ac:inkMkLst>
        </pc:inkChg>
        <pc:inkChg chg="add">
          <ac:chgData name="Viet Anh Nguyen" userId="b95f61ff061388d5" providerId="LiveId" clId="{D69AC314-BFE5-4660-9154-E65219F83AC9}" dt="2022-02-28T06:32:17.831" v="436" actId="9405"/>
          <ac:inkMkLst>
            <pc:docMk/>
            <pc:sldMk cId="0" sldId="577"/>
            <ac:inkMk id="332811" creationId="{CA7E2BC8-B9EE-4245-9D7C-AB585A8FE5B9}"/>
          </ac:inkMkLst>
        </pc:inkChg>
        <pc:inkChg chg="add">
          <ac:chgData name="Viet Anh Nguyen" userId="b95f61ff061388d5" providerId="LiveId" clId="{D69AC314-BFE5-4660-9154-E65219F83AC9}" dt="2022-02-28T06:32:18.025" v="437" actId="9405"/>
          <ac:inkMkLst>
            <pc:docMk/>
            <pc:sldMk cId="0" sldId="577"/>
            <ac:inkMk id="332812" creationId="{06DC3950-E130-4E09-AFB8-7480E84CF896}"/>
          </ac:inkMkLst>
        </pc:inkChg>
        <pc:inkChg chg="add del">
          <ac:chgData name="Viet Anh Nguyen" userId="b95f61ff061388d5" providerId="LiveId" clId="{D69AC314-BFE5-4660-9154-E65219F83AC9}" dt="2022-02-28T06:32:23.646" v="448"/>
          <ac:inkMkLst>
            <pc:docMk/>
            <pc:sldMk cId="0" sldId="577"/>
            <ac:inkMk id="332813" creationId="{DA97639A-D91C-436C-802C-AA73B1B89785}"/>
          </ac:inkMkLst>
        </pc:inkChg>
        <pc:inkChg chg="add del">
          <ac:chgData name="Viet Anh Nguyen" userId="b95f61ff061388d5" providerId="LiveId" clId="{D69AC314-BFE5-4660-9154-E65219F83AC9}" dt="2022-02-28T06:32:23.646" v="448"/>
          <ac:inkMkLst>
            <pc:docMk/>
            <pc:sldMk cId="0" sldId="577"/>
            <ac:inkMk id="332814" creationId="{AD4717A1-31DF-4E33-AD79-36E3B6BA1EFB}"/>
          </ac:inkMkLst>
        </pc:inkChg>
        <pc:inkChg chg="add del">
          <ac:chgData name="Viet Anh Nguyen" userId="b95f61ff061388d5" providerId="LiveId" clId="{D69AC314-BFE5-4660-9154-E65219F83AC9}" dt="2022-02-28T06:32:23.646" v="448"/>
          <ac:inkMkLst>
            <pc:docMk/>
            <pc:sldMk cId="0" sldId="577"/>
            <ac:inkMk id="332815" creationId="{17E046AF-A16B-4877-84AF-8B10F8AB2C41}"/>
          </ac:inkMkLst>
        </pc:inkChg>
        <pc:inkChg chg="add del">
          <ac:chgData name="Viet Anh Nguyen" userId="b95f61ff061388d5" providerId="LiveId" clId="{D69AC314-BFE5-4660-9154-E65219F83AC9}" dt="2022-02-28T06:32:23.646" v="448"/>
          <ac:inkMkLst>
            <pc:docMk/>
            <pc:sldMk cId="0" sldId="577"/>
            <ac:inkMk id="332816" creationId="{6AD494E6-46A2-40F8-B3B2-082F7077D52A}"/>
          </ac:inkMkLst>
        </pc:inkChg>
        <pc:inkChg chg="add del">
          <ac:chgData name="Viet Anh Nguyen" userId="b95f61ff061388d5" providerId="LiveId" clId="{D69AC314-BFE5-4660-9154-E65219F83AC9}" dt="2022-02-28T06:32:23.646" v="448"/>
          <ac:inkMkLst>
            <pc:docMk/>
            <pc:sldMk cId="0" sldId="577"/>
            <ac:inkMk id="332817" creationId="{B921FA85-DB1B-42AA-876D-642F4DDD809A}"/>
          </ac:inkMkLst>
        </pc:inkChg>
        <pc:inkChg chg="add del">
          <ac:chgData name="Viet Anh Nguyen" userId="b95f61ff061388d5" providerId="LiveId" clId="{D69AC314-BFE5-4660-9154-E65219F83AC9}" dt="2022-02-28T06:32:23.646" v="448"/>
          <ac:inkMkLst>
            <pc:docMk/>
            <pc:sldMk cId="0" sldId="577"/>
            <ac:inkMk id="332818" creationId="{22C38BF9-B668-422A-9CB5-75D370702990}"/>
          </ac:inkMkLst>
        </pc:inkChg>
        <pc:inkChg chg="add del">
          <ac:chgData name="Viet Anh Nguyen" userId="b95f61ff061388d5" providerId="LiveId" clId="{D69AC314-BFE5-4660-9154-E65219F83AC9}" dt="2022-02-28T06:32:23.646" v="448"/>
          <ac:inkMkLst>
            <pc:docMk/>
            <pc:sldMk cId="0" sldId="577"/>
            <ac:inkMk id="332819" creationId="{2DA11027-1EE3-4705-8908-1AB9DE6D545F}"/>
          </ac:inkMkLst>
        </pc:inkChg>
        <pc:inkChg chg="add del">
          <ac:chgData name="Viet Anh Nguyen" userId="b95f61ff061388d5" providerId="LiveId" clId="{D69AC314-BFE5-4660-9154-E65219F83AC9}" dt="2022-02-28T06:32:23.646" v="448"/>
          <ac:inkMkLst>
            <pc:docMk/>
            <pc:sldMk cId="0" sldId="577"/>
            <ac:inkMk id="332820" creationId="{A6099A04-50EC-4E6E-A99F-14BC880D9AE4}"/>
          </ac:inkMkLst>
        </pc:inkChg>
        <pc:inkChg chg="add del">
          <ac:chgData name="Viet Anh Nguyen" userId="b95f61ff061388d5" providerId="LiveId" clId="{D69AC314-BFE5-4660-9154-E65219F83AC9}" dt="2022-02-28T06:32:23.646" v="448"/>
          <ac:inkMkLst>
            <pc:docMk/>
            <pc:sldMk cId="0" sldId="577"/>
            <ac:inkMk id="332821" creationId="{A61374CF-911A-4886-AF33-44D737D7EFFB}"/>
          </ac:inkMkLst>
        </pc:inkChg>
        <pc:inkChg chg="add del">
          <ac:chgData name="Viet Anh Nguyen" userId="b95f61ff061388d5" providerId="LiveId" clId="{D69AC314-BFE5-4660-9154-E65219F83AC9}" dt="2022-02-28T06:32:23.646" v="448"/>
          <ac:inkMkLst>
            <pc:docMk/>
            <pc:sldMk cId="0" sldId="577"/>
            <ac:inkMk id="332822" creationId="{1B715E36-6C76-412E-9A60-9CEECC30E638}"/>
          </ac:inkMkLst>
        </pc:inkChg>
        <pc:inkChg chg="add del">
          <ac:chgData name="Viet Anh Nguyen" userId="b95f61ff061388d5" providerId="LiveId" clId="{D69AC314-BFE5-4660-9154-E65219F83AC9}" dt="2022-02-28T06:33:02.338" v="459"/>
          <ac:inkMkLst>
            <pc:docMk/>
            <pc:sldMk cId="0" sldId="577"/>
            <ac:inkMk id="332823" creationId="{58D2D315-119B-4D99-818C-8436EA69AAF1}"/>
          </ac:inkMkLst>
        </pc:inkChg>
        <pc:inkChg chg="add">
          <ac:chgData name="Viet Anh Nguyen" userId="b95f61ff061388d5" providerId="LiveId" clId="{D69AC314-BFE5-4660-9154-E65219F83AC9}" dt="2022-02-28T06:32:23.646" v="448"/>
          <ac:inkMkLst>
            <pc:docMk/>
            <pc:sldMk cId="0" sldId="577"/>
            <ac:inkMk id="332824" creationId="{0C14A68A-C4B3-4557-A5D2-254100978796}"/>
          </ac:inkMkLst>
        </pc:inkChg>
        <pc:inkChg chg="add del">
          <ac:chgData name="Viet Anh Nguyen" userId="b95f61ff061388d5" providerId="LiveId" clId="{D69AC314-BFE5-4660-9154-E65219F83AC9}" dt="2022-02-28T06:32:25.891" v="453"/>
          <ac:inkMkLst>
            <pc:docMk/>
            <pc:sldMk cId="0" sldId="577"/>
            <ac:inkMk id="332825" creationId="{5065B4D0-3CF7-48F6-89FA-1AD1218DE601}"/>
          </ac:inkMkLst>
        </pc:inkChg>
        <pc:inkChg chg="add del">
          <ac:chgData name="Viet Anh Nguyen" userId="b95f61ff061388d5" providerId="LiveId" clId="{D69AC314-BFE5-4660-9154-E65219F83AC9}" dt="2022-02-28T06:32:25.891" v="453"/>
          <ac:inkMkLst>
            <pc:docMk/>
            <pc:sldMk cId="0" sldId="577"/>
            <ac:inkMk id="332826" creationId="{0852F3A3-92D2-45B7-955D-FCC8D3B9CFE9}"/>
          </ac:inkMkLst>
        </pc:inkChg>
        <pc:inkChg chg="add del">
          <ac:chgData name="Viet Anh Nguyen" userId="b95f61ff061388d5" providerId="LiveId" clId="{D69AC314-BFE5-4660-9154-E65219F83AC9}" dt="2022-02-28T06:32:25.891" v="453"/>
          <ac:inkMkLst>
            <pc:docMk/>
            <pc:sldMk cId="0" sldId="577"/>
            <ac:inkMk id="332827" creationId="{69CAE179-98E2-4E1A-86D0-8DB1E4BD043D}"/>
          </ac:inkMkLst>
        </pc:inkChg>
        <pc:inkChg chg="add del">
          <ac:chgData name="Viet Anh Nguyen" userId="b95f61ff061388d5" providerId="LiveId" clId="{D69AC314-BFE5-4660-9154-E65219F83AC9}" dt="2022-02-28T06:32:25.891" v="453"/>
          <ac:inkMkLst>
            <pc:docMk/>
            <pc:sldMk cId="0" sldId="577"/>
            <ac:inkMk id="332828" creationId="{33A1E818-5812-4198-8B1F-1638C2D4192B}"/>
          </ac:inkMkLst>
        </pc:inkChg>
        <pc:inkChg chg="add del">
          <ac:chgData name="Viet Anh Nguyen" userId="b95f61ff061388d5" providerId="LiveId" clId="{D69AC314-BFE5-4660-9154-E65219F83AC9}" dt="2022-02-28T06:33:02.338" v="459"/>
          <ac:inkMkLst>
            <pc:docMk/>
            <pc:sldMk cId="0" sldId="577"/>
            <ac:inkMk id="332829" creationId="{1AFB0CC0-E157-4A7B-9245-DAE0C0D377A0}"/>
          </ac:inkMkLst>
        </pc:inkChg>
        <pc:inkChg chg="add">
          <ac:chgData name="Viet Anh Nguyen" userId="b95f61ff061388d5" providerId="LiveId" clId="{D69AC314-BFE5-4660-9154-E65219F83AC9}" dt="2022-02-28T06:32:55.491" v="454" actId="9405"/>
          <ac:inkMkLst>
            <pc:docMk/>
            <pc:sldMk cId="0" sldId="577"/>
            <ac:inkMk id="332830" creationId="{8B934953-A56E-4372-97F3-E84B810D73AE}"/>
          </ac:inkMkLst>
        </pc:inkChg>
        <pc:inkChg chg="add del">
          <ac:chgData name="Viet Anh Nguyen" userId="b95f61ff061388d5" providerId="LiveId" clId="{D69AC314-BFE5-4660-9154-E65219F83AC9}" dt="2022-02-28T06:33:02.338" v="459"/>
          <ac:inkMkLst>
            <pc:docMk/>
            <pc:sldMk cId="0" sldId="577"/>
            <ac:inkMk id="332831" creationId="{C90D7DA5-EE96-487C-A2B8-3A2D69550218}"/>
          </ac:inkMkLst>
        </pc:inkChg>
        <pc:inkChg chg="add del">
          <ac:chgData name="Viet Anh Nguyen" userId="b95f61ff061388d5" providerId="LiveId" clId="{D69AC314-BFE5-4660-9154-E65219F83AC9}" dt="2022-02-28T06:33:02.338" v="459"/>
          <ac:inkMkLst>
            <pc:docMk/>
            <pc:sldMk cId="0" sldId="577"/>
            <ac:inkMk id="332832" creationId="{FA84A8A5-3E30-4A8E-B621-BCFA85A9CB9C}"/>
          </ac:inkMkLst>
        </pc:inkChg>
        <pc:inkChg chg="add del">
          <ac:chgData name="Viet Anh Nguyen" userId="b95f61ff061388d5" providerId="LiveId" clId="{D69AC314-BFE5-4660-9154-E65219F83AC9}" dt="2022-02-28T06:33:02.338" v="459"/>
          <ac:inkMkLst>
            <pc:docMk/>
            <pc:sldMk cId="0" sldId="577"/>
            <ac:inkMk id="332833" creationId="{A9CA33C6-8E9B-4666-916E-47C74DE3F2CF}"/>
          </ac:inkMkLst>
        </pc:inkChg>
        <pc:inkChg chg="add del">
          <ac:chgData name="Viet Anh Nguyen" userId="b95f61ff061388d5" providerId="LiveId" clId="{D69AC314-BFE5-4660-9154-E65219F83AC9}" dt="2022-02-28T06:33:02.338" v="459"/>
          <ac:inkMkLst>
            <pc:docMk/>
            <pc:sldMk cId="0" sldId="577"/>
            <ac:inkMk id="332834" creationId="{56A14DBA-4A7E-4068-A38D-B0FDA6B52CCD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35" creationId="{EDC13A8B-5FBE-4675-BD8D-E94CF0A8B0C5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36" creationId="{045598FF-F072-46BF-A589-6709908EC4E3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37" creationId="{88CCB5D9-9DC3-4E42-9C26-222F0F58719F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38" creationId="{73670F33-C765-4993-9BB1-181365EB0CC8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39" creationId="{84BC76EB-59BD-4008-98F4-F31C36A94B6C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40" creationId="{3D2AD7DD-3AFC-4107-B62A-31B369434975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41" creationId="{04DF0FD4-AA25-4B90-90BA-9A49FC449FFA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42" creationId="{B93CF613-5297-4004-A0D0-2F61821D9B93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43" creationId="{70089848-EE59-4BDB-B64C-8CDC6A877B01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44" creationId="{4A54AAFC-29F6-4989-BC4B-CDF4EAD831BD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45" creationId="{B4BC39A2-4FB7-44E8-BED1-D8A9488EDFEB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46" creationId="{A2C33960-C8CD-451E-B742-38AA4A8739F9}"/>
          </ac:inkMkLst>
        </pc:inkChg>
        <pc:inkChg chg="add del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47" creationId="{697B1AEC-0910-4DE5-A631-81A52AC00901}"/>
          </ac:inkMkLst>
        </pc:inkChg>
        <pc:inkChg chg="add">
          <ac:chgData name="Viet Anh Nguyen" userId="b95f61ff061388d5" providerId="LiveId" clId="{D69AC314-BFE5-4660-9154-E65219F83AC9}" dt="2022-02-28T06:33:06.674" v="472"/>
          <ac:inkMkLst>
            <pc:docMk/>
            <pc:sldMk cId="0" sldId="577"/>
            <ac:inkMk id="332848" creationId="{63536500-6B5E-4F1A-9794-BF6D39905483}"/>
          </ac:inkMkLst>
        </pc:inkChg>
        <pc:inkChg chg="add del">
          <ac:chgData name="Viet Anh Nguyen" userId="b95f61ff061388d5" providerId="LiveId" clId="{D69AC314-BFE5-4660-9154-E65219F83AC9}" dt="2022-02-28T06:34:10.167" v="475"/>
          <ac:inkMkLst>
            <pc:docMk/>
            <pc:sldMk cId="0" sldId="577"/>
            <ac:inkMk id="332849" creationId="{F7FFDBDF-C648-4ED2-8DF2-35A5D6E45D35}"/>
          </ac:inkMkLst>
        </pc:inkChg>
        <pc:inkChg chg="add del">
          <ac:chgData name="Viet Anh Nguyen" userId="b95f61ff061388d5" providerId="LiveId" clId="{D69AC314-BFE5-4660-9154-E65219F83AC9}" dt="2022-02-28T06:34:10.167" v="475"/>
          <ac:inkMkLst>
            <pc:docMk/>
            <pc:sldMk cId="0" sldId="577"/>
            <ac:inkMk id="332850" creationId="{AB2B7689-9739-4D55-88A9-C542EF096437}"/>
          </ac:inkMkLst>
        </pc:inkChg>
        <pc:inkChg chg="add del">
          <ac:chgData name="Viet Anh Nguyen" userId="b95f61ff061388d5" providerId="LiveId" clId="{D69AC314-BFE5-4660-9154-E65219F83AC9}" dt="2022-02-28T06:34:22.035" v="497"/>
          <ac:inkMkLst>
            <pc:docMk/>
            <pc:sldMk cId="0" sldId="577"/>
            <ac:inkMk id="332851" creationId="{726C6B2F-FB50-4570-8102-26F7D75E029E}"/>
          </ac:inkMkLst>
        </pc:inkChg>
        <pc:inkChg chg="add del">
          <ac:chgData name="Viet Anh Nguyen" userId="b95f61ff061388d5" providerId="LiveId" clId="{D69AC314-BFE5-4660-9154-E65219F83AC9}" dt="2022-02-28T06:34:11.563" v="478"/>
          <ac:inkMkLst>
            <pc:docMk/>
            <pc:sldMk cId="0" sldId="577"/>
            <ac:inkMk id="332852" creationId="{C2D49F68-6358-4AF2-BBBC-88502D3DB206}"/>
          </ac:inkMkLst>
        </pc:inkChg>
        <pc:inkChg chg="add del">
          <ac:chgData name="Viet Anh Nguyen" userId="b95f61ff061388d5" providerId="LiveId" clId="{D69AC314-BFE5-4660-9154-E65219F83AC9}" dt="2022-02-28T06:34:11.563" v="478"/>
          <ac:inkMkLst>
            <pc:docMk/>
            <pc:sldMk cId="0" sldId="577"/>
            <ac:inkMk id="332853" creationId="{11ECFD6B-9F65-4F5F-8CEB-B43880645444}"/>
          </ac:inkMkLst>
        </pc:inkChg>
        <pc:inkChg chg="add del">
          <ac:chgData name="Viet Anh Nguyen" userId="b95f61ff061388d5" providerId="LiveId" clId="{D69AC314-BFE5-4660-9154-E65219F83AC9}" dt="2022-02-28T06:34:22.035" v="497"/>
          <ac:inkMkLst>
            <pc:docMk/>
            <pc:sldMk cId="0" sldId="577"/>
            <ac:inkMk id="332854" creationId="{6B35AEC8-8AA2-45D0-8EF8-31BA03E60D4D}"/>
          </ac:inkMkLst>
        </pc:inkChg>
        <pc:inkChg chg="add del">
          <ac:chgData name="Viet Anh Nguyen" userId="b95f61ff061388d5" providerId="LiveId" clId="{D69AC314-BFE5-4660-9154-E65219F83AC9}" dt="2022-02-28T06:34:17.359" v="486"/>
          <ac:inkMkLst>
            <pc:docMk/>
            <pc:sldMk cId="0" sldId="577"/>
            <ac:inkMk id="332855" creationId="{9154C9D2-9B69-4B2C-B266-E2812EBBB161}"/>
          </ac:inkMkLst>
        </pc:inkChg>
        <pc:inkChg chg="add del">
          <ac:chgData name="Viet Anh Nguyen" userId="b95f61ff061388d5" providerId="LiveId" clId="{D69AC314-BFE5-4660-9154-E65219F83AC9}" dt="2022-02-28T06:34:17.359" v="486"/>
          <ac:inkMkLst>
            <pc:docMk/>
            <pc:sldMk cId="0" sldId="577"/>
            <ac:inkMk id="332856" creationId="{D9DA00A0-C33C-4E12-A096-3A6F0C850F82}"/>
          </ac:inkMkLst>
        </pc:inkChg>
        <pc:inkChg chg="add del">
          <ac:chgData name="Viet Anh Nguyen" userId="b95f61ff061388d5" providerId="LiveId" clId="{D69AC314-BFE5-4660-9154-E65219F83AC9}" dt="2022-02-28T06:34:17.359" v="486"/>
          <ac:inkMkLst>
            <pc:docMk/>
            <pc:sldMk cId="0" sldId="577"/>
            <ac:inkMk id="332857" creationId="{BDDAADDE-5FE3-4C77-A242-E6C7C1C429CB}"/>
          </ac:inkMkLst>
        </pc:inkChg>
        <pc:inkChg chg="add del">
          <ac:chgData name="Viet Anh Nguyen" userId="b95f61ff061388d5" providerId="LiveId" clId="{D69AC314-BFE5-4660-9154-E65219F83AC9}" dt="2022-02-28T06:34:17.359" v="486"/>
          <ac:inkMkLst>
            <pc:docMk/>
            <pc:sldMk cId="0" sldId="577"/>
            <ac:inkMk id="332858" creationId="{7AFD8845-1CCF-4EF1-8821-D3D45B957D7B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59" creationId="{C651DC36-79EA-46EC-B716-BBDAB3DF9C83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60" creationId="{D03D66AD-C15A-475B-B748-C706515044E9}"/>
          </ac:inkMkLst>
        </pc:inkChg>
        <pc:inkChg chg="add del">
          <ac:chgData name="Viet Anh Nguyen" userId="b95f61ff061388d5" providerId="LiveId" clId="{D69AC314-BFE5-4660-9154-E65219F83AC9}" dt="2022-02-28T06:34:17.359" v="486"/>
          <ac:inkMkLst>
            <pc:docMk/>
            <pc:sldMk cId="0" sldId="577"/>
            <ac:inkMk id="332861" creationId="{D7B0A58A-A906-4525-9D37-4BB908F1BEE8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62" creationId="{BF8A5F0C-EB16-422F-8097-478DBCCDF788}"/>
          </ac:inkMkLst>
        </pc:inkChg>
        <pc:inkChg chg="add del">
          <ac:chgData name="Viet Anh Nguyen" userId="b95f61ff061388d5" providerId="LiveId" clId="{D69AC314-BFE5-4660-9154-E65219F83AC9}" dt="2022-02-28T06:34:19.737" v="492"/>
          <ac:inkMkLst>
            <pc:docMk/>
            <pc:sldMk cId="0" sldId="577"/>
            <ac:inkMk id="332863" creationId="{C57DE864-CDE2-473E-A388-A70FCBD0962C}"/>
          </ac:inkMkLst>
        </pc:inkChg>
        <pc:inkChg chg="add del">
          <ac:chgData name="Viet Anh Nguyen" userId="b95f61ff061388d5" providerId="LiveId" clId="{D69AC314-BFE5-4660-9154-E65219F83AC9}" dt="2022-02-28T06:34:19.737" v="492"/>
          <ac:inkMkLst>
            <pc:docMk/>
            <pc:sldMk cId="0" sldId="577"/>
            <ac:inkMk id="332864" creationId="{D6E39317-50BA-45CE-9FD8-31D44EED7CAB}"/>
          </ac:inkMkLst>
        </pc:inkChg>
        <pc:inkChg chg="add del">
          <ac:chgData name="Viet Anh Nguyen" userId="b95f61ff061388d5" providerId="LiveId" clId="{D69AC314-BFE5-4660-9154-E65219F83AC9}" dt="2022-02-28T06:34:19.737" v="492"/>
          <ac:inkMkLst>
            <pc:docMk/>
            <pc:sldMk cId="0" sldId="577"/>
            <ac:inkMk id="332865" creationId="{8AC17DEE-ECAA-4103-B805-0F558B301D10}"/>
          </ac:inkMkLst>
        </pc:inkChg>
        <pc:inkChg chg="add del">
          <ac:chgData name="Viet Anh Nguyen" userId="b95f61ff061388d5" providerId="LiveId" clId="{D69AC314-BFE5-4660-9154-E65219F83AC9}" dt="2022-02-28T06:34:19.737" v="492"/>
          <ac:inkMkLst>
            <pc:docMk/>
            <pc:sldMk cId="0" sldId="577"/>
            <ac:inkMk id="332866" creationId="{24F4F167-9516-4586-9C23-D81B3584DE22}"/>
          </ac:inkMkLst>
        </pc:inkChg>
        <pc:inkChg chg="add del">
          <ac:chgData name="Viet Anh Nguyen" userId="b95f61ff061388d5" providerId="LiveId" clId="{D69AC314-BFE5-4660-9154-E65219F83AC9}" dt="2022-02-28T06:34:22.035" v="497"/>
          <ac:inkMkLst>
            <pc:docMk/>
            <pc:sldMk cId="0" sldId="577"/>
            <ac:inkMk id="332867" creationId="{AFA3D1D1-4D37-4DA1-81C8-EC218628FB67}"/>
          </ac:inkMkLst>
        </pc:inkChg>
        <pc:inkChg chg="add del">
          <ac:chgData name="Viet Anh Nguyen" userId="b95f61ff061388d5" providerId="LiveId" clId="{D69AC314-BFE5-4660-9154-E65219F83AC9}" dt="2022-02-28T06:34:22.035" v="497"/>
          <ac:inkMkLst>
            <pc:docMk/>
            <pc:sldMk cId="0" sldId="577"/>
            <ac:inkMk id="332868" creationId="{3F2CD360-6552-4323-9713-417EE9499B9B}"/>
          </ac:inkMkLst>
        </pc:inkChg>
        <pc:inkChg chg="add del">
          <ac:chgData name="Viet Anh Nguyen" userId="b95f61ff061388d5" providerId="LiveId" clId="{D69AC314-BFE5-4660-9154-E65219F83AC9}" dt="2022-02-28T06:34:22.035" v="497"/>
          <ac:inkMkLst>
            <pc:docMk/>
            <pc:sldMk cId="0" sldId="577"/>
            <ac:inkMk id="332869" creationId="{77943F75-DCE5-4A91-99DF-E4BCF8539E37}"/>
          </ac:inkMkLst>
        </pc:inkChg>
        <pc:inkChg chg="add del">
          <ac:chgData name="Viet Anh Nguyen" userId="b95f61ff061388d5" providerId="LiveId" clId="{D69AC314-BFE5-4660-9154-E65219F83AC9}" dt="2022-02-28T06:34:22.035" v="497"/>
          <ac:inkMkLst>
            <pc:docMk/>
            <pc:sldMk cId="0" sldId="577"/>
            <ac:inkMk id="332870" creationId="{94109B3C-362E-42FA-8555-4F97FF57746D}"/>
          </ac:inkMkLst>
        </pc:inkChg>
        <pc:inkChg chg="add del">
          <ac:chgData name="Viet Anh Nguyen" userId="b95f61ff061388d5" providerId="LiveId" clId="{D69AC314-BFE5-4660-9154-E65219F83AC9}" dt="2022-02-28T06:34:22.035" v="497"/>
          <ac:inkMkLst>
            <pc:docMk/>
            <pc:sldMk cId="0" sldId="577"/>
            <ac:inkMk id="332871" creationId="{2D33BCC5-606E-450D-8585-5F68DCF38416}"/>
          </ac:inkMkLst>
        </pc:inkChg>
        <pc:inkChg chg="add del">
          <ac:chgData name="Viet Anh Nguyen" userId="b95f61ff061388d5" providerId="LiveId" clId="{D69AC314-BFE5-4660-9154-E65219F83AC9}" dt="2022-02-28T06:34:22.035" v="497"/>
          <ac:inkMkLst>
            <pc:docMk/>
            <pc:sldMk cId="0" sldId="577"/>
            <ac:inkMk id="332872" creationId="{6FFCCCA7-ACBE-4A8B-A4FC-A452D16276EE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73" creationId="{27EF1275-50DD-498D-9908-A899D22DBA49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74" creationId="{233C3385-2875-46DB-B6CA-6164F11A5460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75" creationId="{6ED89F45-08D6-4039-BECB-2AB5DBC3E197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76" creationId="{1E053EB8-F453-421D-A405-98893F8BC3F4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77" creationId="{6C58C480-C42C-4154-A284-511051782BEB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78" creationId="{48817C7E-F8A9-4878-A959-357E8F54908C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79" creationId="{2197C228-4F89-46EB-819A-0BA08B6C0D15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80" creationId="{AC25664E-204B-469D-88A6-A84F99F03478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81" creationId="{74CACF69-EE0B-4400-B361-DA39A4B8C07E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82" creationId="{89967AA6-A3A1-4910-A6E4-E46FEC8580C1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83" creationId="{FCC35E2F-8156-4ADD-BDA7-FA389C53C936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84" creationId="{89795299-5CF5-45D2-9744-CD69BC5C7AB9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85" creationId="{43707AE5-C414-4F1B-81E1-66F17343BB40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86" creationId="{ADD890ED-9D7C-407E-8849-09E44F65ADE0}"/>
          </ac:inkMkLst>
        </pc:inkChg>
        <pc:inkChg chg="add del">
          <ac:chgData name="Viet Anh Nguyen" userId="b95f61ff061388d5" providerId="LiveId" clId="{D69AC314-BFE5-4660-9154-E65219F83AC9}" dt="2022-02-28T06:34:27.171" v="510"/>
          <ac:inkMkLst>
            <pc:docMk/>
            <pc:sldMk cId="0" sldId="577"/>
            <ac:inkMk id="332887" creationId="{C1EC7F43-C384-4B52-B12A-D0C6954CCA54}"/>
          </ac:inkMkLst>
        </pc:inkChg>
        <pc:inkChg chg="add del">
          <ac:chgData name="Viet Anh Nguyen" userId="b95f61ff061388d5" providerId="LiveId" clId="{D69AC314-BFE5-4660-9154-E65219F83AC9}" dt="2022-02-28T06:34:29.237" v="515"/>
          <ac:inkMkLst>
            <pc:docMk/>
            <pc:sldMk cId="0" sldId="577"/>
            <ac:inkMk id="332888" creationId="{959FF20F-7756-49E9-AED1-7C55E3F0DD74}"/>
          </ac:inkMkLst>
        </pc:inkChg>
        <pc:inkChg chg="add del">
          <ac:chgData name="Viet Anh Nguyen" userId="b95f61ff061388d5" providerId="LiveId" clId="{D69AC314-BFE5-4660-9154-E65219F83AC9}" dt="2022-02-28T06:34:29.237" v="515"/>
          <ac:inkMkLst>
            <pc:docMk/>
            <pc:sldMk cId="0" sldId="577"/>
            <ac:inkMk id="332889" creationId="{8316E53D-D71B-48A1-8A0C-EE2D0BB452A0}"/>
          </ac:inkMkLst>
        </pc:inkChg>
        <pc:inkChg chg="add del">
          <ac:chgData name="Viet Anh Nguyen" userId="b95f61ff061388d5" providerId="LiveId" clId="{D69AC314-BFE5-4660-9154-E65219F83AC9}" dt="2022-02-28T06:34:29.237" v="515"/>
          <ac:inkMkLst>
            <pc:docMk/>
            <pc:sldMk cId="0" sldId="577"/>
            <ac:inkMk id="332890" creationId="{C2F40AA9-257A-45C9-8FD3-AF9D8317396E}"/>
          </ac:inkMkLst>
        </pc:inkChg>
        <pc:inkChg chg="add del">
          <ac:chgData name="Viet Anh Nguyen" userId="b95f61ff061388d5" providerId="LiveId" clId="{D69AC314-BFE5-4660-9154-E65219F83AC9}" dt="2022-02-28T06:34:29.237" v="515"/>
          <ac:inkMkLst>
            <pc:docMk/>
            <pc:sldMk cId="0" sldId="577"/>
            <ac:inkMk id="332891" creationId="{A1EC6504-833C-4F7A-94BD-9434F3D44D3C}"/>
          </ac:inkMkLst>
        </pc:inkChg>
        <pc:inkChg chg="add del">
          <ac:chgData name="Viet Anh Nguyen" userId="b95f61ff061388d5" providerId="LiveId" clId="{D69AC314-BFE5-4660-9154-E65219F83AC9}" dt="2022-02-28T06:34:29.237" v="515"/>
          <ac:inkMkLst>
            <pc:docMk/>
            <pc:sldMk cId="0" sldId="577"/>
            <ac:inkMk id="332892" creationId="{3CC01188-E977-485C-8B6F-63A19224C9F4}"/>
          </ac:inkMkLst>
        </pc:inkChg>
        <pc:inkChg chg="add del">
          <ac:chgData name="Viet Anh Nguyen" userId="b95f61ff061388d5" providerId="LiveId" clId="{D69AC314-BFE5-4660-9154-E65219F83AC9}" dt="2022-02-28T06:34:30.426" v="517"/>
          <ac:inkMkLst>
            <pc:docMk/>
            <pc:sldMk cId="0" sldId="577"/>
            <ac:inkMk id="332893" creationId="{C8898D3F-31BB-4D92-B19A-10AD6E86BA76}"/>
          </ac:inkMkLst>
        </pc:inkChg>
        <pc:inkChg chg="add del">
          <ac:chgData name="Viet Anh Nguyen" userId="b95f61ff061388d5" providerId="LiveId" clId="{D69AC314-BFE5-4660-9154-E65219F83AC9}" dt="2022-02-28T06:34:30.426" v="517"/>
          <ac:inkMkLst>
            <pc:docMk/>
            <pc:sldMk cId="0" sldId="577"/>
            <ac:inkMk id="332894" creationId="{D809B442-8730-45C4-B6E2-7E5FC3478669}"/>
          </ac:inkMkLst>
        </pc:inkChg>
        <pc:inkChg chg="add del">
          <ac:chgData name="Viet Anh Nguyen" userId="b95f61ff061388d5" providerId="LiveId" clId="{D69AC314-BFE5-4660-9154-E65219F83AC9}" dt="2022-02-28T06:34:32.239" v="521"/>
          <ac:inkMkLst>
            <pc:docMk/>
            <pc:sldMk cId="0" sldId="577"/>
            <ac:inkMk id="332895" creationId="{439140B4-B794-4DC5-B406-2DA931996C70}"/>
          </ac:inkMkLst>
        </pc:inkChg>
        <pc:inkChg chg="add del">
          <ac:chgData name="Viet Anh Nguyen" userId="b95f61ff061388d5" providerId="LiveId" clId="{D69AC314-BFE5-4660-9154-E65219F83AC9}" dt="2022-02-28T06:34:32.239" v="521"/>
          <ac:inkMkLst>
            <pc:docMk/>
            <pc:sldMk cId="0" sldId="577"/>
            <ac:inkMk id="332896" creationId="{CC060824-0130-4402-BC6B-BB97D7051CE3}"/>
          </ac:inkMkLst>
        </pc:inkChg>
        <pc:inkChg chg="add del">
          <ac:chgData name="Viet Anh Nguyen" userId="b95f61ff061388d5" providerId="LiveId" clId="{D69AC314-BFE5-4660-9154-E65219F83AC9}" dt="2022-02-28T06:34:32.239" v="521"/>
          <ac:inkMkLst>
            <pc:docMk/>
            <pc:sldMk cId="0" sldId="577"/>
            <ac:inkMk id="332897" creationId="{E6BD226D-6ACF-46F9-BC3C-92CEDB6795F9}"/>
          </ac:inkMkLst>
        </pc:inkChg>
        <pc:inkChg chg="add">
          <ac:chgData name="Viet Anh Nguyen" userId="b95f61ff061388d5" providerId="LiveId" clId="{D69AC314-BFE5-4660-9154-E65219F83AC9}" dt="2022-02-28T06:34:31.321" v="520" actId="9405"/>
          <ac:inkMkLst>
            <pc:docMk/>
            <pc:sldMk cId="0" sldId="577"/>
            <ac:inkMk id="332898" creationId="{0FD4A981-F676-4DF6-A7F6-6AD935D873D7}"/>
          </ac:inkMkLst>
        </pc:inkChg>
        <pc:inkChg chg="add">
          <ac:chgData name="Viet Anh Nguyen" userId="b95f61ff061388d5" providerId="LiveId" clId="{D69AC314-BFE5-4660-9154-E65219F83AC9}" dt="2022-02-28T06:34:32.239" v="521"/>
          <ac:inkMkLst>
            <pc:docMk/>
            <pc:sldMk cId="0" sldId="577"/>
            <ac:inkMk id="332899" creationId="{A106F834-EF9F-48F4-A8E4-68FC007A4F89}"/>
          </ac:inkMkLst>
        </pc:inkChg>
        <pc:inkChg chg="add">
          <ac:chgData name="Viet Anh Nguyen" userId="b95f61ff061388d5" providerId="LiveId" clId="{D69AC314-BFE5-4660-9154-E65219F83AC9}" dt="2022-02-28T08:05:39.063" v="1164" actId="9405"/>
          <ac:inkMkLst>
            <pc:docMk/>
            <pc:sldMk cId="0" sldId="577"/>
            <ac:inkMk id="332900" creationId="{575A7991-A89D-4EC3-9326-4A21CB37592A}"/>
          </ac:inkMkLst>
        </pc:inkChg>
        <pc:inkChg chg="add">
          <ac:chgData name="Viet Anh Nguyen" userId="b95f61ff061388d5" providerId="LiveId" clId="{D69AC314-BFE5-4660-9154-E65219F83AC9}" dt="2022-02-28T08:05:40.060" v="1165" actId="9405"/>
          <ac:inkMkLst>
            <pc:docMk/>
            <pc:sldMk cId="0" sldId="577"/>
            <ac:inkMk id="332901" creationId="{A4CD4459-4576-4CE9-9BDF-D42299811E91}"/>
          </ac:inkMkLst>
        </pc:inkChg>
      </pc:sldChg>
      <pc:sldChg chg="addSp delSp mod">
        <pc:chgData name="Viet Anh Nguyen" userId="b95f61ff061388d5" providerId="LiveId" clId="{D69AC314-BFE5-4660-9154-E65219F83AC9}" dt="2022-02-28T06:52:55.078" v="1027"/>
        <pc:sldMkLst>
          <pc:docMk/>
          <pc:sldMk cId="0" sldId="579"/>
        </pc:sldMkLst>
        <pc:inkChg chg="add del">
          <ac:chgData name="Viet Anh Nguyen" userId="b95f61ff061388d5" providerId="LiveId" clId="{D69AC314-BFE5-4660-9154-E65219F83AC9}" dt="2022-02-28T06:51:53.086" v="945"/>
          <ac:inkMkLst>
            <pc:docMk/>
            <pc:sldMk cId="0" sldId="579"/>
            <ac:inkMk id="2" creationId="{B6AE7F73-DDD5-43A6-87DD-D217CE69A5A3}"/>
          </ac:inkMkLst>
        </pc:inkChg>
        <pc:inkChg chg="add del">
          <ac:chgData name="Viet Anh Nguyen" userId="b95f61ff061388d5" providerId="LiveId" clId="{D69AC314-BFE5-4660-9154-E65219F83AC9}" dt="2022-02-28T06:51:53.086" v="945"/>
          <ac:inkMkLst>
            <pc:docMk/>
            <pc:sldMk cId="0" sldId="579"/>
            <ac:inkMk id="3" creationId="{B81815B4-BEE1-46C7-AE46-D1FA28C7BF6E}"/>
          </ac:inkMkLst>
        </pc:inkChg>
        <pc:inkChg chg="add del">
          <ac:chgData name="Viet Anh Nguyen" userId="b95f61ff061388d5" providerId="LiveId" clId="{D69AC314-BFE5-4660-9154-E65219F83AC9}" dt="2022-02-28T06:51:54.748" v="949"/>
          <ac:inkMkLst>
            <pc:docMk/>
            <pc:sldMk cId="0" sldId="579"/>
            <ac:inkMk id="4" creationId="{3439487A-08F4-40EF-B566-4A6DAC68CB4C}"/>
          </ac:inkMkLst>
        </pc:inkChg>
        <pc:inkChg chg="add del">
          <ac:chgData name="Viet Anh Nguyen" userId="b95f61ff061388d5" providerId="LiveId" clId="{D69AC314-BFE5-4660-9154-E65219F83AC9}" dt="2022-02-28T06:51:54.748" v="949"/>
          <ac:inkMkLst>
            <pc:docMk/>
            <pc:sldMk cId="0" sldId="579"/>
            <ac:inkMk id="5" creationId="{66379C89-99A1-4D52-9DE1-FC941B2F675A}"/>
          </ac:inkMkLst>
        </pc:inkChg>
        <pc:inkChg chg="add del">
          <ac:chgData name="Viet Anh Nguyen" userId="b95f61ff061388d5" providerId="LiveId" clId="{D69AC314-BFE5-4660-9154-E65219F83AC9}" dt="2022-02-28T06:52:00.476" v="957"/>
          <ac:inkMkLst>
            <pc:docMk/>
            <pc:sldMk cId="0" sldId="579"/>
            <ac:inkMk id="6" creationId="{6D9ADCEF-FD8E-4201-8C69-F50E8131F0FC}"/>
          </ac:inkMkLst>
        </pc:inkChg>
        <pc:inkChg chg="add del">
          <ac:chgData name="Viet Anh Nguyen" userId="b95f61ff061388d5" providerId="LiveId" clId="{D69AC314-BFE5-4660-9154-E65219F83AC9}" dt="2022-02-28T06:52:00.476" v="957"/>
          <ac:inkMkLst>
            <pc:docMk/>
            <pc:sldMk cId="0" sldId="579"/>
            <ac:inkMk id="7" creationId="{D236902D-94C1-4D43-95C3-DEC97826F31A}"/>
          </ac:inkMkLst>
        </pc:inkChg>
        <pc:inkChg chg="add del">
          <ac:chgData name="Viet Anh Nguyen" userId="b95f61ff061388d5" providerId="LiveId" clId="{D69AC314-BFE5-4660-9154-E65219F83AC9}" dt="2022-02-28T06:52:00.476" v="957"/>
          <ac:inkMkLst>
            <pc:docMk/>
            <pc:sldMk cId="0" sldId="579"/>
            <ac:inkMk id="8" creationId="{246B7ECD-6FD5-4DCA-AB75-29F7F9B804FA}"/>
          </ac:inkMkLst>
        </pc:inkChg>
        <pc:inkChg chg="add del">
          <ac:chgData name="Viet Anh Nguyen" userId="b95f61ff061388d5" providerId="LiveId" clId="{D69AC314-BFE5-4660-9154-E65219F83AC9}" dt="2022-02-28T06:51:57.558" v="952"/>
          <ac:inkMkLst>
            <pc:docMk/>
            <pc:sldMk cId="0" sldId="579"/>
            <ac:inkMk id="9" creationId="{2E8DC6EF-9623-4ABC-8C60-EF7C90589C45}"/>
          </ac:inkMkLst>
        </pc:inkChg>
        <pc:inkChg chg="add del">
          <ac:chgData name="Viet Anh Nguyen" userId="b95f61ff061388d5" providerId="LiveId" clId="{D69AC314-BFE5-4660-9154-E65219F83AC9}" dt="2022-02-28T06:51:57.558" v="952"/>
          <ac:inkMkLst>
            <pc:docMk/>
            <pc:sldMk cId="0" sldId="579"/>
            <ac:inkMk id="10" creationId="{EAF161E2-33CA-4D87-95F1-DFF3F8BE53BD}"/>
          </ac:inkMkLst>
        </pc:inkChg>
        <pc:inkChg chg="add del">
          <ac:chgData name="Viet Anh Nguyen" userId="b95f61ff061388d5" providerId="LiveId" clId="{D69AC314-BFE5-4660-9154-E65219F83AC9}" dt="2022-02-28T06:51:58.382" v="954"/>
          <ac:inkMkLst>
            <pc:docMk/>
            <pc:sldMk cId="0" sldId="579"/>
            <ac:inkMk id="11" creationId="{7045334F-D9B4-4C8F-84A2-D5AA7DD1278B}"/>
          </ac:inkMkLst>
        </pc:inkChg>
        <pc:inkChg chg="add del">
          <ac:chgData name="Viet Anh Nguyen" userId="b95f61ff061388d5" providerId="LiveId" clId="{D69AC314-BFE5-4660-9154-E65219F83AC9}" dt="2022-02-28T06:51:58.382" v="954"/>
          <ac:inkMkLst>
            <pc:docMk/>
            <pc:sldMk cId="0" sldId="579"/>
            <ac:inkMk id="12" creationId="{C4E84BAE-6987-45DA-B828-9A2C5514C455}"/>
          </ac:inkMkLst>
        </pc:inkChg>
        <pc:inkChg chg="add del">
          <ac:chgData name="Viet Anh Nguyen" userId="b95f61ff061388d5" providerId="LiveId" clId="{D69AC314-BFE5-4660-9154-E65219F83AC9}" dt="2022-02-28T06:52:00.476" v="957"/>
          <ac:inkMkLst>
            <pc:docMk/>
            <pc:sldMk cId="0" sldId="579"/>
            <ac:inkMk id="13" creationId="{6A3BD3A0-1760-49C6-AA77-11D0857ACBC6}"/>
          </ac:inkMkLst>
        </pc:inkChg>
        <pc:inkChg chg="add del">
          <ac:chgData name="Viet Anh Nguyen" userId="b95f61ff061388d5" providerId="LiveId" clId="{D69AC314-BFE5-4660-9154-E65219F83AC9}" dt="2022-02-28T06:52:00.476" v="957"/>
          <ac:inkMkLst>
            <pc:docMk/>
            <pc:sldMk cId="0" sldId="579"/>
            <ac:inkMk id="14" creationId="{9B2B2581-31DD-4686-8CE0-6FC6DE39AFEC}"/>
          </ac:inkMkLst>
        </pc:inkChg>
        <pc:inkChg chg="add del">
          <ac:chgData name="Viet Anh Nguyen" userId="b95f61ff061388d5" providerId="LiveId" clId="{D69AC314-BFE5-4660-9154-E65219F83AC9}" dt="2022-02-28T06:52:01.605" v="960"/>
          <ac:inkMkLst>
            <pc:docMk/>
            <pc:sldMk cId="0" sldId="579"/>
            <ac:inkMk id="15" creationId="{ACB4F9D0-A31E-4C26-8DD7-35430828A0B7}"/>
          </ac:inkMkLst>
        </pc:inkChg>
        <pc:inkChg chg="add">
          <ac:chgData name="Viet Anh Nguyen" userId="b95f61ff061388d5" providerId="LiveId" clId="{D69AC314-BFE5-4660-9154-E65219F83AC9}" dt="2022-02-28T06:52:00.476" v="957"/>
          <ac:inkMkLst>
            <pc:docMk/>
            <pc:sldMk cId="0" sldId="579"/>
            <ac:inkMk id="16" creationId="{9A96C122-60D8-4DD8-A8E6-DE770D66C18C}"/>
          </ac:inkMkLst>
        </pc:inkChg>
        <pc:inkChg chg="add del">
          <ac:chgData name="Viet Anh Nguyen" userId="b95f61ff061388d5" providerId="LiveId" clId="{D69AC314-BFE5-4660-9154-E65219F83AC9}" dt="2022-02-28T06:52:01.605" v="960"/>
          <ac:inkMkLst>
            <pc:docMk/>
            <pc:sldMk cId="0" sldId="579"/>
            <ac:inkMk id="17" creationId="{65D84A6F-44A6-479A-B93C-69C5B7491F19}"/>
          </ac:inkMkLst>
        </pc:inkChg>
        <pc:inkChg chg="add del">
          <ac:chgData name="Viet Anh Nguyen" userId="b95f61ff061388d5" providerId="LiveId" clId="{D69AC314-BFE5-4660-9154-E65219F83AC9}" dt="2022-02-28T06:52:01.605" v="960"/>
          <ac:inkMkLst>
            <pc:docMk/>
            <pc:sldMk cId="0" sldId="579"/>
            <ac:inkMk id="18" creationId="{5EF5AAA3-ED79-4CFB-A95F-82F1ECD2CA47}"/>
          </ac:inkMkLst>
        </pc:inkChg>
        <pc:inkChg chg="add del">
          <ac:chgData name="Viet Anh Nguyen" userId="b95f61ff061388d5" providerId="LiveId" clId="{D69AC314-BFE5-4660-9154-E65219F83AC9}" dt="2022-02-28T06:52:02.428" v="962"/>
          <ac:inkMkLst>
            <pc:docMk/>
            <pc:sldMk cId="0" sldId="579"/>
            <ac:inkMk id="19" creationId="{C6B0EE36-9C68-47D8-B5F6-46DA0CA21132}"/>
          </ac:inkMkLst>
        </pc:inkChg>
        <pc:inkChg chg="add del">
          <ac:chgData name="Viet Anh Nguyen" userId="b95f61ff061388d5" providerId="LiveId" clId="{D69AC314-BFE5-4660-9154-E65219F83AC9}" dt="2022-02-28T06:52:02.428" v="962"/>
          <ac:inkMkLst>
            <pc:docMk/>
            <pc:sldMk cId="0" sldId="579"/>
            <ac:inkMk id="20" creationId="{38091815-801B-4D50-BA07-502930C29679}"/>
          </ac:inkMkLst>
        </pc:inkChg>
        <pc:inkChg chg="add del">
          <ac:chgData name="Viet Anh Nguyen" userId="b95f61ff061388d5" providerId="LiveId" clId="{D69AC314-BFE5-4660-9154-E65219F83AC9}" dt="2022-02-28T06:52:04.547" v="967"/>
          <ac:inkMkLst>
            <pc:docMk/>
            <pc:sldMk cId="0" sldId="579"/>
            <ac:inkMk id="21" creationId="{7D93B315-C949-4122-82DD-4EA73E3CA9E1}"/>
          </ac:inkMkLst>
        </pc:inkChg>
        <pc:inkChg chg="add del">
          <ac:chgData name="Viet Anh Nguyen" userId="b95f61ff061388d5" providerId="LiveId" clId="{D69AC314-BFE5-4660-9154-E65219F83AC9}" dt="2022-02-28T06:52:04.547" v="967"/>
          <ac:inkMkLst>
            <pc:docMk/>
            <pc:sldMk cId="0" sldId="579"/>
            <ac:inkMk id="22" creationId="{70B4038E-ED8A-4997-B386-8FFDF1C567D2}"/>
          </ac:inkMkLst>
        </pc:inkChg>
        <pc:inkChg chg="add del">
          <ac:chgData name="Viet Anh Nguyen" userId="b95f61ff061388d5" providerId="LiveId" clId="{D69AC314-BFE5-4660-9154-E65219F83AC9}" dt="2022-02-28T06:52:04.547" v="967"/>
          <ac:inkMkLst>
            <pc:docMk/>
            <pc:sldMk cId="0" sldId="579"/>
            <ac:inkMk id="23" creationId="{28C9B183-70F5-4A99-9E38-317340FD37CD}"/>
          </ac:inkMkLst>
        </pc:inkChg>
        <pc:inkChg chg="add del">
          <ac:chgData name="Viet Anh Nguyen" userId="b95f61ff061388d5" providerId="LiveId" clId="{D69AC314-BFE5-4660-9154-E65219F83AC9}" dt="2022-02-28T06:52:04.547" v="967"/>
          <ac:inkMkLst>
            <pc:docMk/>
            <pc:sldMk cId="0" sldId="579"/>
            <ac:inkMk id="24" creationId="{A65E51DF-C0ED-4F2D-B1A4-D66406C2D932}"/>
          </ac:inkMkLst>
        </pc:inkChg>
        <pc:inkChg chg="add del">
          <ac:chgData name="Viet Anh Nguyen" userId="b95f61ff061388d5" providerId="LiveId" clId="{D69AC314-BFE5-4660-9154-E65219F83AC9}" dt="2022-02-28T06:52:04.547" v="967"/>
          <ac:inkMkLst>
            <pc:docMk/>
            <pc:sldMk cId="0" sldId="579"/>
            <ac:inkMk id="25" creationId="{5608E9B7-290E-4E00-B1A3-803D81A240B7}"/>
          </ac:inkMkLst>
        </pc:inkChg>
        <pc:inkChg chg="add del">
          <ac:chgData name="Viet Anh Nguyen" userId="b95f61ff061388d5" providerId="LiveId" clId="{D69AC314-BFE5-4660-9154-E65219F83AC9}" dt="2022-02-28T06:52:05.916" v="970"/>
          <ac:inkMkLst>
            <pc:docMk/>
            <pc:sldMk cId="0" sldId="579"/>
            <ac:inkMk id="26" creationId="{3F50D3EF-8474-40C4-9B11-D716F7F25C3E}"/>
          </ac:inkMkLst>
        </pc:inkChg>
        <pc:inkChg chg="add del">
          <ac:chgData name="Viet Anh Nguyen" userId="b95f61ff061388d5" providerId="LiveId" clId="{D69AC314-BFE5-4660-9154-E65219F83AC9}" dt="2022-02-28T06:52:05.916" v="970"/>
          <ac:inkMkLst>
            <pc:docMk/>
            <pc:sldMk cId="0" sldId="579"/>
            <ac:inkMk id="27" creationId="{3E48EAA1-68DB-465E-947E-5449F99B6E31}"/>
          </ac:inkMkLst>
        </pc:inkChg>
        <pc:inkChg chg="add del">
          <ac:chgData name="Viet Anh Nguyen" userId="b95f61ff061388d5" providerId="LiveId" clId="{D69AC314-BFE5-4660-9154-E65219F83AC9}" dt="2022-02-28T06:52:05.916" v="970"/>
          <ac:inkMkLst>
            <pc:docMk/>
            <pc:sldMk cId="0" sldId="579"/>
            <ac:inkMk id="28" creationId="{FCAF83EE-D151-4FD1-AFD7-959233090119}"/>
          </ac:inkMkLst>
        </pc:inkChg>
        <pc:inkChg chg="add del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29" creationId="{94F37F0A-65F6-4D51-9486-5755183C17CF}"/>
          </ac:inkMkLst>
        </pc:inkChg>
        <pc:inkChg chg="add del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30" creationId="{A56E0125-B663-4D86-A493-BF2AE83C2135}"/>
          </ac:inkMkLst>
        </pc:inkChg>
        <pc:inkChg chg="add del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31" creationId="{4F85958F-4EB4-4078-BB14-7393C2A36417}"/>
          </ac:inkMkLst>
        </pc:inkChg>
        <pc:inkChg chg="add del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334848" creationId="{3300F645-1A3A-4961-805F-38E8B4959FB2}"/>
          </ac:inkMkLst>
        </pc:inkChg>
        <pc:inkChg chg="add del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334849" creationId="{B566D357-BC6E-4EE0-A1F9-BF70255B5C0F}"/>
          </ac:inkMkLst>
        </pc:inkChg>
        <pc:inkChg chg="add del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334854" creationId="{1FBE86A9-7A8C-4F7B-A5CD-1FD1EEDED68F}"/>
          </ac:inkMkLst>
        </pc:inkChg>
        <pc:inkChg chg="add del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334855" creationId="{8A70FD2B-CA12-45CF-9871-6A1AE4D7CD43}"/>
          </ac:inkMkLst>
        </pc:inkChg>
        <pc:inkChg chg="add del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334857" creationId="{1C6322E7-46B9-4028-97CA-F8ED0E7B8A5A}"/>
          </ac:inkMkLst>
        </pc:inkChg>
        <pc:inkChg chg="add del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334858" creationId="{E4DFBFAA-281E-41E1-882D-F2E10182CC62}"/>
          </ac:inkMkLst>
        </pc:inkChg>
        <pc:inkChg chg="add del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334859" creationId="{85563869-713B-49B3-ACDD-FA8784A1DD6F}"/>
          </ac:inkMkLst>
        </pc:inkChg>
        <pc:inkChg chg="add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334860" creationId="{76DD3E43-6236-45C7-A59C-6934E8EC5CC9}"/>
          </ac:inkMkLst>
        </pc:inkChg>
        <pc:inkChg chg="add">
          <ac:chgData name="Viet Anh Nguyen" userId="b95f61ff061388d5" providerId="LiveId" clId="{D69AC314-BFE5-4660-9154-E65219F83AC9}" dt="2022-02-28T06:52:09.532" v="980"/>
          <ac:inkMkLst>
            <pc:docMk/>
            <pc:sldMk cId="0" sldId="579"/>
            <ac:inkMk id="334861" creationId="{8E8F6264-E44E-4DEE-BFA7-1D00BB98A440}"/>
          </ac:inkMkLst>
        </pc:inkChg>
        <pc:inkChg chg="add del">
          <ac:chgData name="Viet Anh Nguyen" userId="b95f61ff061388d5" providerId="LiveId" clId="{D69AC314-BFE5-4660-9154-E65219F83AC9}" dt="2022-02-28T06:52:10.974" v="983"/>
          <ac:inkMkLst>
            <pc:docMk/>
            <pc:sldMk cId="0" sldId="579"/>
            <ac:inkMk id="334862" creationId="{34DF6569-42E5-487B-B0B7-6726E6D01416}"/>
          </ac:inkMkLst>
        </pc:inkChg>
        <pc:inkChg chg="add del">
          <ac:chgData name="Viet Anh Nguyen" userId="b95f61ff061388d5" providerId="LiveId" clId="{D69AC314-BFE5-4660-9154-E65219F83AC9}" dt="2022-02-28T06:52:10.974" v="983"/>
          <ac:inkMkLst>
            <pc:docMk/>
            <pc:sldMk cId="0" sldId="579"/>
            <ac:inkMk id="334863" creationId="{08E76FDA-1258-4F4E-BFE3-D57DC7E585C4}"/>
          </ac:inkMkLst>
        </pc:inkChg>
        <pc:inkChg chg="add del">
          <ac:chgData name="Viet Anh Nguyen" userId="b95f61ff061388d5" providerId="LiveId" clId="{D69AC314-BFE5-4660-9154-E65219F83AC9}" dt="2022-02-28T06:52:12.641" v="987"/>
          <ac:inkMkLst>
            <pc:docMk/>
            <pc:sldMk cId="0" sldId="579"/>
            <ac:inkMk id="334864" creationId="{35C20127-B2BD-4958-8784-1EA59CF6B661}"/>
          </ac:inkMkLst>
        </pc:inkChg>
        <pc:inkChg chg="add del">
          <ac:chgData name="Viet Anh Nguyen" userId="b95f61ff061388d5" providerId="LiveId" clId="{D69AC314-BFE5-4660-9154-E65219F83AC9}" dt="2022-02-28T06:52:12.641" v="987"/>
          <ac:inkMkLst>
            <pc:docMk/>
            <pc:sldMk cId="0" sldId="579"/>
            <ac:inkMk id="334865" creationId="{7A47492A-22F7-414D-BDD4-74898F135313}"/>
          </ac:inkMkLst>
        </pc:inkChg>
        <pc:inkChg chg="add del">
          <ac:chgData name="Viet Anh Nguyen" userId="b95f61ff061388d5" providerId="LiveId" clId="{D69AC314-BFE5-4660-9154-E65219F83AC9}" dt="2022-02-28T06:52:12.641" v="987"/>
          <ac:inkMkLst>
            <pc:docMk/>
            <pc:sldMk cId="0" sldId="579"/>
            <ac:inkMk id="334866" creationId="{B069361C-0462-4343-9725-8C4261043152}"/>
          </ac:inkMkLst>
        </pc:inkChg>
        <pc:inkChg chg="add del">
          <ac:chgData name="Viet Anh Nguyen" userId="b95f61ff061388d5" providerId="LiveId" clId="{D69AC314-BFE5-4660-9154-E65219F83AC9}" dt="2022-02-28T06:52:12.641" v="987"/>
          <ac:inkMkLst>
            <pc:docMk/>
            <pc:sldMk cId="0" sldId="579"/>
            <ac:inkMk id="334867" creationId="{0528494F-CECC-4912-AC71-3C98679CBD8E}"/>
          </ac:inkMkLst>
        </pc:inkChg>
        <pc:inkChg chg="add del">
          <ac:chgData name="Viet Anh Nguyen" userId="b95f61ff061388d5" providerId="LiveId" clId="{D69AC314-BFE5-4660-9154-E65219F83AC9}" dt="2022-02-28T06:52:13.537" v="989"/>
          <ac:inkMkLst>
            <pc:docMk/>
            <pc:sldMk cId="0" sldId="579"/>
            <ac:inkMk id="334868" creationId="{BB709AB2-C6CC-4C5C-B692-1DE2863667CC}"/>
          </ac:inkMkLst>
        </pc:inkChg>
        <pc:inkChg chg="add del">
          <ac:chgData name="Viet Anh Nguyen" userId="b95f61ff061388d5" providerId="LiveId" clId="{D69AC314-BFE5-4660-9154-E65219F83AC9}" dt="2022-02-28T06:52:13.537" v="989"/>
          <ac:inkMkLst>
            <pc:docMk/>
            <pc:sldMk cId="0" sldId="579"/>
            <ac:inkMk id="334869" creationId="{231AE5BE-10A9-4476-AD8B-8C7A4C99EE9D}"/>
          </ac:inkMkLst>
        </pc:inkChg>
        <pc:inkChg chg="add del">
          <ac:chgData name="Viet Anh Nguyen" userId="b95f61ff061388d5" providerId="LiveId" clId="{D69AC314-BFE5-4660-9154-E65219F83AC9}" dt="2022-02-28T06:52:13.537" v="989"/>
          <ac:inkMkLst>
            <pc:docMk/>
            <pc:sldMk cId="0" sldId="579"/>
            <ac:inkMk id="334870" creationId="{AC0F9B8F-24E2-4CAC-81A0-1763869C5064}"/>
          </ac:inkMkLst>
        </pc:inkChg>
        <pc:inkChg chg="add">
          <ac:chgData name="Viet Anh Nguyen" userId="b95f61ff061388d5" providerId="LiveId" clId="{D69AC314-BFE5-4660-9154-E65219F83AC9}" dt="2022-02-28T06:52:13.537" v="989"/>
          <ac:inkMkLst>
            <pc:docMk/>
            <pc:sldMk cId="0" sldId="579"/>
            <ac:inkMk id="334871" creationId="{7A7954D5-6265-4953-B6AD-2325BA0D725E}"/>
          </ac:inkMkLst>
        </pc:inkChg>
        <pc:inkChg chg="add del">
          <ac:chgData name="Viet Anh Nguyen" userId="b95f61ff061388d5" providerId="LiveId" clId="{D69AC314-BFE5-4660-9154-E65219F83AC9}" dt="2022-02-28T06:52:19.176" v="996"/>
          <ac:inkMkLst>
            <pc:docMk/>
            <pc:sldMk cId="0" sldId="579"/>
            <ac:inkMk id="334872" creationId="{37D207E0-EBB3-4D85-9AF5-BE4E201C22E5}"/>
          </ac:inkMkLst>
        </pc:inkChg>
        <pc:inkChg chg="add del">
          <ac:chgData name="Viet Anh Nguyen" userId="b95f61ff061388d5" providerId="LiveId" clId="{D69AC314-BFE5-4660-9154-E65219F83AC9}" dt="2022-02-28T06:52:19.176" v="996"/>
          <ac:inkMkLst>
            <pc:docMk/>
            <pc:sldMk cId="0" sldId="579"/>
            <ac:inkMk id="334873" creationId="{0C5F3508-6132-4DBC-8E40-AF06E678C469}"/>
          </ac:inkMkLst>
        </pc:inkChg>
        <pc:inkChg chg="add del">
          <ac:chgData name="Viet Anh Nguyen" userId="b95f61ff061388d5" providerId="LiveId" clId="{D69AC314-BFE5-4660-9154-E65219F83AC9}" dt="2022-02-28T06:52:19.176" v="996"/>
          <ac:inkMkLst>
            <pc:docMk/>
            <pc:sldMk cId="0" sldId="579"/>
            <ac:inkMk id="334874" creationId="{7C31A1F8-04B9-4954-BC4D-885B2A0A5BB2}"/>
          </ac:inkMkLst>
        </pc:inkChg>
        <pc:inkChg chg="add del">
          <ac:chgData name="Viet Anh Nguyen" userId="b95f61ff061388d5" providerId="LiveId" clId="{D69AC314-BFE5-4660-9154-E65219F83AC9}" dt="2022-02-28T06:52:19.176" v="996"/>
          <ac:inkMkLst>
            <pc:docMk/>
            <pc:sldMk cId="0" sldId="579"/>
            <ac:inkMk id="334875" creationId="{34F10118-C5D8-4310-A054-7DF368DA4F06}"/>
          </ac:inkMkLst>
        </pc:inkChg>
        <pc:inkChg chg="add del">
          <ac:chgData name="Viet Anh Nguyen" userId="b95f61ff061388d5" providerId="LiveId" clId="{D69AC314-BFE5-4660-9154-E65219F83AC9}" dt="2022-02-28T06:52:19.176" v="996"/>
          <ac:inkMkLst>
            <pc:docMk/>
            <pc:sldMk cId="0" sldId="579"/>
            <ac:inkMk id="334876" creationId="{B009DCDF-BB09-4CCE-9A28-0F1DCA6D4F79}"/>
          </ac:inkMkLst>
        </pc:inkChg>
        <pc:inkChg chg="add del">
          <ac:chgData name="Viet Anh Nguyen" userId="b95f61ff061388d5" providerId="LiveId" clId="{D69AC314-BFE5-4660-9154-E65219F83AC9}" dt="2022-02-28T06:52:19.176" v="996"/>
          <ac:inkMkLst>
            <pc:docMk/>
            <pc:sldMk cId="0" sldId="579"/>
            <ac:inkMk id="334877" creationId="{0B86ADA9-60D9-4453-BE4C-A78C15E18F15}"/>
          </ac:inkMkLst>
        </pc:inkChg>
        <pc:inkChg chg="add">
          <ac:chgData name="Viet Anh Nguyen" userId="b95f61ff061388d5" providerId="LiveId" clId="{D69AC314-BFE5-4660-9154-E65219F83AC9}" dt="2022-02-28T06:52:19.176" v="996"/>
          <ac:inkMkLst>
            <pc:docMk/>
            <pc:sldMk cId="0" sldId="579"/>
            <ac:inkMk id="334878" creationId="{FB76F33E-30F1-4673-9359-8F4BF361B59B}"/>
          </ac:inkMkLst>
        </pc:inkChg>
        <pc:inkChg chg="add del">
          <ac:chgData name="Viet Anh Nguyen" userId="b95f61ff061388d5" providerId="LiveId" clId="{D69AC314-BFE5-4660-9154-E65219F83AC9}" dt="2022-02-28T06:52:23.558" v="1006"/>
          <ac:inkMkLst>
            <pc:docMk/>
            <pc:sldMk cId="0" sldId="579"/>
            <ac:inkMk id="334879" creationId="{3DF37D53-7B50-49C9-81CB-509282545CBD}"/>
          </ac:inkMkLst>
        </pc:inkChg>
        <pc:inkChg chg="add del">
          <ac:chgData name="Viet Anh Nguyen" userId="b95f61ff061388d5" providerId="LiveId" clId="{D69AC314-BFE5-4660-9154-E65219F83AC9}" dt="2022-02-28T06:52:23.558" v="1006"/>
          <ac:inkMkLst>
            <pc:docMk/>
            <pc:sldMk cId="0" sldId="579"/>
            <ac:inkMk id="334880" creationId="{E95399CD-73B8-49CE-953C-56528E233EB4}"/>
          </ac:inkMkLst>
        </pc:inkChg>
        <pc:inkChg chg="add del">
          <ac:chgData name="Viet Anh Nguyen" userId="b95f61ff061388d5" providerId="LiveId" clId="{D69AC314-BFE5-4660-9154-E65219F83AC9}" dt="2022-02-28T06:52:23.558" v="1006"/>
          <ac:inkMkLst>
            <pc:docMk/>
            <pc:sldMk cId="0" sldId="579"/>
            <ac:inkMk id="334881" creationId="{0B5DFDA7-52E2-444A-9B77-D8A522E8846B}"/>
          </ac:inkMkLst>
        </pc:inkChg>
        <pc:inkChg chg="add">
          <ac:chgData name="Viet Anh Nguyen" userId="b95f61ff061388d5" providerId="LiveId" clId="{D69AC314-BFE5-4660-9154-E65219F83AC9}" dt="2022-02-28T06:52:20.328" v="1000" actId="9405"/>
          <ac:inkMkLst>
            <pc:docMk/>
            <pc:sldMk cId="0" sldId="579"/>
            <ac:inkMk id="334882" creationId="{A28DABB2-8896-432F-8599-78BC05D670C3}"/>
          </ac:inkMkLst>
        </pc:inkChg>
        <pc:inkChg chg="add del">
          <ac:chgData name="Viet Anh Nguyen" userId="b95f61ff061388d5" providerId="LiveId" clId="{D69AC314-BFE5-4660-9154-E65219F83AC9}" dt="2022-02-28T06:52:23.558" v="1006"/>
          <ac:inkMkLst>
            <pc:docMk/>
            <pc:sldMk cId="0" sldId="579"/>
            <ac:inkMk id="334883" creationId="{BACA728D-D730-4127-B0BD-FE15F432F7E6}"/>
          </ac:inkMkLst>
        </pc:inkChg>
        <pc:inkChg chg="add del">
          <ac:chgData name="Viet Anh Nguyen" userId="b95f61ff061388d5" providerId="LiveId" clId="{D69AC314-BFE5-4660-9154-E65219F83AC9}" dt="2022-02-28T06:52:23.558" v="1006"/>
          <ac:inkMkLst>
            <pc:docMk/>
            <pc:sldMk cId="0" sldId="579"/>
            <ac:inkMk id="334884" creationId="{F5368F53-7C13-4636-87E7-54A871B571B6}"/>
          </ac:inkMkLst>
        </pc:inkChg>
        <pc:inkChg chg="add del">
          <ac:chgData name="Viet Anh Nguyen" userId="b95f61ff061388d5" providerId="LiveId" clId="{D69AC314-BFE5-4660-9154-E65219F83AC9}" dt="2022-02-28T06:52:23.558" v="1006"/>
          <ac:inkMkLst>
            <pc:docMk/>
            <pc:sldMk cId="0" sldId="579"/>
            <ac:inkMk id="334885" creationId="{9B60EE7B-F18E-40BA-9D6D-DF18C52BAD43}"/>
          </ac:inkMkLst>
        </pc:inkChg>
        <pc:inkChg chg="add del">
          <ac:chgData name="Viet Anh Nguyen" userId="b95f61ff061388d5" providerId="LiveId" clId="{D69AC314-BFE5-4660-9154-E65219F83AC9}" dt="2022-02-28T06:52:23.558" v="1006"/>
          <ac:inkMkLst>
            <pc:docMk/>
            <pc:sldMk cId="0" sldId="579"/>
            <ac:inkMk id="334886" creationId="{CA8F7929-C4D0-4252-B922-A7B85DFDD89E}"/>
          </ac:inkMkLst>
        </pc:inkChg>
        <pc:inkChg chg="add del">
          <ac:chgData name="Viet Anh Nguyen" userId="b95f61ff061388d5" providerId="LiveId" clId="{D69AC314-BFE5-4660-9154-E65219F83AC9}" dt="2022-02-28T06:52:23.558" v="1006"/>
          <ac:inkMkLst>
            <pc:docMk/>
            <pc:sldMk cId="0" sldId="579"/>
            <ac:inkMk id="334887" creationId="{9C6678F3-1A00-4E55-9D9C-2EC8821E2CCF}"/>
          </ac:inkMkLst>
        </pc:inkChg>
        <pc:inkChg chg="add del">
          <ac:chgData name="Viet Anh Nguyen" userId="b95f61ff061388d5" providerId="LiveId" clId="{D69AC314-BFE5-4660-9154-E65219F83AC9}" dt="2022-02-28T06:52:23.558" v="1006"/>
          <ac:inkMkLst>
            <pc:docMk/>
            <pc:sldMk cId="0" sldId="579"/>
            <ac:inkMk id="334888" creationId="{72BAAD94-03C3-4F3C-8C4A-F1C87AC2ADDB}"/>
          </ac:inkMkLst>
        </pc:inkChg>
        <pc:inkChg chg="add">
          <ac:chgData name="Viet Anh Nguyen" userId="b95f61ff061388d5" providerId="LiveId" clId="{D69AC314-BFE5-4660-9154-E65219F83AC9}" dt="2022-02-28T06:52:23.558" v="1006"/>
          <ac:inkMkLst>
            <pc:docMk/>
            <pc:sldMk cId="0" sldId="579"/>
            <ac:inkMk id="334889" creationId="{D9A4514E-EEBF-4B16-8686-73B9933F8A44}"/>
          </ac:inkMkLst>
        </pc:inkChg>
        <pc:inkChg chg="add del">
          <ac:chgData name="Viet Anh Nguyen" userId="b95f61ff061388d5" providerId="LiveId" clId="{D69AC314-BFE5-4660-9154-E65219F83AC9}" dt="2022-02-28T06:52:26.577" v="1013"/>
          <ac:inkMkLst>
            <pc:docMk/>
            <pc:sldMk cId="0" sldId="579"/>
            <ac:inkMk id="334890" creationId="{E0751784-50FD-4A08-A6D8-E835BB8C315A}"/>
          </ac:inkMkLst>
        </pc:inkChg>
        <pc:inkChg chg="add del">
          <ac:chgData name="Viet Anh Nguyen" userId="b95f61ff061388d5" providerId="LiveId" clId="{D69AC314-BFE5-4660-9154-E65219F83AC9}" dt="2022-02-28T06:52:26.577" v="1013"/>
          <ac:inkMkLst>
            <pc:docMk/>
            <pc:sldMk cId="0" sldId="579"/>
            <ac:inkMk id="334891" creationId="{5CD28499-006B-4669-B070-5A613DF85DB1}"/>
          </ac:inkMkLst>
        </pc:inkChg>
        <pc:inkChg chg="add del">
          <ac:chgData name="Viet Anh Nguyen" userId="b95f61ff061388d5" providerId="LiveId" clId="{D69AC314-BFE5-4660-9154-E65219F83AC9}" dt="2022-02-28T06:52:26.577" v="1013"/>
          <ac:inkMkLst>
            <pc:docMk/>
            <pc:sldMk cId="0" sldId="579"/>
            <ac:inkMk id="334892" creationId="{18792A1F-D0C3-40CD-9B73-E8F704F66811}"/>
          </ac:inkMkLst>
        </pc:inkChg>
        <pc:inkChg chg="add del">
          <ac:chgData name="Viet Anh Nguyen" userId="b95f61ff061388d5" providerId="LiveId" clId="{D69AC314-BFE5-4660-9154-E65219F83AC9}" dt="2022-02-28T06:52:26.577" v="1013"/>
          <ac:inkMkLst>
            <pc:docMk/>
            <pc:sldMk cId="0" sldId="579"/>
            <ac:inkMk id="334893" creationId="{C35ED3B0-28FA-4707-AED6-FF6F7AEE545B}"/>
          </ac:inkMkLst>
        </pc:inkChg>
        <pc:inkChg chg="add del">
          <ac:chgData name="Viet Anh Nguyen" userId="b95f61ff061388d5" providerId="LiveId" clId="{D69AC314-BFE5-4660-9154-E65219F83AC9}" dt="2022-02-28T06:52:29.076" v="1019"/>
          <ac:inkMkLst>
            <pc:docMk/>
            <pc:sldMk cId="0" sldId="579"/>
            <ac:inkMk id="334894" creationId="{6A8DEEA9-0E88-471A-91F8-8758EA111CD3}"/>
          </ac:inkMkLst>
        </pc:inkChg>
        <pc:inkChg chg="add del">
          <ac:chgData name="Viet Anh Nguyen" userId="b95f61ff061388d5" providerId="LiveId" clId="{D69AC314-BFE5-4660-9154-E65219F83AC9}" dt="2022-02-28T06:52:29.076" v="1019"/>
          <ac:inkMkLst>
            <pc:docMk/>
            <pc:sldMk cId="0" sldId="579"/>
            <ac:inkMk id="334895" creationId="{AB36DF96-AAF6-4E1A-B814-7763BE70B51D}"/>
          </ac:inkMkLst>
        </pc:inkChg>
        <pc:inkChg chg="add">
          <ac:chgData name="Viet Anh Nguyen" userId="b95f61ff061388d5" providerId="LiveId" clId="{D69AC314-BFE5-4660-9154-E65219F83AC9}" dt="2022-02-28T06:52:26.577" v="1013"/>
          <ac:inkMkLst>
            <pc:docMk/>
            <pc:sldMk cId="0" sldId="579"/>
            <ac:inkMk id="334896" creationId="{1C6319E9-C9DD-4A14-B474-1AC3C9BE0661}"/>
          </ac:inkMkLst>
        </pc:inkChg>
        <pc:inkChg chg="add del">
          <ac:chgData name="Viet Anh Nguyen" userId="b95f61ff061388d5" providerId="LiveId" clId="{D69AC314-BFE5-4660-9154-E65219F83AC9}" dt="2022-02-28T06:52:29.076" v="1019"/>
          <ac:inkMkLst>
            <pc:docMk/>
            <pc:sldMk cId="0" sldId="579"/>
            <ac:inkMk id="334897" creationId="{C7175FF7-1A8A-4FF6-A9F0-56AD9DF16829}"/>
          </ac:inkMkLst>
        </pc:inkChg>
        <pc:inkChg chg="add del">
          <ac:chgData name="Viet Anh Nguyen" userId="b95f61ff061388d5" providerId="LiveId" clId="{D69AC314-BFE5-4660-9154-E65219F83AC9}" dt="2022-02-28T06:52:29.076" v="1019"/>
          <ac:inkMkLst>
            <pc:docMk/>
            <pc:sldMk cId="0" sldId="579"/>
            <ac:inkMk id="334898" creationId="{8B7EC17B-BDAA-47E6-9CB8-902B857AD128}"/>
          </ac:inkMkLst>
        </pc:inkChg>
        <pc:inkChg chg="add del">
          <ac:chgData name="Viet Anh Nguyen" userId="b95f61ff061388d5" providerId="LiveId" clId="{D69AC314-BFE5-4660-9154-E65219F83AC9}" dt="2022-02-28T06:52:29.076" v="1019"/>
          <ac:inkMkLst>
            <pc:docMk/>
            <pc:sldMk cId="0" sldId="579"/>
            <ac:inkMk id="334899" creationId="{F914F567-40DF-4022-ADA0-B1D6F8F453B6}"/>
          </ac:inkMkLst>
        </pc:inkChg>
        <pc:inkChg chg="add del">
          <ac:chgData name="Viet Anh Nguyen" userId="b95f61ff061388d5" providerId="LiveId" clId="{D69AC314-BFE5-4660-9154-E65219F83AC9}" dt="2022-02-28T06:52:29.076" v="1019"/>
          <ac:inkMkLst>
            <pc:docMk/>
            <pc:sldMk cId="0" sldId="579"/>
            <ac:inkMk id="334900" creationId="{76D9B031-E5A3-426D-B2FB-4CF5B23C4751}"/>
          </ac:inkMkLst>
        </pc:inkChg>
        <pc:inkChg chg="add del">
          <ac:chgData name="Viet Anh Nguyen" userId="b95f61ff061388d5" providerId="LiveId" clId="{D69AC314-BFE5-4660-9154-E65219F83AC9}" dt="2022-02-28T06:52:29.076" v="1019"/>
          <ac:inkMkLst>
            <pc:docMk/>
            <pc:sldMk cId="0" sldId="579"/>
            <ac:inkMk id="334901" creationId="{B47F2ED1-4AF9-47F7-B488-EE7EEB96B788}"/>
          </ac:inkMkLst>
        </pc:inkChg>
        <pc:inkChg chg="add">
          <ac:chgData name="Viet Anh Nguyen" userId="b95f61ff061388d5" providerId="LiveId" clId="{D69AC314-BFE5-4660-9154-E65219F83AC9}" dt="2022-02-28T06:52:29.076" v="1019"/>
          <ac:inkMkLst>
            <pc:docMk/>
            <pc:sldMk cId="0" sldId="579"/>
            <ac:inkMk id="334902" creationId="{45E22E99-C023-41BD-99A4-653FC5CE659E}"/>
          </ac:inkMkLst>
        </pc:inkChg>
        <pc:inkChg chg="add del">
          <ac:chgData name="Viet Anh Nguyen" userId="b95f61ff061388d5" providerId="LiveId" clId="{D69AC314-BFE5-4660-9154-E65219F83AC9}" dt="2022-02-28T06:52:51.454" v="1022"/>
          <ac:inkMkLst>
            <pc:docMk/>
            <pc:sldMk cId="0" sldId="579"/>
            <ac:inkMk id="334903" creationId="{8A7CC65D-BF45-45C7-AF97-7CB838C72305}"/>
          </ac:inkMkLst>
        </pc:inkChg>
        <pc:inkChg chg="add del">
          <ac:chgData name="Viet Anh Nguyen" userId="b95f61ff061388d5" providerId="LiveId" clId="{D69AC314-BFE5-4660-9154-E65219F83AC9}" dt="2022-02-28T06:52:51.454" v="1022"/>
          <ac:inkMkLst>
            <pc:docMk/>
            <pc:sldMk cId="0" sldId="579"/>
            <ac:inkMk id="334904" creationId="{C282E726-8DA1-4D06-B58B-D04C3B84A57D}"/>
          </ac:inkMkLst>
        </pc:inkChg>
        <pc:inkChg chg="add">
          <ac:chgData name="Viet Anh Nguyen" userId="b95f61ff061388d5" providerId="LiveId" clId="{D69AC314-BFE5-4660-9154-E65219F83AC9}" dt="2022-02-28T06:52:51.454" v="1022"/>
          <ac:inkMkLst>
            <pc:docMk/>
            <pc:sldMk cId="0" sldId="579"/>
            <ac:inkMk id="334905" creationId="{12A57195-2911-4F90-A0B9-4545744F3C53}"/>
          </ac:inkMkLst>
        </pc:inkChg>
        <pc:inkChg chg="add del">
          <ac:chgData name="Viet Anh Nguyen" userId="b95f61ff061388d5" providerId="LiveId" clId="{D69AC314-BFE5-4660-9154-E65219F83AC9}" dt="2022-02-28T06:52:55.078" v="1027"/>
          <ac:inkMkLst>
            <pc:docMk/>
            <pc:sldMk cId="0" sldId="579"/>
            <ac:inkMk id="334906" creationId="{1A152A4A-98E1-49FB-ABD3-1B24A59CFF64}"/>
          </ac:inkMkLst>
        </pc:inkChg>
        <pc:inkChg chg="add del">
          <ac:chgData name="Viet Anh Nguyen" userId="b95f61ff061388d5" providerId="LiveId" clId="{D69AC314-BFE5-4660-9154-E65219F83AC9}" dt="2022-02-28T06:52:55.078" v="1027"/>
          <ac:inkMkLst>
            <pc:docMk/>
            <pc:sldMk cId="0" sldId="579"/>
            <ac:inkMk id="334907" creationId="{720DE050-638E-43A9-8B15-849C7F0544F4}"/>
          </ac:inkMkLst>
        </pc:inkChg>
        <pc:inkChg chg="add del">
          <ac:chgData name="Viet Anh Nguyen" userId="b95f61ff061388d5" providerId="LiveId" clId="{D69AC314-BFE5-4660-9154-E65219F83AC9}" dt="2022-02-28T06:52:55.078" v="1027"/>
          <ac:inkMkLst>
            <pc:docMk/>
            <pc:sldMk cId="0" sldId="579"/>
            <ac:inkMk id="334908" creationId="{A39501EB-F06B-47BE-BB68-9DD6046B5535}"/>
          </ac:inkMkLst>
        </pc:inkChg>
        <pc:inkChg chg="add del">
          <ac:chgData name="Viet Anh Nguyen" userId="b95f61ff061388d5" providerId="LiveId" clId="{D69AC314-BFE5-4660-9154-E65219F83AC9}" dt="2022-02-28T06:52:55.078" v="1027"/>
          <ac:inkMkLst>
            <pc:docMk/>
            <pc:sldMk cId="0" sldId="579"/>
            <ac:inkMk id="334909" creationId="{710A4980-C6E0-4AA3-8410-73818BB9BA85}"/>
          </ac:inkMkLst>
        </pc:inkChg>
        <pc:inkChg chg="add">
          <ac:chgData name="Viet Anh Nguyen" userId="b95f61ff061388d5" providerId="LiveId" clId="{D69AC314-BFE5-4660-9154-E65219F83AC9}" dt="2022-02-28T06:52:55.078" v="1027"/>
          <ac:inkMkLst>
            <pc:docMk/>
            <pc:sldMk cId="0" sldId="579"/>
            <ac:inkMk id="334910" creationId="{DB2808D8-31C6-414E-9D7A-B776704D9831}"/>
          </ac:inkMkLst>
        </pc:inkChg>
      </pc:sldChg>
      <pc:sldChg chg="addSp delSp mod">
        <pc:chgData name="Viet Anh Nguyen" userId="b95f61ff061388d5" providerId="LiveId" clId="{D69AC314-BFE5-4660-9154-E65219F83AC9}" dt="2022-02-28T10:08:04.564" v="1344" actId="9405"/>
        <pc:sldMkLst>
          <pc:docMk/>
          <pc:sldMk cId="0" sldId="580"/>
        </pc:sldMkLst>
        <pc:inkChg chg="add">
          <ac:chgData name="Viet Anh Nguyen" userId="b95f61ff061388d5" providerId="LiveId" clId="{D69AC314-BFE5-4660-9154-E65219F83AC9}" dt="2022-02-28T06:55:41.893" v="1028" actId="9405"/>
          <ac:inkMkLst>
            <pc:docMk/>
            <pc:sldMk cId="0" sldId="580"/>
            <ac:inkMk id="2" creationId="{337556A6-77C4-4C59-88CA-8C601AB9FD6B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3" creationId="{DBD0A5E1-4B34-4800-ACE3-F41728ED4C5B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4" creationId="{D2931CF6-FC09-44B9-8FE4-C0FA35718E29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5" creationId="{C1701859-714C-4253-A71F-3F8DAAC39D79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6" creationId="{6D5EB89B-FAB0-4644-88A7-577D12EA1570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7" creationId="{A8D33D10-1801-412F-BAEE-23A5B35E5CA5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8" creationId="{BF754752-F18F-4F37-8F2C-694F7F86805D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9" creationId="{FF68D86F-C574-4C9A-9AD0-BE7EAACB0079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10" creationId="{3E44711C-6CC0-4DD5-BC01-C27D343CF853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11" creationId="{C4D44CC5-CD09-418A-9476-EDC24549A11C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12" creationId="{CA2CF530-F027-441B-84F1-B7F7DF0A8313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13" creationId="{1E4A2DB9-4AAD-47A3-B1F4-CB612249F542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14" creationId="{EABEEFDC-2D52-4FCB-A81D-BE3AEB1FA4C4}"/>
          </ac:inkMkLst>
        </pc:inkChg>
        <pc:inkChg chg="add del">
          <ac:chgData name="Viet Anh Nguyen" userId="b95f61ff061388d5" providerId="LiveId" clId="{D69AC314-BFE5-4660-9154-E65219F83AC9}" dt="2022-02-28T06:55:52.394" v="1042"/>
          <ac:inkMkLst>
            <pc:docMk/>
            <pc:sldMk cId="0" sldId="580"/>
            <ac:inkMk id="15" creationId="{68B7EAF6-2C79-42AC-A906-BC41D18C85A2}"/>
          </ac:inkMkLst>
        </pc:inkChg>
        <pc:inkChg chg="add del">
          <ac:chgData name="Viet Anh Nguyen" userId="b95f61ff061388d5" providerId="LiveId" clId="{D69AC314-BFE5-4660-9154-E65219F83AC9}" dt="2022-02-28T06:55:55.578" v="1051"/>
          <ac:inkMkLst>
            <pc:docMk/>
            <pc:sldMk cId="0" sldId="580"/>
            <ac:inkMk id="16" creationId="{A0F0108C-72FA-46EC-8BB7-6A1355FED753}"/>
          </ac:inkMkLst>
        </pc:inkChg>
        <pc:inkChg chg="add del">
          <ac:chgData name="Viet Anh Nguyen" userId="b95f61ff061388d5" providerId="LiveId" clId="{D69AC314-BFE5-4660-9154-E65219F83AC9}" dt="2022-02-28T06:55:55.578" v="1051"/>
          <ac:inkMkLst>
            <pc:docMk/>
            <pc:sldMk cId="0" sldId="580"/>
            <ac:inkMk id="17" creationId="{084DBFFE-D8DA-4C95-B0C6-A9C3980420C5}"/>
          </ac:inkMkLst>
        </pc:inkChg>
        <pc:inkChg chg="add del">
          <ac:chgData name="Viet Anh Nguyen" userId="b95f61ff061388d5" providerId="LiveId" clId="{D69AC314-BFE5-4660-9154-E65219F83AC9}" dt="2022-02-28T06:55:55.578" v="1051"/>
          <ac:inkMkLst>
            <pc:docMk/>
            <pc:sldMk cId="0" sldId="580"/>
            <ac:inkMk id="18" creationId="{6FFB32E2-5495-4A16-8E68-04BD7324B8C9}"/>
          </ac:inkMkLst>
        </pc:inkChg>
        <pc:inkChg chg="add del">
          <ac:chgData name="Viet Anh Nguyen" userId="b95f61ff061388d5" providerId="LiveId" clId="{D69AC314-BFE5-4660-9154-E65219F83AC9}" dt="2022-02-28T06:55:55.578" v="1051"/>
          <ac:inkMkLst>
            <pc:docMk/>
            <pc:sldMk cId="0" sldId="580"/>
            <ac:inkMk id="19" creationId="{9B3BBCDA-4096-4823-8F65-5036DE084CB8}"/>
          </ac:inkMkLst>
        </pc:inkChg>
        <pc:inkChg chg="add del">
          <ac:chgData name="Viet Anh Nguyen" userId="b95f61ff061388d5" providerId="LiveId" clId="{D69AC314-BFE5-4660-9154-E65219F83AC9}" dt="2022-02-28T06:55:55.578" v="1051"/>
          <ac:inkMkLst>
            <pc:docMk/>
            <pc:sldMk cId="0" sldId="580"/>
            <ac:inkMk id="20" creationId="{4A2B4272-648A-4E2A-82E8-C5DF2A5A5F58}"/>
          </ac:inkMkLst>
        </pc:inkChg>
        <pc:inkChg chg="add del">
          <ac:chgData name="Viet Anh Nguyen" userId="b95f61ff061388d5" providerId="LiveId" clId="{D69AC314-BFE5-4660-9154-E65219F83AC9}" dt="2022-02-28T06:55:55.578" v="1051"/>
          <ac:inkMkLst>
            <pc:docMk/>
            <pc:sldMk cId="0" sldId="580"/>
            <ac:inkMk id="21" creationId="{928DC636-DFA1-4D4F-94D4-A447D9BCDEB3}"/>
          </ac:inkMkLst>
        </pc:inkChg>
        <pc:inkChg chg="add del">
          <ac:chgData name="Viet Anh Nguyen" userId="b95f61ff061388d5" providerId="LiveId" clId="{D69AC314-BFE5-4660-9154-E65219F83AC9}" dt="2022-02-28T06:55:55.578" v="1051"/>
          <ac:inkMkLst>
            <pc:docMk/>
            <pc:sldMk cId="0" sldId="580"/>
            <ac:inkMk id="22" creationId="{6E8929D5-1E89-4270-AFA5-B1DA7AFFA36A}"/>
          </ac:inkMkLst>
        </pc:inkChg>
        <pc:inkChg chg="add del">
          <ac:chgData name="Viet Anh Nguyen" userId="b95f61ff061388d5" providerId="LiveId" clId="{D69AC314-BFE5-4660-9154-E65219F83AC9}" dt="2022-02-28T06:55:55.578" v="1051"/>
          <ac:inkMkLst>
            <pc:docMk/>
            <pc:sldMk cId="0" sldId="580"/>
            <ac:inkMk id="23" creationId="{538D8272-5F4D-4E15-B0B2-1657BC3246AC}"/>
          </ac:inkMkLst>
        </pc:inkChg>
        <pc:inkChg chg="add del">
          <ac:chgData name="Viet Anh Nguyen" userId="b95f61ff061388d5" providerId="LiveId" clId="{D69AC314-BFE5-4660-9154-E65219F83AC9}" dt="2022-02-28T06:55:55.578" v="1051"/>
          <ac:inkMkLst>
            <pc:docMk/>
            <pc:sldMk cId="0" sldId="580"/>
            <ac:inkMk id="24" creationId="{ADB5F80A-6C7F-4DF2-AF85-ABFE9C5DDBDA}"/>
          </ac:inkMkLst>
        </pc:inkChg>
        <pc:inkChg chg="add">
          <ac:chgData name="Viet Anh Nguyen" userId="b95f61ff061388d5" providerId="LiveId" clId="{D69AC314-BFE5-4660-9154-E65219F83AC9}" dt="2022-02-28T06:55:55.578" v="1051"/>
          <ac:inkMkLst>
            <pc:docMk/>
            <pc:sldMk cId="0" sldId="580"/>
            <ac:inkMk id="25" creationId="{70DCE33F-81E4-4351-BFBE-71A2BED3F0D6}"/>
          </ac:inkMkLst>
        </pc:inkChg>
        <pc:inkChg chg="add">
          <ac:chgData name="Viet Anh Nguyen" userId="b95f61ff061388d5" providerId="LiveId" clId="{D69AC314-BFE5-4660-9154-E65219F83AC9}" dt="2022-02-28T10:08:00.967" v="1343" actId="9405"/>
          <ac:inkMkLst>
            <pc:docMk/>
            <pc:sldMk cId="0" sldId="580"/>
            <ac:inkMk id="26" creationId="{999F3D64-BF5C-4EAA-8C77-993E43E5BDA3}"/>
          </ac:inkMkLst>
        </pc:inkChg>
        <pc:inkChg chg="add">
          <ac:chgData name="Viet Anh Nguyen" userId="b95f61ff061388d5" providerId="LiveId" clId="{D69AC314-BFE5-4660-9154-E65219F83AC9}" dt="2022-02-28T10:08:04.564" v="1344" actId="9405"/>
          <ac:inkMkLst>
            <pc:docMk/>
            <pc:sldMk cId="0" sldId="580"/>
            <ac:inkMk id="27" creationId="{154FDB5C-3BC3-4701-83E9-3DF319C866AC}"/>
          </ac:inkMkLst>
        </pc:inkChg>
      </pc:sldChg>
      <pc:sldChg chg="addSp delSp mod">
        <pc:chgData name="Viet Anh Nguyen" userId="b95f61ff061388d5" providerId="LiveId" clId="{D69AC314-BFE5-4660-9154-E65219F83AC9}" dt="2022-02-28T08:34:19.078" v="1225"/>
        <pc:sldMkLst>
          <pc:docMk/>
          <pc:sldMk cId="0" sldId="583"/>
        </pc:sldMkLst>
        <pc:inkChg chg="add">
          <ac:chgData name="Viet Anh Nguyen" userId="b95f61ff061388d5" providerId="LiveId" clId="{D69AC314-BFE5-4660-9154-E65219F83AC9}" dt="2022-02-28T07:08:30.626" v="1052" actId="9405"/>
          <ac:inkMkLst>
            <pc:docMk/>
            <pc:sldMk cId="0" sldId="583"/>
            <ac:inkMk id="2" creationId="{2AC31A40-47CC-4E82-831A-31F4DFC93EEF}"/>
          </ac:inkMkLst>
        </pc:inkChg>
        <pc:inkChg chg="add">
          <ac:chgData name="Viet Anh Nguyen" userId="b95f61ff061388d5" providerId="LiveId" clId="{D69AC314-BFE5-4660-9154-E65219F83AC9}" dt="2022-02-28T07:08:41.381" v="1053" actId="9405"/>
          <ac:inkMkLst>
            <pc:docMk/>
            <pc:sldMk cId="0" sldId="583"/>
            <ac:inkMk id="3" creationId="{9FB30BFF-62A6-4ADD-ADF4-695AA4C40428}"/>
          </ac:inkMkLst>
        </pc:inkChg>
        <pc:inkChg chg="add del">
          <ac:chgData name="Viet Anh Nguyen" userId="b95f61ff061388d5" providerId="LiveId" clId="{D69AC314-BFE5-4660-9154-E65219F83AC9}" dt="2022-02-28T07:08:45.562" v="1063"/>
          <ac:inkMkLst>
            <pc:docMk/>
            <pc:sldMk cId="0" sldId="583"/>
            <ac:inkMk id="4" creationId="{F5ABBAF6-50AE-4238-BE6E-C7AE5E18E67A}"/>
          </ac:inkMkLst>
        </pc:inkChg>
        <pc:inkChg chg="add del">
          <ac:chgData name="Viet Anh Nguyen" userId="b95f61ff061388d5" providerId="LiveId" clId="{D69AC314-BFE5-4660-9154-E65219F83AC9}" dt="2022-02-28T07:08:45.562" v="1063"/>
          <ac:inkMkLst>
            <pc:docMk/>
            <pc:sldMk cId="0" sldId="583"/>
            <ac:inkMk id="5" creationId="{991DAB9D-1CE7-496F-9E42-E33856F942AE}"/>
          </ac:inkMkLst>
        </pc:inkChg>
        <pc:inkChg chg="add del">
          <ac:chgData name="Viet Anh Nguyen" userId="b95f61ff061388d5" providerId="LiveId" clId="{D69AC314-BFE5-4660-9154-E65219F83AC9}" dt="2022-02-28T07:08:45.562" v="1063"/>
          <ac:inkMkLst>
            <pc:docMk/>
            <pc:sldMk cId="0" sldId="583"/>
            <ac:inkMk id="6" creationId="{4928EFA8-3C48-42B0-8AFF-005310A9BD9D}"/>
          </ac:inkMkLst>
        </pc:inkChg>
        <pc:inkChg chg="add del">
          <ac:chgData name="Viet Anh Nguyen" userId="b95f61ff061388d5" providerId="LiveId" clId="{D69AC314-BFE5-4660-9154-E65219F83AC9}" dt="2022-02-28T07:08:45.562" v="1063"/>
          <ac:inkMkLst>
            <pc:docMk/>
            <pc:sldMk cId="0" sldId="583"/>
            <ac:inkMk id="7" creationId="{3BD504F9-6A78-4373-A261-FEB1E5EC3BEE}"/>
          </ac:inkMkLst>
        </pc:inkChg>
        <pc:inkChg chg="add del">
          <ac:chgData name="Viet Anh Nguyen" userId="b95f61ff061388d5" providerId="LiveId" clId="{D69AC314-BFE5-4660-9154-E65219F83AC9}" dt="2022-02-28T07:08:45.562" v="1063"/>
          <ac:inkMkLst>
            <pc:docMk/>
            <pc:sldMk cId="0" sldId="583"/>
            <ac:inkMk id="8" creationId="{1FD59E71-4EBF-46B5-BAB2-322173618892}"/>
          </ac:inkMkLst>
        </pc:inkChg>
        <pc:inkChg chg="add del">
          <ac:chgData name="Viet Anh Nguyen" userId="b95f61ff061388d5" providerId="LiveId" clId="{D69AC314-BFE5-4660-9154-E65219F83AC9}" dt="2022-02-28T07:08:45.562" v="1063"/>
          <ac:inkMkLst>
            <pc:docMk/>
            <pc:sldMk cId="0" sldId="583"/>
            <ac:inkMk id="9" creationId="{3CB3F727-54D7-4B85-B9FC-70A710150010}"/>
          </ac:inkMkLst>
        </pc:inkChg>
        <pc:inkChg chg="add del">
          <ac:chgData name="Viet Anh Nguyen" userId="b95f61ff061388d5" providerId="LiveId" clId="{D69AC314-BFE5-4660-9154-E65219F83AC9}" dt="2022-02-28T07:08:45.562" v="1063"/>
          <ac:inkMkLst>
            <pc:docMk/>
            <pc:sldMk cId="0" sldId="583"/>
            <ac:inkMk id="10" creationId="{FDD76BD6-E19B-4776-A40A-50F371D1BF37}"/>
          </ac:inkMkLst>
        </pc:inkChg>
        <pc:inkChg chg="add del">
          <ac:chgData name="Viet Anh Nguyen" userId="b95f61ff061388d5" providerId="LiveId" clId="{D69AC314-BFE5-4660-9154-E65219F83AC9}" dt="2022-02-28T07:08:45.562" v="1063"/>
          <ac:inkMkLst>
            <pc:docMk/>
            <pc:sldMk cId="0" sldId="583"/>
            <ac:inkMk id="11" creationId="{F678FD42-A28F-4BD6-BD66-222198813593}"/>
          </ac:inkMkLst>
        </pc:inkChg>
        <pc:inkChg chg="add del">
          <ac:chgData name="Viet Anh Nguyen" userId="b95f61ff061388d5" providerId="LiveId" clId="{D69AC314-BFE5-4660-9154-E65219F83AC9}" dt="2022-02-28T07:08:45.562" v="1063"/>
          <ac:inkMkLst>
            <pc:docMk/>
            <pc:sldMk cId="0" sldId="583"/>
            <ac:inkMk id="12" creationId="{52BF3C91-D3B4-45AC-BF82-4A868FB3008B}"/>
          </ac:inkMkLst>
        </pc:inkChg>
        <pc:inkChg chg="add del">
          <ac:chgData name="Viet Anh Nguyen" userId="b95f61ff061388d5" providerId="LiveId" clId="{D69AC314-BFE5-4660-9154-E65219F83AC9}" dt="2022-02-28T07:08:48.093" v="1068"/>
          <ac:inkMkLst>
            <pc:docMk/>
            <pc:sldMk cId="0" sldId="583"/>
            <ac:inkMk id="13" creationId="{0F1D3395-9292-43A5-B3D1-58243553B6E3}"/>
          </ac:inkMkLst>
        </pc:inkChg>
        <pc:inkChg chg="add del">
          <ac:chgData name="Viet Anh Nguyen" userId="b95f61ff061388d5" providerId="LiveId" clId="{D69AC314-BFE5-4660-9154-E65219F83AC9}" dt="2022-02-28T07:08:48.093" v="1068"/>
          <ac:inkMkLst>
            <pc:docMk/>
            <pc:sldMk cId="0" sldId="583"/>
            <ac:inkMk id="14" creationId="{0C7CE475-5E98-4B9D-9DB4-89238EC1679B}"/>
          </ac:inkMkLst>
        </pc:inkChg>
        <pc:inkChg chg="add del">
          <ac:chgData name="Viet Anh Nguyen" userId="b95f61ff061388d5" providerId="LiveId" clId="{D69AC314-BFE5-4660-9154-E65219F83AC9}" dt="2022-02-28T07:08:48.093" v="1068"/>
          <ac:inkMkLst>
            <pc:docMk/>
            <pc:sldMk cId="0" sldId="583"/>
            <ac:inkMk id="15" creationId="{88BF2C64-8F21-470F-9ADC-FA7967FEA9E0}"/>
          </ac:inkMkLst>
        </pc:inkChg>
        <pc:inkChg chg="add">
          <ac:chgData name="Viet Anh Nguyen" userId="b95f61ff061388d5" providerId="LiveId" clId="{D69AC314-BFE5-4660-9154-E65219F83AC9}" dt="2022-02-28T07:08:46.822" v="1066" actId="9405"/>
          <ac:inkMkLst>
            <pc:docMk/>
            <pc:sldMk cId="0" sldId="583"/>
            <ac:inkMk id="16" creationId="{EBC7BC87-8F91-4BAE-A87E-3326BE284F87}"/>
          </ac:inkMkLst>
        </pc:inkChg>
        <pc:inkChg chg="add del">
          <ac:chgData name="Viet Anh Nguyen" userId="b95f61ff061388d5" providerId="LiveId" clId="{D69AC314-BFE5-4660-9154-E65219F83AC9}" dt="2022-02-28T07:08:48.093" v="1068"/>
          <ac:inkMkLst>
            <pc:docMk/>
            <pc:sldMk cId="0" sldId="583"/>
            <ac:inkMk id="17" creationId="{D1715743-172A-4CF6-9E31-23DD92642F08}"/>
          </ac:inkMkLst>
        </pc:inkChg>
        <pc:inkChg chg="add">
          <ac:chgData name="Viet Anh Nguyen" userId="b95f61ff061388d5" providerId="LiveId" clId="{D69AC314-BFE5-4660-9154-E65219F83AC9}" dt="2022-02-28T07:08:48.093" v="1068"/>
          <ac:inkMkLst>
            <pc:docMk/>
            <pc:sldMk cId="0" sldId="583"/>
            <ac:inkMk id="18" creationId="{8E83FDDA-8D19-482F-BDBB-FA7A17FB0DA3}"/>
          </ac:inkMkLst>
        </pc:inkChg>
        <pc:inkChg chg="add del">
          <ac:chgData name="Viet Anh Nguyen" userId="b95f61ff061388d5" providerId="LiveId" clId="{D69AC314-BFE5-4660-9154-E65219F83AC9}" dt="2022-02-28T08:34:16.738" v="1219"/>
          <ac:inkMkLst>
            <pc:docMk/>
            <pc:sldMk cId="0" sldId="583"/>
            <ac:inkMk id="19" creationId="{7C834673-AA7D-4F13-98C0-E7C874466EDE}"/>
          </ac:inkMkLst>
        </pc:inkChg>
        <pc:inkChg chg="add del">
          <ac:chgData name="Viet Anh Nguyen" userId="b95f61ff061388d5" providerId="LiveId" clId="{D69AC314-BFE5-4660-9154-E65219F83AC9}" dt="2022-02-28T08:34:16.738" v="1219"/>
          <ac:inkMkLst>
            <pc:docMk/>
            <pc:sldMk cId="0" sldId="583"/>
            <ac:inkMk id="20" creationId="{4F360752-CD93-4242-AAAF-286DEEDAC846}"/>
          </ac:inkMkLst>
        </pc:inkChg>
        <pc:inkChg chg="add del">
          <ac:chgData name="Viet Anh Nguyen" userId="b95f61ff061388d5" providerId="LiveId" clId="{D69AC314-BFE5-4660-9154-E65219F83AC9}" dt="2022-02-28T08:34:16.738" v="1219"/>
          <ac:inkMkLst>
            <pc:docMk/>
            <pc:sldMk cId="0" sldId="583"/>
            <ac:inkMk id="21" creationId="{96AB83A9-D09A-4387-8572-3CC2FC5FFF2C}"/>
          </ac:inkMkLst>
        </pc:inkChg>
        <pc:inkChg chg="add del">
          <ac:chgData name="Viet Anh Nguyen" userId="b95f61ff061388d5" providerId="LiveId" clId="{D69AC314-BFE5-4660-9154-E65219F83AC9}" dt="2022-02-28T08:34:16.738" v="1219"/>
          <ac:inkMkLst>
            <pc:docMk/>
            <pc:sldMk cId="0" sldId="583"/>
            <ac:inkMk id="22" creationId="{612DFB25-AF1B-4B81-9CD7-3C0C1BB3EB51}"/>
          </ac:inkMkLst>
        </pc:inkChg>
        <pc:inkChg chg="add del">
          <ac:chgData name="Viet Anh Nguyen" userId="b95f61ff061388d5" providerId="LiveId" clId="{D69AC314-BFE5-4660-9154-E65219F83AC9}" dt="2022-02-28T08:34:16.738" v="1219"/>
          <ac:inkMkLst>
            <pc:docMk/>
            <pc:sldMk cId="0" sldId="583"/>
            <ac:inkMk id="23" creationId="{F1901CEA-672F-4B94-A2DC-BF67F6E8F2CA}"/>
          </ac:inkMkLst>
        </pc:inkChg>
        <pc:inkChg chg="add del">
          <ac:chgData name="Viet Anh Nguyen" userId="b95f61ff061388d5" providerId="LiveId" clId="{D69AC314-BFE5-4660-9154-E65219F83AC9}" dt="2022-02-28T08:34:16.738" v="1219"/>
          <ac:inkMkLst>
            <pc:docMk/>
            <pc:sldMk cId="0" sldId="583"/>
            <ac:inkMk id="24" creationId="{5F2B3D04-0298-439F-91B0-B05A7F7E253C}"/>
          </ac:inkMkLst>
        </pc:inkChg>
        <pc:inkChg chg="add del">
          <ac:chgData name="Viet Anh Nguyen" userId="b95f61ff061388d5" providerId="LiveId" clId="{D69AC314-BFE5-4660-9154-E65219F83AC9}" dt="2022-02-28T08:34:16.738" v="1219"/>
          <ac:inkMkLst>
            <pc:docMk/>
            <pc:sldMk cId="0" sldId="583"/>
            <ac:inkMk id="25" creationId="{D9836886-DE90-47F6-B028-F13A189CBFE5}"/>
          </ac:inkMkLst>
        </pc:inkChg>
        <pc:inkChg chg="add del">
          <ac:chgData name="Viet Anh Nguyen" userId="b95f61ff061388d5" providerId="LiveId" clId="{D69AC314-BFE5-4660-9154-E65219F83AC9}" dt="2022-02-28T08:34:16.738" v="1219"/>
          <ac:inkMkLst>
            <pc:docMk/>
            <pc:sldMk cId="0" sldId="583"/>
            <ac:inkMk id="26" creationId="{DFE8D77E-8FAB-4D9C-AFD3-1983863DFDD9}"/>
          </ac:inkMkLst>
        </pc:inkChg>
        <pc:inkChg chg="add del">
          <ac:chgData name="Viet Anh Nguyen" userId="b95f61ff061388d5" providerId="LiveId" clId="{D69AC314-BFE5-4660-9154-E65219F83AC9}" dt="2022-02-28T08:34:19.078" v="1225"/>
          <ac:inkMkLst>
            <pc:docMk/>
            <pc:sldMk cId="0" sldId="583"/>
            <ac:inkMk id="27" creationId="{02B08CB4-28C9-47FE-8891-68EBCFB225DA}"/>
          </ac:inkMkLst>
        </pc:inkChg>
        <pc:inkChg chg="add del">
          <ac:chgData name="Viet Anh Nguyen" userId="b95f61ff061388d5" providerId="LiveId" clId="{D69AC314-BFE5-4660-9154-E65219F83AC9}" dt="2022-02-28T08:34:19.078" v="1225"/>
          <ac:inkMkLst>
            <pc:docMk/>
            <pc:sldMk cId="0" sldId="583"/>
            <ac:inkMk id="28" creationId="{1424B52B-B6D7-45A2-9EA7-BA325B8D1721}"/>
          </ac:inkMkLst>
        </pc:inkChg>
        <pc:inkChg chg="add del">
          <ac:chgData name="Viet Anh Nguyen" userId="b95f61ff061388d5" providerId="LiveId" clId="{D69AC314-BFE5-4660-9154-E65219F83AC9}" dt="2022-02-28T08:34:19.078" v="1225"/>
          <ac:inkMkLst>
            <pc:docMk/>
            <pc:sldMk cId="0" sldId="583"/>
            <ac:inkMk id="29" creationId="{4811B703-CD37-4D58-A61E-92CB1C429007}"/>
          </ac:inkMkLst>
        </pc:inkChg>
        <pc:inkChg chg="add del">
          <ac:chgData name="Viet Anh Nguyen" userId="b95f61ff061388d5" providerId="LiveId" clId="{D69AC314-BFE5-4660-9154-E65219F83AC9}" dt="2022-02-28T08:34:19.078" v="1225"/>
          <ac:inkMkLst>
            <pc:docMk/>
            <pc:sldMk cId="0" sldId="583"/>
            <ac:inkMk id="30" creationId="{E7F23005-4332-4893-9443-989EB7950695}"/>
          </ac:inkMkLst>
        </pc:inkChg>
        <pc:inkChg chg="add del">
          <ac:chgData name="Viet Anh Nguyen" userId="b95f61ff061388d5" providerId="LiveId" clId="{D69AC314-BFE5-4660-9154-E65219F83AC9}" dt="2022-02-28T08:34:19.078" v="1225"/>
          <ac:inkMkLst>
            <pc:docMk/>
            <pc:sldMk cId="0" sldId="583"/>
            <ac:inkMk id="31" creationId="{234F4806-C5D4-498B-AD34-9F922A03C06D}"/>
          </ac:inkMkLst>
        </pc:inkChg>
        <pc:inkChg chg="add del">
          <ac:chgData name="Viet Anh Nguyen" userId="b95f61ff061388d5" providerId="LiveId" clId="{D69AC314-BFE5-4660-9154-E65219F83AC9}" dt="2022-02-28T08:34:19.078" v="1225"/>
          <ac:inkMkLst>
            <pc:docMk/>
            <pc:sldMk cId="0" sldId="583"/>
            <ac:inkMk id="338944" creationId="{AF548A86-C6F9-4928-A15D-6BEBE9D8A45D}"/>
          </ac:inkMkLst>
        </pc:inkChg>
        <pc:inkChg chg="add">
          <ac:chgData name="Viet Anh Nguyen" userId="b95f61ff061388d5" providerId="LiveId" clId="{D69AC314-BFE5-4660-9154-E65219F83AC9}" dt="2022-02-28T08:34:19.078" v="1225"/>
          <ac:inkMkLst>
            <pc:docMk/>
            <pc:sldMk cId="0" sldId="583"/>
            <ac:inkMk id="338945" creationId="{C5DF0F57-9C46-4846-B79E-C01D18C7860B}"/>
          </ac:inkMkLst>
        </pc:inkChg>
      </pc:sldChg>
      <pc:sldChg chg="addSp delSp mod">
        <pc:chgData name="Viet Anh Nguyen" userId="b95f61ff061388d5" providerId="LiveId" clId="{D69AC314-BFE5-4660-9154-E65219F83AC9}" dt="2022-02-28T08:41:40.027" v="1281"/>
        <pc:sldMkLst>
          <pc:docMk/>
          <pc:sldMk cId="0" sldId="584"/>
        </pc:sldMkLst>
        <pc:inkChg chg="add del">
          <ac:chgData name="Viet Anh Nguyen" userId="b95f61ff061388d5" providerId="LiveId" clId="{D69AC314-BFE5-4660-9154-E65219F83AC9}" dt="2022-02-28T08:41:14.979" v="1228"/>
          <ac:inkMkLst>
            <pc:docMk/>
            <pc:sldMk cId="0" sldId="584"/>
            <ac:inkMk id="2" creationId="{D14EBC40-1FA9-44C2-ADDC-505D618B389A}"/>
          </ac:inkMkLst>
        </pc:inkChg>
        <pc:inkChg chg="add del">
          <ac:chgData name="Viet Anh Nguyen" userId="b95f61ff061388d5" providerId="LiveId" clId="{D69AC314-BFE5-4660-9154-E65219F83AC9}" dt="2022-02-28T08:41:14.979" v="1228"/>
          <ac:inkMkLst>
            <pc:docMk/>
            <pc:sldMk cId="0" sldId="584"/>
            <ac:inkMk id="3" creationId="{327E9CE3-2FC6-47CA-A42C-D581C483C8EB}"/>
          </ac:inkMkLst>
        </pc:inkChg>
        <pc:inkChg chg="add del">
          <ac:chgData name="Viet Anh Nguyen" userId="b95f61ff061388d5" providerId="LiveId" clId="{D69AC314-BFE5-4660-9154-E65219F83AC9}" dt="2022-02-28T08:41:16.979" v="1234"/>
          <ac:inkMkLst>
            <pc:docMk/>
            <pc:sldMk cId="0" sldId="584"/>
            <ac:inkMk id="4" creationId="{94904616-9F6F-4F6F-9C0A-57FB46FDD98F}"/>
          </ac:inkMkLst>
        </pc:inkChg>
        <pc:inkChg chg="add del">
          <ac:chgData name="Viet Anh Nguyen" userId="b95f61ff061388d5" providerId="LiveId" clId="{D69AC314-BFE5-4660-9154-E65219F83AC9}" dt="2022-02-28T08:41:16.979" v="1234"/>
          <ac:inkMkLst>
            <pc:docMk/>
            <pc:sldMk cId="0" sldId="584"/>
            <ac:inkMk id="5" creationId="{7E8381A6-B868-421F-AAAE-BC3D4FE9ED0E}"/>
          </ac:inkMkLst>
        </pc:inkChg>
        <pc:inkChg chg="add del">
          <ac:chgData name="Viet Anh Nguyen" userId="b95f61ff061388d5" providerId="LiveId" clId="{D69AC314-BFE5-4660-9154-E65219F83AC9}" dt="2022-02-28T08:41:16.979" v="1234"/>
          <ac:inkMkLst>
            <pc:docMk/>
            <pc:sldMk cId="0" sldId="584"/>
            <ac:inkMk id="6" creationId="{2F914473-9A33-4128-AE56-F1AC0A79F327}"/>
          </ac:inkMkLst>
        </pc:inkChg>
        <pc:inkChg chg="add del">
          <ac:chgData name="Viet Anh Nguyen" userId="b95f61ff061388d5" providerId="LiveId" clId="{D69AC314-BFE5-4660-9154-E65219F83AC9}" dt="2022-02-28T08:41:16.979" v="1234"/>
          <ac:inkMkLst>
            <pc:docMk/>
            <pc:sldMk cId="0" sldId="584"/>
            <ac:inkMk id="7" creationId="{59AD1672-0403-4E82-9938-E93DFE5288A6}"/>
          </ac:inkMkLst>
        </pc:inkChg>
        <pc:inkChg chg="add del">
          <ac:chgData name="Viet Anh Nguyen" userId="b95f61ff061388d5" providerId="LiveId" clId="{D69AC314-BFE5-4660-9154-E65219F83AC9}" dt="2022-02-28T08:41:16.979" v="1234"/>
          <ac:inkMkLst>
            <pc:docMk/>
            <pc:sldMk cId="0" sldId="584"/>
            <ac:inkMk id="8" creationId="{C0F8AFD3-63BD-4530-A552-85A49031379B}"/>
          </ac:inkMkLst>
        </pc:inkChg>
        <pc:inkChg chg="add del">
          <ac:chgData name="Viet Anh Nguyen" userId="b95f61ff061388d5" providerId="LiveId" clId="{D69AC314-BFE5-4660-9154-E65219F83AC9}" dt="2022-02-28T08:41:16.979" v="1234"/>
          <ac:inkMkLst>
            <pc:docMk/>
            <pc:sldMk cId="0" sldId="584"/>
            <ac:inkMk id="9" creationId="{319E2B9F-4B54-4861-889B-C5AA4CDE1895}"/>
          </ac:inkMkLst>
        </pc:inkChg>
        <pc:inkChg chg="add del">
          <ac:chgData name="Viet Anh Nguyen" userId="b95f61ff061388d5" providerId="LiveId" clId="{D69AC314-BFE5-4660-9154-E65219F83AC9}" dt="2022-02-28T08:41:18.216" v="1236"/>
          <ac:inkMkLst>
            <pc:docMk/>
            <pc:sldMk cId="0" sldId="584"/>
            <ac:inkMk id="10" creationId="{590A9030-7559-4B0C-9959-900BACFD5D3F}"/>
          </ac:inkMkLst>
        </pc:inkChg>
        <pc:inkChg chg="add">
          <ac:chgData name="Viet Anh Nguyen" userId="b95f61ff061388d5" providerId="LiveId" clId="{D69AC314-BFE5-4660-9154-E65219F83AC9}" dt="2022-02-28T08:41:16.979" v="1234"/>
          <ac:inkMkLst>
            <pc:docMk/>
            <pc:sldMk cId="0" sldId="584"/>
            <ac:inkMk id="11" creationId="{B0DD31A3-50B5-4465-9949-7788B2BC933D}"/>
          </ac:inkMkLst>
        </pc:inkChg>
        <pc:inkChg chg="add del">
          <ac:chgData name="Viet Anh Nguyen" userId="b95f61ff061388d5" providerId="LiveId" clId="{D69AC314-BFE5-4660-9154-E65219F83AC9}" dt="2022-02-28T08:41:18.216" v="1236"/>
          <ac:inkMkLst>
            <pc:docMk/>
            <pc:sldMk cId="0" sldId="584"/>
            <ac:inkMk id="12" creationId="{88BE87C6-4226-4938-8D05-1A9681A989BF}"/>
          </ac:inkMkLst>
        </pc:inkChg>
        <pc:inkChg chg="add del">
          <ac:chgData name="Viet Anh Nguyen" userId="b95f61ff061388d5" providerId="LiveId" clId="{D69AC314-BFE5-4660-9154-E65219F83AC9}" dt="2022-02-28T08:41:20.078" v="1241"/>
          <ac:inkMkLst>
            <pc:docMk/>
            <pc:sldMk cId="0" sldId="584"/>
            <ac:inkMk id="13" creationId="{7FA6149A-C87B-43AB-A74D-D3B2CBA319C4}"/>
          </ac:inkMkLst>
        </pc:inkChg>
        <pc:inkChg chg="add del">
          <ac:chgData name="Viet Anh Nguyen" userId="b95f61ff061388d5" providerId="LiveId" clId="{D69AC314-BFE5-4660-9154-E65219F83AC9}" dt="2022-02-28T08:41:20.078" v="1241"/>
          <ac:inkMkLst>
            <pc:docMk/>
            <pc:sldMk cId="0" sldId="584"/>
            <ac:inkMk id="14" creationId="{1000F332-C8F4-49EA-A3AC-1C2F17816C2B}"/>
          </ac:inkMkLst>
        </pc:inkChg>
        <pc:inkChg chg="add">
          <ac:chgData name="Viet Anh Nguyen" userId="b95f61ff061388d5" providerId="LiveId" clId="{D69AC314-BFE5-4660-9154-E65219F83AC9}" dt="2022-02-28T08:41:18.847" v="1238" actId="9405"/>
          <ac:inkMkLst>
            <pc:docMk/>
            <pc:sldMk cId="0" sldId="584"/>
            <ac:inkMk id="15" creationId="{BE0FC18D-EB2C-4087-B4E6-0D119B8D28F7}"/>
          </ac:inkMkLst>
        </pc:inkChg>
        <pc:inkChg chg="add">
          <ac:chgData name="Viet Anh Nguyen" userId="b95f61ff061388d5" providerId="LiveId" clId="{D69AC314-BFE5-4660-9154-E65219F83AC9}" dt="2022-02-28T08:41:19.028" v="1239" actId="9405"/>
          <ac:inkMkLst>
            <pc:docMk/>
            <pc:sldMk cId="0" sldId="584"/>
            <ac:inkMk id="16" creationId="{19896538-B3CF-4161-B03C-5B595676FB59}"/>
          </ac:inkMkLst>
        </pc:inkChg>
        <pc:inkChg chg="add">
          <ac:chgData name="Viet Anh Nguyen" userId="b95f61ff061388d5" providerId="LiveId" clId="{D69AC314-BFE5-4660-9154-E65219F83AC9}" dt="2022-02-28T08:41:19.164" v="1240" actId="9405"/>
          <ac:inkMkLst>
            <pc:docMk/>
            <pc:sldMk cId="0" sldId="584"/>
            <ac:inkMk id="17" creationId="{078B9379-B08F-4B66-96F9-AC87C0DC9112}"/>
          </ac:inkMkLst>
        </pc:inkChg>
        <pc:inkChg chg="add">
          <ac:chgData name="Viet Anh Nguyen" userId="b95f61ff061388d5" providerId="LiveId" clId="{D69AC314-BFE5-4660-9154-E65219F83AC9}" dt="2022-02-28T08:41:20.078" v="1241"/>
          <ac:inkMkLst>
            <pc:docMk/>
            <pc:sldMk cId="0" sldId="584"/>
            <ac:inkMk id="18" creationId="{80F9AD56-9DF5-49E8-BBA6-CCE9E4F8762F}"/>
          </ac:inkMkLst>
        </pc:inkChg>
        <pc:inkChg chg="add del">
          <ac:chgData name="Viet Anh Nguyen" userId="b95f61ff061388d5" providerId="LiveId" clId="{D69AC314-BFE5-4660-9154-E65219F83AC9}" dt="2022-02-28T08:41:23.461" v="1247"/>
          <ac:inkMkLst>
            <pc:docMk/>
            <pc:sldMk cId="0" sldId="584"/>
            <ac:inkMk id="19" creationId="{24BCE961-ACFA-4C1D-BA6C-14B960A807C7}"/>
          </ac:inkMkLst>
        </pc:inkChg>
        <pc:inkChg chg="add del">
          <ac:chgData name="Viet Anh Nguyen" userId="b95f61ff061388d5" providerId="LiveId" clId="{D69AC314-BFE5-4660-9154-E65219F83AC9}" dt="2022-02-28T08:41:23.461" v="1247"/>
          <ac:inkMkLst>
            <pc:docMk/>
            <pc:sldMk cId="0" sldId="584"/>
            <ac:inkMk id="20" creationId="{83B6A52D-AC14-4816-ADF7-D3B4A6944A7B}"/>
          </ac:inkMkLst>
        </pc:inkChg>
        <pc:inkChg chg="add del">
          <ac:chgData name="Viet Anh Nguyen" userId="b95f61ff061388d5" providerId="LiveId" clId="{D69AC314-BFE5-4660-9154-E65219F83AC9}" dt="2022-02-28T08:41:23.461" v="1247"/>
          <ac:inkMkLst>
            <pc:docMk/>
            <pc:sldMk cId="0" sldId="584"/>
            <ac:inkMk id="21" creationId="{7723AF3D-0E2A-45E6-8A7E-36A8ADCC0E87}"/>
          </ac:inkMkLst>
        </pc:inkChg>
        <pc:inkChg chg="add del">
          <ac:chgData name="Viet Anh Nguyen" userId="b95f61ff061388d5" providerId="LiveId" clId="{D69AC314-BFE5-4660-9154-E65219F83AC9}" dt="2022-02-28T08:41:23.461" v="1247"/>
          <ac:inkMkLst>
            <pc:docMk/>
            <pc:sldMk cId="0" sldId="584"/>
            <ac:inkMk id="22" creationId="{B499B8FE-6E89-4C13-A85A-D5AC8D6E5990}"/>
          </ac:inkMkLst>
        </pc:inkChg>
        <pc:inkChg chg="add del">
          <ac:chgData name="Viet Anh Nguyen" userId="b95f61ff061388d5" providerId="LiveId" clId="{D69AC314-BFE5-4660-9154-E65219F83AC9}" dt="2022-02-28T08:41:23.461" v="1247"/>
          <ac:inkMkLst>
            <pc:docMk/>
            <pc:sldMk cId="0" sldId="584"/>
            <ac:inkMk id="23" creationId="{A738E4F1-47D2-4676-A8D2-6DB45E30514A}"/>
          </ac:inkMkLst>
        </pc:inkChg>
        <pc:inkChg chg="add del">
          <ac:chgData name="Viet Anh Nguyen" userId="b95f61ff061388d5" providerId="LiveId" clId="{D69AC314-BFE5-4660-9154-E65219F83AC9}" dt="2022-02-28T08:41:26.472" v="1251"/>
          <ac:inkMkLst>
            <pc:docMk/>
            <pc:sldMk cId="0" sldId="584"/>
            <ac:inkMk id="24" creationId="{86CFB18E-8F6A-4A13-A981-8500EF9380CC}"/>
          </ac:inkMkLst>
        </pc:inkChg>
        <pc:inkChg chg="add del">
          <ac:chgData name="Viet Anh Nguyen" userId="b95f61ff061388d5" providerId="LiveId" clId="{D69AC314-BFE5-4660-9154-E65219F83AC9}" dt="2022-02-28T08:41:26.472" v="1251"/>
          <ac:inkMkLst>
            <pc:docMk/>
            <pc:sldMk cId="0" sldId="584"/>
            <ac:inkMk id="25" creationId="{E5B98CCC-4DA9-489D-B30F-22A9BDB7730D}"/>
          </ac:inkMkLst>
        </pc:inkChg>
        <pc:inkChg chg="add del">
          <ac:chgData name="Viet Anh Nguyen" userId="b95f61ff061388d5" providerId="LiveId" clId="{D69AC314-BFE5-4660-9154-E65219F83AC9}" dt="2022-02-28T08:41:26.472" v="1251"/>
          <ac:inkMkLst>
            <pc:docMk/>
            <pc:sldMk cId="0" sldId="584"/>
            <ac:inkMk id="26" creationId="{F5A07F48-471B-48B6-A56F-7ADC2D32B6D1}"/>
          </ac:inkMkLst>
        </pc:inkChg>
        <pc:inkChg chg="add del">
          <ac:chgData name="Viet Anh Nguyen" userId="b95f61ff061388d5" providerId="LiveId" clId="{D69AC314-BFE5-4660-9154-E65219F83AC9}" dt="2022-02-28T08:41:26.472" v="1251"/>
          <ac:inkMkLst>
            <pc:docMk/>
            <pc:sldMk cId="0" sldId="584"/>
            <ac:inkMk id="27" creationId="{41D377A7-06BB-4A02-8053-184514927C5A}"/>
          </ac:inkMkLst>
        </pc:inkChg>
        <pc:inkChg chg="add del">
          <ac:chgData name="Viet Anh Nguyen" userId="b95f61ff061388d5" providerId="LiveId" clId="{D69AC314-BFE5-4660-9154-E65219F83AC9}" dt="2022-02-28T08:41:29.487" v="1258"/>
          <ac:inkMkLst>
            <pc:docMk/>
            <pc:sldMk cId="0" sldId="584"/>
            <ac:inkMk id="28" creationId="{15884D1C-ED39-4CCF-9864-693B50E7364E}"/>
          </ac:inkMkLst>
        </pc:inkChg>
        <pc:inkChg chg="add del">
          <ac:chgData name="Viet Anh Nguyen" userId="b95f61ff061388d5" providerId="LiveId" clId="{D69AC314-BFE5-4660-9154-E65219F83AC9}" dt="2022-02-28T08:41:27.498" v="1255"/>
          <ac:inkMkLst>
            <pc:docMk/>
            <pc:sldMk cId="0" sldId="584"/>
            <ac:inkMk id="29" creationId="{B237F0C3-77EC-4043-A998-0AC2893B3F12}"/>
          </ac:inkMkLst>
        </pc:inkChg>
        <pc:inkChg chg="add del">
          <ac:chgData name="Viet Anh Nguyen" userId="b95f61ff061388d5" providerId="LiveId" clId="{D69AC314-BFE5-4660-9154-E65219F83AC9}" dt="2022-02-28T08:41:27.498" v="1255"/>
          <ac:inkMkLst>
            <pc:docMk/>
            <pc:sldMk cId="0" sldId="584"/>
            <ac:inkMk id="30" creationId="{1DC19F9A-47CC-40A0-AEFE-90182719BE62}"/>
          </ac:inkMkLst>
        </pc:inkChg>
        <pc:inkChg chg="add del">
          <ac:chgData name="Viet Anh Nguyen" userId="b95f61ff061388d5" providerId="LiveId" clId="{D69AC314-BFE5-4660-9154-E65219F83AC9}" dt="2022-02-28T08:41:27.498" v="1255"/>
          <ac:inkMkLst>
            <pc:docMk/>
            <pc:sldMk cId="0" sldId="584"/>
            <ac:inkMk id="31" creationId="{896CC700-CC59-48F3-BA23-4581A93DF36A}"/>
          </ac:inkMkLst>
        </pc:inkChg>
        <pc:inkChg chg="add del">
          <ac:chgData name="Viet Anh Nguyen" userId="b95f61ff061388d5" providerId="LiveId" clId="{D69AC314-BFE5-4660-9154-E65219F83AC9}" dt="2022-02-28T08:41:29.487" v="1258"/>
          <ac:inkMkLst>
            <pc:docMk/>
            <pc:sldMk cId="0" sldId="584"/>
            <ac:inkMk id="339968" creationId="{54167FF8-BA92-4F76-A5B0-037140B9D40D}"/>
          </ac:inkMkLst>
        </pc:inkChg>
        <pc:inkChg chg="add del">
          <ac:chgData name="Viet Anh Nguyen" userId="b95f61ff061388d5" providerId="LiveId" clId="{D69AC314-BFE5-4660-9154-E65219F83AC9}" dt="2022-02-28T08:41:29.487" v="1258"/>
          <ac:inkMkLst>
            <pc:docMk/>
            <pc:sldMk cId="0" sldId="584"/>
            <ac:inkMk id="339969" creationId="{222A9AB1-05AA-48DF-A9FB-6E6FFFFF4EC4}"/>
          </ac:inkMkLst>
        </pc:inkChg>
        <pc:inkChg chg="add del">
          <ac:chgData name="Viet Anh Nguyen" userId="b95f61ff061388d5" providerId="LiveId" clId="{D69AC314-BFE5-4660-9154-E65219F83AC9}" dt="2022-02-28T08:41:29.487" v="1258"/>
          <ac:inkMkLst>
            <pc:docMk/>
            <pc:sldMk cId="0" sldId="584"/>
            <ac:inkMk id="339974" creationId="{2949237B-7C17-4164-9284-BF891271E26E}"/>
          </ac:inkMkLst>
        </pc:inkChg>
        <pc:inkChg chg="add del">
          <ac:chgData name="Viet Anh Nguyen" userId="b95f61ff061388d5" providerId="LiveId" clId="{D69AC314-BFE5-4660-9154-E65219F83AC9}" dt="2022-02-28T08:41:31.456" v="1262"/>
          <ac:inkMkLst>
            <pc:docMk/>
            <pc:sldMk cId="0" sldId="584"/>
            <ac:inkMk id="339975" creationId="{19256FEC-82AC-4680-AFAF-B9609E1ACDE9}"/>
          </ac:inkMkLst>
        </pc:inkChg>
        <pc:inkChg chg="add del">
          <ac:chgData name="Viet Anh Nguyen" userId="b95f61ff061388d5" providerId="LiveId" clId="{D69AC314-BFE5-4660-9154-E65219F83AC9}" dt="2022-02-28T08:41:31.456" v="1262"/>
          <ac:inkMkLst>
            <pc:docMk/>
            <pc:sldMk cId="0" sldId="584"/>
            <ac:inkMk id="339976" creationId="{186097F3-8E9C-4A45-AB4D-90BBE0CE8131}"/>
          </ac:inkMkLst>
        </pc:inkChg>
        <pc:inkChg chg="add del">
          <ac:chgData name="Viet Anh Nguyen" userId="b95f61ff061388d5" providerId="LiveId" clId="{D69AC314-BFE5-4660-9154-E65219F83AC9}" dt="2022-02-28T08:41:31.456" v="1262"/>
          <ac:inkMkLst>
            <pc:docMk/>
            <pc:sldMk cId="0" sldId="584"/>
            <ac:inkMk id="339977" creationId="{E9F8DABF-FCD7-419C-B02F-6E47D56B4151}"/>
          </ac:inkMkLst>
        </pc:inkChg>
        <pc:inkChg chg="add del">
          <ac:chgData name="Viet Anh Nguyen" userId="b95f61ff061388d5" providerId="LiveId" clId="{D69AC314-BFE5-4660-9154-E65219F83AC9}" dt="2022-02-28T08:41:31.456" v="1262"/>
          <ac:inkMkLst>
            <pc:docMk/>
            <pc:sldMk cId="0" sldId="584"/>
            <ac:inkMk id="339979" creationId="{73F90936-D0D9-4085-8D92-4E5B66957DAB}"/>
          </ac:inkMkLst>
        </pc:inkChg>
        <pc:inkChg chg="add del">
          <ac:chgData name="Viet Anh Nguyen" userId="b95f61ff061388d5" providerId="LiveId" clId="{D69AC314-BFE5-4660-9154-E65219F83AC9}" dt="2022-02-28T08:41:34.446" v="1269"/>
          <ac:inkMkLst>
            <pc:docMk/>
            <pc:sldMk cId="0" sldId="584"/>
            <ac:inkMk id="339980" creationId="{A9DBCA61-7CAF-4472-B926-5F65DEEEF4AD}"/>
          </ac:inkMkLst>
        </pc:inkChg>
        <pc:inkChg chg="add del">
          <ac:chgData name="Viet Anh Nguyen" userId="b95f61ff061388d5" providerId="LiveId" clId="{D69AC314-BFE5-4660-9154-E65219F83AC9}" dt="2022-02-28T08:41:34.446" v="1269"/>
          <ac:inkMkLst>
            <pc:docMk/>
            <pc:sldMk cId="0" sldId="584"/>
            <ac:inkMk id="339981" creationId="{59EF0443-A01B-40A0-AFE8-93A73AD31401}"/>
          </ac:inkMkLst>
        </pc:inkChg>
        <pc:inkChg chg="add del">
          <ac:chgData name="Viet Anh Nguyen" userId="b95f61ff061388d5" providerId="LiveId" clId="{D69AC314-BFE5-4660-9154-E65219F83AC9}" dt="2022-02-28T08:41:34.446" v="1269"/>
          <ac:inkMkLst>
            <pc:docMk/>
            <pc:sldMk cId="0" sldId="584"/>
            <ac:inkMk id="339982" creationId="{AB696A09-65A9-40F9-BDF8-F0FB0F290F11}"/>
          </ac:inkMkLst>
        </pc:inkChg>
        <pc:inkChg chg="add del">
          <ac:chgData name="Viet Anh Nguyen" userId="b95f61ff061388d5" providerId="LiveId" clId="{D69AC314-BFE5-4660-9154-E65219F83AC9}" dt="2022-02-28T08:41:34.446" v="1269"/>
          <ac:inkMkLst>
            <pc:docMk/>
            <pc:sldMk cId="0" sldId="584"/>
            <ac:inkMk id="339983" creationId="{ABB7E80F-08FF-4D6D-8EA8-BD446B33EB2E}"/>
          </ac:inkMkLst>
        </pc:inkChg>
        <pc:inkChg chg="add del">
          <ac:chgData name="Viet Anh Nguyen" userId="b95f61ff061388d5" providerId="LiveId" clId="{D69AC314-BFE5-4660-9154-E65219F83AC9}" dt="2022-02-28T08:41:34.446" v="1269"/>
          <ac:inkMkLst>
            <pc:docMk/>
            <pc:sldMk cId="0" sldId="584"/>
            <ac:inkMk id="339984" creationId="{86498596-B7A5-49B8-A377-16B2B6280754}"/>
          </ac:inkMkLst>
        </pc:inkChg>
        <pc:inkChg chg="add del">
          <ac:chgData name="Viet Anh Nguyen" userId="b95f61ff061388d5" providerId="LiveId" clId="{D69AC314-BFE5-4660-9154-E65219F83AC9}" dt="2022-02-28T08:41:34.446" v="1269"/>
          <ac:inkMkLst>
            <pc:docMk/>
            <pc:sldMk cId="0" sldId="584"/>
            <ac:inkMk id="339985" creationId="{BEADF829-4FA0-4EFF-85F0-3DAF1F414BD1}"/>
          </ac:inkMkLst>
        </pc:inkChg>
        <pc:inkChg chg="add del">
          <ac:chgData name="Viet Anh Nguyen" userId="b95f61ff061388d5" providerId="LiveId" clId="{D69AC314-BFE5-4660-9154-E65219F83AC9}" dt="2022-02-28T08:41:34.446" v="1269"/>
          <ac:inkMkLst>
            <pc:docMk/>
            <pc:sldMk cId="0" sldId="584"/>
            <ac:inkMk id="339986" creationId="{1B5E231D-73B0-413B-A348-98BAE37D30C6}"/>
          </ac:inkMkLst>
        </pc:inkChg>
        <pc:inkChg chg="add del">
          <ac:chgData name="Viet Anh Nguyen" userId="b95f61ff061388d5" providerId="LiveId" clId="{D69AC314-BFE5-4660-9154-E65219F83AC9}" dt="2022-02-28T08:41:35.441" v="1271"/>
          <ac:inkMkLst>
            <pc:docMk/>
            <pc:sldMk cId="0" sldId="584"/>
            <ac:inkMk id="339987" creationId="{EEB68BA6-E0FC-498D-9785-2E83CE0C3552}"/>
          </ac:inkMkLst>
        </pc:inkChg>
        <pc:inkChg chg="add del">
          <ac:chgData name="Viet Anh Nguyen" userId="b95f61ff061388d5" providerId="LiveId" clId="{D69AC314-BFE5-4660-9154-E65219F83AC9}" dt="2022-02-28T08:41:35.441" v="1271"/>
          <ac:inkMkLst>
            <pc:docMk/>
            <pc:sldMk cId="0" sldId="584"/>
            <ac:inkMk id="339988" creationId="{CA1C68EA-0E77-43A1-9578-60F0C0364DC2}"/>
          </ac:inkMkLst>
        </pc:inkChg>
        <pc:inkChg chg="add">
          <ac:chgData name="Viet Anh Nguyen" userId="b95f61ff061388d5" providerId="LiveId" clId="{D69AC314-BFE5-4660-9154-E65219F83AC9}" dt="2022-02-28T08:41:35.441" v="1271"/>
          <ac:inkMkLst>
            <pc:docMk/>
            <pc:sldMk cId="0" sldId="584"/>
            <ac:inkMk id="339989" creationId="{D2CF0115-FE36-4738-B88E-34B77A8A3F05}"/>
          </ac:inkMkLst>
        </pc:inkChg>
        <pc:inkChg chg="add del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39990" creationId="{933F7C33-6166-4DFB-9220-7A152EB3D161}"/>
          </ac:inkMkLst>
        </pc:inkChg>
        <pc:inkChg chg="add del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39991" creationId="{E97F6989-41CF-4EC2-AA6D-A0ECADEF1816}"/>
          </ac:inkMkLst>
        </pc:inkChg>
        <pc:inkChg chg="add del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39992" creationId="{C531DB74-8BB6-4F61-B686-C983AE529038}"/>
          </ac:inkMkLst>
        </pc:inkChg>
        <pc:inkChg chg="add del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39993" creationId="{63413266-899B-4FB5-AB72-94E0B02908F3}"/>
          </ac:inkMkLst>
        </pc:inkChg>
        <pc:inkChg chg="add del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39994" creationId="{CAEB1192-2903-415E-867F-48825AB8FE6C}"/>
          </ac:inkMkLst>
        </pc:inkChg>
        <pc:inkChg chg="add del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39995" creationId="{BC680108-82F5-4F9C-95EE-68961D074AAB}"/>
          </ac:inkMkLst>
        </pc:inkChg>
        <pc:inkChg chg="add del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39996" creationId="{531949FA-F082-40AC-A24D-EB27B8BB8FBF}"/>
          </ac:inkMkLst>
        </pc:inkChg>
        <pc:inkChg chg="add del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39997" creationId="{23BFEDFA-F4C0-4418-88A2-C83B5897DF33}"/>
          </ac:inkMkLst>
        </pc:inkChg>
        <pc:inkChg chg="add del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39998" creationId="{F13ACEC5-3899-4F51-8A77-5CD7683C8DF2}"/>
          </ac:inkMkLst>
        </pc:inkChg>
        <pc:inkChg chg="add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39999" creationId="{B57B629C-25DB-45B7-9AF3-92355FAE2CEF}"/>
          </ac:inkMkLst>
        </pc:inkChg>
        <pc:inkChg chg="add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40000" creationId="{A7471F3C-264C-4B45-B74E-BAB55497C167}"/>
          </ac:inkMkLst>
        </pc:inkChg>
        <pc:inkChg chg="add">
          <ac:chgData name="Viet Anh Nguyen" userId="b95f61ff061388d5" providerId="LiveId" clId="{D69AC314-BFE5-4660-9154-E65219F83AC9}" dt="2022-02-28T08:41:40.027" v="1281"/>
          <ac:inkMkLst>
            <pc:docMk/>
            <pc:sldMk cId="0" sldId="584"/>
            <ac:inkMk id="340001" creationId="{DF9493C9-2334-4402-8292-9BF427F577A6}"/>
          </ac:inkMkLst>
        </pc:inkChg>
      </pc:sldChg>
      <pc:sldChg chg="addSp delSp mod">
        <pc:chgData name="Viet Anh Nguyen" userId="b95f61ff061388d5" providerId="LiveId" clId="{D69AC314-BFE5-4660-9154-E65219F83AC9}" dt="2022-02-28T08:47:21.226" v="1313"/>
        <pc:sldMkLst>
          <pc:docMk/>
          <pc:sldMk cId="0" sldId="586"/>
        </pc:sldMkLst>
        <pc:inkChg chg="add del">
          <ac:chgData name="Viet Anh Nguyen" userId="b95f61ff061388d5" providerId="LiveId" clId="{D69AC314-BFE5-4660-9154-E65219F83AC9}" dt="2022-02-28T08:46:48.849" v="1290"/>
          <ac:inkMkLst>
            <pc:docMk/>
            <pc:sldMk cId="0" sldId="586"/>
            <ac:inkMk id="2" creationId="{BDADE572-3989-4438-8527-52133C682619}"/>
          </ac:inkMkLst>
        </pc:inkChg>
        <pc:inkChg chg="add del">
          <ac:chgData name="Viet Anh Nguyen" userId="b95f61ff061388d5" providerId="LiveId" clId="{D69AC314-BFE5-4660-9154-E65219F83AC9}" dt="2022-02-28T08:46:48.849" v="1290"/>
          <ac:inkMkLst>
            <pc:docMk/>
            <pc:sldMk cId="0" sldId="586"/>
            <ac:inkMk id="3" creationId="{0ED38096-D8B5-4FE1-8324-77E2945273F4}"/>
          </ac:inkMkLst>
        </pc:inkChg>
        <pc:inkChg chg="add del">
          <ac:chgData name="Viet Anh Nguyen" userId="b95f61ff061388d5" providerId="LiveId" clId="{D69AC314-BFE5-4660-9154-E65219F83AC9}" dt="2022-02-28T08:46:48.849" v="1290"/>
          <ac:inkMkLst>
            <pc:docMk/>
            <pc:sldMk cId="0" sldId="586"/>
            <ac:inkMk id="4" creationId="{D4388FFF-F9BF-4173-B64E-C07318CC09CE}"/>
          </ac:inkMkLst>
        </pc:inkChg>
        <pc:inkChg chg="add del">
          <ac:chgData name="Viet Anh Nguyen" userId="b95f61ff061388d5" providerId="LiveId" clId="{D69AC314-BFE5-4660-9154-E65219F83AC9}" dt="2022-02-28T08:46:48.849" v="1290"/>
          <ac:inkMkLst>
            <pc:docMk/>
            <pc:sldMk cId="0" sldId="586"/>
            <ac:inkMk id="5" creationId="{8158976D-607B-418C-9172-04A25062F889}"/>
          </ac:inkMkLst>
        </pc:inkChg>
        <pc:inkChg chg="add del">
          <ac:chgData name="Viet Anh Nguyen" userId="b95f61ff061388d5" providerId="LiveId" clId="{D69AC314-BFE5-4660-9154-E65219F83AC9}" dt="2022-02-28T08:46:48.849" v="1290"/>
          <ac:inkMkLst>
            <pc:docMk/>
            <pc:sldMk cId="0" sldId="586"/>
            <ac:inkMk id="6" creationId="{7EE56C3A-4407-42C4-8024-F66710ECEC54}"/>
          </ac:inkMkLst>
        </pc:inkChg>
        <pc:inkChg chg="add del">
          <ac:chgData name="Viet Anh Nguyen" userId="b95f61ff061388d5" providerId="LiveId" clId="{D69AC314-BFE5-4660-9154-E65219F83AC9}" dt="2022-02-28T08:46:48.849" v="1290"/>
          <ac:inkMkLst>
            <pc:docMk/>
            <pc:sldMk cId="0" sldId="586"/>
            <ac:inkMk id="7" creationId="{C3833B72-D168-45D3-8E78-C56FBBED857A}"/>
          </ac:inkMkLst>
        </pc:inkChg>
        <pc:inkChg chg="add del">
          <ac:chgData name="Viet Anh Nguyen" userId="b95f61ff061388d5" providerId="LiveId" clId="{D69AC314-BFE5-4660-9154-E65219F83AC9}" dt="2022-02-28T08:46:48.849" v="1290"/>
          <ac:inkMkLst>
            <pc:docMk/>
            <pc:sldMk cId="0" sldId="586"/>
            <ac:inkMk id="8" creationId="{2DB532AB-D657-4155-B670-642CDACF811A}"/>
          </ac:inkMkLst>
        </pc:inkChg>
        <pc:inkChg chg="add del">
          <ac:chgData name="Viet Anh Nguyen" userId="b95f61ff061388d5" providerId="LiveId" clId="{D69AC314-BFE5-4660-9154-E65219F83AC9}" dt="2022-02-28T08:46:48.849" v="1290"/>
          <ac:inkMkLst>
            <pc:docMk/>
            <pc:sldMk cId="0" sldId="586"/>
            <ac:inkMk id="9" creationId="{26AE8C39-7C04-443C-8CB7-0CAF5AF1FC66}"/>
          </ac:inkMkLst>
        </pc:inkChg>
        <pc:inkChg chg="add del">
          <ac:chgData name="Viet Anh Nguyen" userId="b95f61ff061388d5" providerId="LiveId" clId="{D69AC314-BFE5-4660-9154-E65219F83AC9}" dt="2022-02-28T08:46:52.048" v="1299"/>
          <ac:inkMkLst>
            <pc:docMk/>
            <pc:sldMk cId="0" sldId="586"/>
            <ac:inkMk id="10" creationId="{E97C53EC-C01D-4A83-B94E-D1B662612700}"/>
          </ac:inkMkLst>
        </pc:inkChg>
        <pc:inkChg chg="add del">
          <ac:chgData name="Viet Anh Nguyen" userId="b95f61ff061388d5" providerId="LiveId" clId="{D69AC314-BFE5-4660-9154-E65219F83AC9}" dt="2022-02-28T08:46:49.734" v="1292"/>
          <ac:inkMkLst>
            <pc:docMk/>
            <pc:sldMk cId="0" sldId="586"/>
            <ac:inkMk id="11" creationId="{39330B62-0E3F-4EBF-87FF-E8E3A9F46AF8}"/>
          </ac:inkMkLst>
        </pc:inkChg>
        <pc:inkChg chg="add del">
          <ac:chgData name="Viet Anh Nguyen" userId="b95f61ff061388d5" providerId="LiveId" clId="{D69AC314-BFE5-4660-9154-E65219F83AC9}" dt="2022-02-28T08:46:49.734" v="1292"/>
          <ac:inkMkLst>
            <pc:docMk/>
            <pc:sldMk cId="0" sldId="586"/>
            <ac:inkMk id="12" creationId="{9F144076-A4AF-42DC-8138-083FC50B44A4}"/>
          </ac:inkMkLst>
        </pc:inkChg>
        <pc:inkChg chg="add del">
          <ac:chgData name="Viet Anh Nguyen" userId="b95f61ff061388d5" providerId="LiveId" clId="{D69AC314-BFE5-4660-9154-E65219F83AC9}" dt="2022-02-28T08:46:52.048" v="1299"/>
          <ac:inkMkLst>
            <pc:docMk/>
            <pc:sldMk cId="0" sldId="586"/>
            <ac:inkMk id="13" creationId="{1C61D8A1-CB50-4A59-AFBB-4BE6E16EB57F}"/>
          </ac:inkMkLst>
        </pc:inkChg>
        <pc:inkChg chg="add del">
          <ac:chgData name="Viet Anh Nguyen" userId="b95f61ff061388d5" providerId="LiveId" clId="{D69AC314-BFE5-4660-9154-E65219F83AC9}" dt="2022-02-28T08:46:52.048" v="1299"/>
          <ac:inkMkLst>
            <pc:docMk/>
            <pc:sldMk cId="0" sldId="586"/>
            <ac:inkMk id="14" creationId="{2C2CF0B2-1A53-4998-A5E2-3B46AB517CB3}"/>
          </ac:inkMkLst>
        </pc:inkChg>
        <pc:inkChg chg="add del">
          <ac:chgData name="Viet Anh Nguyen" userId="b95f61ff061388d5" providerId="LiveId" clId="{D69AC314-BFE5-4660-9154-E65219F83AC9}" dt="2022-02-28T08:46:52.048" v="1299"/>
          <ac:inkMkLst>
            <pc:docMk/>
            <pc:sldMk cId="0" sldId="586"/>
            <ac:inkMk id="15" creationId="{DF653027-C67A-4E76-9962-53E7C2B16CDC}"/>
          </ac:inkMkLst>
        </pc:inkChg>
        <pc:inkChg chg="add del">
          <ac:chgData name="Viet Anh Nguyen" userId="b95f61ff061388d5" providerId="LiveId" clId="{D69AC314-BFE5-4660-9154-E65219F83AC9}" dt="2022-02-28T08:46:52.048" v="1299"/>
          <ac:inkMkLst>
            <pc:docMk/>
            <pc:sldMk cId="0" sldId="586"/>
            <ac:inkMk id="16" creationId="{4F009E2E-342B-4F92-A632-4C52CC683B88}"/>
          </ac:inkMkLst>
        </pc:inkChg>
        <pc:inkChg chg="add del">
          <ac:chgData name="Viet Anh Nguyen" userId="b95f61ff061388d5" providerId="LiveId" clId="{D69AC314-BFE5-4660-9154-E65219F83AC9}" dt="2022-02-28T08:46:52.048" v="1299"/>
          <ac:inkMkLst>
            <pc:docMk/>
            <pc:sldMk cId="0" sldId="586"/>
            <ac:inkMk id="17" creationId="{92692D4F-3254-4BA5-A1B2-BC48B57E741B}"/>
          </ac:inkMkLst>
        </pc:inkChg>
        <pc:inkChg chg="add del">
          <ac:chgData name="Viet Anh Nguyen" userId="b95f61ff061388d5" providerId="LiveId" clId="{D69AC314-BFE5-4660-9154-E65219F83AC9}" dt="2022-02-28T08:46:52.048" v="1299"/>
          <ac:inkMkLst>
            <pc:docMk/>
            <pc:sldMk cId="0" sldId="586"/>
            <ac:inkMk id="18" creationId="{B8B0155E-8C1E-4C9E-9812-71658EE04C8D}"/>
          </ac:inkMkLst>
        </pc:inkChg>
        <pc:inkChg chg="add del">
          <ac:chgData name="Viet Anh Nguyen" userId="b95f61ff061388d5" providerId="LiveId" clId="{D69AC314-BFE5-4660-9154-E65219F83AC9}" dt="2022-02-28T08:46:52.048" v="1299"/>
          <ac:inkMkLst>
            <pc:docMk/>
            <pc:sldMk cId="0" sldId="586"/>
            <ac:inkMk id="19" creationId="{961BC966-395A-4785-B04A-58E4C0156632}"/>
          </ac:inkMkLst>
        </pc:inkChg>
        <pc:inkChg chg="add del">
          <ac:chgData name="Viet Anh Nguyen" userId="b95f61ff061388d5" providerId="LiveId" clId="{D69AC314-BFE5-4660-9154-E65219F83AC9}" dt="2022-02-28T08:46:53.670" v="1304"/>
          <ac:inkMkLst>
            <pc:docMk/>
            <pc:sldMk cId="0" sldId="586"/>
            <ac:inkMk id="20" creationId="{669D4B69-86A9-45D4-A125-768F0D58B0FF}"/>
          </ac:inkMkLst>
        </pc:inkChg>
        <pc:inkChg chg="add del">
          <ac:chgData name="Viet Anh Nguyen" userId="b95f61ff061388d5" providerId="LiveId" clId="{D69AC314-BFE5-4660-9154-E65219F83AC9}" dt="2022-02-28T08:46:53.670" v="1304"/>
          <ac:inkMkLst>
            <pc:docMk/>
            <pc:sldMk cId="0" sldId="586"/>
            <ac:inkMk id="21" creationId="{3D961988-4E3A-4188-B56D-288E87226954}"/>
          </ac:inkMkLst>
        </pc:inkChg>
        <pc:inkChg chg="add del">
          <ac:chgData name="Viet Anh Nguyen" userId="b95f61ff061388d5" providerId="LiveId" clId="{D69AC314-BFE5-4660-9154-E65219F83AC9}" dt="2022-02-28T08:46:53.670" v="1304"/>
          <ac:inkMkLst>
            <pc:docMk/>
            <pc:sldMk cId="0" sldId="586"/>
            <ac:inkMk id="22" creationId="{C6BA6BA5-3D7C-4267-B9F9-E10371B72D43}"/>
          </ac:inkMkLst>
        </pc:inkChg>
        <pc:inkChg chg="add del">
          <ac:chgData name="Viet Anh Nguyen" userId="b95f61ff061388d5" providerId="LiveId" clId="{D69AC314-BFE5-4660-9154-E65219F83AC9}" dt="2022-02-28T08:46:53.670" v="1304"/>
          <ac:inkMkLst>
            <pc:docMk/>
            <pc:sldMk cId="0" sldId="586"/>
            <ac:inkMk id="23" creationId="{B1F2182D-AE7A-49CC-95FF-1DEEF877CB61}"/>
          </ac:inkMkLst>
        </pc:inkChg>
        <pc:inkChg chg="add del">
          <ac:chgData name="Viet Anh Nguyen" userId="b95f61ff061388d5" providerId="LiveId" clId="{D69AC314-BFE5-4660-9154-E65219F83AC9}" dt="2022-02-28T08:46:53.670" v="1304"/>
          <ac:inkMkLst>
            <pc:docMk/>
            <pc:sldMk cId="0" sldId="586"/>
            <ac:inkMk id="24" creationId="{07D67001-46B6-44B7-BD16-D31D8528252C}"/>
          </ac:inkMkLst>
        </pc:inkChg>
        <pc:inkChg chg="add">
          <ac:chgData name="Viet Anh Nguyen" userId="b95f61ff061388d5" providerId="LiveId" clId="{D69AC314-BFE5-4660-9154-E65219F83AC9}" dt="2022-02-28T08:46:53.670" v="1304"/>
          <ac:inkMkLst>
            <pc:docMk/>
            <pc:sldMk cId="0" sldId="586"/>
            <ac:inkMk id="25" creationId="{4CBA5CD0-B162-4C88-8FDD-DB0B0D3528DF}"/>
          </ac:inkMkLst>
        </pc:inkChg>
        <pc:inkChg chg="add del">
          <ac:chgData name="Viet Anh Nguyen" userId="b95f61ff061388d5" providerId="LiveId" clId="{D69AC314-BFE5-4660-9154-E65219F83AC9}" dt="2022-02-28T08:47:19.211" v="1307"/>
          <ac:inkMkLst>
            <pc:docMk/>
            <pc:sldMk cId="0" sldId="586"/>
            <ac:inkMk id="26" creationId="{7FAEA531-89FF-46B7-888F-A9B261986A65}"/>
          </ac:inkMkLst>
        </pc:inkChg>
        <pc:inkChg chg="add del">
          <ac:chgData name="Viet Anh Nguyen" userId="b95f61ff061388d5" providerId="LiveId" clId="{D69AC314-BFE5-4660-9154-E65219F83AC9}" dt="2022-02-28T08:47:19.211" v="1307"/>
          <ac:inkMkLst>
            <pc:docMk/>
            <pc:sldMk cId="0" sldId="586"/>
            <ac:inkMk id="27" creationId="{32E9DFC0-EA22-4608-9568-D6580555E534}"/>
          </ac:inkMkLst>
        </pc:inkChg>
        <pc:inkChg chg="add del">
          <ac:chgData name="Viet Anh Nguyen" userId="b95f61ff061388d5" providerId="LiveId" clId="{D69AC314-BFE5-4660-9154-E65219F83AC9}" dt="2022-02-28T08:47:20.007" v="1309"/>
          <ac:inkMkLst>
            <pc:docMk/>
            <pc:sldMk cId="0" sldId="586"/>
            <ac:inkMk id="28" creationId="{F3D1919B-6D4F-41E3-81E9-EA18D094AE0F}"/>
          </ac:inkMkLst>
        </pc:inkChg>
        <pc:inkChg chg="add del">
          <ac:chgData name="Viet Anh Nguyen" userId="b95f61ff061388d5" providerId="LiveId" clId="{D69AC314-BFE5-4660-9154-E65219F83AC9}" dt="2022-02-28T08:47:20.007" v="1309"/>
          <ac:inkMkLst>
            <pc:docMk/>
            <pc:sldMk cId="0" sldId="586"/>
            <ac:inkMk id="29" creationId="{46E4A37E-E1EC-4783-BC87-250C9657E2FF}"/>
          </ac:inkMkLst>
        </pc:inkChg>
        <pc:inkChg chg="add del">
          <ac:chgData name="Viet Anh Nguyen" userId="b95f61ff061388d5" providerId="LiveId" clId="{D69AC314-BFE5-4660-9154-E65219F83AC9}" dt="2022-02-28T08:47:21.226" v="1313"/>
          <ac:inkMkLst>
            <pc:docMk/>
            <pc:sldMk cId="0" sldId="586"/>
            <ac:inkMk id="30" creationId="{0F08088C-5463-4460-9999-6F58FED88B33}"/>
          </ac:inkMkLst>
        </pc:inkChg>
        <pc:inkChg chg="add del">
          <ac:chgData name="Viet Anh Nguyen" userId="b95f61ff061388d5" providerId="LiveId" clId="{D69AC314-BFE5-4660-9154-E65219F83AC9}" dt="2022-02-28T08:47:21.226" v="1313"/>
          <ac:inkMkLst>
            <pc:docMk/>
            <pc:sldMk cId="0" sldId="586"/>
            <ac:inkMk id="31" creationId="{42D81334-345F-44E8-AB13-D7F0CFAD7F3C}"/>
          </ac:inkMkLst>
        </pc:inkChg>
        <pc:inkChg chg="add del">
          <ac:chgData name="Viet Anh Nguyen" userId="b95f61ff061388d5" providerId="LiveId" clId="{D69AC314-BFE5-4660-9154-E65219F83AC9}" dt="2022-02-28T08:47:21.226" v="1313"/>
          <ac:inkMkLst>
            <pc:docMk/>
            <pc:sldMk cId="0" sldId="586"/>
            <ac:inkMk id="342016" creationId="{A1FD7937-6D5C-4425-A1C2-E7DB280EFC3E}"/>
          </ac:inkMkLst>
        </pc:inkChg>
        <pc:inkChg chg="add del">
          <ac:chgData name="Viet Anh Nguyen" userId="b95f61ff061388d5" providerId="LiveId" clId="{D69AC314-BFE5-4660-9154-E65219F83AC9}" dt="2022-02-28T08:47:21.226" v="1313"/>
          <ac:inkMkLst>
            <pc:docMk/>
            <pc:sldMk cId="0" sldId="586"/>
            <ac:inkMk id="342017" creationId="{0B61DF0E-C277-44A6-920E-17B8483DF58A}"/>
          </ac:inkMkLst>
        </pc:inkChg>
        <pc:inkChg chg="add">
          <ac:chgData name="Viet Anh Nguyen" userId="b95f61ff061388d5" providerId="LiveId" clId="{D69AC314-BFE5-4660-9154-E65219F83AC9}" dt="2022-02-28T08:47:21.226" v="1313"/>
          <ac:inkMkLst>
            <pc:docMk/>
            <pc:sldMk cId="0" sldId="586"/>
            <ac:inkMk id="342022" creationId="{B9A00DD5-4D63-4574-A46E-267DF71FEA7F}"/>
          </ac:inkMkLst>
        </pc:inkChg>
      </pc:sldChg>
      <pc:sldChg chg="addSp delSp mod">
        <pc:chgData name="Viet Anh Nguyen" userId="b95f61ff061388d5" providerId="LiveId" clId="{D69AC314-BFE5-4660-9154-E65219F83AC9}" dt="2022-03-02T09:42:14.082" v="4207"/>
        <pc:sldMkLst>
          <pc:docMk/>
          <pc:sldMk cId="0" sldId="587"/>
        </pc:sldMkLst>
        <pc:inkChg chg="add del">
          <ac:chgData name="Viet Anh Nguyen" userId="b95f61ff061388d5" providerId="LiveId" clId="{D69AC314-BFE5-4660-9154-E65219F83AC9}" dt="2022-03-02T06:13:39.744" v="2086"/>
          <ac:inkMkLst>
            <pc:docMk/>
            <pc:sldMk cId="0" sldId="587"/>
            <ac:inkMk id="2" creationId="{EF64AD4B-27FE-4628-A5BE-37005E0513C4}"/>
          </ac:inkMkLst>
        </pc:inkChg>
        <pc:inkChg chg="add del">
          <ac:chgData name="Viet Anh Nguyen" userId="b95f61ff061388d5" providerId="LiveId" clId="{D69AC314-BFE5-4660-9154-E65219F83AC9}" dt="2022-03-02T06:13:39.744" v="2086"/>
          <ac:inkMkLst>
            <pc:docMk/>
            <pc:sldMk cId="0" sldId="587"/>
            <ac:inkMk id="3" creationId="{B621CBEA-ACAE-49D1-BB8D-B5D2C6E4853F}"/>
          </ac:inkMkLst>
        </pc:inkChg>
        <pc:inkChg chg="add del">
          <ac:chgData name="Viet Anh Nguyen" userId="b95f61ff061388d5" providerId="LiveId" clId="{D69AC314-BFE5-4660-9154-E65219F83AC9}" dt="2022-03-02T06:13:39.744" v="2086"/>
          <ac:inkMkLst>
            <pc:docMk/>
            <pc:sldMk cId="0" sldId="587"/>
            <ac:inkMk id="4" creationId="{61869019-FCCB-4A3C-BE12-D91B004A1C5B}"/>
          </ac:inkMkLst>
        </pc:inkChg>
        <pc:inkChg chg="add del">
          <ac:chgData name="Viet Anh Nguyen" userId="b95f61ff061388d5" providerId="LiveId" clId="{D69AC314-BFE5-4660-9154-E65219F83AC9}" dt="2022-03-02T06:13:39.744" v="2086"/>
          <ac:inkMkLst>
            <pc:docMk/>
            <pc:sldMk cId="0" sldId="587"/>
            <ac:inkMk id="5" creationId="{CE6197CC-0665-4D31-B400-EBAD89698C3A}"/>
          </ac:inkMkLst>
        </pc:inkChg>
        <pc:inkChg chg="add del">
          <ac:chgData name="Viet Anh Nguyen" userId="b95f61ff061388d5" providerId="LiveId" clId="{D69AC314-BFE5-4660-9154-E65219F83AC9}" dt="2022-03-02T06:13:39.744" v="2086"/>
          <ac:inkMkLst>
            <pc:docMk/>
            <pc:sldMk cId="0" sldId="587"/>
            <ac:inkMk id="6" creationId="{DED96551-F7EE-4774-9EB4-BDC033C2FBE8}"/>
          </ac:inkMkLst>
        </pc:inkChg>
        <pc:inkChg chg="add">
          <ac:chgData name="Viet Anh Nguyen" userId="b95f61ff061388d5" providerId="LiveId" clId="{D69AC314-BFE5-4660-9154-E65219F83AC9}" dt="2022-03-02T06:13:39.744" v="2086"/>
          <ac:inkMkLst>
            <pc:docMk/>
            <pc:sldMk cId="0" sldId="587"/>
            <ac:inkMk id="7" creationId="{7B44C6AB-61D5-4A07-A541-CD1E1D42B3B3}"/>
          </ac:inkMkLst>
        </pc:inkChg>
        <pc:inkChg chg="add del">
          <ac:chgData name="Viet Anh Nguyen" userId="b95f61ff061388d5" providerId="LiveId" clId="{D69AC314-BFE5-4660-9154-E65219F83AC9}" dt="2022-03-02T06:13:42.190" v="2092"/>
          <ac:inkMkLst>
            <pc:docMk/>
            <pc:sldMk cId="0" sldId="587"/>
            <ac:inkMk id="8" creationId="{9FE68363-61D1-425C-8CF1-58C831C4DBCE}"/>
          </ac:inkMkLst>
        </pc:inkChg>
        <pc:inkChg chg="add del">
          <ac:chgData name="Viet Anh Nguyen" userId="b95f61ff061388d5" providerId="LiveId" clId="{D69AC314-BFE5-4660-9154-E65219F83AC9}" dt="2022-03-02T06:13:42.190" v="2092"/>
          <ac:inkMkLst>
            <pc:docMk/>
            <pc:sldMk cId="0" sldId="587"/>
            <ac:inkMk id="9" creationId="{93052279-D6A4-4DEF-A9F4-38C153B766FE}"/>
          </ac:inkMkLst>
        </pc:inkChg>
        <pc:inkChg chg="add del">
          <ac:chgData name="Viet Anh Nguyen" userId="b95f61ff061388d5" providerId="LiveId" clId="{D69AC314-BFE5-4660-9154-E65219F83AC9}" dt="2022-03-02T06:13:42.190" v="2092"/>
          <ac:inkMkLst>
            <pc:docMk/>
            <pc:sldMk cId="0" sldId="587"/>
            <ac:inkMk id="10" creationId="{9CBF057D-EA70-424F-B300-77E56966DD93}"/>
          </ac:inkMkLst>
        </pc:inkChg>
        <pc:inkChg chg="add del">
          <ac:chgData name="Viet Anh Nguyen" userId="b95f61ff061388d5" providerId="LiveId" clId="{D69AC314-BFE5-4660-9154-E65219F83AC9}" dt="2022-03-02T06:13:42.190" v="2092"/>
          <ac:inkMkLst>
            <pc:docMk/>
            <pc:sldMk cId="0" sldId="587"/>
            <ac:inkMk id="11" creationId="{14758317-ED1A-45A3-B7B2-C1DBBFC3272A}"/>
          </ac:inkMkLst>
        </pc:inkChg>
        <pc:inkChg chg="add del">
          <ac:chgData name="Viet Anh Nguyen" userId="b95f61ff061388d5" providerId="LiveId" clId="{D69AC314-BFE5-4660-9154-E65219F83AC9}" dt="2022-03-02T06:13:42.190" v="2092"/>
          <ac:inkMkLst>
            <pc:docMk/>
            <pc:sldMk cId="0" sldId="587"/>
            <ac:inkMk id="12" creationId="{30635752-30C4-410F-BDDB-B806E437E05B}"/>
          </ac:inkMkLst>
        </pc:inkChg>
        <pc:inkChg chg="add">
          <ac:chgData name="Viet Anh Nguyen" userId="b95f61ff061388d5" providerId="LiveId" clId="{D69AC314-BFE5-4660-9154-E65219F83AC9}" dt="2022-03-02T06:13:42.190" v="2092"/>
          <ac:inkMkLst>
            <pc:docMk/>
            <pc:sldMk cId="0" sldId="587"/>
            <ac:inkMk id="13" creationId="{5D437940-00CD-4860-BC71-343D61882277}"/>
          </ac:inkMkLst>
        </pc:inkChg>
        <pc:inkChg chg="add del">
          <ac:chgData name="Viet Anh Nguyen" userId="b95f61ff061388d5" providerId="LiveId" clId="{D69AC314-BFE5-4660-9154-E65219F83AC9}" dt="2022-03-02T06:13:43.357" v="2095"/>
          <ac:inkMkLst>
            <pc:docMk/>
            <pc:sldMk cId="0" sldId="587"/>
            <ac:inkMk id="14" creationId="{AC05C075-D79A-4789-857A-A02FAE1C766E}"/>
          </ac:inkMkLst>
        </pc:inkChg>
        <pc:inkChg chg="add del">
          <ac:chgData name="Viet Anh Nguyen" userId="b95f61ff061388d5" providerId="LiveId" clId="{D69AC314-BFE5-4660-9154-E65219F83AC9}" dt="2022-03-02T06:13:43.357" v="2095"/>
          <ac:inkMkLst>
            <pc:docMk/>
            <pc:sldMk cId="0" sldId="587"/>
            <ac:inkMk id="15" creationId="{4CBAF2C5-3418-4266-880A-643402D7481C}"/>
          </ac:inkMkLst>
        </pc:inkChg>
        <pc:inkChg chg="add">
          <ac:chgData name="Viet Anh Nguyen" userId="b95f61ff061388d5" providerId="LiveId" clId="{D69AC314-BFE5-4660-9154-E65219F83AC9}" dt="2022-03-02T06:13:43.357" v="2095"/>
          <ac:inkMkLst>
            <pc:docMk/>
            <pc:sldMk cId="0" sldId="587"/>
            <ac:inkMk id="16" creationId="{B38C3838-55C1-4257-A07E-5D4B205844B4}"/>
          </ac:inkMkLst>
        </pc:inkChg>
        <pc:inkChg chg="add del">
          <ac:chgData name="Viet Anh Nguyen" userId="b95f61ff061388d5" providerId="LiveId" clId="{D69AC314-BFE5-4660-9154-E65219F83AC9}" dt="2022-03-02T06:13:47.433" v="2106"/>
          <ac:inkMkLst>
            <pc:docMk/>
            <pc:sldMk cId="0" sldId="587"/>
            <ac:inkMk id="17" creationId="{E17C8058-8140-44EE-8A40-898C55C19D6A}"/>
          </ac:inkMkLst>
        </pc:inkChg>
        <pc:inkChg chg="add del">
          <ac:chgData name="Viet Anh Nguyen" userId="b95f61ff061388d5" providerId="LiveId" clId="{D69AC314-BFE5-4660-9154-E65219F83AC9}" dt="2022-03-02T06:13:47.433" v="2106"/>
          <ac:inkMkLst>
            <pc:docMk/>
            <pc:sldMk cId="0" sldId="587"/>
            <ac:inkMk id="18" creationId="{1D46D443-5AC6-49E2-A447-1697BA884DA3}"/>
          </ac:inkMkLst>
        </pc:inkChg>
        <pc:inkChg chg="add del">
          <ac:chgData name="Viet Anh Nguyen" userId="b95f61ff061388d5" providerId="LiveId" clId="{D69AC314-BFE5-4660-9154-E65219F83AC9}" dt="2022-03-02T06:13:47.433" v="2106"/>
          <ac:inkMkLst>
            <pc:docMk/>
            <pc:sldMk cId="0" sldId="587"/>
            <ac:inkMk id="19" creationId="{FB36BE7E-110F-4C84-8524-575DEEDD66B3}"/>
          </ac:inkMkLst>
        </pc:inkChg>
        <pc:inkChg chg="add del">
          <ac:chgData name="Viet Anh Nguyen" userId="b95f61ff061388d5" providerId="LiveId" clId="{D69AC314-BFE5-4660-9154-E65219F83AC9}" dt="2022-03-02T06:13:47.433" v="2106"/>
          <ac:inkMkLst>
            <pc:docMk/>
            <pc:sldMk cId="0" sldId="587"/>
            <ac:inkMk id="20" creationId="{012BAA53-C7C8-4147-8C68-A0E9115ECF11}"/>
          </ac:inkMkLst>
        </pc:inkChg>
        <pc:inkChg chg="add del">
          <ac:chgData name="Viet Anh Nguyen" userId="b95f61ff061388d5" providerId="LiveId" clId="{D69AC314-BFE5-4660-9154-E65219F83AC9}" dt="2022-03-02T06:13:47.433" v="2106"/>
          <ac:inkMkLst>
            <pc:docMk/>
            <pc:sldMk cId="0" sldId="587"/>
            <ac:inkMk id="21" creationId="{25343E67-AA2B-49A5-8D0F-7DE27606CB38}"/>
          </ac:inkMkLst>
        </pc:inkChg>
        <pc:inkChg chg="add del">
          <ac:chgData name="Viet Anh Nguyen" userId="b95f61ff061388d5" providerId="LiveId" clId="{D69AC314-BFE5-4660-9154-E65219F83AC9}" dt="2022-03-02T06:13:47.433" v="2106"/>
          <ac:inkMkLst>
            <pc:docMk/>
            <pc:sldMk cId="0" sldId="587"/>
            <ac:inkMk id="22" creationId="{8D69A284-A69D-48DE-B1F2-DF949E43EC76}"/>
          </ac:inkMkLst>
        </pc:inkChg>
        <pc:inkChg chg="add del">
          <ac:chgData name="Viet Anh Nguyen" userId="b95f61ff061388d5" providerId="LiveId" clId="{D69AC314-BFE5-4660-9154-E65219F83AC9}" dt="2022-03-02T06:13:47.433" v="2106"/>
          <ac:inkMkLst>
            <pc:docMk/>
            <pc:sldMk cId="0" sldId="587"/>
            <ac:inkMk id="23" creationId="{7D692202-B278-46E5-90DD-B9851E45ABB3}"/>
          </ac:inkMkLst>
        </pc:inkChg>
        <pc:inkChg chg="add del">
          <ac:chgData name="Viet Anh Nguyen" userId="b95f61ff061388d5" providerId="LiveId" clId="{D69AC314-BFE5-4660-9154-E65219F83AC9}" dt="2022-03-02T06:13:47.433" v="2106"/>
          <ac:inkMkLst>
            <pc:docMk/>
            <pc:sldMk cId="0" sldId="587"/>
            <ac:inkMk id="24" creationId="{431FB688-C0A7-4601-B46A-5B23085823CD}"/>
          </ac:inkMkLst>
        </pc:inkChg>
        <pc:inkChg chg="add del">
          <ac:chgData name="Viet Anh Nguyen" userId="b95f61ff061388d5" providerId="LiveId" clId="{D69AC314-BFE5-4660-9154-E65219F83AC9}" dt="2022-03-02T06:13:47.433" v="2106"/>
          <ac:inkMkLst>
            <pc:docMk/>
            <pc:sldMk cId="0" sldId="587"/>
            <ac:inkMk id="25" creationId="{6817D2BE-3FB6-48F0-8BFB-8838E152BE86}"/>
          </ac:inkMkLst>
        </pc:inkChg>
        <pc:inkChg chg="add del">
          <ac:chgData name="Viet Anh Nguyen" userId="b95f61ff061388d5" providerId="LiveId" clId="{D69AC314-BFE5-4660-9154-E65219F83AC9}" dt="2022-03-02T06:13:47.433" v="2106"/>
          <ac:inkMkLst>
            <pc:docMk/>
            <pc:sldMk cId="0" sldId="587"/>
            <ac:inkMk id="26" creationId="{41D8D6C7-DE2B-4028-B41E-7B5464FAFE53}"/>
          </ac:inkMkLst>
        </pc:inkChg>
        <pc:inkChg chg="add del">
          <ac:chgData name="Viet Anh Nguyen" userId="b95f61ff061388d5" providerId="LiveId" clId="{D69AC314-BFE5-4660-9154-E65219F83AC9}" dt="2022-03-02T06:13:48.444" v="2108"/>
          <ac:inkMkLst>
            <pc:docMk/>
            <pc:sldMk cId="0" sldId="587"/>
            <ac:inkMk id="27" creationId="{483C0489-34E2-4110-A92B-C89D0B97F853}"/>
          </ac:inkMkLst>
        </pc:inkChg>
        <pc:inkChg chg="add">
          <ac:chgData name="Viet Anh Nguyen" userId="b95f61ff061388d5" providerId="LiveId" clId="{D69AC314-BFE5-4660-9154-E65219F83AC9}" dt="2022-03-02T06:13:47.433" v="2106"/>
          <ac:inkMkLst>
            <pc:docMk/>
            <pc:sldMk cId="0" sldId="587"/>
            <ac:inkMk id="28" creationId="{F1562672-B2F8-47CF-8C56-1ECEB54538BF}"/>
          </ac:inkMkLst>
        </pc:inkChg>
        <pc:inkChg chg="add del">
          <ac:chgData name="Viet Anh Nguyen" userId="b95f61ff061388d5" providerId="LiveId" clId="{D69AC314-BFE5-4660-9154-E65219F83AC9}" dt="2022-03-02T06:13:48.444" v="2108"/>
          <ac:inkMkLst>
            <pc:docMk/>
            <pc:sldMk cId="0" sldId="587"/>
            <ac:inkMk id="29" creationId="{E48110C7-8AC2-43A2-883A-EADF508E790D}"/>
          </ac:inkMkLst>
        </pc:inkChg>
        <pc:inkChg chg="add">
          <ac:chgData name="Viet Anh Nguyen" userId="b95f61ff061388d5" providerId="LiveId" clId="{D69AC314-BFE5-4660-9154-E65219F83AC9}" dt="2022-03-02T06:13:48.444" v="2108"/>
          <ac:inkMkLst>
            <pc:docMk/>
            <pc:sldMk cId="0" sldId="587"/>
            <ac:inkMk id="30" creationId="{A3BD5F03-E422-4F20-8F53-080D65ED3C59}"/>
          </ac:inkMkLst>
        </pc:inkChg>
        <pc:inkChg chg="add del">
          <ac:chgData name="Viet Anh Nguyen" userId="b95f61ff061388d5" providerId="LiveId" clId="{D69AC314-BFE5-4660-9154-E65219F83AC9}" dt="2022-03-02T06:14:17.060" v="2113"/>
          <ac:inkMkLst>
            <pc:docMk/>
            <pc:sldMk cId="0" sldId="587"/>
            <ac:inkMk id="31" creationId="{B48D2510-F12D-4763-9CE9-750B0D743FD0}"/>
          </ac:inkMkLst>
        </pc:inkChg>
        <pc:inkChg chg="add del">
          <ac:chgData name="Viet Anh Nguyen" userId="b95f61ff061388d5" providerId="LiveId" clId="{D69AC314-BFE5-4660-9154-E65219F83AC9}" dt="2022-03-02T06:14:17.060" v="2113"/>
          <ac:inkMkLst>
            <pc:docMk/>
            <pc:sldMk cId="0" sldId="587"/>
            <ac:inkMk id="343040" creationId="{EBF46DCE-E274-4B4E-B1CE-7362A078BCC8}"/>
          </ac:inkMkLst>
        </pc:inkChg>
        <pc:inkChg chg="add del">
          <ac:chgData name="Viet Anh Nguyen" userId="b95f61ff061388d5" providerId="LiveId" clId="{D69AC314-BFE5-4660-9154-E65219F83AC9}" dt="2022-03-02T06:14:17.060" v="2113"/>
          <ac:inkMkLst>
            <pc:docMk/>
            <pc:sldMk cId="0" sldId="587"/>
            <ac:inkMk id="343041" creationId="{2F8E2987-5A4A-47CD-A23E-C88DD767AE7D}"/>
          </ac:inkMkLst>
        </pc:inkChg>
        <pc:inkChg chg="add del">
          <ac:chgData name="Viet Anh Nguyen" userId="b95f61ff061388d5" providerId="LiveId" clId="{D69AC314-BFE5-4660-9154-E65219F83AC9}" dt="2022-03-02T06:14:17.060" v="2113"/>
          <ac:inkMkLst>
            <pc:docMk/>
            <pc:sldMk cId="0" sldId="587"/>
            <ac:inkMk id="343046" creationId="{15009B1C-E5F4-41FB-A58D-ADF03EDC02C6}"/>
          </ac:inkMkLst>
        </pc:inkChg>
        <pc:inkChg chg="add">
          <ac:chgData name="Viet Anh Nguyen" userId="b95f61ff061388d5" providerId="LiveId" clId="{D69AC314-BFE5-4660-9154-E65219F83AC9}" dt="2022-03-02T06:14:17.060" v="2113"/>
          <ac:inkMkLst>
            <pc:docMk/>
            <pc:sldMk cId="0" sldId="587"/>
            <ac:inkMk id="343047" creationId="{CBD6783A-EC12-4A54-8FF3-A09772F8D1D8}"/>
          </ac:inkMkLst>
        </pc:inkChg>
        <pc:inkChg chg="add del">
          <ac:chgData name="Viet Anh Nguyen" userId="b95f61ff061388d5" providerId="LiveId" clId="{D69AC314-BFE5-4660-9154-E65219F83AC9}" dt="2022-03-02T06:14:19.615" v="2120"/>
          <ac:inkMkLst>
            <pc:docMk/>
            <pc:sldMk cId="0" sldId="587"/>
            <ac:inkMk id="343049" creationId="{DB2DBD0A-7364-411A-968B-5DC74A1DFC44}"/>
          </ac:inkMkLst>
        </pc:inkChg>
        <pc:inkChg chg="add del">
          <ac:chgData name="Viet Anh Nguyen" userId="b95f61ff061388d5" providerId="LiveId" clId="{D69AC314-BFE5-4660-9154-E65219F83AC9}" dt="2022-03-02T06:14:19.615" v="2120"/>
          <ac:inkMkLst>
            <pc:docMk/>
            <pc:sldMk cId="0" sldId="587"/>
            <ac:inkMk id="343050" creationId="{63C78EF1-01B8-41CD-BBFA-A78EDF1D05EA}"/>
          </ac:inkMkLst>
        </pc:inkChg>
        <pc:inkChg chg="add del">
          <ac:chgData name="Viet Anh Nguyen" userId="b95f61ff061388d5" providerId="LiveId" clId="{D69AC314-BFE5-4660-9154-E65219F83AC9}" dt="2022-03-02T06:14:19.615" v="2120"/>
          <ac:inkMkLst>
            <pc:docMk/>
            <pc:sldMk cId="0" sldId="587"/>
            <ac:inkMk id="343051" creationId="{9EE65D0E-E5EF-4795-807A-E13B08622132}"/>
          </ac:inkMkLst>
        </pc:inkChg>
        <pc:inkChg chg="add del">
          <ac:chgData name="Viet Anh Nguyen" userId="b95f61ff061388d5" providerId="LiveId" clId="{D69AC314-BFE5-4660-9154-E65219F83AC9}" dt="2022-03-02T06:14:19.615" v="2120"/>
          <ac:inkMkLst>
            <pc:docMk/>
            <pc:sldMk cId="0" sldId="587"/>
            <ac:inkMk id="343052" creationId="{E2F34794-0FAF-4647-8748-672FACA1AED7}"/>
          </ac:inkMkLst>
        </pc:inkChg>
        <pc:inkChg chg="add del">
          <ac:chgData name="Viet Anh Nguyen" userId="b95f61ff061388d5" providerId="LiveId" clId="{D69AC314-BFE5-4660-9154-E65219F83AC9}" dt="2022-03-02T06:14:19.615" v="2120"/>
          <ac:inkMkLst>
            <pc:docMk/>
            <pc:sldMk cId="0" sldId="587"/>
            <ac:inkMk id="343053" creationId="{73387FBB-86B0-4FD3-A134-6E484ABED831}"/>
          </ac:inkMkLst>
        </pc:inkChg>
        <pc:inkChg chg="add del">
          <ac:chgData name="Viet Anh Nguyen" userId="b95f61ff061388d5" providerId="LiveId" clId="{D69AC314-BFE5-4660-9154-E65219F83AC9}" dt="2022-03-02T06:14:19.615" v="2120"/>
          <ac:inkMkLst>
            <pc:docMk/>
            <pc:sldMk cId="0" sldId="587"/>
            <ac:inkMk id="343054" creationId="{D9CAA85F-3D3F-4036-809A-3AFFFD835FA5}"/>
          </ac:inkMkLst>
        </pc:inkChg>
        <pc:inkChg chg="add">
          <ac:chgData name="Viet Anh Nguyen" userId="b95f61ff061388d5" providerId="LiveId" clId="{D69AC314-BFE5-4660-9154-E65219F83AC9}" dt="2022-03-02T06:14:19.615" v="2120"/>
          <ac:inkMkLst>
            <pc:docMk/>
            <pc:sldMk cId="0" sldId="587"/>
            <ac:inkMk id="343055" creationId="{85665077-B41C-4FF3-947A-858B325508A3}"/>
          </ac:inkMkLst>
        </pc:inkChg>
        <pc:inkChg chg="add del">
          <ac:chgData name="Viet Anh Nguyen" userId="b95f61ff061388d5" providerId="LiveId" clId="{D69AC314-BFE5-4660-9154-E65219F83AC9}" dt="2022-03-02T06:14:45.519" v="2128"/>
          <ac:inkMkLst>
            <pc:docMk/>
            <pc:sldMk cId="0" sldId="587"/>
            <ac:inkMk id="343056" creationId="{C862D706-800D-4B1C-95C2-21A71D7E86B6}"/>
          </ac:inkMkLst>
        </pc:inkChg>
        <pc:inkChg chg="add del">
          <ac:chgData name="Viet Anh Nguyen" userId="b95f61ff061388d5" providerId="LiveId" clId="{D69AC314-BFE5-4660-9154-E65219F83AC9}" dt="2022-03-02T06:14:45.519" v="2128"/>
          <ac:inkMkLst>
            <pc:docMk/>
            <pc:sldMk cId="0" sldId="587"/>
            <ac:inkMk id="343057" creationId="{69CB32F3-66E5-4DB7-B1E2-EFAADD4E63BD}"/>
          </ac:inkMkLst>
        </pc:inkChg>
        <pc:inkChg chg="add del">
          <ac:chgData name="Viet Anh Nguyen" userId="b95f61ff061388d5" providerId="LiveId" clId="{D69AC314-BFE5-4660-9154-E65219F83AC9}" dt="2022-03-02T06:14:45.519" v="2128"/>
          <ac:inkMkLst>
            <pc:docMk/>
            <pc:sldMk cId="0" sldId="587"/>
            <ac:inkMk id="343058" creationId="{6334C4E9-2E79-4526-90FD-48C0C9D6F298}"/>
          </ac:inkMkLst>
        </pc:inkChg>
        <pc:inkChg chg="add del">
          <ac:chgData name="Viet Anh Nguyen" userId="b95f61ff061388d5" providerId="LiveId" clId="{D69AC314-BFE5-4660-9154-E65219F83AC9}" dt="2022-03-02T06:14:45.519" v="2128"/>
          <ac:inkMkLst>
            <pc:docMk/>
            <pc:sldMk cId="0" sldId="587"/>
            <ac:inkMk id="343059" creationId="{755183BA-C41E-4EDD-8411-67B33E335733}"/>
          </ac:inkMkLst>
        </pc:inkChg>
        <pc:inkChg chg="add del">
          <ac:chgData name="Viet Anh Nguyen" userId="b95f61ff061388d5" providerId="LiveId" clId="{D69AC314-BFE5-4660-9154-E65219F83AC9}" dt="2022-03-02T06:14:45.519" v="2128"/>
          <ac:inkMkLst>
            <pc:docMk/>
            <pc:sldMk cId="0" sldId="587"/>
            <ac:inkMk id="343060" creationId="{AAA9061E-D091-49E4-80AF-12AF40AB23CE}"/>
          </ac:inkMkLst>
        </pc:inkChg>
        <pc:inkChg chg="add del">
          <ac:chgData name="Viet Anh Nguyen" userId="b95f61ff061388d5" providerId="LiveId" clId="{D69AC314-BFE5-4660-9154-E65219F83AC9}" dt="2022-03-02T06:14:45.519" v="2128"/>
          <ac:inkMkLst>
            <pc:docMk/>
            <pc:sldMk cId="0" sldId="587"/>
            <ac:inkMk id="343061" creationId="{478F151F-18F7-45BD-BB90-68B93F5B7B95}"/>
          </ac:inkMkLst>
        </pc:inkChg>
        <pc:inkChg chg="add del">
          <ac:chgData name="Viet Anh Nguyen" userId="b95f61ff061388d5" providerId="LiveId" clId="{D69AC314-BFE5-4660-9154-E65219F83AC9}" dt="2022-03-02T06:14:45.519" v="2128"/>
          <ac:inkMkLst>
            <pc:docMk/>
            <pc:sldMk cId="0" sldId="587"/>
            <ac:inkMk id="343062" creationId="{37242E41-02BD-4FFF-95A8-EB032E4A7EC0}"/>
          </ac:inkMkLst>
        </pc:inkChg>
        <pc:inkChg chg="add">
          <ac:chgData name="Viet Anh Nguyen" userId="b95f61ff061388d5" providerId="LiveId" clId="{D69AC314-BFE5-4660-9154-E65219F83AC9}" dt="2022-03-02T06:14:45.519" v="2128"/>
          <ac:inkMkLst>
            <pc:docMk/>
            <pc:sldMk cId="0" sldId="587"/>
            <ac:inkMk id="343063" creationId="{C53FC2A2-A93B-4EBB-9323-23ACDF17ED52}"/>
          </ac:inkMkLst>
        </pc:inkChg>
        <pc:inkChg chg="add del">
          <ac:chgData name="Viet Anh Nguyen" userId="b95f61ff061388d5" providerId="LiveId" clId="{D69AC314-BFE5-4660-9154-E65219F83AC9}" dt="2022-03-02T06:15:01.818" v="2131"/>
          <ac:inkMkLst>
            <pc:docMk/>
            <pc:sldMk cId="0" sldId="587"/>
            <ac:inkMk id="343064" creationId="{64780C6A-1195-45A1-86C5-5CEB6E1EF224}"/>
          </ac:inkMkLst>
        </pc:inkChg>
        <pc:inkChg chg="add del">
          <ac:chgData name="Viet Anh Nguyen" userId="b95f61ff061388d5" providerId="LiveId" clId="{D69AC314-BFE5-4660-9154-E65219F83AC9}" dt="2022-03-02T06:15:01.818" v="2131"/>
          <ac:inkMkLst>
            <pc:docMk/>
            <pc:sldMk cId="0" sldId="587"/>
            <ac:inkMk id="343065" creationId="{4A3E18BA-1F8C-4AAA-A029-4A8774DB6791}"/>
          </ac:inkMkLst>
        </pc:inkChg>
        <pc:inkChg chg="add">
          <ac:chgData name="Viet Anh Nguyen" userId="b95f61ff061388d5" providerId="LiveId" clId="{D69AC314-BFE5-4660-9154-E65219F83AC9}" dt="2022-03-02T06:15:01.818" v="2131"/>
          <ac:inkMkLst>
            <pc:docMk/>
            <pc:sldMk cId="0" sldId="587"/>
            <ac:inkMk id="343066" creationId="{25FE987F-C56F-46A8-94DD-D4A39C8CD59E}"/>
          </ac:inkMkLst>
        </pc:inkChg>
        <pc:inkChg chg="add del">
          <ac:chgData name="Viet Anh Nguyen" userId="b95f61ff061388d5" providerId="LiveId" clId="{D69AC314-BFE5-4660-9154-E65219F83AC9}" dt="2022-03-02T09:42:14.082" v="4207"/>
          <ac:inkMkLst>
            <pc:docMk/>
            <pc:sldMk cId="0" sldId="587"/>
            <ac:inkMk id="343067" creationId="{48E7ABF6-1B74-4F32-8B4D-19AE2E7F6692}"/>
          </ac:inkMkLst>
        </pc:inkChg>
        <pc:inkChg chg="add del">
          <ac:chgData name="Viet Anh Nguyen" userId="b95f61ff061388d5" providerId="LiveId" clId="{D69AC314-BFE5-4660-9154-E65219F83AC9}" dt="2022-03-02T09:42:14.082" v="4207"/>
          <ac:inkMkLst>
            <pc:docMk/>
            <pc:sldMk cId="0" sldId="587"/>
            <ac:inkMk id="343068" creationId="{28527DC5-6328-46DB-9937-61A400F51B6C}"/>
          </ac:inkMkLst>
        </pc:inkChg>
        <pc:inkChg chg="add del">
          <ac:chgData name="Viet Anh Nguyen" userId="b95f61ff061388d5" providerId="LiveId" clId="{D69AC314-BFE5-4660-9154-E65219F83AC9}" dt="2022-03-02T09:42:14.082" v="4207"/>
          <ac:inkMkLst>
            <pc:docMk/>
            <pc:sldMk cId="0" sldId="587"/>
            <ac:inkMk id="343069" creationId="{518F436F-6BC4-4E80-9D25-0191BE056E84}"/>
          </ac:inkMkLst>
        </pc:inkChg>
        <pc:inkChg chg="add del">
          <ac:chgData name="Viet Anh Nguyen" userId="b95f61ff061388d5" providerId="LiveId" clId="{D69AC314-BFE5-4660-9154-E65219F83AC9}" dt="2022-03-02T09:42:14.082" v="4207"/>
          <ac:inkMkLst>
            <pc:docMk/>
            <pc:sldMk cId="0" sldId="587"/>
            <ac:inkMk id="343070" creationId="{CC56A5EE-F49F-47C4-A333-574A5247D7A6}"/>
          </ac:inkMkLst>
        </pc:inkChg>
        <pc:inkChg chg="add">
          <ac:chgData name="Viet Anh Nguyen" userId="b95f61ff061388d5" providerId="LiveId" clId="{D69AC314-BFE5-4660-9154-E65219F83AC9}" dt="2022-03-02T09:42:14.082" v="4207"/>
          <ac:inkMkLst>
            <pc:docMk/>
            <pc:sldMk cId="0" sldId="587"/>
            <ac:inkMk id="343071" creationId="{AE23435E-33B9-45EF-AB48-9AD090A47655}"/>
          </ac:inkMkLst>
        </pc:inkChg>
      </pc:sldChg>
      <pc:sldChg chg="addSp delSp mod">
        <pc:chgData name="Viet Anh Nguyen" userId="b95f61ff061388d5" providerId="LiveId" clId="{D69AC314-BFE5-4660-9154-E65219F83AC9}" dt="2022-03-02T06:17:59.993" v="2188"/>
        <pc:sldMkLst>
          <pc:docMk/>
          <pc:sldMk cId="0" sldId="589"/>
        </pc:sldMkLst>
        <pc:inkChg chg="add del">
          <ac:chgData name="Viet Anh Nguyen" userId="b95f61ff061388d5" providerId="LiveId" clId="{D69AC314-BFE5-4660-9154-E65219F83AC9}" dt="2022-03-02T06:17:16.068" v="2134"/>
          <ac:inkMkLst>
            <pc:docMk/>
            <pc:sldMk cId="0" sldId="589"/>
            <ac:inkMk id="2" creationId="{19048A4D-069B-4545-AF61-664CACBF89EA}"/>
          </ac:inkMkLst>
        </pc:inkChg>
        <pc:inkChg chg="add del">
          <ac:chgData name="Viet Anh Nguyen" userId="b95f61ff061388d5" providerId="LiveId" clId="{D69AC314-BFE5-4660-9154-E65219F83AC9}" dt="2022-03-02T06:17:16.068" v="2134"/>
          <ac:inkMkLst>
            <pc:docMk/>
            <pc:sldMk cId="0" sldId="589"/>
            <ac:inkMk id="3" creationId="{1619EEFD-78D8-4A5A-8AC6-FFB4885D034E}"/>
          </ac:inkMkLst>
        </pc:inkChg>
        <pc:inkChg chg="add del">
          <ac:chgData name="Viet Anh Nguyen" userId="b95f61ff061388d5" providerId="LiveId" clId="{D69AC314-BFE5-4660-9154-E65219F83AC9}" dt="2022-03-02T06:17:17.562" v="2136"/>
          <ac:inkMkLst>
            <pc:docMk/>
            <pc:sldMk cId="0" sldId="589"/>
            <ac:inkMk id="4" creationId="{B50DE4D6-AC21-4765-8624-32E7B71B2D7B}"/>
          </ac:inkMkLst>
        </pc:inkChg>
        <pc:inkChg chg="add del">
          <ac:chgData name="Viet Anh Nguyen" userId="b95f61ff061388d5" providerId="LiveId" clId="{D69AC314-BFE5-4660-9154-E65219F83AC9}" dt="2022-03-02T06:17:17.562" v="2136"/>
          <ac:inkMkLst>
            <pc:docMk/>
            <pc:sldMk cId="0" sldId="589"/>
            <ac:inkMk id="5" creationId="{B5B3AA80-D92F-4E2C-B2C1-F951284216C1}"/>
          </ac:inkMkLst>
        </pc:inkChg>
        <pc:inkChg chg="add">
          <ac:chgData name="Viet Anh Nguyen" userId="b95f61ff061388d5" providerId="LiveId" clId="{D69AC314-BFE5-4660-9154-E65219F83AC9}" dt="2022-03-02T06:17:17.562" v="2136"/>
          <ac:inkMkLst>
            <pc:docMk/>
            <pc:sldMk cId="0" sldId="589"/>
            <ac:inkMk id="6" creationId="{DA38363B-20F5-4B29-AAD9-B751FA570749}"/>
          </ac:inkMkLst>
        </pc:inkChg>
        <pc:inkChg chg="add del">
          <ac:chgData name="Viet Anh Nguyen" userId="b95f61ff061388d5" providerId="LiveId" clId="{D69AC314-BFE5-4660-9154-E65219F83AC9}" dt="2022-03-02T06:17:19.176" v="2139"/>
          <ac:inkMkLst>
            <pc:docMk/>
            <pc:sldMk cId="0" sldId="589"/>
            <ac:inkMk id="7" creationId="{E3D62071-1E8D-4137-8675-5125B1922A9D}"/>
          </ac:inkMkLst>
        </pc:inkChg>
        <pc:inkChg chg="add del">
          <ac:chgData name="Viet Anh Nguyen" userId="b95f61ff061388d5" providerId="LiveId" clId="{D69AC314-BFE5-4660-9154-E65219F83AC9}" dt="2022-03-02T06:17:19.176" v="2139"/>
          <ac:inkMkLst>
            <pc:docMk/>
            <pc:sldMk cId="0" sldId="589"/>
            <ac:inkMk id="8" creationId="{53ECEC3B-B058-42C3-ACDE-F4448A484D23}"/>
          </ac:inkMkLst>
        </pc:inkChg>
        <pc:inkChg chg="add del">
          <ac:chgData name="Viet Anh Nguyen" userId="b95f61ff061388d5" providerId="LiveId" clId="{D69AC314-BFE5-4660-9154-E65219F83AC9}" dt="2022-03-02T06:17:20.813" v="2143"/>
          <ac:inkMkLst>
            <pc:docMk/>
            <pc:sldMk cId="0" sldId="589"/>
            <ac:inkMk id="9" creationId="{0FF71554-1315-4E37-901E-36B37A988710}"/>
          </ac:inkMkLst>
        </pc:inkChg>
        <pc:inkChg chg="add del">
          <ac:chgData name="Viet Anh Nguyen" userId="b95f61ff061388d5" providerId="LiveId" clId="{D69AC314-BFE5-4660-9154-E65219F83AC9}" dt="2022-03-02T06:17:20.813" v="2143"/>
          <ac:inkMkLst>
            <pc:docMk/>
            <pc:sldMk cId="0" sldId="589"/>
            <ac:inkMk id="10" creationId="{99B8DB64-9D17-49F5-8123-1F3CE594C002}"/>
          </ac:inkMkLst>
        </pc:inkChg>
        <pc:inkChg chg="add del">
          <ac:chgData name="Viet Anh Nguyen" userId="b95f61ff061388d5" providerId="LiveId" clId="{D69AC314-BFE5-4660-9154-E65219F83AC9}" dt="2022-03-02T06:17:20.813" v="2143"/>
          <ac:inkMkLst>
            <pc:docMk/>
            <pc:sldMk cId="0" sldId="589"/>
            <ac:inkMk id="11" creationId="{4772C1C7-818E-4EB7-9631-173F3C42B94D}"/>
          </ac:inkMkLst>
        </pc:inkChg>
        <pc:inkChg chg="add del">
          <ac:chgData name="Viet Anh Nguyen" userId="b95f61ff061388d5" providerId="LiveId" clId="{D69AC314-BFE5-4660-9154-E65219F83AC9}" dt="2022-03-02T06:17:20.813" v="2143"/>
          <ac:inkMkLst>
            <pc:docMk/>
            <pc:sldMk cId="0" sldId="589"/>
            <ac:inkMk id="12" creationId="{8E4159E1-96E1-4847-90B9-456B41862FEC}"/>
          </ac:inkMkLst>
        </pc:inkChg>
        <pc:inkChg chg="add del">
          <ac:chgData name="Viet Anh Nguyen" userId="b95f61ff061388d5" providerId="LiveId" clId="{D69AC314-BFE5-4660-9154-E65219F83AC9}" dt="2022-03-02T06:17:21.862" v="2145"/>
          <ac:inkMkLst>
            <pc:docMk/>
            <pc:sldMk cId="0" sldId="589"/>
            <ac:inkMk id="13" creationId="{22F89ACE-F329-4DAB-B512-35BCB941F2A7}"/>
          </ac:inkMkLst>
        </pc:inkChg>
        <pc:inkChg chg="add del">
          <ac:chgData name="Viet Anh Nguyen" userId="b95f61ff061388d5" providerId="LiveId" clId="{D69AC314-BFE5-4660-9154-E65219F83AC9}" dt="2022-03-02T06:17:21.862" v="2145"/>
          <ac:inkMkLst>
            <pc:docMk/>
            <pc:sldMk cId="0" sldId="589"/>
            <ac:inkMk id="14" creationId="{A61AD712-603E-4DCB-8242-77A434FFE0D7}"/>
          </ac:inkMkLst>
        </pc:inkChg>
        <pc:inkChg chg="add">
          <ac:chgData name="Viet Anh Nguyen" userId="b95f61ff061388d5" providerId="LiveId" clId="{D69AC314-BFE5-4660-9154-E65219F83AC9}" dt="2022-03-02T06:17:21.862" v="2145"/>
          <ac:inkMkLst>
            <pc:docMk/>
            <pc:sldMk cId="0" sldId="589"/>
            <ac:inkMk id="15" creationId="{C07CAC17-A79C-418B-9DB5-788D00855038}"/>
          </ac:inkMkLst>
        </pc:inkChg>
        <pc:inkChg chg="add del">
          <ac:chgData name="Viet Anh Nguyen" userId="b95f61ff061388d5" providerId="LiveId" clId="{D69AC314-BFE5-4660-9154-E65219F83AC9}" dt="2022-03-02T06:17:26.936" v="2157"/>
          <ac:inkMkLst>
            <pc:docMk/>
            <pc:sldMk cId="0" sldId="589"/>
            <ac:inkMk id="16" creationId="{7B3AF3CA-8227-4F33-B506-AD6D624B83C8}"/>
          </ac:inkMkLst>
        </pc:inkChg>
        <pc:inkChg chg="add del">
          <ac:chgData name="Viet Anh Nguyen" userId="b95f61ff061388d5" providerId="LiveId" clId="{D69AC314-BFE5-4660-9154-E65219F83AC9}" dt="2022-03-02T06:17:26.936" v="2157"/>
          <ac:inkMkLst>
            <pc:docMk/>
            <pc:sldMk cId="0" sldId="589"/>
            <ac:inkMk id="17" creationId="{A03AE346-068F-490E-AA2B-9DCF43A9B6F7}"/>
          </ac:inkMkLst>
        </pc:inkChg>
        <pc:inkChg chg="add del">
          <ac:chgData name="Viet Anh Nguyen" userId="b95f61ff061388d5" providerId="LiveId" clId="{D69AC314-BFE5-4660-9154-E65219F83AC9}" dt="2022-03-02T06:17:26.936" v="2157"/>
          <ac:inkMkLst>
            <pc:docMk/>
            <pc:sldMk cId="0" sldId="589"/>
            <ac:inkMk id="18" creationId="{92DE22EB-B8BE-4172-91DA-0BE94A782F2A}"/>
          </ac:inkMkLst>
        </pc:inkChg>
        <pc:inkChg chg="add del">
          <ac:chgData name="Viet Anh Nguyen" userId="b95f61ff061388d5" providerId="LiveId" clId="{D69AC314-BFE5-4660-9154-E65219F83AC9}" dt="2022-03-02T06:17:26.936" v="2157"/>
          <ac:inkMkLst>
            <pc:docMk/>
            <pc:sldMk cId="0" sldId="589"/>
            <ac:inkMk id="19" creationId="{92AA4C1B-32B9-4AC1-927D-5E6108B2653B}"/>
          </ac:inkMkLst>
        </pc:inkChg>
        <pc:inkChg chg="add del">
          <ac:chgData name="Viet Anh Nguyen" userId="b95f61ff061388d5" providerId="LiveId" clId="{D69AC314-BFE5-4660-9154-E65219F83AC9}" dt="2022-03-02T06:17:26.936" v="2157"/>
          <ac:inkMkLst>
            <pc:docMk/>
            <pc:sldMk cId="0" sldId="589"/>
            <ac:inkMk id="20" creationId="{28D486C5-32A7-431A-A382-770D06DF4C86}"/>
          </ac:inkMkLst>
        </pc:inkChg>
        <pc:inkChg chg="add del">
          <ac:chgData name="Viet Anh Nguyen" userId="b95f61ff061388d5" providerId="LiveId" clId="{D69AC314-BFE5-4660-9154-E65219F83AC9}" dt="2022-03-02T06:17:26.936" v="2157"/>
          <ac:inkMkLst>
            <pc:docMk/>
            <pc:sldMk cId="0" sldId="589"/>
            <ac:inkMk id="21" creationId="{30FE7BA7-C817-4919-828A-EBBBEA1D6B91}"/>
          </ac:inkMkLst>
        </pc:inkChg>
        <pc:inkChg chg="add del">
          <ac:chgData name="Viet Anh Nguyen" userId="b95f61ff061388d5" providerId="LiveId" clId="{D69AC314-BFE5-4660-9154-E65219F83AC9}" dt="2022-03-02T06:17:26.936" v="2157"/>
          <ac:inkMkLst>
            <pc:docMk/>
            <pc:sldMk cId="0" sldId="589"/>
            <ac:inkMk id="22" creationId="{11678249-0065-4F96-AC1C-8BC01AAB0505}"/>
          </ac:inkMkLst>
        </pc:inkChg>
        <pc:inkChg chg="add del">
          <ac:chgData name="Viet Anh Nguyen" userId="b95f61ff061388d5" providerId="LiveId" clId="{D69AC314-BFE5-4660-9154-E65219F83AC9}" dt="2022-03-02T06:17:26.936" v="2157"/>
          <ac:inkMkLst>
            <pc:docMk/>
            <pc:sldMk cId="0" sldId="589"/>
            <ac:inkMk id="23" creationId="{A548ADCB-441A-43DE-80CF-A90B78CC8C0C}"/>
          </ac:inkMkLst>
        </pc:inkChg>
        <pc:inkChg chg="add del">
          <ac:chgData name="Viet Anh Nguyen" userId="b95f61ff061388d5" providerId="LiveId" clId="{D69AC314-BFE5-4660-9154-E65219F83AC9}" dt="2022-03-02T06:17:26.936" v="2157"/>
          <ac:inkMkLst>
            <pc:docMk/>
            <pc:sldMk cId="0" sldId="589"/>
            <ac:inkMk id="24" creationId="{6E13CE06-5210-4F1E-A89E-93249282FCC8}"/>
          </ac:inkMkLst>
        </pc:inkChg>
        <pc:inkChg chg="add del">
          <ac:chgData name="Viet Anh Nguyen" userId="b95f61ff061388d5" providerId="LiveId" clId="{D69AC314-BFE5-4660-9154-E65219F83AC9}" dt="2022-03-02T06:17:26.936" v="2157"/>
          <ac:inkMkLst>
            <pc:docMk/>
            <pc:sldMk cId="0" sldId="589"/>
            <ac:inkMk id="25" creationId="{AC2E3FF6-44EA-47EA-8866-63C0FF5FFB24}"/>
          </ac:inkMkLst>
        </pc:inkChg>
        <pc:inkChg chg="add del">
          <ac:chgData name="Viet Anh Nguyen" userId="b95f61ff061388d5" providerId="LiveId" clId="{D69AC314-BFE5-4660-9154-E65219F83AC9}" dt="2022-03-02T06:17:26.936" v="2157"/>
          <ac:inkMkLst>
            <pc:docMk/>
            <pc:sldMk cId="0" sldId="589"/>
            <ac:inkMk id="26" creationId="{1130857B-C477-4512-96C5-BE4732B17187}"/>
          </ac:inkMkLst>
        </pc:inkChg>
        <pc:inkChg chg="add del">
          <ac:chgData name="Viet Anh Nguyen" userId="b95f61ff061388d5" providerId="LiveId" clId="{D69AC314-BFE5-4660-9154-E65219F83AC9}" dt="2022-03-02T06:17:29.612" v="2163"/>
          <ac:inkMkLst>
            <pc:docMk/>
            <pc:sldMk cId="0" sldId="589"/>
            <ac:inkMk id="27" creationId="{487E6AA2-0139-4A1E-88B4-8223E0940D7A}"/>
          </ac:inkMkLst>
        </pc:inkChg>
        <pc:inkChg chg="add del">
          <ac:chgData name="Viet Anh Nguyen" userId="b95f61ff061388d5" providerId="LiveId" clId="{D69AC314-BFE5-4660-9154-E65219F83AC9}" dt="2022-03-02T06:17:29.612" v="2163"/>
          <ac:inkMkLst>
            <pc:docMk/>
            <pc:sldMk cId="0" sldId="589"/>
            <ac:inkMk id="28" creationId="{B88BD7CE-7A06-460B-A040-AE02AD939265}"/>
          </ac:inkMkLst>
        </pc:inkChg>
        <pc:inkChg chg="add del">
          <ac:chgData name="Viet Anh Nguyen" userId="b95f61ff061388d5" providerId="LiveId" clId="{D69AC314-BFE5-4660-9154-E65219F83AC9}" dt="2022-03-02T06:17:29.612" v="2163"/>
          <ac:inkMkLst>
            <pc:docMk/>
            <pc:sldMk cId="0" sldId="589"/>
            <ac:inkMk id="29" creationId="{615F1DEC-352F-45BD-B07B-BEB8AE3F49B3}"/>
          </ac:inkMkLst>
        </pc:inkChg>
        <pc:inkChg chg="add del">
          <ac:chgData name="Viet Anh Nguyen" userId="b95f61ff061388d5" providerId="LiveId" clId="{D69AC314-BFE5-4660-9154-E65219F83AC9}" dt="2022-03-02T06:17:29.612" v="2163"/>
          <ac:inkMkLst>
            <pc:docMk/>
            <pc:sldMk cId="0" sldId="589"/>
            <ac:inkMk id="30" creationId="{F681F563-FAA8-4ADC-840A-27261D0DBC3A}"/>
          </ac:inkMkLst>
        </pc:inkChg>
        <pc:inkChg chg="add del">
          <ac:chgData name="Viet Anh Nguyen" userId="b95f61ff061388d5" providerId="LiveId" clId="{D69AC314-BFE5-4660-9154-E65219F83AC9}" dt="2022-03-02T06:17:29.612" v="2163"/>
          <ac:inkMkLst>
            <pc:docMk/>
            <pc:sldMk cId="0" sldId="589"/>
            <ac:inkMk id="31" creationId="{A73FACBF-064C-41A7-ABF2-8F4C97263393}"/>
          </ac:inkMkLst>
        </pc:inkChg>
        <pc:inkChg chg="add del">
          <ac:chgData name="Viet Anh Nguyen" userId="b95f61ff061388d5" providerId="LiveId" clId="{D69AC314-BFE5-4660-9154-E65219F83AC9}" dt="2022-03-02T06:17:29.612" v="2163"/>
          <ac:inkMkLst>
            <pc:docMk/>
            <pc:sldMk cId="0" sldId="589"/>
            <ac:inkMk id="345088" creationId="{D1AE09C2-FFDF-4BA5-BA67-F0B1BF64A2E9}"/>
          </ac:inkMkLst>
        </pc:inkChg>
        <pc:inkChg chg="add del">
          <ac:chgData name="Viet Anh Nguyen" userId="b95f61ff061388d5" providerId="LiveId" clId="{D69AC314-BFE5-4660-9154-E65219F83AC9}" dt="2022-03-02T06:17:30.708" v="2165"/>
          <ac:inkMkLst>
            <pc:docMk/>
            <pc:sldMk cId="0" sldId="589"/>
            <ac:inkMk id="345089" creationId="{5997FE8B-D461-441E-B299-1AB4A74E026A}"/>
          </ac:inkMkLst>
        </pc:inkChg>
        <pc:inkChg chg="add">
          <ac:chgData name="Viet Anh Nguyen" userId="b95f61ff061388d5" providerId="LiveId" clId="{D69AC314-BFE5-4660-9154-E65219F83AC9}" dt="2022-03-02T06:17:29.612" v="2163"/>
          <ac:inkMkLst>
            <pc:docMk/>
            <pc:sldMk cId="0" sldId="589"/>
            <ac:inkMk id="345094" creationId="{2BCE00EE-B304-425A-89DF-68D158D8C3B9}"/>
          </ac:inkMkLst>
        </pc:inkChg>
        <pc:inkChg chg="add del">
          <ac:chgData name="Viet Anh Nguyen" userId="b95f61ff061388d5" providerId="LiveId" clId="{D69AC314-BFE5-4660-9154-E65219F83AC9}" dt="2022-03-02T06:17:30.708" v="2165"/>
          <ac:inkMkLst>
            <pc:docMk/>
            <pc:sldMk cId="0" sldId="589"/>
            <ac:inkMk id="345096" creationId="{9882FFE0-2266-4088-8418-5CE67DF13BB1}"/>
          </ac:inkMkLst>
        </pc:inkChg>
        <pc:inkChg chg="add">
          <ac:chgData name="Viet Anh Nguyen" userId="b95f61ff061388d5" providerId="LiveId" clId="{D69AC314-BFE5-4660-9154-E65219F83AC9}" dt="2022-03-02T06:17:30.708" v="2165"/>
          <ac:inkMkLst>
            <pc:docMk/>
            <pc:sldMk cId="0" sldId="589"/>
            <ac:inkMk id="345097" creationId="{E9B114E2-1A57-456F-8AE8-524A67BEAB27}"/>
          </ac:inkMkLst>
        </pc:inkChg>
        <pc:inkChg chg="add">
          <ac:chgData name="Viet Anh Nguyen" userId="b95f61ff061388d5" providerId="LiveId" clId="{D69AC314-BFE5-4660-9154-E65219F83AC9}" dt="2022-03-02T06:17:30.853" v="2166" actId="9405"/>
          <ac:inkMkLst>
            <pc:docMk/>
            <pc:sldMk cId="0" sldId="589"/>
            <ac:inkMk id="345098" creationId="{2410CCEC-4804-427D-940F-9B77F5A8DD23}"/>
          </ac:inkMkLst>
        </pc:inkChg>
        <pc:inkChg chg="add">
          <ac:chgData name="Viet Anh Nguyen" userId="b95f61ff061388d5" providerId="LiveId" clId="{D69AC314-BFE5-4660-9154-E65219F83AC9}" dt="2022-03-02T06:17:31.080" v="2167" actId="9405"/>
          <ac:inkMkLst>
            <pc:docMk/>
            <pc:sldMk cId="0" sldId="589"/>
            <ac:inkMk id="345099" creationId="{9904CD6B-C2AB-42B6-B9E0-D07EC48AA9BB}"/>
          </ac:inkMkLst>
        </pc:inkChg>
        <pc:inkChg chg="add del">
          <ac:chgData name="Viet Anh Nguyen" userId="b95f61ff061388d5" providerId="LiveId" clId="{D69AC314-BFE5-4660-9154-E65219F83AC9}" dt="2022-03-02T06:17:39.463" v="2172"/>
          <ac:inkMkLst>
            <pc:docMk/>
            <pc:sldMk cId="0" sldId="589"/>
            <ac:inkMk id="345100" creationId="{F958C9EA-C525-4656-9F43-4CA06E571AD2}"/>
          </ac:inkMkLst>
        </pc:inkChg>
        <pc:inkChg chg="add del">
          <ac:chgData name="Viet Anh Nguyen" userId="b95f61ff061388d5" providerId="LiveId" clId="{D69AC314-BFE5-4660-9154-E65219F83AC9}" dt="2022-03-02T06:17:39.463" v="2172"/>
          <ac:inkMkLst>
            <pc:docMk/>
            <pc:sldMk cId="0" sldId="589"/>
            <ac:inkMk id="345101" creationId="{D87F206E-1ECC-4B55-BD05-5700C7A62B9C}"/>
          </ac:inkMkLst>
        </pc:inkChg>
        <pc:inkChg chg="add del">
          <ac:chgData name="Viet Anh Nguyen" userId="b95f61ff061388d5" providerId="LiveId" clId="{D69AC314-BFE5-4660-9154-E65219F83AC9}" dt="2022-03-02T06:17:39.463" v="2172"/>
          <ac:inkMkLst>
            <pc:docMk/>
            <pc:sldMk cId="0" sldId="589"/>
            <ac:inkMk id="345102" creationId="{D88B278A-A2AD-4520-B125-F45310563D89}"/>
          </ac:inkMkLst>
        </pc:inkChg>
        <pc:inkChg chg="add del">
          <ac:chgData name="Viet Anh Nguyen" userId="b95f61ff061388d5" providerId="LiveId" clId="{D69AC314-BFE5-4660-9154-E65219F83AC9}" dt="2022-03-02T06:17:39.463" v="2172"/>
          <ac:inkMkLst>
            <pc:docMk/>
            <pc:sldMk cId="0" sldId="589"/>
            <ac:inkMk id="345103" creationId="{543D243A-2AD9-4E5C-BB43-52281B31F0ED}"/>
          </ac:inkMkLst>
        </pc:inkChg>
        <pc:inkChg chg="add">
          <ac:chgData name="Viet Anh Nguyen" userId="b95f61ff061388d5" providerId="LiveId" clId="{D69AC314-BFE5-4660-9154-E65219F83AC9}" dt="2022-03-02T06:17:39.463" v="2172"/>
          <ac:inkMkLst>
            <pc:docMk/>
            <pc:sldMk cId="0" sldId="589"/>
            <ac:inkMk id="345104" creationId="{957CC5F0-3DBA-4EFF-938A-ACF6D3AAD702}"/>
          </ac:inkMkLst>
        </pc:inkChg>
        <pc:inkChg chg="add del">
          <ac:chgData name="Viet Anh Nguyen" userId="b95f61ff061388d5" providerId="LiveId" clId="{D69AC314-BFE5-4660-9154-E65219F83AC9}" dt="2022-03-02T06:17:42.726" v="2181"/>
          <ac:inkMkLst>
            <pc:docMk/>
            <pc:sldMk cId="0" sldId="589"/>
            <ac:inkMk id="345105" creationId="{151BB8B8-02BB-4489-8EC5-857B84F54835}"/>
          </ac:inkMkLst>
        </pc:inkChg>
        <pc:inkChg chg="add del">
          <ac:chgData name="Viet Anh Nguyen" userId="b95f61ff061388d5" providerId="LiveId" clId="{D69AC314-BFE5-4660-9154-E65219F83AC9}" dt="2022-03-02T06:17:42.726" v="2181"/>
          <ac:inkMkLst>
            <pc:docMk/>
            <pc:sldMk cId="0" sldId="589"/>
            <ac:inkMk id="345106" creationId="{31917D55-5003-4608-B7F0-557AC4124F94}"/>
          </ac:inkMkLst>
        </pc:inkChg>
        <pc:inkChg chg="add del">
          <ac:chgData name="Viet Anh Nguyen" userId="b95f61ff061388d5" providerId="LiveId" clId="{D69AC314-BFE5-4660-9154-E65219F83AC9}" dt="2022-03-02T06:17:42.726" v="2181"/>
          <ac:inkMkLst>
            <pc:docMk/>
            <pc:sldMk cId="0" sldId="589"/>
            <ac:inkMk id="345107" creationId="{AF8BDE51-A722-474F-9320-0B7ED58D300D}"/>
          </ac:inkMkLst>
        </pc:inkChg>
        <pc:inkChg chg="add del">
          <ac:chgData name="Viet Anh Nguyen" userId="b95f61ff061388d5" providerId="LiveId" clId="{D69AC314-BFE5-4660-9154-E65219F83AC9}" dt="2022-03-02T06:17:42.726" v="2181"/>
          <ac:inkMkLst>
            <pc:docMk/>
            <pc:sldMk cId="0" sldId="589"/>
            <ac:inkMk id="345108" creationId="{CC1C6B43-07FD-4BB5-BF1D-8901B953E82F}"/>
          </ac:inkMkLst>
        </pc:inkChg>
        <pc:inkChg chg="add del">
          <ac:chgData name="Viet Anh Nguyen" userId="b95f61ff061388d5" providerId="LiveId" clId="{D69AC314-BFE5-4660-9154-E65219F83AC9}" dt="2022-03-02T06:17:42.726" v="2181"/>
          <ac:inkMkLst>
            <pc:docMk/>
            <pc:sldMk cId="0" sldId="589"/>
            <ac:inkMk id="345109" creationId="{936AEA6C-4507-461A-8E14-4F85332AB31B}"/>
          </ac:inkMkLst>
        </pc:inkChg>
        <pc:inkChg chg="add del">
          <ac:chgData name="Viet Anh Nguyen" userId="b95f61ff061388d5" providerId="LiveId" clId="{D69AC314-BFE5-4660-9154-E65219F83AC9}" dt="2022-03-02T06:17:42.726" v="2181"/>
          <ac:inkMkLst>
            <pc:docMk/>
            <pc:sldMk cId="0" sldId="589"/>
            <ac:inkMk id="345110" creationId="{ED8816A5-5E94-446C-B5AE-255583155691}"/>
          </ac:inkMkLst>
        </pc:inkChg>
        <pc:inkChg chg="add del">
          <ac:chgData name="Viet Anh Nguyen" userId="b95f61ff061388d5" providerId="LiveId" clId="{D69AC314-BFE5-4660-9154-E65219F83AC9}" dt="2022-03-02T06:17:42.726" v="2181"/>
          <ac:inkMkLst>
            <pc:docMk/>
            <pc:sldMk cId="0" sldId="589"/>
            <ac:inkMk id="345111" creationId="{7C13A493-B9CE-498A-9383-E095AA5DD661}"/>
          </ac:inkMkLst>
        </pc:inkChg>
        <pc:inkChg chg="add del">
          <ac:chgData name="Viet Anh Nguyen" userId="b95f61ff061388d5" providerId="LiveId" clId="{D69AC314-BFE5-4660-9154-E65219F83AC9}" dt="2022-03-02T06:17:42.726" v="2181"/>
          <ac:inkMkLst>
            <pc:docMk/>
            <pc:sldMk cId="0" sldId="589"/>
            <ac:inkMk id="345112" creationId="{50997A61-DEBE-4C5C-B94A-45798B0A1610}"/>
          </ac:inkMkLst>
        </pc:inkChg>
        <pc:inkChg chg="add">
          <ac:chgData name="Viet Anh Nguyen" userId="b95f61ff061388d5" providerId="LiveId" clId="{D69AC314-BFE5-4660-9154-E65219F83AC9}" dt="2022-03-02T06:17:42.726" v="2181"/>
          <ac:inkMkLst>
            <pc:docMk/>
            <pc:sldMk cId="0" sldId="589"/>
            <ac:inkMk id="345113" creationId="{247D8D28-9B34-4DDF-B64B-759EA3F8C6E8}"/>
          </ac:inkMkLst>
        </pc:inkChg>
        <pc:inkChg chg="add">
          <ac:chgData name="Viet Anh Nguyen" userId="b95f61ff061388d5" providerId="LiveId" clId="{D69AC314-BFE5-4660-9154-E65219F83AC9}" dt="2022-03-02T06:17:42.904" v="2182" actId="9405"/>
          <ac:inkMkLst>
            <pc:docMk/>
            <pc:sldMk cId="0" sldId="589"/>
            <ac:inkMk id="345114" creationId="{94DFCC21-946B-4689-84E0-A7F624B4DFCA}"/>
          </ac:inkMkLst>
        </pc:inkChg>
        <pc:inkChg chg="add del">
          <ac:chgData name="Viet Anh Nguyen" userId="b95f61ff061388d5" providerId="LiveId" clId="{D69AC314-BFE5-4660-9154-E65219F83AC9}" dt="2022-03-02T06:17:46.610" v="2185"/>
          <ac:inkMkLst>
            <pc:docMk/>
            <pc:sldMk cId="0" sldId="589"/>
            <ac:inkMk id="345115" creationId="{64FD70C8-0DDD-4A5A-ADE6-6057C4C64255}"/>
          </ac:inkMkLst>
        </pc:inkChg>
        <pc:inkChg chg="add del">
          <ac:chgData name="Viet Anh Nguyen" userId="b95f61ff061388d5" providerId="LiveId" clId="{D69AC314-BFE5-4660-9154-E65219F83AC9}" dt="2022-03-02T06:17:46.610" v="2185"/>
          <ac:inkMkLst>
            <pc:docMk/>
            <pc:sldMk cId="0" sldId="589"/>
            <ac:inkMk id="345116" creationId="{A62E90C7-FC71-4A22-95DE-855BE6B15894}"/>
          </ac:inkMkLst>
        </pc:inkChg>
        <pc:inkChg chg="add">
          <ac:chgData name="Viet Anh Nguyen" userId="b95f61ff061388d5" providerId="LiveId" clId="{D69AC314-BFE5-4660-9154-E65219F83AC9}" dt="2022-03-02T06:17:46.610" v="2185"/>
          <ac:inkMkLst>
            <pc:docMk/>
            <pc:sldMk cId="0" sldId="589"/>
            <ac:inkMk id="345117" creationId="{D46DA9E7-4233-4268-8411-6A5B9CD689B3}"/>
          </ac:inkMkLst>
        </pc:inkChg>
        <pc:inkChg chg="add del">
          <ac:chgData name="Viet Anh Nguyen" userId="b95f61ff061388d5" providerId="LiveId" clId="{D69AC314-BFE5-4660-9154-E65219F83AC9}" dt="2022-03-02T06:17:59.993" v="2188"/>
          <ac:inkMkLst>
            <pc:docMk/>
            <pc:sldMk cId="0" sldId="589"/>
            <ac:inkMk id="345118" creationId="{504F53C6-FBB5-4813-97FC-5D1D67C9DE9A}"/>
          </ac:inkMkLst>
        </pc:inkChg>
        <pc:inkChg chg="add del">
          <ac:chgData name="Viet Anh Nguyen" userId="b95f61ff061388d5" providerId="LiveId" clId="{D69AC314-BFE5-4660-9154-E65219F83AC9}" dt="2022-03-02T06:17:59.993" v="2188"/>
          <ac:inkMkLst>
            <pc:docMk/>
            <pc:sldMk cId="0" sldId="589"/>
            <ac:inkMk id="345119" creationId="{757D16E2-7B59-41C1-8E90-3C7E92F6D84D}"/>
          </ac:inkMkLst>
        </pc:inkChg>
        <pc:inkChg chg="add">
          <ac:chgData name="Viet Anh Nguyen" userId="b95f61ff061388d5" providerId="LiveId" clId="{D69AC314-BFE5-4660-9154-E65219F83AC9}" dt="2022-03-02T06:17:59.993" v="2188"/>
          <ac:inkMkLst>
            <pc:docMk/>
            <pc:sldMk cId="0" sldId="589"/>
            <ac:inkMk id="345120" creationId="{1029DEE5-C8D2-444E-AF70-7092B32ED9AA}"/>
          </ac:inkMkLst>
        </pc:inkChg>
      </pc:sldChg>
      <pc:sldChg chg="addSp delSp mod">
        <pc:chgData name="Viet Anh Nguyen" userId="b95f61ff061388d5" providerId="LiveId" clId="{D69AC314-BFE5-4660-9154-E65219F83AC9}" dt="2022-03-02T06:20:28.038" v="2199"/>
        <pc:sldMkLst>
          <pc:docMk/>
          <pc:sldMk cId="0" sldId="590"/>
        </pc:sldMkLst>
        <pc:inkChg chg="add del">
          <ac:chgData name="Viet Anh Nguyen" userId="b95f61ff061388d5" providerId="LiveId" clId="{D69AC314-BFE5-4660-9154-E65219F83AC9}" dt="2022-03-02T06:20:24.233" v="2191"/>
          <ac:inkMkLst>
            <pc:docMk/>
            <pc:sldMk cId="0" sldId="590"/>
            <ac:inkMk id="2" creationId="{1BA850E0-AF66-464F-A03F-D0C4081663EE}"/>
          </ac:inkMkLst>
        </pc:inkChg>
        <pc:inkChg chg="add del">
          <ac:chgData name="Viet Anh Nguyen" userId="b95f61ff061388d5" providerId="LiveId" clId="{D69AC314-BFE5-4660-9154-E65219F83AC9}" dt="2022-03-02T06:20:24.233" v="2191"/>
          <ac:inkMkLst>
            <pc:docMk/>
            <pc:sldMk cId="0" sldId="590"/>
            <ac:inkMk id="3" creationId="{9A842A92-D438-4FF3-A32A-72B164EE99A8}"/>
          </ac:inkMkLst>
        </pc:inkChg>
        <pc:inkChg chg="add">
          <ac:chgData name="Viet Anh Nguyen" userId="b95f61ff061388d5" providerId="LiveId" clId="{D69AC314-BFE5-4660-9154-E65219F83AC9}" dt="2022-03-02T06:20:24.233" v="2191"/>
          <ac:inkMkLst>
            <pc:docMk/>
            <pc:sldMk cId="0" sldId="590"/>
            <ac:inkMk id="4" creationId="{CDCBDC1E-3597-46A7-B15D-25B401F6456F}"/>
          </ac:inkMkLst>
        </pc:inkChg>
        <pc:inkChg chg="add del">
          <ac:chgData name="Viet Anh Nguyen" userId="b95f61ff061388d5" providerId="LiveId" clId="{D69AC314-BFE5-4660-9154-E65219F83AC9}" dt="2022-03-02T06:20:28.038" v="2199"/>
          <ac:inkMkLst>
            <pc:docMk/>
            <pc:sldMk cId="0" sldId="590"/>
            <ac:inkMk id="5" creationId="{D1599E53-0709-49C8-A9FF-530B4807F170}"/>
          </ac:inkMkLst>
        </pc:inkChg>
        <pc:inkChg chg="add del">
          <ac:chgData name="Viet Anh Nguyen" userId="b95f61ff061388d5" providerId="LiveId" clId="{D69AC314-BFE5-4660-9154-E65219F83AC9}" dt="2022-03-02T06:20:28.038" v="2199"/>
          <ac:inkMkLst>
            <pc:docMk/>
            <pc:sldMk cId="0" sldId="590"/>
            <ac:inkMk id="6" creationId="{F6A39489-2DC8-485F-9CA7-7066BA0682F3}"/>
          </ac:inkMkLst>
        </pc:inkChg>
        <pc:inkChg chg="add del">
          <ac:chgData name="Viet Anh Nguyen" userId="b95f61ff061388d5" providerId="LiveId" clId="{D69AC314-BFE5-4660-9154-E65219F83AC9}" dt="2022-03-02T06:20:28.038" v="2199"/>
          <ac:inkMkLst>
            <pc:docMk/>
            <pc:sldMk cId="0" sldId="590"/>
            <ac:inkMk id="7" creationId="{AF147D1D-69EB-47C2-8C07-5E5282B7CD88}"/>
          </ac:inkMkLst>
        </pc:inkChg>
        <pc:inkChg chg="add del">
          <ac:chgData name="Viet Anh Nguyen" userId="b95f61ff061388d5" providerId="LiveId" clId="{D69AC314-BFE5-4660-9154-E65219F83AC9}" dt="2022-03-02T06:20:28.038" v="2199"/>
          <ac:inkMkLst>
            <pc:docMk/>
            <pc:sldMk cId="0" sldId="590"/>
            <ac:inkMk id="8" creationId="{5C4D7764-D9EA-4BB0-8B09-621C556AA244}"/>
          </ac:inkMkLst>
        </pc:inkChg>
        <pc:inkChg chg="add del">
          <ac:chgData name="Viet Anh Nguyen" userId="b95f61ff061388d5" providerId="LiveId" clId="{D69AC314-BFE5-4660-9154-E65219F83AC9}" dt="2022-03-02T06:20:28.038" v="2199"/>
          <ac:inkMkLst>
            <pc:docMk/>
            <pc:sldMk cId="0" sldId="590"/>
            <ac:inkMk id="9" creationId="{0DD518F0-C6B0-4060-BDDB-84E8EE9EB445}"/>
          </ac:inkMkLst>
        </pc:inkChg>
        <pc:inkChg chg="add del">
          <ac:chgData name="Viet Anh Nguyen" userId="b95f61ff061388d5" providerId="LiveId" clId="{D69AC314-BFE5-4660-9154-E65219F83AC9}" dt="2022-03-02T06:20:28.038" v="2199"/>
          <ac:inkMkLst>
            <pc:docMk/>
            <pc:sldMk cId="0" sldId="590"/>
            <ac:inkMk id="10" creationId="{3B55C659-D17F-49AC-B879-D115988C59AC}"/>
          </ac:inkMkLst>
        </pc:inkChg>
        <pc:inkChg chg="add del">
          <ac:chgData name="Viet Anh Nguyen" userId="b95f61ff061388d5" providerId="LiveId" clId="{D69AC314-BFE5-4660-9154-E65219F83AC9}" dt="2022-03-02T06:20:28.038" v="2199"/>
          <ac:inkMkLst>
            <pc:docMk/>
            <pc:sldMk cId="0" sldId="590"/>
            <ac:inkMk id="11" creationId="{23037772-2007-4174-8BD3-CD9BB118F55D}"/>
          </ac:inkMkLst>
        </pc:inkChg>
        <pc:inkChg chg="add">
          <ac:chgData name="Viet Anh Nguyen" userId="b95f61ff061388d5" providerId="LiveId" clId="{D69AC314-BFE5-4660-9154-E65219F83AC9}" dt="2022-03-02T06:20:28.038" v="2199"/>
          <ac:inkMkLst>
            <pc:docMk/>
            <pc:sldMk cId="0" sldId="590"/>
            <ac:inkMk id="12" creationId="{4824AC69-29C5-40DE-BE6C-B1305D4870F1}"/>
          </ac:inkMkLst>
        </pc:inkChg>
        <pc:inkChg chg="add">
          <ac:chgData name="Viet Anh Nguyen" userId="b95f61ff061388d5" providerId="LiveId" clId="{D69AC314-BFE5-4660-9154-E65219F83AC9}" dt="2022-03-02T06:20:28.038" v="2199"/>
          <ac:inkMkLst>
            <pc:docMk/>
            <pc:sldMk cId="0" sldId="590"/>
            <ac:inkMk id="13" creationId="{4369AEFD-F2A3-43BB-B63D-F0CB1DE5CF3C}"/>
          </ac:inkMkLst>
        </pc:inkChg>
      </pc:sldChg>
      <pc:sldChg chg="addSp delSp mod">
        <pc:chgData name="Viet Anh Nguyen" userId="b95f61ff061388d5" providerId="LiveId" clId="{D69AC314-BFE5-4660-9154-E65219F83AC9}" dt="2022-03-02T06:20:51.360" v="2205" actId="9405"/>
        <pc:sldMkLst>
          <pc:docMk/>
          <pc:sldMk cId="0" sldId="591"/>
        </pc:sldMkLst>
        <pc:inkChg chg="add del">
          <ac:chgData name="Viet Anh Nguyen" userId="b95f61ff061388d5" providerId="LiveId" clId="{D69AC314-BFE5-4660-9154-E65219F83AC9}" dt="2022-03-02T06:20:46.219" v="2202"/>
          <ac:inkMkLst>
            <pc:docMk/>
            <pc:sldMk cId="0" sldId="591"/>
            <ac:inkMk id="2" creationId="{22624384-7A71-46C0-805E-0D023B68A254}"/>
          </ac:inkMkLst>
        </pc:inkChg>
        <pc:inkChg chg="add del">
          <ac:chgData name="Viet Anh Nguyen" userId="b95f61ff061388d5" providerId="LiveId" clId="{D69AC314-BFE5-4660-9154-E65219F83AC9}" dt="2022-03-02T06:20:46.219" v="2202"/>
          <ac:inkMkLst>
            <pc:docMk/>
            <pc:sldMk cId="0" sldId="591"/>
            <ac:inkMk id="3" creationId="{74D6767E-3DE6-406A-B26B-58551DAA0EE5}"/>
          </ac:inkMkLst>
        </pc:inkChg>
        <pc:inkChg chg="add del">
          <ac:chgData name="Viet Anh Nguyen" userId="b95f61ff061388d5" providerId="LiveId" clId="{D69AC314-BFE5-4660-9154-E65219F83AC9}" dt="2022-03-02T06:20:47.542" v="2204"/>
          <ac:inkMkLst>
            <pc:docMk/>
            <pc:sldMk cId="0" sldId="591"/>
            <ac:inkMk id="4" creationId="{EA16EA6A-AB90-4ECF-896F-482F54D1E85C}"/>
          </ac:inkMkLst>
        </pc:inkChg>
        <pc:inkChg chg="add del">
          <ac:chgData name="Viet Anh Nguyen" userId="b95f61ff061388d5" providerId="LiveId" clId="{D69AC314-BFE5-4660-9154-E65219F83AC9}" dt="2022-03-02T06:20:47.542" v="2204"/>
          <ac:inkMkLst>
            <pc:docMk/>
            <pc:sldMk cId="0" sldId="591"/>
            <ac:inkMk id="5" creationId="{E5CFEB79-A820-46A0-8FE7-DEE880EEB8F5}"/>
          </ac:inkMkLst>
        </pc:inkChg>
        <pc:inkChg chg="add">
          <ac:chgData name="Viet Anh Nguyen" userId="b95f61ff061388d5" providerId="LiveId" clId="{D69AC314-BFE5-4660-9154-E65219F83AC9}" dt="2022-03-02T06:20:47.542" v="2204"/>
          <ac:inkMkLst>
            <pc:docMk/>
            <pc:sldMk cId="0" sldId="591"/>
            <ac:inkMk id="6" creationId="{0402C502-6071-4D13-87B3-8127C46F6D06}"/>
          </ac:inkMkLst>
        </pc:inkChg>
        <pc:inkChg chg="add">
          <ac:chgData name="Viet Anh Nguyen" userId="b95f61ff061388d5" providerId="LiveId" clId="{D69AC314-BFE5-4660-9154-E65219F83AC9}" dt="2022-03-02T06:20:51.360" v="2205" actId="9405"/>
          <ac:inkMkLst>
            <pc:docMk/>
            <pc:sldMk cId="0" sldId="591"/>
            <ac:inkMk id="7" creationId="{0FA6E59B-FEAE-420C-BCCF-5D92243E125B}"/>
          </ac:inkMkLst>
        </pc:inkChg>
      </pc:sldChg>
      <pc:sldChg chg="addSp delSp mod">
        <pc:chgData name="Viet Anh Nguyen" userId="b95f61ff061388d5" providerId="LiveId" clId="{D69AC314-BFE5-4660-9154-E65219F83AC9}" dt="2022-03-02T06:22:09.265" v="2214"/>
        <pc:sldMkLst>
          <pc:docMk/>
          <pc:sldMk cId="0" sldId="592"/>
        </pc:sldMkLst>
        <pc:inkChg chg="add del">
          <ac:chgData name="Viet Anh Nguyen" userId="b95f61ff061388d5" providerId="LiveId" clId="{D69AC314-BFE5-4660-9154-E65219F83AC9}" dt="2022-03-02T06:22:09.265" v="2214"/>
          <ac:inkMkLst>
            <pc:docMk/>
            <pc:sldMk cId="0" sldId="592"/>
            <ac:inkMk id="2" creationId="{5EEA7760-CE29-4264-B8E0-0B249EAC7841}"/>
          </ac:inkMkLst>
        </pc:inkChg>
        <pc:inkChg chg="add del">
          <ac:chgData name="Viet Anh Nguyen" userId="b95f61ff061388d5" providerId="LiveId" clId="{D69AC314-BFE5-4660-9154-E65219F83AC9}" dt="2022-03-02T06:22:09.265" v="2214"/>
          <ac:inkMkLst>
            <pc:docMk/>
            <pc:sldMk cId="0" sldId="592"/>
            <ac:inkMk id="3" creationId="{C6C7AAE5-EC46-488E-AA92-5DF809F9A734}"/>
          </ac:inkMkLst>
        </pc:inkChg>
        <pc:inkChg chg="add del">
          <ac:chgData name="Viet Anh Nguyen" userId="b95f61ff061388d5" providerId="LiveId" clId="{D69AC314-BFE5-4660-9154-E65219F83AC9}" dt="2022-03-02T06:22:09.265" v="2214"/>
          <ac:inkMkLst>
            <pc:docMk/>
            <pc:sldMk cId="0" sldId="592"/>
            <ac:inkMk id="4" creationId="{1B48069B-8AD8-41FE-9188-00090F07013A}"/>
          </ac:inkMkLst>
        </pc:inkChg>
        <pc:inkChg chg="add del">
          <ac:chgData name="Viet Anh Nguyen" userId="b95f61ff061388d5" providerId="LiveId" clId="{D69AC314-BFE5-4660-9154-E65219F83AC9}" dt="2022-03-02T06:22:09.265" v="2214"/>
          <ac:inkMkLst>
            <pc:docMk/>
            <pc:sldMk cId="0" sldId="592"/>
            <ac:inkMk id="5" creationId="{9A341B28-89C2-44D7-B078-DC743959CC3A}"/>
          </ac:inkMkLst>
        </pc:inkChg>
        <pc:inkChg chg="add del">
          <ac:chgData name="Viet Anh Nguyen" userId="b95f61ff061388d5" providerId="LiveId" clId="{D69AC314-BFE5-4660-9154-E65219F83AC9}" dt="2022-03-02T06:22:09.265" v="2214"/>
          <ac:inkMkLst>
            <pc:docMk/>
            <pc:sldMk cId="0" sldId="592"/>
            <ac:inkMk id="6" creationId="{AE1063D5-3260-4E7E-A13A-4576EE8C87EB}"/>
          </ac:inkMkLst>
        </pc:inkChg>
        <pc:inkChg chg="add del">
          <ac:chgData name="Viet Anh Nguyen" userId="b95f61ff061388d5" providerId="LiveId" clId="{D69AC314-BFE5-4660-9154-E65219F83AC9}" dt="2022-03-02T06:22:09.265" v="2214"/>
          <ac:inkMkLst>
            <pc:docMk/>
            <pc:sldMk cId="0" sldId="592"/>
            <ac:inkMk id="7" creationId="{BFEC8D8B-E72C-4E4B-9A5D-BDCEE98B9DF2}"/>
          </ac:inkMkLst>
        </pc:inkChg>
        <pc:inkChg chg="add del">
          <ac:chgData name="Viet Anh Nguyen" userId="b95f61ff061388d5" providerId="LiveId" clId="{D69AC314-BFE5-4660-9154-E65219F83AC9}" dt="2022-03-02T06:22:09.265" v="2214"/>
          <ac:inkMkLst>
            <pc:docMk/>
            <pc:sldMk cId="0" sldId="592"/>
            <ac:inkMk id="8" creationId="{3F892ADD-D630-4CF3-83F0-3C75EB793815}"/>
          </ac:inkMkLst>
        </pc:inkChg>
        <pc:inkChg chg="add del">
          <ac:chgData name="Viet Anh Nguyen" userId="b95f61ff061388d5" providerId="LiveId" clId="{D69AC314-BFE5-4660-9154-E65219F83AC9}" dt="2022-03-02T06:22:09.265" v="2214"/>
          <ac:inkMkLst>
            <pc:docMk/>
            <pc:sldMk cId="0" sldId="592"/>
            <ac:inkMk id="9" creationId="{CBB5300C-04FA-41B7-8218-9E513A6308F5}"/>
          </ac:inkMkLst>
        </pc:inkChg>
        <pc:inkChg chg="add">
          <ac:chgData name="Viet Anh Nguyen" userId="b95f61ff061388d5" providerId="LiveId" clId="{D69AC314-BFE5-4660-9154-E65219F83AC9}" dt="2022-03-02T06:22:09.265" v="2214"/>
          <ac:inkMkLst>
            <pc:docMk/>
            <pc:sldMk cId="0" sldId="592"/>
            <ac:inkMk id="10" creationId="{E3833E48-B204-44E6-AED9-FD8F96868D66}"/>
          </ac:inkMkLst>
        </pc:inkChg>
      </pc:sldChg>
      <pc:sldChg chg="addSp delSp mod">
        <pc:chgData name="Viet Anh Nguyen" userId="b95f61ff061388d5" providerId="LiveId" clId="{D69AC314-BFE5-4660-9154-E65219F83AC9}" dt="2022-02-28T08:49:55.348" v="1323"/>
        <pc:sldMkLst>
          <pc:docMk/>
          <pc:sldMk cId="0" sldId="593"/>
        </pc:sldMkLst>
        <pc:inkChg chg="add del">
          <ac:chgData name="Viet Anh Nguyen" userId="b95f61ff061388d5" providerId="LiveId" clId="{D69AC314-BFE5-4660-9154-E65219F83AC9}" dt="2022-02-28T08:49:53.365" v="1318"/>
          <ac:inkMkLst>
            <pc:docMk/>
            <pc:sldMk cId="0" sldId="593"/>
            <ac:inkMk id="2" creationId="{A23A47E0-12F7-4632-B10C-F09C5F65DCD0}"/>
          </ac:inkMkLst>
        </pc:inkChg>
        <pc:inkChg chg="add del">
          <ac:chgData name="Viet Anh Nguyen" userId="b95f61ff061388d5" providerId="LiveId" clId="{D69AC314-BFE5-4660-9154-E65219F83AC9}" dt="2022-02-28T08:49:53.365" v="1318"/>
          <ac:inkMkLst>
            <pc:docMk/>
            <pc:sldMk cId="0" sldId="593"/>
            <ac:inkMk id="3" creationId="{E9D7E6E1-2F94-4779-8D42-8C4FA51196DA}"/>
          </ac:inkMkLst>
        </pc:inkChg>
        <pc:inkChg chg="add del">
          <ac:chgData name="Viet Anh Nguyen" userId="b95f61ff061388d5" providerId="LiveId" clId="{D69AC314-BFE5-4660-9154-E65219F83AC9}" dt="2022-02-28T08:49:53.365" v="1318"/>
          <ac:inkMkLst>
            <pc:docMk/>
            <pc:sldMk cId="0" sldId="593"/>
            <ac:inkMk id="4" creationId="{ABCF24CF-DA03-446E-9925-C20671A3F926}"/>
          </ac:inkMkLst>
        </pc:inkChg>
        <pc:inkChg chg="add del">
          <ac:chgData name="Viet Anh Nguyen" userId="b95f61ff061388d5" providerId="LiveId" clId="{D69AC314-BFE5-4660-9154-E65219F83AC9}" dt="2022-02-28T08:49:53.365" v="1318"/>
          <ac:inkMkLst>
            <pc:docMk/>
            <pc:sldMk cId="0" sldId="593"/>
            <ac:inkMk id="5" creationId="{8FA2B941-EC5C-4D17-AF14-D6670F7A3D19}"/>
          </ac:inkMkLst>
        </pc:inkChg>
        <pc:inkChg chg="add del">
          <ac:chgData name="Viet Anh Nguyen" userId="b95f61ff061388d5" providerId="LiveId" clId="{D69AC314-BFE5-4660-9154-E65219F83AC9}" dt="2022-02-28T08:49:55.348" v="1323"/>
          <ac:inkMkLst>
            <pc:docMk/>
            <pc:sldMk cId="0" sldId="593"/>
            <ac:inkMk id="6" creationId="{AC170A84-3898-4F0F-9480-79164EB0B7AE}"/>
          </ac:inkMkLst>
        </pc:inkChg>
        <pc:inkChg chg="add del">
          <ac:chgData name="Viet Anh Nguyen" userId="b95f61ff061388d5" providerId="LiveId" clId="{D69AC314-BFE5-4660-9154-E65219F83AC9}" dt="2022-02-28T08:49:55.348" v="1323"/>
          <ac:inkMkLst>
            <pc:docMk/>
            <pc:sldMk cId="0" sldId="593"/>
            <ac:inkMk id="7" creationId="{BCD19E2A-1E02-4200-B47E-03FCBDB8EBCC}"/>
          </ac:inkMkLst>
        </pc:inkChg>
        <pc:inkChg chg="add del">
          <ac:chgData name="Viet Anh Nguyen" userId="b95f61ff061388d5" providerId="LiveId" clId="{D69AC314-BFE5-4660-9154-E65219F83AC9}" dt="2022-02-28T08:49:55.348" v="1323"/>
          <ac:inkMkLst>
            <pc:docMk/>
            <pc:sldMk cId="0" sldId="593"/>
            <ac:inkMk id="8" creationId="{EE55B017-2DF0-4CB7-9C01-7C2BC598E78C}"/>
          </ac:inkMkLst>
        </pc:inkChg>
        <pc:inkChg chg="add del">
          <ac:chgData name="Viet Anh Nguyen" userId="b95f61ff061388d5" providerId="LiveId" clId="{D69AC314-BFE5-4660-9154-E65219F83AC9}" dt="2022-02-28T08:49:55.348" v="1323"/>
          <ac:inkMkLst>
            <pc:docMk/>
            <pc:sldMk cId="0" sldId="593"/>
            <ac:inkMk id="9" creationId="{C231171B-9681-4F0D-BED0-7CCECEBEB6C2}"/>
          </ac:inkMkLst>
        </pc:inkChg>
        <pc:inkChg chg="add del">
          <ac:chgData name="Viet Anh Nguyen" userId="b95f61ff061388d5" providerId="LiveId" clId="{D69AC314-BFE5-4660-9154-E65219F83AC9}" dt="2022-02-28T08:49:55.348" v="1323"/>
          <ac:inkMkLst>
            <pc:docMk/>
            <pc:sldMk cId="0" sldId="593"/>
            <ac:inkMk id="10" creationId="{53E81B9E-1C47-495B-B06F-0560B6F9FE62}"/>
          </ac:inkMkLst>
        </pc:inkChg>
        <pc:inkChg chg="add">
          <ac:chgData name="Viet Anh Nguyen" userId="b95f61ff061388d5" providerId="LiveId" clId="{D69AC314-BFE5-4660-9154-E65219F83AC9}" dt="2022-02-28T08:49:55.348" v="1323"/>
          <ac:inkMkLst>
            <pc:docMk/>
            <pc:sldMk cId="0" sldId="593"/>
            <ac:inkMk id="11" creationId="{4236405A-F219-4D5F-A032-574D47F585AA}"/>
          </ac:inkMkLst>
        </pc:inkChg>
      </pc:sldChg>
      <pc:sldChg chg="addSp delSp mod">
        <pc:chgData name="Viet Anh Nguyen" userId="b95f61ff061388d5" providerId="LiveId" clId="{D69AC314-BFE5-4660-9154-E65219F83AC9}" dt="2022-02-28T08:50:05.665" v="1333"/>
        <pc:sldMkLst>
          <pc:docMk/>
          <pc:sldMk cId="0" sldId="594"/>
        </pc:sldMkLst>
        <pc:inkChg chg="add del">
          <ac:chgData name="Viet Anh Nguyen" userId="b95f61ff061388d5" providerId="LiveId" clId="{D69AC314-BFE5-4660-9154-E65219F83AC9}" dt="2022-02-28T08:50:04.591" v="1331"/>
          <ac:inkMkLst>
            <pc:docMk/>
            <pc:sldMk cId="0" sldId="594"/>
            <ac:inkMk id="2" creationId="{63B0EFBA-256F-4AF5-9B5B-A8841D306511}"/>
          </ac:inkMkLst>
        </pc:inkChg>
        <pc:inkChg chg="add del">
          <ac:chgData name="Viet Anh Nguyen" userId="b95f61ff061388d5" providerId="LiveId" clId="{D69AC314-BFE5-4660-9154-E65219F83AC9}" dt="2022-02-28T08:50:04.591" v="1331"/>
          <ac:inkMkLst>
            <pc:docMk/>
            <pc:sldMk cId="0" sldId="594"/>
            <ac:inkMk id="3" creationId="{29FFFF82-7C63-41B1-AA1A-6CB33B4D5975}"/>
          </ac:inkMkLst>
        </pc:inkChg>
        <pc:inkChg chg="add del">
          <ac:chgData name="Viet Anh Nguyen" userId="b95f61ff061388d5" providerId="LiveId" clId="{D69AC314-BFE5-4660-9154-E65219F83AC9}" dt="2022-02-28T08:50:04.591" v="1331"/>
          <ac:inkMkLst>
            <pc:docMk/>
            <pc:sldMk cId="0" sldId="594"/>
            <ac:inkMk id="4" creationId="{F850CBBD-0FA7-49BC-B5A2-92EDA4CA4948}"/>
          </ac:inkMkLst>
        </pc:inkChg>
        <pc:inkChg chg="add del">
          <ac:chgData name="Viet Anh Nguyen" userId="b95f61ff061388d5" providerId="LiveId" clId="{D69AC314-BFE5-4660-9154-E65219F83AC9}" dt="2022-02-28T08:50:04.591" v="1331"/>
          <ac:inkMkLst>
            <pc:docMk/>
            <pc:sldMk cId="0" sldId="594"/>
            <ac:inkMk id="5" creationId="{BF571705-B002-4C95-B4E6-523E2BF61F14}"/>
          </ac:inkMkLst>
        </pc:inkChg>
        <pc:inkChg chg="add del">
          <ac:chgData name="Viet Anh Nguyen" userId="b95f61ff061388d5" providerId="LiveId" clId="{D69AC314-BFE5-4660-9154-E65219F83AC9}" dt="2022-02-28T08:50:04.591" v="1331"/>
          <ac:inkMkLst>
            <pc:docMk/>
            <pc:sldMk cId="0" sldId="594"/>
            <ac:inkMk id="6" creationId="{EA12986C-75CA-41BE-A1EF-AC2C22279A24}"/>
          </ac:inkMkLst>
        </pc:inkChg>
        <pc:inkChg chg="add del">
          <ac:chgData name="Viet Anh Nguyen" userId="b95f61ff061388d5" providerId="LiveId" clId="{D69AC314-BFE5-4660-9154-E65219F83AC9}" dt="2022-02-28T08:50:04.591" v="1331"/>
          <ac:inkMkLst>
            <pc:docMk/>
            <pc:sldMk cId="0" sldId="594"/>
            <ac:inkMk id="7" creationId="{F597D575-CEC1-45CB-91C2-ACBAFDED9809}"/>
          </ac:inkMkLst>
        </pc:inkChg>
        <pc:inkChg chg="add del">
          <ac:chgData name="Viet Anh Nguyen" userId="b95f61ff061388d5" providerId="LiveId" clId="{D69AC314-BFE5-4660-9154-E65219F83AC9}" dt="2022-02-28T08:50:04.591" v="1331"/>
          <ac:inkMkLst>
            <pc:docMk/>
            <pc:sldMk cId="0" sldId="594"/>
            <ac:inkMk id="8" creationId="{3BF3056A-BCF0-48F2-B9A7-D9A785019E29}"/>
          </ac:inkMkLst>
        </pc:inkChg>
        <pc:inkChg chg="add del">
          <ac:chgData name="Viet Anh Nguyen" userId="b95f61ff061388d5" providerId="LiveId" clId="{D69AC314-BFE5-4660-9154-E65219F83AC9}" dt="2022-02-28T08:50:05.665" v="1333"/>
          <ac:inkMkLst>
            <pc:docMk/>
            <pc:sldMk cId="0" sldId="594"/>
            <ac:inkMk id="9" creationId="{1725C933-4291-4BF7-9C39-C06201ECD553}"/>
          </ac:inkMkLst>
        </pc:inkChg>
        <pc:inkChg chg="add del">
          <ac:chgData name="Viet Anh Nguyen" userId="b95f61ff061388d5" providerId="LiveId" clId="{D69AC314-BFE5-4660-9154-E65219F83AC9}" dt="2022-02-28T08:50:05.665" v="1333"/>
          <ac:inkMkLst>
            <pc:docMk/>
            <pc:sldMk cId="0" sldId="594"/>
            <ac:inkMk id="10" creationId="{8DAABC98-6376-460A-8968-58440C842861}"/>
          </ac:inkMkLst>
        </pc:inkChg>
        <pc:inkChg chg="add del">
          <ac:chgData name="Viet Anh Nguyen" userId="b95f61ff061388d5" providerId="LiveId" clId="{D69AC314-BFE5-4660-9154-E65219F83AC9}" dt="2022-02-28T08:50:05.665" v="1333"/>
          <ac:inkMkLst>
            <pc:docMk/>
            <pc:sldMk cId="0" sldId="594"/>
            <ac:inkMk id="11" creationId="{4E0AB30F-8DE9-4112-BF72-65CF0D7B2EEB}"/>
          </ac:inkMkLst>
        </pc:inkChg>
        <pc:inkChg chg="add">
          <ac:chgData name="Viet Anh Nguyen" userId="b95f61ff061388d5" providerId="LiveId" clId="{D69AC314-BFE5-4660-9154-E65219F83AC9}" dt="2022-02-28T08:50:05.665" v="1333"/>
          <ac:inkMkLst>
            <pc:docMk/>
            <pc:sldMk cId="0" sldId="594"/>
            <ac:inkMk id="12" creationId="{AF80FD69-A0B8-4A04-B5E8-7B7D6EC45D01}"/>
          </ac:inkMkLst>
        </pc:inkChg>
      </pc:sldChg>
      <pc:sldChg chg="addSp delSp mod">
        <pc:chgData name="Viet Anh Nguyen" userId="b95f61ff061388d5" providerId="LiveId" clId="{D69AC314-BFE5-4660-9154-E65219F83AC9}" dt="2022-02-28T08:50:17.447" v="1342"/>
        <pc:sldMkLst>
          <pc:docMk/>
          <pc:sldMk cId="0" sldId="595"/>
        </pc:sldMkLst>
        <pc:inkChg chg="add del">
          <ac:chgData name="Viet Anh Nguyen" userId="b95f61ff061388d5" providerId="LiveId" clId="{D69AC314-BFE5-4660-9154-E65219F83AC9}" dt="2022-02-28T08:50:17.447" v="1342"/>
          <ac:inkMkLst>
            <pc:docMk/>
            <pc:sldMk cId="0" sldId="595"/>
            <ac:inkMk id="2" creationId="{F228717C-1D33-4158-ABF1-CA100C85E739}"/>
          </ac:inkMkLst>
        </pc:inkChg>
        <pc:inkChg chg="add del">
          <ac:chgData name="Viet Anh Nguyen" userId="b95f61ff061388d5" providerId="LiveId" clId="{D69AC314-BFE5-4660-9154-E65219F83AC9}" dt="2022-02-28T08:50:17.447" v="1342"/>
          <ac:inkMkLst>
            <pc:docMk/>
            <pc:sldMk cId="0" sldId="595"/>
            <ac:inkMk id="3" creationId="{1F1EBABD-7385-4E13-99F3-7F5E238E6A71}"/>
          </ac:inkMkLst>
        </pc:inkChg>
        <pc:inkChg chg="add del">
          <ac:chgData name="Viet Anh Nguyen" userId="b95f61ff061388d5" providerId="LiveId" clId="{D69AC314-BFE5-4660-9154-E65219F83AC9}" dt="2022-02-28T08:50:17.447" v="1342"/>
          <ac:inkMkLst>
            <pc:docMk/>
            <pc:sldMk cId="0" sldId="595"/>
            <ac:inkMk id="4" creationId="{ADC22032-B38C-4751-A1A5-DF3C4C5D5905}"/>
          </ac:inkMkLst>
        </pc:inkChg>
        <pc:inkChg chg="add del">
          <ac:chgData name="Viet Anh Nguyen" userId="b95f61ff061388d5" providerId="LiveId" clId="{D69AC314-BFE5-4660-9154-E65219F83AC9}" dt="2022-02-28T08:50:17.447" v="1342"/>
          <ac:inkMkLst>
            <pc:docMk/>
            <pc:sldMk cId="0" sldId="595"/>
            <ac:inkMk id="5" creationId="{9C43BFDD-CE52-4376-AE54-3EA4257C3690}"/>
          </ac:inkMkLst>
        </pc:inkChg>
        <pc:inkChg chg="add del">
          <ac:chgData name="Viet Anh Nguyen" userId="b95f61ff061388d5" providerId="LiveId" clId="{D69AC314-BFE5-4660-9154-E65219F83AC9}" dt="2022-02-28T08:50:17.447" v="1342"/>
          <ac:inkMkLst>
            <pc:docMk/>
            <pc:sldMk cId="0" sldId="595"/>
            <ac:inkMk id="6" creationId="{82A8609B-8C56-4C72-9874-3E2462693135}"/>
          </ac:inkMkLst>
        </pc:inkChg>
        <pc:inkChg chg="add del">
          <ac:chgData name="Viet Anh Nguyen" userId="b95f61ff061388d5" providerId="LiveId" clId="{D69AC314-BFE5-4660-9154-E65219F83AC9}" dt="2022-02-28T08:50:17.447" v="1342"/>
          <ac:inkMkLst>
            <pc:docMk/>
            <pc:sldMk cId="0" sldId="595"/>
            <ac:inkMk id="7" creationId="{8C6248F8-F3B8-4881-B3BC-461AC8F03DFC}"/>
          </ac:inkMkLst>
        </pc:inkChg>
        <pc:inkChg chg="add del">
          <ac:chgData name="Viet Anh Nguyen" userId="b95f61ff061388d5" providerId="LiveId" clId="{D69AC314-BFE5-4660-9154-E65219F83AC9}" dt="2022-02-28T08:50:17.447" v="1342"/>
          <ac:inkMkLst>
            <pc:docMk/>
            <pc:sldMk cId="0" sldId="595"/>
            <ac:inkMk id="8" creationId="{59413A0C-8A04-4842-96FC-3D1E13DECB4E}"/>
          </ac:inkMkLst>
        </pc:inkChg>
        <pc:inkChg chg="add del">
          <ac:chgData name="Viet Anh Nguyen" userId="b95f61ff061388d5" providerId="LiveId" clId="{D69AC314-BFE5-4660-9154-E65219F83AC9}" dt="2022-02-28T08:50:17.447" v="1342"/>
          <ac:inkMkLst>
            <pc:docMk/>
            <pc:sldMk cId="0" sldId="595"/>
            <ac:inkMk id="9" creationId="{BE0F8A39-2531-4503-A2F1-B18D123BA6A9}"/>
          </ac:inkMkLst>
        </pc:inkChg>
        <pc:inkChg chg="add">
          <ac:chgData name="Viet Anh Nguyen" userId="b95f61ff061388d5" providerId="LiveId" clId="{D69AC314-BFE5-4660-9154-E65219F83AC9}" dt="2022-02-28T08:50:17.447" v="1342"/>
          <ac:inkMkLst>
            <pc:docMk/>
            <pc:sldMk cId="0" sldId="595"/>
            <ac:inkMk id="10" creationId="{91BB69AD-8423-411D-BB90-17AB2B3FBC70}"/>
          </ac:inkMkLst>
        </pc:inkChg>
      </pc:sldChg>
      <pc:sldChg chg="addSp delSp mod">
        <pc:chgData name="Viet Anh Nguyen" userId="b95f61ff061388d5" providerId="LiveId" clId="{D69AC314-BFE5-4660-9154-E65219F83AC9}" dt="2022-03-02T06:24:31.486" v="2275"/>
        <pc:sldMkLst>
          <pc:docMk/>
          <pc:sldMk cId="0" sldId="596"/>
        </pc:sldMkLst>
        <pc:inkChg chg="add del">
          <ac:chgData name="Viet Anh Nguyen" userId="b95f61ff061388d5" providerId="LiveId" clId="{D69AC314-BFE5-4660-9154-E65219F83AC9}" dt="2022-03-02T06:22:49.547" v="2219"/>
          <ac:inkMkLst>
            <pc:docMk/>
            <pc:sldMk cId="0" sldId="596"/>
            <ac:inkMk id="2" creationId="{149D23CA-974C-4049-95A2-D516AED5CB18}"/>
          </ac:inkMkLst>
        </pc:inkChg>
        <pc:inkChg chg="add del">
          <ac:chgData name="Viet Anh Nguyen" userId="b95f61ff061388d5" providerId="LiveId" clId="{D69AC314-BFE5-4660-9154-E65219F83AC9}" dt="2022-03-02T06:22:49.547" v="2219"/>
          <ac:inkMkLst>
            <pc:docMk/>
            <pc:sldMk cId="0" sldId="596"/>
            <ac:inkMk id="3" creationId="{FECE63E8-E748-4C4E-9B09-C7B76B47B9EC}"/>
          </ac:inkMkLst>
        </pc:inkChg>
        <pc:inkChg chg="add del">
          <ac:chgData name="Viet Anh Nguyen" userId="b95f61ff061388d5" providerId="LiveId" clId="{D69AC314-BFE5-4660-9154-E65219F83AC9}" dt="2022-03-02T06:22:49.547" v="2219"/>
          <ac:inkMkLst>
            <pc:docMk/>
            <pc:sldMk cId="0" sldId="596"/>
            <ac:inkMk id="4" creationId="{AE56E9A9-5309-48C0-87CD-70A36E927D92}"/>
          </ac:inkMkLst>
        </pc:inkChg>
        <pc:inkChg chg="add del">
          <ac:chgData name="Viet Anh Nguyen" userId="b95f61ff061388d5" providerId="LiveId" clId="{D69AC314-BFE5-4660-9154-E65219F83AC9}" dt="2022-03-02T06:22:49.547" v="2219"/>
          <ac:inkMkLst>
            <pc:docMk/>
            <pc:sldMk cId="0" sldId="596"/>
            <ac:inkMk id="5" creationId="{A99CF931-C78C-4344-A768-F36C89B235FE}"/>
          </ac:inkMkLst>
        </pc:inkChg>
        <pc:inkChg chg="add">
          <ac:chgData name="Viet Anh Nguyen" userId="b95f61ff061388d5" providerId="LiveId" clId="{D69AC314-BFE5-4660-9154-E65219F83AC9}" dt="2022-03-02T06:22:49.547" v="2219"/>
          <ac:inkMkLst>
            <pc:docMk/>
            <pc:sldMk cId="0" sldId="596"/>
            <ac:inkMk id="6" creationId="{58B6DC42-E8C3-4C28-BF4E-E83080593C39}"/>
          </ac:inkMkLst>
        </pc:inkChg>
        <pc:inkChg chg="add del">
          <ac:chgData name="Viet Anh Nguyen" userId="b95f61ff061388d5" providerId="LiveId" clId="{D69AC314-BFE5-4660-9154-E65219F83AC9}" dt="2022-03-02T06:22:52.142" v="2226"/>
          <ac:inkMkLst>
            <pc:docMk/>
            <pc:sldMk cId="0" sldId="596"/>
            <ac:inkMk id="7" creationId="{689FCE06-33F0-403A-A8B7-BF74501E044C}"/>
          </ac:inkMkLst>
        </pc:inkChg>
        <pc:inkChg chg="add del">
          <ac:chgData name="Viet Anh Nguyen" userId="b95f61ff061388d5" providerId="LiveId" clId="{D69AC314-BFE5-4660-9154-E65219F83AC9}" dt="2022-03-02T06:22:52.142" v="2226"/>
          <ac:inkMkLst>
            <pc:docMk/>
            <pc:sldMk cId="0" sldId="596"/>
            <ac:inkMk id="8" creationId="{B8C18A06-5147-412F-9291-25D022E78A6C}"/>
          </ac:inkMkLst>
        </pc:inkChg>
        <pc:inkChg chg="add del">
          <ac:chgData name="Viet Anh Nguyen" userId="b95f61ff061388d5" providerId="LiveId" clId="{D69AC314-BFE5-4660-9154-E65219F83AC9}" dt="2022-03-02T06:22:52.142" v="2226"/>
          <ac:inkMkLst>
            <pc:docMk/>
            <pc:sldMk cId="0" sldId="596"/>
            <ac:inkMk id="9" creationId="{E5562522-7FE1-4352-86FF-90BE6773615C}"/>
          </ac:inkMkLst>
        </pc:inkChg>
        <pc:inkChg chg="add del">
          <ac:chgData name="Viet Anh Nguyen" userId="b95f61ff061388d5" providerId="LiveId" clId="{D69AC314-BFE5-4660-9154-E65219F83AC9}" dt="2022-03-02T06:22:52.142" v="2226"/>
          <ac:inkMkLst>
            <pc:docMk/>
            <pc:sldMk cId="0" sldId="596"/>
            <ac:inkMk id="10" creationId="{3A7601A6-448C-492B-A1FE-DD651BDE0E9E}"/>
          </ac:inkMkLst>
        </pc:inkChg>
        <pc:inkChg chg="add del">
          <ac:chgData name="Viet Anh Nguyen" userId="b95f61ff061388d5" providerId="LiveId" clId="{D69AC314-BFE5-4660-9154-E65219F83AC9}" dt="2022-03-02T06:22:52.142" v="2226"/>
          <ac:inkMkLst>
            <pc:docMk/>
            <pc:sldMk cId="0" sldId="596"/>
            <ac:inkMk id="11" creationId="{230FACBC-AC87-4802-BB6A-E4F6BD1BB02D}"/>
          </ac:inkMkLst>
        </pc:inkChg>
        <pc:inkChg chg="add del">
          <ac:chgData name="Viet Anh Nguyen" userId="b95f61ff061388d5" providerId="LiveId" clId="{D69AC314-BFE5-4660-9154-E65219F83AC9}" dt="2022-03-02T06:22:52.142" v="2226"/>
          <ac:inkMkLst>
            <pc:docMk/>
            <pc:sldMk cId="0" sldId="596"/>
            <ac:inkMk id="12" creationId="{D43DDCCE-46EA-4BA6-A666-C71A7B6F9307}"/>
          </ac:inkMkLst>
        </pc:inkChg>
        <pc:inkChg chg="add">
          <ac:chgData name="Viet Anh Nguyen" userId="b95f61ff061388d5" providerId="LiveId" clId="{D69AC314-BFE5-4660-9154-E65219F83AC9}" dt="2022-03-02T06:22:52.142" v="2226"/>
          <ac:inkMkLst>
            <pc:docMk/>
            <pc:sldMk cId="0" sldId="596"/>
            <ac:inkMk id="13" creationId="{DA12CC75-54A5-4D18-BFD7-D22D837F5612}"/>
          </ac:inkMkLst>
        </pc:inkChg>
        <pc:inkChg chg="add del">
          <ac:chgData name="Viet Anh Nguyen" userId="b95f61ff061388d5" providerId="LiveId" clId="{D69AC314-BFE5-4660-9154-E65219F83AC9}" dt="2022-03-02T06:22:53.443" v="2229"/>
          <ac:inkMkLst>
            <pc:docMk/>
            <pc:sldMk cId="0" sldId="596"/>
            <ac:inkMk id="14" creationId="{A7CD267D-7F7E-42D6-8887-FB13FB6E8013}"/>
          </ac:inkMkLst>
        </pc:inkChg>
        <pc:inkChg chg="add del">
          <ac:chgData name="Viet Anh Nguyen" userId="b95f61ff061388d5" providerId="LiveId" clId="{D69AC314-BFE5-4660-9154-E65219F83AC9}" dt="2022-03-02T06:22:53.443" v="2229"/>
          <ac:inkMkLst>
            <pc:docMk/>
            <pc:sldMk cId="0" sldId="596"/>
            <ac:inkMk id="15" creationId="{D3A27AB7-2622-4D88-8CBF-E6542E9A6301}"/>
          </ac:inkMkLst>
        </pc:inkChg>
        <pc:inkChg chg="add">
          <ac:chgData name="Viet Anh Nguyen" userId="b95f61ff061388d5" providerId="LiveId" clId="{D69AC314-BFE5-4660-9154-E65219F83AC9}" dt="2022-03-02T06:22:53.443" v="2229"/>
          <ac:inkMkLst>
            <pc:docMk/>
            <pc:sldMk cId="0" sldId="596"/>
            <ac:inkMk id="16" creationId="{1B69D520-4ADF-4A12-AB1E-1B0EC513657E}"/>
          </ac:inkMkLst>
        </pc:inkChg>
        <pc:inkChg chg="add del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17" creationId="{35A02D79-A943-4677-A178-E4EA1FF94CED}"/>
          </ac:inkMkLst>
        </pc:inkChg>
        <pc:inkChg chg="add del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18" creationId="{73A146AC-8B27-4BCC-9ADC-690666946B0E}"/>
          </ac:inkMkLst>
        </pc:inkChg>
        <pc:inkChg chg="add del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19" creationId="{F8BF089E-E488-43CD-85D1-29F06CF9D66A}"/>
          </ac:inkMkLst>
        </pc:inkChg>
        <pc:inkChg chg="add del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20" creationId="{36E62189-62C2-4B2A-ADC9-7432ED339E22}"/>
          </ac:inkMkLst>
        </pc:inkChg>
        <pc:inkChg chg="add del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21" creationId="{535D1E8E-E69E-4833-855B-F709A73EBF7F}"/>
          </ac:inkMkLst>
        </pc:inkChg>
        <pc:inkChg chg="add del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22" creationId="{6DB366D5-65A0-4CFB-A433-912506586765}"/>
          </ac:inkMkLst>
        </pc:inkChg>
        <pc:inkChg chg="add del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23" creationId="{3AD92AEC-571F-4C2F-AE66-0D6E5920FDBD}"/>
          </ac:inkMkLst>
        </pc:inkChg>
        <pc:inkChg chg="add del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24" creationId="{8145887D-117D-414F-AB25-EE51B9BC7FB0}"/>
          </ac:inkMkLst>
        </pc:inkChg>
        <pc:inkChg chg="add del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25" creationId="{5D72FB32-F18B-4683-9EA5-B0C1303E22FA}"/>
          </ac:inkMkLst>
        </pc:inkChg>
        <pc:inkChg chg="add del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26" creationId="{F3EEDABA-EE3D-43CA-8C1C-708A770B0F09}"/>
          </ac:inkMkLst>
        </pc:inkChg>
        <pc:inkChg chg="add">
          <ac:chgData name="Viet Anh Nguyen" userId="b95f61ff061388d5" providerId="LiveId" clId="{D69AC314-BFE5-4660-9154-E65219F83AC9}" dt="2022-03-02T06:22:58.629" v="2240" actId="9405"/>
          <ac:inkMkLst>
            <pc:docMk/>
            <pc:sldMk cId="0" sldId="596"/>
            <ac:inkMk id="27" creationId="{B56B86FC-8B9E-4EEF-81DA-AF6F4531D236}"/>
          </ac:inkMkLst>
        </pc:inkChg>
        <pc:inkChg chg="add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28" creationId="{EE43BEC7-4439-46BA-A32F-3B684F39CA65}"/>
          </ac:inkMkLst>
        </pc:inkChg>
        <pc:inkChg chg="add">
          <ac:chgData name="Viet Anh Nguyen" userId="b95f61ff061388d5" providerId="LiveId" clId="{D69AC314-BFE5-4660-9154-E65219F83AC9}" dt="2022-03-02T06:22:59.530" v="2241"/>
          <ac:inkMkLst>
            <pc:docMk/>
            <pc:sldMk cId="0" sldId="596"/>
            <ac:inkMk id="29" creationId="{196FEB39-C6AF-4E66-9CDD-F2D002E4A7BC}"/>
          </ac:inkMkLst>
        </pc:inkChg>
        <pc:inkChg chg="add">
          <ac:chgData name="Viet Anh Nguyen" userId="b95f61ff061388d5" providerId="LiveId" clId="{D69AC314-BFE5-4660-9154-E65219F83AC9}" dt="2022-03-02T06:23:00.432" v="2242" actId="9405"/>
          <ac:inkMkLst>
            <pc:docMk/>
            <pc:sldMk cId="0" sldId="596"/>
            <ac:inkMk id="30" creationId="{9F84E7CA-2B60-4BE4-A7D2-1E8A76E5A86E}"/>
          </ac:inkMkLst>
        </pc:inkChg>
        <pc:inkChg chg="add del">
          <ac:chgData name="Viet Anh Nguyen" userId="b95f61ff061388d5" providerId="LiveId" clId="{D69AC314-BFE5-4660-9154-E65219F83AC9}" dt="2022-03-02T06:23:05.463" v="2245"/>
          <ac:inkMkLst>
            <pc:docMk/>
            <pc:sldMk cId="0" sldId="596"/>
            <ac:inkMk id="31" creationId="{BDF8671E-67CD-411C-8203-A26E5BFB1214}"/>
          </ac:inkMkLst>
        </pc:inkChg>
        <pc:inkChg chg="add del">
          <ac:chgData name="Viet Anh Nguyen" userId="b95f61ff061388d5" providerId="LiveId" clId="{D69AC314-BFE5-4660-9154-E65219F83AC9}" dt="2022-03-02T06:23:05.463" v="2245"/>
          <ac:inkMkLst>
            <pc:docMk/>
            <pc:sldMk cId="0" sldId="596"/>
            <ac:inkMk id="352256" creationId="{3315D04F-792F-4442-85B0-B7FAC28D6ED0}"/>
          </ac:inkMkLst>
        </pc:inkChg>
        <pc:inkChg chg="add">
          <ac:chgData name="Viet Anh Nguyen" userId="b95f61ff061388d5" providerId="LiveId" clId="{D69AC314-BFE5-4660-9154-E65219F83AC9}" dt="2022-03-02T06:23:05.463" v="2245"/>
          <ac:inkMkLst>
            <pc:docMk/>
            <pc:sldMk cId="0" sldId="596"/>
            <ac:inkMk id="352257" creationId="{249A9ABA-F8EC-40D9-AA46-2F5F9851B2B6}"/>
          </ac:inkMkLst>
        </pc:inkChg>
        <pc:inkChg chg="add">
          <ac:chgData name="Viet Anh Nguyen" userId="b95f61ff061388d5" providerId="LiveId" clId="{D69AC314-BFE5-4660-9154-E65219F83AC9}" dt="2022-03-02T06:24:15.283" v="2246" actId="9405"/>
          <ac:inkMkLst>
            <pc:docMk/>
            <pc:sldMk cId="0" sldId="596"/>
            <ac:inkMk id="352262" creationId="{31865BAB-DCAD-4683-AADD-F66D6FE072CD}"/>
          </ac:inkMkLst>
        </pc:inkChg>
        <pc:inkChg chg="add del">
          <ac:chgData name="Viet Anh Nguyen" userId="b95f61ff061388d5" providerId="LiveId" clId="{D69AC314-BFE5-4660-9154-E65219F83AC9}" dt="2022-03-02T06:24:17.420" v="2250"/>
          <ac:inkMkLst>
            <pc:docMk/>
            <pc:sldMk cId="0" sldId="596"/>
            <ac:inkMk id="352263" creationId="{BADB440F-D1F1-4173-9241-6847A1B34802}"/>
          </ac:inkMkLst>
        </pc:inkChg>
        <pc:inkChg chg="add del">
          <ac:chgData name="Viet Anh Nguyen" userId="b95f61ff061388d5" providerId="LiveId" clId="{D69AC314-BFE5-4660-9154-E65219F83AC9}" dt="2022-03-02T06:24:17.420" v="2250"/>
          <ac:inkMkLst>
            <pc:docMk/>
            <pc:sldMk cId="0" sldId="596"/>
            <ac:inkMk id="352265" creationId="{535362FF-FDC5-47E9-A5EE-0E7A849C09B5}"/>
          </ac:inkMkLst>
        </pc:inkChg>
        <pc:inkChg chg="add del">
          <ac:chgData name="Viet Anh Nguyen" userId="b95f61ff061388d5" providerId="LiveId" clId="{D69AC314-BFE5-4660-9154-E65219F83AC9}" dt="2022-03-02T06:24:17.420" v="2250"/>
          <ac:inkMkLst>
            <pc:docMk/>
            <pc:sldMk cId="0" sldId="596"/>
            <ac:inkMk id="352266" creationId="{24E7AD13-9D53-4C7D-85A4-E8DC881D4F9C}"/>
          </ac:inkMkLst>
        </pc:inkChg>
        <pc:inkChg chg="add del">
          <ac:chgData name="Viet Anh Nguyen" userId="b95f61ff061388d5" providerId="LiveId" clId="{D69AC314-BFE5-4660-9154-E65219F83AC9}" dt="2022-03-02T06:24:18.648" v="2253"/>
          <ac:inkMkLst>
            <pc:docMk/>
            <pc:sldMk cId="0" sldId="596"/>
            <ac:inkMk id="352267" creationId="{731F9EFD-82FD-419B-B9E2-7FE60C3E43D6}"/>
          </ac:inkMkLst>
        </pc:inkChg>
        <pc:inkChg chg="add del">
          <ac:chgData name="Viet Anh Nguyen" userId="b95f61ff061388d5" providerId="LiveId" clId="{D69AC314-BFE5-4660-9154-E65219F83AC9}" dt="2022-03-02T06:24:18.648" v="2253"/>
          <ac:inkMkLst>
            <pc:docMk/>
            <pc:sldMk cId="0" sldId="596"/>
            <ac:inkMk id="352268" creationId="{5B91D1C0-FF98-4DBD-80E7-0A92A4CAF727}"/>
          </ac:inkMkLst>
        </pc:inkChg>
        <pc:inkChg chg="add del">
          <ac:chgData name="Viet Anh Nguyen" userId="b95f61ff061388d5" providerId="LiveId" clId="{D69AC314-BFE5-4660-9154-E65219F83AC9}" dt="2022-03-02T06:24:18.648" v="2253"/>
          <ac:inkMkLst>
            <pc:docMk/>
            <pc:sldMk cId="0" sldId="596"/>
            <ac:inkMk id="352269" creationId="{8932D0FF-4A64-452A-ADD9-A767A122B9CC}"/>
          </ac:inkMkLst>
        </pc:inkChg>
        <pc:inkChg chg="add del">
          <ac:chgData name="Viet Anh Nguyen" userId="b95f61ff061388d5" providerId="LiveId" clId="{D69AC314-BFE5-4660-9154-E65219F83AC9}" dt="2022-03-02T06:24:19.617" v="2255"/>
          <ac:inkMkLst>
            <pc:docMk/>
            <pc:sldMk cId="0" sldId="596"/>
            <ac:inkMk id="352270" creationId="{CB2CE5A9-6004-40E6-8A74-9C2F00BB4E26}"/>
          </ac:inkMkLst>
        </pc:inkChg>
        <pc:inkChg chg="add del">
          <ac:chgData name="Viet Anh Nguyen" userId="b95f61ff061388d5" providerId="LiveId" clId="{D69AC314-BFE5-4660-9154-E65219F83AC9}" dt="2022-03-02T06:24:19.617" v="2255"/>
          <ac:inkMkLst>
            <pc:docMk/>
            <pc:sldMk cId="0" sldId="596"/>
            <ac:inkMk id="352271" creationId="{9D7812F5-4149-4C9E-99A0-BC79D811E498}"/>
          </ac:inkMkLst>
        </pc:inkChg>
        <pc:inkChg chg="add del">
          <ac:chgData name="Viet Anh Nguyen" userId="b95f61ff061388d5" providerId="LiveId" clId="{D69AC314-BFE5-4660-9154-E65219F83AC9}" dt="2022-03-02T06:24:20.723" v="2259"/>
          <ac:inkMkLst>
            <pc:docMk/>
            <pc:sldMk cId="0" sldId="596"/>
            <ac:inkMk id="352272" creationId="{08E435B0-7329-4892-8BA0-FC70AE7E36F2}"/>
          </ac:inkMkLst>
        </pc:inkChg>
        <pc:inkChg chg="add del">
          <ac:chgData name="Viet Anh Nguyen" userId="b95f61ff061388d5" providerId="LiveId" clId="{D69AC314-BFE5-4660-9154-E65219F83AC9}" dt="2022-03-02T06:24:20.723" v="2259"/>
          <ac:inkMkLst>
            <pc:docMk/>
            <pc:sldMk cId="0" sldId="596"/>
            <ac:inkMk id="352273" creationId="{9E9F435D-CA16-47F3-8111-F52C6F3EE318}"/>
          </ac:inkMkLst>
        </pc:inkChg>
        <pc:inkChg chg="add del">
          <ac:chgData name="Viet Anh Nguyen" userId="b95f61ff061388d5" providerId="LiveId" clId="{D69AC314-BFE5-4660-9154-E65219F83AC9}" dt="2022-03-02T06:24:20.723" v="2259"/>
          <ac:inkMkLst>
            <pc:docMk/>
            <pc:sldMk cId="0" sldId="596"/>
            <ac:inkMk id="352274" creationId="{4284BE81-1321-48CA-96A3-6B0A30E232CB}"/>
          </ac:inkMkLst>
        </pc:inkChg>
        <pc:inkChg chg="add del">
          <ac:chgData name="Viet Anh Nguyen" userId="b95f61ff061388d5" providerId="LiveId" clId="{D69AC314-BFE5-4660-9154-E65219F83AC9}" dt="2022-03-02T06:24:20.723" v="2259"/>
          <ac:inkMkLst>
            <pc:docMk/>
            <pc:sldMk cId="0" sldId="596"/>
            <ac:inkMk id="352275" creationId="{CD643A27-E5C1-418F-841E-D9D87BD520A1}"/>
          </ac:inkMkLst>
        </pc:inkChg>
        <pc:inkChg chg="add del">
          <ac:chgData name="Viet Anh Nguyen" userId="b95f61ff061388d5" providerId="LiveId" clId="{D69AC314-BFE5-4660-9154-E65219F83AC9}" dt="2022-03-02T06:24:22.030" v="2262"/>
          <ac:inkMkLst>
            <pc:docMk/>
            <pc:sldMk cId="0" sldId="596"/>
            <ac:inkMk id="352276" creationId="{7F2B66DB-5675-4886-A32C-BE8F6B36CDFE}"/>
          </ac:inkMkLst>
        </pc:inkChg>
        <pc:inkChg chg="add del">
          <ac:chgData name="Viet Anh Nguyen" userId="b95f61ff061388d5" providerId="LiveId" clId="{D69AC314-BFE5-4660-9154-E65219F83AC9}" dt="2022-03-02T06:24:22.030" v="2262"/>
          <ac:inkMkLst>
            <pc:docMk/>
            <pc:sldMk cId="0" sldId="596"/>
            <ac:inkMk id="352277" creationId="{E01CC191-3E64-40C9-806B-99CE6C0B1702}"/>
          </ac:inkMkLst>
        </pc:inkChg>
        <pc:inkChg chg="add del">
          <ac:chgData name="Viet Anh Nguyen" userId="b95f61ff061388d5" providerId="LiveId" clId="{D69AC314-BFE5-4660-9154-E65219F83AC9}" dt="2022-03-02T06:24:22.030" v="2262"/>
          <ac:inkMkLst>
            <pc:docMk/>
            <pc:sldMk cId="0" sldId="596"/>
            <ac:inkMk id="352278" creationId="{9DF5438E-8A00-47FD-BD6C-E5BBA2EB2F70}"/>
          </ac:inkMkLst>
        </pc:inkChg>
        <pc:inkChg chg="add">
          <ac:chgData name="Viet Anh Nguyen" userId="b95f61ff061388d5" providerId="LiveId" clId="{D69AC314-BFE5-4660-9154-E65219F83AC9}" dt="2022-03-02T06:24:22.030" v="2262"/>
          <ac:inkMkLst>
            <pc:docMk/>
            <pc:sldMk cId="0" sldId="596"/>
            <ac:inkMk id="352279" creationId="{8FF79DE0-0EF8-4EF0-9E07-BBF4BCBFB33E}"/>
          </ac:inkMkLst>
        </pc:inkChg>
        <pc:inkChg chg="add">
          <ac:chgData name="Viet Anh Nguyen" userId="b95f61ff061388d5" providerId="LiveId" clId="{D69AC314-BFE5-4660-9154-E65219F83AC9}" dt="2022-03-02T06:24:25.942" v="2263" actId="9405"/>
          <ac:inkMkLst>
            <pc:docMk/>
            <pc:sldMk cId="0" sldId="596"/>
            <ac:inkMk id="352280" creationId="{F047107A-7B83-46FF-9B42-CBA99E178E4A}"/>
          </ac:inkMkLst>
        </pc:inkChg>
        <pc:inkChg chg="add del">
          <ac:chgData name="Viet Anh Nguyen" userId="b95f61ff061388d5" providerId="LiveId" clId="{D69AC314-BFE5-4660-9154-E65219F83AC9}" dt="2022-03-02T06:24:30.271" v="2273"/>
          <ac:inkMkLst>
            <pc:docMk/>
            <pc:sldMk cId="0" sldId="596"/>
            <ac:inkMk id="352281" creationId="{48211497-D0C1-4391-AC62-C176D50A037B}"/>
          </ac:inkMkLst>
        </pc:inkChg>
        <pc:inkChg chg="add del">
          <ac:chgData name="Viet Anh Nguyen" userId="b95f61ff061388d5" providerId="LiveId" clId="{D69AC314-BFE5-4660-9154-E65219F83AC9}" dt="2022-03-02T06:24:30.271" v="2273"/>
          <ac:inkMkLst>
            <pc:docMk/>
            <pc:sldMk cId="0" sldId="596"/>
            <ac:inkMk id="352282" creationId="{B7BEADCC-19F4-406C-ABA7-3804E9BB438A}"/>
          </ac:inkMkLst>
        </pc:inkChg>
        <pc:inkChg chg="add del">
          <ac:chgData name="Viet Anh Nguyen" userId="b95f61ff061388d5" providerId="LiveId" clId="{D69AC314-BFE5-4660-9154-E65219F83AC9}" dt="2022-03-02T06:24:30.271" v="2273"/>
          <ac:inkMkLst>
            <pc:docMk/>
            <pc:sldMk cId="0" sldId="596"/>
            <ac:inkMk id="352283" creationId="{BF789852-6274-46B2-ACC8-DE23524B490A}"/>
          </ac:inkMkLst>
        </pc:inkChg>
        <pc:inkChg chg="add del">
          <ac:chgData name="Viet Anh Nguyen" userId="b95f61ff061388d5" providerId="LiveId" clId="{D69AC314-BFE5-4660-9154-E65219F83AC9}" dt="2022-03-02T06:24:30.271" v="2273"/>
          <ac:inkMkLst>
            <pc:docMk/>
            <pc:sldMk cId="0" sldId="596"/>
            <ac:inkMk id="352284" creationId="{D2846EAD-8483-45A8-91F5-7B6FA7282455}"/>
          </ac:inkMkLst>
        </pc:inkChg>
        <pc:inkChg chg="add">
          <ac:chgData name="Viet Anh Nguyen" userId="b95f61ff061388d5" providerId="LiveId" clId="{D69AC314-BFE5-4660-9154-E65219F83AC9}" dt="2022-03-02T06:24:28.389" v="2268" actId="9405"/>
          <ac:inkMkLst>
            <pc:docMk/>
            <pc:sldMk cId="0" sldId="596"/>
            <ac:inkMk id="352285" creationId="{B15830ED-0424-4CAA-9ACA-824C32BE6E29}"/>
          </ac:inkMkLst>
        </pc:inkChg>
        <pc:inkChg chg="add del">
          <ac:chgData name="Viet Anh Nguyen" userId="b95f61ff061388d5" providerId="LiveId" clId="{D69AC314-BFE5-4660-9154-E65219F83AC9}" dt="2022-03-02T06:24:30.271" v="2273"/>
          <ac:inkMkLst>
            <pc:docMk/>
            <pc:sldMk cId="0" sldId="596"/>
            <ac:inkMk id="352286" creationId="{82B5117B-5E49-4517-9797-EB83D0E0B30B}"/>
          </ac:inkMkLst>
        </pc:inkChg>
        <pc:inkChg chg="add del">
          <ac:chgData name="Viet Anh Nguyen" userId="b95f61ff061388d5" providerId="LiveId" clId="{D69AC314-BFE5-4660-9154-E65219F83AC9}" dt="2022-03-02T06:24:30.271" v="2273"/>
          <ac:inkMkLst>
            <pc:docMk/>
            <pc:sldMk cId="0" sldId="596"/>
            <ac:inkMk id="352287" creationId="{D8225ABB-D2CB-4A83-A85C-4F26A42E94AB}"/>
          </ac:inkMkLst>
        </pc:inkChg>
        <pc:inkChg chg="add del">
          <ac:chgData name="Viet Anh Nguyen" userId="b95f61ff061388d5" providerId="LiveId" clId="{D69AC314-BFE5-4660-9154-E65219F83AC9}" dt="2022-03-02T06:24:30.271" v="2273"/>
          <ac:inkMkLst>
            <pc:docMk/>
            <pc:sldMk cId="0" sldId="596"/>
            <ac:inkMk id="352288" creationId="{89582CB1-2C00-4554-9B2F-172685E30F65}"/>
          </ac:inkMkLst>
        </pc:inkChg>
        <pc:inkChg chg="add">
          <ac:chgData name="Viet Anh Nguyen" userId="b95f61ff061388d5" providerId="LiveId" clId="{D69AC314-BFE5-4660-9154-E65219F83AC9}" dt="2022-03-02T06:24:29.604" v="2272" actId="9405"/>
          <ac:inkMkLst>
            <pc:docMk/>
            <pc:sldMk cId="0" sldId="596"/>
            <ac:inkMk id="352289" creationId="{BB99716C-0E7A-42EE-BF54-FA7CD789EFBE}"/>
          </ac:inkMkLst>
        </pc:inkChg>
        <pc:inkChg chg="add del">
          <ac:chgData name="Viet Anh Nguyen" userId="b95f61ff061388d5" providerId="LiveId" clId="{D69AC314-BFE5-4660-9154-E65219F83AC9}" dt="2022-03-02T06:24:31.486" v="2275"/>
          <ac:inkMkLst>
            <pc:docMk/>
            <pc:sldMk cId="0" sldId="596"/>
            <ac:inkMk id="352290" creationId="{CEEE182A-FAB4-41D8-BDD0-082689453FA8}"/>
          </ac:inkMkLst>
        </pc:inkChg>
        <pc:inkChg chg="add del">
          <ac:chgData name="Viet Anh Nguyen" userId="b95f61ff061388d5" providerId="LiveId" clId="{D69AC314-BFE5-4660-9154-E65219F83AC9}" dt="2022-03-02T06:24:31.486" v="2275"/>
          <ac:inkMkLst>
            <pc:docMk/>
            <pc:sldMk cId="0" sldId="596"/>
            <ac:inkMk id="352291" creationId="{7BEBDB25-62F5-46AE-8986-4EFA308EF298}"/>
          </ac:inkMkLst>
        </pc:inkChg>
        <pc:inkChg chg="add">
          <ac:chgData name="Viet Anh Nguyen" userId="b95f61ff061388d5" providerId="LiveId" clId="{D69AC314-BFE5-4660-9154-E65219F83AC9}" dt="2022-03-02T06:24:31.486" v="2275"/>
          <ac:inkMkLst>
            <pc:docMk/>
            <pc:sldMk cId="0" sldId="596"/>
            <ac:inkMk id="352292" creationId="{B109531E-C1A2-4C70-9CC4-18E94D359345}"/>
          </ac:inkMkLst>
        </pc:inkChg>
      </pc:sldChg>
      <pc:sldChg chg="addSp delSp mod">
        <pc:chgData name="Viet Anh Nguyen" userId="b95f61ff061388d5" providerId="LiveId" clId="{D69AC314-BFE5-4660-9154-E65219F83AC9}" dt="2022-03-02T06:26:51.886" v="2328" actId="9405"/>
        <pc:sldMkLst>
          <pc:docMk/>
          <pc:sldMk cId="0" sldId="597"/>
        </pc:sldMkLst>
        <pc:inkChg chg="add del">
          <ac:chgData name="Viet Anh Nguyen" userId="b95f61ff061388d5" providerId="LiveId" clId="{D69AC314-BFE5-4660-9154-E65219F83AC9}" dt="2022-03-02T06:25:02.998" v="2278"/>
          <ac:inkMkLst>
            <pc:docMk/>
            <pc:sldMk cId="0" sldId="597"/>
            <ac:inkMk id="2" creationId="{9031CCE0-271B-497E-AB3D-C54717A97BE3}"/>
          </ac:inkMkLst>
        </pc:inkChg>
        <pc:inkChg chg="add del">
          <ac:chgData name="Viet Anh Nguyen" userId="b95f61ff061388d5" providerId="LiveId" clId="{D69AC314-BFE5-4660-9154-E65219F83AC9}" dt="2022-03-02T06:25:02.998" v="2278"/>
          <ac:inkMkLst>
            <pc:docMk/>
            <pc:sldMk cId="0" sldId="597"/>
            <ac:inkMk id="3" creationId="{C7CB4DB8-9BF7-4B45-87EA-E459C8A01215}"/>
          </ac:inkMkLst>
        </pc:inkChg>
        <pc:inkChg chg="add del">
          <ac:chgData name="Viet Anh Nguyen" userId="b95f61ff061388d5" providerId="LiveId" clId="{D69AC314-BFE5-4660-9154-E65219F83AC9}" dt="2022-03-02T06:25:05.501" v="2285"/>
          <ac:inkMkLst>
            <pc:docMk/>
            <pc:sldMk cId="0" sldId="597"/>
            <ac:inkMk id="4" creationId="{CF567F6F-6A55-4604-9B24-A877B8C84126}"/>
          </ac:inkMkLst>
        </pc:inkChg>
        <pc:inkChg chg="add del">
          <ac:chgData name="Viet Anh Nguyen" userId="b95f61ff061388d5" providerId="LiveId" clId="{D69AC314-BFE5-4660-9154-E65219F83AC9}" dt="2022-03-02T06:25:05.501" v="2285"/>
          <ac:inkMkLst>
            <pc:docMk/>
            <pc:sldMk cId="0" sldId="597"/>
            <ac:inkMk id="5" creationId="{0B9A7D3C-95CA-4F1E-93AF-C7DF1B88A4A6}"/>
          </ac:inkMkLst>
        </pc:inkChg>
        <pc:inkChg chg="add del">
          <ac:chgData name="Viet Anh Nguyen" userId="b95f61ff061388d5" providerId="LiveId" clId="{D69AC314-BFE5-4660-9154-E65219F83AC9}" dt="2022-03-02T06:25:05.501" v="2285"/>
          <ac:inkMkLst>
            <pc:docMk/>
            <pc:sldMk cId="0" sldId="597"/>
            <ac:inkMk id="6" creationId="{779BEAD9-80B3-4A9E-9661-F496C38FBADA}"/>
          </ac:inkMkLst>
        </pc:inkChg>
        <pc:inkChg chg="add del">
          <ac:chgData name="Viet Anh Nguyen" userId="b95f61ff061388d5" providerId="LiveId" clId="{D69AC314-BFE5-4660-9154-E65219F83AC9}" dt="2022-03-02T06:25:05.501" v="2285"/>
          <ac:inkMkLst>
            <pc:docMk/>
            <pc:sldMk cId="0" sldId="597"/>
            <ac:inkMk id="7" creationId="{1074D918-8129-4D5E-8A9A-C2D7A6CB9357}"/>
          </ac:inkMkLst>
        </pc:inkChg>
        <pc:inkChg chg="add del">
          <ac:chgData name="Viet Anh Nguyen" userId="b95f61ff061388d5" providerId="LiveId" clId="{D69AC314-BFE5-4660-9154-E65219F83AC9}" dt="2022-03-02T06:25:05.501" v="2285"/>
          <ac:inkMkLst>
            <pc:docMk/>
            <pc:sldMk cId="0" sldId="597"/>
            <ac:inkMk id="8" creationId="{6E50B918-A557-4016-9712-FF341E332320}"/>
          </ac:inkMkLst>
        </pc:inkChg>
        <pc:inkChg chg="add del">
          <ac:chgData name="Viet Anh Nguyen" userId="b95f61ff061388d5" providerId="LiveId" clId="{D69AC314-BFE5-4660-9154-E65219F83AC9}" dt="2022-03-02T06:25:05.501" v="2285"/>
          <ac:inkMkLst>
            <pc:docMk/>
            <pc:sldMk cId="0" sldId="597"/>
            <ac:inkMk id="9" creationId="{F3F9EF09-11FB-4763-A278-38316075F33A}"/>
          </ac:inkMkLst>
        </pc:inkChg>
        <pc:inkChg chg="add del">
          <ac:chgData name="Viet Anh Nguyen" userId="b95f61ff061388d5" providerId="LiveId" clId="{D69AC314-BFE5-4660-9154-E65219F83AC9}" dt="2022-03-02T06:25:05.501" v="2285"/>
          <ac:inkMkLst>
            <pc:docMk/>
            <pc:sldMk cId="0" sldId="597"/>
            <ac:inkMk id="10" creationId="{D5C387F8-D6FC-4ADB-AD7D-67847460E76D}"/>
          </ac:inkMkLst>
        </pc:inkChg>
        <pc:inkChg chg="add">
          <ac:chgData name="Viet Anh Nguyen" userId="b95f61ff061388d5" providerId="LiveId" clId="{D69AC314-BFE5-4660-9154-E65219F83AC9}" dt="2022-03-02T06:25:05.501" v="2285"/>
          <ac:inkMkLst>
            <pc:docMk/>
            <pc:sldMk cId="0" sldId="597"/>
            <ac:inkMk id="11" creationId="{04DF39B2-4508-41EA-B42E-CBDED3A80833}"/>
          </ac:inkMkLst>
        </pc:inkChg>
        <pc:inkChg chg="add del">
          <ac:chgData name="Viet Anh Nguyen" userId="b95f61ff061388d5" providerId="LiveId" clId="{D69AC314-BFE5-4660-9154-E65219F83AC9}" dt="2022-03-02T06:25:06.684" v="2288"/>
          <ac:inkMkLst>
            <pc:docMk/>
            <pc:sldMk cId="0" sldId="597"/>
            <ac:inkMk id="12" creationId="{23D58CD6-432D-4DB1-AC82-CBDFF7B9B0B9}"/>
          </ac:inkMkLst>
        </pc:inkChg>
        <pc:inkChg chg="add del">
          <ac:chgData name="Viet Anh Nguyen" userId="b95f61ff061388d5" providerId="LiveId" clId="{D69AC314-BFE5-4660-9154-E65219F83AC9}" dt="2022-03-02T06:25:06.684" v="2288"/>
          <ac:inkMkLst>
            <pc:docMk/>
            <pc:sldMk cId="0" sldId="597"/>
            <ac:inkMk id="13" creationId="{EC03951E-FD49-4513-8400-E7A21B585A74}"/>
          </ac:inkMkLst>
        </pc:inkChg>
        <pc:inkChg chg="add">
          <ac:chgData name="Viet Anh Nguyen" userId="b95f61ff061388d5" providerId="LiveId" clId="{D69AC314-BFE5-4660-9154-E65219F83AC9}" dt="2022-03-02T06:25:06.684" v="2288"/>
          <ac:inkMkLst>
            <pc:docMk/>
            <pc:sldMk cId="0" sldId="597"/>
            <ac:inkMk id="14" creationId="{1665E65B-1E3A-4B0C-8770-6DEDA9A04F7F}"/>
          </ac:inkMkLst>
        </pc:inkChg>
        <pc:inkChg chg="add del">
          <ac:chgData name="Viet Anh Nguyen" userId="b95f61ff061388d5" providerId="LiveId" clId="{D69AC314-BFE5-4660-9154-E65219F83AC9}" dt="2022-03-02T06:25:08" v="2291"/>
          <ac:inkMkLst>
            <pc:docMk/>
            <pc:sldMk cId="0" sldId="597"/>
            <ac:inkMk id="15" creationId="{273FC0EA-1024-4437-B0B8-2D340AEA3F51}"/>
          </ac:inkMkLst>
        </pc:inkChg>
        <pc:inkChg chg="add del">
          <ac:chgData name="Viet Anh Nguyen" userId="b95f61ff061388d5" providerId="LiveId" clId="{D69AC314-BFE5-4660-9154-E65219F83AC9}" dt="2022-03-02T06:25:08" v="2291"/>
          <ac:inkMkLst>
            <pc:docMk/>
            <pc:sldMk cId="0" sldId="597"/>
            <ac:inkMk id="16" creationId="{56671238-8E16-4526-8D8E-78E0497EDBCF}"/>
          </ac:inkMkLst>
        </pc:inkChg>
        <pc:inkChg chg="add">
          <ac:chgData name="Viet Anh Nguyen" userId="b95f61ff061388d5" providerId="LiveId" clId="{D69AC314-BFE5-4660-9154-E65219F83AC9}" dt="2022-03-02T06:25:08" v="2291"/>
          <ac:inkMkLst>
            <pc:docMk/>
            <pc:sldMk cId="0" sldId="597"/>
            <ac:inkMk id="17" creationId="{F3FBE078-B815-4A1D-876B-CCFCDC4EF5E8}"/>
          </ac:inkMkLst>
        </pc:inkChg>
        <pc:inkChg chg="add">
          <ac:chgData name="Viet Anh Nguyen" userId="b95f61ff061388d5" providerId="LiveId" clId="{D69AC314-BFE5-4660-9154-E65219F83AC9}" dt="2022-03-02T06:25:08.023" v="2292" actId="9405"/>
          <ac:inkMkLst>
            <pc:docMk/>
            <pc:sldMk cId="0" sldId="597"/>
            <ac:inkMk id="18" creationId="{0BAE3764-B7C9-4F5F-8F4E-F3CAD5EB1CAF}"/>
          </ac:inkMkLst>
        </pc:inkChg>
        <pc:inkChg chg="add">
          <ac:chgData name="Viet Anh Nguyen" userId="b95f61ff061388d5" providerId="LiveId" clId="{D69AC314-BFE5-4660-9154-E65219F83AC9}" dt="2022-03-02T06:25:11.085" v="2293" actId="9405"/>
          <ac:inkMkLst>
            <pc:docMk/>
            <pc:sldMk cId="0" sldId="597"/>
            <ac:inkMk id="19" creationId="{D417D08C-849F-4B51-B1B3-3AF34563AD02}"/>
          </ac:inkMkLst>
        </pc:inkChg>
        <pc:inkChg chg="add del">
          <ac:chgData name="Viet Anh Nguyen" userId="b95f61ff061388d5" providerId="LiveId" clId="{D69AC314-BFE5-4660-9154-E65219F83AC9}" dt="2022-03-02T06:25:13.940" v="2297"/>
          <ac:inkMkLst>
            <pc:docMk/>
            <pc:sldMk cId="0" sldId="597"/>
            <ac:inkMk id="20" creationId="{D00A7C20-9454-48AB-B5C8-52D9CDA5B8AC}"/>
          </ac:inkMkLst>
        </pc:inkChg>
        <pc:inkChg chg="add del">
          <ac:chgData name="Viet Anh Nguyen" userId="b95f61ff061388d5" providerId="LiveId" clId="{D69AC314-BFE5-4660-9154-E65219F83AC9}" dt="2022-03-02T06:25:13.940" v="2297"/>
          <ac:inkMkLst>
            <pc:docMk/>
            <pc:sldMk cId="0" sldId="597"/>
            <ac:inkMk id="21" creationId="{A2E5B28D-B4F5-4624-AAAA-505795539B12}"/>
          </ac:inkMkLst>
        </pc:inkChg>
        <pc:inkChg chg="add del">
          <ac:chgData name="Viet Anh Nguyen" userId="b95f61ff061388d5" providerId="LiveId" clId="{D69AC314-BFE5-4660-9154-E65219F83AC9}" dt="2022-03-02T06:25:13.940" v="2297"/>
          <ac:inkMkLst>
            <pc:docMk/>
            <pc:sldMk cId="0" sldId="597"/>
            <ac:inkMk id="22" creationId="{4C5BF039-D869-463C-85A8-F466E4707701}"/>
          </ac:inkMkLst>
        </pc:inkChg>
        <pc:inkChg chg="add del">
          <ac:chgData name="Viet Anh Nguyen" userId="b95f61ff061388d5" providerId="LiveId" clId="{D69AC314-BFE5-4660-9154-E65219F83AC9}" dt="2022-03-02T06:25:15.108" v="2300"/>
          <ac:inkMkLst>
            <pc:docMk/>
            <pc:sldMk cId="0" sldId="597"/>
            <ac:inkMk id="23" creationId="{7C978BE4-9BA7-41BC-AF57-770F6D9D2015}"/>
          </ac:inkMkLst>
        </pc:inkChg>
        <pc:inkChg chg="add del">
          <ac:chgData name="Viet Anh Nguyen" userId="b95f61ff061388d5" providerId="LiveId" clId="{D69AC314-BFE5-4660-9154-E65219F83AC9}" dt="2022-03-02T06:25:15.108" v="2300"/>
          <ac:inkMkLst>
            <pc:docMk/>
            <pc:sldMk cId="0" sldId="597"/>
            <ac:inkMk id="24" creationId="{C3FEC1A6-D64E-4FB5-B429-8EA57C3485B8}"/>
          </ac:inkMkLst>
        </pc:inkChg>
        <pc:inkChg chg="add del">
          <ac:chgData name="Viet Anh Nguyen" userId="b95f61ff061388d5" providerId="LiveId" clId="{D69AC314-BFE5-4660-9154-E65219F83AC9}" dt="2022-03-02T06:25:15.108" v="2300"/>
          <ac:inkMkLst>
            <pc:docMk/>
            <pc:sldMk cId="0" sldId="597"/>
            <ac:inkMk id="25" creationId="{08834F56-C965-4CC7-9A32-45F11DB0B813}"/>
          </ac:inkMkLst>
        </pc:inkChg>
        <pc:inkChg chg="add">
          <ac:chgData name="Viet Anh Nguyen" userId="b95f61ff061388d5" providerId="LiveId" clId="{D69AC314-BFE5-4660-9154-E65219F83AC9}" dt="2022-03-02T06:25:15.108" v="2300"/>
          <ac:inkMkLst>
            <pc:docMk/>
            <pc:sldMk cId="0" sldId="597"/>
            <ac:inkMk id="26" creationId="{12FF15F4-11B3-463F-A1D4-AA43A0C8857D}"/>
          </ac:inkMkLst>
        </pc:inkChg>
        <pc:inkChg chg="add">
          <ac:chgData name="Viet Anh Nguyen" userId="b95f61ff061388d5" providerId="LiveId" clId="{D69AC314-BFE5-4660-9154-E65219F83AC9}" dt="2022-03-02T06:25:26.054" v="2301" actId="9405"/>
          <ac:inkMkLst>
            <pc:docMk/>
            <pc:sldMk cId="0" sldId="597"/>
            <ac:inkMk id="27" creationId="{722029E5-AEDB-46C4-B2F7-17F2CD4A331A}"/>
          </ac:inkMkLst>
        </pc:inkChg>
        <pc:inkChg chg="add del">
          <ac:chgData name="Viet Anh Nguyen" userId="b95f61ff061388d5" providerId="LiveId" clId="{D69AC314-BFE5-4660-9154-E65219F83AC9}" dt="2022-03-02T06:25:28" v="2304"/>
          <ac:inkMkLst>
            <pc:docMk/>
            <pc:sldMk cId="0" sldId="597"/>
            <ac:inkMk id="28" creationId="{2B8CE71F-96C9-4B08-AB89-5C286D62B1C7}"/>
          </ac:inkMkLst>
        </pc:inkChg>
        <pc:inkChg chg="add del">
          <ac:chgData name="Viet Anh Nguyen" userId="b95f61ff061388d5" providerId="LiveId" clId="{D69AC314-BFE5-4660-9154-E65219F83AC9}" dt="2022-03-02T06:25:28" v="2304"/>
          <ac:inkMkLst>
            <pc:docMk/>
            <pc:sldMk cId="0" sldId="597"/>
            <ac:inkMk id="29" creationId="{E67C8733-6AA8-4A98-A055-6EA8A317E69B}"/>
          </ac:inkMkLst>
        </pc:inkChg>
        <pc:inkChg chg="add del">
          <ac:chgData name="Viet Anh Nguyen" userId="b95f61ff061388d5" providerId="LiveId" clId="{D69AC314-BFE5-4660-9154-E65219F83AC9}" dt="2022-03-02T06:25:30.763" v="2305"/>
          <ac:inkMkLst>
            <pc:docMk/>
            <pc:sldMk cId="0" sldId="597"/>
            <ac:inkMk id="30" creationId="{96677FAD-2B08-4DC0-A960-80548CB1D05C}"/>
          </ac:inkMkLst>
        </pc:inkChg>
        <pc:inkChg chg="add del">
          <ac:chgData name="Viet Anh Nguyen" userId="b95f61ff061388d5" providerId="LiveId" clId="{D69AC314-BFE5-4660-9154-E65219F83AC9}" dt="2022-03-02T06:25:35.995" v="2309"/>
          <ac:inkMkLst>
            <pc:docMk/>
            <pc:sldMk cId="0" sldId="597"/>
            <ac:inkMk id="31" creationId="{4A9B3497-4D27-4365-86DC-EF6BA25C64A6}"/>
          </ac:inkMkLst>
        </pc:inkChg>
        <pc:inkChg chg="add del">
          <ac:chgData name="Viet Anh Nguyen" userId="b95f61ff061388d5" providerId="LiveId" clId="{D69AC314-BFE5-4660-9154-E65219F83AC9}" dt="2022-03-02T06:25:35.995" v="2309"/>
          <ac:inkMkLst>
            <pc:docMk/>
            <pc:sldMk cId="0" sldId="597"/>
            <ac:inkMk id="353280" creationId="{0133D931-B622-43A2-AE0E-74BFCB29510F}"/>
          </ac:inkMkLst>
        </pc:inkChg>
        <pc:inkChg chg="add del">
          <ac:chgData name="Viet Anh Nguyen" userId="b95f61ff061388d5" providerId="LiveId" clId="{D69AC314-BFE5-4660-9154-E65219F83AC9}" dt="2022-03-02T06:25:35.995" v="2309"/>
          <ac:inkMkLst>
            <pc:docMk/>
            <pc:sldMk cId="0" sldId="597"/>
            <ac:inkMk id="353281" creationId="{BE958B65-6F3A-4A4B-9C5D-691E90D6BE79}"/>
          </ac:inkMkLst>
        </pc:inkChg>
        <pc:inkChg chg="add del">
          <ac:chgData name="Viet Anh Nguyen" userId="b95f61ff061388d5" providerId="LiveId" clId="{D69AC314-BFE5-4660-9154-E65219F83AC9}" dt="2022-03-02T06:25:39.151" v="2317"/>
          <ac:inkMkLst>
            <pc:docMk/>
            <pc:sldMk cId="0" sldId="597"/>
            <ac:inkMk id="353286" creationId="{A5CC3694-40B1-4259-AA09-F1F2220A4AC4}"/>
          </ac:inkMkLst>
        </pc:inkChg>
        <pc:inkChg chg="add del">
          <ac:chgData name="Viet Anh Nguyen" userId="b95f61ff061388d5" providerId="LiveId" clId="{D69AC314-BFE5-4660-9154-E65219F83AC9}" dt="2022-03-02T06:25:37.151" v="2312"/>
          <ac:inkMkLst>
            <pc:docMk/>
            <pc:sldMk cId="0" sldId="597"/>
            <ac:inkMk id="353287" creationId="{47932640-B516-410D-9AEC-5DF1F9B6440D}"/>
          </ac:inkMkLst>
        </pc:inkChg>
        <pc:inkChg chg="add del">
          <ac:chgData name="Viet Anh Nguyen" userId="b95f61ff061388d5" providerId="LiveId" clId="{D69AC314-BFE5-4660-9154-E65219F83AC9}" dt="2022-03-02T06:25:37.151" v="2312"/>
          <ac:inkMkLst>
            <pc:docMk/>
            <pc:sldMk cId="0" sldId="597"/>
            <ac:inkMk id="353290" creationId="{356AA5A3-5FAF-403E-82ED-07D96483DFA8}"/>
          </ac:inkMkLst>
        </pc:inkChg>
        <pc:inkChg chg="add del">
          <ac:chgData name="Viet Anh Nguyen" userId="b95f61ff061388d5" providerId="LiveId" clId="{D69AC314-BFE5-4660-9154-E65219F83AC9}" dt="2022-03-02T06:25:39.151" v="2317"/>
          <ac:inkMkLst>
            <pc:docMk/>
            <pc:sldMk cId="0" sldId="597"/>
            <ac:inkMk id="353291" creationId="{9F32AD01-3E06-43DF-839A-8BD5A04CD79B}"/>
          </ac:inkMkLst>
        </pc:inkChg>
        <pc:inkChg chg="add del">
          <ac:chgData name="Viet Anh Nguyen" userId="b95f61ff061388d5" providerId="LiveId" clId="{D69AC314-BFE5-4660-9154-E65219F83AC9}" dt="2022-03-02T06:25:39.151" v="2317"/>
          <ac:inkMkLst>
            <pc:docMk/>
            <pc:sldMk cId="0" sldId="597"/>
            <ac:inkMk id="353292" creationId="{4CED8FF5-66DB-422C-ADA4-09D96E7EB6B2}"/>
          </ac:inkMkLst>
        </pc:inkChg>
        <pc:inkChg chg="add del">
          <ac:chgData name="Viet Anh Nguyen" userId="b95f61ff061388d5" providerId="LiveId" clId="{D69AC314-BFE5-4660-9154-E65219F83AC9}" dt="2022-03-02T06:25:39.151" v="2317"/>
          <ac:inkMkLst>
            <pc:docMk/>
            <pc:sldMk cId="0" sldId="597"/>
            <ac:inkMk id="353293" creationId="{DB1F073E-9015-40F4-B6C0-E67F155E703C}"/>
          </ac:inkMkLst>
        </pc:inkChg>
        <pc:inkChg chg="add del">
          <ac:chgData name="Viet Anh Nguyen" userId="b95f61ff061388d5" providerId="LiveId" clId="{D69AC314-BFE5-4660-9154-E65219F83AC9}" dt="2022-03-02T06:25:39.151" v="2317"/>
          <ac:inkMkLst>
            <pc:docMk/>
            <pc:sldMk cId="0" sldId="597"/>
            <ac:inkMk id="353294" creationId="{1A114615-DBB7-4CC5-B100-D1D457AE55EE}"/>
          </ac:inkMkLst>
        </pc:inkChg>
        <pc:inkChg chg="add del">
          <ac:chgData name="Viet Anh Nguyen" userId="b95f61ff061388d5" providerId="LiveId" clId="{D69AC314-BFE5-4660-9154-E65219F83AC9}" dt="2022-03-02T06:25:39.151" v="2317"/>
          <ac:inkMkLst>
            <pc:docMk/>
            <pc:sldMk cId="0" sldId="597"/>
            <ac:inkMk id="353295" creationId="{B305F832-63F9-4449-A8A4-948A651398DA}"/>
          </ac:inkMkLst>
        </pc:inkChg>
        <pc:inkChg chg="add del">
          <ac:chgData name="Viet Anh Nguyen" userId="b95f61ff061388d5" providerId="LiveId" clId="{D69AC314-BFE5-4660-9154-E65219F83AC9}" dt="2022-03-02T06:25:44.251" v="2327"/>
          <ac:inkMkLst>
            <pc:docMk/>
            <pc:sldMk cId="0" sldId="597"/>
            <ac:inkMk id="353296" creationId="{2B4D670F-2853-4085-B30A-FE36097D1C9A}"/>
          </ac:inkMkLst>
        </pc:inkChg>
        <pc:inkChg chg="add del">
          <ac:chgData name="Viet Anh Nguyen" userId="b95f61ff061388d5" providerId="LiveId" clId="{D69AC314-BFE5-4660-9154-E65219F83AC9}" dt="2022-03-02T06:25:44.251" v="2327"/>
          <ac:inkMkLst>
            <pc:docMk/>
            <pc:sldMk cId="0" sldId="597"/>
            <ac:inkMk id="353297" creationId="{7DC685B0-EB8A-4D28-B42A-53C63B02D83C}"/>
          </ac:inkMkLst>
        </pc:inkChg>
        <pc:inkChg chg="add del">
          <ac:chgData name="Viet Anh Nguyen" userId="b95f61ff061388d5" providerId="LiveId" clId="{D69AC314-BFE5-4660-9154-E65219F83AC9}" dt="2022-03-02T06:25:44.251" v="2327"/>
          <ac:inkMkLst>
            <pc:docMk/>
            <pc:sldMk cId="0" sldId="597"/>
            <ac:inkMk id="353298" creationId="{C7370CB6-0BBC-434D-BDFA-018416784A89}"/>
          </ac:inkMkLst>
        </pc:inkChg>
        <pc:inkChg chg="add del">
          <ac:chgData name="Viet Anh Nguyen" userId="b95f61ff061388d5" providerId="LiveId" clId="{D69AC314-BFE5-4660-9154-E65219F83AC9}" dt="2022-03-02T06:25:44.251" v="2327"/>
          <ac:inkMkLst>
            <pc:docMk/>
            <pc:sldMk cId="0" sldId="597"/>
            <ac:inkMk id="353299" creationId="{6DEA5AED-FEF3-4F48-9D0C-9387DA2434F5}"/>
          </ac:inkMkLst>
        </pc:inkChg>
        <pc:inkChg chg="add del">
          <ac:chgData name="Viet Anh Nguyen" userId="b95f61ff061388d5" providerId="LiveId" clId="{D69AC314-BFE5-4660-9154-E65219F83AC9}" dt="2022-03-02T06:25:44.251" v="2327"/>
          <ac:inkMkLst>
            <pc:docMk/>
            <pc:sldMk cId="0" sldId="597"/>
            <ac:inkMk id="353300" creationId="{B08E712D-9CA0-469A-8F2E-23A6AE26030A}"/>
          </ac:inkMkLst>
        </pc:inkChg>
        <pc:inkChg chg="add del">
          <ac:chgData name="Viet Anh Nguyen" userId="b95f61ff061388d5" providerId="LiveId" clId="{D69AC314-BFE5-4660-9154-E65219F83AC9}" dt="2022-03-02T06:25:44.251" v="2327"/>
          <ac:inkMkLst>
            <pc:docMk/>
            <pc:sldMk cId="0" sldId="597"/>
            <ac:inkMk id="353301" creationId="{7C3483F0-8FD8-47BF-A4C6-3335FC12DC0C}"/>
          </ac:inkMkLst>
        </pc:inkChg>
        <pc:inkChg chg="add del">
          <ac:chgData name="Viet Anh Nguyen" userId="b95f61ff061388d5" providerId="LiveId" clId="{D69AC314-BFE5-4660-9154-E65219F83AC9}" dt="2022-03-02T06:25:44.251" v="2327"/>
          <ac:inkMkLst>
            <pc:docMk/>
            <pc:sldMk cId="0" sldId="597"/>
            <ac:inkMk id="353302" creationId="{49481D1B-45C0-4F0A-94AF-BB7EF89BF8F4}"/>
          </ac:inkMkLst>
        </pc:inkChg>
        <pc:inkChg chg="add del">
          <ac:chgData name="Viet Anh Nguyen" userId="b95f61ff061388d5" providerId="LiveId" clId="{D69AC314-BFE5-4660-9154-E65219F83AC9}" dt="2022-03-02T06:25:44.251" v="2327"/>
          <ac:inkMkLst>
            <pc:docMk/>
            <pc:sldMk cId="0" sldId="597"/>
            <ac:inkMk id="353303" creationId="{B175D6E1-1440-448E-81FF-3BE6AFBE51ED}"/>
          </ac:inkMkLst>
        </pc:inkChg>
        <pc:inkChg chg="add del">
          <ac:chgData name="Viet Anh Nguyen" userId="b95f61ff061388d5" providerId="LiveId" clId="{D69AC314-BFE5-4660-9154-E65219F83AC9}" dt="2022-03-02T06:25:44.251" v="2327"/>
          <ac:inkMkLst>
            <pc:docMk/>
            <pc:sldMk cId="0" sldId="597"/>
            <ac:inkMk id="353304" creationId="{393CA72E-6FCD-4C05-996A-3EC7D59FA403}"/>
          </ac:inkMkLst>
        </pc:inkChg>
        <pc:inkChg chg="add del">
          <ac:chgData name="Viet Anh Nguyen" userId="b95f61ff061388d5" providerId="LiveId" clId="{D69AC314-BFE5-4660-9154-E65219F83AC9}" dt="2022-03-02T06:25:44.251" v="2327"/>
          <ac:inkMkLst>
            <pc:docMk/>
            <pc:sldMk cId="0" sldId="597"/>
            <ac:inkMk id="353305" creationId="{BBAF2B3B-B14D-4D3E-95F0-49DD81C6EF48}"/>
          </ac:inkMkLst>
        </pc:inkChg>
        <pc:inkChg chg="add">
          <ac:chgData name="Viet Anh Nguyen" userId="b95f61ff061388d5" providerId="LiveId" clId="{D69AC314-BFE5-4660-9154-E65219F83AC9}" dt="2022-03-02T06:25:44.251" v="2327"/>
          <ac:inkMkLst>
            <pc:docMk/>
            <pc:sldMk cId="0" sldId="597"/>
            <ac:inkMk id="353306" creationId="{2583E93B-15A5-4542-ADD1-DD707C93060C}"/>
          </ac:inkMkLst>
        </pc:inkChg>
        <pc:inkChg chg="add">
          <ac:chgData name="Viet Anh Nguyen" userId="b95f61ff061388d5" providerId="LiveId" clId="{D69AC314-BFE5-4660-9154-E65219F83AC9}" dt="2022-03-02T06:26:51.886" v="2328" actId="9405"/>
          <ac:inkMkLst>
            <pc:docMk/>
            <pc:sldMk cId="0" sldId="597"/>
            <ac:inkMk id="353307" creationId="{F23B57FB-C200-4F27-82E3-E2B97B0BA9E8}"/>
          </ac:inkMkLst>
        </pc:inkChg>
      </pc:sldChg>
      <pc:sldChg chg="addSp delSp mod">
        <pc:chgData name="Viet Anh Nguyen" userId="b95f61ff061388d5" providerId="LiveId" clId="{D69AC314-BFE5-4660-9154-E65219F83AC9}" dt="2022-03-02T07:48:23.365" v="3037" actId="9405"/>
        <pc:sldMkLst>
          <pc:docMk/>
          <pc:sldMk cId="0" sldId="598"/>
        </pc:sldMkLst>
        <pc:inkChg chg="add del">
          <ac:chgData name="Viet Anh Nguyen" userId="b95f61ff061388d5" providerId="LiveId" clId="{D69AC314-BFE5-4660-9154-E65219F83AC9}" dt="2022-03-02T06:27:38.537" v="2332"/>
          <ac:inkMkLst>
            <pc:docMk/>
            <pc:sldMk cId="0" sldId="598"/>
            <ac:inkMk id="2" creationId="{708019F9-9D25-4D8C-8CF7-A8B253B5F990}"/>
          </ac:inkMkLst>
        </pc:inkChg>
        <pc:inkChg chg="add del">
          <ac:chgData name="Viet Anh Nguyen" userId="b95f61ff061388d5" providerId="LiveId" clId="{D69AC314-BFE5-4660-9154-E65219F83AC9}" dt="2022-03-02T06:27:38.537" v="2332"/>
          <ac:inkMkLst>
            <pc:docMk/>
            <pc:sldMk cId="0" sldId="598"/>
            <ac:inkMk id="3" creationId="{DE606504-8755-41D6-AB2A-10A9A98742C1}"/>
          </ac:inkMkLst>
        </pc:inkChg>
        <pc:inkChg chg="add del">
          <ac:chgData name="Viet Anh Nguyen" userId="b95f61ff061388d5" providerId="LiveId" clId="{D69AC314-BFE5-4660-9154-E65219F83AC9}" dt="2022-03-02T06:27:38.537" v="2332"/>
          <ac:inkMkLst>
            <pc:docMk/>
            <pc:sldMk cId="0" sldId="598"/>
            <ac:inkMk id="4" creationId="{B9112022-6768-4EB1-90A4-BBF2C47943FA}"/>
          </ac:inkMkLst>
        </pc:inkChg>
        <pc:inkChg chg="add del">
          <ac:chgData name="Viet Anh Nguyen" userId="b95f61ff061388d5" providerId="LiveId" clId="{D69AC314-BFE5-4660-9154-E65219F83AC9}" dt="2022-03-02T06:27:39.666" v="2334"/>
          <ac:inkMkLst>
            <pc:docMk/>
            <pc:sldMk cId="0" sldId="598"/>
            <ac:inkMk id="5" creationId="{F91B2DB3-2136-4D95-886A-7CFE3F9136E9}"/>
          </ac:inkMkLst>
        </pc:inkChg>
        <pc:inkChg chg="add del">
          <ac:chgData name="Viet Anh Nguyen" userId="b95f61ff061388d5" providerId="LiveId" clId="{D69AC314-BFE5-4660-9154-E65219F83AC9}" dt="2022-03-02T06:27:39.666" v="2334"/>
          <ac:inkMkLst>
            <pc:docMk/>
            <pc:sldMk cId="0" sldId="598"/>
            <ac:inkMk id="6" creationId="{7121A6DB-420D-430D-92E1-1697F23904C3}"/>
          </ac:inkMkLst>
        </pc:inkChg>
        <pc:inkChg chg="add del">
          <ac:chgData name="Viet Anh Nguyen" userId="b95f61ff061388d5" providerId="LiveId" clId="{D69AC314-BFE5-4660-9154-E65219F83AC9}" dt="2022-03-02T06:27:41.355" v="2337"/>
          <ac:inkMkLst>
            <pc:docMk/>
            <pc:sldMk cId="0" sldId="598"/>
            <ac:inkMk id="7" creationId="{A2238071-E242-49CE-AADF-01D692C26072}"/>
          </ac:inkMkLst>
        </pc:inkChg>
        <pc:inkChg chg="add del">
          <ac:chgData name="Viet Anh Nguyen" userId="b95f61ff061388d5" providerId="LiveId" clId="{D69AC314-BFE5-4660-9154-E65219F83AC9}" dt="2022-03-02T06:27:41.355" v="2337"/>
          <ac:inkMkLst>
            <pc:docMk/>
            <pc:sldMk cId="0" sldId="598"/>
            <ac:inkMk id="8" creationId="{9520E4B0-C81F-4CC1-946F-2D8F5A64BF43}"/>
          </ac:inkMkLst>
        </pc:inkChg>
        <pc:inkChg chg="add del">
          <ac:chgData name="Viet Anh Nguyen" userId="b95f61ff061388d5" providerId="LiveId" clId="{D69AC314-BFE5-4660-9154-E65219F83AC9}" dt="2022-03-02T06:27:41.355" v="2337"/>
          <ac:inkMkLst>
            <pc:docMk/>
            <pc:sldMk cId="0" sldId="598"/>
            <ac:inkMk id="9" creationId="{7F13F170-21C7-4DCB-9E5F-14E25096BC25}"/>
          </ac:inkMkLst>
        </pc:inkChg>
        <pc:inkChg chg="add del">
          <ac:chgData name="Viet Anh Nguyen" userId="b95f61ff061388d5" providerId="LiveId" clId="{D69AC314-BFE5-4660-9154-E65219F83AC9}" dt="2022-03-02T06:27:44.033" v="2343"/>
          <ac:inkMkLst>
            <pc:docMk/>
            <pc:sldMk cId="0" sldId="598"/>
            <ac:inkMk id="10" creationId="{D589491C-B0E5-46BC-8ECA-9542348A2ED0}"/>
          </ac:inkMkLst>
        </pc:inkChg>
        <pc:inkChg chg="add del">
          <ac:chgData name="Viet Anh Nguyen" userId="b95f61ff061388d5" providerId="LiveId" clId="{D69AC314-BFE5-4660-9154-E65219F83AC9}" dt="2022-03-02T06:27:44.941" v="2345"/>
          <ac:inkMkLst>
            <pc:docMk/>
            <pc:sldMk cId="0" sldId="598"/>
            <ac:inkMk id="11" creationId="{0FBDB4DE-9893-42AF-8895-D0E88D720002}"/>
          </ac:inkMkLst>
        </pc:inkChg>
        <pc:inkChg chg="add del">
          <ac:chgData name="Viet Anh Nguyen" userId="b95f61ff061388d5" providerId="LiveId" clId="{D69AC314-BFE5-4660-9154-E65219F83AC9}" dt="2022-03-02T06:27:44.033" v="2343"/>
          <ac:inkMkLst>
            <pc:docMk/>
            <pc:sldMk cId="0" sldId="598"/>
            <ac:inkMk id="12" creationId="{8BBB2436-49D0-4600-B469-D2A97F8966A5}"/>
          </ac:inkMkLst>
        </pc:inkChg>
        <pc:inkChg chg="add del">
          <ac:chgData name="Viet Anh Nguyen" userId="b95f61ff061388d5" providerId="LiveId" clId="{D69AC314-BFE5-4660-9154-E65219F83AC9}" dt="2022-03-02T06:27:44.033" v="2343"/>
          <ac:inkMkLst>
            <pc:docMk/>
            <pc:sldMk cId="0" sldId="598"/>
            <ac:inkMk id="13" creationId="{2074D845-EB37-4914-83B8-58D3A9657832}"/>
          </ac:inkMkLst>
        </pc:inkChg>
        <pc:inkChg chg="add del">
          <ac:chgData name="Viet Anh Nguyen" userId="b95f61ff061388d5" providerId="LiveId" clId="{D69AC314-BFE5-4660-9154-E65219F83AC9}" dt="2022-03-02T06:27:44.033" v="2343"/>
          <ac:inkMkLst>
            <pc:docMk/>
            <pc:sldMk cId="0" sldId="598"/>
            <ac:inkMk id="14" creationId="{70EB9DE5-5DF7-407D-84BF-12BAD43F8E3A}"/>
          </ac:inkMkLst>
        </pc:inkChg>
        <pc:inkChg chg="add del">
          <ac:chgData name="Viet Anh Nguyen" userId="b95f61ff061388d5" providerId="LiveId" clId="{D69AC314-BFE5-4660-9154-E65219F83AC9}" dt="2022-03-02T06:27:44.033" v="2343"/>
          <ac:inkMkLst>
            <pc:docMk/>
            <pc:sldMk cId="0" sldId="598"/>
            <ac:inkMk id="15" creationId="{95D77B56-85CC-487E-8A4F-ED77909611BC}"/>
          </ac:inkMkLst>
        </pc:inkChg>
        <pc:inkChg chg="add del">
          <ac:chgData name="Viet Anh Nguyen" userId="b95f61ff061388d5" providerId="LiveId" clId="{D69AC314-BFE5-4660-9154-E65219F83AC9}" dt="2022-03-02T06:27:44.941" v="2345"/>
          <ac:inkMkLst>
            <pc:docMk/>
            <pc:sldMk cId="0" sldId="598"/>
            <ac:inkMk id="16" creationId="{BEB65862-0D8D-4BC7-87B2-F3BF2BCAD548}"/>
          </ac:inkMkLst>
        </pc:inkChg>
        <pc:inkChg chg="add del">
          <ac:chgData name="Viet Anh Nguyen" userId="b95f61ff061388d5" providerId="LiveId" clId="{D69AC314-BFE5-4660-9154-E65219F83AC9}" dt="2022-03-02T06:27:44.941" v="2345"/>
          <ac:inkMkLst>
            <pc:docMk/>
            <pc:sldMk cId="0" sldId="598"/>
            <ac:inkMk id="17" creationId="{324855C6-8988-4156-AA3B-303FC84A03BE}"/>
          </ac:inkMkLst>
        </pc:inkChg>
        <pc:inkChg chg="add">
          <ac:chgData name="Viet Anh Nguyen" userId="b95f61ff061388d5" providerId="LiveId" clId="{D69AC314-BFE5-4660-9154-E65219F83AC9}" dt="2022-03-02T06:27:44.941" v="2345"/>
          <ac:inkMkLst>
            <pc:docMk/>
            <pc:sldMk cId="0" sldId="598"/>
            <ac:inkMk id="18" creationId="{DC7B09C5-58A5-4A2B-BA59-CA18F5439C13}"/>
          </ac:inkMkLst>
        </pc:inkChg>
        <pc:inkChg chg="add">
          <ac:chgData name="Viet Anh Nguyen" userId="b95f61ff061388d5" providerId="LiveId" clId="{D69AC314-BFE5-4660-9154-E65219F83AC9}" dt="2022-03-02T06:27:49.923" v="2346" actId="9405"/>
          <ac:inkMkLst>
            <pc:docMk/>
            <pc:sldMk cId="0" sldId="598"/>
            <ac:inkMk id="19" creationId="{D7D3736C-C1B9-49CF-99FB-3BFBE8024019}"/>
          </ac:inkMkLst>
        </pc:inkChg>
        <pc:inkChg chg="add">
          <ac:chgData name="Viet Anh Nguyen" userId="b95f61ff061388d5" providerId="LiveId" clId="{D69AC314-BFE5-4660-9154-E65219F83AC9}" dt="2022-03-02T07:48:23.365" v="3037" actId="9405"/>
          <ac:inkMkLst>
            <pc:docMk/>
            <pc:sldMk cId="0" sldId="598"/>
            <ac:inkMk id="20" creationId="{B396219C-A9CE-4D86-8F92-DD894EB94EA7}"/>
          </ac:inkMkLst>
        </pc:inkChg>
      </pc:sldChg>
      <pc:sldChg chg="addSp delSp mod">
        <pc:chgData name="Viet Anh Nguyen" userId="b95f61ff061388d5" providerId="LiveId" clId="{D69AC314-BFE5-4660-9154-E65219F83AC9}" dt="2022-03-02T06:28:54.866" v="2354"/>
        <pc:sldMkLst>
          <pc:docMk/>
          <pc:sldMk cId="0" sldId="599"/>
        </pc:sldMkLst>
        <pc:inkChg chg="add del">
          <ac:chgData name="Viet Anh Nguyen" userId="b95f61ff061388d5" providerId="LiveId" clId="{D69AC314-BFE5-4660-9154-E65219F83AC9}" dt="2022-03-02T06:28:52.834" v="2349"/>
          <ac:inkMkLst>
            <pc:docMk/>
            <pc:sldMk cId="0" sldId="599"/>
            <ac:inkMk id="2" creationId="{5335BB00-F58A-4E62-9239-B323764CE83D}"/>
          </ac:inkMkLst>
        </pc:inkChg>
        <pc:inkChg chg="add del">
          <ac:chgData name="Viet Anh Nguyen" userId="b95f61ff061388d5" providerId="LiveId" clId="{D69AC314-BFE5-4660-9154-E65219F83AC9}" dt="2022-03-02T06:28:52.834" v="2349"/>
          <ac:inkMkLst>
            <pc:docMk/>
            <pc:sldMk cId="0" sldId="599"/>
            <ac:inkMk id="3" creationId="{4294952D-E350-4702-BDC5-F8E2154D72D4}"/>
          </ac:inkMkLst>
        </pc:inkChg>
        <pc:inkChg chg="add del">
          <ac:chgData name="Viet Anh Nguyen" userId="b95f61ff061388d5" providerId="LiveId" clId="{D69AC314-BFE5-4660-9154-E65219F83AC9}" dt="2022-03-02T06:28:54.866" v="2354"/>
          <ac:inkMkLst>
            <pc:docMk/>
            <pc:sldMk cId="0" sldId="599"/>
            <ac:inkMk id="4" creationId="{7020F7D0-DB06-4211-A176-34316010588E}"/>
          </ac:inkMkLst>
        </pc:inkChg>
        <pc:inkChg chg="add del">
          <ac:chgData name="Viet Anh Nguyen" userId="b95f61ff061388d5" providerId="LiveId" clId="{D69AC314-BFE5-4660-9154-E65219F83AC9}" dt="2022-03-02T06:28:54.866" v="2354"/>
          <ac:inkMkLst>
            <pc:docMk/>
            <pc:sldMk cId="0" sldId="599"/>
            <ac:inkMk id="5" creationId="{947B1FEE-2E76-421C-8E22-C09DEB1DE130}"/>
          </ac:inkMkLst>
        </pc:inkChg>
        <pc:inkChg chg="add del">
          <ac:chgData name="Viet Anh Nguyen" userId="b95f61ff061388d5" providerId="LiveId" clId="{D69AC314-BFE5-4660-9154-E65219F83AC9}" dt="2022-03-02T06:28:54.866" v="2354"/>
          <ac:inkMkLst>
            <pc:docMk/>
            <pc:sldMk cId="0" sldId="599"/>
            <ac:inkMk id="6" creationId="{4F4518FD-0568-4217-B0C8-86EC35300471}"/>
          </ac:inkMkLst>
        </pc:inkChg>
        <pc:inkChg chg="add del">
          <ac:chgData name="Viet Anh Nguyen" userId="b95f61ff061388d5" providerId="LiveId" clId="{D69AC314-BFE5-4660-9154-E65219F83AC9}" dt="2022-03-02T06:28:54.866" v="2354"/>
          <ac:inkMkLst>
            <pc:docMk/>
            <pc:sldMk cId="0" sldId="599"/>
            <ac:inkMk id="7" creationId="{56D75439-0B2F-460A-A50E-6239D3BBEE76}"/>
          </ac:inkMkLst>
        </pc:inkChg>
        <pc:inkChg chg="add del">
          <ac:chgData name="Viet Anh Nguyen" userId="b95f61ff061388d5" providerId="LiveId" clId="{D69AC314-BFE5-4660-9154-E65219F83AC9}" dt="2022-03-02T06:28:54.866" v="2354"/>
          <ac:inkMkLst>
            <pc:docMk/>
            <pc:sldMk cId="0" sldId="599"/>
            <ac:inkMk id="8" creationId="{0DDA628C-C46E-4589-95AB-41C467162D25}"/>
          </ac:inkMkLst>
        </pc:inkChg>
        <pc:inkChg chg="add">
          <ac:chgData name="Viet Anh Nguyen" userId="b95f61ff061388d5" providerId="LiveId" clId="{D69AC314-BFE5-4660-9154-E65219F83AC9}" dt="2022-03-02T06:28:54.866" v="2354"/>
          <ac:inkMkLst>
            <pc:docMk/>
            <pc:sldMk cId="0" sldId="599"/>
            <ac:inkMk id="9" creationId="{76C99387-1D1F-476A-BF20-2F5618C05E3F}"/>
          </ac:inkMkLst>
        </pc:inkChg>
      </pc:sldChg>
      <pc:sldChg chg="addSp delSp mod">
        <pc:chgData name="Viet Anh Nguyen" userId="b95f61ff061388d5" providerId="LiveId" clId="{D69AC314-BFE5-4660-9154-E65219F83AC9}" dt="2022-03-02T06:40:51.881" v="2391"/>
        <pc:sldMkLst>
          <pc:docMk/>
          <pc:sldMk cId="0" sldId="603"/>
        </pc:sldMkLst>
        <pc:inkChg chg="add del">
          <ac:chgData name="Viet Anh Nguyen" userId="b95f61ff061388d5" providerId="LiveId" clId="{D69AC314-BFE5-4660-9154-E65219F83AC9}" dt="2022-03-02T06:37:52.533" v="2359"/>
          <ac:inkMkLst>
            <pc:docMk/>
            <pc:sldMk cId="0" sldId="603"/>
            <ac:inkMk id="2" creationId="{5A5F672E-C61A-4719-9DB1-13E06FDC39D4}"/>
          </ac:inkMkLst>
        </pc:inkChg>
        <pc:inkChg chg="add del">
          <ac:chgData name="Viet Anh Nguyen" userId="b95f61ff061388d5" providerId="LiveId" clId="{D69AC314-BFE5-4660-9154-E65219F83AC9}" dt="2022-03-02T06:37:52.533" v="2359"/>
          <ac:inkMkLst>
            <pc:docMk/>
            <pc:sldMk cId="0" sldId="603"/>
            <ac:inkMk id="3" creationId="{7369DC1E-5D58-481B-9292-11F26C76512F}"/>
          </ac:inkMkLst>
        </pc:inkChg>
        <pc:inkChg chg="add del">
          <ac:chgData name="Viet Anh Nguyen" userId="b95f61ff061388d5" providerId="LiveId" clId="{D69AC314-BFE5-4660-9154-E65219F83AC9}" dt="2022-03-02T06:37:52.533" v="2359"/>
          <ac:inkMkLst>
            <pc:docMk/>
            <pc:sldMk cId="0" sldId="603"/>
            <ac:inkMk id="4" creationId="{B0274A9A-0224-4E48-A874-757DEE6054BC}"/>
          </ac:inkMkLst>
        </pc:inkChg>
        <pc:inkChg chg="add del">
          <ac:chgData name="Viet Anh Nguyen" userId="b95f61ff061388d5" providerId="LiveId" clId="{D69AC314-BFE5-4660-9154-E65219F83AC9}" dt="2022-03-02T06:37:52.533" v="2359"/>
          <ac:inkMkLst>
            <pc:docMk/>
            <pc:sldMk cId="0" sldId="603"/>
            <ac:inkMk id="5" creationId="{ABCD7E1C-311C-451A-B204-CE5FD7D17CFC}"/>
          </ac:inkMkLst>
        </pc:inkChg>
        <pc:inkChg chg="add">
          <ac:chgData name="Viet Anh Nguyen" userId="b95f61ff061388d5" providerId="LiveId" clId="{D69AC314-BFE5-4660-9154-E65219F83AC9}" dt="2022-03-02T06:37:52.533" v="2359"/>
          <ac:inkMkLst>
            <pc:docMk/>
            <pc:sldMk cId="0" sldId="603"/>
            <ac:inkMk id="6" creationId="{6E33F8AC-5DD4-4437-9BE6-D1B0071946FA}"/>
          </ac:inkMkLst>
        </pc:inkChg>
        <pc:inkChg chg="add del">
          <ac:chgData name="Viet Anh Nguyen" userId="b95f61ff061388d5" providerId="LiveId" clId="{D69AC314-BFE5-4660-9154-E65219F83AC9}" dt="2022-03-02T06:37:55.316" v="2365"/>
          <ac:inkMkLst>
            <pc:docMk/>
            <pc:sldMk cId="0" sldId="603"/>
            <ac:inkMk id="7" creationId="{06035DFE-0427-4015-96A3-4FBE05589E51}"/>
          </ac:inkMkLst>
        </pc:inkChg>
        <pc:inkChg chg="add del">
          <ac:chgData name="Viet Anh Nguyen" userId="b95f61ff061388d5" providerId="LiveId" clId="{D69AC314-BFE5-4660-9154-E65219F83AC9}" dt="2022-03-02T06:37:55.316" v="2365"/>
          <ac:inkMkLst>
            <pc:docMk/>
            <pc:sldMk cId="0" sldId="603"/>
            <ac:inkMk id="8" creationId="{A082A276-2C6C-46B1-880C-8BBCCA641BFA}"/>
          </ac:inkMkLst>
        </pc:inkChg>
        <pc:inkChg chg="add del">
          <ac:chgData name="Viet Anh Nguyen" userId="b95f61ff061388d5" providerId="LiveId" clId="{D69AC314-BFE5-4660-9154-E65219F83AC9}" dt="2022-03-02T06:37:55.316" v="2365"/>
          <ac:inkMkLst>
            <pc:docMk/>
            <pc:sldMk cId="0" sldId="603"/>
            <ac:inkMk id="9" creationId="{1C657303-F823-42FD-B7C2-D9F084A5DB84}"/>
          </ac:inkMkLst>
        </pc:inkChg>
        <pc:inkChg chg="add del">
          <ac:chgData name="Viet Anh Nguyen" userId="b95f61ff061388d5" providerId="LiveId" clId="{D69AC314-BFE5-4660-9154-E65219F83AC9}" dt="2022-03-02T06:37:55.316" v="2365"/>
          <ac:inkMkLst>
            <pc:docMk/>
            <pc:sldMk cId="0" sldId="603"/>
            <ac:inkMk id="10" creationId="{928FF845-6906-4B57-992A-00A006A46B64}"/>
          </ac:inkMkLst>
        </pc:inkChg>
        <pc:inkChg chg="add del">
          <ac:chgData name="Viet Anh Nguyen" userId="b95f61ff061388d5" providerId="LiveId" clId="{D69AC314-BFE5-4660-9154-E65219F83AC9}" dt="2022-03-02T06:37:55.316" v="2365"/>
          <ac:inkMkLst>
            <pc:docMk/>
            <pc:sldMk cId="0" sldId="603"/>
            <ac:inkMk id="11" creationId="{2CCABBD5-9D33-4928-93C6-D23B8EC69AAC}"/>
          </ac:inkMkLst>
        </pc:inkChg>
        <pc:inkChg chg="add">
          <ac:chgData name="Viet Anh Nguyen" userId="b95f61ff061388d5" providerId="LiveId" clId="{D69AC314-BFE5-4660-9154-E65219F83AC9}" dt="2022-03-02T06:37:55.316" v="2365"/>
          <ac:inkMkLst>
            <pc:docMk/>
            <pc:sldMk cId="0" sldId="603"/>
            <ac:inkMk id="12" creationId="{EBED0047-84CE-453E-BD51-A183E272D0B9}"/>
          </ac:inkMkLst>
        </pc:inkChg>
        <pc:inkChg chg="add del">
          <ac:chgData name="Viet Anh Nguyen" userId="b95f61ff061388d5" providerId="LiveId" clId="{D69AC314-BFE5-4660-9154-E65219F83AC9}" dt="2022-03-02T06:37:56.641" v="2368"/>
          <ac:inkMkLst>
            <pc:docMk/>
            <pc:sldMk cId="0" sldId="603"/>
            <ac:inkMk id="13" creationId="{21304AF8-5BC2-4C0A-940F-B64713679960}"/>
          </ac:inkMkLst>
        </pc:inkChg>
        <pc:inkChg chg="add del">
          <ac:chgData name="Viet Anh Nguyen" userId="b95f61ff061388d5" providerId="LiveId" clId="{D69AC314-BFE5-4660-9154-E65219F83AC9}" dt="2022-03-02T06:37:56.641" v="2368"/>
          <ac:inkMkLst>
            <pc:docMk/>
            <pc:sldMk cId="0" sldId="603"/>
            <ac:inkMk id="14" creationId="{69597774-2D53-4C61-975E-17D77932E22B}"/>
          </ac:inkMkLst>
        </pc:inkChg>
        <pc:inkChg chg="add">
          <ac:chgData name="Viet Anh Nguyen" userId="b95f61ff061388d5" providerId="LiveId" clId="{D69AC314-BFE5-4660-9154-E65219F83AC9}" dt="2022-03-02T06:37:56.641" v="2368"/>
          <ac:inkMkLst>
            <pc:docMk/>
            <pc:sldMk cId="0" sldId="603"/>
            <ac:inkMk id="15" creationId="{436A6859-2E25-4116-BE9C-29CA32CA3395}"/>
          </ac:inkMkLst>
        </pc:inkChg>
        <pc:inkChg chg="add del">
          <ac:chgData name="Viet Anh Nguyen" userId="b95f61ff061388d5" providerId="LiveId" clId="{D69AC314-BFE5-4660-9154-E65219F83AC9}" dt="2022-03-02T06:40:43.866" v="2371"/>
          <ac:inkMkLst>
            <pc:docMk/>
            <pc:sldMk cId="0" sldId="603"/>
            <ac:inkMk id="16" creationId="{E2FB9B8D-CEF2-401D-A24D-A7F54E82563C}"/>
          </ac:inkMkLst>
        </pc:inkChg>
        <pc:inkChg chg="add del">
          <ac:chgData name="Viet Anh Nguyen" userId="b95f61ff061388d5" providerId="LiveId" clId="{D69AC314-BFE5-4660-9154-E65219F83AC9}" dt="2022-03-02T06:40:43.866" v="2371"/>
          <ac:inkMkLst>
            <pc:docMk/>
            <pc:sldMk cId="0" sldId="603"/>
            <ac:inkMk id="17" creationId="{F3055B45-2317-4A18-A824-883FC5E0BB55}"/>
          </ac:inkMkLst>
        </pc:inkChg>
        <pc:inkChg chg="add del">
          <ac:chgData name="Viet Anh Nguyen" userId="b95f61ff061388d5" providerId="LiveId" clId="{D69AC314-BFE5-4660-9154-E65219F83AC9}" dt="2022-03-02T06:40:46.391" v="2378"/>
          <ac:inkMkLst>
            <pc:docMk/>
            <pc:sldMk cId="0" sldId="603"/>
            <ac:inkMk id="18" creationId="{4972A32C-A153-414A-8363-73E444A09F75}"/>
          </ac:inkMkLst>
        </pc:inkChg>
        <pc:inkChg chg="add del">
          <ac:chgData name="Viet Anh Nguyen" userId="b95f61ff061388d5" providerId="LiveId" clId="{D69AC314-BFE5-4660-9154-E65219F83AC9}" dt="2022-03-02T06:40:46.391" v="2378"/>
          <ac:inkMkLst>
            <pc:docMk/>
            <pc:sldMk cId="0" sldId="603"/>
            <ac:inkMk id="19" creationId="{3C266C03-4291-43A0-9E08-B3567859CBC2}"/>
          </ac:inkMkLst>
        </pc:inkChg>
        <pc:inkChg chg="add del">
          <ac:chgData name="Viet Anh Nguyen" userId="b95f61ff061388d5" providerId="LiveId" clId="{D69AC314-BFE5-4660-9154-E65219F83AC9}" dt="2022-03-02T06:40:46.391" v="2378"/>
          <ac:inkMkLst>
            <pc:docMk/>
            <pc:sldMk cId="0" sldId="603"/>
            <ac:inkMk id="20" creationId="{D6360A62-1819-445C-9840-FC3DF03B16A3}"/>
          </ac:inkMkLst>
        </pc:inkChg>
        <pc:inkChg chg="add del">
          <ac:chgData name="Viet Anh Nguyen" userId="b95f61ff061388d5" providerId="LiveId" clId="{D69AC314-BFE5-4660-9154-E65219F83AC9}" dt="2022-03-02T06:40:46.391" v="2378"/>
          <ac:inkMkLst>
            <pc:docMk/>
            <pc:sldMk cId="0" sldId="603"/>
            <ac:inkMk id="21" creationId="{AA0D2454-CA6E-48CB-8531-8A555033188F}"/>
          </ac:inkMkLst>
        </pc:inkChg>
        <pc:inkChg chg="add del">
          <ac:chgData name="Viet Anh Nguyen" userId="b95f61ff061388d5" providerId="LiveId" clId="{D69AC314-BFE5-4660-9154-E65219F83AC9}" dt="2022-03-02T06:40:46.391" v="2378"/>
          <ac:inkMkLst>
            <pc:docMk/>
            <pc:sldMk cId="0" sldId="603"/>
            <ac:inkMk id="22" creationId="{1B8D9E19-F071-4A06-BE98-DDD33F06BE8E}"/>
          </ac:inkMkLst>
        </pc:inkChg>
        <pc:inkChg chg="add del">
          <ac:chgData name="Viet Anh Nguyen" userId="b95f61ff061388d5" providerId="LiveId" clId="{D69AC314-BFE5-4660-9154-E65219F83AC9}" dt="2022-03-02T06:40:46.391" v="2378"/>
          <ac:inkMkLst>
            <pc:docMk/>
            <pc:sldMk cId="0" sldId="603"/>
            <ac:inkMk id="23" creationId="{2943D08F-D398-4353-A56B-F1AE487B1248}"/>
          </ac:inkMkLst>
        </pc:inkChg>
        <pc:inkChg chg="add del">
          <ac:chgData name="Viet Anh Nguyen" userId="b95f61ff061388d5" providerId="LiveId" clId="{D69AC314-BFE5-4660-9154-E65219F83AC9}" dt="2022-03-02T06:40:46.391" v="2378"/>
          <ac:inkMkLst>
            <pc:docMk/>
            <pc:sldMk cId="0" sldId="603"/>
            <ac:inkMk id="24" creationId="{380744D9-4E99-4AF7-BCB5-BA1614CA06B4}"/>
          </ac:inkMkLst>
        </pc:inkChg>
        <pc:inkChg chg="add">
          <ac:chgData name="Viet Anh Nguyen" userId="b95f61ff061388d5" providerId="LiveId" clId="{D69AC314-BFE5-4660-9154-E65219F83AC9}" dt="2022-03-02T06:40:46.391" v="2378"/>
          <ac:inkMkLst>
            <pc:docMk/>
            <pc:sldMk cId="0" sldId="603"/>
            <ac:inkMk id="25" creationId="{19ABAD96-027B-4948-A61C-C65E343A8CD9}"/>
          </ac:inkMkLst>
        </pc:inkChg>
        <pc:inkChg chg="add">
          <ac:chgData name="Viet Anh Nguyen" userId="b95f61ff061388d5" providerId="LiveId" clId="{D69AC314-BFE5-4660-9154-E65219F83AC9}" dt="2022-03-02T06:40:46.391" v="2378"/>
          <ac:inkMkLst>
            <pc:docMk/>
            <pc:sldMk cId="0" sldId="603"/>
            <ac:inkMk id="26" creationId="{259D63D8-43E5-4E04-9425-F703D855BCFA}"/>
          </ac:inkMkLst>
        </pc:inkChg>
        <pc:inkChg chg="add del">
          <ac:chgData name="Viet Anh Nguyen" userId="b95f61ff061388d5" providerId="LiveId" clId="{D69AC314-BFE5-4660-9154-E65219F83AC9}" dt="2022-03-02T06:40:48.387" v="2384"/>
          <ac:inkMkLst>
            <pc:docMk/>
            <pc:sldMk cId="0" sldId="603"/>
            <ac:inkMk id="27" creationId="{6B02E02E-2B0F-4CDF-911D-D6A26F99A53C}"/>
          </ac:inkMkLst>
        </pc:inkChg>
        <pc:inkChg chg="add del">
          <ac:chgData name="Viet Anh Nguyen" userId="b95f61ff061388d5" providerId="LiveId" clId="{D69AC314-BFE5-4660-9154-E65219F83AC9}" dt="2022-03-02T06:40:48.387" v="2384"/>
          <ac:inkMkLst>
            <pc:docMk/>
            <pc:sldMk cId="0" sldId="603"/>
            <ac:inkMk id="28" creationId="{48902EEA-6494-43F4-87F9-ACCB615CA817}"/>
          </ac:inkMkLst>
        </pc:inkChg>
        <pc:inkChg chg="add del">
          <ac:chgData name="Viet Anh Nguyen" userId="b95f61ff061388d5" providerId="LiveId" clId="{D69AC314-BFE5-4660-9154-E65219F83AC9}" dt="2022-03-02T06:40:48.387" v="2384"/>
          <ac:inkMkLst>
            <pc:docMk/>
            <pc:sldMk cId="0" sldId="603"/>
            <ac:inkMk id="29" creationId="{B64796D7-A9B9-4D09-B84B-880A71892E0C}"/>
          </ac:inkMkLst>
        </pc:inkChg>
        <pc:inkChg chg="add">
          <ac:chgData name="Viet Anh Nguyen" userId="b95f61ff061388d5" providerId="LiveId" clId="{D69AC314-BFE5-4660-9154-E65219F83AC9}" dt="2022-03-02T06:40:47.342" v="2382" actId="9405"/>
          <ac:inkMkLst>
            <pc:docMk/>
            <pc:sldMk cId="0" sldId="603"/>
            <ac:inkMk id="30" creationId="{002B508A-892D-4022-9DAE-CAEDE183FEFF}"/>
          </ac:inkMkLst>
        </pc:inkChg>
        <pc:inkChg chg="add">
          <ac:chgData name="Viet Anh Nguyen" userId="b95f61ff061388d5" providerId="LiveId" clId="{D69AC314-BFE5-4660-9154-E65219F83AC9}" dt="2022-03-02T06:40:47.490" v="2383" actId="9405"/>
          <ac:inkMkLst>
            <pc:docMk/>
            <pc:sldMk cId="0" sldId="603"/>
            <ac:inkMk id="31" creationId="{1AC8D56F-0580-445C-B476-9B2BE3082355}"/>
          </ac:inkMkLst>
        </pc:inkChg>
        <pc:inkChg chg="add">
          <ac:chgData name="Viet Anh Nguyen" userId="b95f61ff061388d5" providerId="LiveId" clId="{D69AC314-BFE5-4660-9154-E65219F83AC9}" dt="2022-03-02T06:40:48.387" v="2384"/>
          <ac:inkMkLst>
            <pc:docMk/>
            <pc:sldMk cId="0" sldId="603"/>
            <ac:inkMk id="359424" creationId="{56E93CDD-5232-4C71-BA05-D432DCE6180D}"/>
          </ac:inkMkLst>
        </pc:inkChg>
        <pc:inkChg chg="add del">
          <ac:chgData name="Viet Anh Nguyen" userId="b95f61ff061388d5" providerId="LiveId" clId="{D69AC314-BFE5-4660-9154-E65219F83AC9}" dt="2022-03-02T06:40:50.664" v="2388"/>
          <ac:inkMkLst>
            <pc:docMk/>
            <pc:sldMk cId="0" sldId="603"/>
            <ac:inkMk id="359425" creationId="{4F5269E2-E6ED-4375-9FEE-12ECCDB846E6}"/>
          </ac:inkMkLst>
        </pc:inkChg>
        <pc:inkChg chg="add del">
          <ac:chgData name="Viet Anh Nguyen" userId="b95f61ff061388d5" providerId="LiveId" clId="{D69AC314-BFE5-4660-9154-E65219F83AC9}" dt="2022-03-02T06:40:50.664" v="2388"/>
          <ac:inkMkLst>
            <pc:docMk/>
            <pc:sldMk cId="0" sldId="603"/>
            <ac:inkMk id="359430" creationId="{FECEA1C4-E292-4529-80F1-04A8128E82DE}"/>
          </ac:inkMkLst>
        </pc:inkChg>
        <pc:inkChg chg="add del">
          <ac:chgData name="Viet Anh Nguyen" userId="b95f61ff061388d5" providerId="LiveId" clId="{D69AC314-BFE5-4660-9154-E65219F83AC9}" dt="2022-03-02T06:40:50.664" v="2388"/>
          <ac:inkMkLst>
            <pc:docMk/>
            <pc:sldMk cId="0" sldId="603"/>
            <ac:inkMk id="359431" creationId="{4ABE7509-7BFE-4171-9220-2A1EF8A76643}"/>
          </ac:inkMkLst>
        </pc:inkChg>
        <pc:inkChg chg="add del">
          <ac:chgData name="Viet Anh Nguyen" userId="b95f61ff061388d5" providerId="LiveId" clId="{D69AC314-BFE5-4660-9154-E65219F83AC9}" dt="2022-03-02T06:40:51.881" v="2391"/>
          <ac:inkMkLst>
            <pc:docMk/>
            <pc:sldMk cId="0" sldId="603"/>
            <ac:inkMk id="359432" creationId="{83231E00-2F5B-4F7B-82A9-5D617F6BD05D}"/>
          </ac:inkMkLst>
        </pc:inkChg>
        <pc:inkChg chg="add del">
          <ac:chgData name="Viet Anh Nguyen" userId="b95f61ff061388d5" providerId="LiveId" clId="{D69AC314-BFE5-4660-9154-E65219F83AC9}" dt="2022-03-02T06:40:51.881" v="2391"/>
          <ac:inkMkLst>
            <pc:docMk/>
            <pc:sldMk cId="0" sldId="603"/>
            <ac:inkMk id="359434" creationId="{81C7C2E5-A88F-48D6-87FE-6BF9F5630BAE}"/>
          </ac:inkMkLst>
        </pc:inkChg>
        <pc:inkChg chg="add del">
          <ac:chgData name="Viet Anh Nguyen" userId="b95f61ff061388d5" providerId="LiveId" clId="{D69AC314-BFE5-4660-9154-E65219F83AC9}" dt="2022-03-02T06:40:51.881" v="2391"/>
          <ac:inkMkLst>
            <pc:docMk/>
            <pc:sldMk cId="0" sldId="603"/>
            <ac:inkMk id="359435" creationId="{6AFD2A7F-1CE0-4D15-826E-5BEF81A48288}"/>
          </ac:inkMkLst>
        </pc:inkChg>
        <pc:inkChg chg="add">
          <ac:chgData name="Viet Anh Nguyen" userId="b95f61ff061388d5" providerId="LiveId" clId="{D69AC314-BFE5-4660-9154-E65219F83AC9}" dt="2022-03-02T06:40:51.881" v="2391"/>
          <ac:inkMkLst>
            <pc:docMk/>
            <pc:sldMk cId="0" sldId="603"/>
            <ac:inkMk id="359436" creationId="{BA45592F-2A1C-4FAC-8A08-3FDC3BB94E50}"/>
          </ac:inkMkLst>
        </pc:inkChg>
      </pc:sldChg>
      <pc:sldChg chg="addSp delSp mod">
        <pc:chgData name="Viet Anh Nguyen" userId="b95f61ff061388d5" providerId="LiveId" clId="{D69AC314-BFE5-4660-9154-E65219F83AC9}" dt="2022-03-02T06:45:36.242" v="2585"/>
        <pc:sldMkLst>
          <pc:docMk/>
          <pc:sldMk cId="0" sldId="605"/>
        </pc:sldMkLst>
        <pc:inkChg chg="add del">
          <ac:chgData name="Viet Anh Nguyen" userId="b95f61ff061388d5" providerId="LiveId" clId="{D69AC314-BFE5-4660-9154-E65219F83AC9}" dt="2022-03-02T06:45:34.277" v="2580"/>
          <ac:inkMkLst>
            <pc:docMk/>
            <pc:sldMk cId="0" sldId="605"/>
            <ac:inkMk id="2" creationId="{16B2F220-86B9-4328-A4A8-29664EB108DA}"/>
          </ac:inkMkLst>
        </pc:inkChg>
        <pc:inkChg chg="add del">
          <ac:chgData name="Viet Anh Nguyen" userId="b95f61ff061388d5" providerId="LiveId" clId="{D69AC314-BFE5-4660-9154-E65219F83AC9}" dt="2022-03-02T06:45:34.277" v="2580"/>
          <ac:inkMkLst>
            <pc:docMk/>
            <pc:sldMk cId="0" sldId="605"/>
            <ac:inkMk id="3" creationId="{D9F5FA15-C4F4-4EA4-854F-086DBA6FA4FD}"/>
          </ac:inkMkLst>
        </pc:inkChg>
        <pc:inkChg chg="add del">
          <ac:chgData name="Viet Anh Nguyen" userId="b95f61ff061388d5" providerId="LiveId" clId="{D69AC314-BFE5-4660-9154-E65219F83AC9}" dt="2022-03-02T06:45:36.242" v="2585"/>
          <ac:inkMkLst>
            <pc:docMk/>
            <pc:sldMk cId="0" sldId="605"/>
            <ac:inkMk id="4" creationId="{60964142-55C1-48F0-AF1A-FF2068CA330F}"/>
          </ac:inkMkLst>
        </pc:inkChg>
        <pc:inkChg chg="add del">
          <ac:chgData name="Viet Anh Nguyen" userId="b95f61ff061388d5" providerId="LiveId" clId="{D69AC314-BFE5-4660-9154-E65219F83AC9}" dt="2022-03-02T06:45:36.242" v="2585"/>
          <ac:inkMkLst>
            <pc:docMk/>
            <pc:sldMk cId="0" sldId="605"/>
            <ac:inkMk id="5" creationId="{3D739093-FA79-4706-AE66-91F59F8E3173}"/>
          </ac:inkMkLst>
        </pc:inkChg>
        <pc:inkChg chg="add del">
          <ac:chgData name="Viet Anh Nguyen" userId="b95f61ff061388d5" providerId="LiveId" clId="{D69AC314-BFE5-4660-9154-E65219F83AC9}" dt="2022-03-02T06:45:36.242" v="2585"/>
          <ac:inkMkLst>
            <pc:docMk/>
            <pc:sldMk cId="0" sldId="605"/>
            <ac:inkMk id="6" creationId="{C71AE480-91F4-4848-8A8C-9247CF152078}"/>
          </ac:inkMkLst>
        </pc:inkChg>
        <pc:inkChg chg="add del">
          <ac:chgData name="Viet Anh Nguyen" userId="b95f61ff061388d5" providerId="LiveId" clId="{D69AC314-BFE5-4660-9154-E65219F83AC9}" dt="2022-03-02T06:45:36.242" v="2585"/>
          <ac:inkMkLst>
            <pc:docMk/>
            <pc:sldMk cId="0" sldId="605"/>
            <ac:inkMk id="7" creationId="{C16754C8-D5E1-45ED-AC12-017992072923}"/>
          </ac:inkMkLst>
        </pc:inkChg>
        <pc:inkChg chg="add del">
          <ac:chgData name="Viet Anh Nguyen" userId="b95f61ff061388d5" providerId="LiveId" clId="{D69AC314-BFE5-4660-9154-E65219F83AC9}" dt="2022-03-02T06:45:36.242" v="2585"/>
          <ac:inkMkLst>
            <pc:docMk/>
            <pc:sldMk cId="0" sldId="605"/>
            <ac:inkMk id="8" creationId="{6F384BB7-E7D2-4072-9C98-29A7D0653B75}"/>
          </ac:inkMkLst>
        </pc:inkChg>
        <pc:inkChg chg="add">
          <ac:chgData name="Viet Anh Nguyen" userId="b95f61ff061388d5" providerId="LiveId" clId="{D69AC314-BFE5-4660-9154-E65219F83AC9}" dt="2022-03-02T06:45:36.242" v="2585"/>
          <ac:inkMkLst>
            <pc:docMk/>
            <pc:sldMk cId="0" sldId="605"/>
            <ac:inkMk id="9" creationId="{D31613CB-A3BC-447E-A741-C7F7EBF94505}"/>
          </ac:inkMkLst>
        </pc:inkChg>
      </pc:sldChg>
      <pc:sldChg chg="addSp delSp mod">
        <pc:chgData name="Viet Anh Nguyen" userId="b95f61ff061388d5" providerId="LiveId" clId="{D69AC314-BFE5-4660-9154-E65219F83AC9}" dt="2022-03-02T06:56:10.809" v="2608"/>
        <pc:sldMkLst>
          <pc:docMk/>
          <pc:sldMk cId="0" sldId="609"/>
        </pc:sldMkLst>
        <pc:inkChg chg="add del">
          <ac:chgData name="Viet Anh Nguyen" userId="b95f61ff061388d5" providerId="LiveId" clId="{D69AC314-BFE5-4660-9154-E65219F83AC9}" dt="2022-03-02T06:55:52.080" v="2594"/>
          <ac:inkMkLst>
            <pc:docMk/>
            <pc:sldMk cId="0" sldId="609"/>
            <ac:inkMk id="2" creationId="{3810B7EF-F88F-49D2-A552-D9AC9CB8753D}"/>
          </ac:inkMkLst>
        </pc:inkChg>
        <pc:inkChg chg="add del">
          <ac:chgData name="Viet Anh Nguyen" userId="b95f61ff061388d5" providerId="LiveId" clId="{D69AC314-BFE5-4660-9154-E65219F83AC9}" dt="2022-03-02T06:55:52.080" v="2594"/>
          <ac:inkMkLst>
            <pc:docMk/>
            <pc:sldMk cId="0" sldId="609"/>
            <ac:inkMk id="3" creationId="{3DF61366-9356-43EC-AC74-E787437C70A0}"/>
          </ac:inkMkLst>
        </pc:inkChg>
        <pc:inkChg chg="add del">
          <ac:chgData name="Viet Anh Nguyen" userId="b95f61ff061388d5" providerId="LiveId" clId="{D69AC314-BFE5-4660-9154-E65219F83AC9}" dt="2022-03-02T06:55:52.080" v="2594"/>
          <ac:inkMkLst>
            <pc:docMk/>
            <pc:sldMk cId="0" sldId="609"/>
            <ac:inkMk id="4" creationId="{4EAC7013-FB0C-47EF-A907-FEFC7AA08690}"/>
          </ac:inkMkLst>
        </pc:inkChg>
        <pc:inkChg chg="add del">
          <ac:chgData name="Viet Anh Nguyen" userId="b95f61ff061388d5" providerId="LiveId" clId="{D69AC314-BFE5-4660-9154-E65219F83AC9}" dt="2022-03-02T06:55:52.080" v="2594"/>
          <ac:inkMkLst>
            <pc:docMk/>
            <pc:sldMk cId="0" sldId="609"/>
            <ac:inkMk id="5" creationId="{5DABC924-5C65-412A-A737-79781BF369C8}"/>
          </ac:inkMkLst>
        </pc:inkChg>
        <pc:inkChg chg="add del">
          <ac:chgData name="Viet Anh Nguyen" userId="b95f61ff061388d5" providerId="LiveId" clId="{D69AC314-BFE5-4660-9154-E65219F83AC9}" dt="2022-03-02T06:55:52.080" v="2594"/>
          <ac:inkMkLst>
            <pc:docMk/>
            <pc:sldMk cId="0" sldId="609"/>
            <ac:inkMk id="6" creationId="{528B35C9-F073-4531-9EDD-00A75653CFFC}"/>
          </ac:inkMkLst>
        </pc:inkChg>
        <pc:inkChg chg="add del">
          <ac:chgData name="Viet Anh Nguyen" userId="b95f61ff061388d5" providerId="LiveId" clId="{D69AC314-BFE5-4660-9154-E65219F83AC9}" dt="2022-03-02T06:55:52.080" v="2594"/>
          <ac:inkMkLst>
            <pc:docMk/>
            <pc:sldMk cId="0" sldId="609"/>
            <ac:inkMk id="7" creationId="{AA809A6C-866F-40A2-901C-1B0434831E0F}"/>
          </ac:inkMkLst>
        </pc:inkChg>
        <pc:inkChg chg="add del">
          <ac:chgData name="Viet Anh Nguyen" userId="b95f61ff061388d5" providerId="LiveId" clId="{D69AC314-BFE5-4660-9154-E65219F83AC9}" dt="2022-03-02T06:55:52.080" v="2594"/>
          <ac:inkMkLst>
            <pc:docMk/>
            <pc:sldMk cId="0" sldId="609"/>
            <ac:inkMk id="8" creationId="{A946B289-6E90-4BA0-82C9-259D51C133AA}"/>
          </ac:inkMkLst>
        </pc:inkChg>
        <pc:inkChg chg="add del">
          <ac:chgData name="Viet Anh Nguyen" userId="b95f61ff061388d5" providerId="LiveId" clId="{D69AC314-BFE5-4660-9154-E65219F83AC9}" dt="2022-03-02T06:55:52.080" v="2594"/>
          <ac:inkMkLst>
            <pc:docMk/>
            <pc:sldMk cId="0" sldId="609"/>
            <ac:inkMk id="9" creationId="{51488A1B-7642-4E26-8955-990BBACFAE5B}"/>
          </ac:inkMkLst>
        </pc:inkChg>
        <pc:inkChg chg="add del">
          <ac:chgData name="Viet Anh Nguyen" userId="b95f61ff061388d5" providerId="LiveId" clId="{D69AC314-BFE5-4660-9154-E65219F83AC9}" dt="2022-03-02T06:55:53.741" v="2596"/>
          <ac:inkMkLst>
            <pc:docMk/>
            <pc:sldMk cId="0" sldId="609"/>
            <ac:inkMk id="10" creationId="{D2240656-251B-4561-A933-7B0B6923291B}"/>
          </ac:inkMkLst>
        </pc:inkChg>
        <pc:inkChg chg="add del">
          <ac:chgData name="Viet Anh Nguyen" userId="b95f61ff061388d5" providerId="LiveId" clId="{D69AC314-BFE5-4660-9154-E65219F83AC9}" dt="2022-03-02T06:55:53.741" v="2596"/>
          <ac:inkMkLst>
            <pc:docMk/>
            <pc:sldMk cId="0" sldId="609"/>
            <ac:inkMk id="11" creationId="{0BFA8E09-B474-410C-8C0E-3FBF15B9A5AC}"/>
          </ac:inkMkLst>
        </pc:inkChg>
        <pc:inkChg chg="add">
          <ac:chgData name="Viet Anh Nguyen" userId="b95f61ff061388d5" providerId="LiveId" clId="{D69AC314-BFE5-4660-9154-E65219F83AC9}" dt="2022-03-02T06:55:53.741" v="2596"/>
          <ac:inkMkLst>
            <pc:docMk/>
            <pc:sldMk cId="0" sldId="609"/>
            <ac:inkMk id="12" creationId="{5369290F-A4D5-4F9B-BB37-077169A9C679}"/>
          </ac:inkMkLst>
        </pc:inkChg>
        <pc:inkChg chg="add del">
          <ac:chgData name="Viet Anh Nguyen" userId="b95f61ff061388d5" providerId="LiveId" clId="{D69AC314-BFE5-4660-9154-E65219F83AC9}" dt="2022-03-02T06:56:01.445" v="2600"/>
          <ac:inkMkLst>
            <pc:docMk/>
            <pc:sldMk cId="0" sldId="609"/>
            <ac:inkMk id="13" creationId="{D318A0B7-FD3F-4994-BF43-157359C3804C}"/>
          </ac:inkMkLst>
        </pc:inkChg>
        <pc:inkChg chg="add del">
          <ac:chgData name="Viet Anh Nguyen" userId="b95f61ff061388d5" providerId="LiveId" clId="{D69AC314-BFE5-4660-9154-E65219F83AC9}" dt="2022-03-02T06:56:01.445" v="2600"/>
          <ac:inkMkLst>
            <pc:docMk/>
            <pc:sldMk cId="0" sldId="609"/>
            <ac:inkMk id="14" creationId="{5611D335-AE0B-4337-B258-4772F0C0D442}"/>
          </ac:inkMkLst>
        </pc:inkChg>
        <pc:inkChg chg="add del">
          <ac:chgData name="Viet Anh Nguyen" userId="b95f61ff061388d5" providerId="LiveId" clId="{D69AC314-BFE5-4660-9154-E65219F83AC9}" dt="2022-03-02T06:56:01.445" v="2600"/>
          <ac:inkMkLst>
            <pc:docMk/>
            <pc:sldMk cId="0" sldId="609"/>
            <ac:inkMk id="15" creationId="{2346547D-3B14-48F3-843C-C9D94A2F45B9}"/>
          </ac:inkMkLst>
        </pc:inkChg>
        <pc:inkChg chg="add del">
          <ac:chgData name="Viet Anh Nguyen" userId="b95f61ff061388d5" providerId="LiveId" clId="{D69AC314-BFE5-4660-9154-E65219F83AC9}" dt="2022-03-02T06:56:03.355" v="2605"/>
          <ac:inkMkLst>
            <pc:docMk/>
            <pc:sldMk cId="0" sldId="609"/>
            <ac:inkMk id="16" creationId="{63B39602-F814-417A-B071-37141D97FD48}"/>
          </ac:inkMkLst>
        </pc:inkChg>
        <pc:inkChg chg="add del">
          <ac:chgData name="Viet Anh Nguyen" userId="b95f61ff061388d5" providerId="LiveId" clId="{D69AC314-BFE5-4660-9154-E65219F83AC9}" dt="2022-03-02T06:56:03.355" v="2605"/>
          <ac:inkMkLst>
            <pc:docMk/>
            <pc:sldMk cId="0" sldId="609"/>
            <ac:inkMk id="17" creationId="{2E318550-66B2-4B9F-95EC-31049930EAE1}"/>
          </ac:inkMkLst>
        </pc:inkChg>
        <pc:inkChg chg="add del">
          <ac:chgData name="Viet Anh Nguyen" userId="b95f61ff061388d5" providerId="LiveId" clId="{D69AC314-BFE5-4660-9154-E65219F83AC9}" dt="2022-03-02T06:56:03.355" v="2605"/>
          <ac:inkMkLst>
            <pc:docMk/>
            <pc:sldMk cId="0" sldId="609"/>
            <ac:inkMk id="18" creationId="{2979429E-C8F6-40F5-9004-9980F32D7A2E}"/>
          </ac:inkMkLst>
        </pc:inkChg>
        <pc:inkChg chg="add del">
          <ac:chgData name="Viet Anh Nguyen" userId="b95f61ff061388d5" providerId="LiveId" clId="{D69AC314-BFE5-4660-9154-E65219F83AC9}" dt="2022-03-02T06:56:03.355" v="2605"/>
          <ac:inkMkLst>
            <pc:docMk/>
            <pc:sldMk cId="0" sldId="609"/>
            <ac:inkMk id="19" creationId="{E98B3CC0-8DE4-4469-9170-B562C80A82FA}"/>
          </ac:inkMkLst>
        </pc:inkChg>
        <pc:inkChg chg="add del">
          <ac:chgData name="Viet Anh Nguyen" userId="b95f61ff061388d5" providerId="LiveId" clId="{D69AC314-BFE5-4660-9154-E65219F83AC9}" dt="2022-03-02T06:56:03.355" v="2605"/>
          <ac:inkMkLst>
            <pc:docMk/>
            <pc:sldMk cId="0" sldId="609"/>
            <ac:inkMk id="20" creationId="{D122F810-F4F4-468A-B564-CB112EE58631}"/>
          </ac:inkMkLst>
        </pc:inkChg>
        <pc:inkChg chg="add">
          <ac:chgData name="Viet Anh Nguyen" userId="b95f61ff061388d5" providerId="LiveId" clId="{D69AC314-BFE5-4660-9154-E65219F83AC9}" dt="2022-03-02T06:56:03.355" v="2605"/>
          <ac:inkMkLst>
            <pc:docMk/>
            <pc:sldMk cId="0" sldId="609"/>
            <ac:inkMk id="21" creationId="{7CDCBC11-DA4B-46B1-89C5-B508EEC266BE}"/>
          </ac:inkMkLst>
        </pc:inkChg>
        <pc:inkChg chg="add del">
          <ac:chgData name="Viet Anh Nguyen" userId="b95f61ff061388d5" providerId="LiveId" clId="{D69AC314-BFE5-4660-9154-E65219F83AC9}" dt="2022-03-02T06:56:10.809" v="2608"/>
          <ac:inkMkLst>
            <pc:docMk/>
            <pc:sldMk cId="0" sldId="609"/>
            <ac:inkMk id="22" creationId="{39002516-4D0A-4AF9-B9A6-52207BD86BDF}"/>
          </ac:inkMkLst>
        </pc:inkChg>
        <pc:inkChg chg="add del">
          <ac:chgData name="Viet Anh Nguyen" userId="b95f61ff061388d5" providerId="LiveId" clId="{D69AC314-BFE5-4660-9154-E65219F83AC9}" dt="2022-03-02T06:56:10.809" v="2608"/>
          <ac:inkMkLst>
            <pc:docMk/>
            <pc:sldMk cId="0" sldId="609"/>
            <ac:inkMk id="23" creationId="{76FC6D92-7DA1-457A-BBF3-3E218BA26D00}"/>
          </ac:inkMkLst>
        </pc:inkChg>
        <pc:inkChg chg="add">
          <ac:chgData name="Viet Anh Nguyen" userId="b95f61ff061388d5" providerId="LiveId" clId="{D69AC314-BFE5-4660-9154-E65219F83AC9}" dt="2022-03-02T06:56:10.809" v="2608"/>
          <ac:inkMkLst>
            <pc:docMk/>
            <pc:sldMk cId="0" sldId="609"/>
            <ac:inkMk id="24" creationId="{A3A08549-2220-4101-9A27-E722020A06CC}"/>
          </ac:inkMkLst>
        </pc:inkChg>
      </pc:sldChg>
      <pc:sldChg chg="addSp delSp mod">
        <pc:chgData name="Viet Anh Nguyen" userId="b95f61ff061388d5" providerId="LiveId" clId="{D69AC314-BFE5-4660-9154-E65219F83AC9}" dt="2022-03-02T06:58:54.402" v="2764"/>
        <pc:sldMkLst>
          <pc:docMk/>
          <pc:sldMk cId="0" sldId="610"/>
        </pc:sldMkLst>
        <pc:inkChg chg="add del">
          <ac:chgData name="Viet Anh Nguyen" userId="b95f61ff061388d5" providerId="LiveId" clId="{D69AC314-BFE5-4660-9154-E65219F83AC9}" dt="2022-03-02T06:58:52.312" v="2758"/>
          <ac:inkMkLst>
            <pc:docMk/>
            <pc:sldMk cId="0" sldId="610"/>
            <ac:inkMk id="2" creationId="{73139D4C-6851-467A-B283-0CC30E57283A}"/>
          </ac:inkMkLst>
        </pc:inkChg>
        <pc:inkChg chg="add del">
          <ac:chgData name="Viet Anh Nguyen" userId="b95f61ff061388d5" providerId="LiveId" clId="{D69AC314-BFE5-4660-9154-E65219F83AC9}" dt="2022-03-02T06:58:52.312" v="2758"/>
          <ac:inkMkLst>
            <pc:docMk/>
            <pc:sldMk cId="0" sldId="610"/>
            <ac:inkMk id="3" creationId="{85887C57-48E5-4823-83FE-64B2E0FF5EF7}"/>
          </ac:inkMkLst>
        </pc:inkChg>
        <pc:inkChg chg="add del">
          <ac:chgData name="Viet Anh Nguyen" userId="b95f61ff061388d5" providerId="LiveId" clId="{D69AC314-BFE5-4660-9154-E65219F83AC9}" dt="2022-03-02T06:58:53.135" v="2760"/>
          <ac:inkMkLst>
            <pc:docMk/>
            <pc:sldMk cId="0" sldId="610"/>
            <ac:inkMk id="4" creationId="{AD0B7294-F2FE-45D7-AA9E-E164C87E2835}"/>
          </ac:inkMkLst>
        </pc:inkChg>
        <pc:inkChg chg="add del">
          <ac:chgData name="Viet Anh Nguyen" userId="b95f61ff061388d5" providerId="LiveId" clId="{D69AC314-BFE5-4660-9154-E65219F83AC9}" dt="2022-03-02T06:58:53.135" v="2760"/>
          <ac:inkMkLst>
            <pc:docMk/>
            <pc:sldMk cId="0" sldId="610"/>
            <ac:inkMk id="5" creationId="{E9383E7E-1023-443C-AAF5-B8B345EF2E97}"/>
          </ac:inkMkLst>
        </pc:inkChg>
        <pc:inkChg chg="add del">
          <ac:chgData name="Viet Anh Nguyen" userId="b95f61ff061388d5" providerId="LiveId" clId="{D69AC314-BFE5-4660-9154-E65219F83AC9}" dt="2022-03-02T06:58:54.402" v="2764"/>
          <ac:inkMkLst>
            <pc:docMk/>
            <pc:sldMk cId="0" sldId="610"/>
            <ac:inkMk id="6" creationId="{3A2CDF00-940F-4EF4-A8AF-BD880108F3FF}"/>
          </ac:inkMkLst>
        </pc:inkChg>
        <pc:inkChg chg="add del">
          <ac:chgData name="Viet Anh Nguyen" userId="b95f61ff061388d5" providerId="LiveId" clId="{D69AC314-BFE5-4660-9154-E65219F83AC9}" dt="2022-03-02T06:58:54.402" v="2764"/>
          <ac:inkMkLst>
            <pc:docMk/>
            <pc:sldMk cId="0" sldId="610"/>
            <ac:inkMk id="7" creationId="{1C46374B-1D76-485E-AD91-5783929308FC}"/>
          </ac:inkMkLst>
        </pc:inkChg>
        <pc:inkChg chg="add del">
          <ac:chgData name="Viet Anh Nguyen" userId="b95f61ff061388d5" providerId="LiveId" clId="{D69AC314-BFE5-4660-9154-E65219F83AC9}" dt="2022-03-02T06:58:54.402" v="2764"/>
          <ac:inkMkLst>
            <pc:docMk/>
            <pc:sldMk cId="0" sldId="610"/>
            <ac:inkMk id="8" creationId="{F724946D-CAEE-4385-9A85-8D0C5D0672B6}"/>
          </ac:inkMkLst>
        </pc:inkChg>
        <pc:inkChg chg="add del">
          <ac:chgData name="Viet Anh Nguyen" userId="b95f61ff061388d5" providerId="LiveId" clId="{D69AC314-BFE5-4660-9154-E65219F83AC9}" dt="2022-03-02T06:58:54.402" v="2764"/>
          <ac:inkMkLst>
            <pc:docMk/>
            <pc:sldMk cId="0" sldId="610"/>
            <ac:inkMk id="9" creationId="{C8E251A5-95CC-4053-9C72-5C02448D77BB}"/>
          </ac:inkMkLst>
        </pc:inkChg>
        <pc:inkChg chg="add">
          <ac:chgData name="Viet Anh Nguyen" userId="b95f61ff061388d5" providerId="LiveId" clId="{D69AC314-BFE5-4660-9154-E65219F83AC9}" dt="2022-03-02T06:58:54.402" v="2764"/>
          <ac:inkMkLst>
            <pc:docMk/>
            <pc:sldMk cId="0" sldId="610"/>
            <ac:inkMk id="10" creationId="{BE480B63-A937-405A-8854-6C7DC41708FF}"/>
          </ac:inkMkLst>
        </pc:inkChg>
      </pc:sldChg>
      <pc:sldChg chg="addSp delSp modSp mod">
        <pc:chgData name="Viet Anh Nguyen" userId="b95f61ff061388d5" providerId="LiveId" clId="{D69AC314-BFE5-4660-9154-E65219F83AC9}" dt="2022-03-02T07:03:03.237" v="2787"/>
        <pc:sldMkLst>
          <pc:docMk/>
          <pc:sldMk cId="0" sldId="612"/>
        </pc:sldMkLst>
        <pc:inkChg chg="add">
          <ac:chgData name="Viet Anh Nguyen" userId="b95f61ff061388d5" providerId="LiveId" clId="{D69AC314-BFE5-4660-9154-E65219F83AC9}" dt="2022-03-02T07:02:17.932" v="2765" actId="9405"/>
          <ac:inkMkLst>
            <pc:docMk/>
            <pc:sldMk cId="0" sldId="612"/>
            <ac:inkMk id="2" creationId="{E303D538-5F7B-4BA6-8591-363DB9877768}"/>
          </ac:inkMkLst>
        </pc:inkChg>
        <pc:inkChg chg="add">
          <ac:chgData name="Viet Anh Nguyen" userId="b95f61ff061388d5" providerId="LiveId" clId="{D69AC314-BFE5-4660-9154-E65219F83AC9}" dt="2022-03-02T07:02:19.205" v="2766" actId="9405"/>
          <ac:inkMkLst>
            <pc:docMk/>
            <pc:sldMk cId="0" sldId="612"/>
            <ac:inkMk id="3" creationId="{82FED70A-1065-4541-B723-E0DACEAB621D}"/>
          </ac:inkMkLst>
        </pc:inkChg>
        <pc:inkChg chg="add del">
          <ac:chgData name="Viet Anh Nguyen" userId="b95f61ff061388d5" providerId="LiveId" clId="{D69AC314-BFE5-4660-9154-E65219F83AC9}" dt="2022-03-02T07:02:49.072" v="2771"/>
          <ac:inkMkLst>
            <pc:docMk/>
            <pc:sldMk cId="0" sldId="612"/>
            <ac:inkMk id="4" creationId="{30EBA192-DF8F-477E-B022-2F68ED9AFC6F}"/>
          </ac:inkMkLst>
        </pc:inkChg>
        <pc:inkChg chg="add del">
          <ac:chgData name="Viet Anh Nguyen" userId="b95f61ff061388d5" providerId="LiveId" clId="{D69AC314-BFE5-4660-9154-E65219F83AC9}" dt="2022-03-02T07:02:49.072" v="2771"/>
          <ac:inkMkLst>
            <pc:docMk/>
            <pc:sldMk cId="0" sldId="612"/>
            <ac:inkMk id="5" creationId="{C6573980-4962-410F-837A-DE97DFA5DDC8}"/>
          </ac:inkMkLst>
        </pc:inkChg>
        <pc:inkChg chg="add del">
          <ac:chgData name="Viet Anh Nguyen" userId="b95f61ff061388d5" providerId="LiveId" clId="{D69AC314-BFE5-4660-9154-E65219F83AC9}" dt="2022-03-02T07:02:49.072" v="2771"/>
          <ac:inkMkLst>
            <pc:docMk/>
            <pc:sldMk cId="0" sldId="612"/>
            <ac:inkMk id="6" creationId="{0D759CAE-ABDF-42B2-A002-7478DEB74CD2}"/>
          </ac:inkMkLst>
        </pc:inkChg>
        <pc:inkChg chg="add del">
          <ac:chgData name="Viet Anh Nguyen" userId="b95f61ff061388d5" providerId="LiveId" clId="{D69AC314-BFE5-4660-9154-E65219F83AC9}" dt="2022-03-02T07:02:49.072" v="2771"/>
          <ac:inkMkLst>
            <pc:docMk/>
            <pc:sldMk cId="0" sldId="612"/>
            <ac:inkMk id="7" creationId="{807B62D7-36FA-4639-9B1F-8A4EE596A4BC}"/>
          </ac:inkMkLst>
        </pc:inkChg>
        <pc:inkChg chg="add del">
          <ac:chgData name="Viet Anh Nguyen" userId="b95f61ff061388d5" providerId="LiveId" clId="{D69AC314-BFE5-4660-9154-E65219F83AC9}" dt="2022-03-02T07:02:54.166" v="2781"/>
          <ac:inkMkLst>
            <pc:docMk/>
            <pc:sldMk cId="0" sldId="612"/>
            <ac:inkMk id="8" creationId="{C2FA87BF-9160-4B28-A5E3-AC49C54D73CD}"/>
          </ac:inkMkLst>
        </pc:inkChg>
        <pc:inkChg chg="add del">
          <ac:chgData name="Viet Anh Nguyen" userId="b95f61ff061388d5" providerId="LiveId" clId="{D69AC314-BFE5-4660-9154-E65219F83AC9}" dt="2022-03-02T07:02:54.166" v="2781"/>
          <ac:inkMkLst>
            <pc:docMk/>
            <pc:sldMk cId="0" sldId="612"/>
            <ac:inkMk id="9" creationId="{2314675A-E3CD-4445-99A9-483B2E419DF0}"/>
          </ac:inkMkLst>
        </pc:inkChg>
        <pc:inkChg chg="add del">
          <ac:chgData name="Viet Anh Nguyen" userId="b95f61ff061388d5" providerId="LiveId" clId="{D69AC314-BFE5-4660-9154-E65219F83AC9}" dt="2022-03-02T07:02:51.577" v="2776"/>
          <ac:inkMkLst>
            <pc:docMk/>
            <pc:sldMk cId="0" sldId="612"/>
            <ac:inkMk id="10" creationId="{FCF3C84F-E031-4761-B92D-452E8846EBF4}"/>
          </ac:inkMkLst>
        </pc:inkChg>
        <pc:inkChg chg="add del">
          <ac:chgData name="Viet Anh Nguyen" userId="b95f61ff061388d5" providerId="LiveId" clId="{D69AC314-BFE5-4660-9154-E65219F83AC9}" dt="2022-03-02T07:02:51.577" v="2776"/>
          <ac:inkMkLst>
            <pc:docMk/>
            <pc:sldMk cId="0" sldId="612"/>
            <ac:inkMk id="11" creationId="{F3D459DA-946B-43DA-8A52-7FF67669EDB4}"/>
          </ac:inkMkLst>
        </pc:inkChg>
        <pc:inkChg chg="add del">
          <ac:chgData name="Viet Anh Nguyen" userId="b95f61ff061388d5" providerId="LiveId" clId="{D69AC314-BFE5-4660-9154-E65219F83AC9}" dt="2022-03-02T07:02:51.577" v="2776"/>
          <ac:inkMkLst>
            <pc:docMk/>
            <pc:sldMk cId="0" sldId="612"/>
            <ac:inkMk id="12" creationId="{5EB963D4-E35A-43A3-85AD-F866C4D041EA}"/>
          </ac:inkMkLst>
        </pc:inkChg>
        <pc:inkChg chg="add del">
          <ac:chgData name="Viet Anh Nguyen" userId="b95f61ff061388d5" providerId="LiveId" clId="{D69AC314-BFE5-4660-9154-E65219F83AC9}" dt="2022-03-02T07:02:51.577" v="2776"/>
          <ac:inkMkLst>
            <pc:docMk/>
            <pc:sldMk cId="0" sldId="612"/>
            <ac:inkMk id="13" creationId="{06746313-0A4D-4B91-902B-11D711E98AB1}"/>
          </ac:inkMkLst>
        </pc:inkChg>
        <pc:inkChg chg="add del">
          <ac:chgData name="Viet Anh Nguyen" userId="b95f61ff061388d5" providerId="LiveId" clId="{D69AC314-BFE5-4660-9154-E65219F83AC9}" dt="2022-03-02T07:02:54.166" v="2781"/>
          <ac:inkMkLst>
            <pc:docMk/>
            <pc:sldMk cId="0" sldId="612"/>
            <ac:inkMk id="14" creationId="{802031C4-87C1-4480-A415-1CD73747E57D}"/>
          </ac:inkMkLst>
        </pc:inkChg>
        <pc:inkChg chg="add del">
          <ac:chgData name="Viet Anh Nguyen" userId="b95f61ff061388d5" providerId="LiveId" clId="{D69AC314-BFE5-4660-9154-E65219F83AC9}" dt="2022-03-02T07:02:54.166" v="2781"/>
          <ac:inkMkLst>
            <pc:docMk/>
            <pc:sldMk cId="0" sldId="612"/>
            <ac:inkMk id="15" creationId="{EC422A22-A0C5-4589-AC70-A486FF90ADEF}"/>
          </ac:inkMkLst>
        </pc:inkChg>
        <pc:inkChg chg="add del">
          <ac:chgData name="Viet Anh Nguyen" userId="b95f61ff061388d5" providerId="LiveId" clId="{D69AC314-BFE5-4660-9154-E65219F83AC9}" dt="2022-03-02T07:02:54.166" v="2781"/>
          <ac:inkMkLst>
            <pc:docMk/>
            <pc:sldMk cId="0" sldId="612"/>
            <ac:inkMk id="16" creationId="{D803A7F2-2CB5-4955-BFB2-83E43880BA79}"/>
          </ac:inkMkLst>
        </pc:inkChg>
        <pc:inkChg chg="add del">
          <ac:chgData name="Viet Anh Nguyen" userId="b95f61ff061388d5" providerId="LiveId" clId="{D69AC314-BFE5-4660-9154-E65219F83AC9}" dt="2022-03-02T07:02:54.166" v="2781"/>
          <ac:inkMkLst>
            <pc:docMk/>
            <pc:sldMk cId="0" sldId="612"/>
            <ac:inkMk id="17" creationId="{76CD1ADA-CE50-4F53-A9D5-D42A621494ED}"/>
          </ac:inkMkLst>
        </pc:inkChg>
        <pc:inkChg chg="add del">
          <ac:chgData name="Viet Anh Nguyen" userId="b95f61ff061388d5" providerId="LiveId" clId="{D69AC314-BFE5-4660-9154-E65219F83AC9}" dt="2022-03-02T07:02:54.166" v="2781"/>
          <ac:inkMkLst>
            <pc:docMk/>
            <pc:sldMk cId="0" sldId="612"/>
            <ac:inkMk id="18" creationId="{C1DE089C-07C7-463E-9B8B-DC7049A6D446}"/>
          </ac:inkMkLst>
        </pc:inkChg>
        <pc:inkChg chg="add del">
          <ac:chgData name="Viet Anh Nguyen" userId="b95f61ff061388d5" providerId="LiveId" clId="{D69AC314-BFE5-4660-9154-E65219F83AC9}" dt="2022-03-02T07:02:55.153" v="2783"/>
          <ac:inkMkLst>
            <pc:docMk/>
            <pc:sldMk cId="0" sldId="612"/>
            <ac:inkMk id="19" creationId="{98B8C948-6B66-4F3C-A168-8BB5AA12828E}"/>
          </ac:inkMkLst>
        </pc:inkChg>
        <pc:inkChg chg="add del">
          <ac:chgData name="Viet Anh Nguyen" userId="b95f61ff061388d5" providerId="LiveId" clId="{D69AC314-BFE5-4660-9154-E65219F83AC9}" dt="2022-03-02T07:02:55.153" v="2783"/>
          <ac:inkMkLst>
            <pc:docMk/>
            <pc:sldMk cId="0" sldId="612"/>
            <ac:inkMk id="20" creationId="{0A8A1D6D-3AC8-4783-9639-5F73A1964335}"/>
          </ac:inkMkLst>
        </pc:inkChg>
        <pc:inkChg chg="add mod">
          <ac:chgData name="Viet Anh Nguyen" userId="b95f61ff061388d5" providerId="LiveId" clId="{D69AC314-BFE5-4660-9154-E65219F83AC9}" dt="2022-03-02T07:02:59.227" v="2784"/>
          <ac:inkMkLst>
            <pc:docMk/>
            <pc:sldMk cId="0" sldId="612"/>
            <ac:inkMk id="21" creationId="{FF160294-C0A0-4A2B-8B6B-D3E9BEEAA887}"/>
          </ac:inkMkLst>
        </pc:inkChg>
        <pc:inkChg chg="add del">
          <ac:chgData name="Viet Anh Nguyen" userId="b95f61ff061388d5" providerId="LiveId" clId="{D69AC314-BFE5-4660-9154-E65219F83AC9}" dt="2022-03-02T07:03:03.237" v="2787"/>
          <ac:inkMkLst>
            <pc:docMk/>
            <pc:sldMk cId="0" sldId="612"/>
            <ac:inkMk id="22" creationId="{66FFF5EA-95A0-494B-960D-01816614590D}"/>
          </ac:inkMkLst>
        </pc:inkChg>
        <pc:inkChg chg="add del">
          <ac:chgData name="Viet Anh Nguyen" userId="b95f61ff061388d5" providerId="LiveId" clId="{D69AC314-BFE5-4660-9154-E65219F83AC9}" dt="2022-03-02T07:03:03.237" v="2787"/>
          <ac:inkMkLst>
            <pc:docMk/>
            <pc:sldMk cId="0" sldId="612"/>
            <ac:inkMk id="23" creationId="{2962E143-9723-4C8C-BDE2-B38BA6F37CE8}"/>
          </ac:inkMkLst>
        </pc:inkChg>
        <pc:inkChg chg="add">
          <ac:chgData name="Viet Anh Nguyen" userId="b95f61ff061388d5" providerId="LiveId" clId="{D69AC314-BFE5-4660-9154-E65219F83AC9}" dt="2022-03-02T07:03:03.237" v="2787"/>
          <ac:inkMkLst>
            <pc:docMk/>
            <pc:sldMk cId="0" sldId="612"/>
            <ac:inkMk id="24" creationId="{8F976532-364D-4E1D-A7F3-BDE9F3B345B3}"/>
          </ac:inkMkLst>
        </pc:inkChg>
      </pc:sldChg>
      <pc:sldChg chg="addSp delSp new mod">
        <pc:chgData name="Viet Anh Nguyen" userId="b95f61ff061388d5" providerId="LiveId" clId="{D69AC314-BFE5-4660-9154-E65219F83AC9}" dt="2022-02-28T06:10:07.535" v="139"/>
        <pc:sldMkLst>
          <pc:docMk/>
          <pc:sldMk cId="1133669844" sldId="624"/>
        </pc:sldMkLst>
        <pc:inkChg chg="add del">
          <ac:chgData name="Viet Anh Nguyen" userId="b95f61ff061388d5" providerId="LiveId" clId="{D69AC314-BFE5-4660-9154-E65219F83AC9}" dt="2022-02-28T06:05:57.345" v="6"/>
          <ac:inkMkLst>
            <pc:docMk/>
            <pc:sldMk cId="1133669844" sldId="624"/>
            <ac:inkMk id="2" creationId="{BBFB8CD7-82B3-4446-A147-573186B2B669}"/>
          </ac:inkMkLst>
        </pc:inkChg>
        <pc:inkChg chg="add del">
          <ac:chgData name="Viet Anh Nguyen" userId="b95f61ff061388d5" providerId="LiveId" clId="{D69AC314-BFE5-4660-9154-E65219F83AC9}" dt="2022-02-28T06:05:57.345" v="6"/>
          <ac:inkMkLst>
            <pc:docMk/>
            <pc:sldMk cId="1133669844" sldId="624"/>
            <ac:inkMk id="3" creationId="{33F6F745-37C4-4E25-80C4-E60B8CD3C7A4}"/>
          </ac:inkMkLst>
        </pc:inkChg>
        <pc:inkChg chg="add del">
          <ac:chgData name="Viet Anh Nguyen" userId="b95f61ff061388d5" providerId="LiveId" clId="{D69AC314-BFE5-4660-9154-E65219F83AC9}" dt="2022-02-28T06:05:57.345" v="6"/>
          <ac:inkMkLst>
            <pc:docMk/>
            <pc:sldMk cId="1133669844" sldId="624"/>
            <ac:inkMk id="4" creationId="{C38A66E1-D0F4-4920-B51E-82AD565C53CC}"/>
          </ac:inkMkLst>
        </pc:inkChg>
        <pc:inkChg chg="add del">
          <ac:chgData name="Viet Anh Nguyen" userId="b95f61ff061388d5" providerId="LiveId" clId="{D69AC314-BFE5-4660-9154-E65219F83AC9}" dt="2022-02-28T06:05:57.345" v="6"/>
          <ac:inkMkLst>
            <pc:docMk/>
            <pc:sldMk cId="1133669844" sldId="624"/>
            <ac:inkMk id="5" creationId="{9DF5FC34-C6A7-420A-9554-E63BA1077CE9}"/>
          </ac:inkMkLst>
        </pc:inkChg>
        <pc:inkChg chg="add del">
          <ac:chgData name="Viet Anh Nguyen" userId="b95f61ff061388d5" providerId="LiveId" clId="{D69AC314-BFE5-4660-9154-E65219F83AC9}" dt="2022-02-28T06:05:57.345" v="6"/>
          <ac:inkMkLst>
            <pc:docMk/>
            <pc:sldMk cId="1133669844" sldId="624"/>
            <ac:inkMk id="6" creationId="{906C1C34-A917-4BB1-8C29-3CA6EF799FAD}"/>
          </ac:inkMkLst>
        </pc:inkChg>
        <pc:inkChg chg="add del">
          <ac:chgData name="Viet Anh Nguyen" userId="b95f61ff061388d5" providerId="LiveId" clId="{D69AC314-BFE5-4660-9154-E65219F83AC9}" dt="2022-02-28T06:05:59.406" v="11"/>
          <ac:inkMkLst>
            <pc:docMk/>
            <pc:sldMk cId="1133669844" sldId="624"/>
            <ac:inkMk id="7" creationId="{0366BF40-2EEF-4E67-AE21-BA5632CA3472}"/>
          </ac:inkMkLst>
        </pc:inkChg>
        <pc:inkChg chg="add del">
          <ac:chgData name="Viet Anh Nguyen" userId="b95f61ff061388d5" providerId="LiveId" clId="{D69AC314-BFE5-4660-9154-E65219F83AC9}" dt="2022-02-28T06:05:59.406" v="11"/>
          <ac:inkMkLst>
            <pc:docMk/>
            <pc:sldMk cId="1133669844" sldId="624"/>
            <ac:inkMk id="8" creationId="{7569C093-F197-45D2-8E33-CE63143D7CEA}"/>
          </ac:inkMkLst>
        </pc:inkChg>
        <pc:inkChg chg="add del">
          <ac:chgData name="Viet Anh Nguyen" userId="b95f61ff061388d5" providerId="LiveId" clId="{D69AC314-BFE5-4660-9154-E65219F83AC9}" dt="2022-02-28T06:05:59.406" v="11"/>
          <ac:inkMkLst>
            <pc:docMk/>
            <pc:sldMk cId="1133669844" sldId="624"/>
            <ac:inkMk id="9" creationId="{4562A2FC-99BE-49D3-8FFE-6FDEE7B3D6F7}"/>
          </ac:inkMkLst>
        </pc:inkChg>
        <pc:inkChg chg="add del">
          <ac:chgData name="Viet Anh Nguyen" userId="b95f61ff061388d5" providerId="LiveId" clId="{D69AC314-BFE5-4660-9154-E65219F83AC9}" dt="2022-02-28T06:05:59.406" v="11"/>
          <ac:inkMkLst>
            <pc:docMk/>
            <pc:sldMk cId="1133669844" sldId="624"/>
            <ac:inkMk id="10" creationId="{40998148-E636-4F6A-AD7B-1F2620742FA9}"/>
          </ac:inkMkLst>
        </pc:inkChg>
        <pc:inkChg chg="add del">
          <ac:chgData name="Viet Anh Nguyen" userId="b95f61ff061388d5" providerId="LiveId" clId="{D69AC314-BFE5-4660-9154-E65219F83AC9}" dt="2022-02-28T06:05:59.406" v="11"/>
          <ac:inkMkLst>
            <pc:docMk/>
            <pc:sldMk cId="1133669844" sldId="624"/>
            <ac:inkMk id="11" creationId="{0A4F9B87-E2FF-4B0B-8321-73EB957F82A7}"/>
          </ac:inkMkLst>
        </pc:inkChg>
        <pc:inkChg chg="add">
          <ac:chgData name="Viet Anh Nguyen" userId="b95f61ff061388d5" providerId="LiveId" clId="{D69AC314-BFE5-4660-9154-E65219F83AC9}" dt="2022-02-28T06:05:59.406" v="11"/>
          <ac:inkMkLst>
            <pc:docMk/>
            <pc:sldMk cId="1133669844" sldId="624"/>
            <ac:inkMk id="12" creationId="{D3474FB9-AB02-4374-8533-F7ECD7D5DDF5}"/>
          </ac:inkMkLst>
        </pc:inkChg>
        <pc:inkChg chg="add del">
          <ac:chgData name="Viet Anh Nguyen" userId="b95f61ff061388d5" providerId="LiveId" clId="{D69AC314-BFE5-4660-9154-E65219F83AC9}" dt="2022-02-28T06:06:06.723" v="14"/>
          <ac:inkMkLst>
            <pc:docMk/>
            <pc:sldMk cId="1133669844" sldId="624"/>
            <ac:inkMk id="13" creationId="{CB31A316-A28B-467E-98C9-D039F9E58084}"/>
          </ac:inkMkLst>
        </pc:inkChg>
        <pc:inkChg chg="add del">
          <ac:chgData name="Viet Anh Nguyen" userId="b95f61ff061388d5" providerId="LiveId" clId="{D69AC314-BFE5-4660-9154-E65219F83AC9}" dt="2022-02-28T06:06:06.723" v="14"/>
          <ac:inkMkLst>
            <pc:docMk/>
            <pc:sldMk cId="1133669844" sldId="624"/>
            <ac:inkMk id="14" creationId="{10B0C212-65CC-47B6-B066-067B6148FE3A}"/>
          </ac:inkMkLst>
        </pc:inkChg>
        <pc:inkChg chg="add">
          <ac:chgData name="Viet Anh Nguyen" userId="b95f61ff061388d5" providerId="LiveId" clId="{D69AC314-BFE5-4660-9154-E65219F83AC9}" dt="2022-02-28T06:06:06.723" v="14"/>
          <ac:inkMkLst>
            <pc:docMk/>
            <pc:sldMk cId="1133669844" sldId="624"/>
            <ac:inkMk id="15" creationId="{F6CB1185-264E-4348-BD17-B53B82B87272}"/>
          </ac:inkMkLst>
        </pc:inkChg>
        <pc:inkChg chg="add del">
          <ac:chgData name="Viet Anh Nguyen" userId="b95f61ff061388d5" providerId="LiveId" clId="{D69AC314-BFE5-4660-9154-E65219F83AC9}" dt="2022-02-28T06:06:13.339" v="18"/>
          <ac:inkMkLst>
            <pc:docMk/>
            <pc:sldMk cId="1133669844" sldId="624"/>
            <ac:inkMk id="16" creationId="{5C849372-1E77-4680-B5C1-5DF09353DFA9}"/>
          </ac:inkMkLst>
        </pc:inkChg>
        <pc:inkChg chg="add del">
          <ac:chgData name="Viet Anh Nguyen" userId="b95f61ff061388d5" providerId="LiveId" clId="{D69AC314-BFE5-4660-9154-E65219F83AC9}" dt="2022-02-28T06:06:13.339" v="18"/>
          <ac:inkMkLst>
            <pc:docMk/>
            <pc:sldMk cId="1133669844" sldId="624"/>
            <ac:inkMk id="17" creationId="{7081816C-8B62-4CFB-B212-0849DC6858B9}"/>
          </ac:inkMkLst>
        </pc:inkChg>
        <pc:inkChg chg="add del">
          <ac:chgData name="Viet Anh Nguyen" userId="b95f61ff061388d5" providerId="LiveId" clId="{D69AC314-BFE5-4660-9154-E65219F83AC9}" dt="2022-02-28T06:06:13.339" v="18"/>
          <ac:inkMkLst>
            <pc:docMk/>
            <pc:sldMk cId="1133669844" sldId="624"/>
            <ac:inkMk id="18" creationId="{18CDA772-E5DF-4F3F-96E2-CAF8B3439D1D}"/>
          </ac:inkMkLst>
        </pc:inkChg>
        <pc:inkChg chg="add">
          <ac:chgData name="Viet Anh Nguyen" userId="b95f61ff061388d5" providerId="LiveId" clId="{D69AC314-BFE5-4660-9154-E65219F83AC9}" dt="2022-02-28T06:06:13.339" v="18"/>
          <ac:inkMkLst>
            <pc:docMk/>
            <pc:sldMk cId="1133669844" sldId="624"/>
            <ac:inkMk id="19" creationId="{850A86B1-2150-49EC-A77A-52B03EDE3042}"/>
          </ac:inkMkLst>
        </pc:inkChg>
        <pc:inkChg chg="add del">
          <ac:chgData name="Viet Anh Nguyen" userId="b95f61ff061388d5" providerId="LiveId" clId="{D69AC314-BFE5-4660-9154-E65219F83AC9}" dt="2022-02-28T06:06:24.377" v="21"/>
          <ac:inkMkLst>
            <pc:docMk/>
            <pc:sldMk cId="1133669844" sldId="624"/>
            <ac:inkMk id="20" creationId="{83F2D039-4C25-4EC5-90D7-A0FDC5A7DD9D}"/>
          </ac:inkMkLst>
        </pc:inkChg>
        <pc:inkChg chg="add del">
          <ac:chgData name="Viet Anh Nguyen" userId="b95f61ff061388d5" providerId="LiveId" clId="{D69AC314-BFE5-4660-9154-E65219F83AC9}" dt="2022-02-28T06:06:24.377" v="21"/>
          <ac:inkMkLst>
            <pc:docMk/>
            <pc:sldMk cId="1133669844" sldId="624"/>
            <ac:inkMk id="21" creationId="{A6E8FD82-08CF-42FC-BC7D-0BDD7D82001C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22" creationId="{E0485B04-02B3-4F26-8974-13E1A47D1373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23" creationId="{FD9EDD46-6FF8-4DF3-B054-9D9165210EAF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24" creationId="{CF2472F4-169E-4C55-8E6F-934A68345BD7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25" creationId="{E6239AB9-916B-4248-A17C-0B9ACD882466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26" creationId="{F8E1CDFA-03E6-4E43-9AB3-31F689A492B5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27" creationId="{DD171980-42AE-4376-81FE-2036C38C1C22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28" creationId="{86A3AF17-E865-40B9-A88D-5E6F7D39BC3C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29" creationId="{254135E5-455E-4227-9330-431E9318C4AC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30" creationId="{11FB65DA-5194-4559-BB67-04A1932753C7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31" creationId="{7939E880-92D5-4A8D-8D5C-FEA7C6AAC3CB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32" creationId="{8B3995FA-B3EB-4F42-83AD-17E5A66C2FDB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33" creationId="{D6EC7818-2F52-4274-86E3-CA3C28A73781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34" creationId="{43D660D8-2F51-4311-B4D3-B1E631478963}"/>
          </ac:inkMkLst>
        </pc:inkChg>
        <pc:inkChg chg="add del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35" creationId="{555C0AC5-9473-4D83-9DC1-1F98BE14A75C}"/>
          </ac:inkMkLst>
        </pc:inkChg>
        <pc:inkChg chg="add">
          <ac:chgData name="Viet Anh Nguyen" userId="b95f61ff061388d5" providerId="LiveId" clId="{D69AC314-BFE5-4660-9154-E65219F83AC9}" dt="2022-02-28T06:06:30.276" v="35"/>
          <ac:inkMkLst>
            <pc:docMk/>
            <pc:sldMk cId="1133669844" sldId="624"/>
            <ac:inkMk id="36" creationId="{3A79A20A-CA21-4005-9978-A3841450A3D2}"/>
          </ac:inkMkLst>
        </pc:inkChg>
        <pc:inkChg chg="add del">
          <ac:chgData name="Viet Anh Nguyen" userId="b95f61ff061388d5" providerId="LiveId" clId="{D69AC314-BFE5-4660-9154-E65219F83AC9}" dt="2022-02-28T06:06:31.781" v="41"/>
          <ac:inkMkLst>
            <pc:docMk/>
            <pc:sldMk cId="1133669844" sldId="624"/>
            <ac:inkMk id="37" creationId="{D36B7E39-484A-4E56-AC12-61957D25276F}"/>
          </ac:inkMkLst>
        </pc:inkChg>
        <pc:inkChg chg="add del">
          <ac:chgData name="Viet Anh Nguyen" userId="b95f61ff061388d5" providerId="LiveId" clId="{D69AC314-BFE5-4660-9154-E65219F83AC9}" dt="2022-02-28T06:06:31.781" v="41"/>
          <ac:inkMkLst>
            <pc:docMk/>
            <pc:sldMk cId="1133669844" sldId="624"/>
            <ac:inkMk id="38" creationId="{E20B5CAE-B57C-462A-A1FB-373415C63E58}"/>
          </ac:inkMkLst>
        </pc:inkChg>
        <pc:inkChg chg="add del">
          <ac:chgData name="Viet Anh Nguyen" userId="b95f61ff061388d5" providerId="LiveId" clId="{D69AC314-BFE5-4660-9154-E65219F83AC9}" dt="2022-02-28T06:06:31.781" v="41"/>
          <ac:inkMkLst>
            <pc:docMk/>
            <pc:sldMk cId="1133669844" sldId="624"/>
            <ac:inkMk id="39" creationId="{026C170D-55BA-45B2-992C-50544769FF43}"/>
          </ac:inkMkLst>
        </pc:inkChg>
        <pc:inkChg chg="add del">
          <ac:chgData name="Viet Anh Nguyen" userId="b95f61ff061388d5" providerId="LiveId" clId="{D69AC314-BFE5-4660-9154-E65219F83AC9}" dt="2022-02-28T06:06:31.781" v="41"/>
          <ac:inkMkLst>
            <pc:docMk/>
            <pc:sldMk cId="1133669844" sldId="624"/>
            <ac:inkMk id="40" creationId="{5BB02B81-F0F5-4E61-B74E-DB81E770DE16}"/>
          </ac:inkMkLst>
        </pc:inkChg>
        <pc:inkChg chg="add del">
          <ac:chgData name="Viet Anh Nguyen" userId="b95f61ff061388d5" providerId="LiveId" clId="{D69AC314-BFE5-4660-9154-E65219F83AC9}" dt="2022-02-28T06:06:31.781" v="41"/>
          <ac:inkMkLst>
            <pc:docMk/>
            <pc:sldMk cId="1133669844" sldId="624"/>
            <ac:inkMk id="41" creationId="{DB67EB6A-A28B-49EB-88FC-9365C5E1A96A}"/>
          </ac:inkMkLst>
        </pc:inkChg>
        <pc:inkChg chg="add del">
          <ac:chgData name="Viet Anh Nguyen" userId="b95f61ff061388d5" providerId="LiveId" clId="{D69AC314-BFE5-4660-9154-E65219F83AC9}" dt="2022-02-28T06:06:33.801" v="45"/>
          <ac:inkMkLst>
            <pc:docMk/>
            <pc:sldMk cId="1133669844" sldId="624"/>
            <ac:inkMk id="42" creationId="{74F79623-4E2C-401D-9431-862A21CE57A5}"/>
          </ac:inkMkLst>
        </pc:inkChg>
        <pc:inkChg chg="add del">
          <ac:chgData name="Viet Anh Nguyen" userId="b95f61ff061388d5" providerId="LiveId" clId="{D69AC314-BFE5-4660-9154-E65219F83AC9}" dt="2022-02-28T06:06:33.801" v="45"/>
          <ac:inkMkLst>
            <pc:docMk/>
            <pc:sldMk cId="1133669844" sldId="624"/>
            <ac:inkMk id="43" creationId="{4B5DCC98-99BC-4C36-9FEB-603389A768EA}"/>
          </ac:inkMkLst>
        </pc:inkChg>
        <pc:inkChg chg="add del">
          <ac:chgData name="Viet Anh Nguyen" userId="b95f61ff061388d5" providerId="LiveId" clId="{D69AC314-BFE5-4660-9154-E65219F83AC9}" dt="2022-02-28T06:06:33.801" v="45"/>
          <ac:inkMkLst>
            <pc:docMk/>
            <pc:sldMk cId="1133669844" sldId="624"/>
            <ac:inkMk id="44" creationId="{7F870E24-40B4-4976-A23F-BD0AE898D5FC}"/>
          </ac:inkMkLst>
        </pc:inkChg>
        <pc:inkChg chg="add del">
          <ac:chgData name="Viet Anh Nguyen" userId="b95f61ff061388d5" providerId="LiveId" clId="{D69AC314-BFE5-4660-9154-E65219F83AC9}" dt="2022-02-28T06:06:33.801" v="45"/>
          <ac:inkMkLst>
            <pc:docMk/>
            <pc:sldMk cId="1133669844" sldId="624"/>
            <ac:inkMk id="45" creationId="{864B5F21-9B63-4933-88E2-74014F1DA290}"/>
          </ac:inkMkLst>
        </pc:inkChg>
        <pc:inkChg chg="add">
          <ac:chgData name="Viet Anh Nguyen" userId="b95f61ff061388d5" providerId="LiveId" clId="{D69AC314-BFE5-4660-9154-E65219F83AC9}" dt="2022-02-28T06:06:33.801" v="45"/>
          <ac:inkMkLst>
            <pc:docMk/>
            <pc:sldMk cId="1133669844" sldId="624"/>
            <ac:inkMk id="46" creationId="{A57AF508-DFCF-413F-9F12-7B202D9BD3F3}"/>
          </ac:inkMkLst>
        </pc:inkChg>
        <pc:inkChg chg="add del">
          <ac:chgData name="Viet Anh Nguyen" userId="b95f61ff061388d5" providerId="LiveId" clId="{D69AC314-BFE5-4660-9154-E65219F83AC9}" dt="2022-02-28T06:06:38.040" v="48"/>
          <ac:inkMkLst>
            <pc:docMk/>
            <pc:sldMk cId="1133669844" sldId="624"/>
            <ac:inkMk id="47" creationId="{97102100-2E83-4DF0-BD52-240C364AA272}"/>
          </ac:inkMkLst>
        </pc:inkChg>
        <pc:inkChg chg="add del">
          <ac:chgData name="Viet Anh Nguyen" userId="b95f61ff061388d5" providerId="LiveId" clId="{D69AC314-BFE5-4660-9154-E65219F83AC9}" dt="2022-02-28T06:06:38.040" v="48"/>
          <ac:inkMkLst>
            <pc:docMk/>
            <pc:sldMk cId="1133669844" sldId="624"/>
            <ac:inkMk id="48" creationId="{C8CDB27D-C2D8-4D59-BAB8-4A0D1EF9454F}"/>
          </ac:inkMkLst>
        </pc:inkChg>
        <pc:inkChg chg="add">
          <ac:chgData name="Viet Anh Nguyen" userId="b95f61ff061388d5" providerId="LiveId" clId="{D69AC314-BFE5-4660-9154-E65219F83AC9}" dt="2022-02-28T06:06:38.040" v="48"/>
          <ac:inkMkLst>
            <pc:docMk/>
            <pc:sldMk cId="1133669844" sldId="624"/>
            <ac:inkMk id="49" creationId="{B5C8C477-7522-41B9-AEB8-42B1FA4DF07C}"/>
          </ac:inkMkLst>
        </pc:inkChg>
        <pc:inkChg chg="add del">
          <ac:chgData name="Viet Anh Nguyen" userId="b95f61ff061388d5" providerId="LiveId" clId="{D69AC314-BFE5-4660-9154-E65219F83AC9}" dt="2022-02-28T06:06:40.379" v="51"/>
          <ac:inkMkLst>
            <pc:docMk/>
            <pc:sldMk cId="1133669844" sldId="624"/>
            <ac:inkMk id="50" creationId="{96CE600E-2072-4271-B1D1-30F5AC994187}"/>
          </ac:inkMkLst>
        </pc:inkChg>
        <pc:inkChg chg="add del">
          <ac:chgData name="Viet Anh Nguyen" userId="b95f61ff061388d5" providerId="LiveId" clId="{D69AC314-BFE5-4660-9154-E65219F83AC9}" dt="2022-02-28T06:06:40.379" v="51"/>
          <ac:inkMkLst>
            <pc:docMk/>
            <pc:sldMk cId="1133669844" sldId="624"/>
            <ac:inkMk id="51" creationId="{246F0A8E-E15F-4DA0-9DFD-C81853FEEC0B}"/>
          </ac:inkMkLst>
        </pc:inkChg>
        <pc:inkChg chg="add">
          <ac:chgData name="Viet Anh Nguyen" userId="b95f61ff061388d5" providerId="LiveId" clId="{D69AC314-BFE5-4660-9154-E65219F83AC9}" dt="2022-02-28T06:06:40.379" v="51"/>
          <ac:inkMkLst>
            <pc:docMk/>
            <pc:sldMk cId="1133669844" sldId="624"/>
            <ac:inkMk id="52" creationId="{9A730BD3-A31D-4E43-B949-21FEADCE7CEE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53" creationId="{8D2F1C97-76E7-4773-86EF-CB92ECB5AA99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54" creationId="{CC141C9B-0EAE-4DB5-A028-12C296C1621F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55" creationId="{E52AC9FB-EF7F-44F5-9609-46C675899DE7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56" creationId="{C411BBC4-D348-4BA0-9294-5BDFFE96149A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57" creationId="{65379B48-4FE1-463D-972B-66376E6ECDAD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58" creationId="{E9DDF849-0047-4E8F-A347-308011EC3427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59" creationId="{99217340-7620-4A23-979A-00E94A99A83A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60" creationId="{6B0129A2-D050-4B4B-9010-1E2E1CAEF350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61" creationId="{D4A99331-0397-49D5-9CFA-CCD3827D26AA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62" creationId="{768B8233-2FC6-43D7-B9EC-16F1F1956AE7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63" creationId="{02DF9F62-D721-4860-9F72-AB53C3D1FB62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64" creationId="{39BCA559-45BB-446A-B165-C5E218D23F8B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65" creationId="{D71AC47B-A0ED-4174-A234-F9BA7F52C50D}"/>
          </ac:inkMkLst>
        </pc:inkChg>
        <pc:inkChg chg="add del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66" creationId="{AC5CCDBD-B4AC-4E16-81F8-E669671D5237}"/>
          </ac:inkMkLst>
        </pc:inkChg>
        <pc:inkChg chg="add">
          <ac:chgData name="Viet Anh Nguyen" userId="b95f61ff061388d5" providerId="LiveId" clId="{D69AC314-BFE5-4660-9154-E65219F83AC9}" dt="2022-02-28T06:06:50.014" v="66"/>
          <ac:inkMkLst>
            <pc:docMk/>
            <pc:sldMk cId="1133669844" sldId="624"/>
            <ac:inkMk id="67" creationId="{9DDB6D86-6F5D-49E6-82ED-67FC58340D31}"/>
          </ac:inkMkLst>
        </pc:inkChg>
        <pc:inkChg chg="add del">
          <ac:chgData name="Viet Anh Nguyen" userId="b95f61ff061388d5" providerId="LiveId" clId="{D69AC314-BFE5-4660-9154-E65219F83AC9}" dt="2022-02-28T06:06:54.311" v="71"/>
          <ac:inkMkLst>
            <pc:docMk/>
            <pc:sldMk cId="1133669844" sldId="624"/>
            <ac:inkMk id="68" creationId="{CE3AE713-64A6-40F6-B615-F82C0450AF16}"/>
          </ac:inkMkLst>
        </pc:inkChg>
        <pc:inkChg chg="add del">
          <ac:chgData name="Viet Anh Nguyen" userId="b95f61ff061388d5" providerId="LiveId" clId="{D69AC314-BFE5-4660-9154-E65219F83AC9}" dt="2022-02-28T06:06:53.358" v="69"/>
          <ac:inkMkLst>
            <pc:docMk/>
            <pc:sldMk cId="1133669844" sldId="624"/>
            <ac:inkMk id="69" creationId="{AF62C3A3-D010-4AF7-9145-4CEDFF0D8DF5}"/>
          </ac:inkMkLst>
        </pc:inkChg>
        <pc:inkChg chg="add del">
          <ac:chgData name="Viet Anh Nguyen" userId="b95f61ff061388d5" providerId="LiveId" clId="{D69AC314-BFE5-4660-9154-E65219F83AC9}" dt="2022-02-28T06:06:53.358" v="69"/>
          <ac:inkMkLst>
            <pc:docMk/>
            <pc:sldMk cId="1133669844" sldId="624"/>
            <ac:inkMk id="70" creationId="{F651DCD8-C113-47D3-8418-957B93B9664D}"/>
          </ac:inkMkLst>
        </pc:inkChg>
        <pc:inkChg chg="add del">
          <ac:chgData name="Viet Anh Nguyen" userId="b95f61ff061388d5" providerId="LiveId" clId="{D69AC314-BFE5-4660-9154-E65219F83AC9}" dt="2022-02-28T06:06:54.311" v="71"/>
          <ac:inkMkLst>
            <pc:docMk/>
            <pc:sldMk cId="1133669844" sldId="624"/>
            <ac:inkMk id="71" creationId="{B8AECD2D-322D-45A4-B324-50B373B25262}"/>
          </ac:inkMkLst>
        </pc:inkChg>
        <pc:inkChg chg="add del">
          <ac:chgData name="Viet Anh Nguyen" userId="b95f61ff061388d5" providerId="LiveId" clId="{D69AC314-BFE5-4660-9154-E65219F83AC9}" dt="2022-02-28T06:06:54.311" v="71"/>
          <ac:inkMkLst>
            <pc:docMk/>
            <pc:sldMk cId="1133669844" sldId="624"/>
            <ac:inkMk id="72" creationId="{2968EE3A-F7D7-474C-A796-542A70C2536F}"/>
          </ac:inkMkLst>
        </pc:inkChg>
        <pc:inkChg chg="add del">
          <ac:chgData name="Viet Anh Nguyen" userId="b95f61ff061388d5" providerId="LiveId" clId="{D69AC314-BFE5-4660-9154-E65219F83AC9}" dt="2022-02-28T06:06:56.523" v="79"/>
          <ac:inkMkLst>
            <pc:docMk/>
            <pc:sldMk cId="1133669844" sldId="624"/>
            <ac:inkMk id="73" creationId="{580EF221-B392-4226-BD52-6751EDB0AE46}"/>
          </ac:inkMkLst>
        </pc:inkChg>
        <pc:inkChg chg="add del">
          <ac:chgData name="Viet Anh Nguyen" userId="b95f61ff061388d5" providerId="LiveId" clId="{D69AC314-BFE5-4660-9154-E65219F83AC9}" dt="2022-02-28T06:06:56.523" v="79"/>
          <ac:inkMkLst>
            <pc:docMk/>
            <pc:sldMk cId="1133669844" sldId="624"/>
            <ac:inkMk id="74" creationId="{E9209E86-8C78-4ED5-A944-1AC10EF893E3}"/>
          </ac:inkMkLst>
        </pc:inkChg>
        <pc:inkChg chg="add del">
          <ac:chgData name="Viet Anh Nguyen" userId="b95f61ff061388d5" providerId="LiveId" clId="{D69AC314-BFE5-4660-9154-E65219F83AC9}" dt="2022-02-28T06:06:56.523" v="79"/>
          <ac:inkMkLst>
            <pc:docMk/>
            <pc:sldMk cId="1133669844" sldId="624"/>
            <ac:inkMk id="75" creationId="{573DF4B0-C81C-439B-8A79-134D1DEA52AA}"/>
          </ac:inkMkLst>
        </pc:inkChg>
        <pc:inkChg chg="add del">
          <ac:chgData name="Viet Anh Nguyen" userId="b95f61ff061388d5" providerId="LiveId" clId="{D69AC314-BFE5-4660-9154-E65219F83AC9}" dt="2022-02-28T06:06:56.523" v="79"/>
          <ac:inkMkLst>
            <pc:docMk/>
            <pc:sldMk cId="1133669844" sldId="624"/>
            <ac:inkMk id="76" creationId="{2E016B42-FE27-4C61-A03F-83236786C094}"/>
          </ac:inkMkLst>
        </pc:inkChg>
        <pc:inkChg chg="add del">
          <ac:chgData name="Viet Anh Nguyen" userId="b95f61ff061388d5" providerId="LiveId" clId="{D69AC314-BFE5-4660-9154-E65219F83AC9}" dt="2022-02-28T06:06:56.523" v="79"/>
          <ac:inkMkLst>
            <pc:docMk/>
            <pc:sldMk cId="1133669844" sldId="624"/>
            <ac:inkMk id="77" creationId="{36105984-9C6A-4145-8DD0-A35E95CF61CC}"/>
          </ac:inkMkLst>
        </pc:inkChg>
        <pc:inkChg chg="add del">
          <ac:chgData name="Viet Anh Nguyen" userId="b95f61ff061388d5" providerId="LiveId" clId="{D69AC314-BFE5-4660-9154-E65219F83AC9}" dt="2022-02-28T06:06:56.523" v="79"/>
          <ac:inkMkLst>
            <pc:docMk/>
            <pc:sldMk cId="1133669844" sldId="624"/>
            <ac:inkMk id="78" creationId="{B6BD40FC-29DA-4E84-956B-E2F90C9EA3CD}"/>
          </ac:inkMkLst>
        </pc:inkChg>
        <pc:inkChg chg="add del">
          <ac:chgData name="Viet Anh Nguyen" userId="b95f61ff061388d5" providerId="LiveId" clId="{D69AC314-BFE5-4660-9154-E65219F83AC9}" dt="2022-02-28T06:06:56.523" v="79"/>
          <ac:inkMkLst>
            <pc:docMk/>
            <pc:sldMk cId="1133669844" sldId="624"/>
            <ac:inkMk id="79" creationId="{204CD1AF-F74F-41B9-B81E-515A94C3A6D7}"/>
          </ac:inkMkLst>
        </pc:inkChg>
        <pc:inkChg chg="add del">
          <ac:chgData name="Viet Anh Nguyen" userId="b95f61ff061388d5" providerId="LiveId" clId="{D69AC314-BFE5-4660-9154-E65219F83AC9}" dt="2022-02-28T06:06:56.523" v="79"/>
          <ac:inkMkLst>
            <pc:docMk/>
            <pc:sldMk cId="1133669844" sldId="624"/>
            <ac:inkMk id="80" creationId="{55C5AFA1-332A-4463-8B83-3CBB8C597F12}"/>
          </ac:inkMkLst>
        </pc:inkChg>
        <pc:inkChg chg="add">
          <ac:chgData name="Viet Anh Nguyen" userId="b95f61ff061388d5" providerId="LiveId" clId="{D69AC314-BFE5-4660-9154-E65219F83AC9}" dt="2022-02-28T06:06:56.523" v="79"/>
          <ac:inkMkLst>
            <pc:docMk/>
            <pc:sldMk cId="1133669844" sldId="624"/>
            <ac:inkMk id="81" creationId="{0A64A61A-EEE6-4950-96ED-BEA707273CA9}"/>
          </ac:inkMkLst>
        </pc:inkChg>
        <pc:inkChg chg="add del">
          <ac:chgData name="Viet Anh Nguyen" userId="b95f61ff061388d5" providerId="LiveId" clId="{D69AC314-BFE5-4660-9154-E65219F83AC9}" dt="2022-02-28T06:06:58.412" v="83"/>
          <ac:inkMkLst>
            <pc:docMk/>
            <pc:sldMk cId="1133669844" sldId="624"/>
            <ac:inkMk id="82" creationId="{DB8145EA-6070-4FFA-8DF3-2C16059BA251}"/>
          </ac:inkMkLst>
        </pc:inkChg>
        <pc:inkChg chg="add del">
          <ac:chgData name="Viet Anh Nguyen" userId="b95f61ff061388d5" providerId="LiveId" clId="{D69AC314-BFE5-4660-9154-E65219F83AC9}" dt="2022-02-28T06:06:58.412" v="83"/>
          <ac:inkMkLst>
            <pc:docMk/>
            <pc:sldMk cId="1133669844" sldId="624"/>
            <ac:inkMk id="83" creationId="{36A391BB-5655-444D-BA81-19BE9F4413D1}"/>
          </ac:inkMkLst>
        </pc:inkChg>
        <pc:inkChg chg="add del">
          <ac:chgData name="Viet Anh Nguyen" userId="b95f61ff061388d5" providerId="LiveId" clId="{D69AC314-BFE5-4660-9154-E65219F83AC9}" dt="2022-02-28T06:06:58.412" v="83"/>
          <ac:inkMkLst>
            <pc:docMk/>
            <pc:sldMk cId="1133669844" sldId="624"/>
            <ac:inkMk id="84" creationId="{79904845-5D6A-4E49-9161-FFF5C12D759C}"/>
          </ac:inkMkLst>
        </pc:inkChg>
        <pc:inkChg chg="add">
          <ac:chgData name="Viet Anh Nguyen" userId="b95f61ff061388d5" providerId="LiveId" clId="{D69AC314-BFE5-4660-9154-E65219F83AC9}" dt="2022-02-28T06:06:58.412" v="83"/>
          <ac:inkMkLst>
            <pc:docMk/>
            <pc:sldMk cId="1133669844" sldId="624"/>
            <ac:inkMk id="85" creationId="{5F15CF50-0BF2-42DD-8C9D-671FA763FD6F}"/>
          </ac:inkMkLst>
        </pc:inkChg>
        <pc:inkChg chg="add del">
          <ac:chgData name="Viet Anh Nguyen" userId="b95f61ff061388d5" providerId="LiveId" clId="{D69AC314-BFE5-4660-9154-E65219F83AC9}" dt="2022-02-28T06:06:59.441" v="87"/>
          <ac:inkMkLst>
            <pc:docMk/>
            <pc:sldMk cId="1133669844" sldId="624"/>
            <ac:inkMk id="86" creationId="{DF19F4C3-44FC-4449-AFD7-35CB7917F486}"/>
          </ac:inkMkLst>
        </pc:inkChg>
        <pc:inkChg chg="add del">
          <ac:chgData name="Viet Anh Nguyen" userId="b95f61ff061388d5" providerId="LiveId" clId="{D69AC314-BFE5-4660-9154-E65219F83AC9}" dt="2022-02-28T06:06:59.441" v="87"/>
          <ac:inkMkLst>
            <pc:docMk/>
            <pc:sldMk cId="1133669844" sldId="624"/>
            <ac:inkMk id="87" creationId="{175D5861-571D-40B9-9E4B-AF95691A4F0D}"/>
          </ac:inkMkLst>
        </pc:inkChg>
        <pc:inkChg chg="add del">
          <ac:chgData name="Viet Anh Nguyen" userId="b95f61ff061388d5" providerId="LiveId" clId="{D69AC314-BFE5-4660-9154-E65219F83AC9}" dt="2022-02-28T06:06:59.441" v="87"/>
          <ac:inkMkLst>
            <pc:docMk/>
            <pc:sldMk cId="1133669844" sldId="624"/>
            <ac:inkMk id="88" creationId="{8DEFBDD2-D3CF-4BEC-9312-1EBFC2EDCF39}"/>
          </ac:inkMkLst>
        </pc:inkChg>
        <pc:inkChg chg="add">
          <ac:chgData name="Viet Anh Nguyen" userId="b95f61ff061388d5" providerId="LiveId" clId="{D69AC314-BFE5-4660-9154-E65219F83AC9}" dt="2022-02-28T06:06:59.441" v="87"/>
          <ac:inkMkLst>
            <pc:docMk/>
            <pc:sldMk cId="1133669844" sldId="624"/>
            <ac:inkMk id="89" creationId="{FA88D719-1450-40F4-BEBD-13DCF7D2F811}"/>
          </ac:inkMkLst>
        </pc:inkChg>
        <pc:inkChg chg="add del">
          <ac:chgData name="Viet Anh Nguyen" userId="b95f61ff061388d5" providerId="LiveId" clId="{D69AC314-BFE5-4660-9154-E65219F83AC9}" dt="2022-02-28T06:07:01.679" v="93"/>
          <ac:inkMkLst>
            <pc:docMk/>
            <pc:sldMk cId="1133669844" sldId="624"/>
            <ac:inkMk id="90" creationId="{3D60A2DD-84E9-437A-B124-B040732EC871}"/>
          </ac:inkMkLst>
        </pc:inkChg>
        <pc:inkChg chg="add del">
          <ac:chgData name="Viet Anh Nguyen" userId="b95f61ff061388d5" providerId="LiveId" clId="{D69AC314-BFE5-4660-9154-E65219F83AC9}" dt="2022-02-28T06:07:01.679" v="93"/>
          <ac:inkMkLst>
            <pc:docMk/>
            <pc:sldMk cId="1133669844" sldId="624"/>
            <ac:inkMk id="91" creationId="{70E9B0B3-D2EA-477F-9EC3-D3E808DE4AC5}"/>
          </ac:inkMkLst>
        </pc:inkChg>
        <pc:inkChg chg="add del">
          <ac:chgData name="Viet Anh Nguyen" userId="b95f61ff061388d5" providerId="LiveId" clId="{D69AC314-BFE5-4660-9154-E65219F83AC9}" dt="2022-02-28T06:07:01.679" v="93"/>
          <ac:inkMkLst>
            <pc:docMk/>
            <pc:sldMk cId="1133669844" sldId="624"/>
            <ac:inkMk id="92" creationId="{0E0B50DC-6F8D-4999-9087-5A54A4DB9323}"/>
          </ac:inkMkLst>
        </pc:inkChg>
        <pc:inkChg chg="add del">
          <ac:chgData name="Viet Anh Nguyen" userId="b95f61ff061388d5" providerId="LiveId" clId="{D69AC314-BFE5-4660-9154-E65219F83AC9}" dt="2022-02-28T06:07:01.679" v="93"/>
          <ac:inkMkLst>
            <pc:docMk/>
            <pc:sldMk cId="1133669844" sldId="624"/>
            <ac:inkMk id="93" creationId="{A7BCFFD5-E435-430F-9A92-61FAA5D49297}"/>
          </ac:inkMkLst>
        </pc:inkChg>
        <pc:inkChg chg="add">
          <ac:chgData name="Viet Anh Nguyen" userId="b95f61ff061388d5" providerId="LiveId" clId="{D69AC314-BFE5-4660-9154-E65219F83AC9}" dt="2022-02-28T06:07:00.987" v="92" actId="9405"/>
          <ac:inkMkLst>
            <pc:docMk/>
            <pc:sldMk cId="1133669844" sldId="624"/>
            <ac:inkMk id="94" creationId="{49D4F679-0B36-42C7-A7EF-5FC32496BC6F}"/>
          </ac:inkMkLst>
        </pc:inkChg>
        <pc:inkChg chg="add">
          <ac:chgData name="Viet Anh Nguyen" userId="b95f61ff061388d5" providerId="LiveId" clId="{D69AC314-BFE5-4660-9154-E65219F83AC9}" dt="2022-02-28T06:07:01.679" v="93"/>
          <ac:inkMkLst>
            <pc:docMk/>
            <pc:sldMk cId="1133669844" sldId="624"/>
            <ac:inkMk id="95" creationId="{7E50B969-77AF-466F-91C2-055737B67892}"/>
          </ac:inkMkLst>
        </pc:inkChg>
        <pc:inkChg chg="add del">
          <ac:chgData name="Viet Anh Nguyen" userId="b95f61ff061388d5" providerId="LiveId" clId="{D69AC314-BFE5-4660-9154-E65219F83AC9}" dt="2022-02-28T06:07:04.440" v="98"/>
          <ac:inkMkLst>
            <pc:docMk/>
            <pc:sldMk cId="1133669844" sldId="624"/>
            <ac:inkMk id="96" creationId="{AEE5F993-B437-4167-9C22-3161C9A4CF48}"/>
          </ac:inkMkLst>
        </pc:inkChg>
        <pc:inkChg chg="add del">
          <ac:chgData name="Viet Anh Nguyen" userId="b95f61ff061388d5" providerId="LiveId" clId="{D69AC314-BFE5-4660-9154-E65219F83AC9}" dt="2022-02-28T06:07:04.440" v="98"/>
          <ac:inkMkLst>
            <pc:docMk/>
            <pc:sldMk cId="1133669844" sldId="624"/>
            <ac:inkMk id="97" creationId="{5546FB0A-01BA-4323-BD75-9558EAD16CE0}"/>
          </ac:inkMkLst>
        </pc:inkChg>
        <pc:inkChg chg="add del">
          <ac:chgData name="Viet Anh Nguyen" userId="b95f61ff061388d5" providerId="LiveId" clId="{D69AC314-BFE5-4660-9154-E65219F83AC9}" dt="2022-02-28T06:07:04.440" v="98"/>
          <ac:inkMkLst>
            <pc:docMk/>
            <pc:sldMk cId="1133669844" sldId="624"/>
            <ac:inkMk id="98" creationId="{27E6565E-E076-45E4-9144-D3894AE18A52}"/>
          </ac:inkMkLst>
        </pc:inkChg>
        <pc:inkChg chg="add del">
          <ac:chgData name="Viet Anh Nguyen" userId="b95f61ff061388d5" providerId="LiveId" clId="{D69AC314-BFE5-4660-9154-E65219F83AC9}" dt="2022-02-28T06:07:04.440" v="98"/>
          <ac:inkMkLst>
            <pc:docMk/>
            <pc:sldMk cId="1133669844" sldId="624"/>
            <ac:inkMk id="99" creationId="{D74FC73C-858F-42EA-A166-791C8B8E66FA}"/>
          </ac:inkMkLst>
        </pc:inkChg>
        <pc:inkChg chg="add">
          <ac:chgData name="Viet Anh Nguyen" userId="b95f61ff061388d5" providerId="LiveId" clId="{D69AC314-BFE5-4660-9154-E65219F83AC9}" dt="2022-02-28T06:07:04.440" v="98"/>
          <ac:inkMkLst>
            <pc:docMk/>
            <pc:sldMk cId="1133669844" sldId="624"/>
            <ac:inkMk id="100" creationId="{BED111E9-C53C-463B-A0F6-A79F25057BE4}"/>
          </ac:inkMkLst>
        </pc:inkChg>
        <pc:inkChg chg="add del">
          <ac:chgData name="Viet Anh Nguyen" userId="b95f61ff061388d5" providerId="LiveId" clId="{D69AC314-BFE5-4660-9154-E65219F83AC9}" dt="2022-02-28T06:09:49.614" v="107"/>
          <ac:inkMkLst>
            <pc:docMk/>
            <pc:sldMk cId="1133669844" sldId="624"/>
            <ac:inkMk id="101" creationId="{4E56BFE5-4487-4D83-9558-3B4C7AE6E08F}"/>
          </ac:inkMkLst>
        </pc:inkChg>
        <pc:inkChg chg="add del">
          <ac:chgData name="Viet Anh Nguyen" userId="b95f61ff061388d5" providerId="LiveId" clId="{D69AC314-BFE5-4660-9154-E65219F83AC9}" dt="2022-02-28T06:09:49.614" v="107"/>
          <ac:inkMkLst>
            <pc:docMk/>
            <pc:sldMk cId="1133669844" sldId="624"/>
            <ac:inkMk id="102" creationId="{C5E25F4B-CBA4-4B9E-9E83-0C6E3EF54688}"/>
          </ac:inkMkLst>
        </pc:inkChg>
        <pc:inkChg chg="add del">
          <ac:chgData name="Viet Anh Nguyen" userId="b95f61ff061388d5" providerId="LiveId" clId="{D69AC314-BFE5-4660-9154-E65219F83AC9}" dt="2022-02-28T06:09:49.614" v="107"/>
          <ac:inkMkLst>
            <pc:docMk/>
            <pc:sldMk cId="1133669844" sldId="624"/>
            <ac:inkMk id="103" creationId="{E6C33C83-475A-40EE-A2EC-1DE99EA97D51}"/>
          </ac:inkMkLst>
        </pc:inkChg>
        <pc:inkChg chg="add del">
          <ac:chgData name="Viet Anh Nguyen" userId="b95f61ff061388d5" providerId="LiveId" clId="{D69AC314-BFE5-4660-9154-E65219F83AC9}" dt="2022-02-28T06:09:49.614" v="107"/>
          <ac:inkMkLst>
            <pc:docMk/>
            <pc:sldMk cId="1133669844" sldId="624"/>
            <ac:inkMk id="104" creationId="{CD4D1220-C83B-49C8-8E3E-184A0B736561}"/>
          </ac:inkMkLst>
        </pc:inkChg>
        <pc:inkChg chg="add del">
          <ac:chgData name="Viet Anh Nguyen" userId="b95f61ff061388d5" providerId="LiveId" clId="{D69AC314-BFE5-4660-9154-E65219F83AC9}" dt="2022-02-28T06:09:49.614" v="107"/>
          <ac:inkMkLst>
            <pc:docMk/>
            <pc:sldMk cId="1133669844" sldId="624"/>
            <ac:inkMk id="105" creationId="{2C6806BB-E0CF-4825-A975-24531103E1B0}"/>
          </ac:inkMkLst>
        </pc:inkChg>
        <pc:inkChg chg="add del">
          <ac:chgData name="Viet Anh Nguyen" userId="b95f61ff061388d5" providerId="LiveId" clId="{D69AC314-BFE5-4660-9154-E65219F83AC9}" dt="2022-02-28T06:09:49.614" v="107"/>
          <ac:inkMkLst>
            <pc:docMk/>
            <pc:sldMk cId="1133669844" sldId="624"/>
            <ac:inkMk id="106" creationId="{1852B94B-B389-4A9D-8F61-E9C39FF70353}"/>
          </ac:inkMkLst>
        </pc:inkChg>
        <pc:inkChg chg="add">
          <ac:chgData name="Viet Anh Nguyen" userId="b95f61ff061388d5" providerId="LiveId" clId="{D69AC314-BFE5-4660-9154-E65219F83AC9}" dt="2022-02-28T06:09:48.482" v="105" actId="9405"/>
          <ac:inkMkLst>
            <pc:docMk/>
            <pc:sldMk cId="1133669844" sldId="624"/>
            <ac:inkMk id="107" creationId="{B028B3B6-B9C2-4A7B-8872-4C967A12B0AB}"/>
          </ac:inkMkLst>
        </pc:inkChg>
        <pc:inkChg chg="add">
          <ac:chgData name="Viet Anh Nguyen" userId="b95f61ff061388d5" providerId="LiveId" clId="{D69AC314-BFE5-4660-9154-E65219F83AC9}" dt="2022-02-28T06:09:48.611" v="106" actId="9405"/>
          <ac:inkMkLst>
            <pc:docMk/>
            <pc:sldMk cId="1133669844" sldId="624"/>
            <ac:inkMk id="108" creationId="{6D631362-0643-44A1-B12C-FADFEF90BB53}"/>
          </ac:inkMkLst>
        </pc:inkChg>
        <pc:inkChg chg="add">
          <ac:chgData name="Viet Anh Nguyen" userId="b95f61ff061388d5" providerId="LiveId" clId="{D69AC314-BFE5-4660-9154-E65219F83AC9}" dt="2022-02-28T06:09:49.614" v="107"/>
          <ac:inkMkLst>
            <pc:docMk/>
            <pc:sldMk cId="1133669844" sldId="624"/>
            <ac:inkMk id="109" creationId="{6907C840-D56C-4E69-B4F2-5F966595CB31}"/>
          </ac:inkMkLst>
        </pc:inkChg>
        <pc:inkChg chg="add del">
          <ac:chgData name="Viet Anh Nguyen" userId="b95f61ff061388d5" providerId="LiveId" clId="{D69AC314-BFE5-4660-9154-E65219F83AC9}" dt="2022-02-28T06:09:55.357" v="110"/>
          <ac:inkMkLst>
            <pc:docMk/>
            <pc:sldMk cId="1133669844" sldId="624"/>
            <ac:inkMk id="110" creationId="{3D35D21F-925B-4798-89BE-C4EF75E8C329}"/>
          </ac:inkMkLst>
        </pc:inkChg>
        <pc:inkChg chg="add del">
          <ac:chgData name="Viet Anh Nguyen" userId="b95f61ff061388d5" providerId="LiveId" clId="{D69AC314-BFE5-4660-9154-E65219F83AC9}" dt="2022-02-28T06:09:55.357" v="110"/>
          <ac:inkMkLst>
            <pc:docMk/>
            <pc:sldMk cId="1133669844" sldId="624"/>
            <ac:inkMk id="111" creationId="{35C2CAA5-3335-477A-97BA-873757565E63}"/>
          </ac:inkMkLst>
        </pc:inkChg>
        <pc:inkChg chg="add del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12" creationId="{FFB91543-2943-4C6B-AABB-BC047608993C}"/>
          </ac:inkMkLst>
        </pc:inkChg>
        <pc:inkChg chg="add del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13" creationId="{91B6E140-9568-451F-AD65-96B5BFC99A9C}"/>
          </ac:inkMkLst>
        </pc:inkChg>
        <pc:inkChg chg="add del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14" creationId="{D98F7869-504C-440A-81EC-1F58FE3F60AA}"/>
          </ac:inkMkLst>
        </pc:inkChg>
        <pc:inkChg chg="add del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15" creationId="{DC31E6A4-4330-40EE-B551-88D9B42712B7}"/>
          </ac:inkMkLst>
        </pc:inkChg>
        <pc:inkChg chg="add del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16" creationId="{77B4538E-B258-4A50-8B02-BC69B0967DF1}"/>
          </ac:inkMkLst>
        </pc:inkChg>
        <pc:inkChg chg="add del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17" creationId="{09DA7970-955E-42D7-8F63-129C274FE87A}"/>
          </ac:inkMkLst>
        </pc:inkChg>
        <pc:inkChg chg="add del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18" creationId="{7CD4CE71-B95E-4BBE-86F7-04E5A4C7B76F}"/>
          </ac:inkMkLst>
        </pc:inkChg>
        <pc:inkChg chg="add del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19" creationId="{7C6AD7BA-4321-41A2-80D2-08B4994730E0}"/>
          </ac:inkMkLst>
        </pc:inkChg>
        <pc:inkChg chg="add del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20" creationId="{A06B719E-34DE-4D01-B6BE-11D7E1558434}"/>
          </ac:inkMkLst>
        </pc:inkChg>
        <pc:inkChg chg="add del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21" creationId="{4A5E16EC-94F6-44E5-908D-0CCC7B7BB088}"/>
          </ac:inkMkLst>
        </pc:inkChg>
        <pc:inkChg chg="add del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22" creationId="{37D62310-D578-4AB1-AA9E-14F2F04B8D75}"/>
          </ac:inkMkLst>
        </pc:inkChg>
        <pc:inkChg chg="add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23" creationId="{0E914FD5-95BA-4678-9A1F-16FDA04859AE}"/>
          </ac:inkMkLst>
        </pc:inkChg>
        <pc:inkChg chg="add">
          <ac:chgData name="Viet Anh Nguyen" userId="b95f61ff061388d5" providerId="LiveId" clId="{D69AC314-BFE5-4660-9154-E65219F83AC9}" dt="2022-02-28T06:09:59.501" v="121"/>
          <ac:inkMkLst>
            <pc:docMk/>
            <pc:sldMk cId="1133669844" sldId="624"/>
            <ac:inkMk id="124" creationId="{A8928E27-6626-4FF5-8970-675B28FFD22F}"/>
          </ac:inkMkLst>
        </pc:inkChg>
        <pc:inkChg chg="add del">
          <ac:chgData name="Viet Anh Nguyen" userId="b95f61ff061388d5" providerId="LiveId" clId="{D69AC314-BFE5-4660-9154-E65219F83AC9}" dt="2022-02-28T06:10:01.944" v="126"/>
          <ac:inkMkLst>
            <pc:docMk/>
            <pc:sldMk cId="1133669844" sldId="624"/>
            <ac:inkMk id="125" creationId="{CF1A4A14-7473-4664-85A0-C26E9248CB7F}"/>
          </ac:inkMkLst>
        </pc:inkChg>
        <pc:inkChg chg="add del">
          <ac:chgData name="Viet Anh Nguyen" userId="b95f61ff061388d5" providerId="LiveId" clId="{D69AC314-BFE5-4660-9154-E65219F83AC9}" dt="2022-02-28T06:10:01.944" v="126"/>
          <ac:inkMkLst>
            <pc:docMk/>
            <pc:sldMk cId="1133669844" sldId="624"/>
            <ac:inkMk id="126" creationId="{145391D3-6057-4B34-AE6E-3A0093F3BE7E}"/>
          </ac:inkMkLst>
        </pc:inkChg>
        <pc:inkChg chg="add del">
          <ac:chgData name="Viet Anh Nguyen" userId="b95f61ff061388d5" providerId="LiveId" clId="{D69AC314-BFE5-4660-9154-E65219F83AC9}" dt="2022-02-28T06:10:01.944" v="126"/>
          <ac:inkMkLst>
            <pc:docMk/>
            <pc:sldMk cId="1133669844" sldId="624"/>
            <ac:inkMk id="127" creationId="{46B1CFFA-2D08-44CB-A801-30413703C1CF}"/>
          </ac:inkMkLst>
        </pc:inkChg>
        <pc:inkChg chg="add del">
          <ac:chgData name="Viet Anh Nguyen" userId="b95f61ff061388d5" providerId="LiveId" clId="{D69AC314-BFE5-4660-9154-E65219F83AC9}" dt="2022-02-28T06:10:01.944" v="126"/>
          <ac:inkMkLst>
            <pc:docMk/>
            <pc:sldMk cId="1133669844" sldId="624"/>
            <ac:inkMk id="128" creationId="{A53C14D9-4DC8-4A96-B698-5B2B0A52678B}"/>
          </ac:inkMkLst>
        </pc:inkChg>
        <pc:inkChg chg="add">
          <ac:chgData name="Viet Anh Nguyen" userId="b95f61ff061388d5" providerId="LiveId" clId="{D69AC314-BFE5-4660-9154-E65219F83AC9}" dt="2022-02-28T06:10:01.944" v="126"/>
          <ac:inkMkLst>
            <pc:docMk/>
            <pc:sldMk cId="1133669844" sldId="624"/>
            <ac:inkMk id="129" creationId="{6E0E72D0-416A-4340-A25C-5AF16429AFA8}"/>
          </ac:inkMkLst>
        </pc:inkChg>
        <pc:inkChg chg="add del">
          <ac:chgData name="Viet Anh Nguyen" userId="b95f61ff061388d5" providerId="LiveId" clId="{D69AC314-BFE5-4660-9154-E65219F83AC9}" dt="2022-02-28T06:10:03.904" v="130"/>
          <ac:inkMkLst>
            <pc:docMk/>
            <pc:sldMk cId="1133669844" sldId="624"/>
            <ac:inkMk id="130" creationId="{E7D5C74B-151E-491D-ADF3-6271626882C7}"/>
          </ac:inkMkLst>
        </pc:inkChg>
        <pc:inkChg chg="add del">
          <ac:chgData name="Viet Anh Nguyen" userId="b95f61ff061388d5" providerId="LiveId" clId="{D69AC314-BFE5-4660-9154-E65219F83AC9}" dt="2022-02-28T06:10:03.904" v="130"/>
          <ac:inkMkLst>
            <pc:docMk/>
            <pc:sldMk cId="1133669844" sldId="624"/>
            <ac:inkMk id="131" creationId="{ACC9344D-7B2E-4A7B-B10A-3865016E404F}"/>
          </ac:inkMkLst>
        </pc:inkChg>
        <pc:inkChg chg="add del">
          <ac:chgData name="Viet Anh Nguyen" userId="b95f61ff061388d5" providerId="LiveId" clId="{D69AC314-BFE5-4660-9154-E65219F83AC9}" dt="2022-02-28T06:10:03.904" v="130"/>
          <ac:inkMkLst>
            <pc:docMk/>
            <pc:sldMk cId="1133669844" sldId="624"/>
            <ac:inkMk id="132" creationId="{0806A3B7-FC66-4D39-BE74-5F0EE9A55D16}"/>
          </ac:inkMkLst>
        </pc:inkChg>
        <pc:inkChg chg="add del">
          <ac:chgData name="Viet Anh Nguyen" userId="b95f61ff061388d5" providerId="LiveId" clId="{D69AC314-BFE5-4660-9154-E65219F83AC9}" dt="2022-02-28T06:10:05.672" v="133"/>
          <ac:inkMkLst>
            <pc:docMk/>
            <pc:sldMk cId="1133669844" sldId="624"/>
            <ac:inkMk id="133" creationId="{579EBD65-3955-4EF1-9382-D08FF449D36F}"/>
          </ac:inkMkLst>
        </pc:inkChg>
        <pc:inkChg chg="add del">
          <ac:chgData name="Viet Anh Nguyen" userId="b95f61ff061388d5" providerId="LiveId" clId="{D69AC314-BFE5-4660-9154-E65219F83AC9}" dt="2022-02-28T06:10:05.672" v="133"/>
          <ac:inkMkLst>
            <pc:docMk/>
            <pc:sldMk cId="1133669844" sldId="624"/>
            <ac:inkMk id="134" creationId="{2A40129F-F400-438B-B1E2-237D1AE718CB}"/>
          </ac:inkMkLst>
        </pc:inkChg>
        <pc:inkChg chg="add del">
          <ac:chgData name="Viet Anh Nguyen" userId="b95f61ff061388d5" providerId="LiveId" clId="{D69AC314-BFE5-4660-9154-E65219F83AC9}" dt="2022-02-28T06:10:05.672" v="133"/>
          <ac:inkMkLst>
            <pc:docMk/>
            <pc:sldMk cId="1133669844" sldId="624"/>
            <ac:inkMk id="135" creationId="{2297E650-9180-4B9A-B8B3-2B355D9751C0}"/>
          </ac:inkMkLst>
        </pc:inkChg>
        <pc:inkChg chg="add">
          <ac:chgData name="Viet Anh Nguyen" userId="b95f61ff061388d5" providerId="LiveId" clId="{D69AC314-BFE5-4660-9154-E65219F83AC9}" dt="2022-02-28T06:10:05.672" v="133"/>
          <ac:inkMkLst>
            <pc:docMk/>
            <pc:sldMk cId="1133669844" sldId="624"/>
            <ac:inkMk id="136" creationId="{2E995809-5406-4F01-B76A-9A9815B533C3}"/>
          </ac:inkMkLst>
        </pc:inkChg>
        <pc:inkChg chg="add del">
          <ac:chgData name="Viet Anh Nguyen" userId="b95f61ff061388d5" providerId="LiveId" clId="{D69AC314-BFE5-4660-9154-E65219F83AC9}" dt="2022-02-28T06:10:07.535" v="139"/>
          <ac:inkMkLst>
            <pc:docMk/>
            <pc:sldMk cId="1133669844" sldId="624"/>
            <ac:inkMk id="137" creationId="{7CD35D33-9FD5-435B-BD2B-AED285417B83}"/>
          </ac:inkMkLst>
        </pc:inkChg>
        <pc:inkChg chg="add del">
          <ac:chgData name="Viet Anh Nguyen" userId="b95f61ff061388d5" providerId="LiveId" clId="{D69AC314-BFE5-4660-9154-E65219F83AC9}" dt="2022-02-28T06:10:07.535" v="139"/>
          <ac:inkMkLst>
            <pc:docMk/>
            <pc:sldMk cId="1133669844" sldId="624"/>
            <ac:inkMk id="138" creationId="{1B317851-2F16-4DC0-8171-A06AE5A8C19A}"/>
          </ac:inkMkLst>
        </pc:inkChg>
        <pc:inkChg chg="add del">
          <ac:chgData name="Viet Anh Nguyen" userId="b95f61ff061388d5" providerId="LiveId" clId="{D69AC314-BFE5-4660-9154-E65219F83AC9}" dt="2022-02-28T06:10:07.535" v="139"/>
          <ac:inkMkLst>
            <pc:docMk/>
            <pc:sldMk cId="1133669844" sldId="624"/>
            <ac:inkMk id="139" creationId="{E8932C51-AC33-476F-98B2-AACBAEF1D881}"/>
          </ac:inkMkLst>
        </pc:inkChg>
        <pc:inkChg chg="add del">
          <ac:chgData name="Viet Anh Nguyen" userId="b95f61ff061388d5" providerId="LiveId" clId="{D69AC314-BFE5-4660-9154-E65219F83AC9}" dt="2022-02-28T06:10:07.535" v="139"/>
          <ac:inkMkLst>
            <pc:docMk/>
            <pc:sldMk cId="1133669844" sldId="624"/>
            <ac:inkMk id="140" creationId="{08050C8F-DA14-451E-B38E-7DF9356AEA0E}"/>
          </ac:inkMkLst>
        </pc:inkChg>
        <pc:inkChg chg="add">
          <ac:chgData name="Viet Anh Nguyen" userId="b95f61ff061388d5" providerId="LiveId" clId="{D69AC314-BFE5-4660-9154-E65219F83AC9}" dt="2022-02-28T06:10:07.024" v="138" actId="9405"/>
          <ac:inkMkLst>
            <pc:docMk/>
            <pc:sldMk cId="1133669844" sldId="624"/>
            <ac:inkMk id="141" creationId="{FC5FB33D-B881-4D07-B7B6-194AAB9D57D0}"/>
          </ac:inkMkLst>
        </pc:inkChg>
        <pc:inkChg chg="add">
          <ac:chgData name="Viet Anh Nguyen" userId="b95f61ff061388d5" providerId="LiveId" clId="{D69AC314-BFE5-4660-9154-E65219F83AC9}" dt="2022-02-28T06:10:07.535" v="139"/>
          <ac:inkMkLst>
            <pc:docMk/>
            <pc:sldMk cId="1133669844" sldId="624"/>
            <ac:inkMk id="142" creationId="{B5F25975-5F08-46BF-B235-32F8946F1144}"/>
          </ac:inkMkLst>
        </pc:inkChg>
      </pc:sldChg>
      <pc:sldChg chg="addSp delSp new mod">
        <pc:chgData name="Viet Anh Nguyen" userId="b95f61ff061388d5" providerId="LiveId" clId="{D69AC314-BFE5-4660-9154-E65219F83AC9}" dt="2022-02-28T06:10:55.542" v="225"/>
        <pc:sldMkLst>
          <pc:docMk/>
          <pc:sldMk cId="1129074166" sldId="625"/>
        </pc:sldMkLst>
        <pc:inkChg chg="add del">
          <ac:chgData name="Viet Anh Nguyen" userId="b95f61ff061388d5" providerId="LiveId" clId="{D69AC314-BFE5-4660-9154-E65219F83AC9}" dt="2022-02-28T06:10:15.976" v="143"/>
          <ac:inkMkLst>
            <pc:docMk/>
            <pc:sldMk cId="1129074166" sldId="625"/>
            <ac:inkMk id="2" creationId="{D8BFD55C-4771-43F7-BD60-D41500BDD5DD}"/>
          </ac:inkMkLst>
        </pc:inkChg>
        <pc:inkChg chg="add del">
          <ac:chgData name="Viet Anh Nguyen" userId="b95f61ff061388d5" providerId="LiveId" clId="{D69AC314-BFE5-4660-9154-E65219F83AC9}" dt="2022-02-28T06:10:15.976" v="143"/>
          <ac:inkMkLst>
            <pc:docMk/>
            <pc:sldMk cId="1129074166" sldId="625"/>
            <ac:inkMk id="3" creationId="{3587B4D8-3797-49AA-BFB0-30D072E05939}"/>
          </ac:inkMkLst>
        </pc:inkChg>
        <pc:inkChg chg="add">
          <ac:chgData name="Viet Anh Nguyen" userId="b95f61ff061388d5" providerId="LiveId" clId="{D69AC314-BFE5-4660-9154-E65219F83AC9}" dt="2022-02-28T06:10:15.976" v="143"/>
          <ac:inkMkLst>
            <pc:docMk/>
            <pc:sldMk cId="1129074166" sldId="625"/>
            <ac:inkMk id="4" creationId="{80EEE26A-4529-4F2F-99B6-3E9402AD3596}"/>
          </ac:inkMkLst>
        </pc:inkChg>
        <pc:inkChg chg="add del">
          <ac:chgData name="Viet Anh Nguyen" userId="b95f61ff061388d5" providerId="LiveId" clId="{D69AC314-BFE5-4660-9154-E65219F83AC9}" dt="2022-02-28T06:10:21.234" v="152"/>
          <ac:inkMkLst>
            <pc:docMk/>
            <pc:sldMk cId="1129074166" sldId="625"/>
            <ac:inkMk id="5" creationId="{13A7B3A3-7673-4B9A-9841-206C05C5A8EE}"/>
          </ac:inkMkLst>
        </pc:inkChg>
        <pc:inkChg chg="add del">
          <ac:chgData name="Viet Anh Nguyen" userId="b95f61ff061388d5" providerId="LiveId" clId="{D69AC314-BFE5-4660-9154-E65219F83AC9}" dt="2022-02-28T06:10:21.234" v="152"/>
          <ac:inkMkLst>
            <pc:docMk/>
            <pc:sldMk cId="1129074166" sldId="625"/>
            <ac:inkMk id="6" creationId="{7E283338-F9D8-41ED-8A2E-1778794DED36}"/>
          </ac:inkMkLst>
        </pc:inkChg>
        <pc:inkChg chg="add del">
          <ac:chgData name="Viet Anh Nguyen" userId="b95f61ff061388d5" providerId="LiveId" clId="{D69AC314-BFE5-4660-9154-E65219F83AC9}" dt="2022-02-28T06:10:21.234" v="152"/>
          <ac:inkMkLst>
            <pc:docMk/>
            <pc:sldMk cId="1129074166" sldId="625"/>
            <ac:inkMk id="7" creationId="{17334935-354C-45E4-9DCE-5490C6360125}"/>
          </ac:inkMkLst>
        </pc:inkChg>
        <pc:inkChg chg="add del">
          <ac:chgData name="Viet Anh Nguyen" userId="b95f61ff061388d5" providerId="LiveId" clId="{D69AC314-BFE5-4660-9154-E65219F83AC9}" dt="2022-02-28T06:10:21.234" v="152"/>
          <ac:inkMkLst>
            <pc:docMk/>
            <pc:sldMk cId="1129074166" sldId="625"/>
            <ac:inkMk id="8" creationId="{D2ABA98C-866C-4159-B57D-8AC52F154297}"/>
          </ac:inkMkLst>
        </pc:inkChg>
        <pc:inkChg chg="add del">
          <ac:chgData name="Viet Anh Nguyen" userId="b95f61ff061388d5" providerId="LiveId" clId="{D69AC314-BFE5-4660-9154-E65219F83AC9}" dt="2022-02-28T06:10:21.234" v="152"/>
          <ac:inkMkLst>
            <pc:docMk/>
            <pc:sldMk cId="1129074166" sldId="625"/>
            <ac:inkMk id="9" creationId="{DCC20BFD-B644-4DC2-A3A5-5FAA62CE03D3}"/>
          </ac:inkMkLst>
        </pc:inkChg>
        <pc:inkChg chg="add del">
          <ac:chgData name="Viet Anh Nguyen" userId="b95f61ff061388d5" providerId="LiveId" clId="{D69AC314-BFE5-4660-9154-E65219F83AC9}" dt="2022-02-28T06:10:21.234" v="152"/>
          <ac:inkMkLst>
            <pc:docMk/>
            <pc:sldMk cId="1129074166" sldId="625"/>
            <ac:inkMk id="10" creationId="{0316B286-94FF-4A96-9B2A-D4D65D06E90D}"/>
          </ac:inkMkLst>
        </pc:inkChg>
        <pc:inkChg chg="add del">
          <ac:chgData name="Viet Anh Nguyen" userId="b95f61ff061388d5" providerId="LiveId" clId="{D69AC314-BFE5-4660-9154-E65219F83AC9}" dt="2022-02-28T06:10:21.234" v="152"/>
          <ac:inkMkLst>
            <pc:docMk/>
            <pc:sldMk cId="1129074166" sldId="625"/>
            <ac:inkMk id="11" creationId="{8D98A4D8-ADC2-4769-9865-3417DEBEDCDE}"/>
          </ac:inkMkLst>
        </pc:inkChg>
        <pc:inkChg chg="add del">
          <ac:chgData name="Viet Anh Nguyen" userId="b95f61ff061388d5" providerId="LiveId" clId="{D69AC314-BFE5-4660-9154-E65219F83AC9}" dt="2022-02-28T06:10:21.234" v="152"/>
          <ac:inkMkLst>
            <pc:docMk/>
            <pc:sldMk cId="1129074166" sldId="625"/>
            <ac:inkMk id="12" creationId="{204430EF-2608-4068-9806-01FD2172BFDA}"/>
          </ac:inkMkLst>
        </pc:inkChg>
        <pc:inkChg chg="add del">
          <ac:chgData name="Viet Anh Nguyen" userId="b95f61ff061388d5" providerId="LiveId" clId="{D69AC314-BFE5-4660-9154-E65219F83AC9}" dt="2022-02-28T06:10:23.809" v="157"/>
          <ac:inkMkLst>
            <pc:docMk/>
            <pc:sldMk cId="1129074166" sldId="625"/>
            <ac:inkMk id="13" creationId="{63A20714-F37F-4308-8F2A-6BDFDBEAD382}"/>
          </ac:inkMkLst>
        </pc:inkChg>
        <pc:inkChg chg="add del">
          <ac:chgData name="Viet Anh Nguyen" userId="b95f61ff061388d5" providerId="LiveId" clId="{D69AC314-BFE5-4660-9154-E65219F83AC9}" dt="2022-02-28T06:10:23.809" v="157"/>
          <ac:inkMkLst>
            <pc:docMk/>
            <pc:sldMk cId="1129074166" sldId="625"/>
            <ac:inkMk id="14" creationId="{4EB3EB4F-DE04-4CF1-9555-DB57956BA8A2}"/>
          </ac:inkMkLst>
        </pc:inkChg>
        <pc:inkChg chg="add del">
          <ac:chgData name="Viet Anh Nguyen" userId="b95f61ff061388d5" providerId="LiveId" clId="{D69AC314-BFE5-4660-9154-E65219F83AC9}" dt="2022-02-28T06:10:23.809" v="157"/>
          <ac:inkMkLst>
            <pc:docMk/>
            <pc:sldMk cId="1129074166" sldId="625"/>
            <ac:inkMk id="15" creationId="{5E971CF3-7725-4575-A9F9-138F69BFBFBA}"/>
          </ac:inkMkLst>
        </pc:inkChg>
        <pc:inkChg chg="add del">
          <ac:chgData name="Viet Anh Nguyen" userId="b95f61ff061388d5" providerId="LiveId" clId="{D69AC314-BFE5-4660-9154-E65219F83AC9}" dt="2022-02-28T06:10:23.809" v="157"/>
          <ac:inkMkLst>
            <pc:docMk/>
            <pc:sldMk cId="1129074166" sldId="625"/>
            <ac:inkMk id="16" creationId="{D791C225-AEFB-4366-AC98-B966A2793E00}"/>
          </ac:inkMkLst>
        </pc:inkChg>
        <pc:inkChg chg="add del">
          <ac:chgData name="Viet Anh Nguyen" userId="b95f61ff061388d5" providerId="LiveId" clId="{D69AC314-BFE5-4660-9154-E65219F83AC9}" dt="2022-02-28T06:10:23.809" v="157"/>
          <ac:inkMkLst>
            <pc:docMk/>
            <pc:sldMk cId="1129074166" sldId="625"/>
            <ac:inkMk id="17" creationId="{CEB38E76-0912-4F34-95E0-3CF21D63A268}"/>
          </ac:inkMkLst>
        </pc:inkChg>
        <pc:inkChg chg="add del">
          <ac:chgData name="Viet Anh Nguyen" userId="b95f61ff061388d5" providerId="LiveId" clId="{D69AC314-BFE5-4660-9154-E65219F83AC9}" dt="2022-02-28T06:10:23.809" v="157"/>
          <ac:inkMkLst>
            <pc:docMk/>
            <pc:sldMk cId="1129074166" sldId="625"/>
            <ac:inkMk id="18" creationId="{A96A57BC-9C3C-4C3A-8FE7-F734A736D4D3}"/>
          </ac:inkMkLst>
        </pc:inkChg>
        <pc:inkChg chg="add del">
          <ac:chgData name="Viet Anh Nguyen" userId="b95f61ff061388d5" providerId="LiveId" clId="{D69AC314-BFE5-4660-9154-E65219F83AC9}" dt="2022-02-28T06:10:25.077" v="160"/>
          <ac:inkMkLst>
            <pc:docMk/>
            <pc:sldMk cId="1129074166" sldId="625"/>
            <ac:inkMk id="19" creationId="{AB303BD2-F3C1-4D42-B042-B62E1DE28E09}"/>
          </ac:inkMkLst>
        </pc:inkChg>
        <pc:inkChg chg="add del">
          <ac:chgData name="Viet Anh Nguyen" userId="b95f61ff061388d5" providerId="LiveId" clId="{D69AC314-BFE5-4660-9154-E65219F83AC9}" dt="2022-02-28T06:10:25.077" v="160"/>
          <ac:inkMkLst>
            <pc:docMk/>
            <pc:sldMk cId="1129074166" sldId="625"/>
            <ac:inkMk id="20" creationId="{C8FE28D6-E687-4E96-B083-808DF9E1EC2D}"/>
          </ac:inkMkLst>
        </pc:inkChg>
        <pc:inkChg chg="add del">
          <ac:chgData name="Viet Anh Nguyen" userId="b95f61ff061388d5" providerId="LiveId" clId="{D69AC314-BFE5-4660-9154-E65219F83AC9}" dt="2022-02-28T06:10:25.077" v="160"/>
          <ac:inkMkLst>
            <pc:docMk/>
            <pc:sldMk cId="1129074166" sldId="625"/>
            <ac:inkMk id="21" creationId="{AD72A395-5066-4116-AED9-648082D23DC5}"/>
          </ac:inkMkLst>
        </pc:inkChg>
        <pc:inkChg chg="add">
          <ac:chgData name="Viet Anh Nguyen" userId="b95f61ff061388d5" providerId="LiveId" clId="{D69AC314-BFE5-4660-9154-E65219F83AC9}" dt="2022-02-28T06:10:25.077" v="160"/>
          <ac:inkMkLst>
            <pc:docMk/>
            <pc:sldMk cId="1129074166" sldId="625"/>
            <ac:inkMk id="22" creationId="{C511F936-94D5-435E-9B18-72719B12FBEA}"/>
          </ac:inkMkLst>
        </pc:inkChg>
        <pc:inkChg chg="add del">
          <ac:chgData name="Viet Anh Nguyen" userId="b95f61ff061388d5" providerId="LiveId" clId="{D69AC314-BFE5-4660-9154-E65219F83AC9}" dt="2022-02-28T06:10:27.256" v="163"/>
          <ac:inkMkLst>
            <pc:docMk/>
            <pc:sldMk cId="1129074166" sldId="625"/>
            <ac:inkMk id="23" creationId="{C2400B30-E29E-44D6-842E-5FC5AFC65540}"/>
          </ac:inkMkLst>
        </pc:inkChg>
        <pc:inkChg chg="add del">
          <ac:chgData name="Viet Anh Nguyen" userId="b95f61ff061388d5" providerId="LiveId" clId="{D69AC314-BFE5-4660-9154-E65219F83AC9}" dt="2022-02-28T06:10:27.256" v="163"/>
          <ac:inkMkLst>
            <pc:docMk/>
            <pc:sldMk cId="1129074166" sldId="625"/>
            <ac:inkMk id="24" creationId="{EE1E00C2-9B94-4B7D-BA25-08F20996D8A8}"/>
          </ac:inkMkLst>
        </pc:inkChg>
        <pc:inkChg chg="add">
          <ac:chgData name="Viet Anh Nguyen" userId="b95f61ff061388d5" providerId="LiveId" clId="{D69AC314-BFE5-4660-9154-E65219F83AC9}" dt="2022-02-28T06:10:27.256" v="163"/>
          <ac:inkMkLst>
            <pc:docMk/>
            <pc:sldMk cId="1129074166" sldId="625"/>
            <ac:inkMk id="25" creationId="{4C272606-6F0C-45B3-A4E1-40E63B7A18F1}"/>
          </ac:inkMkLst>
        </pc:inkChg>
        <pc:inkChg chg="add del">
          <ac:chgData name="Viet Anh Nguyen" userId="b95f61ff061388d5" providerId="LiveId" clId="{D69AC314-BFE5-4660-9154-E65219F83AC9}" dt="2022-02-28T06:10:29.265" v="170"/>
          <ac:inkMkLst>
            <pc:docMk/>
            <pc:sldMk cId="1129074166" sldId="625"/>
            <ac:inkMk id="26" creationId="{91DAF4F9-DD5A-478F-BB5A-F1CF030A9D5F}"/>
          </ac:inkMkLst>
        </pc:inkChg>
        <pc:inkChg chg="add del">
          <ac:chgData name="Viet Anh Nguyen" userId="b95f61ff061388d5" providerId="LiveId" clId="{D69AC314-BFE5-4660-9154-E65219F83AC9}" dt="2022-02-28T06:10:29.265" v="170"/>
          <ac:inkMkLst>
            <pc:docMk/>
            <pc:sldMk cId="1129074166" sldId="625"/>
            <ac:inkMk id="27" creationId="{9FE955E5-E255-473D-A280-D743E7A22A2B}"/>
          </ac:inkMkLst>
        </pc:inkChg>
        <pc:inkChg chg="add del">
          <ac:chgData name="Viet Anh Nguyen" userId="b95f61ff061388d5" providerId="LiveId" clId="{D69AC314-BFE5-4660-9154-E65219F83AC9}" dt="2022-02-28T06:10:29.265" v="170"/>
          <ac:inkMkLst>
            <pc:docMk/>
            <pc:sldMk cId="1129074166" sldId="625"/>
            <ac:inkMk id="28" creationId="{6FCF9F57-DDF1-4D17-9D64-A720D8094E53}"/>
          </ac:inkMkLst>
        </pc:inkChg>
        <pc:inkChg chg="add del">
          <ac:chgData name="Viet Anh Nguyen" userId="b95f61ff061388d5" providerId="LiveId" clId="{D69AC314-BFE5-4660-9154-E65219F83AC9}" dt="2022-02-28T06:10:29.265" v="170"/>
          <ac:inkMkLst>
            <pc:docMk/>
            <pc:sldMk cId="1129074166" sldId="625"/>
            <ac:inkMk id="29" creationId="{D57C00F1-0D36-4E9F-83A3-9586AF47D35B}"/>
          </ac:inkMkLst>
        </pc:inkChg>
        <pc:inkChg chg="add del">
          <ac:chgData name="Viet Anh Nguyen" userId="b95f61ff061388d5" providerId="LiveId" clId="{D69AC314-BFE5-4660-9154-E65219F83AC9}" dt="2022-02-28T06:10:29.265" v="170"/>
          <ac:inkMkLst>
            <pc:docMk/>
            <pc:sldMk cId="1129074166" sldId="625"/>
            <ac:inkMk id="30" creationId="{DAAFE64E-1D07-4E69-B7D6-E3867AC90CDB}"/>
          </ac:inkMkLst>
        </pc:inkChg>
        <pc:inkChg chg="add del">
          <ac:chgData name="Viet Anh Nguyen" userId="b95f61ff061388d5" providerId="LiveId" clId="{D69AC314-BFE5-4660-9154-E65219F83AC9}" dt="2022-02-28T06:10:29.265" v="170"/>
          <ac:inkMkLst>
            <pc:docMk/>
            <pc:sldMk cId="1129074166" sldId="625"/>
            <ac:inkMk id="31" creationId="{B32EEB5D-62C0-46F9-9C90-33C0C13BB6B5}"/>
          </ac:inkMkLst>
        </pc:inkChg>
        <pc:inkChg chg="add">
          <ac:chgData name="Viet Anh Nguyen" userId="b95f61ff061388d5" providerId="LiveId" clId="{D69AC314-BFE5-4660-9154-E65219F83AC9}" dt="2022-02-28T06:10:29.265" v="170"/>
          <ac:inkMkLst>
            <pc:docMk/>
            <pc:sldMk cId="1129074166" sldId="625"/>
            <ac:inkMk id="32" creationId="{ECBEC0B2-700B-4CF4-BDF7-BEBD5DBA937A}"/>
          </ac:inkMkLst>
        </pc:inkChg>
        <pc:inkChg chg="add del">
          <ac:chgData name="Viet Anh Nguyen" userId="b95f61ff061388d5" providerId="LiveId" clId="{D69AC314-BFE5-4660-9154-E65219F83AC9}" dt="2022-02-28T06:10:31.432" v="175"/>
          <ac:inkMkLst>
            <pc:docMk/>
            <pc:sldMk cId="1129074166" sldId="625"/>
            <ac:inkMk id="33" creationId="{4CFEFA25-9A5E-49C7-80A4-6B5482F81790}"/>
          </ac:inkMkLst>
        </pc:inkChg>
        <pc:inkChg chg="add del">
          <ac:chgData name="Viet Anh Nguyen" userId="b95f61ff061388d5" providerId="LiveId" clId="{D69AC314-BFE5-4660-9154-E65219F83AC9}" dt="2022-02-28T06:10:31.432" v="175"/>
          <ac:inkMkLst>
            <pc:docMk/>
            <pc:sldMk cId="1129074166" sldId="625"/>
            <ac:inkMk id="34" creationId="{BF04C8AA-D261-455F-A9DA-196DDCEF673A}"/>
          </ac:inkMkLst>
        </pc:inkChg>
        <pc:inkChg chg="add del">
          <ac:chgData name="Viet Anh Nguyen" userId="b95f61ff061388d5" providerId="LiveId" clId="{D69AC314-BFE5-4660-9154-E65219F83AC9}" dt="2022-02-28T06:10:31.432" v="175"/>
          <ac:inkMkLst>
            <pc:docMk/>
            <pc:sldMk cId="1129074166" sldId="625"/>
            <ac:inkMk id="35" creationId="{6A68C4A7-1A3B-4D77-B85E-92D5CA40F5B5}"/>
          </ac:inkMkLst>
        </pc:inkChg>
        <pc:inkChg chg="add del">
          <ac:chgData name="Viet Anh Nguyen" userId="b95f61ff061388d5" providerId="LiveId" clId="{D69AC314-BFE5-4660-9154-E65219F83AC9}" dt="2022-02-28T06:10:31.432" v="175"/>
          <ac:inkMkLst>
            <pc:docMk/>
            <pc:sldMk cId="1129074166" sldId="625"/>
            <ac:inkMk id="36" creationId="{5E8AF01B-5C92-4575-BBFE-2820502DBFB6}"/>
          </ac:inkMkLst>
        </pc:inkChg>
        <pc:inkChg chg="add">
          <ac:chgData name="Viet Anh Nguyen" userId="b95f61ff061388d5" providerId="LiveId" clId="{D69AC314-BFE5-4660-9154-E65219F83AC9}" dt="2022-02-28T06:10:31.432" v="175"/>
          <ac:inkMkLst>
            <pc:docMk/>
            <pc:sldMk cId="1129074166" sldId="625"/>
            <ac:inkMk id="37" creationId="{E56C272B-4559-4AD9-AF19-174C2D0B6837}"/>
          </ac:inkMkLst>
        </pc:inkChg>
        <pc:inkChg chg="add del">
          <ac:chgData name="Viet Anh Nguyen" userId="b95f61ff061388d5" providerId="LiveId" clId="{D69AC314-BFE5-4660-9154-E65219F83AC9}" dt="2022-02-28T06:10:32.475" v="178"/>
          <ac:inkMkLst>
            <pc:docMk/>
            <pc:sldMk cId="1129074166" sldId="625"/>
            <ac:inkMk id="38" creationId="{787C0CC6-F9CA-4584-9139-4864BDF4F819}"/>
          </ac:inkMkLst>
        </pc:inkChg>
        <pc:inkChg chg="add del">
          <ac:chgData name="Viet Anh Nguyen" userId="b95f61ff061388d5" providerId="LiveId" clId="{D69AC314-BFE5-4660-9154-E65219F83AC9}" dt="2022-02-28T06:10:32.475" v="178"/>
          <ac:inkMkLst>
            <pc:docMk/>
            <pc:sldMk cId="1129074166" sldId="625"/>
            <ac:inkMk id="39" creationId="{087EE3F7-75DB-409B-8696-47D4E19FCE29}"/>
          </ac:inkMkLst>
        </pc:inkChg>
        <pc:inkChg chg="add del">
          <ac:chgData name="Viet Anh Nguyen" userId="b95f61ff061388d5" providerId="LiveId" clId="{D69AC314-BFE5-4660-9154-E65219F83AC9}" dt="2022-02-28T06:10:35.642" v="186"/>
          <ac:inkMkLst>
            <pc:docMk/>
            <pc:sldMk cId="1129074166" sldId="625"/>
            <ac:inkMk id="40" creationId="{95C1BF7B-ABE2-4C4C-8542-F4F52D021CC0}"/>
          </ac:inkMkLst>
        </pc:inkChg>
        <pc:inkChg chg="add del">
          <ac:chgData name="Viet Anh Nguyen" userId="b95f61ff061388d5" providerId="LiveId" clId="{D69AC314-BFE5-4660-9154-E65219F83AC9}" dt="2022-02-28T06:10:35.642" v="186"/>
          <ac:inkMkLst>
            <pc:docMk/>
            <pc:sldMk cId="1129074166" sldId="625"/>
            <ac:inkMk id="41" creationId="{89DD21EF-83FF-40FC-9D72-4BC137A78CBD}"/>
          </ac:inkMkLst>
        </pc:inkChg>
        <pc:inkChg chg="add del">
          <ac:chgData name="Viet Anh Nguyen" userId="b95f61ff061388d5" providerId="LiveId" clId="{D69AC314-BFE5-4660-9154-E65219F83AC9}" dt="2022-02-28T06:10:35.642" v="186"/>
          <ac:inkMkLst>
            <pc:docMk/>
            <pc:sldMk cId="1129074166" sldId="625"/>
            <ac:inkMk id="42" creationId="{39AED865-1590-4A45-AF34-D053C620D674}"/>
          </ac:inkMkLst>
        </pc:inkChg>
        <pc:inkChg chg="add del">
          <ac:chgData name="Viet Anh Nguyen" userId="b95f61ff061388d5" providerId="LiveId" clId="{D69AC314-BFE5-4660-9154-E65219F83AC9}" dt="2022-02-28T06:10:35.642" v="186"/>
          <ac:inkMkLst>
            <pc:docMk/>
            <pc:sldMk cId="1129074166" sldId="625"/>
            <ac:inkMk id="43" creationId="{5B6123E1-F454-421D-A45E-72666572D266}"/>
          </ac:inkMkLst>
        </pc:inkChg>
        <pc:inkChg chg="add del">
          <ac:chgData name="Viet Anh Nguyen" userId="b95f61ff061388d5" providerId="LiveId" clId="{D69AC314-BFE5-4660-9154-E65219F83AC9}" dt="2022-02-28T06:10:35.642" v="186"/>
          <ac:inkMkLst>
            <pc:docMk/>
            <pc:sldMk cId="1129074166" sldId="625"/>
            <ac:inkMk id="44" creationId="{3173F062-1B28-4416-A4BC-58FF26C97AC2}"/>
          </ac:inkMkLst>
        </pc:inkChg>
        <pc:inkChg chg="add del">
          <ac:chgData name="Viet Anh Nguyen" userId="b95f61ff061388d5" providerId="LiveId" clId="{D69AC314-BFE5-4660-9154-E65219F83AC9}" dt="2022-02-28T06:10:35.642" v="186"/>
          <ac:inkMkLst>
            <pc:docMk/>
            <pc:sldMk cId="1129074166" sldId="625"/>
            <ac:inkMk id="45" creationId="{06DCB6CA-DFDE-41A4-B3DB-87F3F354DE5B}"/>
          </ac:inkMkLst>
        </pc:inkChg>
        <pc:inkChg chg="add del">
          <ac:chgData name="Viet Anh Nguyen" userId="b95f61ff061388d5" providerId="LiveId" clId="{D69AC314-BFE5-4660-9154-E65219F83AC9}" dt="2022-02-28T06:10:35.642" v="186"/>
          <ac:inkMkLst>
            <pc:docMk/>
            <pc:sldMk cId="1129074166" sldId="625"/>
            <ac:inkMk id="46" creationId="{9EA20707-1B74-41BB-B090-1F8F875EA6E9}"/>
          </ac:inkMkLst>
        </pc:inkChg>
        <pc:inkChg chg="add del">
          <ac:chgData name="Viet Anh Nguyen" userId="b95f61ff061388d5" providerId="LiveId" clId="{D69AC314-BFE5-4660-9154-E65219F83AC9}" dt="2022-02-28T06:10:35.642" v="186"/>
          <ac:inkMkLst>
            <pc:docMk/>
            <pc:sldMk cId="1129074166" sldId="625"/>
            <ac:inkMk id="47" creationId="{BF8DCCC3-E333-46CB-B6F3-01E7C37307C2}"/>
          </ac:inkMkLst>
        </pc:inkChg>
        <pc:inkChg chg="add del">
          <ac:chgData name="Viet Anh Nguyen" userId="b95f61ff061388d5" providerId="LiveId" clId="{D69AC314-BFE5-4660-9154-E65219F83AC9}" dt="2022-02-28T06:10:37.943" v="192"/>
          <ac:inkMkLst>
            <pc:docMk/>
            <pc:sldMk cId="1129074166" sldId="625"/>
            <ac:inkMk id="48" creationId="{354F7F09-7362-43BE-89C7-8199E5336160}"/>
          </ac:inkMkLst>
        </pc:inkChg>
        <pc:inkChg chg="add del">
          <ac:chgData name="Viet Anh Nguyen" userId="b95f61ff061388d5" providerId="LiveId" clId="{D69AC314-BFE5-4660-9154-E65219F83AC9}" dt="2022-02-28T06:10:37.943" v="192"/>
          <ac:inkMkLst>
            <pc:docMk/>
            <pc:sldMk cId="1129074166" sldId="625"/>
            <ac:inkMk id="49" creationId="{6F9FDCBA-FD82-4007-A40B-AF7E7988D5F2}"/>
          </ac:inkMkLst>
        </pc:inkChg>
        <pc:inkChg chg="add del">
          <ac:chgData name="Viet Anh Nguyen" userId="b95f61ff061388d5" providerId="LiveId" clId="{D69AC314-BFE5-4660-9154-E65219F83AC9}" dt="2022-02-28T06:10:37.943" v="192"/>
          <ac:inkMkLst>
            <pc:docMk/>
            <pc:sldMk cId="1129074166" sldId="625"/>
            <ac:inkMk id="50" creationId="{E567661B-A34C-4596-A5F6-99E51290A1C0}"/>
          </ac:inkMkLst>
        </pc:inkChg>
        <pc:inkChg chg="add del">
          <ac:chgData name="Viet Anh Nguyen" userId="b95f61ff061388d5" providerId="LiveId" clId="{D69AC314-BFE5-4660-9154-E65219F83AC9}" dt="2022-02-28T06:10:37.943" v="192"/>
          <ac:inkMkLst>
            <pc:docMk/>
            <pc:sldMk cId="1129074166" sldId="625"/>
            <ac:inkMk id="51" creationId="{64DB7482-D656-4CB2-9779-F214C542E5B1}"/>
          </ac:inkMkLst>
        </pc:inkChg>
        <pc:inkChg chg="add del">
          <ac:chgData name="Viet Anh Nguyen" userId="b95f61ff061388d5" providerId="LiveId" clId="{D69AC314-BFE5-4660-9154-E65219F83AC9}" dt="2022-02-28T06:10:37.943" v="192"/>
          <ac:inkMkLst>
            <pc:docMk/>
            <pc:sldMk cId="1129074166" sldId="625"/>
            <ac:inkMk id="52" creationId="{4C2CF49D-7D80-4614-982D-D67627CC81F2}"/>
          </ac:inkMkLst>
        </pc:inkChg>
        <pc:inkChg chg="add del">
          <ac:chgData name="Viet Anh Nguyen" userId="b95f61ff061388d5" providerId="LiveId" clId="{D69AC314-BFE5-4660-9154-E65219F83AC9}" dt="2022-02-28T06:10:37.943" v="192"/>
          <ac:inkMkLst>
            <pc:docMk/>
            <pc:sldMk cId="1129074166" sldId="625"/>
            <ac:inkMk id="53" creationId="{9C6F4B5A-3B86-4D88-B937-DB676391DEB0}"/>
          </ac:inkMkLst>
        </pc:inkChg>
        <pc:inkChg chg="add del">
          <ac:chgData name="Viet Anh Nguyen" userId="b95f61ff061388d5" providerId="LiveId" clId="{D69AC314-BFE5-4660-9154-E65219F83AC9}" dt="2022-02-28T06:10:39.827" v="196"/>
          <ac:inkMkLst>
            <pc:docMk/>
            <pc:sldMk cId="1129074166" sldId="625"/>
            <ac:inkMk id="54" creationId="{F6BA38F0-DC33-4E27-B02F-4A7722800AA2}"/>
          </ac:inkMkLst>
        </pc:inkChg>
        <pc:inkChg chg="add del">
          <ac:chgData name="Viet Anh Nguyen" userId="b95f61ff061388d5" providerId="LiveId" clId="{D69AC314-BFE5-4660-9154-E65219F83AC9}" dt="2022-02-28T06:10:39.827" v="196"/>
          <ac:inkMkLst>
            <pc:docMk/>
            <pc:sldMk cId="1129074166" sldId="625"/>
            <ac:inkMk id="55" creationId="{57A11D15-FFCF-45D4-94B1-E7210A8EEF75}"/>
          </ac:inkMkLst>
        </pc:inkChg>
        <pc:inkChg chg="add del">
          <ac:chgData name="Viet Anh Nguyen" userId="b95f61ff061388d5" providerId="LiveId" clId="{D69AC314-BFE5-4660-9154-E65219F83AC9}" dt="2022-02-28T06:10:39.827" v="196"/>
          <ac:inkMkLst>
            <pc:docMk/>
            <pc:sldMk cId="1129074166" sldId="625"/>
            <ac:inkMk id="56" creationId="{1CDAAEF3-40C8-4B08-9188-E79E5D451ECC}"/>
          </ac:inkMkLst>
        </pc:inkChg>
        <pc:inkChg chg="add del">
          <ac:chgData name="Viet Anh Nguyen" userId="b95f61ff061388d5" providerId="LiveId" clId="{D69AC314-BFE5-4660-9154-E65219F83AC9}" dt="2022-02-28T06:10:39.827" v="196"/>
          <ac:inkMkLst>
            <pc:docMk/>
            <pc:sldMk cId="1129074166" sldId="625"/>
            <ac:inkMk id="57" creationId="{62A24BD5-A9F8-4BA6-8B44-1A3ED91D2684}"/>
          </ac:inkMkLst>
        </pc:inkChg>
        <pc:inkChg chg="add del">
          <ac:chgData name="Viet Anh Nguyen" userId="b95f61ff061388d5" providerId="LiveId" clId="{D69AC314-BFE5-4660-9154-E65219F83AC9}" dt="2022-02-28T06:10:41.675" v="198"/>
          <ac:inkMkLst>
            <pc:docMk/>
            <pc:sldMk cId="1129074166" sldId="625"/>
            <ac:inkMk id="58" creationId="{B7F078BD-C768-416F-886E-ABCAF3990A6F}"/>
          </ac:inkMkLst>
        </pc:inkChg>
        <pc:inkChg chg="add del">
          <ac:chgData name="Viet Anh Nguyen" userId="b95f61ff061388d5" providerId="LiveId" clId="{D69AC314-BFE5-4660-9154-E65219F83AC9}" dt="2022-02-28T06:10:41.675" v="198"/>
          <ac:inkMkLst>
            <pc:docMk/>
            <pc:sldMk cId="1129074166" sldId="625"/>
            <ac:inkMk id="59" creationId="{941CB05E-CDAC-422D-9864-5DF97FFC01B3}"/>
          </ac:inkMkLst>
        </pc:inkChg>
        <pc:inkChg chg="add del">
          <ac:chgData name="Viet Anh Nguyen" userId="b95f61ff061388d5" providerId="LiveId" clId="{D69AC314-BFE5-4660-9154-E65219F83AC9}" dt="2022-02-28T06:10:45.600" v="204"/>
          <ac:inkMkLst>
            <pc:docMk/>
            <pc:sldMk cId="1129074166" sldId="625"/>
            <ac:inkMk id="60" creationId="{6006D8DD-67A0-4F6E-BF66-EA747EAE44AD}"/>
          </ac:inkMkLst>
        </pc:inkChg>
        <pc:inkChg chg="add del">
          <ac:chgData name="Viet Anh Nguyen" userId="b95f61ff061388d5" providerId="LiveId" clId="{D69AC314-BFE5-4660-9154-E65219F83AC9}" dt="2022-02-28T06:10:45.600" v="204"/>
          <ac:inkMkLst>
            <pc:docMk/>
            <pc:sldMk cId="1129074166" sldId="625"/>
            <ac:inkMk id="61" creationId="{1D516485-E361-4294-A9D1-749ED2C81C6F}"/>
          </ac:inkMkLst>
        </pc:inkChg>
        <pc:inkChg chg="add del">
          <ac:chgData name="Viet Anh Nguyen" userId="b95f61ff061388d5" providerId="LiveId" clId="{D69AC314-BFE5-4660-9154-E65219F83AC9}" dt="2022-02-28T06:10:45.600" v="204"/>
          <ac:inkMkLst>
            <pc:docMk/>
            <pc:sldMk cId="1129074166" sldId="625"/>
            <ac:inkMk id="62" creationId="{663F5CB3-C67E-4A2B-A2FC-73AE5CDD10BC}"/>
          </ac:inkMkLst>
        </pc:inkChg>
        <pc:inkChg chg="add del">
          <ac:chgData name="Viet Anh Nguyen" userId="b95f61ff061388d5" providerId="LiveId" clId="{D69AC314-BFE5-4660-9154-E65219F83AC9}" dt="2022-02-28T06:10:45.600" v="204"/>
          <ac:inkMkLst>
            <pc:docMk/>
            <pc:sldMk cId="1129074166" sldId="625"/>
            <ac:inkMk id="63" creationId="{BCFDC15F-8823-48CA-B118-60C592AF038E}"/>
          </ac:inkMkLst>
        </pc:inkChg>
        <pc:inkChg chg="add del">
          <ac:chgData name="Viet Anh Nguyen" userId="b95f61ff061388d5" providerId="LiveId" clId="{D69AC314-BFE5-4660-9154-E65219F83AC9}" dt="2022-02-28T06:10:45.600" v="204"/>
          <ac:inkMkLst>
            <pc:docMk/>
            <pc:sldMk cId="1129074166" sldId="625"/>
            <ac:inkMk id="64" creationId="{8229ACAC-FFC9-4AA2-A150-4EB0B17A1A15}"/>
          </ac:inkMkLst>
        </pc:inkChg>
        <pc:inkChg chg="add del">
          <ac:chgData name="Viet Anh Nguyen" userId="b95f61ff061388d5" providerId="LiveId" clId="{D69AC314-BFE5-4660-9154-E65219F83AC9}" dt="2022-02-28T06:10:45.600" v="204"/>
          <ac:inkMkLst>
            <pc:docMk/>
            <pc:sldMk cId="1129074166" sldId="625"/>
            <ac:inkMk id="65" creationId="{FEC7C18B-AE7A-414F-87E0-646AC04D3B87}"/>
          </ac:inkMkLst>
        </pc:inkChg>
        <pc:inkChg chg="add del">
          <ac:chgData name="Viet Anh Nguyen" userId="b95f61ff061388d5" providerId="LiveId" clId="{D69AC314-BFE5-4660-9154-E65219F83AC9}" dt="2022-02-28T06:10:46.777" v="207"/>
          <ac:inkMkLst>
            <pc:docMk/>
            <pc:sldMk cId="1129074166" sldId="625"/>
            <ac:inkMk id="66" creationId="{7EEB6309-66F9-4B69-85C3-D226DA266C18}"/>
          </ac:inkMkLst>
        </pc:inkChg>
        <pc:inkChg chg="add del">
          <ac:chgData name="Viet Anh Nguyen" userId="b95f61ff061388d5" providerId="LiveId" clId="{D69AC314-BFE5-4660-9154-E65219F83AC9}" dt="2022-02-28T06:10:46.777" v="207"/>
          <ac:inkMkLst>
            <pc:docMk/>
            <pc:sldMk cId="1129074166" sldId="625"/>
            <ac:inkMk id="67" creationId="{FF29EBBD-7882-4DC6-AE89-352B6B6B5E4C}"/>
          </ac:inkMkLst>
        </pc:inkChg>
        <pc:inkChg chg="add del">
          <ac:chgData name="Viet Anh Nguyen" userId="b95f61ff061388d5" providerId="LiveId" clId="{D69AC314-BFE5-4660-9154-E65219F83AC9}" dt="2022-02-28T06:10:46.777" v="207"/>
          <ac:inkMkLst>
            <pc:docMk/>
            <pc:sldMk cId="1129074166" sldId="625"/>
            <ac:inkMk id="68" creationId="{BC6D7DA2-5682-4EC6-B7AD-DD8E5DA1DFE3}"/>
          </ac:inkMkLst>
        </pc:inkChg>
        <pc:inkChg chg="add del">
          <ac:chgData name="Viet Anh Nguyen" userId="b95f61ff061388d5" providerId="LiveId" clId="{D69AC314-BFE5-4660-9154-E65219F83AC9}" dt="2022-02-28T06:10:51.151" v="216"/>
          <ac:inkMkLst>
            <pc:docMk/>
            <pc:sldMk cId="1129074166" sldId="625"/>
            <ac:inkMk id="69" creationId="{1E78ECA5-1DD0-4041-B360-B058EBF643D0}"/>
          </ac:inkMkLst>
        </pc:inkChg>
        <pc:inkChg chg="add del">
          <ac:chgData name="Viet Anh Nguyen" userId="b95f61ff061388d5" providerId="LiveId" clId="{D69AC314-BFE5-4660-9154-E65219F83AC9}" dt="2022-02-28T06:10:51.151" v="216"/>
          <ac:inkMkLst>
            <pc:docMk/>
            <pc:sldMk cId="1129074166" sldId="625"/>
            <ac:inkMk id="70" creationId="{B2C5A8BD-D8DD-4870-97FE-484F404123D9}"/>
          </ac:inkMkLst>
        </pc:inkChg>
        <pc:inkChg chg="add del">
          <ac:chgData name="Viet Anh Nguyen" userId="b95f61ff061388d5" providerId="LiveId" clId="{D69AC314-BFE5-4660-9154-E65219F83AC9}" dt="2022-02-28T06:10:51.151" v="216"/>
          <ac:inkMkLst>
            <pc:docMk/>
            <pc:sldMk cId="1129074166" sldId="625"/>
            <ac:inkMk id="71" creationId="{05C8A06B-047B-4E2F-86C4-AA09FD98BF8F}"/>
          </ac:inkMkLst>
        </pc:inkChg>
        <pc:inkChg chg="add del">
          <ac:chgData name="Viet Anh Nguyen" userId="b95f61ff061388d5" providerId="LiveId" clId="{D69AC314-BFE5-4660-9154-E65219F83AC9}" dt="2022-02-28T06:10:51.151" v="216"/>
          <ac:inkMkLst>
            <pc:docMk/>
            <pc:sldMk cId="1129074166" sldId="625"/>
            <ac:inkMk id="72" creationId="{51E1EFC2-838D-4221-84B3-18CB12ED0676}"/>
          </ac:inkMkLst>
        </pc:inkChg>
        <pc:inkChg chg="add del">
          <ac:chgData name="Viet Anh Nguyen" userId="b95f61ff061388d5" providerId="LiveId" clId="{D69AC314-BFE5-4660-9154-E65219F83AC9}" dt="2022-02-28T06:10:51.151" v="216"/>
          <ac:inkMkLst>
            <pc:docMk/>
            <pc:sldMk cId="1129074166" sldId="625"/>
            <ac:inkMk id="73" creationId="{3BD4F1EA-3414-42BF-BBC5-944F0B80D506}"/>
          </ac:inkMkLst>
        </pc:inkChg>
        <pc:inkChg chg="add del">
          <ac:chgData name="Viet Anh Nguyen" userId="b95f61ff061388d5" providerId="LiveId" clId="{D69AC314-BFE5-4660-9154-E65219F83AC9}" dt="2022-02-28T06:10:51.151" v="216"/>
          <ac:inkMkLst>
            <pc:docMk/>
            <pc:sldMk cId="1129074166" sldId="625"/>
            <ac:inkMk id="74" creationId="{9374B020-AFEB-42A3-AF46-DDD7959B3A5E}"/>
          </ac:inkMkLst>
        </pc:inkChg>
        <pc:inkChg chg="add del">
          <ac:chgData name="Viet Anh Nguyen" userId="b95f61ff061388d5" providerId="LiveId" clId="{D69AC314-BFE5-4660-9154-E65219F83AC9}" dt="2022-02-28T06:10:51.151" v="216"/>
          <ac:inkMkLst>
            <pc:docMk/>
            <pc:sldMk cId="1129074166" sldId="625"/>
            <ac:inkMk id="75" creationId="{2EB420F3-56A9-4AA1-BC8F-62FCB9A27F79}"/>
          </ac:inkMkLst>
        </pc:inkChg>
        <pc:inkChg chg="add del">
          <ac:chgData name="Viet Anh Nguyen" userId="b95f61ff061388d5" providerId="LiveId" clId="{D69AC314-BFE5-4660-9154-E65219F83AC9}" dt="2022-02-28T06:10:51.151" v="216"/>
          <ac:inkMkLst>
            <pc:docMk/>
            <pc:sldMk cId="1129074166" sldId="625"/>
            <ac:inkMk id="76" creationId="{939DA337-BB6D-4D4F-98FB-22DF71BA29B0}"/>
          </ac:inkMkLst>
        </pc:inkChg>
        <pc:inkChg chg="add del">
          <ac:chgData name="Viet Anh Nguyen" userId="b95f61ff061388d5" providerId="LiveId" clId="{D69AC314-BFE5-4660-9154-E65219F83AC9}" dt="2022-02-28T06:10:51.151" v="216"/>
          <ac:inkMkLst>
            <pc:docMk/>
            <pc:sldMk cId="1129074166" sldId="625"/>
            <ac:inkMk id="77" creationId="{F9F09537-14AD-46CE-9C01-31750CA7577C}"/>
          </ac:inkMkLst>
        </pc:inkChg>
        <pc:inkChg chg="add del">
          <ac:chgData name="Viet Anh Nguyen" userId="b95f61ff061388d5" providerId="LiveId" clId="{D69AC314-BFE5-4660-9154-E65219F83AC9}" dt="2022-02-28T06:10:55.542" v="225"/>
          <ac:inkMkLst>
            <pc:docMk/>
            <pc:sldMk cId="1129074166" sldId="625"/>
            <ac:inkMk id="78" creationId="{DC7177A7-ED85-40D1-B484-1D7B36D3E53B}"/>
          </ac:inkMkLst>
        </pc:inkChg>
        <pc:inkChg chg="add del">
          <ac:chgData name="Viet Anh Nguyen" userId="b95f61ff061388d5" providerId="LiveId" clId="{D69AC314-BFE5-4660-9154-E65219F83AC9}" dt="2022-02-28T06:10:55.542" v="225"/>
          <ac:inkMkLst>
            <pc:docMk/>
            <pc:sldMk cId="1129074166" sldId="625"/>
            <ac:inkMk id="79" creationId="{745BFC2C-627B-4073-ADAD-A742DB7E7452}"/>
          </ac:inkMkLst>
        </pc:inkChg>
        <pc:inkChg chg="add del">
          <ac:chgData name="Viet Anh Nguyen" userId="b95f61ff061388d5" providerId="LiveId" clId="{D69AC314-BFE5-4660-9154-E65219F83AC9}" dt="2022-02-28T06:10:55.542" v="225"/>
          <ac:inkMkLst>
            <pc:docMk/>
            <pc:sldMk cId="1129074166" sldId="625"/>
            <ac:inkMk id="80" creationId="{0F0F3BC9-AFE2-45BA-A83B-A3A24B076591}"/>
          </ac:inkMkLst>
        </pc:inkChg>
        <pc:inkChg chg="add del">
          <ac:chgData name="Viet Anh Nguyen" userId="b95f61ff061388d5" providerId="LiveId" clId="{D69AC314-BFE5-4660-9154-E65219F83AC9}" dt="2022-02-28T06:10:55.542" v="225"/>
          <ac:inkMkLst>
            <pc:docMk/>
            <pc:sldMk cId="1129074166" sldId="625"/>
            <ac:inkMk id="81" creationId="{30E8DFFE-B0BD-455B-8E78-36E302DFA033}"/>
          </ac:inkMkLst>
        </pc:inkChg>
        <pc:inkChg chg="add del">
          <ac:chgData name="Viet Anh Nguyen" userId="b95f61ff061388d5" providerId="LiveId" clId="{D69AC314-BFE5-4660-9154-E65219F83AC9}" dt="2022-02-28T06:10:55.542" v="225"/>
          <ac:inkMkLst>
            <pc:docMk/>
            <pc:sldMk cId="1129074166" sldId="625"/>
            <ac:inkMk id="82" creationId="{B6C2F04E-BF4C-4EAE-9ABD-137C2E305169}"/>
          </ac:inkMkLst>
        </pc:inkChg>
        <pc:inkChg chg="add del">
          <ac:chgData name="Viet Anh Nguyen" userId="b95f61ff061388d5" providerId="LiveId" clId="{D69AC314-BFE5-4660-9154-E65219F83AC9}" dt="2022-02-28T06:10:55.542" v="225"/>
          <ac:inkMkLst>
            <pc:docMk/>
            <pc:sldMk cId="1129074166" sldId="625"/>
            <ac:inkMk id="83" creationId="{82FCAE3E-194B-40B5-8085-136A78B5C57B}"/>
          </ac:inkMkLst>
        </pc:inkChg>
        <pc:inkChg chg="add del">
          <ac:chgData name="Viet Anh Nguyen" userId="b95f61ff061388d5" providerId="LiveId" clId="{D69AC314-BFE5-4660-9154-E65219F83AC9}" dt="2022-02-28T06:10:55.542" v="225"/>
          <ac:inkMkLst>
            <pc:docMk/>
            <pc:sldMk cId="1129074166" sldId="625"/>
            <ac:inkMk id="84" creationId="{E6E9649D-C66B-4261-96E9-B8D9B95DDDB7}"/>
          </ac:inkMkLst>
        </pc:inkChg>
        <pc:inkChg chg="add del">
          <ac:chgData name="Viet Anh Nguyen" userId="b95f61ff061388d5" providerId="LiveId" clId="{D69AC314-BFE5-4660-9154-E65219F83AC9}" dt="2022-02-28T06:10:55.542" v="225"/>
          <ac:inkMkLst>
            <pc:docMk/>
            <pc:sldMk cId="1129074166" sldId="625"/>
            <ac:inkMk id="85" creationId="{8569437C-C59F-4D8D-8AEB-DDFBE9A17CCC}"/>
          </ac:inkMkLst>
        </pc:inkChg>
        <pc:inkChg chg="add del">
          <ac:chgData name="Viet Anh Nguyen" userId="b95f61ff061388d5" providerId="LiveId" clId="{D69AC314-BFE5-4660-9154-E65219F83AC9}" dt="2022-02-28T06:10:55.542" v="225"/>
          <ac:inkMkLst>
            <pc:docMk/>
            <pc:sldMk cId="1129074166" sldId="625"/>
            <ac:inkMk id="86" creationId="{DF1EC538-AACD-4FE7-9BD5-8C666B231419}"/>
          </ac:inkMkLst>
        </pc:inkChg>
        <pc:inkChg chg="add">
          <ac:chgData name="Viet Anh Nguyen" userId="b95f61ff061388d5" providerId="LiveId" clId="{D69AC314-BFE5-4660-9154-E65219F83AC9}" dt="2022-02-28T06:10:55.542" v="225"/>
          <ac:inkMkLst>
            <pc:docMk/>
            <pc:sldMk cId="1129074166" sldId="625"/>
            <ac:inkMk id="87" creationId="{FCB39AA8-3C14-48AE-A840-837BA6345C32}"/>
          </ac:inkMkLst>
        </pc:inkChg>
      </pc:sldChg>
      <pc:sldChg chg="addSp delSp new mod">
        <pc:chgData name="Viet Anh Nguyen" userId="b95f61ff061388d5" providerId="LiveId" clId="{D69AC314-BFE5-4660-9154-E65219F83AC9}" dt="2022-02-28T07:46:01.140" v="1161"/>
        <pc:sldMkLst>
          <pc:docMk/>
          <pc:sldMk cId="3990049719" sldId="626"/>
        </pc:sldMkLst>
        <pc:inkChg chg="add del">
          <ac:chgData name="Viet Anh Nguyen" userId="b95f61ff061388d5" providerId="LiveId" clId="{D69AC314-BFE5-4660-9154-E65219F83AC9}" dt="2022-02-28T06:12:28.332" v="233"/>
          <ac:inkMkLst>
            <pc:docMk/>
            <pc:sldMk cId="3990049719" sldId="626"/>
            <ac:inkMk id="2" creationId="{F11A14D9-F6D2-49E9-B261-DF6BAFF6C47E}"/>
          </ac:inkMkLst>
        </pc:inkChg>
        <pc:inkChg chg="add del">
          <ac:chgData name="Viet Anh Nguyen" userId="b95f61ff061388d5" providerId="LiveId" clId="{D69AC314-BFE5-4660-9154-E65219F83AC9}" dt="2022-02-28T06:12:28.332" v="233"/>
          <ac:inkMkLst>
            <pc:docMk/>
            <pc:sldMk cId="3990049719" sldId="626"/>
            <ac:inkMk id="3" creationId="{4F8B4CA9-1317-4564-A804-E85E72D420E2}"/>
          </ac:inkMkLst>
        </pc:inkChg>
        <pc:inkChg chg="add del">
          <ac:chgData name="Viet Anh Nguyen" userId="b95f61ff061388d5" providerId="LiveId" clId="{D69AC314-BFE5-4660-9154-E65219F83AC9}" dt="2022-02-28T06:12:28.332" v="233"/>
          <ac:inkMkLst>
            <pc:docMk/>
            <pc:sldMk cId="3990049719" sldId="626"/>
            <ac:inkMk id="4" creationId="{4179425C-1F7A-4CB9-AE42-FF111E3D942F}"/>
          </ac:inkMkLst>
        </pc:inkChg>
        <pc:inkChg chg="add del">
          <ac:chgData name="Viet Anh Nguyen" userId="b95f61ff061388d5" providerId="LiveId" clId="{D69AC314-BFE5-4660-9154-E65219F83AC9}" dt="2022-02-28T06:12:28.332" v="233"/>
          <ac:inkMkLst>
            <pc:docMk/>
            <pc:sldMk cId="3990049719" sldId="626"/>
            <ac:inkMk id="5" creationId="{FD4F975A-FD2B-46F8-A2E6-3CA7120BCA2D}"/>
          </ac:inkMkLst>
        </pc:inkChg>
        <pc:inkChg chg="add del">
          <ac:chgData name="Viet Anh Nguyen" userId="b95f61ff061388d5" providerId="LiveId" clId="{D69AC314-BFE5-4660-9154-E65219F83AC9}" dt="2022-02-28T06:12:28.332" v="233"/>
          <ac:inkMkLst>
            <pc:docMk/>
            <pc:sldMk cId="3990049719" sldId="626"/>
            <ac:inkMk id="6" creationId="{2F1BAACA-7483-4F95-9D63-BE91886B5983}"/>
          </ac:inkMkLst>
        </pc:inkChg>
        <pc:inkChg chg="add del">
          <ac:chgData name="Viet Anh Nguyen" userId="b95f61ff061388d5" providerId="LiveId" clId="{D69AC314-BFE5-4660-9154-E65219F83AC9}" dt="2022-02-28T06:12:28.332" v="233"/>
          <ac:inkMkLst>
            <pc:docMk/>
            <pc:sldMk cId="3990049719" sldId="626"/>
            <ac:inkMk id="7" creationId="{E33F01D3-419F-4CD1-A249-6A5F2B870A5A}"/>
          </ac:inkMkLst>
        </pc:inkChg>
        <pc:inkChg chg="add">
          <ac:chgData name="Viet Anh Nguyen" userId="b95f61ff061388d5" providerId="LiveId" clId="{D69AC314-BFE5-4660-9154-E65219F83AC9}" dt="2022-02-28T06:12:28.332" v="233"/>
          <ac:inkMkLst>
            <pc:docMk/>
            <pc:sldMk cId="3990049719" sldId="626"/>
            <ac:inkMk id="8" creationId="{A9EBF28D-29CB-4655-96B7-20E4865FBDEA}"/>
          </ac:inkMkLst>
        </pc:inkChg>
        <pc:inkChg chg="add del">
          <ac:chgData name="Viet Anh Nguyen" userId="b95f61ff061388d5" providerId="LiveId" clId="{D69AC314-BFE5-4660-9154-E65219F83AC9}" dt="2022-02-28T06:12:34.850" v="237"/>
          <ac:inkMkLst>
            <pc:docMk/>
            <pc:sldMk cId="3990049719" sldId="626"/>
            <ac:inkMk id="9" creationId="{CF902AA3-76FE-4E8B-96E9-A85837A19A88}"/>
          </ac:inkMkLst>
        </pc:inkChg>
        <pc:inkChg chg="add del">
          <ac:chgData name="Viet Anh Nguyen" userId="b95f61ff061388d5" providerId="LiveId" clId="{D69AC314-BFE5-4660-9154-E65219F83AC9}" dt="2022-02-28T06:12:34.850" v="237"/>
          <ac:inkMkLst>
            <pc:docMk/>
            <pc:sldMk cId="3990049719" sldId="626"/>
            <ac:inkMk id="10" creationId="{9212DCA5-B91E-4558-8508-658CA44E1BA5}"/>
          </ac:inkMkLst>
        </pc:inkChg>
        <pc:inkChg chg="add del">
          <ac:chgData name="Viet Anh Nguyen" userId="b95f61ff061388d5" providerId="LiveId" clId="{D69AC314-BFE5-4660-9154-E65219F83AC9}" dt="2022-02-28T06:12:34.850" v="237"/>
          <ac:inkMkLst>
            <pc:docMk/>
            <pc:sldMk cId="3990049719" sldId="626"/>
            <ac:inkMk id="11" creationId="{7451D682-BD3A-4F1F-AA9D-75539D9AAD94}"/>
          </ac:inkMkLst>
        </pc:inkChg>
        <pc:inkChg chg="add del">
          <ac:chgData name="Viet Anh Nguyen" userId="b95f61ff061388d5" providerId="LiveId" clId="{D69AC314-BFE5-4660-9154-E65219F83AC9}" dt="2022-02-28T06:12:39.270" v="247"/>
          <ac:inkMkLst>
            <pc:docMk/>
            <pc:sldMk cId="3990049719" sldId="626"/>
            <ac:inkMk id="12" creationId="{D9ABF91D-29CA-480A-A77C-C0E6C2E74DF6}"/>
          </ac:inkMkLst>
        </pc:inkChg>
        <pc:inkChg chg="add del">
          <ac:chgData name="Viet Anh Nguyen" userId="b95f61ff061388d5" providerId="LiveId" clId="{D69AC314-BFE5-4660-9154-E65219F83AC9}" dt="2022-02-28T06:12:39.270" v="247"/>
          <ac:inkMkLst>
            <pc:docMk/>
            <pc:sldMk cId="3990049719" sldId="626"/>
            <ac:inkMk id="13" creationId="{7A752110-9687-436E-A5F2-4F6FDF3D9E3F}"/>
          </ac:inkMkLst>
        </pc:inkChg>
        <pc:inkChg chg="add del">
          <ac:chgData name="Viet Anh Nguyen" userId="b95f61ff061388d5" providerId="LiveId" clId="{D69AC314-BFE5-4660-9154-E65219F83AC9}" dt="2022-02-28T06:12:39.270" v="247"/>
          <ac:inkMkLst>
            <pc:docMk/>
            <pc:sldMk cId="3990049719" sldId="626"/>
            <ac:inkMk id="14" creationId="{11400277-D453-4D63-98FD-3A69924CA43F}"/>
          </ac:inkMkLst>
        </pc:inkChg>
        <pc:inkChg chg="add del">
          <ac:chgData name="Viet Anh Nguyen" userId="b95f61ff061388d5" providerId="LiveId" clId="{D69AC314-BFE5-4660-9154-E65219F83AC9}" dt="2022-02-28T06:12:39.270" v="247"/>
          <ac:inkMkLst>
            <pc:docMk/>
            <pc:sldMk cId="3990049719" sldId="626"/>
            <ac:inkMk id="15" creationId="{44F9FC24-912B-443C-AEC4-8A4C15AAB4AC}"/>
          </ac:inkMkLst>
        </pc:inkChg>
        <pc:inkChg chg="add del">
          <ac:chgData name="Viet Anh Nguyen" userId="b95f61ff061388d5" providerId="LiveId" clId="{D69AC314-BFE5-4660-9154-E65219F83AC9}" dt="2022-02-28T06:12:39.270" v="247"/>
          <ac:inkMkLst>
            <pc:docMk/>
            <pc:sldMk cId="3990049719" sldId="626"/>
            <ac:inkMk id="16" creationId="{15A10218-F7B8-4669-9A60-B481A9A2FF26}"/>
          </ac:inkMkLst>
        </pc:inkChg>
        <pc:inkChg chg="add del">
          <ac:chgData name="Viet Anh Nguyen" userId="b95f61ff061388d5" providerId="LiveId" clId="{D69AC314-BFE5-4660-9154-E65219F83AC9}" dt="2022-02-28T06:12:39.270" v="247"/>
          <ac:inkMkLst>
            <pc:docMk/>
            <pc:sldMk cId="3990049719" sldId="626"/>
            <ac:inkMk id="17" creationId="{84FA38D2-D1AD-4046-AB20-35C6CD87464D}"/>
          </ac:inkMkLst>
        </pc:inkChg>
        <pc:inkChg chg="add del">
          <ac:chgData name="Viet Anh Nguyen" userId="b95f61ff061388d5" providerId="LiveId" clId="{D69AC314-BFE5-4660-9154-E65219F83AC9}" dt="2022-02-28T06:12:39.270" v="247"/>
          <ac:inkMkLst>
            <pc:docMk/>
            <pc:sldMk cId="3990049719" sldId="626"/>
            <ac:inkMk id="18" creationId="{587B3A62-B04B-4B20-AB11-25CB226D1431}"/>
          </ac:inkMkLst>
        </pc:inkChg>
        <pc:inkChg chg="add del">
          <ac:chgData name="Viet Anh Nguyen" userId="b95f61ff061388d5" providerId="LiveId" clId="{D69AC314-BFE5-4660-9154-E65219F83AC9}" dt="2022-02-28T06:12:39.270" v="247"/>
          <ac:inkMkLst>
            <pc:docMk/>
            <pc:sldMk cId="3990049719" sldId="626"/>
            <ac:inkMk id="19" creationId="{20FDD33D-E301-470D-B218-E2E1469D2221}"/>
          </ac:inkMkLst>
        </pc:inkChg>
        <pc:inkChg chg="add del">
          <ac:chgData name="Viet Anh Nguyen" userId="b95f61ff061388d5" providerId="LiveId" clId="{D69AC314-BFE5-4660-9154-E65219F83AC9}" dt="2022-02-28T06:12:39.270" v="247"/>
          <ac:inkMkLst>
            <pc:docMk/>
            <pc:sldMk cId="3990049719" sldId="626"/>
            <ac:inkMk id="20" creationId="{E5FE7C87-C273-416D-9B70-E9226AC1DABC}"/>
          </ac:inkMkLst>
        </pc:inkChg>
        <pc:inkChg chg="add del">
          <ac:chgData name="Viet Anh Nguyen" userId="b95f61ff061388d5" providerId="LiveId" clId="{D69AC314-BFE5-4660-9154-E65219F83AC9}" dt="2022-02-28T06:12:39.270" v="247"/>
          <ac:inkMkLst>
            <pc:docMk/>
            <pc:sldMk cId="3990049719" sldId="626"/>
            <ac:inkMk id="21" creationId="{B4AB0AB3-F94E-479B-8E66-7F93F732CB5E}"/>
          </ac:inkMkLst>
        </pc:inkChg>
        <pc:inkChg chg="add del">
          <ac:chgData name="Viet Anh Nguyen" userId="b95f61ff061388d5" providerId="LiveId" clId="{D69AC314-BFE5-4660-9154-E65219F83AC9}" dt="2022-02-28T06:12:40.408" v="249"/>
          <ac:inkMkLst>
            <pc:docMk/>
            <pc:sldMk cId="3990049719" sldId="626"/>
            <ac:inkMk id="22" creationId="{AD7305B5-A8A1-4C3C-9C16-9ADDAAB0DCCD}"/>
          </ac:inkMkLst>
        </pc:inkChg>
        <pc:inkChg chg="add">
          <ac:chgData name="Viet Anh Nguyen" userId="b95f61ff061388d5" providerId="LiveId" clId="{D69AC314-BFE5-4660-9154-E65219F83AC9}" dt="2022-02-28T06:12:39.270" v="247"/>
          <ac:inkMkLst>
            <pc:docMk/>
            <pc:sldMk cId="3990049719" sldId="626"/>
            <ac:inkMk id="23" creationId="{FB2AC388-DA08-45E8-9BA3-5D5B2005022A}"/>
          </ac:inkMkLst>
        </pc:inkChg>
        <pc:inkChg chg="add del">
          <ac:chgData name="Viet Anh Nguyen" userId="b95f61ff061388d5" providerId="LiveId" clId="{D69AC314-BFE5-4660-9154-E65219F83AC9}" dt="2022-02-28T06:12:40.408" v="249"/>
          <ac:inkMkLst>
            <pc:docMk/>
            <pc:sldMk cId="3990049719" sldId="626"/>
            <ac:inkMk id="24" creationId="{410A9CE7-462A-4408-AFE5-0BFE2A1A6E26}"/>
          </ac:inkMkLst>
        </pc:inkChg>
        <pc:inkChg chg="add del">
          <ac:chgData name="Viet Anh Nguyen" userId="b95f61ff061388d5" providerId="LiveId" clId="{D69AC314-BFE5-4660-9154-E65219F83AC9}" dt="2022-02-28T06:12:41.920" v="252"/>
          <ac:inkMkLst>
            <pc:docMk/>
            <pc:sldMk cId="3990049719" sldId="626"/>
            <ac:inkMk id="25" creationId="{3B3E1684-E6EF-41E3-B3C5-F4593DEB3D1C}"/>
          </ac:inkMkLst>
        </pc:inkChg>
        <pc:inkChg chg="add">
          <ac:chgData name="Viet Anh Nguyen" userId="b95f61ff061388d5" providerId="LiveId" clId="{D69AC314-BFE5-4660-9154-E65219F83AC9}" dt="2022-02-28T06:12:40.467" v="250" actId="9405"/>
          <ac:inkMkLst>
            <pc:docMk/>
            <pc:sldMk cId="3990049719" sldId="626"/>
            <ac:inkMk id="26" creationId="{B536434E-5137-42DD-9456-90DA12AA4BA8}"/>
          </ac:inkMkLst>
        </pc:inkChg>
        <pc:inkChg chg="add del">
          <ac:chgData name="Viet Anh Nguyen" userId="b95f61ff061388d5" providerId="LiveId" clId="{D69AC314-BFE5-4660-9154-E65219F83AC9}" dt="2022-02-28T06:12:41.920" v="252"/>
          <ac:inkMkLst>
            <pc:docMk/>
            <pc:sldMk cId="3990049719" sldId="626"/>
            <ac:inkMk id="27" creationId="{EFB9FAFD-DF1A-4651-9AD1-3BEEF83778F7}"/>
          </ac:inkMkLst>
        </pc:inkChg>
        <pc:inkChg chg="add">
          <ac:chgData name="Viet Anh Nguyen" userId="b95f61ff061388d5" providerId="LiveId" clId="{D69AC314-BFE5-4660-9154-E65219F83AC9}" dt="2022-02-28T06:12:41.920" v="252"/>
          <ac:inkMkLst>
            <pc:docMk/>
            <pc:sldMk cId="3990049719" sldId="626"/>
            <ac:inkMk id="28" creationId="{BFE7ED17-EE58-475F-9B41-E7007D095926}"/>
          </ac:inkMkLst>
        </pc:inkChg>
        <pc:inkChg chg="add del">
          <ac:chgData name="Viet Anh Nguyen" userId="b95f61ff061388d5" providerId="LiveId" clId="{D69AC314-BFE5-4660-9154-E65219F83AC9}" dt="2022-02-28T07:45:59.807" v="1157"/>
          <ac:inkMkLst>
            <pc:docMk/>
            <pc:sldMk cId="3990049719" sldId="626"/>
            <ac:inkMk id="29" creationId="{83A79C9C-2910-4783-A184-0B26C52187D6}"/>
          </ac:inkMkLst>
        </pc:inkChg>
        <pc:inkChg chg="add del">
          <ac:chgData name="Viet Anh Nguyen" userId="b95f61ff061388d5" providerId="LiveId" clId="{D69AC314-BFE5-4660-9154-E65219F83AC9}" dt="2022-02-28T07:45:59.807" v="1157"/>
          <ac:inkMkLst>
            <pc:docMk/>
            <pc:sldMk cId="3990049719" sldId="626"/>
            <ac:inkMk id="30" creationId="{19C56E7A-0134-4E7C-A061-DCA7282B6B18}"/>
          </ac:inkMkLst>
        </pc:inkChg>
        <pc:inkChg chg="add del">
          <ac:chgData name="Viet Anh Nguyen" userId="b95f61ff061388d5" providerId="LiveId" clId="{D69AC314-BFE5-4660-9154-E65219F83AC9}" dt="2022-02-28T07:45:59.807" v="1157"/>
          <ac:inkMkLst>
            <pc:docMk/>
            <pc:sldMk cId="3990049719" sldId="626"/>
            <ac:inkMk id="31" creationId="{90289049-BFF1-4BEF-96CF-FB4215A4E486}"/>
          </ac:inkMkLst>
        </pc:inkChg>
        <pc:inkChg chg="add del">
          <ac:chgData name="Viet Anh Nguyen" userId="b95f61ff061388d5" providerId="LiveId" clId="{D69AC314-BFE5-4660-9154-E65219F83AC9}" dt="2022-02-28T07:45:59.807" v="1157"/>
          <ac:inkMkLst>
            <pc:docMk/>
            <pc:sldMk cId="3990049719" sldId="626"/>
            <ac:inkMk id="32" creationId="{8C7D97D7-C773-4492-9495-D9DD6D4B5467}"/>
          </ac:inkMkLst>
        </pc:inkChg>
        <pc:inkChg chg="add del">
          <ac:chgData name="Viet Anh Nguyen" userId="b95f61ff061388d5" providerId="LiveId" clId="{D69AC314-BFE5-4660-9154-E65219F83AC9}" dt="2022-02-28T07:45:59.807" v="1157"/>
          <ac:inkMkLst>
            <pc:docMk/>
            <pc:sldMk cId="3990049719" sldId="626"/>
            <ac:inkMk id="33" creationId="{082F795E-6F27-41E1-B58B-C68534A7831B}"/>
          </ac:inkMkLst>
        </pc:inkChg>
        <pc:inkChg chg="add del">
          <ac:chgData name="Viet Anh Nguyen" userId="b95f61ff061388d5" providerId="LiveId" clId="{D69AC314-BFE5-4660-9154-E65219F83AC9}" dt="2022-02-28T07:45:59.807" v="1157"/>
          <ac:inkMkLst>
            <pc:docMk/>
            <pc:sldMk cId="3990049719" sldId="626"/>
            <ac:inkMk id="34" creationId="{1EA3A7B0-5D77-4AF1-8B0E-AED627BFDC7C}"/>
          </ac:inkMkLst>
        </pc:inkChg>
        <pc:inkChg chg="add del">
          <ac:chgData name="Viet Anh Nguyen" userId="b95f61ff061388d5" providerId="LiveId" clId="{D69AC314-BFE5-4660-9154-E65219F83AC9}" dt="2022-02-28T07:45:59.807" v="1157"/>
          <ac:inkMkLst>
            <pc:docMk/>
            <pc:sldMk cId="3990049719" sldId="626"/>
            <ac:inkMk id="35" creationId="{5287FB34-728F-4100-AF6B-EE9FD3A3A4B2}"/>
          </ac:inkMkLst>
        </pc:inkChg>
        <pc:inkChg chg="add del">
          <ac:chgData name="Viet Anh Nguyen" userId="b95f61ff061388d5" providerId="LiveId" clId="{D69AC314-BFE5-4660-9154-E65219F83AC9}" dt="2022-02-28T07:45:59.807" v="1157"/>
          <ac:inkMkLst>
            <pc:docMk/>
            <pc:sldMk cId="3990049719" sldId="626"/>
            <ac:inkMk id="36" creationId="{8DF4EC17-4CB9-4B05-8D36-E77F43F6F4A9}"/>
          </ac:inkMkLst>
        </pc:inkChg>
        <pc:inkChg chg="add del">
          <ac:chgData name="Viet Anh Nguyen" userId="b95f61ff061388d5" providerId="LiveId" clId="{D69AC314-BFE5-4660-9154-E65219F83AC9}" dt="2022-02-28T07:45:59.807" v="1157"/>
          <ac:inkMkLst>
            <pc:docMk/>
            <pc:sldMk cId="3990049719" sldId="626"/>
            <ac:inkMk id="37" creationId="{CF75A38A-FEC2-47F6-B11A-E206FBCFD00A}"/>
          </ac:inkMkLst>
        </pc:inkChg>
        <pc:inkChg chg="add del">
          <ac:chgData name="Viet Anh Nguyen" userId="b95f61ff061388d5" providerId="LiveId" clId="{D69AC314-BFE5-4660-9154-E65219F83AC9}" dt="2022-02-28T07:46:01.140" v="1161"/>
          <ac:inkMkLst>
            <pc:docMk/>
            <pc:sldMk cId="3990049719" sldId="626"/>
            <ac:inkMk id="38" creationId="{83A69E0B-CB84-4D73-A6EA-7AF36D765E23}"/>
          </ac:inkMkLst>
        </pc:inkChg>
        <pc:inkChg chg="add del">
          <ac:chgData name="Viet Anh Nguyen" userId="b95f61ff061388d5" providerId="LiveId" clId="{D69AC314-BFE5-4660-9154-E65219F83AC9}" dt="2022-02-28T07:46:01.140" v="1161"/>
          <ac:inkMkLst>
            <pc:docMk/>
            <pc:sldMk cId="3990049719" sldId="626"/>
            <ac:inkMk id="39" creationId="{96BA29C5-9F10-4DBB-B87B-D5C7CC294AF2}"/>
          </ac:inkMkLst>
        </pc:inkChg>
        <pc:inkChg chg="add del">
          <ac:chgData name="Viet Anh Nguyen" userId="b95f61ff061388d5" providerId="LiveId" clId="{D69AC314-BFE5-4660-9154-E65219F83AC9}" dt="2022-02-28T07:46:01.140" v="1161"/>
          <ac:inkMkLst>
            <pc:docMk/>
            <pc:sldMk cId="3990049719" sldId="626"/>
            <ac:inkMk id="40" creationId="{F8D5A725-4B3F-4190-9C17-2DC234F15396}"/>
          </ac:inkMkLst>
        </pc:inkChg>
        <pc:inkChg chg="add del">
          <ac:chgData name="Viet Anh Nguyen" userId="b95f61ff061388d5" providerId="LiveId" clId="{D69AC314-BFE5-4660-9154-E65219F83AC9}" dt="2022-02-28T07:46:01.140" v="1161"/>
          <ac:inkMkLst>
            <pc:docMk/>
            <pc:sldMk cId="3990049719" sldId="626"/>
            <ac:inkMk id="41" creationId="{1299D979-D607-4AA4-B55E-C3B40A00D244}"/>
          </ac:inkMkLst>
        </pc:inkChg>
        <pc:inkChg chg="add">
          <ac:chgData name="Viet Anh Nguyen" userId="b95f61ff061388d5" providerId="LiveId" clId="{D69AC314-BFE5-4660-9154-E65219F83AC9}" dt="2022-02-28T07:46:01.140" v="1161"/>
          <ac:inkMkLst>
            <pc:docMk/>
            <pc:sldMk cId="3990049719" sldId="626"/>
            <ac:inkMk id="42" creationId="{BF05EDF4-734B-4A9E-BB1C-4F22075D7FF7}"/>
          </ac:inkMkLst>
        </pc:inkChg>
      </pc:sldChg>
      <pc:sldChg chg="addSp delSp new mod modClrScheme chgLayout">
        <pc:chgData name="Viet Anh Nguyen" userId="b95f61ff061388d5" providerId="LiveId" clId="{D69AC314-BFE5-4660-9154-E65219F83AC9}" dt="2022-02-28T06:28:31.579" v="400"/>
        <pc:sldMkLst>
          <pc:docMk/>
          <pc:sldMk cId="2526923206" sldId="627"/>
        </pc:sldMkLst>
        <pc:spChg chg="del">
          <ac:chgData name="Viet Anh Nguyen" userId="b95f61ff061388d5" providerId="LiveId" clId="{D69AC314-BFE5-4660-9154-E65219F83AC9}" dt="2022-02-28T06:27:30.140" v="338" actId="700"/>
          <ac:spMkLst>
            <pc:docMk/>
            <pc:sldMk cId="2526923206" sldId="627"/>
            <ac:spMk id="2" creationId="{7D184747-3B9D-4F2A-82AC-85839E1DA478}"/>
          </ac:spMkLst>
        </pc:spChg>
        <pc:spChg chg="del">
          <ac:chgData name="Viet Anh Nguyen" userId="b95f61ff061388d5" providerId="LiveId" clId="{D69AC314-BFE5-4660-9154-E65219F83AC9}" dt="2022-02-28T06:27:30.140" v="338" actId="700"/>
          <ac:spMkLst>
            <pc:docMk/>
            <pc:sldMk cId="2526923206" sldId="627"/>
            <ac:spMk id="3" creationId="{EDE34A36-0EC1-4794-B368-BD9C24C386DB}"/>
          </ac:spMkLst>
        </pc:spChg>
        <pc:inkChg chg="add del">
          <ac:chgData name="Viet Anh Nguyen" userId="b95f61ff061388d5" providerId="LiveId" clId="{D69AC314-BFE5-4660-9154-E65219F83AC9}" dt="2022-02-28T06:27:40.790" v="346"/>
          <ac:inkMkLst>
            <pc:docMk/>
            <pc:sldMk cId="2526923206" sldId="627"/>
            <ac:inkMk id="4" creationId="{1416746B-30D0-48A7-A74C-B4487B1748AA}"/>
          </ac:inkMkLst>
        </pc:inkChg>
        <pc:inkChg chg="add del">
          <ac:chgData name="Viet Anh Nguyen" userId="b95f61ff061388d5" providerId="LiveId" clId="{D69AC314-BFE5-4660-9154-E65219F83AC9}" dt="2022-02-28T06:27:40.790" v="346"/>
          <ac:inkMkLst>
            <pc:docMk/>
            <pc:sldMk cId="2526923206" sldId="627"/>
            <ac:inkMk id="5" creationId="{F18D586B-0C5A-4717-88AF-79605BDB9EF8}"/>
          </ac:inkMkLst>
        </pc:inkChg>
        <pc:inkChg chg="add del">
          <ac:chgData name="Viet Anh Nguyen" userId="b95f61ff061388d5" providerId="LiveId" clId="{D69AC314-BFE5-4660-9154-E65219F83AC9}" dt="2022-02-28T06:27:40.790" v="346"/>
          <ac:inkMkLst>
            <pc:docMk/>
            <pc:sldMk cId="2526923206" sldId="627"/>
            <ac:inkMk id="6" creationId="{CA0F46CF-AAEA-4C9B-8E78-1EB9F0B4C235}"/>
          </ac:inkMkLst>
        </pc:inkChg>
        <pc:inkChg chg="add del">
          <ac:chgData name="Viet Anh Nguyen" userId="b95f61ff061388d5" providerId="LiveId" clId="{D69AC314-BFE5-4660-9154-E65219F83AC9}" dt="2022-02-28T06:27:40.790" v="346"/>
          <ac:inkMkLst>
            <pc:docMk/>
            <pc:sldMk cId="2526923206" sldId="627"/>
            <ac:inkMk id="7" creationId="{E1C386B4-7402-4895-8436-386CE4E2DEF6}"/>
          </ac:inkMkLst>
        </pc:inkChg>
        <pc:inkChg chg="add del">
          <ac:chgData name="Viet Anh Nguyen" userId="b95f61ff061388d5" providerId="LiveId" clId="{D69AC314-BFE5-4660-9154-E65219F83AC9}" dt="2022-02-28T06:27:40.790" v="346"/>
          <ac:inkMkLst>
            <pc:docMk/>
            <pc:sldMk cId="2526923206" sldId="627"/>
            <ac:inkMk id="8" creationId="{358F3651-AD83-4DFC-B16A-F5141D300B30}"/>
          </ac:inkMkLst>
        </pc:inkChg>
        <pc:inkChg chg="add del">
          <ac:chgData name="Viet Anh Nguyen" userId="b95f61ff061388d5" providerId="LiveId" clId="{D69AC314-BFE5-4660-9154-E65219F83AC9}" dt="2022-02-28T06:27:40.790" v="346"/>
          <ac:inkMkLst>
            <pc:docMk/>
            <pc:sldMk cId="2526923206" sldId="627"/>
            <ac:inkMk id="9" creationId="{A0918494-274F-4EB8-B41E-31D018F79519}"/>
          </ac:inkMkLst>
        </pc:inkChg>
        <pc:inkChg chg="add del">
          <ac:chgData name="Viet Anh Nguyen" userId="b95f61ff061388d5" providerId="LiveId" clId="{D69AC314-BFE5-4660-9154-E65219F83AC9}" dt="2022-02-28T06:27:40.790" v="346"/>
          <ac:inkMkLst>
            <pc:docMk/>
            <pc:sldMk cId="2526923206" sldId="627"/>
            <ac:inkMk id="10" creationId="{D379F631-3BE7-4895-BC3D-BC662C0D1CF7}"/>
          </ac:inkMkLst>
        </pc:inkChg>
        <pc:inkChg chg="add del">
          <ac:chgData name="Viet Anh Nguyen" userId="b95f61ff061388d5" providerId="LiveId" clId="{D69AC314-BFE5-4660-9154-E65219F83AC9}" dt="2022-02-28T06:27:50.033" v="352"/>
          <ac:inkMkLst>
            <pc:docMk/>
            <pc:sldMk cId="2526923206" sldId="627"/>
            <ac:inkMk id="11" creationId="{FCD9E6D2-15F7-4FB1-BC1D-6B444AEB54FD}"/>
          </ac:inkMkLst>
        </pc:inkChg>
        <pc:inkChg chg="add del">
          <ac:chgData name="Viet Anh Nguyen" userId="b95f61ff061388d5" providerId="LiveId" clId="{D69AC314-BFE5-4660-9154-E65219F83AC9}" dt="2022-02-28T06:27:50.033" v="352"/>
          <ac:inkMkLst>
            <pc:docMk/>
            <pc:sldMk cId="2526923206" sldId="627"/>
            <ac:inkMk id="12" creationId="{EE21B8FF-6B0B-4D05-927C-D9A049EEAAFA}"/>
          </ac:inkMkLst>
        </pc:inkChg>
        <pc:inkChg chg="add del">
          <ac:chgData name="Viet Anh Nguyen" userId="b95f61ff061388d5" providerId="LiveId" clId="{D69AC314-BFE5-4660-9154-E65219F83AC9}" dt="2022-02-28T06:27:50.033" v="352"/>
          <ac:inkMkLst>
            <pc:docMk/>
            <pc:sldMk cId="2526923206" sldId="627"/>
            <ac:inkMk id="13" creationId="{C79C410B-CC03-4048-A98B-035452B4383F}"/>
          </ac:inkMkLst>
        </pc:inkChg>
        <pc:inkChg chg="add del">
          <ac:chgData name="Viet Anh Nguyen" userId="b95f61ff061388d5" providerId="LiveId" clId="{D69AC314-BFE5-4660-9154-E65219F83AC9}" dt="2022-02-28T06:27:50.033" v="352"/>
          <ac:inkMkLst>
            <pc:docMk/>
            <pc:sldMk cId="2526923206" sldId="627"/>
            <ac:inkMk id="14" creationId="{034813A0-2A36-4EAA-9D8C-D517B4CFB397}"/>
          </ac:inkMkLst>
        </pc:inkChg>
        <pc:inkChg chg="add del">
          <ac:chgData name="Viet Anh Nguyen" userId="b95f61ff061388d5" providerId="LiveId" clId="{D69AC314-BFE5-4660-9154-E65219F83AC9}" dt="2022-02-28T06:27:50.033" v="352"/>
          <ac:inkMkLst>
            <pc:docMk/>
            <pc:sldMk cId="2526923206" sldId="627"/>
            <ac:inkMk id="15" creationId="{2140C919-E5DA-41B6-A99B-3D4D2EE3E260}"/>
          </ac:inkMkLst>
        </pc:inkChg>
        <pc:inkChg chg="add del">
          <ac:chgData name="Viet Anh Nguyen" userId="b95f61ff061388d5" providerId="LiveId" clId="{D69AC314-BFE5-4660-9154-E65219F83AC9}" dt="2022-02-28T06:27:50.033" v="352"/>
          <ac:inkMkLst>
            <pc:docMk/>
            <pc:sldMk cId="2526923206" sldId="627"/>
            <ac:inkMk id="16" creationId="{D1860267-66D3-47E8-B389-766BEB3FED47}"/>
          </ac:inkMkLst>
        </pc:inkChg>
        <pc:inkChg chg="add del">
          <ac:chgData name="Viet Anh Nguyen" userId="b95f61ff061388d5" providerId="LiveId" clId="{D69AC314-BFE5-4660-9154-E65219F83AC9}" dt="2022-02-28T06:27:53.851" v="359"/>
          <ac:inkMkLst>
            <pc:docMk/>
            <pc:sldMk cId="2526923206" sldId="627"/>
            <ac:inkMk id="17" creationId="{16AB1582-F4C8-4B8B-A230-8D37B9C0B3D6}"/>
          </ac:inkMkLst>
        </pc:inkChg>
        <pc:inkChg chg="add del">
          <ac:chgData name="Viet Anh Nguyen" userId="b95f61ff061388d5" providerId="LiveId" clId="{D69AC314-BFE5-4660-9154-E65219F83AC9}" dt="2022-02-28T06:27:53.851" v="359"/>
          <ac:inkMkLst>
            <pc:docMk/>
            <pc:sldMk cId="2526923206" sldId="627"/>
            <ac:inkMk id="18" creationId="{233052A2-DFDA-4216-81AC-E3A8238C8B64}"/>
          </ac:inkMkLst>
        </pc:inkChg>
        <pc:inkChg chg="add del">
          <ac:chgData name="Viet Anh Nguyen" userId="b95f61ff061388d5" providerId="LiveId" clId="{D69AC314-BFE5-4660-9154-E65219F83AC9}" dt="2022-02-28T06:27:53.851" v="359"/>
          <ac:inkMkLst>
            <pc:docMk/>
            <pc:sldMk cId="2526923206" sldId="627"/>
            <ac:inkMk id="19" creationId="{ED1EDDE4-4874-44B0-9F2C-EDDBE9F925E8}"/>
          </ac:inkMkLst>
        </pc:inkChg>
        <pc:inkChg chg="add del">
          <ac:chgData name="Viet Anh Nguyen" userId="b95f61ff061388d5" providerId="LiveId" clId="{D69AC314-BFE5-4660-9154-E65219F83AC9}" dt="2022-02-28T06:27:53.851" v="359"/>
          <ac:inkMkLst>
            <pc:docMk/>
            <pc:sldMk cId="2526923206" sldId="627"/>
            <ac:inkMk id="20" creationId="{B11E0605-F1DA-4FEA-8A19-92BDC26A67BF}"/>
          </ac:inkMkLst>
        </pc:inkChg>
        <pc:inkChg chg="add del">
          <ac:chgData name="Viet Anh Nguyen" userId="b95f61ff061388d5" providerId="LiveId" clId="{D69AC314-BFE5-4660-9154-E65219F83AC9}" dt="2022-02-28T06:27:53.851" v="359"/>
          <ac:inkMkLst>
            <pc:docMk/>
            <pc:sldMk cId="2526923206" sldId="627"/>
            <ac:inkMk id="21" creationId="{9CFD856C-FBA2-492C-9C26-6E8B83430ED8}"/>
          </ac:inkMkLst>
        </pc:inkChg>
        <pc:inkChg chg="add del">
          <ac:chgData name="Viet Anh Nguyen" userId="b95f61ff061388d5" providerId="LiveId" clId="{D69AC314-BFE5-4660-9154-E65219F83AC9}" dt="2022-02-28T06:27:53.851" v="359"/>
          <ac:inkMkLst>
            <pc:docMk/>
            <pc:sldMk cId="2526923206" sldId="627"/>
            <ac:inkMk id="22" creationId="{BC19896C-2902-495A-A86D-1C346502B83A}"/>
          </ac:inkMkLst>
        </pc:inkChg>
        <pc:inkChg chg="add del">
          <ac:chgData name="Viet Anh Nguyen" userId="b95f61ff061388d5" providerId="LiveId" clId="{D69AC314-BFE5-4660-9154-E65219F83AC9}" dt="2022-02-28T06:27:53.851" v="359"/>
          <ac:inkMkLst>
            <pc:docMk/>
            <pc:sldMk cId="2526923206" sldId="627"/>
            <ac:inkMk id="23" creationId="{277CEF47-61D0-4289-98D3-C5F67E12EC75}"/>
          </ac:inkMkLst>
        </pc:inkChg>
        <pc:inkChg chg="add del">
          <ac:chgData name="Viet Anh Nguyen" userId="b95f61ff061388d5" providerId="LiveId" clId="{D69AC314-BFE5-4660-9154-E65219F83AC9}" dt="2022-02-28T06:27:55.608" v="361"/>
          <ac:inkMkLst>
            <pc:docMk/>
            <pc:sldMk cId="2526923206" sldId="627"/>
            <ac:inkMk id="24" creationId="{EB50E797-C837-4780-A411-DBEEF863AD3D}"/>
          </ac:inkMkLst>
        </pc:inkChg>
        <pc:inkChg chg="add del">
          <ac:chgData name="Viet Anh Nguyen" userId="b95f61ff061388d5" providerId="LiveId" clId="{D69AC314-BFE5-4660-9154-E65219F83AC9}" dt="2022-02-28T06:27:55.608" v="361"/>
          <ac:inkMkLst>
            <pc:docMk/>
            <pc:sldMk cId="2526923206" sldId="627"/>
            <ac:inkMk id="25" creationId="{8EB0253F-5BC0-4D85-96F5-AE64FA44E83C}"/>
          </ac:inkMkLst>
        </pc:inkChg>
        <pc:inkChg chg="add del">
          <ac:chgData name="Viet Anh Nguyen" userId="b95f61ff061388d5" providerId="LiveId" clId="{D69AC314-BFE5-4660-9154-E65219F83AC9}" dt="2022-02-28T06:27:59.957" v="367"/>
          <ac:inkMkLst>
            <pc:docMk/>
            <pc:sldMk cId="2526923206" sldId="627"/>
            <ac:inkMk id="26" creationId="{58102323-8812-494A-9E15-214CE93771C2}"/>
          </ac:inkMkLst>
        </pc:inkChg>
        <pc:inkChg chg="add">
          <ac:chgData name="Viet Anh Nguyen" userId="b95f61ff061388d5" providerId="LiveId" clId="{D69AC314-BFE5-4660-9154-E65219F83AC9}" dt="2022-02-28T06:27:56.339" v="362" actId="9405"/>
          <ac:inkMkLst>
            <pc:docMk/>
            <pc:sldMk cId="2526923206" sldId="627"/>
            <ac:inkMk id="27" creationId="{53506D1D-6CEC-448D-8D51-B42F4C43D185}"/>
          </ac:inkMkLst>
        </pc:inkChg>
        <pc:inkChg chg="add del">
          <ac:chgData name="Viet Anh Nguyen" userId="b95f61ff061388d5" providerId="LiveId" clId="{D69AC314-BFE5-4660-9154-E65219F83AC9}" dt="2022-02-28T06:27:59.114" v="365"/>
          <ac:inkMkLst>
            <pc:docMk/>
            <pc:sldMk cId="2526923206" sldId="627"/>
            <ac:inkMk id="28" creationId="{2F4508B9-3D05-44A3-9625-8610BA3E5ECB}"/>
          </ac:inkMkLst>
        </pc:inkChg>
        <pc:inkChg chg="add del">
          <ac:chgData name="Viet Anh Nguyen" userId="b95f61ff061388d5" providerId="LiveId" clId="{D69AC314-BFE5-4660-9154-E65219F83AC9}" dt="2022-02-28T06:27:59.114" v="365"/>
          <ac:inkMkLst>
            <pc:docMk/>
            <pc:sldMk cId="2526923206" sldId="627"/>
            <ac:inkMk id="29" creationId="{21DB3802-4F07-43AD-AE42-297ADC2569E5}"/>
          </ac:inkMkLst>
        </pc:inkChg>
        <pc:inkChg chg="add del">
          <ac:chgData name="Viet Anh Nguyen" userId="b95f61ff061388d5" providerId="LiveId" clId="{D69AC314-BFE5-4660-9154-E65219F83AC9}" dt="2022-02-28T06:27:59.957" v="367"/>
          <ac:inkMkLst>
            <pc:docMk/>
            <pc:sldMk cId="2526923206" sldId="627"/>
            <ac:inkMk id="30" creationId="{BB395F30-0F89-44EF-86CA-2E0D3985E75C}"/>
          </ac:inkMkLst>
        </pc:inkChg>
        <pc:inkChg chg="add del">
          <ac:chgData name="Viet Anh Nguyen" userId="b95f61ff061388d5" providerId="LiveId" clId="{D69AC314-BFE5-4660-9154-E65219F83AC9}" dt="2022-02-28T06:27:59.957" v="367"/>
          <ac:inkMkLst>
            <pc:docMk/>
            <pc:sldMk cId="2526923206" sldId="627"/>
            <ac:inkMk id="31" creationId="{4A2C20C9-9922-4E94-8C84-4AD0564F159D}"/>
          </ac:inkMkLst>
        </pc:inkChg>
        <pc:inkChg chg="add del">
          <ac:chgData name="Viet Anh Nguyen" userId="b95f61ff061388d5" providerId="LiveId" clId="{D69AC314-BFE5-4660-9154-E65219F83AC9}" dt="2022-02-28T06:28:03.221" v="372"/>
          <ac:inkMkLst>
            <pc:docMk/>
            <pc:sldMk cId="2526923206" sldId="627"/>
            <ac:inkMk id="32" creationId="{B302B44E-F8B8-429C-A32D-E4F9118087E6}"/>
          </ac:inkMkLst>
        </pc:inkChg>
        <pc:inkChg chg="add del">
          <ac:chgData name="Viet Anh Nguyen" userId="b95f61ff061388d5" providerId="LiveId" clId="{D69AC314-BFE5-4660-9154-E65219F83AC9}" dt="2022-02-28T06:28:03.221" v="372"/>
          <ac:inkMkLst>
            <pc:docMk/>
            <pc:sldMk cId="2526923206" sldId="627"/>
            <ac:inkMk id="33" creationId="{F1A797DB-F33E-4508-BFF7-359C1302F534}"/>
          </ac:inkMkLst>
        </pc:inkChg>
        <pc:inkChg chg="add del">
          <ac:chgData name="Viet Anh Nguyen" userId="b95f61ff061388d5" providerId="LiveId" clId="{D69AC314-BFE5-4660-9154-E65219F83AC9}" dt="2022-02-28T06:28:03.221" v="372"/>
          <ac:inkMkLst>
            <pc:docMk/>
            <pc:sldMk cId="2526923206" sldId="627"/>
            <ac:inkMk id="34" creationId="{C9F814BE-B10F-4E6E-A32A-5906E48B8D1D}"/>
          </ac:inkMkLst>
        </pc:inkChg>
        <pc:inkChg chg="add del">
          <ac:chgData name="Viet Anh Nguyen" userId="b95f61ff061388d5" providerId="LiveId" clId="{D69AC314-BFE5-4660-9154-E65219F83AC9}" dt="2022-02-28T06:28:03.221" v="372"/>
          <ac:inkMkLst>
            <pc:docMk/>
            <pc:sldMk cId="2526923206" sldId="627"/>
            <ac:inkMk id="35" creationId="{0A2E3BF7-3E8D-4C83-8784-C70406D81B7B}"/>
          </ac:inkMkLst>
        </pc:inkChg>
        <pc:inkChg chg="add del">
          <ac:chgData name="Viet Anh Nguyen" userId="b95f61ff061388d5" providerId="LiveId" clId="{D69AC314-BFE5-4660-9154-E65219F83AC9}" dt="2022-02-28T06:28:03.221" v="372"/>
          <ac:inkMkLst>
            <pc:docMk/>
            <pc:sldMk cId="2526923206" sldId="627"/>
            <ac:inkMk id="36" creationId="{524ABAC5-0609-44E0-A0F5-9A5250E75800}"/>
          </ac:inkMkLst>
        </pc:inkChg>
        <pc:inkChg chg="add">
          <ac:chgData name="Viet Anh Nguyen" userId="b95f61ff061388d5" providerId="LiveId" clId="{D69AC314-BFE5-4660-9154-E65219F83AC9}" dt="2022-02-28T06:28:03.221" v="372"/>
          <ac:inkMkLst>
            <pc:docMk/>
            <pc:sldMk cId="2526923206" sldId="627"/>
            <ac:inkMk id="37" creationId="{0F66C953-169E-44A6-861C-B9B25957EB0E}"/>
          </ac:inkMkLst>
        </pc:inkChg>
        <pc:inkChg chg="add del">
          <ac:chgData name="Viet Anh Nguyen" userId="b95f61ff061388d5" providerId="LiveId" clId="{D69AC314-BFE5-4660-9154-E65219F83AC9}" dt="2022-02-28T06:28:14.532" v="377"/>
          <ac:inkMkLst>
            <pc:docMk/>
            <pc:sldMk cId="2526923206" sldId="627"/>
            <ac:inkMk id="38" creationId="{D4C8B73C-B90C-4707-B7D6-EB8579B5462C}"/>
          </ac:inkMkLst>
        </pc:inkChg>
        <pc:inkChg chg="add del">
          <ac:chgData name="Viet Anh Nguyen" userId="b95f61ff061388d5" providerId="LiveId" clId="{D69AC314-BFE5-4660-9154-E65219F83AC9}" dt="2022-02-28T06:28:14.532" v="377"/>
          <ac:inkMkLst>
            <pc:docMk/>
            <pc:sldMk cId="2526923206" sldId="627"/>
            <ac:inkMk id="39" creationId="{090571EA-B58F-46F2-97E7-70DEDBD5A012}"/>
          </ac:inkMkLst>
        </pc:inkChg>
        <pc:inkChg chg="add del">
          <ac:chgData name="Viet Anh Nguyen" userId="b95f61ff061388d5" providerId="LiveId" clId="{D69AC314-BFE5-4660-9154-E65219F83AC9}" dt="2022-02-28T06:28:14.532" v="377"/>
          <ac:inkMkLst>
            <pc:docMk/>
            <pc:sldMk cId="2526923206" sldId="627"/>
            <ac:inkMk id="40" creationId="{794F8240-A121-40F5-8DBC-F8F6E4B53430}"/>
          </ac:inkMkLst>
        </pc:inkChg>
        <pc:inkChg chg="add del">
          <ac:chgData name="Viet Anh Nguyen" userId="b95f61ff061388d5" providerId="LiveId" clId="{D69AC314-BFE5-4660-9154-E65219F83AC9}" dt="2022-02-28T06:28:14.532" v="377"/>
          <ac:inkMkLst>
            <pc:docMk/>
            <pc:sldMk cId="2526923206" sldId="627"/>
            <ac:inkMk id="41" creationId="{CFADF105-4BF8-4794-B881-6A797A4FC680}"/>
          </ac:inkMkLst>
        </pc:inkChg>
        <pc:inkChg chg="add">
          <ac:chgData name="Viet Anh Nguyen" userId="b95f61ff061388d5" providerId="LiveId" clId="{D69AC314-BFE5-4660-9154-E65219F83AC9}" dt="2022-02-28T06:28:14.532" v="377"/>
          <ac:inkMkLst>
            <pc:docMk/>
            <pc:sldMk cId="2526923206" sldId="627"/>
            <ac:inkMk id="42" creationId="{49834791-BAD5-426F-9BF0-050C64BCC461}"/>
          </ac:inkMkLst>
        </pc:inkChg>
        <pc:inkChg chg="add del">
          <ac:chgData name="Viet Anh Nguyen" userId="b95f61ff061388d5" providerId="LiveId" clId="{D69AC314-BFE5-4660-9154-E65219F83AC9}" dt="2022-02-28T06:28:17.484" v="380"/>
          <ac:inkMkLst>
            <pc:docMk/>
            <pc:sldMk cId="2526923206" sldId="627"/>
            <ac:inkMk id="43" creationId="{7624C9CA-0CAE-45D0-A144-E1845D2840C3}"/>
          </ac:inkMkLst>
        </pc:inkChg>
        <pc:inkChg chg="add del">
          <ac:chgData name="Viet Anh Nguyen" userId="b95f61ff061388d5" providerId="LiveId" clId="{D69AC314-BFE5-4660-9154-E65219F83AC9}" dt="2022-02-28T06:28:17.484" v="380"/>
          <ac:inkMkLst>
            <pc:docMk/>
            <pc:sldMk cId="2526923206" sldId="627"/>
            <ac:inkMk id="44" creationId="{894B6225-72CA-4DCA-8F14-F4C422ABB7DA}"/>
          </ac:inkMkLst>
        </pc:inkChg>
        <pc:inkChg chg="add del">
          <ac:chgData name="Viet Anh Nguyen" userId="b95f61ff061388d5" providerId="LiveId" clId="{D69AC314-BFE5-4660-9154-E65219F83AC9}" dt="2022-02-28T06:28:20.025" v="384"/>
          <ac:inkMkLst>
            <pc:docMk/>
            <pc:sldMk cId="2526923206" sldId="627"/>
            <ac:inkMk id="45" creationId="{9B665393-636D-4153-B8B2-E3470C8FC194}"/>
          </ac:inkMkLst>
        </pc:inkChg>
        <pc:inkChg chg="add del">
          <ac:chgData name="Viet Anh Nguyen" userId="b95f61ff061388d5" providerId="LiveId" clId="{D69AC314-BFE5-4660-9154-E65219F83AC9}" dt="2022-02-28T06:28:20.025" v="384"/>
          <ac:inkMkLst>
            <pc:docMk/>
            <pc:sldMk cId="2526923206" sldId="627"/>
            <ac:inkMk id="46" creationId="{D769B05C-97DD-461B-8AD9-45ED2CB96FFF}"/>
          </ac:inkMkLst>
        </pc:inkChg>
        <pc:inkChg chg="add del">
          <ac:chgData name="Viet Anh Nguyen" userId="b95f61ff061388d5" providerId="LiveId" clId="{D69AC314-BFE5-4660-9154-E65219F83AC9}" dt="2022-02-28T06:28:20.025" v="384"/>
          <ac:inkMkLst>
            <pc:docMk/>
            <pc:sldMk cId="2526923206" sldId="627"/>
            <ac:inkMk id="47" creationId="{3648E83F-68C9-47AB-BB04-A5321A6B4AE2}"/>
          </ac:inkMkLst>
        </pc:inkChg>
        <pc:inkChg chg="add del">
          <ac:chgData name="Viet Anh Nguyen" userId="b95f61ff061388d5" providerId="LiveId" clId="{D69AC314-BFE5-4660-9154-E65219F83AC9}" dt="2022-02-28T06:28:20.025" v="384"/>
          <ac:inkMkLst>
            <pc:docMk/>
            <pc:sldMk cId="2526923206" sldId="627"/>
            <ac:inkMk id="48" creationId="{CC7309C6-DEA6-4BED-AFE3-050D45A6D704}"/>
          </ac:inkMkLst>
        </pc:inkChg>
        <pc:inkChg chg="add">
          <ac:chgData name="Viet Anh Nguyen" userId="b95f61ff061388d5" providerId="LiveId" clId="{D69AC314-BFE5-4660-9154-E65219F83AC9}" dt="2022-02-28T06:28:20.025" v="384"/>
          <ac:inkMkLst>
            <pc:docMk/>
            <pc:sldMk cId="2526923206" sldId="627"/>
            <ac:inkMk id="49" creationId="{F4545407-4665-4004-A13B-C04269823727}"/>
          </ac:inkMkLst>
        </pc:inkChg>
        <pc:inkChg chg="add">
          <ac:chgData name="Viet Anh Nguyen" userId="b95f61ff061388d5" providerId="LiveId" clId="{D69AC314-BFE5-4660-9154-E65219F83AC9}" dt="2022-02-28T06:28:20.223" v="385" actId="9405"/>
          <ac:inkMkLst>
            <pc:docMk/>
            <pc:sldMk cId="2526923206" sldId="627"/>
            <ac:inkMk id="50" creationId="{1F03075C-F2A9-45C7-BFE2-46B1DDC52ECC}"/>
          </ac:inkMkLst>
        </pc:inkChg>
        <pc:inkChg chg="add del">
          <ac:chgData name="Viet Anh Nguyen" userId="b95f61ff061388d5" providerId="LiveId" clId="{D69AC314-BFE5-4660-9154-E65219F83AC9}" dt="2022-02-28T06:28:23.887" v="390"/>
          <ac:inkMkLst>
            <pc:docMk/>
            <pc:sldMk cId="2526923206" sldId="627"/>
            <ac:inkMk id="51" creationId="{7FABF853-137F-4CAC-A963-0805E9D3BA2D}"/>
          </ac:inkMkLst>
        </pc:inkChg>
        <pc:inkChg chg="add del">
          <ac:chgData name="Viet Anh Nguyen" userId="b95f61ff061388d5" providerId="LiveId" clId="{D69AC314-BFE5-4660-9154-E65219F83AC9}" dt="2022-02-28T06:28:23.887" v="390"/>
          <ac:inkMkLst>
            <pc:docMk/>
            <pc:sldMk cId="2526923206" sldId="627"/>
            <ac:inkMk id="52" creationId="{F34F3E14-B575-4971-827B-E3D88A54F689}"/>
          </ac:inkMkLst>
        </pc:inkChg>
        <pc:inkChg chg="add del">
          <ac:chgData name="Viet Anh Nguyen" userId="b95f61ff061388d5" providerId="LiveId" clId="{D69AC314-BFE5-4660-9154-E65219F83AC9}" dt="2022-02-28T06:28:23.887" v="390"/>
          <ac:inkMkLst>
            <pc:docMk/>
            <pc:sldMk cId="2526923206" sldId="627"/>
            <ac:inkMk id="53" creationId="{F9A48639-BDA3-4A3D-B1B0-C651E3FDF61B}"/>
          </ac:inkMkLst>
        </pc:inkChg>
        <pc:inkChg chg="add del">
          <ac:chgData name="Viet Anh Nguyen" userId="b95f61ff061388d5" providerId="LiveId" clId="{D69AC314-BFE5-4660-9154-E65219F83AC9}" dt="2022-02-28T06:28:23.887" v="390"/>
          <ac:inkMkLst>
            <pc:docMk/>
            <pc:sldMk cId="2526923206" sldId="627"/>
            <ac:inkMk id="54" creationId="{AC932597-745A-4DAA-BE77-E5D0E4CB4963}"/>
          </ac:inkMkLst>
        </pc:inkChg>
        <pc:inkChg chg="add">
          <ac:chgData name="Viet Anh Nguyen" userId="b95f61ff061388d5" providerId="LiveId" clId="{D69AC314-BFE5-4660-9154-E65219F83AC9}" dt="2022-02-28T06:28:23.887" v="390"/>
          <ac:inkMkLst>
            <pc:docMk/>
            <pc:sldMk cId="2526923206" sldId="627"/>
            <ac:inkMk id="55" creationId="{64BD58F4-497D-47AE-864C-0046B6758077}"/>
          </ac:inkMkLst>
        </pc:inkChg>
        <pc:inkChg chg="add del">
          <ac:chgData name="Viet Anh Nguyen" userId="b95f61ff061388d5" providerId="LiveId" clId="{D69AC314-BFE5-4660-9154-E65219F83AC9}" dt="2022-02-28T06:28:29.456" v="395"/>
          <ac:inkMkLst>
            <pc:docMk/>
            <pc:sldMk cId="2526923206" sldId="627"/>
            <ac:inkMk id="56" creationId="{3DC5F527-9A7A-4004-8A44-47C95C04526D}"/>
          </ac:inkMkLst>
        </pc:inkChg>
        <pc:inkChg chg="add del">
          <ac:chgData name="Viet Anh Nguyen" userId="b95f61ff061388d5" providerId="LiveId" clId="{D69AC314-BFE5-4660-9154-E65219F83AC9}" dt="2022-02-28T06:28:29.456" v="395"/>
          <ac:inkMkLst>
            <pc:docMk/>
            <pc:sldMk cId="2526923206" sldId="627"/>
            <ac:inkMk id="57" creationId="{B23468F5-723B-45A1-8C27-9D572FBFD411}"/>
          </ac:inkMkLst>
        </pc:inkChg>
        <pc:inkChg chg="add del">
          <ac:chgData name="Viet Anh Nguyen" userId="b95f61ff061388d5" providerId="LiveId" clId="{D69AC314-BFE5-4660-9154-E65219F83AC9}" dt="2022-02-28T06:28:29.456" v="395"/>
          <ac:inkMkLst>
            <pc:docMk/>
            <pc:sldMk cId="2526923206" sldId="627"/>
            <ac:inkMk id="58" creationId="{9750EB56-4802-4467-8265-A3270AE11914}"/>
          </ac:inkMkLst>
        </pc:inkChg>
        <pc:inkChg chg="add del">
          <ac:chgData name="Viet Anh Nguyen" userId="b95f61ff061388d5" providerId="LiveId" clId="{D69AC314-BFE5-4660-9154-E65219F83AC9}" dt="2022-02-28T06:28:29.456" v="395"/>
          <ac:inkMkLst>
            <pc:docMk/>
            <pc:sldMk cId="2526923206" sldId="627"/>
            <ac:inkMk id="59" creationId="{26F2039A-4438-4685-A21F-DCCDAD9C5C55}"/>
          </ac:inkMkLst>
        </pc:inkChg>
        <pc:inkChg chg="add del">
          <ac:chgData name="Viet Anh Nguyen" userId="b95f61ff061388d5" providerId="LiveId" clId="{D69AC314-BFE5-4660-9154-E65219F83AC9}" dt="2022-02-28T06:28:29.456" v="395"/>
          <ac:inkMkLst>
            <pc:docMk/>
            <pc:sldMk cId="2526923206" sldId="627"/>
            <ac:inkMk id="60" creationId="{92975766-3DD0-49BD-9179-9D900F690EBA}"/>
          </ac:inkMkLst>
        </pc:inkChg>
        <pc:inkChg chg="add del">
          <ac:chgData name="Viet Anh Nguyen" userId="b95f61ff061388d5" providerId="LiveId" clId="{D69AC314-BFE5-4660-9154-E65219F83AC9}" dt="2022-02-28T06:28:31.579" v="400"/>
          <ac:inkMkLst>
            <pc:docMk/>
            <pc:sldMk cId="2526923206" sldId="627"/>
            <ac:inkMk id="61" creationId="{0053F64C-04B0-402E-9147-FA4EDED7EBDE}"/>
          </ac:inkMkLst>
        </pc:inkChg>
        <pc:inkChg chg="add del">
          <ac:chgData name="Viet Anh Nguyen" userId="b95f61ff061388d5" providerId="LiveId" clId="{D69AC314-BFE5-4660-9154-E65219F83AC9}" dt="2022-02-28T06:28:31.579" v="400"/>
          <ac:inkMkLst>
            <pc:docMk/>
            <pc:sldMk cId="2526923206" sldId="627"/>
            <ac:inkMk id="62" creationId="{3190E2D2-C196-4D36-8806-465780907C49}"/>
          </ac:inkMkLst>
        </pc:inkChg>
        <pc:inkChg chg="add del">
          <ac:chgData name="Viet Anh Nguyen" userId="b95f61ff061388d5" providerId="LiveId" clId="{D69AC314-BFE5-4660-9154-E65219F83AC9}" dt="2022-02-28T06:28:31.579" v="400"/>
          <ac:inkMkLst>
            <pc:docMk/>
            <pc:sldMk cId="2526923206" sldId="627"/>
            <ac:inkMk id="63" creationId="{9488EAAF-226E-499F-93DD-41BBD140CCF0}"/>
          </ac:inkMkLst>
        </pc:inkChg>
        <pc:inkChg chg="add del">
          <ac:chgData name="Viet Anh Nguyen" userId="b95f61ff061388d5" providerId="LiveId" clId="{D69AC314-BFE5-4660-9154-E65219F83AC9}" dt="2022-02-28T06:28:31.579" v="400"/>
          <ac:inkMkLst>
            <pc:docMk/>
            <pc:sldMk cId="2526923206" sldId="627"/>
            <ac:inkMk id="64" creationId="{98720DF6-D9C4-4EB3-B43E-BE4C6222B07E}"/>
          </ac:inkMkLst>
        </pc:inkChg>
        <pc:inkChg chg="add del">
          <ac:chgData name="Viet Anh Nguyen" userId="b95f61ff061388d5" providerId="LiveId" clId="{D69AC314-BFE5-4660-9154-E65219F83AC9}" dt="2022-02-28T06:28:31.579" v="400"/>
          <ac:inkMkLst>
            <pc:docMk/>
            <pc:sldMk cId="2526923206" sldId="627"/>
            <ac:inkMk id="65" creationId="{EC1A6CC5-D34D-4AD4-B3A7-9960650609FB}"/>
          </ac:inkMkLst>
        </pc:inkChg>
        <pc:inkChg chg="add del">
          <ac:chgData name="Viet Anh Nguyen" userId="b95f61ff061388d5" providerId="LiveId" clId="{D69AC314-BFE5-4660-9154-E65219F83AC9}" dt="2022-02-28T06:28:31.579" v="400"/>
          <ac:inkMkLst>
            <pc:docMk/>
            <pc:sldMk cId="2526923206" sldId="627"/>
            <ac:inkMk id="66" creationId="{0A85C257-F916-4127-AF5C-F0E832BDA651}"/>
          </ac:inkMkLst>
        </pc:inkChg>
        <pc:inkChg chg="add">
          <ac:chgData name="Viet Anh Nguyen" userId="b95f61ff061388d5" providerId="LiveId" clId="{D69AC314-BFE5-4660-9154-E65219F83AC9}" dt="2022-02-28T06:28:31.579" v="400"/>
          <ac:inkMkLst>
            <pc:docMk/>
            <pc:sldMk cId="2526923206" sldId="627"/>
            <ac:inkMk id="67" creationId="{C9A9E395-F4C4-4109-8F06-4446E88C96EC}"/>
          </ac:inkMkLst>
        </pc:inkChg>
      </pc:sldChg>
      <pc:sldChg chg="addSp delSp new mod modClrScheme chgLayout">
        <pc:chgData name="Viet Anh Nguyen" userId="b95f61ff061388d5" providerId="LiveId" clId="{D69AC314-BFE5-4660-9154-E65219F83AC9}" dt="2022-02-28T06:37:03.038" v="688" actId="9405"/>
        <pc:sldMkLst>
          <pc:docMk/>
          <pc:sldMk cId="768782741" sldId="628"/>
        </pc:sldMkLst>
        <pc:spChg chg="del">
          <ac:chgData name="Viet Anh Nguyen" userId="b95f61ff061388d5" providerId="LiveId" clId="{D69AC314-BFE5-4660-9154-E65219F83AC9}" dt="2022-02-28T06:35:09.273" v="523" actId="700"/>
          <ac:spMkLst>
            <pc:docMk/>
            <pc:sldMk cId="768782741" sldId="628"/>
            <ac:spMk id="2" creationId="{FFD0B525-37B2-4F19-B7B3-A7CEB1EA3152}"/>
          </ac:spMkLst>
        </pc:spChg>
        <pc:spChg chg="del">
          <ac:chgData name="Viet Anh Nguyen" userId="b95f61ff061388d5" providerId="LiveId" clId="{D69AC314-BFE5-4660-9154-E65219F83AC9}" dt="2022-02-28T06:35:09.273" v="523" actId="700"/>
          <ac:spMkLst>
            <pc:docMk/>
            <pc:sldMk cId="768782741" sldId="628"/>
            <ac:spMk id="3" creationId="{86383FA2-E86B-471F-A7F3-06FB2E69678E}"/>
          </ac:spMkLst>
        </pc:spChg>
        <pc:inkChg chg="add del">
          <ac:chgData name="Viet Anh Nguyen" userId="b95f61ff061388d5" providerId="LiveId" clId="{D69AC314-BFE5-4660-9154-E65219F83AC9}" dt="2022-02-28T06:35:54.882" v="535"/>
          <ac:inkMkLst>
            <pc:docMk/>
            <pc:sldMk cId="768782741" sldId="628"/>
            <ac:inkMk id="4" creationId="{AAECAD8C-E5DD-4711-88E3-F42A32D75905}"/>
          </ac:inkMkLst>
        </pc:inkChg>
        <pc:inkChg chg="add del">
          <ac:chgData name="Viet Anh Nguyen" userId="b95f61ff061388d5" providerId="LiveId" clId="{D69AC314-BFE5-4660-9154-E65219F83AC9}" dt="2022-02-28T06:35:54.882" v="535"/>
          <ac:inkMkLst>
            <pc:docMk/>
            <pc:sldMk cId="768782741" sldId="628"/>
            <ac:inkMk id="5" creationId="{FE1755D6-0B64-4DC7-92EC-16CD1557F9B4}"/>
          </ac:inkMkLst>
        </pc:inkChg>
        <pc:inkChg chg="add del">
          <ac:chgData name="Viet Anh Nguyen" userId="b95f61ff061388d5" providerId="LiveId" clId="{D69AC314-BFE5-4660-9154-E65219F83AC9}" dt="2022-02-28T06:35:54.882" v="535"/>
          <ac:inkMkLst>
            <pc:docMk/>
            <pc:sldMk cId="768782741" sldId="628"/>
            <ac:inkMk id="6" creationId="{8CCA5B71-D083-4ABE-AC94-625B2C1529BA}"/>
          </ac:inkMkLst>
        </pc:inkChg>
        <pc:inkChg chg="add del">
          <ac:chgData name="Viet Anh Nguyen" userId="b95f61ff061388d5" providerId="LiveId" clId="{D69AC314-BFE5-4660-9154-E65219F83AC9}" dt="2022-02-28T06:35:54.882" v="535"/>
          <ac:inkMkLst>
            <pc:docMk/>
            <pc:sldMk cId="768782741" sldId="628"/>
            <ac:inkMk id="7" creationId="{473F4583-9449-4F67-9653-22B91934D7B9}"/>
          </ac:inkMkLst>
        </pc:inkChg>
        <pc:inkChg chg="add del">
          <ac:chgData name="Viet Anh Nguyen" userId="b95f61ff061388d5" providerId="LiveId" clId="{D69AC314-BFE5-4660-9154-E65219F83AC9}" dt="2022-02-28T06:35:54.882" v="535"/>
          <ac:inkMkLst>
            <pc:docMk/>
            <pc:sldMk cId="768782741" sldId="628"/>
            <ac:inkMk id="8" creationId="{671B1F9A-E5C6-4F9D-99EB-B5B6735618CE}"/>
          </ac:inkMkLst>
        </pc:inkChg>
        <pc:inkChg chg="add del">
          <ac:chgData name="Viet Anh Nguyen" userId="b95f61ff061388d5" providerId="LiveId" clId="{D69AC314-BFE5-4660-9154-E65219F83AC9}" dt="2022-02-28T06:35:54.882" v="535"/>
          <ac:inkMkLst>
            <pc:docMk/>
            <pc:sldMk cId="768782741" sldId="628"/>
            <ac:inkMk id="9" creationId="{8FB4F3E2-2D7E-44D7-8FF3-DB27E5AA7ECF}"/>
          </ac:inkMkLst>
        </pc:inkChg>
        <pc:inkChg chg="add del">
          <ac:chgData name="Viet Anh Nguyen" userId="b95f61ff061388d5" providerId="LiveId" clId="{D69AC314-BFE5-4660-9154-E65219F83AC9}" dt="2022-02-28T06:35:54.882" v="535"/>
          <ac:inkMkLst>
            <pc:docMk/>
            <pc:sldMk cId="768782741" sldId="628"/>
            <ac:inkMk id="10" creationId="{B63E05C5-33AB-4CBE-BAA8-B1E55CD032FA}"/>
          </ac:inkMkLst>
        </pc:inkChg>
        <pc:inkChg chg="add del">
          <ac:chgData name="Viet Anh Nguyen" userId="b95f61ff061388d5" providerId="LiveId" clId="{D69AC314-BFE5-4660-9154-E65219F83AC9}" dt="2022-02-28T06:35:54.882" v="535"/>
          <ac:inkMkLst>
            <pc:docMk/>
            <pc:sldMk cId="768782741" sldId="628"/>
            <ac:inkMk id="11" creationId="{ABA93543-2861-4E75-BA6F-2C04CDAC2539}"/>
          </ac:inkMkLst>
        </pc:inkChg>
        <pc:inkChg chg="add del">
          <ac:chgData name="Viet Anh Nguyen" userId="b95f61ff061388d5" providerId="LiveId" clId="{D69AC314-BFE5-4660-9154-E65219F83AC9}" dt="2022-02-28T06:35:54.882" v="535"/>
          <ac:inkMkLst>
            <pc:docMk/>
            <pc:sldMk cId="768782741" sldId="628"/>
            <ac:inkMk id="12" creationId="{063B835C-C0EE-4733-9D29-604157C3A622}"/>
          </ac:inkMkLst>
        </pc:inkChg>
        <pc:inkChg chg="add">
          <ac:chgData name="Viet Anh Nguyen" userId="b95f61ff061388d5" providerId="LiveId" clId="{D69AC314-BFE5-4660-9154-E65219F83AC9}" dt="2022-02-28T06:35:54.218" v="533" actId="9405"/>
          <ac:inkMkLst>
            <pc:docMk/>
            <pc:sldMk cId="768782741" sldId="628"/>
            <ac:inkMk id="13" creationId="{21ED0CDD-ED94-4A6C-B8BD-E926B7D9D192}"/>
          </ac:inkMkLst>
        </pc:inkChg>
        <pc:inkChg chg="add">
          <ac:chgData name="Viet Anh Nguyen" userId="b95f61ff061388d5" providerId="LiveId" clId="{D69AC314-BFE5-4660-9154-E65219F83AC9}" dt="2022-02-28T06:35:54.326" v="534" actId="9405"/>
          <ac:inkMkLst>
            <pc:docMk/>
            <pc:sldMk cId="768782741" sldId="628"/>
            <ac:inkMk id="14" creationId="{1776CAAE-D3D9-4AFA-8C76-34200F652D3A}"/>
          </ac:inkMkLst>
        </pc:inkChg>
        <pc:inkChg chg="add">
          <ac:chgData name="Viet Anh Nguyen" userId="b95f61ff061388d5" providerId="LiveId" clId="{D69AC314-BFE5-4660-9154-E65219F83AC9}" dt="2022-02-28T06:35:54.882" v="535"/>
          <ac:inkMkLst>
            <pc:docMk/>
            <pc:sldMk cId="768782741" sldId="628"/>
            <ac:inkMk id="15" creationId="{95EF9E3F-A882-459D-99DB-F8C81EEDEBAC}"/>
          </ac:inkMkLst>
        </pc:inkChg>
        <pc:inkChg chg="add">
          <ac:chgData name="Viet Anh Nguyen" userId="b95f61ff061388d5" providerId="LiveId" clId="{D69AC314-BFE5-4660-9154-E65219F83AC9}" dt="2022-02-28T06:35:54.882" v="535"/>
          <ac:inkMkLst>
            <pc:docMk/>
            <pc:sldMk cId="768782741" sldId="628"/>
            <ac:inkMk id="16" creationId="{8FABEBBB-E48D-4E42-A776-449928669B42}"/>
          </ac:inkMkLst>
        </pc:inkChg>
        <pc:inkChg chg="add del">
          <ac:chgData name="Viet Anh Nguyen" userId="b95f61ff061388d5" providerId="LiveId" clId="{D69AC314-BFE5-4660-9154-E65219F83AC9}" dt="2022-02-28T06:35:56.842" v="542"/>
          <ac:inkMkLst>
            <pc:docMk/>
            <pc:sldMk cId="768782741" sldId="628"/>
            <ac:inkMk id="17" creationId="{F98CDFC7-C534-4E39-B6F8-4173F9E8DCC2}"/>
          </ac:inkMkLst>
        </pc:inkChg>
        <pc:inkChg chg="add del">
          <ac:chgData name="Viet Anh Nguyen" userId="b95f61ff061388d5" providerId="LiveId" clId="{D69AC314-BFE5-4660-9154-E65219F83AC9}" dt="2022-02-28T06:35:56.842" v="542"/>
          <ac:inkMkLst>
            <pc:docMk/>
            <pc:sldMk cId="768782741" sldId="628"/>
            <ac:inkMk id="18" creationId="{C4E6640C-6B9A-447A-86F0-3E6AB5436193}"/>
          </ac:inkMkLst>
        </pc:inkChg>
        <pc:inkChg chg="add del">
          <ac:chgData name="Viet Anh Nguyen" userId="b95f61ff061388d5" providerId="LiveId" clId="{D69AC314-BFE5-4660-9154-E65219F83AC9}" dt="2022-02-28T06:35:56.842" v="542"/>
          <ac:inkMkLst>
            <pc:docMk/>
            <pc:sldMk cId="768782741" sldId="628"/>
            <ac:inkMk id="19" creationId="{EF4A53C4-34FA-48EC-A969-CD8C1998FADE}"/>
          </ac:inkMkLst>
        </pc:inkChg>
        <pc:inkChg chg="add del">
          <ac:chgData name="Viet Anh Nguyen" userId="b95f61ff061388d5" providerId="LiveId" clId="{D69AC314-BFE5-4660-9154-E65219F83AC9}" dt="2022-02-28T06:35:56.842" v="542"/>
          <ac:inkMkLst>
            <pc:docMk/>
            <pc:sldMk cId="768782741" sldId="628"/>
            <ac:inkMk id="20" creationId="{0A23D69A-5995-4113-B2A4-37D562A23BE0}"/>
          </ac:inkMkLst>
        </pc:inkChg>
        <pc:inkChg chg="add del">
          <ac:chgData name="Viet Anh Nguyen" userId="b95f61ff061388d5" providerId="LiveId" clId="{D69AC314-BFE5-4660-9154-E65219F83AC9}" dt="2022-02-28T06:35:56.842" v="542"/>
          <ac:inkMkLst>
            <pc:docMk/>
            <pc:sldMk cId="768782741" sldId="628"/>
            <ac:inkMk id="21" creationId="{20B6FD72-5E11-4C05-B1A8-558E5A00C068}"/>
          </ac:inkMkLst>
        </pc:inkChg>
        <pc:inkChg chg="add">
          <ac:chgData name="Viet Anh Nguyen" userId="b95f61ff061388d5" providerId="LiveId" clId="{D69AC314-BFE5-4660-9154-E65219F83AC9}" dt="2022-02-28T06:35:56.216" v="541" actId="9405"/>
          <ac:inkMkLst>
            <pc:docMk/>
            <pc:sldMk cId="768782741" sldId="628"/>
            <ac:inkMk id="22" creationId="{5E7A01DF-B5B7-4398-899D-8BAAD3ADCF1D}"/>
          </ac:inkMkLst>
        </pc:inkChg>
        <pc:inkChg chg="add">
          <ac:chgData name="Viet Anh Nguyen" userId="b95f61ff061388d5" providerId="LiveId" clId="{D69AC314-BFE5-4660-9154-E65219F83AC9}" dt="2022-02-28T06:35:56.842" v="542"/>
          <ac:inkMkLst>
            <pc:docMk/>
            <pc:sldMk cId="768782741" sldId="628"/>
            <ac:inkMk id="23" creationId="{2A624012-B1ED-46CB-907B-A0E3DBF06C88}"/>
          </ac:inkMkLst>
        </pc:inkChg>
        <pc:inkChg chg="add del">
          <ac:chgData name="Viet Anh Nguyen" userId="b95f61ff061388d5" providerId="LiveId" clId="{D69AC314-BFE5-4660-9154-E65219F83AC9}" dt="2022-02-28T06:36:03.644" v="552"/>
          <ac:inkMkLst>
            <pc:docMk/>
            <pc:sldMk cId="768782741" sldId="628"/>
            <ac:inkMk id="24" creationId="{BE967022-C647-4239-9E1A-E1A088F9A47D}"/>
          </ac:inkMkLst>
        </pc:inkChg>
        <pc:inkChg chg="add del">
          <ac:chgData name="Viet Anh Nguyen" userId="b95f61ff061388d5" providerId="LiveId" clId="{D69AC314-BFE5-4660-9154-E65219F83AC9}" dt="2022-02-28T06:36:02.547" v="549"/>
          <ac:inkMkLst>
            <pc:docMk/>
            <pc:sldMk cId="768782741" sldId="628"/>
            <ac:inkMk id="25" creationId="{FA141789-EB10-43F9-8626-C5E2BADF8FF3}"/>
          </ac:inkMkLst>
        </pc:inkChg>
        <pc:inkChg chg="add del">
          <ac:chgData name="Viet Anh Nguyen" userId="b95f61ff061388d5" providerId="LiveId" clId="{D69AC314-BFE5-4660-9154-E65219F83AC9}" dt="2022-02-28T06:36:02.547" v="549"/>
          <ac:inkMkLst>
            <pc:docMk/>
            <pc:sldMk cId="768782741" sldId="628"/>
            <ac:inkMk id="26" creationId="{14A192BA-FAEB-4E7D-9643-EEDFD12FDE96}"/>
          </ac:inkMkLst>
        </pc:inkChg>
        <pc:inkChg chg="add del">
          <ac:chgData name="Viet Anh Nguyen" userId="b95f61ff061388d5" providerId="LiveId" clId="{D69AC314-BFE5-4660-9154-E65219F83AC9}" dt="2022-02-28T06:36:02.547" v="549"/>
          <ac:inkMkLst>
            <pc:docMk/>
            <pc:sldMk cId="768782741" sldId="628"/>
            <ac:inkMk id="27" creationId="{EF93C02A-C68B-4237-9B9F-07488D20DC5B}"/>
          </ac:inkMkLst>
        </pc:inkChg>
        <pc:inkChg chg="add del">
          <ac:chgData name="Viet Anh Nguyen" userId="b95f61ff061388d5" providerId="LiveId" clId="{D69AC314-BFE5-4660-9154-E65219F83AC9}" dt="2022-02-28T06:36:02.547" v="549"/>
          <ac:inkMkLst>
            <pc:docMk/>
            <pc:sldMk cId="768782741" sldId="628"/>
            <ac:inkMk id="28" creationId="{25A3AB81-2DDB-4CFB-8EED-F46CB94C6329}"/>
          </ac:inkMkLst>
        </pc:inkChg>
        <pc:inkChg chg="add del">
          <ac:chgData name="Viet Anh Nguyen" userId="b95f61ff061388d5" providerId="LiveId" clId="{D69AC314-BFE5-4660-9154-E65219F83AC9}" dt="2022-02-28T06:36:02.547" v="549"/>
          <ac:inkMkLst>
            <pc:docMk/>
            <pc:sldMk cId="768782741" sldId="628"/>
            <ac:inkMk id="29" creationId="{7AF469A2-3599-4AA0-BC4F-EDB67A34D106}"/>
          </ac:inkMkLst>
        </pc:inkChg>
        <pc:inkChg chg="add del">
          <ac:chgData name="Viet Anh Nguyen" userId="b95f61ff061388d5" providerId="LiveId" clId="{D69AC314-BFE5-4660-9154-E65219F83AC9}" dt="2022-02-28T06:36:03.644" v="552"/>
          <ac:inkMkLst>
            <pc:docMk/>
            <pc:sldMk cId="768782741" sldId="628"/>
            <ac:inkMk id="30" creationId="{EAD97E12-A8BF-421A-86CF-FB87DD7A0518}"/>
          </ac:inkMkLst>
        </pc:inkChg>
        <pc:inkChg chg="add del">
          <ac:chgData name="Viet Anh Nguyen" userId="b95f61ff061388d5" providerId="LiveId" clId="{D69AC314-BFE5-4660-9154-E65219F83AC9}" dt="2022-02-28T06:36:03.644" v="552"/>
          <ac:inkMkLst>
            <pc:docMk/>
            <pc:sldMk cId="768782741" sldId="628"/>
            <ac:inkMk id="31" creationId="{022939E7-654A-4DF1-809D-67C6021D6F0F}"/>
          </ac:inkMkLst>
        </pc:inkChg>
        <pc:inkChg chg="add del">
          <ac:chgData name="Viet Anh Nguyen" userId="b95f61ff061388d5" providerId="LiveId" clId="{D69AC314-BFE5-4660-9154-E65219F83AC9}" dt="2022-02-28T06:36:03.644" v="552"/>
          <ac:inkMkLst>
            <pc:docMk/>
            <pc:sldMk cId="768782741" sldId="628"/>
            <ac:inkMk id="32" creationId="{15943329-BF4F-4AF0-8C8C-F16BC0BDE2FB}"/>
          </ac:inkMkLst>
        </pc:inkChg>
        <pc:inkChg chg="add">
          <ac:chgData name="Viet Anh Nguyen" userId="b95f61ff061388d5" providerId="LiveId" clId="{D69AC314-BFE5-4660-9154-E65219F83AC9}" dt="2022-02-28T06:36:03.644" v="552"/>
          <ac:inkMkLst>
            <pc:docMk/>
            <pc:sldMk cId="768782741" sldId="628"/>
            <ac:inkMk id="33" creationId="{26E7B070-0C59-497B-9B8B-0CF53B833AE7}"/>
          </ac:inkMkLst>
        </pc:inkChg>
        <pc:inkChg chg="add del">
          <ac:chgData name="Viet Anh Nguyen" userId="b95f61ff061388d5" providerId="LiveId" clId="{D69AC314-BFE5-4660-9154-E65219F83AC9}" dt="2022-02-28T06:36:06.785" v="558"/>
          <ac:inkMkLst>
            <pc:docMk/>
            <pc:sldMk cId="768782741" sldId="628"/>
            <ac:inkMk id="34" creationId="{E819C141-F5B4-454F-AFEE-DB9A0B60A99B}"/>
          </ac:inkMkLst>
        </pc:inkChg>
        <pc:inkChg chg="add del">
          <ac:chgData name="Viet Anh Nguyen" userId="b95f61ff061388d5" providerId="LiveId" clId="{D69AC314-BFE5-4660-9154-E65219F83AC9}" dt="2022-02-28T06:36:06.785" v="558"/>
          <ac:inkMkLst>
            <pc:docMk/>
            <pc:sldMk cId="768782741" sldId="628"/>
            <ac:inkMk id="35" creationId="{78579936-C4BB-4531-875C-87B641819497}"/>
          </ac:inkMkLst>
        </pc:inkChg>
        <pc:inkChg chg="add del">
          <ac:chgData name="Viet Anh Nguyen" userId="b95f61ff061388d5" providerId="LiveId" clId="{D69AC314-BFE5-4660-9154-E65219F83AC9}" dt="2022-02-28T06:36:06.785" v="558"/>
          <ac:inkMkLst>
            <pc:docMk/>
            <pc:sldMk cId="768782741" sldId="628"/>
            <ac:inkMk id="36" creationId="{37E5E8E3-7557-4AF2-90F6-EB380238AD11}"/>
          </ac:inkMkLst>
        </pc:inkChg>
        <pc:inkChg chg="add del">
          <ac:chgData name="Viet Anh Nguyen" userId="b95f61ff061388d5" providerId="LiveId" clId="{D69AC314-BFE5-4660-9154-E65219F83AC9}" dt="2022-02-28T06:36:06.785" v="558"/>
          <ac:inkMkLst>
            <pc:docMk/>
            <pc:sldMk cId="768782741" sldId="628"/>
            <ac:inkMk id="37" creationId="{49B19F65-E8D7-4F4E-AA49-668C72318601}"/>
          </ac:inkMkLst>
        </pc:inkChg>
        <pc:inkChg chg="add del">
          <ac:chgData name="Viet Anh Nguyen" userId="b95f61ff061388d5" providerId="LiveId" clId="{D69AC314-BFE5-4660-9154-E65219F83AC9}" dt="2022-02-28T06:36:09.359" v="565"/>
          <ac:inkMkLst>
            <pc:docMk/>
            <pc:sldMk cId="768782741" sldId="628"/>
            <ac:inkMk id="38" creationId="{D39309EA-D4C6-4198-AEFB-C4E23F71ECAA}"/>
          </ac:inkMkLst>
        </pc:inkChg>
        <pc:inkChg chg="add">
          <ac:chgData name="Viet Anh Nguyen" userId="b95f61ff061388d5" providerId="LiveId" clId="{D69AC314-BFE5-4660-9154-E65219F83AC9}" dt="2022-02-28T06:36:06.785" v="558"/>
          <ac:inkMkLst>
            <pc:docMk/>
            <pc:sldMk cId="768782741" sldId="628"/>
            <ac:inkMk id="39" creationId="{D451F626-FCD2-42B2-9F6A-7E661EE18BD1}"/>
          </ac:inkMkLst>
        </pc:inkChg>
        <pc:inkChg chg="add del">
          <ac:chgData name="Viet Anh Nguyen" userId="b95f61ff061388d5" providerId="LiveId" clId="{D69AC314-BFE5-4660-9154-E65219F83AC9}" dt="2022-02-28T06:36:09.359" v="565"/>
          <ac:inkMkLst>
            <pc:docMk/>
            <pc:sldMk cId="768782741" sldId="628"/>
            <ac:inkMk id="40" creationId="{1E374958-B776-4C42-8BCE-A913A8A8EED3}"/>
          </ac:inkMkLst>
        </pc:inkChg>
        <pc:inkChg chg="add del">
          <ac:chgData name="Viet Anh Nguyen" userId="b95f61ff061388d5" providerId="LiveId" clId="{D69AC314-BFE5-4660-9154-E65219F83AC9}" dt="2022-02-28T06:36:09.359" v="565"/>
          <ac:inkMkLst>
            <pc:docMk/>
            <pc:sldMk cId="768782741" sldId="628"/>
            <ac:inkMk id="41" creationId="{E6F8DA04-FDF1-4130-BEC7-24F725FD1321}"/>
          </ac:inkMkLst>
        </pc:inkChg>
        <pc:inkChg chg="add">
          <ac:chgData name="Viet Anh Nguyen" userId="b95f61ff061388d5" providerId="LiveId" clId="{D69AC314-BFE5-4660-9154-E65219F83AC9}" dt="2022-02-28T06:36:07.506" v="561" actId="9405"/>
          <ac:inkMkLst>
            <pc:docMk/>
            <pc:sldMk cId="768782741" sldId="628"/>
            <ac:inkMk id="42" creationId="{0DFAAEED-D801-4957-A804-709444605FD7}"/>
          </ac:inkMkLst>
        </pc:inkChg>
        <pc:inkChg chg="add del">
          <ac:chgData name="Viet Anh Nguyen" userId="b95f61ff061388d5" providerId="LiveId" clId="{D69AC314-BFE5-4660-9154-E65219F83AC9}" dt="2022-02-28T06:36:09.359" v="565"/>
          <ac:inkMkLst>
            <pc:docMk/>
            <pc:sldMk cId="768782741" sldId="628"/>
            <ac:inkMk id="43" creationId="{35D064CE-B13E-4DC5-A3D5-5FF1B3FCE98D}"/>
          </ac:inkMkLst>
        </pc:inkChg>
        <pc:inkChg chg="add del">
          <ac:chgData name="Viet Anh Nguyen" userId="b95f61ff061388d5" providerId="LiveId" clId="{D69AC314-BFE5-4660-9154-E65219F83AC9}" dt="2022-02-28T06:36:09.359" v="565"/>
          <ac:inkMkLst>
            <pc:docMk/>
            <pc:sldMk cId="768782741" sldId="628"/>
            <ac:inkMk id="44" creationId="{93991326-3B9C-4111-BF08-5C9733FC6C2D}"/>
          </ac:inkMkLst>
        </pc:inkChg>
        <pc:inkChg chg="add del">
          <ac:chgData name="Viet Anh Nguyen" userId="b95f61ff061388d5" providerId="LiveId" clId="{D69AC314-BFE5-4660-9154-E65219F83AC9}" dt="2022-02-28T06:36:09.359" v="565"/>
          <ac:inkMkLst>
            <pc:docMk/>
            <pc:sldMk cId="768782741" sldId="628"/>
            <ac:inkMk id="45" creationId="{BF43E794-53F6-46AD-BE40-F2FAACBE8CC2}"/>
          </ac:inkMkLst>
        </pc:inkChg>
        <pc:inkChg chg="add">
          <ac:chgData name="Viet Anh Nguyen" userId="b95f61ff061388d5" providerId="LiveId" clId="{D69AC314-BFE5-4660-9154-E65219F83AC9}" dt="2022-02-28T06:36:09.359" v="565"/>
          <ac:inkMkLst>
            <pc:docMk/>
            <pc:sldMk cId="768782741" sldId="628"/>
            <ac:inkMk id="46" creationId="{5C905850-E8A1-4BD6-8693-3772DD67077E}"/>
          </ac:inkMkLst>
        </pc:inkChg>
        <pc:inkChg chg="add">
          <ac:chgData name="Viet Anh Nguyen" userId="b95f61ff061388d5" providerId="LiveId" clId="{D69AC314-BFE5-4660-9154-E65219F83AC9}" dt="2022-02-28T06:36:09.359" v="565"/>
          <ac:inkMkLst>
            <pc:docMk/>
            <pc:sldMk cId="768782741" sldId="628"/>
            <ac:inkMk id="47" creationId="{59E6D513-8D90-468E-83FF-D13F4D42FD4A}"/>
          </ac:inkMkLst>
        </pc:inkChg>
        <pc:inkChg chg="add del">
          <ac:chgData name="Viet Anh Nguyen" userId="b95f61ff061388d5" providerId="LiveId" clId="{D69AC314-BFE5-4660-9154-E65219F83AC9}" dt="2022-02-28T06:36:11.682" v="571"/>
          <ac:inkMkLst>
            <pc:docMk/>
            <pc:sldMk cId="768782741" sldId="628"/>
            <ac:inkMk id="48" creationId="{53B76265-CC45-4965-832B-757EB26F26C6}"/>
          </ac:inkMkLst>
        </pc:inkChg>
        <pc:inkChg chg="add del">
          <ac:chgData name="Viet Anh Nguyen" userId="b95f61ff061388d5" providerId="LiveId" clId="{D69AC314-BFE5-4660-9154-E65219F83AC9}" dt="2022-02-28T06:36:11.682" v="571"/>
          <ac:inkMkLst>
            <pc:docMk/>
            <pc:sldMk cId="768782741" sldId="628"/>
            <ac:inkMk id="49" creationId="{A5AE3AE7-661C-4E04-AB1F-D90FA16EBDDE}"/>
          </ac:inkMkLst>
        </pc:inkChg>
        <pc:inkChg chg="add del">
          <ac:chgData name="Viet Anh Nguyen" userId="b95f61ff061388d5" providerId="LiveId" clId="{D69AC314-BFE5-4660-9154-E65219F83AC9}" dt="2022-02-28T06:36:11.682" v="571"/>
          <ac:inkMkLst>
            <pc:docMk/>
            <pc:sldMk cId="768782741" sldId="628"/>
            <ac:inkMk id="50" creationId="{EC4CBF20-CE5C-4F5C-8CE4-620BB2E735B7}"/>
          </ac:inkMkLst>
        </pc:inkChg>
        <pc:inkChg chg="add del">
          <ac:chgData name="Viet Anh Nguyen" userId="b95f61ff061388d5" providerId="LiveId" clId="{D69AC314-BFE5-4660-9154-E65219F83AC9}" dt="2022-02-28T06:36:11.682" v="571"/>
          <ac:inkMkLst>
            <pc:docMk/>
            <pc:sldMk cId="768782741" sldId="628"/>
            <ac:inkMk id="51" creationId="{BF326A6E-4ACC-4DF9-9DB2-4387014ACDD3}"/>
          </ac:inkMkLst>
        </pc:inkChg>
        <pc:inkChg chg="add del">
          <ac:chgData name="Viet Anh Nguyen" userId="b95f61ff061388d5" providerId="LiveId" clId="{D69AC314-BFE5-4660-9154-E65219F83AC9}" dt="2022-02-28T06:36:11.682" v="571"/>
          <ac:inkMkLst>
            <pc:docMk/>
            <pc:sldMk cId="768782741" sldId="628"/>
            <ac:inkMk id="52" creationId="{8687A7E7-2CC2-4053-A118-41887ADF4C2B}"/>
          </ac:inkMkLst>
        </pc:inkChg>
        <pc:inkChg chg="add">
          <ac:chgData name="Viet Anh Nguyen" userId="b95f61ff061388d5" providerId="LiveId" clId="{D69AC314-BFE5-4660-9154-E65219F83AC9}" dt="2022-02-28T06:36:11.682" v="571"/>
          <ac:inkMkLst>
            <pc:docMk/>
            <pc:sldMk cId="768782741" sldId="628"/>
            <ac:inkMk id="53" creationId="{09C22BCF-AF90-4C42-BEDB-CC32482C25ED}"/>
          </ac:inkMkLst>
        </pc:inkChg>
        <pc:inkChg chg="add del">
          <ac:chgData name="Viet Anh Nguyen" userId="b95f61ff061388d5" providerId="LiveId" clId="{D69AC314-BFE5-4660-9154-E65219F83AC9}" dt="2022-02-28T06:36:15.204" v="582"/>
          <ac:inkMkLst>
            <pc:docMk/>
            <pc:sldMk cId="768782741" sldId="628"/>
            <ac:inkMk id="54" creationId="{F21AF299-A815-49EC-9B2D-482B16324EFF}"/>
          </ac:inkMkLst>
        </pc:inkChg>
        <pc:inkChg chg="add del">
          <ac:chgData name="Viet Anh Nguyen" userId="b95f61ff061388d5" providerId="LiveId" clId="{D69AC314-BFE5-4660-9154-E65219F83AC9}" dt="2022-02-28T06:36:15.204" v="582"/>
          <ac:inkMkLst>
            <pc:docMk/>
            <pc:sldMk cId="768782741" sldId="628"/>
            <ac:inkMk id="55" creationId="{EDEB06EA-39A0-4364-B9CD-C71ADC3E6E66}"/>
          </ac:inkMkLst>
        </pc:inkChg>
        <pc:inkChg chg="add del">
          <ac:chgData name="Viet Anh Nguyen" userId="b95f61ff061388d5" providerId="LiveId" clId="{D69AC314-BFE5-4660-9154-E65219F83AC9}" dt="2022-02-28T06:36:15.204" v="582"/>
          <ac:inkMkLst>
            <pc:docMk/>
            <pc:sldMk cId="768782741" sldId="628"/>
            <ac:inkMk id="56" creationId="{D06936FF-354C-4EEA-9CDC-B065F4A5A578}"/>
          </ac:inkMkLst>
        </pc:inkChg>
        <pc:inkChg chg="add del">
          <ac:chgData name="Viet Anh Nguyen" userId="b95f61ff061388d5" providerId="LiveId" clId="{D69AC314-BFE5-4660-9154-E65219F83AC9}" dt="2022-02-28T06:36:15.204" v="582"/>
          <ac:inkMkLst>
            <pc:docMk/>
            <pc:sldMk cId="768782741" sldId="628"/>
            <ac:inkMk id="57" creationId="{207EEDDA-7256-481A-80B4-FAFE2845C26D}"/>
          </ac:inkMkLst>
        </pc:inkChg>
        <pc:inkChg chg="add del">
          <ac:chgData name="Viet Anh Nguyen" userId="b95f61ff061388d5" providerId="LiveId" clId="{D69AC314-BFE5-4660-9154-E65219F83AC9}" dt="2022-02-28T06:36:15.204" v="582"/>
          <ac:inkMkLst>
            <pc:docMk/>
            <pc:sldMk cId="768782741" sldId="628"/>
            <ac:inkMk id="58" creationId="{80E8BEA1-291B-4DE3-82A9-1B66B13D32C5}"/>
          </ac:inkMkLst>
        </pc:inkChg>
        <pc:inkChg chg="add del">
          <ac:chgData name="Viet Anh Nguyen" userId="b95f61ff061388d5" providerId="LiveId" clId="{D69AC314-BFE5-4660-9154-E65219F83AC9}" dt="2022-02-28T06:36:15.204" v="582"/>
          <ac:inkMkLst>
            <pc:docMk/>
            <pc:sldMk cId="768782741" sldId="628"/>
            <ac:inkMk id="59" creationId="{8A60C6C5-FB22-4BAA-A393-8D83D248252B}"/>
          </ac:inkMkLst>
        </pc:inkChg>
        <pc:inkChg chg="add del">
          <ac:chgData name="Viet Anh Nguyen" userId="b95f61ff061388d5" providerId="LiveId" clId="{D69AC314-BFE5-4660-9154-E65219F83AC9}" dt="2022-02-28T06:36:15.204" v="582"/>
          <ac:inkMkLst>
            <pc:docMk/>
            <pc:sldMk cId="768782741" sldId="628"/>
            <ac:inkMk id="60" creationId="{899F9618-9AFB-4C9C-9C3C-681F606EAE68}"/>
          </ac:inkMkLst>
        </pc:inkChg>
        <pc:inkChg chg="add del">
          <ac:chgData name="Viet Anh Nguyen" userId="b95f61ff061388d5" providerId="LiveId" clId="{D69AC314-BFE5-4660-9154-E65219F83AC9}" dt="2022-02-28T06:36:15.204" v="582"/>
          <ac:inkMkLst>
            <pc:docMk/>
            <pc:sldMk cId="768782741" sldId="628"/>
            <ac:inkMk id="61" creationId="{91926F5C-B2A4-4DD6-AE6D-50A094E8C761}"/>
          </ac:inkMkLst>
        </pc:inkChg>
        <pc:inkChg chg="add del">
          <ac:chgData name="Viet Anh Nguyen" userId="b95f61ff061388d5" providerId="LiveId" clId="{D69AC314-BFE5-4660-9154-E65219F83AC9}" dt="2022-02-28T06:36:15.204" v="582"/>
          <ac:inkMkLst>
            <pc:docMk/>
            <pc:sldMk cId="768782741" sldId="628"/>
            <ac:inkMk id="62" creationId="{9179E135-A7C2-4138-806F-B17DE34A4AED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63" creationId="{133B6DFD-E69B-4DC4-A90F-5F49A8D969C1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64" creationId="{E7714447-2770-43A3-8016-37795702D344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65" creationId="{605265F5-1D01-442D-95DE-F1A3D422608A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66" creationId="{1738484B-BFCD-4A0A-9748-59F8E673FC45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67" creationId="{6831B7FD-8716-4AF5-A9A9-8B865DA93AD9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68" creationId="{E0D8D9E6-4EA9-41C0-A73E-90D8908F2C1B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69" creationId="{3A8AD2EA-087B-4441-AF44-9B5EA47E990B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70" creationId="{4599AE89-C62E-4917-B4DF-626053541A4B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71" creationId="{CE7068C9-51D5-42E7-9DCA-BF520BCF835C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72" creationId="{DDD05D4E-23DD-4522-AAA4-29432CF60453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73" creationId="{ABA8AE2E-4028-414D-85DF-693ABB2B34B1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74" creationId="{8FCC4173-BCA5-466C-AC54-FA49D8D866CD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75" creationId="{E0FB7D66-0E62-42ED-B020-29E74C06F3BD}"/>
          </ac:inkMkLst>
        </pc:inkChg>
        <pc:inkChg chg="add del">
          <ac:chgData name="Viet Anh Nguyen" userId="b95f61ff061388d5" providerId="LiveId" clId="{D69AC314-BFE5-4660-9154-E65219F83AC9}" dt="2022-02-28T06:36:19.851" v="595"/>
          <ac:inkMkLst>
            <pc:docMk/>
            <pc:sldMk cId="768782741" sldId="628"/>
            <ac:inkMk id="76" creationId="{5CC5191E-7A7D-410E-94ED-7F59BC6669AA}"/>
          </ac:inkMkLst>
        </pc:inkChg>
        <pc:inkChg chg="add">
          <ac:chgData name="Viet Anh Nguyen" userId="b95f61ff061388d5" providerId="LiveId" clId="{D69AC314-BFE5-4660-9154-E65219F83AC9}" dt="2022-02-28T06:36:19.304" v="594" actId="9405"/>
          <ac:inkMkLst>
            <pc:docMk/>
            <pc:sldMk cId="768782741" sldId="628"/>
            <ac:inkMk id="77" creationId="{7BBA3008-1F0E-4E8B-831F-2CA76CA46692}"/>
          </ac:inkMkLst>
        </pc:inkChg>
        <pc:inkChg chg="add del">
          <ac:chgData name="Viet Anh Nguyen" userId="b95f61ff061388d5" providerId="LiveId" clId="{D69AC314-BFE5-4660-9154-E65219F83AC9}" dt="2022-02-28T06:36:22.655" v="604"/>
          <ac:inkMkLst>
            <pc:docMk/>
            <pc:sldMk cId="768782741" sldId="628"/>
            <ac:inkMk id="78" creationId="{FAABF24A-01F0-4934-8055-07929AEDC41B}"/>
          </ac:inkMkLst>
        </pc:inkChg>
        <pc:inkChg chg="add del">
          <ac:chgData name="Viet Anh Nguyen" userId="b95f61ff061388d5" providerId="LiveId" clId="{D69AC314-BFE5-4660-9154-E65219F83AC9}" dt="2022-02-28T06:36:22.655" v="604"/>
          <ac:inkMkLst>
            <pc:docMk/>
            <pc:sldMk cId="768782741" sldId="628"/>
            <ac:inkMk id="79" creationId="{7ACA89A3-E238-4083-A795-DD657B8ADC3D}"/>
          </ac:inkMkLst>
        </pc:inkChg>
        <pc:inkChg chg="add del">
          <ac:chgData name="Viet Anh Nguyen" userId="b95f61ff061388d5" providerId="LiveId" clId="{D69AC314-BFE5-4660-9154-E65219F83AC9}" dt="2022-02-28T06:36:22.655" v="604"/>
          <ac:inkMkLst>
            <pc:docMk/>
            <pc:sldMk cId="768782741" sldId="628"/>
            <ac:inkMk id="80" creationId="{AB9F7255-F27A-4159-92C7-2A3127D9F8AB}"/>
          </ac:inkMkLst>
        </pc:inkChg>
        <pc:inkChg chg="add del">
          <ac:chgData name="Viet Anh Nguyen" userId="b95f61ff061388d5" providerId="LiveId" clId="{D69AC314-BFE5-4660-9154-E65219F83AC9}" dt="2022-02-28T06:36:22.655" v="604"/>
          <ac:inkMkLst>
            <pc:docMk/>
            <pc:sldMk cId="768782741" sldId="628"/>
            <ac:inkMk id="81" creationId="{32B9CE31-8FDA-4CFA-83F2-335653C89F56}"/>
          </ac:inkMkLst>
        </pc:inkChg>
        <pc:inkChg chg="add del">
          <ac:chgData name="Viet Anh Nguyen" userId="b95f61ff061388d5" providerId="LiveId" clId="{D69AC314-BFE5-4660-9154-E65219F83AC9}" dt="2022-02-28T06:36:22.655" v="604"/>
          <ac:inkMkLst>
            <pc:docMk/>
            <pc:sldMk cId="768782741" sldId="628"/>
            <ac:inkMk id="82" creationId="{582936B3-F2F3-469D-92CC-1D7CF79BD94A}"/>
          </ac:inkMkLst>
        </pc:inkChg>
        <pc:inkChg chg="add del">
          <ac:chgData name="Viet Anh Nguyen" userId="b95f61ff061388d5" providerId="LiveId" clId="{D69AC314-BFE5-4660-9154-E65219F83AC9}" dt="2022-02-28T06:36:22.655" v="604"/>
          <ac:inkMkLst>
            <pc:docMk/>
            <pc:sldMk cId="768782741" sldId="628"/>
            <ac:inkMk id="83" creationId="{4F66BA96-0777-49FD-A402-A16F1E154DCE}"/>
          </ac:inkMkLst>
        </pc:inkChg>
        <pc:inkChg chg="add del">
          <ac:chgData name="Viet Anh Nguyen" userId="b95f61ff061388d5" providerId="LiveId" clId="{D69AC314-BFE5-4660-9154-E65219F83AC9}" dt="2022-02-28T06:36:22.655" v="604"/>
          <ac:inkMkLst>
            <pc:docMk/>
            <pc:sldMk cId="768782741" sldId="628"/>
            <ac:inkMk id="84" creationId="{22EFFDAC-215F-42F4-9D1F-5C0C82B2A8EE}"/>
          </ac:inkMkLst>
        </pc:inkChg>
        <pc:inkChg chg="add del">
          <ac:chgData name="Viet Anh Nguyen" userId="b95f61ff061388d5" providerId="LiveId" clId="{D69AC314-BFE5-4660-9154-E65219F83AC9}" dt="2022-02-28T06:36:22.655" v="604"/>
          <ac:inkMkLst>
            <pc:docMk/>
            <pc:sldMk cId="768782741" sldId="628"/>
            <ac:inkMk id="85" creationId="{833961C1-32FA-47AF-960C-03985B91E878}"/>
          </ac:inkMkLst>
        </pc:inkChg>
        <pc:inkChg chg="add del">
          <ac:chgData name="Viet Anh Nguyen" userId="b95f61ff061388d5" providerId="LiveId" clId="{D69AC314-BFE5-4660-9154-E65219F83AC9}" dt="2022-02-28T06:36:22.655" v="604"/>
          <ac:inkMkLst>
            <pc:docMk/>
            <pc:sldMk cId="768782741" sldId="628"/>
            <ac:inkMk id="86" creationId="{C25D12ED-BECD-48EA-9CD2-0CB018D9FD44}"/>
          </ac:inkMkLst>
        </pc:inkChg>
        <pc:inkChg chg="add">
          <ac:chgData name="Viet Anh Nguyen" userId="b95f61ff061388d5" providerId="LiveId" clId="{D69AC314-BFE5-4660-9154-E65219F83AC9}" dt="2022-02-28T06:36:22.655" v="604"/>
          <ac:inkMkLst>
            <pc:docMk/>
            <pc:sldMk cId="768782741" sldId="628"/>
            <ac:inkMk id="87" creationId="{F274657E-CABE-4929-B6CC-15847A31170E}"/>
          </ac:inkMkLst>
        </pc:inkChg>
        <pc:inkChg chg="add del">
          <ac:chgData name="Viet Anh Nguyen" userId="b95f61ff061388d5" providerId="LiveId" clId="{D69AC314-BFE5-4660-9154-E65219F83AC9}" dt="2022-02-28T06:36:32.484" v="610"/>
          <ac:inkMkLst>
            <pc:docMk/>
            <pc:sldMk cId="768782741" sldId="628"/>
            <ac:inkMk id="88" creationId="{CEEF9744-305E-46C1-A884-740E9D29A86D}"/>
          </ac:inkMkLst>
        </pc:inkChg>
        <pc:inkChg chg="add del">
          <ac:chgData name="Viet Anh Nguyen" userId="b95f61ff061388d5" providerId="LiveId" clId="{D69AC314-BFE5-4660-9154-E65219F83AC9}" dt="2022-02-28T06:36:32.484" v="610"/>
          <ac:inkMkLst>
            <pc:docMk/>
            <pc:sldMk cId="768782741" sldId="628"/>
            <ac:inkMk id="89" creationId="{8F0BF20F-229E-4F1F-9F22-D7AB62228947}"/>
          </ac:inkMkLst>
        </pc:inkChg>
        <pc:inkChg chg="add del">
          <ac:chgData name="Viet Anh Nguyen" userId="b95f61ff061388d5" providerId="LiveId" clId="{D69AC314-BFE5-4660-9154-E65219F83AC9}" dt="2022-02-28T06:36:32.484" v="610"/>
          <ac:inkMkLst>
            <pc:docMk/>
            <pc:sldMk cId="768782741" sldId="628"/>
            <ac:inkMk id="90" creationId="{D6BF0B91-3F8F-4DCF-825C-1E50F88DEF0C}"/>
          </ac:inkMkLst>
        </pc:inkChg>
        <pc:inkChg chg="add del">
          <ac:chgData name="Viet Anh Nguyen" userId="b95f61ff061388d5" providerId="LiveId" clId="{D69AC314-BFE5-4660-9154-E65219F83AC9}" dt="2022-02-28T06:36:32.484" v="610"/>
          <ac:inkMkLst>
            <pc:docMk/>
            <pc:sldMk cId="768782741" sldId="628"/>
            <ac:inkMk id="91" creationId="{E86077E5-F524-4367-947E-487D871CF238}"/>
          </ac:inkMkLst>
        </pc:inkChg>
        <pc:inkChg chg="add del">
          <ac:chgData name="Viet Anh Nguyen" userId="b95f61ff061388d5" providerId="LiveId" clId="{D69AC314-BFE5-4660-9154-E65219F83AC9}" dt="2022-02-28T06:36:32.484" v="610"/>
          <ac:inkMkLst>
            <pc:docMk/>
            <pc:sldMk cId="768782741" sldId="628"/>
            <ac:inkMk id="92" creationId="{61AE66FE-8CB7-414B-843B-2B3D8F2611C8}"/>
          </ac:inkMkLst>
        </pc:inkChg>
        <pc:inkChg chg="add">
          <ac:chgData name="Viet Anh Nguyen" userId="b95f61ff061388d5" providerId="LiveId" clId="{D69AC314-BFE5-4660-9154-E65219F83AC9}" dt="2022-02-28T06:36:32.484" v="610"/>
          <ac:inkMkLst>
            <pc:docMk/>
            <pc:sldMk cId="768782741" sldId="628"/>
            <ac:inkMk id="93" creationId="{E2D503FE-DADA-4AF3-8CA9-CCBEB29EABD2}"/>
          </ac:inkMkLst>
        </pc:inkChg>
        <pc:inkChg chg="add del">
          <ac:chgData name="Viet Anh Nguyen" userId="b95f61ff061388d5" providerId="LiveId" clId="{D69AC314-BFE5-4660-9154-E65219F83AC9}" dt="2022-02-28T06:36:34.504" v="616"/>
          <ac:inkMkLst>
            <pc:docMk/>
            <pc:sldMk cId="768782741" sldId="628"/>
            <ac:inkMk id="94" creationId="{48AD96A6-92A3-4814-AD35-451B273F4A80}"/>
          </ac:inkMkLst>
        </pc:inkChg>
        <pc:inkChg chg="add del">
          <ac:chgData name="Viet Anh Nguyen" userId="b95f61ff061388d5" providerId="LiveId" clId="{D69AC314-BFE5-4660-9154-E65219F83AC9}" dt="2022-02-28T06:36:34.504" v="616"/>
          <ac:inkMkLst>
            <pc:docMk/>
            <pc:sldMk cId="768782741" sldId="628"/>
            <ac:inkMk id="95" creationId="{524D9F36-2CEA-4F7B-83F9-F51B5B1C8091}"/>
          </ac:inkMkLst>
        </pc:inkChg>
        <pc:inkChg chg="add del">
          <ac:chgData name="Viet Anh Nguyen" userId="b95f61ff061388d5" providerId="LiveId" clId="{D69AC314-BFE5-4660-9154-E65219F83AC9}" dt="2022-02-28T06:36:34.504" v="616"/>
          <ac:inkMkLst>
            <pc:docMk/>
            <pc:sldMk cId="768782741" sldId="628"/>
            <ac:inkMk id="96" creationId="{CB5B5C46-E4A1-418A-9FBA-F4BDD89E56D4}"/>
          </ac:inkMkLst>
        </pc:inkChg>
        <pc:inkChg chg="add del">
          <ac:chgData name="Viet Anh Nguyen" userId="b95f61ff061388d5" providerId="LiveId" clId="{D69AC314-BFE5-4660-9154-E65219F83AC9}" dt="2022-02-28T06:36:34.504" v="616"/>
          <ac:inkMkLst>
            <pc:docMk/>
            <pc:sldMk cId="768782741" sldId="628"/>
            <ac:inkMk id="97" creationId="{609E9515-9D07-48A2-9358-BD32E845E531}"/>
          </ac:inkMkLst>
        </pc:inkChg>
        <pc:inkChg chg="add del">
          <ac:chgData name="Viet Anh Nguyen" userId="b95f61ff061388d5" providerId="LiveId" clId="{D69AC314-BFE5-4660-9154-E65219F83AC9}" dt="2022-02-28T06:36:35.437" v="618"/>
          <ac:inkMkLst>
            <pc:docMk/>
            <pc:sldMk cId="768782741" sldId="628"/>
            <ac:inkMk id="98" creationId="{08079005-6F5B-4A7E-AA78-9052A58D1DA9}"/>
          </ac:inkMkLst>
        </pc:inkChg>
        <pc:inkChg chg="add">
          <ac:chgData name="Viet Anh Nguyen" userId="b95f61ff061388d5" providerId="LiveId" clId="{D69AC314-BFE5-4660-9154-E65219F83AC9}" dt="2022-02-28T06:36:34.504" v="616"/>
          <ac:inkMkLst>
            <pc:docMk/>
            <pc:sldMk cId="768782741" sldId="628"/>
            <ac:inkMk id="99" creationId="{8C7D3993-498C-4740-8EF2-6BDF05E85819}"/>
          </ac:inkMkLst>
        </pc:inkChg>
        <pc:inkChg chg="add del">
          <ac:chgData name="Viet Anh Nguyen" userId="b95f61ff061388d5" providerId="LiveId" clId="{D69AC314-BFE5-4660-9154-E65219F83AC9}" dt="2022-02-28T06:36:35.437" v="618"/>
          <ac:inkMkLst>
            <pc:docMk/>
            <pc:sldMk cId="768782741" sldId="628"/>
            <ac:inkMk id="100" creationId="{3F802231-CEA7-4FEF-87F4-165CA2C7BDA6}"/>
          </ac:inkMkLst>
        </pc:inkChg>
        <pc:inkChg chg="add del">
          <ac:chgData name="Viet Anh Nguyen" userId="b95f61ff061388d5" providerId="LiveId" clId="{D69AC314-BFE5-4660-9154-E65219F83AC9}" dt="2022-02-28T06:36:36.554" v="622"/>
          <ac:inkMkLst>
            <pc:docMk/>
            <pc:sldMk cId="768782741" sldId="628"/>
            <ac:inkMk id="101" creationId="{007B1BC0-83EE-476E-B72B-7541D40082C1}"/>
          </ac:inkMkLst>
        </pc:inkChg>
        <pc:inkChg chg="add del">
          <ac:chgData name="Viet Anh Nguyen" userId="b95f61ff061388d5" providerId="LiveId" clId="{D69AC314-BFE5-4660-9154-E65219F83AC9}" dt="2022-02-28T06:36:36.554" v="622"/>
          <ac:inkMkLst>
            <pc:docMk/>
            <pc:sldMk cId="768782741" sldId="628"/>
            <ac:inkMk id="102" creationId="{F1DAAC7D-11E5-49B5-B6D9-638350CF607D}"/>
          </ac:inkMkLst>
        </pc:inkChg>
        <pc:inkChg chg="add del">
          <ac:chgData name="Viet Anh Nguyen" userId="b95f61ff061388d5" providerId="LiveId" clId="{D69AC314-BFE5-4660-9154-E65219F83AC9}" dt="2022-02-28T06:36:36.554" v="622"/>
          <ac:inkMkLst>
            <pc:docMk/>
            <pc:sldMk cId="768782741" sldId="628"/>
            <ac:inkMk id="103" creationId="{805BFB89-2935-418F-A0A5-1586F37ED88D}"/>
          </ac:inkMkLst>
        </pc:inkChg>
        <pc:inkChg chg="add del">
          <ac:chgData name="Viet Anh Nguyen" userId="b95f61ff061388d5" providerId="LiveId" clId="{D69AC314-BFE5-4660-9154-E65219F83AC9}" dt="2022-02-28T06:36:36.554" v="622"/>
          <ac:inkMkLst>
            <pc:docMk/>
            <pc:sldMk cId="768782741" sldId="628"/>
            <ac:inkMk id="104" creationId="{B7CC30F6-A750-4B54-B92E-8E66461B8112}"/>
          </ac:inkMkLst>
        </pc:inkChg>
        <pc:inkChg chg="add del">
          <ac:chgData name="Viet Anh Nguyen" userId="b95f61ff061388d5" providerId="LiveId" clId="{D69AC314-BFE5-4660-9154-E65219F83AC9}" dt="2022-02-28T06:36:37.913" v="625"/>
          <ac:inkMkLst>
            <pc:docMk/>
            <pc:sldMk cId="768782741" sldId="628"/>
            <ac:inkMk id="105" creationId="{01835C2D-2440-4DE3-A295-E60D04A1E52D}"/>
          </ac:inkMkLst>
        </pc:inkChg>
        <pc:inkChg chg="add del">
          <ac:chgData name="Viet Anh Nguyen" userId="b95f61ff061388d5" providerId="LiveId" clId="{D69AC314-BFE5-4660-9154-E65219F83AC9}" dt="2022-02-28T06:36:37.913" v="625"/>
          <ac:inkMkLst>
            <pc:docMk/>
            <pc:sldMk cId="768782741" sldId="628"/>
            <ac:inkMk id="106" creationId="{13BFC762-F4D3-4676-AD53-A1F4FC62BA27}"/>
          </ac:inkMkLst>
        </pc:inkChg>
        <pc:inkChg chg="add">
          <ac:chgData name="Viet Anh Nguyen" userId="b95f61ff061388d5" providerId="LiveId" clId="{D69AC314-BFE5-4660-9154-E65219F83AC9}" dt="2022-02-28T06:36:37.017" v="624" actId="9405"/>
          <ac:inkMkLst>
            <pc:docMk/>
            <pc:sldMk cId="768782741" sldId="628"/>
            <ac:inkMk id="107" creationId="{8676E52A-6013-4DCE-9DEC-EA1F2F9103EC}"/>
          </ac:inkMkLst>
        </pc:inkChg>
        <pc:inkChg chg="add del">
          <ac:chgData name="Viet Anh Nguyen" userId="b95f61ff061388d5" providerId="LiveId" clId="{D69AC314-BFE5-4660-9154-E65219F83AC9}" dt="2022-02-28T06:36:39.412" v="630"/>
          <ac:inkMkLst>
            <pc:docMk/>
            <pc:sldMk cId="768782741" sldId="628"/>
            <ac:inkMk id="108" creationId="{C4D2B59A-EA37-49B9-8CBA-63925AA3AFCA}"/>
          </ac:inkMkLst>
        </pc:inkChg>
        <pc:inkChg chg="add del">
          <ac:chgData name="Viet Anh Nguyen" userId="b95f61ff061388d5" providerId="LiveId" clId="{D69AC314-BFE5-4660-9154-E65219F83AC9}" dt="2022-02-28T06:36:39.412" v="630"/>
          <ac:inkMkLst>
            <pc:docMk/>
            <pc:sldMk cId="768782741" sldId="628"/>
            <ac:inkMk id="109" creationId="{016C9C20-F60C-4D63-8FC8-429A77228804}"/>
          </ac:inkMkLst>
        </pc:inkChg>
        <pc:inkChg chg="add del">
          <ac:chgData name="Viet Anh Nguyen" userId="b95f61ff061388d5" providerId="LiveId" clId="{D69AC314-BFE5-4660-9154-E65219F83AC9}" dt="2022-02-28T06:36:39.412" v="630"/>
          <ac:inkMkLst>
            <pc:docMk/>
            <pc:sldMk cId="768782741" sldId="628"/>
            <ac:inkMk id="110" creationId="{CD7C5A87-1655-43CB-9682-57FA68C9FF70}"/>
          </ac:inkMkLst>
        </pc:inkChg>
        <pc:inkChg chg="add del">
          <ac:chgData name="Viet Anh Nguyen" userId="b95f61ff061388d5" providerId="LiveId" clId="{D69AC314-BFE5-4660-9154-E65219F83AC9}" dt="2022-02-28T06:36:39.412" v="630"/>
          <ac:inkMkLst>
            <pc:docMk/>
            <pc:sldMk cId="768782741" sldId="628"/>
            <ac:inkMk id="111" creationId="{EB6B7B93-0105-4D43-AA13-72613C0B60C9}"/>
          </ac:inkMkLst>
        </pc:inkChg>
        <pc:inkChg chg="add del">
          <ac:chgData name="Viet Anh Nguyen" userId="b95f61ff061388d5" providerId="LiveId" clId="{D69AC314-BFE5-4660-9154-E65219F83AC9}" dt="2022-02-28T06:36:39.412" v="630"/>
          <ac:inkMkLst>
            <pc:docMk/>
            <pc:sldMk cId="768782741" sldId="628"/>
            <ac:inkMk id="112" creationId="{8AE4F79E-79A9-46E8-8967-81DCB2DAFB22}"/>
          </ac:inkMkLst>
        </pc:inkChg>
        <pc:inkChg chg="add">
          <ac:chgData name="Viet Anh Nguyen" userId="b95f61ff061388d5" providerId="LiveId" clId="{D69AC314-BFE5-4660-9154-E65219F83AC9}" dt="2022-02-28T06:36:39.412" v="630"/>
          <ac:inkMkLst>
            <pc:docMk/>
            <pc:sldMk cId="768782741" sldId="628"/>
            <ac:inkMk id="113" creationId="{229895CE-39FD-43CA-8110-6604E6720162}"/>
          </ac:inkMkLst>
        </pc:inkChg>
        <pc:inkChg chg="add del">
          <ac:chgData name="Viet Anh Nguyen" userId="b95f61ff061388d5" providerId="LiveId" clId="{D69AC314-BFE5-4660-9154-E65219F83AC9}" dt="2022-02-28T06:36:43.960" v="641"/>
          <ac:inkMkLst>
            <pc:docMk/>
            <pc:sldMk cId="768782741" sldId="628"/>
            <ac:inkMk id="114" creationId="{B5146F10-C9EF-49D8-9200-07B76DAFF346}"/>
          </ac:inkMkLst>
        </pc:inkChg>
        <pc:inkChg chg="add del">
          <ac:chgData name="Viet Anh Nguyen" userId="b95f61ff061388d5" providerId="LiveId" clId="{D69AC314-BFE5-4660-9154-E65219F83AC9}" dt="2022-02-28T06:36:43.960" v="641"/>
          <ac:inkMkLst>
            <pc:docMk/>
            <pc:sldMk cId="768782741" sldId="628"/>
            <ac:inkMk id="115" creationId="{31976656-18C3-46E8-B612-ACCA646B0042}"/>
          </ac:inkMkLst>
        </pc:inkChg>
        <pc:inkChg chg="add del">
          <ac:chgData name="Viet Anh Nguyen" userId="b95f61ff061388d5" providerId="LiveId" clId="{D69AC314-BFE5-4660-9154-E65219F83AC9}" dt="2022-02-28T06:36:43.960" v="641"/>
          <ac:inkMkLst>
            <pc:docMk/>
            <pc:sldMk cId="768782741" sldId="628"/>
            <ac:inkMk id="116" creationId="{F5377BEC-ED20-414C-999E-03C2A68DD343}"/>
          </ac:inkMkLst>
        </pc:inkChg>
        <pc:inkChg chg="add del">
          <ac:chgData name="Viet Anh Nguyen" userId="b95f61ff061388d5" providerId="LiveId" clId="{D69AC314-BFE5-4660-9154-E65219F83AC9}" dt="2022-02-28T06:36:43.960" v="641"/>
          <ac:inkMkLst>
            <pc:docMk/>
            <pc:sldMk cId="768782741" sldId="628"/>
            <ac:inkMk id="117" creationId="{AD9E3393-FF48-497F-9582-2B49D6D55319}"/>
          </ac:inkMkLst>
        </pc:inkChg>
        <pc:inkChg chg="add del">
          <ac:chgData name="Viet Anh Nguyen" userId="b95f61ff061388d5" providerId="LiveId" clId="{D69AC314-BFE5-4660-9154-E65219F83AC9}" dt="2022-02-28T06:36:43.960" v="641"/>
          <ac:inkMkLst>
            <pc:docMk/>
            <pc:sldMk cId="768782741" sldId="628"/>
            <ac:inkMk id="118" creationId="{ACBA27EB-E180-40A8-9190-2E89E5BD5143}"/>
          </ac:inkMkLst>
        </pc:inkChg>
        <pc:inkChg chg="add del">
          <ac:chgData name="Viet Anh Nguyen" userId="b95f61ff061388d5" providerId="LiveId" clId="{D69AC314-BFE5-4660-9154-E65219F83AC9}" dt="2022-02-28T06:36:43.960" v="641"/>
          <ac:inkMkLst>
            <pc:docMk/>
            <pc:sldMk cId="768782741" sldId="628"/>
            <ac:inkMk id="119" creationId="{38C2E9AA-6142-477D-8B12-D9F9C67B4A68}"/>
          </ac:inkMkLst>
        </pc:inkChg>
        <pc:inkChg chg="add del">
          <ac:chgData name="Viet Anh Nguyen" userId="b95f61ff061388d5" providerId="LiveId" clId="{D69AC314-BFE5-4660-9154-E65219F83AC9}" dt="2022-02-28T06:36:43.960" v="641"/>
          <ac:inkMkLst>
            <pc:docMk/>
            <pc:sldMk cId="768782741" sldId="628"/>
            <ac:inkMk id="120" creationId="{8B8D6337-ABB8-4838-94A1-83E433387E1F}"/>
          </ac:inkMkLst>
        </pc:inkChg>
        <pc:inkChg chg="add del">
          <ac:chgData name="Viet Anh Nguyen" userId="b95f61ff061388d5" providerId="LiveId" clId="{D69AC314-BFE5-4660-9154-E65219F83AC9}" dt="2022-02-28T06:36:43.960" v="641"/>
          <ac:inkMkLst>
            <pc:docMk/>
            <pc:sldMk cId="768782741" sldId="628"/>
            <ac:inkMk id="121" creationId="{271BEE85-5290-454B-A749-1B57FAE1C52A}"/>
          </ac:inkMkLst>
        </pc:inkChg>
        <pc:inkChg chg="add del">
          <ac:chgData name="Viet Anh Nguyen" userId="b95f61ff061388d5" providerId="LiveId" clId="{D69AC314-BFE5-4660-9154-E65219F83AC9}" dt="2022-02-28T06:36:43.960" v="641"/>
          <ac:inkMkLst>
            <pc:docMk/>
            <pc:sldMk cId="768782741" sldId="628"/>
            <ac:inkMk id="122" creationId="{B9C40E4D-B3EF-4D7B-AA73-02DB1E780AEA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23" creationId="{B725244B-7CCA-4966-BA6A-D4DDB69A3B11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24" creationId="{624018C3-F50E-40B1-BDD4-E64B48469866}"/>
          </ac:inkMkLst>
        </pc:inkChg>
        <pc:inkChg chg="add del">
          <ac:chgData name="Viet Anh Nguyen" userId="b95f61ff061388d5" providerId="LiveId" clId="{D69AC314-BFE5-4660-9154-E65219F83AC9}" dt="2022-02-28T06:36:47.961" v="649"/>
          <ac:inkMkLst>
            <pc:docMk/>
            <pc:sldMk cId="768782741" sldId="628"/>
            <ac:inkMk id="125" creationId="{9F4462E6-91AD-4B7C-93F8-9F06418501BF}"/>
          </ac:inkMkLst>
        </pc:inkChg>
        <pc:inkChg chg="add del">
          <ac:chgData name="Viet Anh Nguyen" userId="b95f61ff061388d5" providerId="LiveId" clId="{D69AC314-BFE5-4660-9154-E65219F83AC9}" dt="2022-02-28T06:36:47.961" v="649"/>
          <ac:inkMkLst>
            <pc:docMk/>
            <pc:sldMk cId="768782741" sldId="628"/>
            <ac:inkMk id="126" creationId="{E3F8E529-4ADD-4633-93E9-3F5F7D87E70E}"/>
          </ac:inkMkLst>
        </pc:inkChg>
        <pc:inkChg chg="add del">
          <ac:chgData name="Viet Anh Nguyen" userId="b95f61ff061388d5" providerId="LiveId" clId="{D69AC314-BFE5-4660-9154-E65219F83AC9}" dt="2022-02-28T06:36:47.961" v="649"/>
          <ac:inkMkLst>
            <pc:docMk/>
            <pc:sldMk cId="768782741" sldId="628"/>
            <ac:inkMk id="127" creationId="{9DE38CCD-F933-4304-BAF4-CAEAC5BF2BF1}"/>
          </ac:inkMkLst>
        </pc:inkChg>
        <pc:inkChg chg="add del">
          <ac:chgData name="Viet Anh Nguyen" userId="b95f61ff061388d5" providerId="LiveId" clId="{D69AC314-BFE5-4660-9154-E65219F83AC9}" dt="2022-02-28T06:36:47.961" v="649"/>
          <ac:inkMkLst>
            <pc:docMk/>
            <pc:sldMk cId="768782741" sldId="628"/>
            <ac:inkMk id="128" creationId="{25D3544B-2B3B-402C-B6C6-DB50E9B8086B}"/>
          </ac:inkMkLst>
        </pc:inkChg>
        <pc:inkChg chg="add del">
          <ac:chgData name="Viet Anh Nguyen" userId="b95f61ff061388d5" providerId="LiveId" clId="{D69AC314-BFE5-4660-9154-E65219F83AC9}" dt="2022-02-28T06:36:47.961" v="649"/>
          <ac:inkMkLst>
            <pc:docMk/>
            <pc:sldMk cId="768782741" sldId="628"/>
            <ac:inkMk id="129" creationId="{A754B758-33D8-44FD-8F9F-26BE78D9148E}"/>
          </ac:inkMkLst>
        </pc:inkChg>
        <pc:inkChg chg="add del">
          <ac:chgData name="Viet Anh Nguyen" userId="b95f61ff061388d5" providerId="LiveId" clId="{D69AC314-BFE5-4660-9154-E65219F83AC9}" dt="2022-02-28T06:36:47.961" v="649"/>
          <ac:inkMkLst>
            <pc:docMk/>
            <pc:sldMk cId="768782741" sldId="628"/>
            <ac:inkMk id="130" creationId="{FDD51CB4-4454-4964-8F3F-F4ABBAEC494A}"/>
          </ac:inkMkLst>
        </pc:inkChg>
        <pc:inkChg chg="add del">
          <ac:chgData name="Viet Anh Nguyen" userId="b95f61ff061388d5" providerId="LiveId" clId="{D69AC314-BFE5-4660-9154-E65219F83AC9}" dt="2022-02-28T06:36:47.961" v="649"/>
          <ac:inkMkLst>
            <pc:docMk/>
            <pc:sldMk cId="768782741" sldId="628"/>
            <ac:inkMk id="131" creationId="{4F703646-3D8C-402F-B0D5-EB0E8D8AEF49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32" creationId="{28C9504C-FB0E-4DAC-8C1A-598C3DB155D5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33" creationId="{26D5DE80-77D1-41C1-8991-18853758D4D2}"/>
          </ac:inkMkLst>
        </pc:inkChg>
        <pc:inkChg chg="add del">
          <ac:chgData name="Viet Anh Nguyen" userId="b95f61ff061388d5" providerId="LiveId" clId="{D69AC314-BFE5-4660-9154-E65219F83AC9}" dt="2022-02-28T06:36:50.560" v="654"/>
          <ac:inkMkLst>
            <pc:docMk/>
            <pc:sldMk cId="768782741" sldId="628"/>
            <ac:inkMk id="134" creationId="{9D75B9B3-F907-447A-8A90-1CB5F988A9ED}"/>
          </ac:inkMkLst>
        </pc:inkChg>
        <pc:inkChg chg="add del">
          <ac:chgData name="Viet Anh Nguyen" userId="b95f61ff061388d5" providerId="LiveId" clId="{D69AC314-BFE5-4660-9154-E65219F83AC9}" dt="2022-02-28T06:36:50.560" v="654"/>
          <ac:inkMkLst>
            <pc:docMk/>
            <pc:sldMk cId="768782741" sldId="628"/>
            <ac:inkMk id="135" creationId="{D3E6DFA4-F9E7-4D9D-9B51-F2E1C5F1B7FE}"/>
          </ac:inkMkLst>
        </pc:inkChg>
        <pc:inkChg chg="add del">
          <ac:chgData name="Viet Anh Nguyen" userId="b95f61ff061388d5" providerId="LiveId" clId="{D69AC314-BFE5-4660-9154-E65219F83AC9}" dt="2022-02-28T06:36:50.560" v="654"/>
          <ac:inkMkLst>
            <pc:docMk/>
            <pc:sldMk cId="768782741" sldId="628"/>
            <ac:inkMk id="136" creationId="{15E80B6C-7926-44C3-87CB-6D867D35AF11}"/>
          </ac:inkMkLst>
        </pc:inkChg>
        <pc:inkChg chg="add del">
          <ac:chgData name="Viet Anh Nguyen" userId="b95f61ff061388d5" providerId="LiveId" clId="{D69AC314-BFE5-4660-9154-E65219F83AC9}" dt="2022-02-28T06:36:50.560" v="654"/>
          <ac:inkMkLst>
            <pc:docMk/>
            <pc:sldMk cId="768782741" sldId="628"/>
            <ac:inkMk id="137" creationId="{BAAE59CF-5551-4C53-8F2B-7534AA844070}"/>
          </ac:inkMkLst>
        </pc:inkChg>
        <pc:inkChg chg="add">
          <ac:chgData name="Viet Anh Nguyen" userId="b95f61ff061388d5" providerId="LiveId" clId="{D69AC314-BFE5-4660-9154-E65219F83AC9}" dt="2022-02-28T06:36:50.560" v="654"/>
          <ac:inkMkLst>
            <pc:docMk/>
            <pc:sldMk cId="768782741" sldId="628"/>
            <ac:inkMk id="138" creationId="{BDBD0110-F689-4CED-A2C5-5CB80EC0C336}"/>
          </ac:inkMkLst>
        </pc:inkChg>
        <pc:inkChg chg="add del">
          <ac:chgData name="Viet Anh Nguyen" userId="b95f61ff061388d5" providerId="LiveId" clId="{D69AC314-BFE5-4660-9154-E65219F83AC9}" dt="2022-02-28T06:36:51.679" v="657"/>
          <ac:inkMkLst>
            <pc:docMk/>
            <pc:sldMk cId="768782741" sldId="628"/>
            <ac:inkMk id="139" creationId="{EFAC7B03-FA58-496C-B894-B6E0A596BC48}"/>
          </ac:inkMkLst>
        </pc:inkChg>
        <pc:inkChg chg="add del">
          <ac:chgData name="Viet Anh Nguyen" userId="b95f61ff061388d5" providerId="LiveId" clId="{D69AC314-BFE5-4660-9154-E65219F83AC9}" dt="2022-02-28T06:36:51.679" v="657"/>
          <ac:inkMkLst>
            <pc:docMk/>
            <pc:sldMk cId="768782741" sldId="628"/>
            <ac:inkMk id="140" creationId="{53A01FBA-5612-4EE2-B6D3-A4DF2F478928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41" creationId="{29986241-DB5E-453E-9C98-61B47C7B73CD}"/>
          </ac:inkMkLst>
        </pc:inkChg>
        <pc:inkChg chg="add del">
          <ac:chgData name="Viet Anh Nguyen" userId="b95f61ff061388d5" providerId="LiveId" clId="{D69AC314-BFE5-4660-9154-E65219F83AC9}" dt="2022-02-28T06:36:54.196" v="666"/>
          <ac:inkMkLst>
            <pc:docMk/>
            <pc:sldMk cId="768782741" sldId="628"/>
            <ac:inkMk id="142" creationId="{CCDC7D8E-6D3E-4058-93F0-0C922CC89DB6}"/>
          </ac:inkMkLst>
        </pc:inkChg>
        <pc:inkChg chg="add del">
          <ac:chgData name="Viet Anh Nguyen" userId="b95f61ff061388d5" providerId="LiveId" clId="{D69AC314-BFE5-4660-9154-E65219F83AC9}" dt="2022-02-28T06:36:54.196" v="666"/>
          <ac:inkMkLst>
            <pc:docMk/>
            <pc:sldMk cId="768782741" sldId="628"/>
            <ac:inkMk id="143" creationId="{8A9437CB-8572-4FEB-B421-C4DAB6094CC5}"/>
          </ac:inkMkLst>
        </pc:inkChg>
        <pc:inkChg chg="add del">
          <ac:chgData name="Viet Anh Nguyen" userId="b95f61ff061388d5" providerId="LiveId" clId="{D69AC314-BFE5-4660-9154-E65219F83AC9}" dt="2022-02-28T06:36:54.196" v="666"/>
          <ac:inkMkLst>
            <pc:docMk/>
            <pc:sldMk cId="768782741" sldId="628"/>
            <ac:inkMk id="144" creationId="{2E7941AF-90C1-4120-BCE8-A535C1DDE392}"/>
          </ac:inkMkLst>
        </pc:inkChg>
        <pc:inkChg chg="add del">
          <ac:chgData name="Viet Anh Nguyen" userId="b95f61ff061388d5" providerId="LiveId" clId="{D69AC314-BFE5-4660-9154-E65219F83AC9}" dt="2022-02-28T06:36:54.196" v="666"/>
          <ac:inkMkLst>
            <pc:docMk/>
            <pc:sldMk cId="768782741" sldId="628"/>
            <ac:inkMk id="145" creationId="{5D1A27F4-0CDD-45F6-BCD6-FD50A5629914}"/>
          </ac:inkMkLst>
        </pc:inkChg>
        <pc:inkChg chg="add del">
          <ac:chgData name="Viet Anh Nguyen" userId="b95f61ff061388d5" providerId="LiveId" clId="{D69AC314-BFE5-4660-9154-E65219F83AC9}" dt="2022-02-28T06:36:54.196" v="666"/>
          <ac:inkMkLst>
            <pc:docMk/>
            <pc:sldMk cId="768782741" sldId="628"/>
            <ac:inkMk id="146" creationId="{FF8DD670-EBBD-43CC-A2E2-7810EBB24849}"/>
          </ac:inkMkLst>
        </pc:inkChg>
        <pc:inkChg chg="add del">
          <ac:chgData name="Viet Anh Nguyen" userId="b95f61ff061388d5" providerId="LiveId" clId="{D69AC314-BFE5-4660-9154-E65219F83AC9}" dt="2022-02-28T06:36:54.196" v="666"/>
          <ac:inkMkLst>
            <pc:docMk/>
            <pc:sldMk cId="768782741" sldId="628"/>
            <ac:inkMk id="147" creationId="{E50B616B-6DAA-43FC-B801-95487C309C9A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48" creationId="{AD8D8034-D6C0-4553-B4B6-68FDDDBDAB27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49" creationId="{85F8FF3F-FD26-4D80-9CD1-124A285E990B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50" creationId="{D477160C-E302-4EC8-A676-FBA60FD67AE0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51" creationId="{70C44F44-6F1E-4935-959E-C7B15CF05C15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52" creationId="{BD2940AD-5132-48B5-8542-8CCAE2D72087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53" creationId="{3084B958-08AC-493F-A880-1E03A643BE72}"/>
          </ac:inkMkLst>
        </pc:inkChg>
        <pc:inkChg chg="add del">
          <ac:chgData name="Viet Anh Nguyen" userId="b95f61ff061388d5" providerId="LiveId" clId="{D69AC314-BFE5-4660-9154-E65219F83AC9}" dt="2022-02-28T06:36:56.054" v="671"/>
          <ac:inkMkLst>
            <pc:docMk/>
            <pc:sldMk cId="768782741" sldId="628"/>
            <ac:inkMk id="154" creationId="{9CCA8C79-718C-4ED6-9763-CE890877B4C0}"/>
          </ac:inkMkLst>
        </pc:inkChg>
        <pc:inkChg chg="add del">
          <ac:chgData name="Viet Anh Nguyen" userId="b95f61ff061388d5" providerId="LiveId" clId="{D69AC314-BFE5-4660-9154-E65219F83AC9}" dt="2022-02-28T06:36:58.255" v="676"/>
          <ac:inkMkLst>
            <pc:docMk/>
            <pc:sldMk cId="768782741" sldId="628"/>
            <ac:inkMk id="155" creationId="{087F9EF7-217A-4C25-B041-AA9A2474C3E6}"/>
          </ac:inkMkLst>
        </pc:inkChg>
        <pc:inkChg chg="add del">
          <ac:chgData name="Viet Anh Nguyen" userId="b95f61ff061388d5" providerId="LiveId" clId="{D69AC314-BFE5-4660-9154-E65219F83AC9}" dt="2022-02-28T06:36:58.255" v="676"/>
          <ac:inkMkLst>
            <pc:docMk/>
            <pc:sldMk cId="768782741" sldId="628"/>
            <ac:inkMk id="156" creationId="{EC93A381-E66B-4A5B-B42A-49A45A2DE303}"/>
          </ac:inkMkLst>
        </pc:inkChg>
        <pc:inkChg chg="add del">
          <ac:chgData name="Viet Anh Nguyen" userId="b95f61ff061388d5" providerId="LiveId" clId="{D69AC314-BFE5-4660-9154-E65219F83AC9}" dt="2022-02-28T06:36:58.255" v="676"/>
          <ac:inkMkLst>
            <pc:docMk/>
            <pc:sldMk cId="768782741" sldId="628"/>
            <ac:inkMk id="157" creationId="{39B5EFC7-7F9D-4C88-A33A-6DE171E21F21}"/>
          </ac:inkMkLst>
        </pc:inkChg>
        <pc:inkChg chg="add del">
          <ac:chgData name="Viet Anh Nguyen" userId="b95f61ff061388d5" providerId="LiveId" clId="{D69AC314-BFE5-4660-9154-E65219F83AC9}" dt="2022-02-28T06:36:58.255" v="676"/>
          <ac:inkMkLst>
            <pc:docMk/>
            <pc:sldMk cId="768782741" sldId="628"/>
            <ac:inkMk id="158" creationId="{A3BE2052-7CF6-42B8-95FB-7F57530674D5}"/>
          </ac:inkMkLst>
        </pc:inkChg>
        <pc:inkChg chg="add">
          <ac:chgData name="Viet Anh Nguyen" userId="b95f61ff061388d5" providerId="LiveId" clId="{D69AC314-BFE5-4660-9154-E65219F83AC9}" dt="2022-02-28T06:36:57.303" v="675" actId="9405"/>
          <ac:inkMkLst>
            <pc:docMk/>
            <pc:sldMk cId="768782741" sldId="628"/>
            <ac:inkMk id="159" creationId="{08243717-CE05-45A6-9FFC-AC295970E03C}"/>
          </ac:inkMkLst>
        </pc:inkChg>
        <pc:inkChg chg="add">
          <ac:chgData name="Viet Anh Nguyen" userId="b95f61ff061388d5" providerId="LiveId" clId="{D69AC314-BFE5-4660-9154-E65219F83AC9}" dt="2022-02-28T06:36:58.255" v="676"/>
          <ac:inkMkLst>
            <pc:docMk/>
            <pc:sldMk cId="768782741" sldId="628"/>
            <ac:inkMk id="160" creationId="{EF8A6CEB-9E8B-4ED3-B47B-F2DC778DEEE0}"/>
          </ac:inkMkLst>
        </pc:inkChg>
        <pc:inkChg chg="add del">
          <ac:chgData name="Viet Anh Nguyen" userId="b95f61ff061388d5" providerId="LiveId" clId="{D69AC314-BFE5-4660-9154-E65219F83AC9}" dt="2022-02-28T06:36:59.845" v="680"/>
          <ac:inkMkLst>
            <pc:docMk/>
            <pc:sldMk cId="768782741" sldId="628"/>
            <ac:inkMk id="161" creationId="{5C953B16-EEAD-474D-ACD5-821A38FA18A6}"/>
          </ac:inkMkLst>
        </pc:inkChg>
        <pc:inkChg chg="add del">
          <ac:chgData name="Viet Anh Nguyen" userId="b95f61ff061388d5" providerId="LiveId" clId="{D69AC314-BFE5-4660-9154-E65219F83AC9}" dt="2022-02-28T06:36:59.845" v="680"/>
          <ac:inkMkLst>
            <pc:docMk/>
            <pc:sldMk cId="768782741" sldId="628"/>
            <ac:inkMk id="162" creationId="{3F15B808-C7DE-4A82-BACF-85EB9FE9A80F}"/>
          </ac:inkMkLst>
        </pc:inkChg>
        <pc:inkChg chg="add">
          <ac:chgData name="Viet Anh Nguyen" userId="b95f61ff061388d5" providerId="LiveId" clId="{D69AC314-BFE5-4660-9154-E65219F83AC9}" dt="2022-02-28T06:36:58.911" v="679" actId="9405"/>
          <ac:inkMkLst>
            <pc:docMk/>
            <pc:sldMk cId="768782741" sldId="628"/>
            <ac:inkMk id="163" creationId="{C98BD814-794C-4A22-9BA4-4D63670DE113}"/>
          </ac:inkMkLst>
        </pc:inkChg>
        <pc:inkChg chg="add">
          <ac:chgData name="Viet Anh Nguyen" userId="b95f61ff061388d5" providerId="LiveId" clId="{D69AC314-BFE5-4660-9154-E65219F83AC9}" dt="2022-02-28T06:36:59.845" v="680"/>
          <ac:inkMkLst>
            <pc:docMk/>
            <pc:sldMk cId="768782741" sldId="628"/>
            <ac:inkMk id="164" creationId="{E03F6344-B569-4CD1-8795-D2B202F7F128}"/>
          </ac:inkMkLst>
        </pc:inkChg>
        <pc:inkChg chg="add del">
          <ac:chgData name="Viet Anh Nguyen" userId="b95f61ff061388d5" providerId="LiveId" clId="{D69AC314-BFE5-4660-9154-E65219F83AC9}" dt="2022-02-28T06:37:01.643" v="684"/>
          <ac:inkMkLst>
            <pc:docMk/>
            <pc:sldMk cId="768782741" sldId="628"/>
            <ac:inkMk id="165" creationId="{8194E147-01E5-42E0-BFC7-16048AAE98BC}"/>
          </ac:inkMkLst>
        </pc:inkChg>
        <pc:inkChg chg="add del">
          <ac:chgData name="Viet Anh Nguyen" userId="b95f61ff061388d5" providerId="LiveId" clId="{D69AC314-BFE5-4660-9154-E65219F83AC9}" dt="2022-02-28T06:37:01.643" v="684"/>
          <ac:inkMkLst>
            <pc:docMk/>
            <pc:sldMk cId="768782741" sldId="628"/>
            <ac:inkMk id="166" creationId="{D9C279AF-C91B-4FA7-B5C9-11A176278D95}"/>
          </ac:inkMkLst>
        </pc:inkChg>
        <pc:inkChg chg="add del">
          <ac:chgData name="Viet Anh Nguyen" userId="b95f61ff061388d5" providerId="LiveId" clId="{D69AC314-BFE5-4660-9154-E65219F83AC9}" dt="2022-02-28T06:37:01.643" v="684"/>
          <ac:inkMkLst>
            <pc:docMk/>
            <pc:sldMk cId="768782741" sldId="628"/>
            <ac:inkMk id="167" creationId="{081BD28A-5BCF-4C1E-8B4C-B4B0B2BF56EE}"/>
          </ac:inkMkLst>
        </pc:inkChg>
        <pc:inkChg chg="add">
          <ac:chgData name="Viet Anh Nguyen" userId="b95f61ff061388d5" providerId="LiveId" clId="{D69AC314-BFE5-4660-9154-E65219F83AC9}" dt="2022-02-28T06:37:01.643" v="684"/>
          <ac:inkMkLst>
            <pc:docMk/>
            <pc:sldMk cId="768782741" sldId="628"/>
            <ac:inkMk id="168" creationId="{69C589B6-2637-423E-B434-1D448F158682}"/>
          </ac:inkMkLst>
        </pc:inkChg>
        <pc:inkChg chg="add del">
          <ac:chgData name="Viet Anh Nguyen" userId="b95f61ff061388d5" providerId="LiveId" clId="{D69AC314-BFE5-4660-9154-E65219F83AC9}" dt="2022-02-28T06:37:02.946" v="687"/>
          <ac:inkMkLst>
            <pc:docMk/>
            <pc:sldMk cId="768782741" sldId="628"/>
            <ac:inkMk id="169" creationId="{73BBC76E-BA2B-4894-A68E-06E76516BF46}"/>
          </ac:inkMkLst>
        </pc:inkChg>
        <pc:inkChg chg="add del">
          <ac:chgData name="Viet Anh Nguyen" userId="b95f61ff061388d5" providerId="LiveId" clId="{D69AC314-BFE5-4660-9154-E65219F83AC9}" dt="2022-02-28T06:37:02.946" v="687"/>
          <ac:inkMkLst>
            <pc:docMk/>
            <pc:sldMk cId="768782741" sldId="628"/>
            <ac:inkMk id="170" creationId="{E7E799AB-88AB-4D47-B4FC-9062534B5C2F}"/>
          </ac:inkMkLst>
        </pc:inkChg>
        <pc:inkChg chg="add">
          <ac:chgData name="Viet Anh Nguyen" userId="b95f61ff061388d5" providerId="LiveId" clId="{D69AC314-BFE5-4660-9154-E65219F83AC9}" dt="2022-02-28T06:37:02.946" v="687"/>
          <ac:inkMkLst>
            <pc:docMk/>
            <pc:sldMk cId="768782741" sldId="628"/>
            <ac:inkMk id="171" creationId="{0FDB8F6B-4E54-48E2-B67F-D0658141108F}"/>
          </ac:inkMkLst>
        </pc:inkChg>
        <pc:inkChg chg="add">
          <ac:chgData name="Viet Anh Nguyen" userId="b95f61ff061388d5" providerId="LiveId" clId="{D69AC314-BFE5-4660-9154-E65219F83AC9}" dt="2022-02-28T06:37:03.038" v="688" actId="9405"/>
          <ac:inkMkLst>
            <pc:docMk/>
            <pc:sldMk cId="768782741" sldId="628"/>
            <ac:inkMk id="172" creationId="{51CF666D-ED70-4469-9456-825E506F03D8}"/>
          </ac:inkMkLst>
        </pc:inkChg>
      </pc:sldChg>
      <pc:sldChg chg="addSp delSp new mod">
        <pc:chgData name="Viet Anh Nguyen" userId="b95f61ff061388d5" providerId="LiveId" clId="{D69AC314-BFE5-4660-9154-E65219F83AC9}" dt="2022-02-28T06:37:47.879" v="755" actId="9405"/>
        <pc:sldMkLst>
          <pc:docMk/>
          <pc:sldMk cId="4063612575" sldId="629"/>
        </pc:sldMkLst>
        <pc:inkChg chg="add del">
          <ac:chgData name="Viet Anh Nguyen" userId="b95f61ff061388d5" providerId="LiveId" clId="{D69AC314-BFE5-4660-9154-E65219F83AC9}" dt="2022-02-28T06:37:16.322" v="695"/>
          <ac:inkMkLst>
            <pc:docMk/>
            <pc:sldMk cId="4063612575" sldId="629"/>
            <ac:inkMk id="2" creationId="{7B295359-1E09-4B76-ACCD-349C86D5E6D8}"/>
          </ac:inkMkLst>
        </pc:inkChg>
        <pc:inkChg chg="add del">
          <ac:chgData name="Viet Anh Nguyen" userId="b95f61ff061388d5" providerId="LiveId" clId="{D69AC314-BFE5-4660-9154-E65219F83AC9}" dt="2022-02-28T06:37:16.322" v="695"/>
          <ac:inkMkLst>
            <pc:docMk/>
            <pc:sldMk cId="4063612575" sldId="629"/>
            <ac:inkMk id="3" creationId="{C61A95C0-B943-40C5-BF0A-CB20B2D984BB}"/>
          </ac:inkMkLst>
        </pc:inkChg>
        <pc:inkChg chg="add del">
          <ac:chgData name="Viet Anh Nguyen" userId="b95f61ff061388d5" providerId="LiveId" clId="{D69AC314-BFE5-4660-9154-E65219F83AC9}" dt="2022-02-28T06:37:16.322" v="695"/>
          <ac:inkMkLst>
            <pc:docMk/>
            <pc:sldMk cId="4063612575" sldId="629"/>
            <ac:inkMk id="4" creationId="{7BFF34E2-F7FC-4396-9F94-B2B38551EA53}"/>
          </ac:inkMkLst>
        </pc:inkChg>
        <pc:inkChg chg="add del">
          <ac:chgData name="Viet Anh Nguyen" userId="b95f61ff061388d5" providerId="LiveId" clId="{D69AC314-BFE5-4660-9154-E65219F83AC9}" dt="2022-02-28T06:37:16.322" v="695"/>
          <ac:inkMkLst>
            <pc:docMk/>
            <pc:sldMk cId="4063612575" sldId="629"/>
            <ac:inkMk id="5" creationId="{7E77FD44-A85B-4D70-B75A-E6805984170C}"/>
          </ac:inkMkLst>
        </pc:inkChg>
        <pc:inkChg chg="add del">
          <ac:chgData name="Viet Anh Nguyen" userId="b95f61ff061388d5" providerId="LiveId" clId="{D69AC314-BFE5-4660-9154-E65219F83AC9}" dt="2022-02-28T06:37:16.322" v="695"/>
          <ac:inkMkLst>
            <pc:docMk/>
            <pc:sldMk cId="4063612575" sldId="629"/>
            <ac:inkMk id="6" creationId="{0B2FB4F9-BE74-4952-A19B-60ED8F517268}"/>
          </ac:inkMkLst>
        </pc:inkChg>
        <pc:inkChg chg="add">
          <ac:chgData name="Viet Anh Nguyen" userId="b95f61ff061388d5" providerId="LiveId" clId="{D69AC314-BFE5-4660-9154-E65219F83AC9}" dt="2022-02-28T06:37:16.322" v="695"/>
          <ac:inkMkLst>
            <pc:docMk/>
            <pc:sldMk cId="4063612575" sldId="629"/>
            <ac:inkMk id="7" creationId="{9DAFFD9B-046A-4F1C-8993-6B13DC38C720}"/>
          </ac:inkMkLst>
        </pc:inkChg>
        <pc:inkChg chg="add del">
          <ac:chgData name="Viet Anh Nguyen" userId="b95f61ff061388d5" providerId="LiveId" clId="{D69AC314-BFE5-4660-9154-E65219F83AC9}" dt="2022-02-28T06:37:18.923" v="699"/>
          <ac:inkMkLst>
            <pc:docMk/>
            <pc:sldMk cId="4063612575" sldId="629"/>
            <ac:inkMk id="8" creationId="{1F2BA0B3-2BF9-4526-B716-4A1DBCFD5908}"/>
          </ac:inkMkLst>
        </pc:inkChg>
        <pc:inkChg chg="add del">
          <ac:chgData name="Viet Anh Nguyen" userId="b95f61ff061388d5" providerId="LiveId" clId="{D69AC314-BFE5-4660-9154-E65219F83AC9}" dt="2022-02-28T06:37:18.923" v="699"/>
          <ac:inkMkLst>
            <pc:docMk/>
            <pc:sldMk cId="4063612575" sldId="629"/>
            <ac:inkMk id="9" creationId="{65FC3958-F356-404B-A1BA-80C9C854CE86}"/>
          </ac:inkMkLst>
        </pc:inkChg>
        <pc:inkChg chg="add del">
          <ac:chgData name="Viet Anh Nguyen" userId="b95f61ff061388d5" providerId="LiveId" clId="{D69AC314-BFE5-4660-9154-E65219F83AC9}" dt="2022-02-28T06:37:18.923" v="699"/>
          <ac:inkMkLst>
            <pc:docMk/>
            <pc:sldMk cId="4063612575" sldId="629"/>
            <ac:inkMk id="10" creationId="{A4C3C67A-C723-450C-A5D4-1B70699A267A}"/>
          </ac:inkMkLst>
        </pc:inkChg>
        <pc:inkChg chg="add del">
          <ac:chgData name="Viet Anh Nguyen" userId="b95f61ff061388d5" providerId="LiveId" clId="{D69AC314-BFE5-4660-9154-E65219F83AC9}" dt="2022-02-28T06:37:21.353" v="700"/>
          <ac:inkMkLst>
            <pc:docMk/>
            <pc:sldMk cId="4063612575" sldId="629"/>
            <ac:inkMk id="11" creationId="{66C196B6-A420-427D-A0E3-B4C3A34F67BA}"/>
          </ac:inkMkLst>
        </pc:inkChg>
        <pc:inkChg chg="add del">
          <ac:chgData name="Viet Anh Nguyen" userId="b95f61ff061388d5" providerId="LiveId" clId="{D69AC314-BFE5-4660-9154-E65219F83AC9}" dt="2022-02-28T06:37:27.739" v="706"/>
          <ac:inkMkLst>
            <pc:docMk/>
            <pc:sldMk cId="4063612575" sldId="629"/>
            <ac:inkMk id="12" creationId="{AC4D66E6-47C6-40EF-B946-472036EAA749}"/>
          </ac:inkMkLst>
        </pc:inkChg>
        <pc:inkChg chg="add del">
          <ac:chgData name="Viet Anh Nguyen" userId="b95f61ff061388d5" providerId="LiveId" clId="{D69AC314-BFE5-4660-9154-E65219F83AC9}" dt="2022-02-28T06:37:27.739" v="706"/>
          <ac:inkMkLst>
            <pc:docMk/>
            <pc:sldMk cId="4063612575" sldId="629"/>
            <ac:inkMk id="13" creationId="{41BC3E05-4E06-4E00-B53F-65A2DF2DC76B}"/>
          </ac:inkMkLst>
        </pc:inkChg>
        <pc:inkChg chg="add del">
          <ac:chgData name="Viet Anh Nguyen" userId="b95f61ff061388d5" providerId="LiveId" clId="{D69AC314-BFE5-4660-9154-E65219F83AC9}" dt="2022-02-28T06:37:27.739" v="706"/>
          <ac:inkMkLst>
            <pc:docMk/>
            <pc:sldMk cId="4063612575" sldId="629"/>
            <ac:inkMk id="14" creationId="{F702C62C-B822-40D3-A253-4A9BDE443F2E}"/>
          </ac:inkMkLst>
        </pc:inkChg>
        <pc:inkChg chg="add del">
          <ac:chgData name="Viet Anh Nguyen" userId="b95f61ff061388d5" providerId="LiveId" clId="{D69AC314-BFE5-4660-9154-E65219F83AC9}" dt="2022-02-28T06:37:27.739" v="706"/>
          <ac:inkMkLst>
            <pc:docMk/>
            <pc:sldMk cId="4063612575" sldId="629"/>
            <ac:inkMk id="15" creationId="{A7C48C71-3B01-4F06-BB77-58E49834B9A5}"/>
          </ac:inkMkLst>
        </pc:inkChg>
        <pc:inkChg chg="add del">
          <ac:chgData name="Viet Anh Nguyen" userId="b95f61ff061388d5" providerId="LiveId" clId="{D69AC314-BFE5-4660-9154-E65219F83AC9}" dt="2022-02-28T06:37:27.739" v="706"/>
          <ac:inkMkLst>
            <pc:docMk/>
            <pc:sldMk cId="4063612575" sldId="629"/>
            <ac:inkMk id="16" creationId="{B7027215-0A9D-4B5F-999F-74CA98D34205}"/>
          </ac:inkMkLst>
        </pc:inkChg>
        <pc:inkChg chg="add">
          <ac:chgData name="Viet Anh Nguyen" userId="b95f61ff061388d5" providerId="LiveId" clId="{D69AC314-BFE5-4660-9154-E65219F83AC9}" dt="2022-02-28T06:37:27.739" v="706"/>
          <ac:inkMkLst>
            <pc:docMk/>
            <pc:sldMk cId="4063612575" sldId="629"/>
            <ac:inkMk id="17" creationId="{64B20126-4058-413F-A01E-A958D86AF3A9}"/>
          </ac:inkMkLst>
        </pc:inkChg>
        <pc:inkChg chg="add del">
          <ac:chgData name="Viet Anh Nguyen" userId="b95f61ff061388d5" providerId="LiveId" clId="{D69AC314-BFE5-4660-9154-E65219F83AC9}" dt="2022-02-28T06:37:28.847" v="710"/>
          <ac:inkMkLst>
            <pc:docMk/>
            <pc:sldMk cId="4063612575" sldId="629"/>
            <ac:inkMk id="18" creationId="{B576F0CD-AD3B-47D2-8643-264A76613008}"/>
          </ac:inkMkLst>
        </pc:inkChg>
        <pc:inkChg chg="add del">
          <ac:chgData name="Viet Anh Nguyen" userId="b95f61ff061388d5" providerId="LiveId" clId="{D69AC314-BFE5-4660-9154-E65219F83AC9}" dt="2022-02-28T06:37:28.847" v="710"/>
          <ac:inkMkLst>
            <pc:docMk/>
            <pc:sldMk cId="4063612575" sldId="629"/>
            <ac:inkMk id="19" creationId="{6E0F0A43-3FC6-4A1F-9943-BC6431CC41F6}"/>
          </ac:inkMkLst>
        </pc:inkChg>
        <pc:inkChg chg="add del">
          <ac:chgData name="Viet Anh Nguyen" userId="b95f61ff061388d5" providerId="LiveId" clId="{D69AC314-BFE5-4660-9154-E65219F83AC9}" dt="2022-02-28T06:37:28.847" v="710"/>
          <ac:inkMkLst>
            <pc:docMk/>
            <pc:sldMk cId="4063612575" sldId="629"/>
            <ac:inkMk id="20" creationId="{E515A3E6-3A75-40D5-A2F7-B0FC5D1370F2}"/>
          </ac:inkMkLst>
        </pc:inkChg>
        <pc:inkChg chg="add">
          <ac:chgData name="Viet Anh Nguyen" userId="b95f61ff061388d5" providerId="LiveId" clId="{D69AC314-BFE5-4660-9154-E65219F83AC9}" dt="2022-02-28T06:37:28.847" v="710"/>
          <ac:inkMkLst>
            <pc:docMk/>
            <pc:sldMk cId="4063612575" sldId="629"/>
            <ac:inkMk id="21" creationId="{2989054F-30CE-4971-878A-63E4C464D4FF}"/>
          </ac:inkMkLst>
        </pc:inkChg>
        <pc:inkChg chg="add del">
          <ac:chgData name="Viet Anh Nguyen" userId="b95f61ff061388d5" providerId="LiveId" clId="{D69AC314-BFE5-4660-9154-E65219F83AC9}" dt="2022-02-28T06:37:30.732" v="714"/>
          <ac:inkMkLst>
            <pc:docMk/>
            <pc:sldMk cId="4063612575" sldId="629"/>
            <ac:inkMk id="22" creationId="{C815EFD2-9874-41DD-AEC3-8E0101B379A9}"/>
          </ac:inkMkLst>
        </pc:inkChg>
        <pc:inkChg chg="add del">
          <ac:chgData name="Viet Anh Nguyen" userId="b95f61ff061388d5" providerId="LiveId" clId="{D69AC314-BFE5-4660-9154-E65219F83AC9}" dt="2022-02-28T06:37:30.732" v="714"/>
          <ac:inkMkLst>
            <pc:docMk/>
            <pc:sldMk cId="4063612575" sldId="629"/>
            <ac:inkMk id="23" creationId="{34AE4B40-E369-445E-B723-3D26603D8807}"/>
          </ac:inkMkLst>
        </pc:inkChg>
        <pc:inkChg chg="add del">
          <ac:chgData name="Viet Anh Nguyen" userId="b95f61ff061388d5" providerId="LiveId" clId="{D69AC314-BFE5-4660-9154-E65219F83AC9}" dt="2022-02-28T06:37:30.732" v="714"/>
          <ac:inkMkLst>
            <pc:docMk/>
            <pc:sldMk cId="4063612575" sldId="629"/>
            <ac:inkMk id="24" creationId="{0C362EEF-ECAD-4752-B468-286AFB539C39}"/>
          </ac:inkMkLst>
        </pc:inkChg>
        <pc:inkChg chg="add">
          <ac:chgData name="Viet Anh Nguyen" userId="b95f61ff061388d5" providerId="LiveId" clId="{D69AC314-BFE5-4660-9154-E65219F83AC9}" dt="2022-02-28T06:37:30.732" v="714"/>
          <ac:inkMkLst>
            <pc:docMk/>
            <pc:sldMk cId="4063612575" sldId="629"/>
            <ac:inkMk id="25" creationId="{8C0D8B23-047A-4D97-9B5D-8732A744367E}"/>
          </ac:inkMkLst>
        </pc:inkChg>
        <pc:inkChg chg="add del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26" creationId="{E280756A-C013-41BD-A330-4E6CA31DE475}"/>
          </ac:inkMkLst>
        </pc:inkChg>
        <pc:inkChg chg="add del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27" creationId="{E98C7633-1304-4C01-885E-6E911F22072C}"/>
          </ac:inkMkLst>
        </pc:inkChg>
        <pc:inkChg chg="add del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28" creationId="{1196C38C-EED6-4902-9A39-82E55BFD41FF}"/>
          </ac:inkMkLst>
        </pc:inkChg>
        <pc:inkChg chg="add del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29" creationId="{A86CCC6B-C431-4DFC-AB8A-57E2C8E055AF}"/>
          </ac:inkMkLst>
        </pc:inkChg>
        <pc:inkChg chg="add del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30" creationId="{6F6BA164-108B-4E8F-BABC-508A9BBA246D}"/>
          </ac:inkMkLst>
        </pc:inkChg>
        <pc:inkChg chg="add del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31" creationId="{7C7844D2-E501-44A0-8348-1D4D43334187}"/>
          </ac:inkMkLst>
        </pc:inkChg>
        <pc:inkChg chg="add del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32" creationId="{CE7EA52D-C38D-4D89-8AC2-02ED8A341D96}"/>
          </ac:inkMkLst>
        </pc:inkChg>
        <pc:inkChg chg="add del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33" creationId="{6711BF7A-2325-4603-BDEE-71B40A310D7E}"/>
          </ac:inkMkLst>
        </pc:inkChg>
        <pc:inkChg chg="add del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34" creationId="{B5DA7779-12AC-41D5-B111-5B1CCE385661}"/>
          </ac:inkMkLst>
        </pc:inkChg>
        <pc:inkChg chg="add del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35" creationId="{DD051AFE-FE0D-42D5-AF20-BAAA78C8F833}"/>
          </ac:inkMkLst>
        </pc:inkChg>
        <pc:inkChg chg="add del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36" creationId="{ACDA08E0-570F-4128-810E-872C56CF2D4D}"/>
          </ac:inkMkLst>
        </pc:inkChg>
        <pc:inkChg chg="add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37" creationId="{6A75AF12-9C63-4F20-A16A-4FCCAA53998F}"/>
          </ac:inkMkLst>
        </pc:inkChg>
        <pc:inkChg chg="add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38" creationId="{A909636A-30CC-48B8-BAD1-E4F8A355C7AB}"/>
          </ac:inkMkLst>
        </pc:inkChg>
        <pc:inkChg chg="add">
          <ac:chgData name="Viet Anh Nguyen" userId="b95f61ff061388d5" providerId="LiveId" clId="{D69AC314-BFE5-4660-9154-E65219F83AC9}" dt="2022-02-28T06:37:36.549" v="726"/>
          <ac:inkMkLst>
            <pc:docMk/>
            <pc:sldMk cId="4063612575" sldId="629"/>
            <ac:inkMk id="39" creationId="{59BC03EC-DDFB-4784-962F-43112BE4EBB4}"/>
          </ac:inkMkLst>
        </pc:inkChg>
        <pc:inkChg chg="add del">
          <ac:chgData name="Viet Anh Nguyen" userId="b95f61ff061388d5" providerId="LiveId" clId="{D69AC314-BFE5-4660-9154-E65219F83AC9}" dt="2022-02-28T06:37:38.049" v="731"/>
          <ac:inkMkLst>
            <pc:docMk/>
            <pc:sldMk cId="4063612575" sldId="629"/>
            <ac:inkMk id="40" creationId="{626B5055-B976-4B3B-8723-0C9D1620F302}"/>
          </ac:inkMkLst>
        </pc:inkChg>
        <pc:inkChg chg="add del">
          <ac:chgData name="Viet Anh Nguyen" userId="b95f61ff061388d5" providerId="LiveId" clId="{D69AC314-BFE5-4660-9154-E65219F83AC9}" dt="2022-02-28T06:37:38.049" v="731"/>
          <ac:inkMkLst>
            <pc:docMk/>
            <pc:sldMk cId="4063612575" sldId="629"/>
            <ac:inkMk id="41" creationId="{E7AE4E7A-4FE2-4208-8B42-06BA04A6A483}"/>
          </ac:inkMkLst>
        </pc:inkChg>
        <pc:inkChg chg="add del">
          <ac:chgData name="Viet Anh Nguyen" userId="b95f61ff061388d5" providerId="LiveId" clId="{D69AC314-BFE5-4660-9154-E65219F83AC9}" dt="2022-02-28T06:37:38.049" v="731"/>
          <ac:inkMkLst>
            <pc:docMk/>
            <pc:sldMk cId="4063612575" sldId="629"/>
            <ac:inkMk id="42" creationId="{8DDC6FB4-8E5F-44C1-9F38-EBA410B5CBCC}"/>
          </ac:inkMkLst>
        </pc:inkChg>
        <pc:inkChg chg="add del">
          <ac:chgData name="Viet Anh Nguyen" userId="b95f61ff061388d5" providerId="LiveId" clId="{D69AC314-BFE5-4660-9154-E65219F83AC9}" dt="2022-02-28T06:37:38.049" v="731"/>
          <ac:inkMkLst>
            <pc:docMk/>
            <pc:sldMk cId="4063612575" sldId="629"/>
            <ac:inkMk id="43" creationId="{965CD2BA-6FB8-4255-8072-26E84DAA2D3D}"/>
          </ac:inkMkLst>
        </pc:inkChg>
        <pc:inkChg chg="add">
          <ac:chgData name="Viet Anh Nguyen" userId="b95f61ff061388d5" providerId="LiveId" clId="{D69AC314-BFE5-4660-9154-E65219F83AC9}" dt="2022-02-28T06:37:38.049" v="731"/>
          <ac:inkMkLst>
            <pc:docMk/>
            <pc:sldMk cId="4063612575" sldId="629"/>
            <ac:inkMk id="44" creationId="{FE275B02-532B-4F4E-9617-C5DD3DF54BB6}"/>
          </ac:inkMkLst>
        </pc:inkChg>
        <pc:inkChg chg="add del">
          <ac:chgData name="Viet Anh Nguyen" userId="b95f61ff061388d5" providerId="LiveId" clId="{D69AC314-BFE5-4660-9154-E65219F83AC9}" dt="2022-02-28T06:37:40.656" v="740"/>
          <ac:inkMkLst>
            <pc:docMk/>
            <pc:sldMk cId="4063612575" sldId="629"/>
            <ac:inkMk id="45" creationId="{D66ADC58-71BC-44EF-B383-2D23AEE8004B}"/>
          </ac:inkMkLst>
        </pc:inkChg>
        <pc:inkChg chg="add del">
          <ac:chgData name="Viet Anh Nguyen" userId="b95f61ff061388d5" providerId="LiveId" clId="{D69AC314-BFE5-4660-9154-E65219F83AC9}" dt="2022-02-28T06:37:40.656" v="740"/>
          <ac:inkMkLst>
            <pc:docMk/>
            <pc:sldMk cId="4063612575" sldId="629"/>
            <ac:inkMk id="46" creationId="{FFCF5804-6CF1-4360-8B2D-ED8CE215BD0E}"/>
          </ac:inkMkLst>
        </pc:inkChg>
        <pc:inkChg chg="add">
          <ac:chgData name="Viet Anh Nguyen" userId="b95f61ff061388d5" providerId="LiveId" clId="{D69AC314-BFE5-4660-9154-E65219F83AC9}" dt="2022-02-28T06:37:38.521" v="734" actId="9405"/>
          <ac:inkMkLst>
            <pc:docMk/>
            <pc:sldMk cId="4063612575" sldId="629"/>
            <ac:inkMk id="47" creationId="{D0A25A90-3A7A-40B4-8553-D08BFAC536F3}"/>
          </ac:inkMkLst>
        </pc:inkChg>
        <pc:inkChg chg="add del">
          <ac:chgData name="Viet Anh Nguyen" userId="b95f61ff061388d5" providerId="LiveId" clId="{D69AC314-BFE5-4660-9154-E65219F83AC9}" dt="2022-02-28T06:37:40.656" v="740"/>
          <ac:inkMkLst>
            <pc:docMk/>
            <pc:sldMk cId="4063612575" sldId="629"/>
            <ac:inkMk id="48" creationId="{ADA6D420-3015-4B64-BCF5-743E9B350C72}"/>
          </ac:inkMkLst>
        </pc:inkChg>
        <pc:inkChg chg="add del">
          <ac:chgData name="Viet Anh Nguyen" userId="b95f61ff061388d5" providerId="LiveId" clId="{D69AC314-BFE5-4660-9154-E65219F83AC9}" dt="2022-02-28T06:37:40.656" v="740"/>
          <ac:inkMkLst>
            <pc:docMk/>
            <pc:sldMk cId="4063612575" sldId="629"/>
            <ac:inkMk id="49" creationId="{74F535AE-AFAB-48DE-8223-3FD60C051E6A}"/>
          </ac:inkMkLst>
        </pc:inkChg>
        <pc:inkChg chg="add del">
          <ac:chgData name="Viet Anh Nguyen" userId="b95f61ff061388d5" providerId="LiveId" clId="{D69AC314-BFE5-4660-9154-E65219F83AC9}" dt="2022-02-28T06:37:40.656" v="740"/>
          <ac:inkMkLst>
            <pc:docMk/>
            <pc:sldMk cId="4063612575" sldId="629"/>
            <ac:inkMk id="50" creationId="{A8F511C7-966C-4C96-93F7-9B0DABAB5274}"/>
          </ac:inkMkLst>
        </pc:inkChg>
        <pc:inkChg chg="add del">
          <ac:chgData name="Viet Anh Nguyen" userId="b95f61ff061388d5" providerId="LiveId" clId="{D69AC314-BFE5-4660-9154-E65219F83AC9}" dt="2022-02-28T06:37:40.656" v="740"/>
          <ac:inkMkLst>
            <pc:docMk/>
            <pc:sldMk cId="4063612575" sldId="629"/>
            <ac:inkMk id="51" creationId="{D5ADEF01-4BD6-4728-8932-26A9892C7213}"/>
          </ac:inkMkLst>
        </pc:inkChg>
        <pc:inkChg chg="add del">
          <ac:chgData name="Viet Anh Nguyen" userId="b95f61ff061388d5" providerId="LiveId" clId="{D69AC314-BFE5-4660-9154-E65219F83AC9}" dt="2022-02-28T06:37:40.656" v="740"/>
          <ac:inkMkLst>
            <pc:docMk/>
            <pc:sldMk cId="4063612575" sldId="629"/>
            <ac:inkMk id="52" creationId="{07ABE5E2-3323-42A2-9680-43BFFB321121}"/>
          </ac:inkMkLst>
        </pc:inkChg>
        <pc:inkChg chg="add">
          <ac:chgData name="Viet Anh Nguyen" userId="b95f61ff061388d5" providerId="LiveId" clId="{D69AC314-BFE5-4660-9154-E65219F83AC9}" dt="2022-02-28T06:37:40.656" v="740"/>
          <ac:inkMkLst>
            <pc:docMk/>
            <pc:sldMk cId="4063612575" sldId="629"/>
            <ac:inkMk id="53" creationId="{AB875B25-8B90-400A-8BE1-A73EB13C6E2B}"/>
          </ac:inkMkLst>
        </pc:inkChg>
        <pc:inkChg chg="add">
          <ac:chgData name="Viet Anh Nguyen" userId="b95f61ff061388d5" providerId="LiveId" clId="{D69AC314-BFE5-4660-9154-E65219F83AC9}" dt="2022-02-28T06:37:40.656" v="740"/>
          <ac:inkMkLst>
            <pc:docMk/>
            <pc:sldMk cId="4063612575" sldId="629"/>
            <ac:inkMk id="54" creationId="{6A7FA1BE-69E5-422B-A44A-CB030AC9D7EB}"/>
          </ac:inkMkLst>
        </pc:inkChg>
        <pc:inkChg chg="add del">
          <ac:chgData name="Viet Anh Nguyen" userId="b95f61ff061388d5" providerId="LiveId" clId="{D69AC314-BFE5-4660-9154-E65219F83AC9}" dt="2022-02-28T06:37:42.804" v="745"/>
          <ac:inkMkLst>
            <pc:docMk/>
            <pc:sldMk cId="4063612575" sldId="629"/>
            <ac:inkMk id="55" creationId="{A7F57653-0387-4661-81EB-80696A58AB3F}"/>
          </ac:inkMkLst>
        </pc:inkChg>
        <pc:inkChg chg="add del">
          <ac:chgData name="Viet Anh Nguyen" userId="b95f61ff061388d5" providerId="LiveId" clId="{D69AC314-BFE5-4660-9154-E65219F83AC9}" dt="2022-02-28T06:37:42.804" v="745"/>
          <ac:inkMkLst>
            <pc:docMk/>
            <pc:sldMk cId="4063612575" sldId="629"/>
            <ac:inkMk id="56" creationId="{0E30577B-DFE2-455B-B445-D04348E8FED6}"/>
          </ac:inkMkLst>
        </pc:inkChg>
        <pc:inkChg chg="add del">
          <ac:chgData name="Viet Anh Nguyen" userId="b95f61ff061388d5" providerId="LiveId" clId="{D69AC314-BFE5-4660-9154-E65219F83AC9}" dt="2022-02-28T06:37:42.804" v="745"/>
          <ac:inkMkLst>
            <pc:docMk/>
            <pc:sldMk cId="4063612575" sldId="629"/>
            <ac:inkMk id="57" creationId="{AA250CB7-6DC2-4720-AB29-3BEAF6EF568D}"/>
          </ac:inkMkLst>
        </pc:inkChg>
        <pc:inkChg chg="add del">
          <ac:chgData name="Viet Anh Nguyen" userId="b95f61ff061388d5" providerId="LiveId" clId="{D69AC314-BFE5-4660-9154-E65219F83AC9}" dt="2022-02-28T06:37:42.804" v="745"/>
          <ac:inkMkLst>
            <pc:docMk/>
            <pc:sldMk cId="4063612575" sldId="629"/>
            <ac:inkMk id="58" creationId="{E60620E3-0FC2-4F29-8850-2A36CEBA8FBB}"/>
          </ac:inkMkLst>
        </pc:inkChg>
        <pc:inkChg chg="add">
          <ac:chgData name="Viet Anh Nguyen" userId="b95f61ff061388d5" providerId="LiveId" clId="{D69AC314-BFE5-4660-9154-E65219F83AC9}" dt="2022-02-28T06:37:42.804" v="745"/>
          <ac:inkMkLst>
            <pc:docMk/>
            <pc:sldMk cId="4063612575" sldId="629"/>
            <ac:inkMk id="59" creationId="{96CF0A31-F077-4599-BECE-E0FB7E2166FA}"/>
          </ac:inkMkLst>
        </pc:inkChg>
        <pc:inkChg chg="add del">
          <ac:chgData name="Viet Anh Nguyen" userId="b95f61ff061388d5" providerId="LiveId" clId="{D69AC314-BFE5-4660-9154-E65219F83AC9}" dt="2022-02-28T06:37:45.373" v="749"/>
          <ac:inkMkLst>
            <pc:docMk/>
            <pc:sldMk cId="4063612575" sldId="629"/>
            <ac:inkMk id="60" creationId="{1748303B-7BC5-4794-9B7B-E554BB0BDB6F}"/>
          </ac:inkMkLst>
        </pc:inkChg>
        <pc:inkChg chg="add del">
          <ac:chgData name="Viet Anh Nguyen" userId="b95f61ff061388d5" providerId="LiveId" clId="{D69AC314-BFE5-4660-9154-E65219F83AC9}" dt="2022-02-28T06:37:45.373" v="749"/>
          <ac:inkMkLst>
            <pc:docMk/>
            <pc:sldMk cId="4063612575" sldId="629"/>
            <ac:inkMk id="61" creationId="{76986208-8723-4E2E-8DFA-B16CC74B4875}"/>
          </ac:inkMkLst>
        </pc:inkChg>
        <pc:inkChg chg="add del">
          <ac:chgData name="Viet Anh Nguyen" userId="b95f61ff061388d5" providerId="LiveId" clId="{D69AC314-BFE5-4660-9154-E65219F83AC9}" dt="2022-02-28T06:37:45.373" v="749"/>
          <ac:inkMkLst>
            <pc:docMk/>
            <pc:sldMk cId="4063612575" sldId="629"/>
            <ac:inkMk id="62" creationId="{C83CCE87-E9C8-41FE-9943-8434EE966F3D}"/>
          </ac:inkMkLst>
        </pc:inkChg>
        <pc:inkChg chg="add">
          <ac:chgData name="Viet Anh Nguyen" userId="b95f61ff061388d5" providerId="LiveId" clId="{D69AC314-BFE5-4660-9154-E65219F83AC9}" dt="2022-02-28T06:37:45.373" v="749"/>
          <ac:inkMkLst>
            <pc:docMk/>
            <pc:sldMk cId="4063612575" sldId="629"/>
            <ac:inkMk id="63" creationId="{1263F123-7928-4003-AEDA-9DF39B06D50E}"/>
          </ac:inkMkLst>
        </pc:inkChg>
        <pc:inkChg chg="add del">
          <ac:chgData name="Viet Anh Nguyen" userId="b95f61ff061388d5" providerId="LiveId" clId="{D69AC314-BFE5-4660-9154-E65219F83AC9}" dt="2022-02-28T06:37:47.158" v="753"/>
          <ac:inkMkLst>
            <pc:docMk/>
            <pc:sldMk cId="4063612575" sldId="629"/>
            <ac:inkMk id="64" creationId="{37A19390-73A2-4D77-9FD2-3D9FFA931036}"/>
          </ac:inkMkLst>
        </pc:inkChg>
        <pc:inkChg chg="add del">
          <ac:chgData name="Viet Anh Nguyen" userId="b95f61ff061388d5" providerId="LiveId" clId="{D69AC314-BFE5-4660-9154-E65219F83AC9}" dt="2022-02-28T06:37:47.158" v="753"/>
          <ac:inkMkLst>
            <pc:docMk/>
            <pc:sldMk cId="4063612575" sldId="629"/>
            <ac:inkMk id="65" creationId="{8DE61FF9-28C2-4629-9348-EACC26314D55}"/>
          </ac:inkMkLst>
        </pc:inkChg>
        <pc:inkChg chg="add del">
          <ac:chgData name="Viet Anh Nguyen" userId="b95f61ff061388d5" providerId="LiveId" clId="{D69AC314-BFE5-4660-9154-E65219F83AC9}" dt="2022-02-28T06:37:47.158" v="753"/>
          <ac:inkMkLst>
            <pc:docMk/>
            <pc:sldMk cId="4063612575" sldId="629"/>
            <ac:inkMk id="66" creationId="{D39C8C08-C5B1-42D4-AC36-ED8462B80939}"/>
          </ac:inkMkLst>
        </pc:inkChg>
        <pc:inkChg chg="add">
          <ac:chgData name="Viet Anh Nguyen" userId="b95f61ff061388d5" providerId="LiveId" clId="{D69AC314-BFE5-4660-9154-E65219F83AC9}" dt="2022-02-28T06:37:47.158" v="753"/>
          <ac:inkMkLst>
            <pc:docMk/>
            <pc:sldMk cId="4063612575" sldId="629"/>
            <ac:inkMk id="67" creationId="{8008D644-5EC9-42F3-B3DF-654D78B4D151}"/>
          </ac:inkMkLst>
        </pc:inkChg>
        <pc:inkChg chg="add">
          <ac:chgData name="Viet Anh Nguyen" userId="b95f61ff061388d5" providerId="LiveId" clId="{D69AC314-BFE5-4660-9154-E65219F83AC9}" dt="2022-02-28T06:37:47.392" v="754" actId="9405"/>
          <ac:inkMkLst>
            <pc:docMk/>
            <pc:sldMk cId="4063612575" sldId="629"/>
            <ac:inkMk id="68" creationId="{008EA0AD-104B-40FD-99BE-87C234D8484F}"/>
          </ac:inkMkLst>
        </pc:inkChg>
        <pc:inkChg chg="add">
          <ac:chgData name="Viet Anh Nguyen" userId="b95f61ff061388d5" providerId="LiveId" clId="{D69AC314-BFE5-4660-9154-E65219F83AC9}" dt="2022-02-28T06:37:47.879" v="755" actId="9405"/>
          <ac:inkMkLst>
            <pc:docMk/>
            <pc:sldMk cId="4063612575" sldId="629"/>
            <ac:inkMk id="69" creationId="{FF93AFFF-5677-489C-9DC8-1BED9400E612}"/>
          </ac:inkMkLst>
        </pc:inkChg>
      </pc:sldChg>
      <pc:sldChg chg="addSp delSp new mod">
        <pc:chgData name="Viet Anh Nguyen" userId="b95f61ff061388d5" providerId="LiveId" clId="{D69AC314-BFE5-4660-9154-E65219F83AC9}" dt="2022-02-28T08:18:00.432" v="1166" actId="9405"/>
        <pc:sldMkLst>
          <pc:docMk/>
          <pc:sldMk cId="2082916285" sldId="630"/>
        </pc:sldMkLst>
        <pc:inkChg chg="add del">
          <ac:chgData name="Viet Anh Nguyen" userId="b95f61ff061388d5" providerId="LiveId" clId="{D69AC314-BFE5-4660-9154-E65219F83AC9}" dt="2022-02-28T06:46:39.732" v="764"/>
          <ac:inkMkLst>
            <pc:docMk/>
            <pc:sldMk cId="2082916285" sldId="630"/>
            <ac:inkMk id="2" creationId="{39C6F8EE-D0D9-4721-8FDF-B9F1EBFB94C6}"/>
          </ac:inkMkLst>
        </pc:inkChg>
        <pc:inkChg chg="add del">
          <ac:chgData name="Viet Anh Nguyen" userId="b95f61ff061388d5" providerId="LiveId" clId="{D69AC314-BFE5-4660-9154-E65219F83AC9}" dt="2022-02-28T06:46:39.732" v="764"/>
          <ac:inkMkLst>
            <pc:docMk/>
            <pc:sldMk cId="2082916285" sldId="630"/>
            <ac:inkMk id="3" creationId="{BAFC0808-6B05-48AD-B56D-E5CBAFFC0C69}"/>
          </ac:inkMkLst>
        </pc:inkChg>
        <pc:inkChg chg="add del">
          <ac:chgData name="Viet Anh Nguyen" userId="b95f61ff061388d5" providerId="LiveId" clId="{D69AC314-BFE5-4660-9154-E65219F83AC9}" dt="2022-02-28T06:46:39.732" v="764"/>
          <ac:inkMkLst>
            <pc:docMk/>
            <pc:sldMk cId="2082916285" sldId="630"/>
            <ac:inkMk id="4" creationId="{010797B9-5DB8-4826-8A1F-B0516BDEADDC}"/>
          </ac:inkMkLst>
        </pc:inkChg>
        <pc:inkChg chg="add del">
          <ac:chgData name="Viet Anh Nguyen" userId="b95f61ff061388d5" providerId="LiveId" clId="{D69AC314-BFE5-4660-9154-E65219F83AC9}" dt="2022-02-28T06:46:39.732" v="764"/>
          <ac:inkMkLst>
            <pc:docMk/>
            <pc:sldMk cId="2082916285" sldId="630"/>
            <ac:inkMk id="5" creationId="{05DDE5B7-21EC-4522-87E4-862C998435E8}"/>
          </ac:inkMkLst>
        </pc:inkChg>
        <pc:inkChg chg="add del">
          <ac:chgData name="Viet Anh Nguyen" userId="b95f61ff061388d5" providerId="LiveId" clId="{D69AC314-BFE5-4660-9154-E65219F83AC9}" dt="2022-02-28T06:46:39.732" v="764"/>
          <ac:inkMkLst>
            <pc:docMk/>
            <pc:sldMk cId="2082916285" sldId="630"/>
            <ac:inkMk id="6" creationId="{32B9980F-D837-4F2F-AA0F-078E789F0859}"/>
          </ac:inkMkLst>
        </pc:inkChg>
        <pc:inkChg chg="add del">
          <ac:chgData name="Viet Anh Nguyen" userId="b95f61ff061388d5" providerId="LiveId" clId="{D69AC314-BFE5-4660-9154-E65219F83AC9}" dt="2022-02-28T06:46:39.732" v="764"/>
          <ac:inkMkLst>
            <pc:docMk/>
            <pc:sldMk cId="2082916285" sldId="630"/>
            <ac:inkMk id="7" creationId="{6C2EF0EB-26A9-4BDA-A6E4-BC0CC44C9465}"/>
          </ac:inkMkLst>
        </pc:inkChg>
        <pc:inkChg chg="add del">
          <ac:chgData name="Viet Anh Nguyen" userId="b95f61ff061388d5" providerId="LiveId" clId="{D69AC314-BFE5-4660-9154-E65219F83AC9}" dt="2022-02-28T06:46:39.732" v="764"/>
          <ac:inkMkLst>
            <pc:docMk/>
            <pc:sldMk cId="2082916285" sldId="630"/>
            <ac:inkMk id="8" creationId="{C8AE8D69-C51E-4EEF-A6E6-89FC809EDE1C}"/>
          </ac:inkMkLst>
        </pc:inkChg>
        <pc:inkChg chg="add">
          <ac:chgData name="Viet Anh Nguyen" userId="b95f61ff061388d5" providerId="LiveId" clId="{D69AC314-BFE5-4660-9154-E65219F83AC9}" dt="2022-02-28T06:46:39.732" v="764"/>
          <ac:inkMkLst>
            <pc:docMk/>
            <pc:sldMk cId="2082916285" sldId="630"/>
            <ac:inkMk id="9" creationId="{A835A18E-03D5-4BEF-A08D-60A20F8EED62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10" creationId="{10FFF503-3B20-4EC3-A7AE-5E520CFE3ED5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11" creationId="{D3FCF97C-B91E-4536-91C7-A9825B1A92B6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12" creationId="{1A6DC53C-F303-4D50-B6E3-BB20E2B89605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13" creationId="{B1AEF956-FFE4-4E25-A696-5955CB2BC022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14" creationId="{53BEAB62-E54A-4734-A802-D95B2CEBDF16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15" creationId="{107D8743-4748-40AC-AF00-1E3A671BC717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16" creationId="{8CCA6981-C705-42E9-9C1C-55B6BCCB9493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17" creationId="{A376F7BB-F03B-4506-9236-C35DE8B2E69A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18" creationId="{F16D7D7A-FE01-4070-B493-44EE087EA9DC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19" creationId="{E866DA82-F96E-44C7-983B-4D58DB85027B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20" creationId="{8BD8ADB2-347A-46B8-A8A7-46808F484F82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21" creationId="{655D4592-E791-4205-974D-3C80F5F9F722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22" creationId="{581302BB-C416-4109-A8D8-FDBBA95D8B69}"/>
          </ac:inkMkLst>
        </pc:inkChg>
        <pc:inkChg chg="add del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23" creationId="{1AFB2278-AE63-4C89-BB5F-E792D3B7247D}"/>
          </ac:inkMkLst>
        </pc:inkChg>
        <pc:inkChg chg="add">
          <ac:chgData name="Viet Anh Nguyen" userId="b95f61ff061388d5" providerId="LiveId" clId="{D69AC314-BFE5-4660-9154-E65219F83AC9}" dt="2022-02-28T06:46:46.426" v="779"/>
          <ac:inkMkLst>
            <pc:docMk/>
            <pc:sldMk cId="2082916285" sldId="630"/>
            <ac:inkMk id="24" creationId="{14CFF9B2-DC5B-4983-9386-CCE937461D67}"/>
          </ac:inkMkLst>
        </pc:inkChg>
        <pc:inkChg chg="add del">
          <ac:chgData name="Viet Anh Nguyen" userId="b95f61ff061388d5" providerId="LiveId" clId="{D69AC314-BFE5-4660-9154-E65219F83AC9}" dt="2022-02-28T06:46:49.233" v="788"/>
          <ac:inkMkLst>
            <pc:docMk/>
            <pc:sldMk cId="2082916285" sldId="630"/>
            <ac:inkMk id="25" creationId="{D9B1C1BD-62F2-4391-914E-ECE3BEA5234B}"/>
          </ac:inkMkLst>
        </pc:inkChg>
        <pc:inkChg chg="add del">
          <ac:chgData name="Viet Anh Nguyen" userId="b95f61ff061388d5" providerId="LiveId" clId="{D69AC314-BFE5-4660-9154-E65219F83AC9}" dt="2022-02-28T06:46:49.233" v="788"/>
          <ac:inkMkLst>
            <pc:docMk/>
            <pc:sldMk cId="2082916285" sldId="630"/>
            <ac:inkMk id="26" creationId="{592C07F9-8D32-42DF-9E82-C1384FC63C04}"/>
          </ac:inkMkLst>
        </pc:inkChg>
        <pc:inkChg chg="add del">
          <ac:chgData name="Viet Anh Nguyen" userId="b95f61ff061388d5" providerId="LiveId" clId="{D69AC314-BFE5-4660-9154-E65219F83AC9}" dt="2022-02-28T06:46:49.233" v="788"/>
          <ac:inkMkLst>
            <pc:docMk/>
            <pc:sldMk cId="2082916285" sldId="630"/>
            <ac:inkMk id="27" creationId="{E4D3144E-38BE-46B0-A05B-3B8ED0DB3502}"/>
          </ac:inkMkLst>
        </pc:inkChg>
        <pc:inkChg chg="add del">
          <ac:chgData name="Viet Anh Nguyen" userId="b95f61ff061388d5" providerId="LiveId" clId="{D69AC314-BFE5-4660-9154-E65219F83AC9}" dt="2022-02-28T06:46:49.233" v="788"/>
          <ac:inkMkLst>
            <pc:docMk/>
            <pc:sldMk cId="2082916285" sldId="630"/>
            <ac:inkMk id="28" creationId="{C6CB2139-3BA6-4E98-9103-C64399F2A894}"/>
          </ac:inkMkLst>
        </pc:inkChg>
        <pc:inkChg chg="add del">
          <ac:chgData name="Viet Anh Nguyen" userId="b95f61ff061388d5" providerId="LiveId" clId="{D69AC314-BFE5-4660-9154-E65219F83AC9}" dt="2022-02-28T06:46:49.233" v="788"/>
          <ac:inkMkLst>
            <pc:docMk/>
            <pc:sldMk cId="2082916285" sldId="630"/>
            <ac:inkMk id="29" creationId="{C7ECD8A0-3BE3-47B6-A9B3-7904B1F79451}"/>
          </ac:inkMkLst>
        </pc:inkChg>
        <pc:inkChg chg="add del">
          <ac:chgData name="Viet Anh Nguyen" userId="b95f61ff061388d5" providerId="LiveId" clId="{D69AC314-BFE5-4660-9154-E65219F83AC9}" dt="2022-02-28T06:46:49.233" v="788"/>
          <ac:inkMkLst>
            <pc:docMk/>
            <pc:sldMk cId="2082916285" sldId="630"/>
            <ac:inkMk id="30" creationId="{03940F42-2D95-4CC2-8ED0-E7608DE22F57}"/>
          </ac:inkMkLst>
        </pc:inkChg>
        <pc:inkChg chg="add del">
          <ac:chgData name="Viet Anh Nguyen" userId="b95f61ff061388d5" providerId="LiveId" clId="{D69AC314-BFE5-4660-9154-E65219F83AC9}" dt="2022-02-28T06:46:49.233" v="788"/>
          <ac:inkMkLst>
            <pc:docMk/>
            <pc:sldMk cId="2082916285" sldId="630"/>
            <ac:inkMk id="31" creationId="{2B362C39-D5A4-42F4-B4BE-5AF220CBAF8B}"/>
          </ac:inkMkLst>
        </pc:inkChg>
        <pc:inkChg chg="add del">
          <ac:chgData name="Viet Anh Nguyen" userId="b95f61ff061388d5" providerId="LiveId" clId="{D69AC314-BFE5-4660-9154-E65219F83AC9}" dt="2022-02-28T06:46:49.233" v="788"/>
          <ac:inkMkLst>
            <pc:docMk/>
            <pc:sldMk cId="2082916285" sldId="630"/>
            <ac:inkMk id="32" creationId="{CF636B6C-02B3-4734-B936-1721C8724E98}"/>
          </ac:inkMkLst>
        </pc:inkChg>
        <pc:inkChg chg="add">
          <ac:chgData name="Viet Anh Nguyen" userId="b95f61ff061388d5" providerId="LiveId" clId="{D69AC314-BFE5-4660-9154-E65219F83AC9}" dt="2022-02-28T06:46:49.233" v="788"/>
          <ac:inkMkLst>
            <pc:docMk/>
            <pc:sldMk cId="2082916285" sldId="630"/>
            <ac:inkMk id="33" creationId="{B3C39CFA-9E30-4A0F-BE8E-1A6EB4801357}"/>
          </ac:inkMkLst>
        </pc:inkChg>
        <pc:inkChg chg="add del">
          <ac:chgData name="Viet Anh Nguyen" userId="b95f61ff061388d5" providerId="LiveId" clId="{D69AC314-BFE5-4660-9154-E65219F83AC9}" dt="2022-02-28T06:46:54.484" v="791"/>
          <ac:inkMkLst>
            <pc:docMk/>
            <pc:sldMk cId="2082916285" sldId="630"/>
            <ac:inkMk id="34" creationId="{F1D877F8-040C-4D34-94DF-5B533E5EFC1A}"/>
          </ac:inkMkLst>
        </pc:inkChg>
        <pc:inkChg chg="add del">
          <ac:chgData name="Viet Anh Nguyen" userId="b95f61ff061388d5" providerId="LiveId" clId="{D69AC314-BFE5-4660-9154-E65219F83AC9}" dt="2022-02-28T06:46:54.484" v="791"/>
          <ac:inkMkLst>
            <pc:docMk/>
            <pc:sldMk cId="2082916285" sldId="630"/>
            <ac:inkMk id="35" creationId="{B2B506AE-A45F-4F0F-A06D-38B9A6CA864B}"/>
          </ac:inkMkLst>
        </pc:inkChg>
        <pc:inkChg chg="add del">
          <ac:chgData name="Viet Anh Nguyen" userId="b95f61ff061388d5" providerId="LiveId" clId="{D69AC314-BFE5-4660-9154-E65219F83AC9}" dt="2022-02-28T06:46:55.799" v="794"/>
          <ac:inkMkLst>
            <pc:docMk/>
            <pc:sldMk cId="2082916285" sldId="630"/>
            <ac:inkMk id="36" creationId="{64B4E012-4636-45DA-BADB-0200770A0524}"/>
          </ac:inkMkLst>
        </pc:inkChg>
        <pc:inkChg chg="add del">
          <ac:chgData name="Viet Anh Nguyen" userId="b95f61ff061388d5" providerId="LiveId" clId="{D69AC314-BFE5-4660-9154-E65219F83AC9}" dt="2022-02-28T06:46:55.799" v="794"/>
          <ac:inkMkLst>
            <pc:docMk/>
            <pc:sldMk cId="2082916285" sldId="630"/>
            <ac:inkMk id="37" creationId="{31AE5689-1521-434C-AD0B-788AEC246616}"/>
          </ac:inkMkLst>
        </pc:inkChg>
        <pc:inkChg chg="add del">
          <ac:chgData name="Viet Anh Nguyen" userId="b95f61ff061388d5" providerId="LiveId" clId="{D69AC314-BFE5-4660-9154-E65219F83AC9}" dt="2022-02-28T06:46:55.799" v="794"/>
          <ac:inkMkLst>
            <pc:docMk/>
            <pc:sldMk cId="2082916285" sldId="630"/>
            <ac:inkMk id="38" creationId="{B49FF0CC-4D24-498A-B988-ADAB252795DA}"/>
          </ac:inkMkLst>
        </pc:inkChg>
        <pc:inkChg chg="add del">
          <ac:chgData name="Viet Anh Nguyen" userId="b95f61ff061388d5" providerId="LiveId" clId="{D69AC314-BFE5-4660-9154-E65219F83AC9}" dt="2022-02-28T06:46:58.516" v="805"/>
          <ac:inkMkLst>
            <pc:docMk/>
            <pc:sldMk cId="2082916285" sldId="630"/>
            <ac:inkMk id="39" creationId="{48CDA06F-8E94-4CB6-88A2-2483706A8E78}"/>
          </ac:inkMkLst>
        </pc:inkChg>
        <pc:inkChg chg="add del">
          <ac:chgData name="Viet Anh Nguyen" userId="b95f61ff061388d5" providerId="LiveId" clId="{D69AC314-BFE5-4660-9154-E65219F83AC9}" dt="2022-02-28T06:46:58.516" v="805"/>
          <ac:inkMkLst>
            <pc:docMk/>
            <pc:sldMk cId="2082916285" sldId="630"/>
            <ac:inkMk id="40" creationId="{6F54887B-571B-4178-8A59-3EBA974B937E}"/>
          </ac:inkMkLst>
        </pc:inkChg>
        <pc:inkChg chg="add del">
          <ac:chgData name="Viet Anh Nguyen" userId="b95f61ff061388d5" providerId="LiveId" clId="{D69AC314-BFE5-4660-9154-E65219F83AC9}" dt="2022-02-28T06:46:58.516" v="805"/>
          <ac:inkMkLst>
            <pc:docMk/>
            <pc:sldMk cId="2082916285" sldId="630"/>
            <ac:inkMk id="41" creationId="{62392504-ABAC-4CDF-ACC0-06F49D1CB674}"/>
          </ac:inkMkLst>
        </pc:inkChg>
        <pc:inkChg chg="add del">
          <ac:chgData name="Viet Anh Nguyen" userId="b95f61ff061388d5" providerId="LiveId" clId="{D69AC314-BFE5-4660-9154-E65219F83AC9}" dt="2022-02-28T06:46:58.516" v="805"/>
          <ac:inkMkLst>
            <pc:docMk/>
            <pc:sldMk cId="2082916285" sldId="630"/>
            <ac:inkMk id="42" creationId="{E8B90D85-5E6D-48FB-BFD2-6C221076903C}"/>
          </ac:inkMkLst>
        </pc:inkChg>
        <pc:inkChg chg="add del">
          <ac:chgData name="Viet Anh Nguyen" userId="b95f61ff061388d5" providerId="LiveId" clId="{D69AC314-BFE5-4660-9154-E65219F83AC9}" dt="2022-02-28T06:46:58.516" v="805"/>
          <ac:inkMkLst>
            <pc:docMk/>
            <pc:sldMk cId="2082916285" sldId="630"/>
            <ac:inkMk id="43" creationId="{E199DB4A-FE6F-4FE6-A04D-AC639C7BC7D5}"/>
          </ac:inkMkLst>
        </pc:inkChg>
        <pc:inkChg chg="add del">
          <ac:chgData name="Viet Anh Nguyen" userId="b95f61ff061388d5" providerId="LiveId" clId="{D69AC314-BFE5-4660-9154-E65219F83AC9}" dt="2022-02-28T06:46:58.516" v="805"/>
          <ac:inkMkLst>
            <pc:docMk/>
            <pc:sldMk cId="2082916285" sldId="630"/>
            <ac:inkMk id="44" creationId="{1AF740D4-800F-4DAC-BAF0-1F86FB2DE6C4}"/>
          </ac:inkMkLst>
        </pc:inkChg>
        <pc:inkChg chg="add del">
          <ac:chgData name="Viet Anh Nguyen" userId="b95f61ff061388d5" providerId="LiveId" clId="{D69AC314-BFE5-4660-9154-E65219F83AC9}" dt="2022-02-28T06:46:58.516" v="805"/>
          <ac:inkMkLst>
            <pc:docMk/>
            <pc:sldMk cId="2082916285" sldId="630"/>
            <ac:inkMk id="45" creationId="{BAE3F958-B0A3-44B3-B258-8291484A64ED}"/>
          </ac:inkMkLst>
        </pc:inkChg>
        <pc:inkChg chg="add del">
          <ac:chgData name="Viet Anh Nguyen" userId="b95f61ff061388d5" providerId="LiveId" clId="{D69AC314-BFE5-4660-9154-E65219F83AC9}" dt="2022-02-28T06:46:58.516" v="805"/>
          <ac:inkMkLst>
            <pc:docMk/>
            <pc:sldMk cId="2082916285" sldId="630"/>
            <ac:inkMk id="46" creationId="{E73345DA-E453-4930-A76C-EF2ECBD2F9CE}"/>
          </ac:inkMkLst>
        </pc:inkChg>
        <pc:inkChg chg="add del">
          <ac:chgData name="Viet Anh Nguyen" userId="b95f61ff061388d5" providerId="LiveId" clId="{D69AC314-BFE5-4660-9154-E65219F83AC9}" dt="2022-02-28T06:46:58.516" v="805"/>
          <ac:inkMkLst>
            <pc:docMk/>
            <pc:sldMk cId="2082916285" sldId="630"/>
            <ac:inkMk id="47" creationId="{C00B296C-0CF4-496F-883B-7115D45B5D72}"/>
          </ac:inkMkLst>
        </pc:inkChg>
        <pc:inkChg chg="add del">
          <ac:chgData name="Viet Anh Nguyen" userId="b95f61ff061388d5" providerId="LiveId" clId="{D69AC314-BFE5-4660-9154-E65219F83AC9}" dt="2022-02-28T06:46:58.516" v="805"/>
          <ac:inkMkLst>
            <pc:docMk/>
            <pc:sldMk cId="2082916285" sldId="630"/>
            <ac:inkMk id="48" creationId="{ECD24197-5810-461F-BA53-9C119017459B}"/>
          </ac:inkMkLst>
        </pc:inkChg>
        <pc:inkChg chg="add del">
          <ac:chgData name="Viet Anh Nguyen" userId="b95f61ff061388d5" providerId="LiveId" clId="{D69AC314-BFE5-4660-9154-E65219F83AC9}" dt="2022-02-28T06:47:47.589" v="823"/>
          <ac:inkMkLst>
            <pc:docMk/>
            <pc:sldMk cId="2082916285" sldId="630"/>
            <ac:inkMk id="49" creationId="{24D646AD-76CB-4A19-9D7A-461BF9BCAF2A}"/>
          </ac:inkMkLst>
        </pc:inkChg>
        <pc:inkChg chg="add del">
          <ac:chgData name="Viet Anh Nguyen" userId="b95f61ff061388d5" providerId="LiveId" clId="{D69AC314-BFE5-4660-9154-E65219F83AC9}" dt="2022-02-28T06:47:01.234" v="809"/>
          <ac:inkMkLst>
            <pc:docMk/>
            <pc:sldMk cId="2082916285" sldId="630"/>
            <ac:inkMk id="50" creationId="{501D5F01-45A7-40AD-8A84-7F70F428E36B}"/>
          </ac:inkMkLst>
        </pc:inkChg>
        <pc:inkChg chg="add del">
          <ac:chgData name="Viet Anh Nguyen" userId="b95f61ff061388d5" providerId="LiveId" clId="{D69AC314-BFE5-4660-9154-E65219F83AC9}" dt="2022-02-28T06:47:01.234" v="809"/>
          <ac:inkMkLst>
            <pc:docMk/>
            <pc:sldMk cId="2082916285" sldId="630"/>
            <ac:inkMk id="51" creationId="{29CD0DE2-9D6A-476D-B387-B3C3B8F54FB5}"/>
          </ac:inkMkLst>
        </pc:inkChg>
        <pc:inkChg chg="add del">
          <ac:chgData name="Viet Anh Nguyen" userId="b95f61ff061388d5" providerId="LiveId" clId="{D69AC314-BFE5-4660-9154-E65219F83AC9}" dt="2022-02-28T06:47:01.234" v="809"/>
          <ac:inkMkLst>
            <pc:docMk/>
            <pc:sldMk cId="2082916285" sldId="630"/>
            <ac:inkMk id="52" creationId="{8D76F452-91EB-4F0E-8A4F-F0E97E87A22A}"/>
          </ac:inkMkLst>
        </pc:inkChg>
        <pc:inkChg chg="add del">
          <ac:chgData name="Viet Anh Nguyen" userId="b95f61ff061388d5" providerId="LiveId" clId="{D69AC314-BFE5-4660-9154-E65219F83AC9}" dt="2022-02-28T06:47:01.234" v="809"/>
          <ac:inkMkLst>
            <pc:docMk/>
            <pc:sldMk cId="2082916285" sldId="630"/>
            <ac:inkMk id="53" creationId="{55E054F0-73DE-4B3E-9085-1CCA2694A0F2}"/>
          </ac:inkMkLst>
        </pc:inkChg>
        <pc:inkChg chg="add del">
          <ac:chgData name="Viet Anh Nguyen" userId="b95f61ff061388d5" providerId="LiveId" clId="{D69AC314-BFE5-4660-9154-E65219F83AC9}" dt="2022-02-28T06:47:47.589" v="823"/>
          <ac:inkMkLst>
            <pc:docMk/>
            <pc:sldMk cId="2082916285" sldId="630"/>
            <ac:inkMk id="54" creationId="{4EAD86F9-4E99-4348-8851-FED2840D3D62}"/>
          </ac:inkMkLst>
        </pc:inkChg>
        <pc:inkChg chg="add del">
          <ac:chgData name="Viet Anh Nguyen" userId="b95f61ff061388d5" providerId="LiveId" clId="{D69AC314-BFE5-4660-9154-E65219F83AC9}" dt="2022-02-28T06:47:43.003" v="815"/>
          <ac:inkMkLst>
            <pc:docMk/>
            <pc:sldMk cId="2082916285" sldId="630"/>
            <ac:inkMk id="55" creationId="{791FA8DC-9194-4EA4-BB5E-C1A36FC63E30}"/>
          </ac:inkMkLst>
        </pc:inkChg>
        <pc:inkChg chg="add del">
          <ac:chgData name="Viet Anh Nguyen" userId="b95f61ff061388d5" providerId="LiveId" clId="{D69AC314-BFE5-4660-9154-E65219F83AC9}" dt="2022-02-28T06:47:43.003" v="815"/>
          <ac:inkMkLst>
            <pc:docMk/>
            <pc:sldMk cId="2082916285" sldId="630"/>
            <ac:inkMk id="56" creationId="{151F3C51-5C3C-4B6F-B92E-62B60B3B5B1E}"/>
          </ac:inkMkLst>
        </pc:inkChg>
        <pc:inkChg chg="add del">
          <ac:chgData name="Viet Anh Nguyen" userId="b95f61ff061388d5" providerId="LiveId" clId="{D69AC314-BFE5-4660-9154-E65219F83AC9}" dt="2022-02-28T06:47:43.003" v="815"/>
          <ac:inkMkLst>
            <pc:docMk/>
            <pc:sldMk cId="2082916285" sldId="630"/>
            <ac:inkMk id="57" creationId="{804FE6D5-AEF8-4078-A93E-CB33D880C906}"/>
          </ac:inkMkLst>
        </pc:inkChg>
        <pc:inkChg chg="add del">
          <ac:chgData name="Viet Anh Nguyen" userId="b95f61ff061388d5" providerId="LiveId" clId="{D69AC314-BFE5-4660-9154-E65219F83AC9}" dt="2022-02-28T06:47:43.003" v="815"/>
          <ac:inkMkLst>
            <pc:docMk/>
            <pc:sldMk cId="2082916285" sldId="630"/>
            <ac:inkMk id="58" creationId="{CFCFA028-0343-48B8-97C3-CB6AD7887F8E}"/>
          </ac:inkMkLst>
        </pc:inkChg>
        <pc:inkChg chg="add del">
          <ac:chgData name="Viet Anh Nguyen" userId="b95f61ff061388d5" providerId="LiveId" clId="{D69AC314-BFE5-4660-9154-E65219F83AC9}" dt="2022-02-28T06:47:43.003" v="815"/>
          <ac:inkMkLst>
            <pc:docMk/>
            <pc:sldMk cId="2082916285" sldId="630"/>
            <ac:inkMk id="59" creationId="{E5D75AE8-2040-4363-828F-1080C577E724}"/>
          </ac:inkMkLst>
        </pc:inkChg>
        <pc:inkChg chg="add del">
          <ac:chgData name="Viet Anh Nguyen" userId="b95f61ff061388d5" providerId="LiveId" clId="{D69AC314-BFE5-4660-9154-E65219F83AC9}" dt="2022-02-28T06:47:45.882" v="819"/>
          <ac:inkMkLst>
            <pc:docMk/>
            <pc:sldMk cId="2082916285" sldId="630"/>
            <ac:inkMk id="60" creationId="{A0C41B3A-D896-49CF-8ED7-582B57B458A3}"/>
          </ac:inkMkLst>
        </pc:inkChg>
        <pc:inkChg chg="add del">
          <ac:chgData name="Viet Anh Nguyen" userId="b95f61ff061388d5" providerId="LiveId" clId="{D69AC314-BFE5-4660-9154-E65219F83AC9}" dt="2022-02-28T06:47:45.882" v="819"/>
          <ac:inkMkLst>
            <pc:docMk/>
            <pc:sldMk cId="2082916285" sldId="630"/>
            <ac:inkMk id="61" creationId="{6AE925B5-FF92-42B7-9E7F-5672B7BAA8E2}"/>
          </ac:inkMkLst>
        </pc:inkChg>
        <pc:inkChg chg="add del">
          <ac:chgData name="Viet Anh Nguyen" userId="b95f61ff061388d5" providerId="LiveId" clId="{D69AC314-BFE5-4660-9154-E65219F83AC9}" dt="2022-02-28T06:47:45.882" v="819"/>
          <ac:inkMkLst>
            <pc:docMk/>
            <pc:sldMk cId="2082916285" sldId="630"/>
            <ac:inkMk id="62" creationId="{1D56ACA4-F563-448A-B581-C04954350521}"/>
          </ac:inkMkLst>
        </pc:inkChg>
        <pc:inkChg chg="add del">
          <ac:chgData name="Viet Anh Nguyen" userId="b95f61ff061388d5" providerId="LiveId" clId="{D69AC314-BFE5-4660-9154-E65219F83AC9}" dt="2022-02-28T06:47:45.882" v="819"/>
          <ac:inkMkLst>
            <pc:docMk/>
            <pc:sldMk cId="2082916285" sldId="630"/>
            <ac:inkMk id="63" creationId="{10880B4C-29F2-4AD2-9282-30360565DBA7}"/>
          </ac:inkMkLst>
        </pc:inkChg>
        <pc:inkChg chg="add del">
          <ac:chgData name="Viet Anh Nguyen" userId="b95f61ff061388d5" providerId="LiveId" clId="{D69AC314-BFE5-4660-9154-E65219F83AC9}" dt="2022-02-28T06:47:47.589" v="823"/>
          <ac:inkMkLst>
            <pc:docMk/>
            <pc:sldMk cId="2082916285" sldId="630"/>
            <ac:inkMk id="64" creationId="{ABE55B8B-C8D6-4767-84BA-32B2C9158A05}"/>
          </ac:inkMkLst>
        </pc:inkChg>
        <pc:inkChg chg="add del">
          <ac:chgData name="Viet Anh Nguyen" userId="b95f61ff061388d5" providerId="LiveId" clId="{D69AC314-BFE5-4660-9154-E65219F83AC9}" dt="2022-02-28T06:47:47.589" v="823"/>
          <ac:inkMkLst>
            <pc:docMk/>
            <pc:sldMk cId="2082916285" sldId="630"/>
            <ac:inkMk id="65" creationId="{FE55DAFA-6419-4A8E-8E0F-F7DD8A0F8E18}"/>
          </ac:inkMkLst>
        </pc:inkChg>
        <pc:inkChg chg="add del">
          <ac:chgData name="Viet Anh Nguyen" userId="b95f61ff061388d5" providerId="LiveId" clId="{D69AC314-BFE5-4660-9154-E65219F83AC9}" dt="2022-02-28T06:47:47.589" v="823"/>
          <ac:inkMkLst>
            <pc:docMk/>
            <pc:sldMk cId="2082916285" sldId="630"/>
            <ac:inkMk id="66" creationId="{57C34009-6519-4C54-ACE2-C1996CF96667}"/>
          </ac:inkMkLst>
        </pc:inkChg>
        <pc:inkChg chg="add del">
          <ac:chgData name="Viet Anh Nguyen" userId="b95f61ff061388d5" providerId="LiveId" clId="{D69AC314-BFE5-4660-9154-E65219F83AC9}" dt="2022-02-28T06:47:47.589" v="823"/>
          <ac:inkMkLst>
            <pc:docMk/>
            <pc:sldMk cId="2082916285" sldId="630"/>
            <ac:inkMk id="67" creationId="{6FF5EC2F-DCFF-43EF-8762-4DBBE68A3606}"/>
          </ac:inkMkLst>
        </pc:inkChg>
        <pc:inkChg chg="add del">
          <ac:chgData name="Viet Anh Nguyen" userId="b95f61ff061388d5" providerId="LiveId" clId="{D69AC314-BFE5-4660-9154-E65219F83AC9}" dt="2022-02-28T06:47:49.437" v="828"/>
          <ac:inkMkLst>
            <pc:docMk/>
            <pc:sldMk cId="2082916285" sldId="630"/>
            <ac:inkMk id="68" creationId="{7F3B5D03-839E-42C7-9879-682284B61564}"/>
          </ac:inkMkLst>
        </pc:inkChg>
        <pc:inkChg chg="add del">
          <ac:chgData name="Viet Anh Nguyen" userId="b95f61ff061388d5" providerId="LiveId" clId="{D69AC314-BFE5-4660-9154-E65219F83AC9}" dt="2022-02-28T06:47:49.437" v="828"/>
          <ac:inkMkLst>
            <pc:docMk/>
            <pc:sldMk cId="2082916285" sldId="630"/>
            <ac:inkMk id="69" creationId="{CCEB6274-5BD0-441A-B2F7-5E780173FBFB}"/>
          </ac:inkMkLst>
        </pc:inkChg>
        <pc:inkChg chg="add del">
          <ac:chgData name="Viet Anh Nguyen" userId="b95f61ff061388d5" providerId="LiveId" clId="{D69AC314-BFE5-4660-9154-E65219F83AC9}" dt="2022-02-28T06:47:49.437" v="828"/>
          <ac:inkMkLst>
            <pc:docMk/>
            <pc:sldMk cId="2082916285" sldId="630"/>
            <ac:inkMk id="70" creationId="{3AFBA78F-583B-45C2-96C8-F645A20F7394}"/>
          </ac:inkMkLst>
        </pc:inkChg>
        <pc:inkChg chg="add del">
          <ac:chgData name="Viet Anh Nguyen" userId="b95f61ff061388d5" providerId="LiveId" clId="{D69AC314-BFE5-4660-9154-E65219F83AC9}" dt="2022-02-28T06:47:49.437" v="828"/>
          <ac:inkMkLst>
            <pc:docMk/>
            <pc:sldMk cId="2082916285" sldId="630"/>
            <ac:inkMk id="71" creationId="{332B2E30-4C76-4389-A34D-D533EEEEB314}"/>
          </ac:inkMkLst>
        </pc:inkChg>
        <pc:inkChg chg="add del">
          <ac:chgData name="Viet Anh Nguyen" userId="b95f61ff061388d5" providerId="LiveId" clId="{D69AC314-BFE5-4660-9154-E65219F83AC9}" dt="2022-02-28T06:47:49.437" v="828"/>
          <ac:inkMkLst>
            <pc:docMk/>
            <pc:sldMk cId="2082916285" sldId="630"/>
            <ac:inkMk id="72" creationId="{6733DC2E-956C-4167-9F5C-2F059B18D33D}"/>
          </ac:inkMkLst>
        </pc:inkChg>
        <pc:inkChg chg="add del">
          <ac:chgData name="Viet Anh Nguyen" userId="b95f61ff061388d5" providerId="LiveId" clId="{D69AC314-BFE5-4660-9154-E65219F83AC9}" dt="2022-02-28T06:47:53.267" v="834"/>
          <ac:inkMkLst>
            <pc:docMk/>
            <pc:sldMk cId="2082916285" sldId="630"/>
            <ac:inkMk id="73" creationId="{A2F3421C-235C-4605-9CA3-5014C44F7ED0}"/>
          </ac:inkMkLst>
        </pc:inkChg>
        <pc:inkChg chg="add del">
          <ac:chgData name="Viet Anh Nguyen" userId="b95f61ff061388d5" providerId="LiveId" clId="{D69AC314-BFE5-4660-9154-E65219F83AC9}" dt="2022-02-28T06:47:53.267" v="834"/>
          <ac:inkMkLst>
            <pc:docMk/>
            <pc:sldMk cId="2082916285" sldId="630"/>
            <ac:inkMk id="74" creationId="{034E7421-8BDB-4982-ACBE-BF329DDC7D39}"/>
          </ac:inkMkLst>
        </pc:inkChg>
        <pc:inkChg chg="add del">
          <ac:chgData name="Viet Anh Nguyen" userId="b95f61ff061388d5" providerId="LiveId" clId="{D69AC314-BFE5-4660-9154-E65219F83AC9}" dt="2022-02-28T06:47:53.267" v="834"/>
          <ac:inkMkLst>
            <pc:docMk/>
            <pc:sldMk cId="2082916285" sldId="630"/>
            <ac:inkMk id="75" creationId="{9C9036FE-9F43-450A-AE82-CAEBDB9B0C5F}"/>
          </ac:inkMkLst>
        </pc:inkChg>
        <pc:inkChg chg="add del">
          <ac:chgData name="Viet Anh Nguyen" userId="b95f61ff061388d5" providerId="LiveId" clId="{D69AC314-BFE5-4660-9154-E65219F83AC9}" dt="2022-02-28T06:47:53.267" v="834"/>
          <ac:inkMkLst>
            <pc:docMk/>
            <pc:sldMk cId="2082916285" sldId="630"/>
            <ac:inkMk id="76" creationId="{C6932228-03E2-4594-AA68-796C248E987C}"/>
          </ac:inkMkLst>
        </pc:inkChg>
        <pc:inkChg chg="add del">
          <ac:chgData name="Viet Anh Nguyen" userId="b95f61ff061388d5" providerId="LiveId" clId="{D69AC314-BFE5-4660-9154-E65219F83AC9}" dt="2022-02-28T06:47:53.267" v="834"/>
          <ac:inkMkLst>
            <pc:docMk/>
            <pc:sldMk cId="2082916285" sldId="630"/>
            <ac:inkMk id="77" creationId="{2EEED5F5-9EA8-4E73-8E31-9E75AA84A8C1}"/>
          </ac:inkMkLst>
        </pc:inkChg>
        <pc:inkChg chg="add del">
          <ac:chgData name="Viet Anh Nguyen" userId="b95f61ff061388d5" providerId="LiveId" clId="{D69AC314-BFE5-4660-9154-E65219F83AC9}" dt="2022-02-28T06:47:53.267" v="834"/>
          <ac:inkMkLst>
            <pc:docMk/>
            <pc:sldMk cId="2082916285" sldId="630"/>
            <ac:inkMk id="78" creationId="{3AFD16B6-3CE2-4A29-8DF7-69FAF33586F5}"/>
          </ac:inkMkLst>
        </pc:inkChg>
        <pc:inkChg chg="add">
          <ac:chgData name="Viet Anh Nguyen" userId="b95f61ff061388d5" providerId="LiveId" clId="{D69AC314-BFE5-4660-9154-E65219F83AC9}" dt="2022-02-28T06:47:53.267" v="834"/>
          <ac:inkMkLst>
            <pc:docMk/>
            <pc:sldMk cId="2082916285" sldId="630"/>
            <ac:inkMk id="79" creationId="{57D8B00A-A458-443B-8040-6FE264FB89F2}"/>
          </ac:inkMkLst>
        </pc:inkChg>
        <pc:inkChg chg="add del">
          <ac:chgData name="Viet Anh Nguyen" userId="b95f61ff061388d5" providerId="LiveId" clId="{D69AC314-BFE5-4660-9154-E65219F83AC9}" dt="2022-02-28T06:47:59.145" v="837"/>
          <ac:inkMkLst>
            <pc:docMk/>
            <pc:sldMk cId="2082916285" sldId="630"/>
            <ac:inkMk id="80" creationId="{D71A80DF-8A5C-4917-A089-D20828466928}"/>
          </ac:inkMkLst>
        </pc:inkChg>
        <pc:inkChg chg="add del">
          <ac:chgData name="Viet Anh Nguyen" userId="b95f61ff061388d5" providerId="LiveId" clId="{D69AC314-BFE5-4660-9154-E65219F83AC9}" dt="2022-02-28T06:47:59.145" v="837"/>
          <ac:inkMkLst>
            <pc:docMk/>
            <pc:sldMk cId="2082916285" sldId="630"/>
            <ac:inkMk id="81" creationId="{1A77C518-D6FC-4804-8C59-7E32364A954A}"/>
          </ac:inkMkLst>
        </pc:inkChg>
        <pc:inkChg chg="add">
          <ac:chgData name="Viet Anh Nguyen" userId="b95f61ff061388d5" providerId="LiveId" clId="{D69AC314-BFE5-4660-9154-E65219F83AC9}" dt="2022-02-28T06:47:59.145" v="837"/>
          <ac:inkMkLst>
            <pc:docMk/>
            <pc:sldMk cId="2082916285" sldId="630"/>
            <ac:inkMk id="82" creationId="{9A1A5D77-5DBD-424F-919C-E967D6168EAF}"/>
          </ac:inkMkLst>
        </pc:inkChg>
        <pc:inkChg chg="add del">
          <ac:chgData name="Viet Anh Nguyen" userId="b95f61ff061388d5" providerId="LiveId" clId="{D69AC314-BFE5-4660-9154-E65219F83AC9}" dt="2022-02-28T06:48:05.136" v="842"/>
          <ac:inkMkLst>
            <pc:docMk/>
            <pc:sldMk cId="2082916285" sldId="630"/>
            <ac:inkMk id="83" creationId="{9F5F1F83-FC49-4099-A9A3-58D4F97D8A82}"/>
          </ac:inkMkLst>
        </pc:inkChg>
        <pc:inkChg chg="add del">
          <ac:chgData name="Viet Anh Nguyen" userId="b95f61ff061388d5" providerId="LiveId" clId="{D69AC314-BFE5-4660-9154-E65219F83AC9}" dt="2022-02-28T06:48:05.136" v="842"/>
          <ac:inkMkLst>
            <pc:docMk/>
            <pc:sldMk cId="2082916285" sldId="630"/>
            <ac:inkMk id="84" creationId="{B8BF1863-B698-4C7E-B6FA-8100A9400831}"/>
          </ac:inkMkLst>
        </pc:inkChg>
        <pc:inkChg chg="add del">
          <ac:chgData name="Viet Anh Nguyen" userId="b95f61ff061388d5" providerId="LiveId" clId="{D69AC314-BFE5-4660-9154-E65219F83AC9}" dt="2022-02-28T06:48:09.142" v="844"/>
          <ac:inkMkLst>
            <pc:docMk/>
            <pc:sldMk cId="2082916285" sldId="630"/>
            <ac:inkMk id="85" creationId="{CE84E3A2-0D3D-4518-B206-57308E3FD7D2}"/>
          </ac:inkMkLst>
        </pc:inkChg>
        <pc:inkChg chg="add del">
          <ac:chgData name="Viet Anh Nguyen" userId="b95f61ff061388d5" providerId="LiveId" clId="{D69AC314-BFE5-4660-9154-E65219F83AC9}" dt="2022-02-28T06:48:09.142" v="843"/>
          <ac:inkMkLst>
            <pc:docMk/>
            <pc:sldMk cId="2082916285" sldId="630"/>
            <ac:inkMk id="86" creationId="{DF8DAEEA-A08A-44A4-826F-F754DC986B7A}"/>
          </ac:inkMkLst>
        </pc:inkChg>
        <pc:inkChg chg="add">
          <ac:chgData name="Viet Anh Nguyen" userId="b95f61ff061388d5" providerId="LiveId" clId="{D69AC314-BFE5-4660-9154-E65219F83AC9}" dt="2022-02-28T06:48:05.136" v="842"/>
          <ac:inkMkLst>
            <pc:docMk/>
            <pc:sldMk cId="2082916285" sldId="630"/>
            <ac:inkMk id="87" creationId="{C32635A8-55A1-4C4F-9641-8F37472DCC5C}"/>
          </ac:inkMkLst>
        </pc:inkChg>
        <pc:inkChg chg="add del">
          <ac:chgData name="Viet Anh Nguyen" userId="b95f61ff061388d5" providerId="LiveId" clId="{D69AC314-BFE5-4660-9154-E65219F83AC9}" dt="2022-02-28T06:48:13.271" v="848"/>
          <ac:inkMkLst>
            <pc:docMk/>
            <pc:sldMk cId="2082916285" sldId="630"/>
            <ac:inkMk id="88" creationId="{575D13B9-AA7E-4742-9065-26AED630FAF0}"/>
          </ac:inkMkLst>
        </pc:inkChg>
        <pc:inkChg chg="add del">
          <ac:chgData name="Viet Anh Nguyen" userId="b95f61ff061388d5" providerId="LiveId" clId="{D69AC314-BFE5-4660-9154-E65219F83AC9}" dt="2022-02-28T06:48:13.271" v="848"/>
          <ac:inkMkLst>
            <pc:docMk/>
            <pc:sldMk cId="2082916285" sldId="630"/>
            <ac:inkMk id="89" creationId="{37F53D63-F535-46AE-B8FC-F6BDFDCDC613}"/>
          </ac:inkMkLst>
        </pc:inkChg>
        <pc:inkChg chg="add del">
          <ac:chgData name="Viet Anh Nguyen" userId="b95f61ff061388d5" providerId="LiveId" clId="{D69AC314-BFE5-4660-9154-E65219F83AC9}" dt="2022-02-28T06:48:13.271" v="848"/>
          <ac:inkMkLst>
            <pc:docMk/>
            <pc:sldMk cId="2082916285" sldId="630"/>
            <ac:inkMk id="90" creationId="{020605E5-FFCC-4DE0-B8E6-A6E7A6B5502F}"/>
          </ac:inkMkLst>
        </pc:inkChg>
        <pc:inkChg chg="add del">
          <ac:chgData name="Viet Anh Nguyen" userId="b95f61ff061388d5" providerId="LiveId" clId="{D69AC314-BFE5-4660-9154-E65219F83AC9}" dt="2022-02-28T06:48:15.277" v="853"/>
          <ac:inkMkLst>
            <pc:docMk/>
            <pc:sldMk cId="2082916285" sldId="630"/>
            <ac:inkMk id="91" creationId="{B663102C-6F38-4FFA-A62F-6A50F07A1103}"/>
          </ac:inkMkLst>
        </pc:inkChg>
        <pc:inkChg chg="add del">
          <ac:chgData name="Viet Anh Nguyen" userId="b95f61ff061388d5" providerId="LiveId" clId="{D69AC314-BFE5-4660-9154-E65219F83AC9}" dt="2022-02-28T06:48:15.277" v="853"/>
          <ac:inkMkLst>
            <pc:docMk/>
            <pc:sldMk cId="2082916285" sldId="630"/>
            <ac:inkMk id="92" creationId="{041392DB-948E-44F6-A2AD-55A151CEDBE9}"/>
          </ac:inkMkLst>
        </pc:inkChg>
        <pc:inkChg chg="add del">
          <ac:chgData name="Viet Anh Nguyen" userId="b95f61ff061388d5" providerId="LiveId" clId="{D69AC314-BFE5-4660-9154-E65219F83AC9}" dt="2022-02-28T06:48:15.277" v="853"/>
          <ac:inkMkLst>
            <pc:docMk/>
            <pc:sldMk cId="2082916285" sldId="630"/>
            <ac:inkMk id="93" creationId="{EF0B6246-8CCA-400F-9C6D-1380807BBBDD}"/>
          </ac:inkMkLst>
        </pc:inkChg>
        <pc:inkChg chg="add del">
          <ac:chgData name="Viet Anh Nguyen" userId="b95f61ff061388d5" providerId="LiveId" clId="{D69AC314-BFE5-4660-9154-E65219F83AC9}" dt="2022-02-28T06:48:15.277" v="853"/>
          <ac:inkMkLst>
            <pc:docMk/>
            <pc:sldMk cId="2082916285" sldId="630"/>
            <ac:inkMk id="94" creationId="{976B973E-555C-48B9-B33E-4A36EA50A7FD}"/>
          </ac:inkMkLst>
        </pc:inkChg>
        <pc:inkChg chg="add del">
          <ac:chgData name="Viet Anh Nguyen" userId="b95f61ff061388d5" providerId="LiveId" clId="{D69AC314-BFE5-4660-9154-E65219F83AC9}" dt="2022-02-28T06:48:15.277" v="853"/>
          <ac:inkMkLst>
            <pc:docMk/>
            <pc:sldMk cId="2082916285" sldId="630"/>
            <ac:inkMk id="95" creationId="{9098A8AA-8E9B-4503-A082-747A98DC9CE9}"/>
          </ac:inkMkLst>
        </pc:inkChg>
        <pc:inkChg chg="add del">
          <ac:chgData name="Viet Anh Nguyen" userId="b95f61ff061388d5" providerId="LiveId" clId="{D69AC314-BFE5-4660-9154-E65219F83AC9}" dt="2022-02-28T06:48:16.732" v="856"/>
          <ac:inkMkLst>
            <pc:docMk/>
            <pc:sldMk cId="2082916285" sldId="630"/>
            <ac:inkMk id="96" creationId="{39D59DDE-027F-4650-8C65-4FEAE4DBB915}"/>
          </ac:inkMkLst>
        </pc:inkChg>
        <pc:inkChg chg="add">
          <ac:chgData name="Viet Anh Nguyen" userId="b95f61ff061388d5" providerId="LiveId" clId="{D69AC314-BFE5-4660-9154-E65219F83AC9}" dt="2022-02-28T06:48:15.277" v="853"/>
          <ac:inkMkLst>
            <pc:docMk/>
            <pc:sldMk cId="2082916285" sldId="630"/>
            <ac:inkMk id="97" creationId="{7631AAB2-E89E-4E8E-89CB-79545A30C1D9}"/>
          </ac:inkMkLst>
        </pc:inkChg>
        <pc:inkChg chg="add del">
          <ac:chgData name="Viet Anh Nguyen" userId="b95f61ff061388d5" providerId="LiveId" clId="{D69AC314-BFE5-4660-9154-E65219F83AC9}" dt="2022-02-28T06:48:16.732" v="856"/>
          <ac:inkMkLst>
            <pc:docMk/>
            <pc:sldMk cId="2082916285" sldId="630"/>
            <ac:inkMk id="98" creationId="{D3C1F638-58DD-4C8F-9770-6A679A07EBCD}"/>
          </ac:inkMkLst>
        </pc:inkChg>
        <pc:inkChg chg="add del">
          <ac:chgData name="Viet Anh Nguyen" userId="b95f61ff061388d5" providerId="LiveId" clId="{D69AC314-BFE5-4660-9154-E65219F83AC9}" dt="2022-02-28T06:48:16.732" v="856"/>
          <ac:inkMkLst>
            <pc:docMk/>
            <pc:sldMk cId="2082916285" sldId="630"/>
            <ac:inkMk id="99" creationId="{D6ED8CF5-CEB1-4D97-A9C8-4F5AD72968CB}"/>
          </ac:inkMkLst>
        </pc:inkChg>
        <pc:inkChg chg="add del">
          <ac:chgData name="Viet Anh Nguyen" userId="b95f61ff061388d5" providerId="LiveId" clId="{D69AC314-BFE5-4660-9154-E65219F83AC9}" dt="2022-02-28T06:48:19.783" v="860"/>
          <ac:inkMkLst>
            <pc:docMk/>
            <pc:sldMk cId="2082916285" sldId="630"/>
            <ac:inkMk id="100" creationId="{9794095A-2E2E-4A1B-9FC2-6753BB3DDD5E}"/>
          </ac:inkMkLst>
        </pc:inkChg>
        <pc:inkChg chg="add del">
          <ac:chgData name="Viet Anh Nguyen" userId="b95f61ff061388d5" providerId="LiveId" clId="{D69AC314-BFE5-4660-9154-E65219F83AC9}" dt="2022-02-28T06:48:19.783" v="860"/>
          <ac:inkMkLst>
            <pc:docMk/>
            <pc:sldMk cId="2082916285" sldId="630"/>
            <ac:inkMk id="101" creationId="{930B6F0A-5221-4C32-B1D5-E9135D6D072F}"/>
          </ac:inkMkLst>
        </pc:inkChg>
        <pc:inkChg chg="add del">
          <ac:chgData name="Viet Anh Nguyen" userId="b95f61ff061388d5" providerId="LiveId" clId="{D69AC314-BFE5-4660-9154-E65219F83AC9}" dt="2022-02-28T06:48:19.783" v="860"/>
          <ac:inkMkLst>
            <pc:docMk/>
            <pc:sldMk cId="2082916285" sldId="630"/>
            <ac:inkMk id="102" creationId="{20D871FE-DC9E-4572-B1EE-908F481A6B12}"/>
          </ac:inkMkLst>
        </pc:inkChg>
        <pc:inkChg chg="add del">
          <ac:chgData name="Viet Anh Nguyen" userId="b95f61ff061388d5" providerId="LiveId" clId="{D69AC314-BFE5-4660-9154-E65219F83AC9}" dt="2022-02-28T06:48:19.783" v="860"/>
          <ac:inkMkLst>
            <pc:docMk/>
            <pc:sldMk cId="2082916285" sldId="630"/>
            <ac:inkMk id="103" creationId="{6DFC855E-27E0-4C9B-A547-DE658C7118B0}"/>
          </ac:inkMkLst>
        </pc:inkChg>
        <pc:inkChg chg="add del">
          <ac:chgData name="Viet Anh Nguyen" userId="b95f61ff061388d5" providerId="LiveId" clId="{D69AC314-BFE5-4660-9154-E65219F83AC9}" dt="2022-02-28T06:48:21.447" v="863"/>
          <ac:inkMkLst>
            <pc:docMk/>
            <pc:sldMk cId="2082916285" sldId="630"/>
            <ac:inkMk id="104" creationId="{8257EB9E-6243-440B-B5E0-C8A674714096}"/>
          </ac:inkMkLst>
        </pc:inkChg>
        <pc:inkChg chg="add del">
          <ac:chgData name="Viet Anh Nguyen" userId="b95f61ff061388d5" providerId="LiveId" clId="{D69AC314-BFE5-4660-9154-E65219F83AC9}" dt="2022-02-28T06:48:21.447" v="863"/>
          <ac:inkMkLst>
            <pc:docMk/>
            <pc:sldMk cId="2082916285" sldId="630"/>
            <ac:inkMk id="105" creationId="{A2F78DFE-7DCA-48EF-BA3F-382AA08DF194}"/>
          </ac:inkMkLst>
        </pc:inkChg>
        <pc:inkChg chg="add del">
          <ac:chgData name="Viet Anh Nguyen" userId="b95f61ff061388d5" providerId="LiveId" clId="{D69AC314-BFE5-4660-9154-E65219F83AC9}" dt="2022-02-28T06:48:21.447" v="863"/>
          <ac:inkMkLst>
            <pc:docMk/>
            <pc:sldMk cId="2082916285" sldId="630"/>
            <ac:inkMk id="106" creationId="{B2B4E35F-96C3-4170-8FC7-FC957A0EF822}"/>
          </ac:inkMkLst>
        </pc:inkChg>
        <pc:inkChg chg="add del">
          <ac:chgData name="Viet Anh Nguyen" userId="b95f61ff061388d5" providerId="LiveId" clId="{D69AC314-BFE5-4660-9154-E65219F83AC9}" dt="2022-02-28T06:48:22.567" v="866"/>
          <ac:inkMkLst>
            <pc:docMk/>
            <pc:sldMk cId="2082916285" sldId="630"/>
            <ac:inkMk id="107" creationId="{919420F8-6288-4045-902C-72AFC88A12D4}"/>
          </ac:inkMkLst>
        </pc:inkChg>
        <pc:inkChg chg="add del">
          <ac:chgData name="Viet Anh Nguyen" userId="b95f61ff061388d5" providerId="LiveId" clId="{D69AC314-BFE5-4660-9154-E65219F83AC9}" dt="2022-02-28T06:48:22.567" v="866"/>
          <ac:inkMkLst>
            <pc:docMk/>
            <pc:sldMk cId="2082916285" sldId="630"/>
            <ac:inkMk id="108" creationId="{0941E02A-1035-4CFD-BB83-340394C4C797}"/>
          </ac:inkMkLst>
        </pc:inkChg>
        <pc:inkChg chg="add del">
          <ac:chgData name="Viet Anh Nguyen" userId="b95f61ff061388d5" providerId="LiveId" clId="{D69AC314-BFE5-4660-9154-E65219F83AC9}" dt="2022-02-28T06:48:22.567" v="866"/>
          <ac:inkMkLst>
            <pc:docMk/>
            <pc:sldMk cId="2082916285" sldId="630"/>
            <ac:inkMk id="109" creationId="{682C24C0-D1CF-45F0-8D1F-CF0CE06E0E0C}"/>
          </ac:inkMkLst>
        </pc:inkChg>
        <pc:inkChg chg="add del">
          <ac:chgData name="Viet Anh Nguyen" userId="b95f61ff061388d5" providerId="LiveId" clId="{D69AC314-BFE5-4660-9154-E65219F83AC9}" dt="2022-02-28T06:48:28.677" v="880"/>
          <ac:inkMkLst>
            <pc:docMk/>
            <pc:sldMk cId="2082916285" sldId="630"/>
            <ac:inkMk id="110" creationId="{C0307ED3-EFE1-4505-9FC8-3293CDE51FD3}"/>
          </ac:inkMkLst>
        </pc:inkChg>
        <pc:inkChg chg="add del">
          <ac:chgData name="Viet Anh Nguyen" userId="b95f61ff061388d5" providerId="LiveId" clId="{D69AC314-BFE5-4660-9154-E65219F83AC9}" dt="2022-02-28T06:48:24.126" v="870"/>
          <ac:inkMkLst>
            <pc:docMk/>
            <pc:sldMk cId="2082916285" sldId="630"/>
            <ac:inkMk id="111" creationId="{DF1EC6EF-4F74-4C75-AC5B-632A8309DB98}"/>
          </ac:inkMkLst>
        </pc:inkChg>
        <pc:inkChg chg="add del">
          <ac:chgData name="Viet Anh Nguyen" userId="b95f61ff061388d5" providerId="LiveId" clId="{D69AC314-BFE5-4660-9154-E65219F83AC9}" dt="2022-02-28T06:48:24.126" v="870"/>
          <ac:inkMkLst>
            <pc:docMk/>
            <pc:sldMk cId="2082916285" sldId="630"/>
            <ac:inkMk id="112" creationId="{EA8EAE30-B8EA-4EAC-9497-7DECE11EF900}"/>
          </ac:inkMkLst>
        </pc:inkChg>
        <pc:inkChg chg="add del">
          <ac:chgData name="Viet Anh Nguyen" userId="b95f61ff061388d5" providerId="LiveId" clId="{D69AC314-BFE5-4660-9154-E65219F83AC9}" dt="2022-02-28T06:48:24.126" v="870"/>
          <ac:inkMkLst>
            <pc:docMk/>
            <pc:sldMk cId="2082916285" sldId="630"/>
            <ac:inkMk id="113" creationId="{1C143CDD-6016-4B07-96E0-5DE344564B0A}"/>
          </ac:inkMkLst>
        </pc:inkChg>
        <pc:inkChg chg="add del">
          <ac:chgData name="Viet Anh Nguyen" userId="b95f61ff061388d5" providerId="LiveId" clId="{D69AC314-BFE5-4660-9154-E65219F83AC9}" dt="2022-02-28T06:48:28.677" v="880"/>
          <ac:inkMkLst>
            <pc:docMk/>
            <pc:sldMk cId="2082916285" sldId="630"/>
            <ac:inkMk id="114" creationId="{1FE5F0A0-DBC6-4175-B18B-24B85AB7E169}"/>
          </ac:inkMkLst>
        </pc:inkChg>
        <pc:inkChg chg="add del">
          <ac:chgData name="Viet Anh Nguyen" userId="b95f61ff061388d5" providerId="LiveId" clId="{D69AC314-BFE5-4660-9154-E65219F83AC9}" dt="2022-02-28T06:48:28.677" v="880"/>
          <ac:inkMkLst>
            <pc:docMk/>
            <pc:sldMk cId="2082916285" sldId="630"/>
            <ac:inkMk id="115" creationId="{20860BA3-073C-4D39-82B0-323CDD02EE08}"/>
          </ac:inkMkLst>
        </pc:inkChg>
        <pc:inkChg chg="add del">
          <ac:chgData name="Viet Anh Nguyen" userId="b95f61ff061388d5" providerId="LiveId" clId="{D69AC314-BFE5-4660-9154-E65219F83AC9}" dt="2022-02-28T06:48:28.677" v="880"/>
          <ac:inkMkLst>
            <pc:docMk/>
            <pc:sldMk cId="2082916285" sldId="630"/>
            <ac:inkMk id="116" creationId="{479F1F6C-5235-4B51-BB28-9680181B9265}"/>
          </ac:inkMkLst>
        </pc:inkChg>
        <pc:inkChg chg="add del">
          <ac:chgData name="Viet Anh Nguyen" userId="b95f61ff061388d5" providerId="LiveId" clId="{D69AC314-BFE5-4660-9154-E65219F83AC9}" dt="2022-02-28T06:48:28.677" v="880"/>
          <ac:inkMkLst>
            <pc:docMk/>
            <pc:sldMk cId="2082916285" sldId="630"/>
            <ac:inkMk id="117" creationId="{4F4BE83B-A791-4B55-9322-C24AB5A290DC}"/>
          </ac:inkMkLst>
        </pc:inkChg>
        <pc:inkChg chg="add del">
          <ac:chgData name="Viet Anh Nguyen" userId="b95f61ff061388d5" providerId="LiveId" clId="{D69AC314-BFE5-4660-9154-E65219F83AC9}" dt="2022-02-28T06:48:28.677" v="880"/>
          <ac:inkMkLst>
            <pc:docMk/>
            <pc:sldMk cId="2082916285" sldId="630"/>
            <ac:inkMk id="118" creationId="{46BEBD47-B2D6-4AA4-911A-22026AEA0087}"/>
          </ac:inkMkLst>
        </pc:inkChg>
        <pc:inkChg chg="add del">
          <ac:chgData name="Viet Anh Nguyen" userId="b95f61ff061388d5" providerId="LiveId" clId="{D69AC314-BFE5-4660-9154-E65219F83AC9}" dt="2022-02-28T06:48:28.677" v="880"/>
          <ac:inkMkLst>
            <pc:docMk/>
            <pc:sldMk cId="2082916285" sldId="630"/>
            <ac:inkMk id="119" creationId="{6E7DBCF5-9F88-4D86-9ABC-3D86466F9743}"/>
          </ac:inkMkLst>
        </pc:inkChg>
        <pc:inkChg chg="add del">
          <ac:chgData name="Viet Anh Nguyen" userId="b95f61ff061388d5" providerId="LiveId" clId="{D69AC314-BFE5-4660-9154-E65219F83AC9}" dt="2022-02-28T06:48:28.677" v="880"/>
          <ac:inkMkLst>
            <pc:docMk/>
            <pc:sldMk cId="2082916285" sldId="630"/>
            <ac:inkMk id="120" creationId="{EC423852-A545-491F-AE6B-471D8864AD3E}"/>
          </ac:inkMkLst>
        </pc:inkChg>
        <pc:inkChg chg="add del">
          <ac:chgData name="Viet Anh Nguyen" userId="b95f61ff061388d5" providerId="LiveId" clId="{D69AC314-BFE5-4660-9154-E65219F83AC9}" dt="2022-02-28T06:48:28.677" v="880"/>
          <ac:inkMkLst>
            <pc:docMk/>
            <pc:sldMk cId="2082916285" sldId="630"/>
            <ac:inkMk id="121" creationId="{89647289-54D8-4ECC-91DB-BC91B0E9C125}"/>
          </ac:inkMkLst>
        </pc:inkChg>
        <pc:inkChg chg="add del">
          <ac:chgData name="Viet Anh Nguyen" userId="b95f61ff061388d5" providerId="LiveId" clId="{D69AC314-BFE5-4660-9154-E65219F83AC9}" dt="2022-02-28T06:48:28.677" v="880"/>
          <ac:inkMkLst>
            <pc:docMk/>
            <pc:sldMk cId="2082916285" sldId="630"/>
            <ac:inkMk id="122" creationId="{13C3E4B0-57B6-4107-9F6B-D2FE92E7B173}"/>
          </ac:inkMkLst>
        </pc:inkChg>
        <pc:inkChg chg="add del">
          <ac:chgData name="Viet Anh Nguyen" userId="b95f61ff061388d5" providerId="LiveId" clId="{D69AC314-BFE5-4660-9154-E65219F83AC9}" dt="2022-02-28T06:48:28.677" v="880"/>
          <ac:inkMkLst>
            <pc:docMk/>
            <pc:sldMk cId="2082916285" sldId="630"/>
            <ac:inkMk id="123" creationId="{6674F6E5-A2C2-4C10-B436-08BEA7C745D3}"/>
          </ac:inkMkLst>
        </pc:inkChg>
        <pc:inkChg chg="add del">
          <ac:chgData name="Viet Anh Nguyen" userId="b95f61ff061388d5" providerId="LiveId" clId="{D69AC314-BFE5-4660-9154-E65219F83AC9}" dt="2022-02-28T06:48:31.674" v="888"/>
          <ac:inkMkLst>
            <pc:docMk/>
            <pc:sldMk cId="2082916285" sldId="630"/>
            <ac:inkMk id="124" creationId="{E0055620-DF77-4A0F-9DE7-89B228F641E1}"/>
          </ac:inkMkLst>
        </pc:inkChg>
        <pc:inkChg chg="add del">
          <ac:chgData name="Viet Anh Nguyen" userId="b95f61ff061388d5" providerId="LiveId" clId="{D69AC314-BFE5-4660-9154-E65219F83AC9}" dt="2022-02-28T06:48:31.674" v="888"/>
          <ac:inkMkLst>
            <pc:docMk/>
            <pc:sldMk cId="2082916285" sldId="630"/>
            <ac:inkMk id="125" creationId="{FA701398-005C-4661-B626-456057166714}"/>
          </ac:inkMkLst>
        </pc:inkChg>
        <pc:inkChg chg="add del">
          <ac:chgData name="Viet Anh Nguyen" userId="b95f61ff061388d5" providerId="LiveId" clId="{D69AC314-BFE5-4660-9154-E65219F83AC9}" dt="2022-02-28T06:48:31.674" v="888"/>
          <ac:inkMkLst>
            <pc:docMk/>
            <pc:sldMk cId="2082916285" sldId="630"/>
            <ac:inkMk id="126" creationId="{DF7971DE-5396-49E7-8F47-447173DC476C}"/>
          </ac:inkMkLst>
        </pc:inkChg>
        <pc:inkChg chg="add del">
          <ac:chgData name="Viet Anh Nguyen" userId="b95f61ff061388d5" providerId="LiveId" clId="{D69AC314-BFE5-4660-9154-E65219F83AC9}" dt="2022-02-28T06:48:31.674" v="888"/>
          <ac:inkMkLst>
            <pc:docMk/>
            <pc:sldMk cId="2082916285" sldId="630"/>
            <ac:inkMk id="127" creationId="{4842D0B4-0509-4067-9A38-4093A7FEAF6B}"/>
          </ac:inkMkLst>
        </pc:inkChg>
        <pc:inkChg chg="add del">
          <ac:chgData name="Viet Anh Nguyen" userId="b95f61ff061388d5" providerId="LiveId" clId="{D69AC314-BFE5-4660-9154-E65219F83AC9}" dt="2022-02-28T06:48:31.674" v="888"/>
          <ac:inkMkLst>
            <pc:docMk/>
            <pc:sldMk cId="2082916285" sldId="630"/>
            <ac:inkMk id="128" creationId="{015E03C2-21AE-41DD-97CF-028D21E0D4DE}"/>
          </ac:inkMkLst>
        </pc:inkChg>
        <pc:inkChg chg="add del">
          <ac:chgData name="Viet Anh Nguyen" userId="b95f61ff061388d5" providerId="LiveId" clId="{D69AC314-BFE5-4660-9154-E65219F83AC9}" dt="2022-02-28T06:48:31.674" v="888"/>
          <ac:inkMkLst>
            <pc:docMk/>
            <pc:sldMk cId="2082916285" sldId="630"/>
            <ac:inkMk id="129" creationId="{AAB25854-CE5E-47F9-9C3F-47CC137865CD}"/>
          </ac:inkMkLst>
        </pc:inkChg>
        <pc:inkChg chg="add del">
          <ac:chgData name="Viet Anh Nguyen" userId="b95f61ff061388d5" providerId="LiveId" clId="{D69AC314-BFE5-4660-9154-E65219F83AC9}" dt="2022-02-28T06:48:31.674" v="888"/>
          <ac:inkMkLst>
            <pc:docMk/>
            <pc:sldMk cId="2082916285" sldId="630"/>
            <ac:inkMk id="130" creationId="{33504F1C-8C2D-4DF7-BAF6-AE1D9FF6D967}"/>
          </ac:inkMkLst>
        </pc:inkChg>
        <pc:inkChg chg="add del">
          <ac:chgData name="Viet Anh Nguyen" userId="b95f61ff061388d5" providerId="LiveId" clId="{D69AC314-BFE5-4660-9154-E65219F83AC9}" dt="2022-02-28T06:48:31.674" v="888"/>
          <ac:inkMkLst>
            <pc:docMk/>
            <pc:sldMk cId="2082916285" sldId="630"/>
            <ac:inkMk id="131" creationId="{6C7C5BA1-2ED5-45BE-A878-49685129A84C}"/>
          </ac:inkMkLst>
        </pc:inkChg>
        <pc:inkChg chg="add del">
          <ac:chgData name="Viet Anh Nguyen" userId="b95f61ff061388d5" providerId="LiveId" clId="{D69AC314-BFE5-4660-9154-E65219F83AC9}" dt="2022-02-28T06:48:33.206" v="891"/>
          <ac:inkMkLst>
            <pc:docMk/>
            <pc:sldMk cId="2082916285" sldId="630"/>
            <ac:inkMk id="132" creationId="{E37A5C6D-121F-4584-B305-BE0A52D14FA4}"/>
          </ac:inkMkLst>
        </pc:inkChg>
        <pc:inkChg chg="add del">
          <ac:chgData name="Viet Anh Nguyen" userId="b95f61ff061388d5" providerId="LiveId" clId="{D69AC314-BFE5-4660-9154-E65219F83AC9}" dt="2022-02-28T06:48:33.206" v="891"/>
          <ac:inkMkLst>
            <pc:docMk/>
            <pc:sldMk cId="2082916285" sldId="630"/>
            <ac:inkMk id="133" creationId="{D745DC04-6ED1-44F9-8F79-96A77AB6BF5B}"/>
          </ac:inkMkLst>
        </pc:inkChg>
        <pc:inkChg chg="add del">
          <ac:chgData name="Viet Anh Nguyen" userId="b95f61ff061388d5" providerId="LiveId" clId="{D69AC314-BFE5-4660-9154-E65219F83AC9}" dt="2022-02-28T06:48:33.206" v="891"/>
          <ac:inkMkLst>
            <pc:docMk/>
            <pc:sldMk cId="2082916285" sldId="630"/>
            <ac:inkMk id="134" creationId="{26E799FF-6988-41FB-951D-1034C63CCEFB}"/>
          </ac:inkMkLst>
        </pc:inkChg>
        <pc:inkChg chg="add">
          <ac:chgData name="Viet Anh Nguyen" userId="b95f61ff061388d5" providerId="LiveId" clId="{D69AC314-BFE5-4660-9154-E65219F83AC9}" dt="2022-02-28T06:48:33.206" v="891"/>
          <ac:inkMkLst>
            <pc:docMk/>
            <pc:sldMk cId="2082916285" sldId="630"/>
            <ac:inkMk id="135" creationId="{4DA76997-E273-49D7-A495-C4D881989BD5}"/>
          </ac:inkMkLst>
        </pc:inkChg>
        <pc:inkChg chg="add del">
          <ac:chgData name="Viet Anh Nguyen" userId="b95f61ff061388d5" providerId="LiveId" clId="{D69AC314-BFE5-4660-9154-E65219F83AC9}" dt="2022-02-28T06:48:48.352" v="897"/>
          <ac:inkMkLst>
            <pc:docMk/>
            <pc:sldMk cId="2082916285" sldId="630"/>
            <ac:inkMk id="136" creationId="{D3294453-6A57-41C0-831C-281B1D5DBA4B}"/>
          </ac:inkMkLst>
        </pc:inkChg>
        <pc:inkChg chg="add del">
          <ac:chgData name="Viet Anh Nguyen" userId="b95f61ff061388d5" providerId="LiveId" clId="{D69AC314-BFE5-4660-9154-E65219F83AC9}" dt="2022-02-28T06:48:48.352" v="897"/>
          <ac:inkMkLst>
            <pc:docMk/>
            <pc:sldMk cId="2082916285" sldId="630"/>
            <ac:inkMk id="137" creationId="{15FF9DAE-F0C2-420D-AFDD-DA41D673EDB1}"/>
          </ac:inkMkLst>
        </pc:inkChg>
        <pc:inkChg chg="add del">
          <ac:chgData name="Viet Anh Nguyen" userId="b95f61ff061388d5" providerId="LiveId" clId="{D69AC314-BFE5-4660-9154-E65219F83AC9}" dt="2022-02-28T06:48:48.352" v="897"/>
          <ac:inkMkLst>
            <pc:docMk/>
            <pc:sldMk cId="2082916285" sldId="630"/>
            <ac:inkMk id="138" creationId="{0A45D01B-04C9-4E18-9207-9484624B3F47}"/>
          </ac:inkMkLst>
        </pc:inkChg>
        <pc:inkChg chg="add del">
          <ac:chgData name="Viet Anh Nguyen" userId="b95f61ff061388d5" providerId="LiveId" clId="{D69AC314-BFE5-4660-9154-E65219F83AC9}" dt="2022-02-28T06:48:48.352" v="897"/>
          <ac:inkMkLst>
            <pc:docMk/>
            <pc:sldMk cId="2082916285" sldId="630"/>
            <ac:inkMk id="139" creationId="{00107968-C304-49F0-9F2B-44C0135A9A0C}"/>
          </ac:inkMkLst>
        </pc:inkChg>
        <pc:inkChg chg="add del">
          <ac:chgData name="Viet Anh Nguyen" userId="b95f61ff061388d5" providerId="LiveId" clId="{D69AC314-BFE5-4660-9154-E65219F83AC9}" dt="2022-02-28T06:48:48.352" v="897"/>
          <ac:inkMkLst>
            <pc:docMk/>
            <pc:sldMk cId="2082916285" sldId="630"/>
            <ac:inkMk id="140" creationId="{7F87E590-96A0-4365-8588-60A7D2F5F29C}"/>
          </ac:inkMkLst>
        </pc:inkChg>
        <pc:inkChg chg="add">
          <ac:chgData name="Viet Anh Nguyen" userId="b95f61ff061388d5" providerId="LiveId" clId="{D69AC314-BFE5-4660-9154-E65219F83AC9}" dt="2022-02-28T06:48:48.352" v="897"/>
          <ac:inkMkLst>
            <pc:docMk/>
            <pc:sldMk cId="2082916285" sldId="630"/>
            <ac:inkMk id="141" creationId="{F9B66332-4115-402C-A142-9E8295CD2F1E}"/>
          </ac:inkMkLst>
        </pc:inkChg>
        <pc:inkChg chg="add del">
          <ac:chgData name="Viet Anh Nguyen" userId="b95f61ff061388d5" providerId="LiveId" clId="{D69AC314-BFE5-4660-9154-E65219F83AC9}" dt="2022-02-28T06:48:51.085" v="904"/>
          <ac:inkMkLst>
            <pc:docMk/>
            <pc:sldMk cId="2082916285" sldId="630"/>
            <ac:inkMk id="142" creationId="{81A11CEC-86BB-4F8A-BEE2-A3A8804B6E6A}"/>
          </ac:inkMkLst>
        </pc:inkChg>
        <pc:inkChg chg="add del">
          <ac:chgData name="Viet Anh Nguyen" userId="b95f61ff061388d5" providerId="LiveId" clId="{D69AC314-BFE5-4660-9154-E65219F83AC9}" dt="2022-02-28T06:48:51.085" v="904"/>
          <ac:inkMkLst>
            <pc:docMk/>
            <pc:sldMk cId="2082916285" sldId="630"/>
            <ac:inkMk id="143" creationId="{88C5D487-DBF3-4BDC-90AF-64C8D60E32A1}"/>
          </ac:inkMkLst>
        </pc:inkChg>
        <pc:inkChg chg="add del">
          <ac:chgData name="Viet Anh Nguyen" userId="b95f61ff061388d5" providerId="LiveId" clId="{D69AC314-BFE5-4660-9154-E65219F83AC9}" dt="2022-02-28T06:48:51.085" v="904"/>
          <ac:inkMkLst>
            <pc:docMk/>
            <pc:sldMk cId="2082916285" sldId="630"/>
            <ac:inkMk id="144" creationId="{77A6BEEA-95C2-42DA-965D-C562CB661457}"/>
          </ac:inkMkLst>
        </pc:inkChg>
        <pc:inkChg chg="add del">
          <ac:chgData name="Viet Anh Nguyen" userId="b95f61ff061388d5" providerId="LiveId" clId="{D69AC314-BFE5-4660-9154-E65219F83AC9}" dt="2022-02-28T06:48:51.085" v="904"/>
          <ac:inkMkLst>
            <pc:docMk/>
            <pc:sldMk cId="2082916285" sldId="630"/>
            <ac:inkMk id="145" creationId="{C306E779-AA19-4499-A5F1-FC7C7200F3A3}"/>
          </ac:inkMkLst>
        </pc:inkChg>
        <pc:inkChg chg="add del">
          <ac:chgData name="Viet Anh Nguyen" userId="b95f61ff061388d5" providerId="LiveId" clId="{D69AC314-BFE5-4660-9154-E65219F83AC9}" dt="2022-02-28T06:48:51.085" v="904"/>
          <ac:inkMkLst>
            <pc:docMk/>
            <pc:sldMk cId="2082916285" sldId="630"/>
            <ac:inkMk id="146" creationId="{EF7FC3B4-9B32-4CAA-81FE-D95FFBA48844}"/>
          </ac:inkMkLst>
        </pc:inkChg>
        <pc:inkChg chg="add del">
          <ac:chgData name="Viet Anh Nguyen" userId="b95f61ff061388d5" providerId="LiveId" clId="{D69AC314-BFE5-4660-9154-E65219F83AC9}" dt="2022-02-28T06:48:51.085" v="904"/>
          <ac:inkMkLst>
            <pc:docMk/>
            <pc:sldMk cId="2082916285" sldId="630"/>
            <ac:inkMk id="147" creationId="{57000513-C899-437A-94C7-A799F3FAE4CC}"/>
          </ac:inkMkLst>
        </pc:inkChg>
        <pc:inkChg chg="add del">
          <ac:chgData name="Viet Anh Nguyen" userId="b95f61ff061388d5" providerId="LiveId" clId="{D69AC314-BFE5-4660-9154-E65219F83AC9}" dt="2022-02-28T06:48:52.665" v="908"/>
          <ac:inkMkLst>
            <pc:docMk/>
            <pc:sldMk cId="2082916285" sldId="630"/>
            <ac:inkMk id="148" creationId="{95A03CF9-29B8-4872-A335-B25312F3560C}"/>
          </ac:inkMkLst>
        </pc:inkChg>
        <pc:inkChg chg="add del">
          <ac:chgData name="Viet Anh Nguyen" userId="b95f61ff061388d5" providerId="LiveId" clId="{D69AC314-BFE5-4660-9154-E65219F83AC9}" dt="2022-02-28T06:48:52.665" v="908"/>
          <ac:inkMkLst>
            <pc:docMk/>
            <pc:sldMk cId="2082916285" sldId="630"/>
            <ac:inkMk id="149" creationId="{D44BCFDB-C6DC-4A4B-AD43-532ABA74FC59}"/>
          </ac:inkMkLst>
        </pc:inkChg>
        <pc:inkChg chg="add del">
          <ac:chgData name="Viet Anh Nguyen" userId="b95f61ff061388d5" providerId="LiveId" clId="{D69AC314-BFE5-4660-9154-E65219F83AC9}" dt="2022-02-28T06:48:52.665" v="908"/>
          <ac:inkMkLst>
            <pc:docMk/>
            <pc:sldMk cId="2082916285" sldId="630"/>
            <ac:inkMk id="150" creationId="{829B72F5-1C9A-400A-A065-48E61F76AB81}"/>
          </ac:inkMkLst>
        </pc:inkChg>
        <pc:inkChg chg="add del">
          <ac:chgData name="Viet Anh Nguyen" userId="b95f61ff061388d5" providerId="LiveId" clId="{D69AC314-BFE5-4660-9154-E65219F83AC9}" dt="2022-02-28T06:48:52.665" v="908"/>
          <ac:inkMkLst>
            <pc:docMk/>
            <pc:sldMk cId="2082916285" sldId="630"/>
            <ac:inkMk id="151" creationId="{A43BEAF6-5663-46C6-AF84-3053C9EB86A4}"/>
          </ac:inkMkLst>
        </pc:inkChg>
        <pc:inkChg chg="add">
          <ac:chgData name="Viet Anh Nguyen" userId="b95f61ff061388d5" providerId="LiveId" clId="{D69AC314-BFE5-4660-9154-E65219F83AC9}" dt="2022-02-28T06:48:52.665" v="908"/>
          <ac:inkMkLst>
            <pc:docMk/>
            <pc:sldMk cId="2082916285" sldId="630"/>
            <ac:inkMk id="152" creationId="{173E23F0-BE71-4EA3-A7B1-07B05DE1B97E}"/>
          </ac:inkMkLst>
        </pc:inkChg>
        <pc:inkChg chg="add del">
          <ac:chgData name="Viet Anh Nguyen" userId="b95f61ff061388d5" providerId="LiveId" clId="{D69AC314-BFE5-4660-9154-E65219F83AC9}" dt="2022-02-28T06:48:54.785" v="914"/>
          <ac:inkMkLst>
            <pc:docMk/>
            <pc:sldMk cId="2082916285" sldId="630"/>
            <ac:inkMk id="153" creationId="{C2174C96-BEE2-42EF-BFBE-593181A6D31C}"/>
          </ac:inkMkLst>
        </pc:inkChg>
        <pc:inkChg chg="add del">
          <ac:chgData name="Viet Anh Nguyen" userId="b95f61ff061388d5" providerId="LiveId" clId="{D69AC314-BFE5-4660-9154-E65219F83AC9}" dt="2022-02-28T06:48:54.785" v="914"/>
          <ac:inkMkLst>
            <pc:docMk/>
            <pc:sldMk cId="2082916285" sldId="630"/>
            <ac:inkMk id="154" creationId="{9411392E-B6F3-4707-BAE4-E0EB1D7B1B55}"/>
          </ac:inkMkLst>
        </pc:inkChg>
        <pc:inkChg chg="add del">
          <ac:chgData name="Viet Anh Nguyen" userId="b95f61ff061388d5" providerId="LiveId" clId="{D69AC314-BFE5-4660-9154-E65219F83AC9}" dt="2022-02-28T06:48:54.785" v="914"/>
          <ac:inkMkLst>
            <pc:docMk/>
            <pc:sldMk cId="2082916285" sldId="630"/>
            <ac:inkMk id="155" creationId="{42071FA3-7EE6-4063-B09F-CF69B037FA2C}"/>
          </ac:inkMkLst>
        </pc:inkChg>
        <pc:inkChg chg="add del">
          <ac:chgData name="Viet Anh Nguyen" userId="b95f61ff061388d5" providerId="LiveId" clId="{D69AC314-BFE5-4660-9154-E65219F83AC9}" dt="2022-02-28T06:48:54.785" v="914"/>
          <ac:inkMkLst>
            <pc:docMk/>
            <pc:sldMk cId="2082916285" sldId="630"/>
            <ac:inkMk id="156" creationId="{7B3A45E0-B5B3-44D0-9898-42E30E444FF1}"/>
          </ac:inkMkLst>
        </pc:inkChg>
        <pc:inkChg chg="add del">
          <ac:chgData name="Viet Anh Nguyen" userId="b95f61ff061388d5" providerId="LiveId" clId="{D69AC314-BFE5-4660-9154-E65219F83AC9}" dt="2022-02-28T06:48:54.785" v="914"/>
          <ac:inkMkLst>
            <pc:docMk/>
            <pc:sldMk cId="2082916285" sldId="630"/>
            <ac:inkMk id="157" creationId="{E5796E2B-6B2F-4F18-A6FD-69A84809085E}"/>
          </ac:inkMkLst>
        </pc:inkChg>
        <pc:inkChg chg="add">
          <ac:chgData name="Viet Anh Nguyen" userId="b95f61ff061388d5" providerId="LiveId" clId="{D69AC314-BFE5-4660-9154-E65219F83AC9}" dt="2022-02-28T06:48:54.785" v="914"/>
          <ac:inkMkLst>
            <pc:docMk/>
            <pc:sldMk cId="2082916285" sldId="630"/>
            <ac:inkMk id="158" creationId="{9D45539B-3CD6-4416-9905-BAE560E4A615}"/>
          </ac:inkMkLst>
        </pc:inkChg>
        <pc:inkChg chg="add">
          <ac:chgData name="Viet Anh Nguyen" userId="b95f61ff061388d5" providerId="LiveId" clId="{D69AC314-BFE5-4660-9154-E65219F83AC9}" dt="2022-02-28T06:48:54.785" v="914"/>
          <ac:inkMkLst>
            <pc:docMk/>
            <pc:sldMk cId="2082916285" sldId="630"/>
            <ac:inkMk id="159" creationId="{480C2D14-D455-4CD9-B048-F6170E2596AE}"/>
          </ac:inkMkLst>
        </pc:inkChg>
        <pc:inkChg chg="add del">
          <ac:chgData name="Viet Anh Nguyen" userId="b95f61ff061388d5" providerId="LiveId" clId="{D69AC314-BFE5-4660-9154-E65219F83AC9}" dt="2022-02-28T06:49:16.048" v="923"/>
          <ac:inkMkLst>
            <pc:docMk/>
            <pc:sldMk cId="2082916285" sldId="630"/>
            <ac:inkMk id="160" creationId="{67FB7B56-35D8-458C-8FFF-B55EA9C6E3E0}"/>
          </ac:inkMkLst>
        </pc:inkChg>
        <pc:inkChg chg="add del">
          <ac:chgData name="Viet Anh Nguyen" userId="b95f61ff061388d5" providerId="LiveId" clId="{D69AC314-BFE5-4660-9154-E65219F83AC9}" dt="2022-02-28T06:49:16.048" v="923"/>
          <ac:inkMkLst>
            <pc:docMk/>
            <pc:sldMk cId="2082916285" sldId="630"/>
            <ac:inkMk id="161" creationId="{1B99D6D3-64AB-44A1-B19C-7AF77D277CC6}"/>
          </ac:inkMkLst>
        </pc:inkChg>
        <pc:inkChg chg="add del">
          <ac:chgData name="Viet Anh Nguyen" userId="b95f61ff061388d5" providerId="LiveId" clId="{D69AC314-BFE5-4660-9154-E65219F83AC9}" dt="2022-02-28T06:49:16.048" v="923"/>
          <ac:inkMkLst>
            <pc:docMk/>
            <pc:sldMk cId="2082916285" sldId="630"/>
            <ac:inkMk id="162" creationId="{C3F60BD6-A27B-43FA-8005-2D2E2B4C28F9}"/>
          </ac:inkMkLst>
        </pc:inkChg>
        <pc:inkChg chg="add del">
          <ac:chgData name="Viet Anh Nguyen" userId="b95f61ff061388d5" providerId="LiveId" clId="{D69AC314-BFE5-4660-9154-E65219F83AC9}" dt="2022-02-28T06:49:16.048" v="923"/>
          <ac:inkMkLst>
            <pc:docMk/>
            <pc:sldMk cId="2082916285" sldId="630"/>
            <ac:inkMk id="163" creationId="{B9451987-B0C5-4B8B-AE85-04780DBB28C7}"/>
          </ac:inkMkLst>
        </pc:inkChg>
        <pc:inkChg chg="add del">
          <ac:chgData name="Viet Anh Nguyen" userId="b95f61ff061388d5" providerId="LiveId" clId="{D69AC314-BFE5-4660-9154-E65219F83AC9}" dt="2022-02-28T06:49:16.048" v="923"/>
          <ac:inkMkLst>
            <pc:docMk/>
            <pc:sldMk cId="2082916285" sldId="630"/>
            <ac:inkMk id="164" creationId="{A71A1D78-45E4-47F9-BBE8-FC8C2D328CC1}"/>
          </ac:inkMkLst>
        </pc:inkChg>
        <pc:inkChg chg="add del">
          <ac:chgData name="Viet Anh Nguyen" userId="b95f61ff061388d5" providerId="LiveId" clId="{D69AC314-BFE5-4660-9154-E65219F83AC9}" dt="2022-02-28T06:49:16.048" v="923"/>
          <ac:inkMkLst>
            <pc:docMk/>
            <pc:sldMk cId="2082916285" sldId="630"/>
            <ac:inkMk id="165" creationId="{5D8C36DC-9BB1-45EF-A016-BC566DAC9532}"/>
          </ac:inkMkLst>
        </pc:inkChg>
        <pc:inkChg chg="add del">
          <ac:chgData name="Viet Anh Nguyen" userId="b95f61ff061388d5" providerId="LiveId" clId="{D69AC314-BFE5-4660-9154-E65219F83AC9}" dt="2022-02-28T06:49:16.048" v="923"/>
          <ac:inkMkLst>
            <pc:docMk/>
            <pc:sldMk cId="2082916285" sldId="630"/>
            <ac:inkMk id="166" creationId="{6F1A78E5-465B-4729-A7EB-DB91D7A3DFBD}"/>
          </ac:inkMkLst>
        </pc:inkChg>
        <pc:inkChg chg="add del">
          <ac:chgData name="Viet Anh Nguyen" userId="b95f61ff061388d5" providerId="LiveId" clId="{D69AC314-BFE5-4660-9154-E65219F83AC9}" dt="2022-02-28T06:49:16.048" v="923"/>
          <ac:inkMkLst>
            <pc:docMk/>
            <pc:sldMk cId="2082916285" sldId="630"/>
            <ac:inkMk id="167" creationId="{AADFB732-6235-4516-8CF8-AB8D04254418}"/>
          </ac:inkMkLst>
        </pc:inkChg>
        <pc:inkChg chg="add del">
          <ac:chgData name="Viet Anh Nguyen" userId="b95f61ff061388d5" providerId="LiveId" clId="{D69AC314-BFE5-4660-9154-E65219F83AC9}" dt="2022-02-28T06:49:18.168" v="927"/>
          <ac:inkMkLst>
            <pc:docMk/>
            <pc:sldMk cId="2082916285" sldId="630"/>
            <ac:inkMk id="168" creationId="{6A2B87A5-1440-484C-92B5-E4BA97B3E497}"/>
          </ac:inkMkLst>
        </pc:inkChg>
        <pc:inkChg chg="add del">
          <ac:chgData name="Viet Anh Nguyen" userId="b95f61ff061388d5" providerId="LiveId" clId="{D69AC314-BFE5-4660-9154-E65219F83AC9}" dt="2022-02-28T06:49:18.168" v="927"/>
          <ac:inkMkLst>
            <pc:docMk/>
            <pc:sldMk cId="2082916285" sldId="630"/>
            <ac:inkMk id="169" creationId="{39BCA8FD-DBCA-4CEF-BF7F-129CF721E96B}"/>
          </ac:inkMkLst>
        </pc:inkChg>
        <pc:inkChg chg="add del">
          <ac:chgData name="Viet Anh Nguyen" userId="b95f61ff061388d5" providerId="LiveId" clId="{D69AC314-BFE5-4660-9154-E65219F83AC9}" dt="2022-02-28T06:49:18.168" v="927"/>
          <ac:inkMkLst>
            <pc:docMk/>
            <pc:sldMk cId="2082916285" sldId="630"/>
            <ac:inkMk id="170" creationId="{3673A25C-A36B-4407-A8F7-7627957D1A8F}"/>
          </ac:inkMkLst>
        </pc:inkChg>
        <pc:inkChg chg="add del">
          <ac:chgData name="Viet Anh Nguyen" userId="b95f61ff061388d5" providerId="LiveId" clId="{D69AC314-BFE5-4660-9154-E65219F83AC9}" dt="2022-02-28T06:49:18.168" v="927"/>
          <ac:inkMkLst>
            <pc:docMk/>
            <pc:sldMk cId="2082916285" sldId="630"/>
            <ac:inkMk id="171" creationId="{0FF9EE6D-2CEE-4BEE-9B56-22AD037EF6ED}"/>
          </ac:inkMkLst>
        </pc:inkChg>
        <pc:inkChg chg="add del">
          <ac:chgData name="Viet Anh Nguyen" userId="b95f61ff061388d5" providerId="LiveId" clId="{D69AC314-BFE5-4660-9154-E65219F83AC9}" dt="2022-02-28T06:49:20.698" v="935"/>
          <ac:inkMkLst>
            <pc:docMk/>
            <pc:sldMk cId="2082916285" sldId="630"/>
            <ac:inkMk id="172" creationId="{83C3984D-2588-4EB9-9D1A-B93FFC11F611}"/>
          </ac:inkMkLst>
        </pc:inkChg>
        <pc:inkChg chg="add del">
          <ac:chgData name="Viet Anh Nguyen" userId="b95f61ff061388d5" providerId="LiveId" clId="{D69AC314-BFE5-4660-9154-E65219F83AC9}" dt="2022-02-28T06:49:20.698" v="935"/>
          <ac:inkMkLst>
            <pc:docMk/>
            <pc:sldMk cId="2082916285" sldId="630"/>
            <ac:inkMk id="173" creationId="{8033FA40-1E60-456A-A2DA-8A395CBAF089}"/>
          </ac:inkMkLst>
        </pc:inkChg>
        <pc:inkChg chg="add del">
          <ac:chgData name="Viet Anh Nguyen" userId="b95f61ff061388d5" providerId="LiveId" clId="{D69AC314-BFE5-4660-9154-E65219F83AC9}" dt="2022-02-28T06:49:20.698" v="935"/>
          <ac:inkMkLst>
            <pc:docMk/>
            <pc:sldMk cId="2082916285" sldId="630"/>
            <ac:inkMk id="174" creationId="{C6F0CDDC-7DE6-40BF-8CBD-BD23826B0740}"/>
          </ac:inkMkLst>
        </pc:inkChg>
        <pc:inkChg chg="add del">
          <ac:chgData name="Viet Anh Nguyen" userId="b95f61ff061388d5" providerId="LiveId" clId="{D69AC314-BFE5-4660-9154-E65219F83AC9}" dt="2022-02-28T06:49:20.698" v="935"/>
          <ac:inkMkLst>
            <pc:docMk/>
            <pc:sldMk cId="2082916285" sldId="630"/>
            <ac:inkMk id="175" creationId="{A3901F8F-22E3-43A7-B056-50F87A4D7042}"/>
          </ac:inkMkLst>
        </pc:inkChg>
        <pc:inkChg chg="add del">
          <ac:chgData name="Viet Anh Nguyen" userId="b95f61ff061388d5" providerId="LiveId" clId="{D69AC314-BFE5-4660-9154-E65219F83AC9}" dt="2022-02-28T06:49:20.698" v="935"/>
          <ac:inkMkLst>
            <pc:docMk/>
            <pc:sldMk cId="2082916285" sldId="630"/>
            <ac:inkMk id="176" creationId="{4D000AA8-CF29-40A9-802E-670050AFD182}"/>
          </ac:inkMkLst>
        </pc:inkChg>
        <pc:inkChg chg="add del">
          <ac:chgData name="Viet Anh Nguyen" userId="b95f61ff061388d5" providerId="LiveId" clId="{D69AC314-BFE5-4660-9154-E65219F83AC9}" dt="2022-02-28T06:49:20.698" v="935"/>
          <ac:inkMkLst>
            <pc:docMk/>
            <pc:sldMk cId="2082916285" sldId="630"/>
            <ac:inkMk id="177" creationId="{FD6CE6EA-0C7C-4B06-A4E0-23BB28CF6A69}"/>
          </ac:inkMkLst>
        </pc:inkChg>
        <pc:inkChg chg="add del">
          <ac:chgData name="Viet Anh Nguyen" userId="b95f61ff061388d5" providerId="LiveId" clId="{D69AC314-BFE5-4660-9154-E65219F83AC9}" dt="2022-02-28T06:49:20.698" v="935"/>
          <ac:inkMkLst>
            <pc:docMk/>
            <pc:sldMk cId="2082916285" sldId="630"/>
            <ac:inkMk id="178" creationId="{CBBDBF35-CCC6-4467-971E-16E14D2F8D2A}"/>
          </ac:inkMkLst>
        </pc:inkChg>
        <pc:inkChg chg="add del">
          <ac:chgData name="Viet Anh Nguyen" userId="b95f61ff061388d5" providerId="LiveId" clId="{D69AC314-BFE5-4660-9154-E65219F83AC9}" dt="2022-02-28T06:49:20.698" v="935"/>
          <ac:inkMkLst>
            <pc:docMk/>
            <pc:sldMk cId="2082916285" sldId="630"/>
            <ac:inkMk id="179" creationId="{C1E73975-23FA-4C8E-A11A-80CE2F8B44EF}"/>
          </ac:inkMkLst>
        </pc:inkChg>
        <pc:inkChg chg="add">
          <ac:chgData name="Viet Anh Nguyen" userId="b95f61ff061388d5" providerId="LiveId" clId="{D69AC314-BFE5-4660-9154-E65219F83AC9}" dt="2022-02-28T06:49:20.698" v="935"/>
          <ac:inkMkLst>
            <pc:docMk/>
            <pc:sldMk cId="2082916285" sldId="630"/>
            <ac:inkMk id="180" creationId="{C670289E-7AED-4D75-8CB0-54C98F28AC42}"/>
          </ac:inkMkLst>
        </pc:inkChg>
        <pc:inkChg chg="add del">
          <ac:chgData name="Viet Anh Nguyen" userId="b95f61ff061388d5" providerId="LiveId" clId="{D69AC314-BFE5-4660-9154-E65219F83AC9}" dt="2022-02-28T06:49:22.006" v="938"/>
          <ac:inkMkLst>
            <pc:docMk/>
            <pc:sldMk cId="2082916285" sldId="630"/>
            <ac:inkMk id="181" creationId="{07FA131E-4436-4650-A7FF-9ADBE40C842D}"/>
          </ac:inkMkLst>
        </pc:inkChg>
        <pc:inkChg chg="add del">
          <ac:chgData name="Viet Anh Nguyen" userId="b95f61ff061388d5" providerId="LiveId" clId="{D69AC314-BFE5-4660-9154-E65219F83AC9}" dt="2022-02-28T06:49:22.006" v="938"/>
          <ac:inkMkLst>
            <pc:docMk/>
            <pc:sldMk cId="2082916285" sldId="630"/>
            <ac:inkMk id="182" creationId="{E2465F39-0E03-4C82-B01D-8239C5919216}"/>
          </ac:inkMkLst>
        </pc:inkChg>
        <pc:inkChg chg="add">
          <ac:chgData name="Viet Anh Nguyen" userId="b95f61ff061388d5" providerId="LiveId" clId="{D69AC314-BFE5-4660-9154-E65219F83AC9}" dt="2022-02-28T06:49:22.006" v="938"/>
          <ac:inkMkLst>
            <pc:docMk/>
            <pc:sldMk cId="2082916285" sldId="630"/>
            <ac:inkMk id="183" creationId="{30CA0B88-FAE5-402B-9C34-69780D5E2153}"/>
          </ac:inkMkLst>
        </pc:inkChg>
        <pc:inkChg chg="add del">
          <ac:chgData name="Viet Anh Nguyen" userId="b95f61ff061388d5" providerId="LiveId" clId="{D69AC314-BFE5-4660-9154-E65219F83AC9}" dt="2022-02-28T06:49:27.799" v="942"/>
          <ac:inkMkLst>
            <pc:docMk/>
            <pc:sldMk cId="2082916285" sldId="630"/>
            <ac:inkMk id="184" creationId="{DEEEDE98-380E-4740-92BC-E32D062FDA8E}"/>
          </ac:inkMkLst>
        </pc:inkChg>
        <pc:inkChg chg="add del">
          <ac:chgData name="Viet Anh Nguyen" userId="b95f61ff061388d5" providerId="LiveId" clId="{D69AC314-BFE5-4660-9154-E65219F83AC9}" dt="2022-02-28T06:49:27.799" v="942"/>
          <ac:inkMkLst>
            <pc:docMk/>
            <pc:sldMk cId="2082916285" sldId="630"/>
            <ac:inkMk id="185" creationId="{3EA5F11C-4C41-4C84-BCC3-A86029732563}"/>
          </ac:inkMkLst>
        </pc:inkChg>
        <pc:inkChg chg="add del">
          <ac:chgData name="Viet Anh Nguyen" userId="b95f61ff061388d5" providerId="LiveId" clId="{D69AC314-BFE5-4660-9154-E65219F83AC9}" dt="2022-02-28T06:49:27.799" v="942"/>
          <ac:inkMkLst>
            <pc:docMk/>
            <pc:sldMk cId="2082916285" sldId="630"/>
            <ac:inkMk id="186" creationId="{85F8179C-94CE-4353-B74F-DAEF3D4D32E1}"/>
          </ac:inkMkLst>
        </pc:inkChg>
        <pc:inkChg chg="add">
          <ac:chgData name="Viet Anh Nguyen" userId="b95f61ff061388d5" providerId="LiveId" clId="{D69AC314-BFE5-4660-9154-E65219F83AC9}" dt="2022-02-28T06:49:27.799" v="942"/>
          <ac:inkMkLst>
            <pc:docMk/>
            <pc:sldMk cId="2082916285" sldId="630"/>
            <ac:inkMk id="187" creationId="{DD6153F1-0429-4E90-AE38-FBB1B9FDA979}"/>
          </ac:inkMkLst>
        </pc:inkChg>
        <pc:inkChg chg="add">
          <ac:chgData name="Viet Anh Nguyen" userId="b95f61ff061388d5" providerId="LiveId" clId="{D69AC314-BFE5-4660-9154-E65219F83AC9}" dt="2022-02-28T08:18:00.432" v="1166" actId="9405"/>
          <ac:inkMkLst>
            <pc:docMk/>
            <pc:sldMk cId="2082916285" sldId="630"/>
            <ac:inkMk id="188" creationId="{00B0A049-308C-45BE-A047-B3F4702F6649}"/>
          </ac:inkMkLst>
        </pc:inkChg>
      </pc:sldChg>
      <pc:sldChg chg="addSp delSp new mod modClrScheme chgLayout">
        <pc:chgData name="Viet Anh Nguyen" userId="b95f61ff061388d5" providerId="LiveId" clId="{D69AC314-BFE5-4660-9154-E65219F83AC9}" dt="2022-02-28T07:10:37.794" v="1147"/>
        <pc:sldMkLst>
          <pc:docMk/>
          <pc:sldMk cId="1420690798" sldId="631"/>
        </pc:sldMkLst>
        <pc:spChg chg="del">
          <ac:chgData name="Viet Anh Nguyen" userId="b95f61ff061388d5" providerId="LiveId" clId="{D69AC314-BFE5-4660-9154-E65219F83AC9}" dt="2022-02-28T07:08:58.264" v="1070" actId="700"/>
          <ac:spMkLst>
            <pc:docMk/>
            <pc:sldMk cId="1420690798" sldId="631"/>
            <ac:spMk id="2" creationId="{8E8736E5-B12D-4B7E-A9EC-E6B33100A79C}"/>
          </ac:spMkLst>
        </pc:spChg>
        <pc:spChg chg="del">
          <ac:chgData name="Viet Anh Nguyen" userId="b95f61ff061388d5" providerId="LiveId" clId="{D69AC314-BFE5-4660-9154-E65219F83AC9}" dt="2022-02-28T07:08:58.264" v="1070" actId="700"/>
          <ac:spMkLst>
            <pc:docMk/>
            <pc:sldMk cId="1420690798" sldId="631"/>
            <ac:spMk id="3" creationId="{C2C03FD4-49FF-40AC-A59B-444A5C85F42F}"/>
          </ac:spMkLst>
        </pc:spChg>
        <pc:inkChg chg="add del">
          <ac:chgData name="Viet Anh Nguyen" userId="b95f61ff061388d5" providerId="LiveId" clId="{D69AC314-BFE5-4660-9154-E65219F83AC9}" dt="2022-02-28T07:09:05.670" v="1078"/>
          <ac:inkMkLst>
            <pc:docMk/>
            <pc:sldMk cId="1420690798" sldId="631"/>
            <ac:inkMk id="4" creationId="{E63B96FD-67AA-4BD4-85D3-AE7DD1E87AE6}"/>
          </ac:inkMkLst>
        </pc:inkChg>
        <pc:inkChg chg="add del">
          <ac:chgData name="Viet Anh Nguyen" userId="b95f61ff061388d5" providerId="LiveId" clId="{D69AC314-BFE5-4660-9154-E65219F83AC9}" dt="2022-02-28T07:09:05.670" v="1078"/>
          <ac:inkMkLst>
            <pc:docMk/>
            <pc:sldMk cId="1420690798" sldId="631"/>
            <ac:inkMk id="5" creationId="{BBD5F515-D73A-4685-BD73-9814E0D7393D}"/>
          </ac:inkMkLst>
        </pc:inkChg>
        <pc:inkChg chg="add del">
          <ac:chgData name="Viet Anh Nguyen" userId="b95f61ff061388d5" providerId="LiveId" clId="{D69AC314-BFE5-4660-9154-E65219F83AC9}" dt="2022-02-28T07:09:05.670" v="1078"/>
          <ac:inkMkLst>
            <pc:docMk/>
            <pc:sldMk cId="1420690798" sldId="631"/>
            <ac:inkMk id="6" creationId="{A8D70060-293E-4AFF-A38C-6B6AC170F413}"/>
          </ac:inkMkLst>
        </pc:inkChg>
        <pc:inkChg chg="add del">
          <ac:chgData name="Viet Anh Nguyen" userId="b95f61ff061388d5" providerId="LiveId" clId="{D69AC314-BFE5-4660-9154-E65219F83AC9}" dt="2022-02-28T07:09:05.670" v="1078"/>
          <ac:inkMkLst>
            <pc:docMk/>
            <pc:sldMk cId="1420690798" sldId="631"/>
            <ac:inkMk id="7" creationId="{A9526113-F618-45E4-ADA1-ADBD2BD873D7}"/>
          </ac:inkMkLst>
        </pc:inkChg>
        <pc:inkChg chg="add del">
          <ac:chgData name="Viet Anh Nguyen" userId="b95f61ff061388d5" providerId="LiveId" clId="{D69AC314-BFE5-4660-9154-E65219F83AC9}" dt="2022-02-28T07:09:05.670" v="1078"/>
          <ac:inkMkLst>
            <pc:docMk/>
            <pc:sldMk cId="1420690798" sldId="631"/>
            <ac:inkMk id="8" creationId="{5EA8EC88-DA48-4609-BF75-1FEF432B815A}"/>
          </ac:inkMkLst>
        </pc:inkChg>
        <pc:inkChg chg="add del">
          <ac:chgData name="Viet Anh Nguyen" userId="b95f61ff061388d5" providerId="LiveId" clId="{D69AC314-BFE5-4660-9154-E65219F83AC9}" dt="2022-02-28T07:09:05.670" v="1078"/>
          <ac:inkMkLst>
            <pc:docMk/>
            <pc:sldMk cId="1420690798" sldId="631"/>
            <ac:inkMk id="9" creationId="{084ABAA7-ED76-4B5B-BC57-36A93609315F}"/>
          </ac:inkMkLst>
        </pc:inkChg>
        <pc:inkChg chg="add del">
          <ac:chgData name="Viet Anh Nguyen" userId="b95f61ff061388d5" providerId="LiveId" clId="{D69AC314-BFE5-4660-9154-E65219F83AC9}" dt="2022-02-28T07:09:05.670" v="1078"/>
          <ac:inkMkLst>
            <pc:docMk/>
            <pc:sldMk cId="1420690798" sldId="631"/>
            <ac:inkMk id="10" creationId="{5CA9A0EA-A874-4EDD-874A-8ACFC9FC32A8}"/>
          </ac:inkMkLst>
        </pc:inkChg>
        <pc:inkChg chg="add">
          <ac:chgData name="Viet Anh Nguyen" userId="b95f61ff061388d5" providerId="LiveId" clId="{D69AC314-BFE5-4660-9154-E65219F83AC9}" dt="2022-02-28T07:09:05.670" v="1078"/>
          <ac:inkMkLst>
            <pc:docMk/>
            <pc:sldMk cId="1420690798" sldId="631"/>
            <ac:inkMk id="11" creationId="{D062F560-B93B-40AA-A313-530896D48097}"/>
          </ac:inkMkLst>
        </pc:inkChg>
        <pc:inkChg chg="add del">
          <ac:chgData name="Viet Anh Nguyen" userId="b95f61ff061388d5" providerId="LiveId" clId="{D69AC314-BFE5-4660-9154-E65219F83AC9}" dt="2022-02-28T07:09:08.640" v="1084"/>
          <ac:inkMkLst>
            <pc:docMk/>
            <pc:sldMk cId="1420690798" sldId="631"/>
            <ac:inkMk id="12" creationId="{7ECF57D4-BB87-4264-B559-42EF00FD76E0}"/>
          </ac:inkMkLst>
        </pc:inkChg>
        <pc:inkChg chg="add del">
          <ac:chgData name="Viet Anh Nguyen" userId="b95f61ff061388d5" providerId="LiveId" clId="{D69AC314-BFE5-4660-9154-E65219F83AC9}" dt="2022-02-28T07:09:08.640" v="1084"/>
          <ac:inkMkLst>
            <pc:docMk/>
            <pc:sldMk cId="1420690798" sldId="631"/>
            <ac:inkMk id="13" creationId="{E0DFF7E6-107D-402E-A1C2-4CD1883B69E8}"/>
          </ac:inkMkLst>
        </pc:inkChg>
        <pc:inkChg chg="add del">
          <ac:chgData name="Viet Anh Nguyen" userId="b95f61ff061388d5" providerId="LiveId" clId="{D69AC314-BFE5-4660-9154-E65219F83AC9}" dt="2022-02-28T07:09:08.640" v="1084"/>
          <ac:inkMkLst>
            <pc:docMk/>
            <pc:sldMk cId="1420690798" sldId="631"/>
            <ac:inkMk id="14" creationId="{EB95C4DF-F8C4-41C0-86D8-E22CE20E1E78}"/>
          </ac:inkMkLst>
        </pc:inkChg>
        <pc:inkChg chg="add del">
          <ac:chgData name="Viet Anh Nguyen" userId="b95f61ff061388d5" providerId="LiveId" clId="{D69AC314-BFE5-4660-9154-E65219F83AC9}" dt="2022-02-28T07:09:08.640" v="1084"/>
          <ac:inkMkLst>
            <pc:docMk/>
            <pc:sldMk cId="1420690798" sldId="631"/>
            <ac:inkMk id="15" creationId="{949CE400-AC6E-4365-9BB8-3C197D2227FA}"/>
          </ac:inkMkLst>
        </pc:inkChg>
        <pc:inkChg chg="add del">
          <ac:chgData name="Viet Anh Nguyen" userId="b95f61ff061388d5" providerId="LiveId" clId="{D69AC314-BFE5-4660-9154-E65219F83AC9}" dt="2022-02-28T07:09:08.640" v="1084"/>
          <ac:inkMkLst>
            <pc:docMk/>
            <pc:sldMk cId="1420690798" sldId="631"/>
            <ac:inkMk id="16" creationId="{7B9B1FA9-DEB5-421C-BF20-F76A31E7AAC4}"/>
          </ac:inkMkLst>
        </pc:inkChg>
        <pc:inkChg chg="add">
          <ac:chgData name="Viet Anh Nguyen" userId="b95f61ff061388d5" providerId="LiveId" clId="{D69AC314-BFE5-4660-9154-E65219F83AC9}" dt="2022-02-28T07:09:08.640" v="1084"/>
          <ac:inkMkLst>
            <pc:docMk/>
            <pc:sldMk cId="1420690798" sldId="631"/>
            <ac:inkMk id="17" creationId="{29738EAD-1931-4F2F-ADF3-CE79EE2F6A8B}"/>
          </ac:inkMkLst>
        </pc:inkChg>
        <pc:inkChg chg="add del">
          <ac:chgData name="Viet Anh Nguyen" userId="b95f61ff061388d5" providerId="LiveId" clId="{D69AC314-BFE5-4660-9154-E65219F83AC9}" dt="2022-02-28T07:09:10.027" v="1088"/>
          <ac:inkMkLst>
            <pc:docMk/>
            <pc:sldMk cId="1420690798" sldId="631"/>
            <ac:inkMk id="18" creationId="{8B6153F0-7578-46E1-B7DC-317256C6A176}"/>
          </ac:inkMkLst>
        </pc:inkChg>
        <pc:inkChg chg="add del">
          <ac:chgData name="Viet Anh Nguyen" userId="b95f61ff061388d5" providerId="LiveId" clId="{D69AC314-BFE5-4660-9154-E65219F83AC9}" dt="2022-02-28T07:09:10.027" v="1088"/>
          <ac:inkMkLst>
            <pc:docMk/>
            <pc:sldMk cId="1420690798" sldId="631"/>
            <ac:inkMk id="19" creationId="{9DA6555A-8888-488B-9BD3-7328D17F85D5}"/>
          </ac:inkMkLst>
        </pc:inkChg>
        <pc:inkChg chg="add del">
          <ac:chgData name="Viet Anh Nguyen" userId="b95f61ff061388d5" providerId="LiveId" clId="{D69AC314-BFE5-4660-9154-E65219F83AC9}" dt="2022-02-28T07:09:10.027" v="1088"/>
          <ac:inkMkLst>
            <pc:docMk/>
            <pc:sldMk cId="1420690798" sldId="631"/>
            <ac:inkMk id="20" creationId="{98910F2F-B71C-4A54-81C6-5C8B878CC763}"/>
          </ac:inkMkLst>
        </pc:inkChg>
        <pc:inkChg chg="add">
          <ac:chgData name="Viet Anh Nguyen" userId="b95f61ff061388d5" providerId="LiveId" clId="{D69AC314-BFE5-4660-9154-E65219F83AC9}" dt="2022-02-28T07:09:10.027" v="1088"/>
          <ac:inkMkLst>
            <pc:docMk/>
            <pc:sldMk cId="1420690798" sldId="631"/>
            <ac:inkMk id="21" creationId="{871F4E26-D5D8-4694-9EEE-79132C8BB1F5}"/>
          </ac:inkMkLst>
        </pc:inkChg>
        <pc:inkChg chg="add del">
          <ac:chgData name="Viet Anh Nguyen" userId="b95f61ff061388d5" providerId="LiveId" clId="{D69AC314-BFE5-4660-9154-E65219F83AC9}" dt="2022-02-28T07:09:11.577" v="1092"/>
          <ac:inkMkLst>
            <pc:docMk/>
            <pc:sldMk cId="1420690798" sldId="631"/>
            <ac:inkMk id="22" creationId="{0DC961B2-D85B-4C6C-ADB8-86F7BD8BD869}"/>
          </ac:inkMkLst>
        </pc:inkChg>
        <pc:inkChg chg="add del">
          <ac:chgData name="Viet Anh Nguyen" userId="b95f61ff061388d5" providerId="LiveId" clId="{D69AC314-BFE5-4660-9154-E65219F83AC9}" dt="2022-02-28T07:09:11.577" v="1092"/>
          <ac:inkMkLst>
            <pc:docMk/>
            <pc:sldMk cId="1420690798" sldId="631"/>
            <ac:inkMk id="23" creationId="{566928F6-11E5-4CD2-8D24-20FDA26DA4F2}"/>
          </ac:inkMkLst>
        </pc:inkChg>
        <pc:inkChg chg="add del">
          <ac:chgData name="Viet Anh Nguyen" userId="b95f61ff061388d5" providerId="LiveId" clId="{D69AC314-BFE5-4660-9154-E65219F83AC9}" dt="2022-02-28T07:09:11.577" v="1092"/>
          <ac:inkMkLst>
            <pc:docMk/>
            <pc:sldMk cId="1420690798" sldId="631"/>
            <ac:inkMk id="24" creationId="{AA2CE816-F959-4B2D-997E-E1F988496559}"/>
          </ac:inkMkLst>
        </pc:inkChg>
        <pc:inkChg chg="add del">
          <ac:chgData name="Viet Anh Nguyen" userId="b95f61ff061388d5" providerId="LiveId" clId="{D69AC314-BFE5-4660-9154-E65219F83AC9}" dt="2022-02-28T07:09:13.169" v="1097"/>
          <ac:inkMkLst>
            <pc:docMk/>
            <pc:sldMk cId="1420690798" sldId="631"/>
            <ac:inkMk id="25" creationId="{83B503BC-D5A9-45BC-BA91-9E256991A4C1}"/>
          </ac:inkMkLst>
        </pc:inkChg>
        <pc:inkChg chg="add del">
          <ac:chgData name="Viet Anh Nguyen" userId="b95f61ff061388d5" providerId="LiveId" clId="{D69AC314-BFE5-4660-9154-E65219F83AC9}" dt="2022-02-28T07:09:13.169" v="1097"/>
          <ac:inkMkLst>
            <pc:docMk/>
            <pc:sldMk cId="1420690798" sldId="631"/>
            <ac:inkMk id="26" creationId="{F3A8FDAE-A66B-4779-A8C0-6CBDC0872EE5}"/>
          </ac:inkMkLst>
        </pc:inkChg>
        <pc:inkChg chg="add del">
          <ac:chgData name="Viet Anh Nguyen" userId="b95f61ff061388d5" providerId="LiveId" clId="{D69AC314-BFE5-4660-9154-E65219F83AC9}" dt="2022-02-28T07:09:13.169" v="1097"/>
          <ac:inkMkLst>
            <pc:docMk/>
            <pc:sldMk cId="1420690798" sldId="631"/>
            <ac:inkMk id="27" creationId="{F6732D97-2767-4478-8AB8-347864AD924F}"/>
          </ac:inkMkLst>
        </pc:inkChg>
        <pc:inkChg chg="add del">
          <ac:chgData name="Viet Anh Nguyen" userId="b95f61ff061388d5" providerId="LiveId" clId="{D69AC314-BFE5-4660-9154-E65219F83AC9}" dt="2022-02-28T07:09:13.169" v="1097"/>
          <ac:inkMkLst>
            <pc:docMk/>
            <pc:sldMk cId="1420690798" sldId="631"/>
            <ac:inkMk id="28" creationId="{F600F837-4D97-43A4-ACA8-66D99BB91AF5}"/>
          </ac:inkMkLst>
        </pc:inkChg>
        <pc:inkChg chg="add del">
          <ac:chgData name="Viet Anh Nguyen" userId="b95f61ff061388d5" providerId="LiveId" clId="{D69AC314-BFE5-4660-9154-E65219F83AC9}" dt="2022-02-28T07:09:13.169" v="1097"/>
          <ac:inkMkLst>
            <pc:docMk/>
            <pc:sldMk cId="1420690798" sldId="631"/>
            <ac:inkMk id="29" creationId="{B9D93957-9098-4B9E-B3B2-1BDF7CCE48CC}"/>
          </ac:inkMkLst>
        </pc:inkChg>
        <pc:inkChg chg="add">
          <ac:chgData name="Viet Anh Nguyen" userId="b95f61ff061388d5" providerId="LiveId" clId="{D69AC314-BFE5-4660-9154-E65219F83AC9}" dt="2022-02-28T07:09:13.169" v="1097"/>
          <ac:inkMkLst>
            <pc:docMk/>
            <pc:sldMk cId="1420690798" sldId="631"/>
            <ac:inkMk id="30" creationId="{11EF3BAE-99EF-4FB4-826C-B58A53026222}"/>
          </ac:inkMkLst>
        </pc:inkChg>
        <pc:inkChg chg="add del">
          <ac:chgData name="Viet Anh Nguyen" userId="b95f61ff061388d5" providerId="LiveId" clId="{D69AC314-BFE5-4660-9154-E65219F83AC9}" dt="2022-02-28T07:09:16.855" v="1100"/>
          <ac:inkMkLst>
            <pc:docMk/>
            <pc:sldMk cId="1420690798" sldId="631"/>
            <ac:inkMk id="31" creationId="{62123930-F05A-4C9B-AB1C-6D6A200BD05E}"/>
          </ac:inkMkLst>
        </pc:inkChg>
        <pc:inkChg chg="add del">
          <ac:chgData name="Viet Anh Nguyen" userId="b95f61ff061388d5" providerId="LiveId" clId="{D69AC314-BFE5-4660-9154-E65219F83AC9}" dt="2022-02-28T07:09:16.855" v="1100"/>
          <ac:inkMkLst>
            <pc:docMk/>
            <pc:sldMk cId="1420690798" sldId="631"/>
            <ac:inkMk id="32" creationId="{3D9B0E7A-17F5-4FB3-A4F7-BE81FC5670FA}"/>
          </ac:inkMkLst>
        </pc:inkChg>
        <pc:inkChg chg="add">
          <ac:chgData name="Viet Anh Nguyen" userId="b95f61ff061388d5" providerId="LiveId" clId="{D69AC314-BFE5-4660-9154-E65219F83AC9}" dt="2022-02-28T07:09:16.855" v="1100"/>
          <ac:inkMkLst>
            <pc:docMk/>
            <pc:sldMk cId="1420690798" sldId="631"/>
            <ac:inkMk id="33" creationId="{B472F7BA-B2CA-4950-BE1F-F173F7B86CA0}"/>
          </ac:inkMkLst>
        </pc:inkChg>
        <pc:inkChg chg="add del">
          <ac:chgData name="Viet Anh Nguyen" userId="b95f61ff061388d5" providerId="LiveId" clId="{D69AC314-BFE5-4660-9154-E65219F83AC9}" dt="2022-02-28T07:09:22.499" v="1103"/>
          <ac:inkMkLst>
            <pc:docMk/>
            <pc:sldMk cId="1420690798" sldId="631"/>
            <ac:inkMk id="34" creationId="{326AD9D7-1954-423C-8C59-488993342E61}"/>
          </ac:inkMkLst>
        </pc:inkChg>
        <pc:inkChg chg="add del">
          <ac:chgData name="Viet Anh Nguyen" userId="b95f61ff061388d5" providerId="LiveId" clId="{D69AC314-BFE5-4660-9154-E65219F83AC9}" dt="2022-02-28T07:09:22.499" v="1103"/>
          <ac:inkMkLst>
            <pc:docMk/>
            <pc:sldMk cId="1420690798" sldId="631"/>
            <ac:inkMk id="35" creationId="{87FFB792-38D3-4E33-AD3A-3F885EEABE21}"/>
          </ac:inkMkLst>
        </pc:inkChg>
        <pc:inkChg chg="add">
          <ac:chgData name="Viet Anh Nguyen" userId="b95f61ff061388d5" providerId="LiveId" clId="{D69AC314-BFE5-4660-9154-E65219F83AC9}" dt="2022-02-28T07:09:22.499" v="1103"/>
          <ac:inkMkLst>
            <pc:docMk/>
            <pc:sldMk cId="1420690798" sldId="631"/>
            <ac:inkMk id="36" creationId="{DFF9F6E9-DAD4-4625-9507-4ACAFD572C64}"/>
          </ac:inkMkLst>
        </pc:inkChg>
        <pc:inkChg chg="add del">
          <ac:chgData name="Viet Anh Nguyen" userId="b95f61ff061388d5" providerId="LiveId" clId="{D69AC314-BFE5-4660-9154-E65219F83AC9}" dt="2022-02-28T07:09:26.742" v="1110"/>
          <ac:inkMkLst>
            <pc:docMk/>
            <pc:sldMk cId="1420690798" sldId="631"/>
            <ac:inkMk id="37" creationId="{D7655B7F-4F6A-4C87-A0A8-CD123C29EDEA}"/>
          </ac:inkMkLst>
        </pc:inkChg>
        <pc:inkChg chg="add del">
          <ac:chgData name="Viet Anh Nguyen" userId="b95f61ff061388d5" providerId="LiveId" clId="{D69AC314-BFE5-4660-9154-E65219F83AC9}" dt="2022-02-28T07:09:26.742" v="1110"/>
          <ac:inkMkLst>
            <pc:docMk/>
            <pc:sldMk cId="1420690798" sldId="631"/>
            <ac:inkMk id="38" creationId="{11721010-DF03-4E45-B786-7398D36A668A}"/>
          </ac:inkMkLst>
        </pc:inkChg>
        <pc:inkChg chg="add del">
          <ac:chgData name="Viet Anh Nguyen" userId="b95f61ff061388d5" providerId="LiveId" clId="{D69AC314-BFE5-4660-9154-E65219F83AC9}" dt="2022-02-28T07:09:26.742" v="1110"/>
          <ac:inkMkLst>
            <pc:docMk/>
            <pc:sldMk cId="1420690798" sldId="631"/>
            <ac:inkMk id="39" creationId="{B0AA1516-A2EB-4CDB-8301-365D87363FE3}"/>
          </ac:inkMkLst>
        </pc:inkChg>
        <pc:inkChg chg="add del">
          <ac:chgData name="Viet Anh Nguyen" userId="b95f61ff061388d5" providerId="LiveId" clId="{D69AC314-BFE5-4660-9154-E65219F83AC9}" dt="2022-02-28T07:09:26.742" v="1110"/>
          <ac:inkMkLst>
            <pc:docMk/>
            <pc:sldMk cId="1420690798" sldId="631"/>
            <ac:inkMk id="40" creationId="{ACF6EF4F-FD41-4D3F-A815-99341AE84BEA}"/>
          </ac:inkMkLst>
        </pc:inkChg>
        <pc:inkChg chg="add del">
          <ac:chgData name="Viet Anh Nguyen" userId="b95f61ff061388d5" providerId="LiveId" clId="{D69AC314-BFE5-4660-9154-E65219F83AC9}" dt="2022-02-28T07:09:26.742" v="1110"/>
          <ac:inkMkLst>
            <pc:docMk/>
            <pc:sldMk cId="1420690798" sldId="631"/>
            <ac:inkMk id="41" creationId="{5E5DB5DC-5354-4E77-8C8A-8D276D442E08}"/>
          </ac:inkMkLst>
        </pc:inkChg>
        <pc:inkChg chg="add del">
          <ac:chgData name="Viet Anh Nguyen" userId="b95f61ff061388d5" providerId="LiveId" clId="{D69AC314-BFE5-4660-9154-E65219F83AC9}" dt="2022-02-28T07:09:26.742" v="1110"/>
          <ac:inkMkLst>
            <pc:docMk/>
            <pc:sldMk cId="1420690798" sldId="631"/>
            <ac:inkMk id="42" creationId="{84D3258B-3094-4FD3-A59F-B00B42B6BB86}"/>
          </ac:inkMkLst>
        </pc:inkChg>
        <pc:inkChg chg="add">
          <ac:chgData name="Viet Anh Nguyen" userId="b95f61ff061388d5" providerId="LiveId" clId="{D69AC314-BFE5-4660-9154-E65219F83AC9}" dt="2022-02-28T07:09:26.742" v="1110"/>
          <ac:inkMkLst>
            <pc:docMk/>
            <pc:sldMk cId="1420690798" sldId="631"/>
            <ac:inkMk id="43" creationId="{A116167F-9AC7-4681-8197-6B30DDC8A3DF}"/>
          </ac:inkMkLst>
        </pc:inkChg>
        <pc:inkChg chg="add del">
          <ac:chgData name="Viet Anh Nguyen" userId="b95f61ff061388d5" providerId="LiveId" clId="{D69AC314-BFE5-4660-9154-E65219F83AC9}" dt="2022-02-28T07:09:31.151" v="1114"/>
          <ac:inkMkLst>
            <pc:docMk/>
            <pc:sldMk cId="1420690798" sldId="631"/>
            <ac:inkMk id="44" creationId="{89138FD8-41BF-4F6B-934B-C5D9D5BED6E6}"/>
          </ac:inkMkLst>
        </pc:inkChg>
        <pc:inkChg chg="add del">
          <ac:chgData name="Viet Anh Nguyen" userId="b95f61ff061388d5" providerId="LiveId" clId="{D69AC314-BFE5-4660-9154-E65219F83AC9}" dt="2022-02-28T07:09:31.151" v="1114"/>
          <ac:inkMkLst>
            <pc:docMk/>
            <pc:sldMk cId="1420690798" sldId="631"/>
            <ac:inkMk id="45" creationId="{98B44FB2-B865-4B9C-AE11-33FF4089FA43}"/>
          </ac:inkMkLst>
        </pc:inkChg>
        <pc:inkChg chg="add del">
          <ac:chgData name="Viet Anh Nguyen" userId="b95f61ff061388d5" providerId="LiveId" clId="{D69AC314-BFE5-4660-9154-E65219F83AC9}" dt="2022-02-28T07:09:31.151" v="1114"/>
          <ac:inkMkLst>
            <pc:docMk/>
            <pc:sldMk cId="1420690798" sldId="631"/>
            <ac:inkMk id="46" creationId="{AB71FACD-0E11-4E28-9737-28C23C33702C}"/>
          </ac:inkMkLst>
        </pc:inkChg>
        <pc:inkChg chg="add">
          <ac:chgData name="Viet Anh Nguyen" userId="b95f61ff061388d5" providerId="LiveId" clId="{D69AC314-BFE5-4660-9154-E65219F83AC9}" dt="2022-02-28T07:09:31.151" v="1114"/>
          <ac:inkMkLst>
            <pc:docMk/>
            <pc:sldMk cId="1420690798" sldId="631"/>
            <ac:inkMk id="47" creationId="{5A400D9C-6F35-4112-94F0-5EBAE694DB69}"/>
          </ac:inkMkLst>
        </pc:inkChg>
        <pc:inkChg chg="add del">
          <ac:chgData name="Viet Anh Nguyen" userId="b95f61ff061388d5" providerId="LiveId" clId="{D69AC314-BFE5-4660-9154-E65219F83AC9}" dt="2022-02-28T07:09:33.140" v="1120"/>
          <ac:inkMkLst>
            <pc:docMk/>
            <pc:sldMk cId="1420690798" sldId="631"/>
            <ac:inkMk id="48" creationId="{047916D9-DEED-4823-86C1-FFF75C89A957}"/>
          </ac:inkMkLst>
        </pc:inkChg>
        <pc:inkChg chg="add del">
          <ac:chgData name="Viet Anh Nguyen" userId="b95f61ff061388d5" providerId="LiveId" clId="{D69AC314-BFE5-4660-9154-E65219F83AC9}" dt="2022-02-28T07:09:33.140" v="1120"/>
          <ac:inkMkLst>
            <pc:docMk/>
            <pc:sldMk cId="1420690798" sldId="631"/>
            <ac:inkMk id="49" creationId="{39698D27-BDB3-4EF5-9B5B-906CB737554B}"/>
          </ac:inkMkLst>
        </pc:inkChg>
        <pc:inkChg chg="add del">
          <ac:chgData name="Viet Anh Nguyen" userId="b95f61ff061388d5" providerId="LiveId" clId="{D69AC314-BFE5-4660-9154-E65219F83AC9}" dt="2022-02-28T07:09:33.140" v="1120"/>
          <ac:inkMkLst>
            <pc:docMk/>
            <pc:sldMk cId="1420690798" sldId="631"/>
            <ac:inkMk id="50" creationId="{A693776A-3A68-4B05-9425-4F54E9EE57D0}"/>
          </ac:inkMkLst>
        </pc:inkChg>
        <pc:inkChg chg="add del">
          <ac:chgData name="Viet Anh Nguyen" userId="b95f61ff061388d5" providerId="LiveId" clId="{D69AC314-BFE5-4660-9154-E65219F83AC9}" dt="2022-02-28T07:09:33.140" v="1120"/>
          <ac:inkMkLst>
            <pc:docMk/>
            <pc:sldMk cId="1420690798" sldId="631"/>
            <ac:inkMk id="51" creationId="{23CA1ABD-00FF-4FE8-AB85-7C3B961191B8}"/>
          </ac:inkMkLst>
        </pc:inkChg>
        <pc:inkChg chg="add">
          <ac:chgData name="Viet Anh Nguyen" userId="b95f61ff061388d5" providerId="LiveId" clId="{D69AC314-BFE5-4660-9154-E65219F83AC9}" dt="2022-02-28T07:09:32.603" v="1119" actId="9405"/>
          <ac:inkMkLst>
            <pc:docMk/>
            <pc:sldMk cId="1420690798" sldId="631"/>
            <ac:inkMk id="52" creationId="{6B4E8D9B-4A1D-448F-8AC7-3AEBE40026C5}"/>
          </ac:inkMkLst>
        </pc:inkChg>
        <pc:inkChg chg="add">
          <ac:chgData name="Viet Anh Nguyen" userId="b95f61ff061388d5" providerId="LiveId" clId="{D69AC314-BFE5-4660-9154-E65219F83AC9}" dt="2022-02-28T07:09:33.140" v="1120"/>
          <ac:inkMkLst>
            <pc:docMk/>
            <pc:sldMk cId="1420690798" sldId="631"/>
            <ac:inkMk id="53" creationId="{F1E6DBFD-2460-4E20-AD4E-7517C04F4B11}"/>
          </ac:inkMkLst>
        </pc:inkChg>
        <pc:inkChg chg="add del">
          <ac:chgData name="Viet Anh Nguyen" userId="b95f61ff061388d5" providerId="LiveId" clId="{D69AC314-BFE5-4660-9154-E65219F83AC9}" dt="2022-02-28T07:10:28.485" v="1126"/>
          <ac:inkMkLst>
            <pc:docMk/>
            <pc:sldMk cId="1420690798" sldId="631"/>
            <ac:inkMk id="54" creationId="{11CC5D81-497F-43DD-9395-D7A6856E43DC}"/>
          </ac:inkMkLst>
        </pc:inkChg>
        <pc:inkChg chg="add del">
          <ac:chgData name="Viet Anh Nguyen" userId="b95f61ff061388d5" providerId="LiveId" clId="{D69AC314-BFE5-4660-9154-E65219F83AC9}" dt="2022-02-28T07:10:28.485" v="1126"/>
          <ac:inkMkLst>
            <pc:docMk/>
            <pc:sldMk cId="1420690798" sldId="631"/>
            <ac:inkMk id="55" creationId="{807AF09E-52AE-4B49-B070-FAF72330F720}"/>
          </ac:inkMkLst>
        </pc:inkChg>
        <pc:inkChg chg="add del">
          <ac:chgData name="Viet Anh Nguyen" userId="b95f61ff061388d5" providerId="LiveId" clId="{D69AC314-BFE5-4660-9154-E65219F83AC9}" dt="2022-02-28T07:10:28.485" v="1126"/>
          <ac:inkMkLst>
            <pc:docMk/>
            <pc:sldMk cId="1420690798" sldId="631"/>
            <ac:inkMk id="56" creationId="{FC49C366-0B72-402C-964A-ABA08278E314}"/>
          </ac:inkMkLst>
        </pc:inkChg>
        <pc:inkChg chg="add del">
          <ac:chgData name="Viet Anh Nguyen" userId="b95f61ff061388d5" providerId="LiveId" clId="{D69AC314-BFE5-4660-9154-E65219F83AC9}" dt="2022-02-28T07:10:28.485" v="1126"/>
          <ac:inkMkLst>
            <pc:docMk/>
            <pc:sldMk cId="1420690798" sldId="631"/>
            <ac:inkMk id="57" creationId="{FE9114D5-243A-46DE-A01B-7050D6665892}"/>
          </ac:inkMkLst>
        </pc:inkChg>
        <pc:inkChg chg="add del">
          <ac:chgData name="Viet Anh Nguyen" userId="b95f61ff061388d5" providerId="LiveId" clId="{D69AC314-BFE5-4660-9154-E65219F83AC9}" dt="2022-02-28T07:10:28.485" v="1126"/>
          <ac:inkMkLst>
            <pc:docMk/>
            <pc:sldMk cId="1420690798" sldId="631"/>
            <ac:inkMk id="58" creationId="{8FC0EC5A-5ECF-4850-B47E-A662BED8B49B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59" creationId="{C8269ED8-A861-47E9-AB51-732512C32263}"/>
          </ac:inkMkLst>
        </pc:inkChg>
        <pc:inkChg chg="add del">
          <ac:chgData name="Viet Anh Nguyen" userId="b95f61ff061388d5" providerId="LiveId" clId="{D69AC314-BFE5-4660-9154-E65219F83AC9}" dt="2022-02-28T07:10:31.462" v="1132"/>
          <ac:inkMkLst>
            <pc:docMk/>
            <pc:sldMk cId="1420690798" sldId="631"/>
            <ac:inkMk id="60" creationId="{01C34DE2-368E-4022-8527-B4022E5438D9}"/>
          </ac:inkMkLst>
        </pc:inkChg>
        <pc:inkChg chg="add del">
          <ac:chgData name="Viet Anh Nguyen" userId="b95f61ff061388d5" providerId="LiveId" clId="{D69AC314-BFE5-4660-9154-E65219F83AC9}" dt="2022-02-28T07:10:31.462" v="1132"/>
          <ac:inkMkLst>
            <pc:docMk/>
            <pc:sldMk cId="1420690798" sldId="631"/>
            <ac:inkMk id="61" creationId="{00923224-1947-45E2-B125-69A8B9F99385}"/>
          </ac:inkMkLst>
        </pc:inkChg>
        <pc:inkChg chg="add del">
          <ac:chgData name="Viet Anh Nguyen" userId="b95f61ff061388d5" providerId="LiveId" clId="{D69AC314-BFE5-4660-9154-E65219F83AC9}" dt="2022-02-28T07:10:31.462" v="1132"/>
          <ac:inkMkLst>
            <pc:docMk/>
            <pc:sldMk cId="1420690798" sldId="631"/>
            <ac:inkMk id="62" creationId="{9A43ED54-4B0C-4D64-AF0E-63F2B3789117}"/>
          </ac:inkMkLst>
        </pc:inkChg>
        <pc:inkChg chg="add del">
          <ac:chgData name="Viet Anh Nguyen" userId="b95f61ff061388d5" providerId="LiveId" clId="{D69AC314-BFE5-4660-9154-E65219F83AC9}" dt="2022-02-28T07:10:31.462" v="1132"/>
          <ac:inkMkLst>
            <pc:docMk/>
            <pc:sldMk cId="1420690798" sldId="631"/>
            <ac:inkMk id="63" creationId="{0D2DEE4B-D262-4FC3-8A7A-E9B584A5FED4}"/>
          </ac:inkMkLst>
        </pc:inkChg>
        <pc:inkChg chg="add del">
          <ac:chgData name="Viet Anh Nguyen" userId="b95f61ff061388d5" providerId="LiveId" clId="{D69AC314-BFE5-4660-9154-E65219F83AC9}" dt="2022-02-28T07:10:31.462" v="1132"/>
          <ac:inkMkLst>
            <pc:docMk/>
            <pc:sldMk cId="1420690798" sldId="631"/>
            <ac:inkMk id="64" creationId="{B401E96F-67F4-4461-BC7D-2A518B417B79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65" creationId="{5863EE50-EEC3-436E-A0C6-7EB36F2F1171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66" creationId="{829DC0EA-483F-4485-8EB6-B8D23C3C0B84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67" creationId="{99B9867A-53D5-442E-B5B3-0857A0C84DE1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68" creationId="{24F95A3C-0A03-4B43-B811-DC687085722C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69" creationId="{9B1FE625-B4C6-414C-A95F-5361D859523D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70" creationId="{DB3686E9-418C-40DE-AFEF-036EE56E1D94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71" creationId="{5BDCE390-EE85-4CA8-8BC5-BE93A2DD90D3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72" creationId="{2EEAC70A-8F4B-4EAB-B110-A849C6BD925F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73" creationId="{802139FE-5726-4F8A-958F-5221067C398A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74" creationId="{7D63FC1C-8E91-46FD-B81A-66CDBE6EE851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75" creationId="{597C5120-6F2B-460C-9A23-DAC3609BFD04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76" creationId="{504942A4-8A1D-45D7-A76C-59F6238EF3FE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77" creationId="{A28F7CFF-9CA2-4853-80E5-FF5BF648D3AB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78" creationId="{021A4981-4E54-4828-B30A-295A4C43D02C}"/>
          </ac:inkMkLst>
        </pc:inkChg>
        <pc:inkChg chg="add del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79" creationId="{26DB9B79-61D4-44CB-8AEA-DD61E4D01B48}"/>
          </ac:inkMkLst>
        </pc:inkChg>
        <pc:inkChg chg="add">
          <ac:chgData name="Viet Anh Nguyen" userId="b95f61ff061388d5" providerId="LiveId" clId="{D69AC314-BFE5-4660-9154-E65219F83AC9}" dt="2022-02-28T07:10:37.794" v="1147"/>
          <ac:inkMkLst>
            <pc:docMk/>
            <pc:sldMk cId="1420690798" sldId="631"/>
            <ac:inkMk id="80" creationId="{114A33E6-F594-4634-868E-49E4EEBC0A9D}"/>
          </ac:inkMkLst>
        </pc:inkChg>
      </pc:sldChg>
      <pc:sldChg chg="addSp delSp new mod modClrScheme chgLayout">
        <pc:chgData name="Viet Anh Nguyen" userId="b95f61ff061388d5" providerId="LiveId" clId="{D69AC314-BFE5-4660-9154-E65219F83AC9}" dt="2022-02-28T08:19:51.258" v="1210"/>
        <pc:sldMkLst>
          <pc:docMk/>
          <pc:sldMk cId="1060868315" sldId="632"/>
        </pc:sldMkLst>
        <pc:spChg chg="del">
          <ac:chgData name="Viet Anh Nguyen" userId="b95f61ff061388d5" providerId="LiveId" clId="{D69AC314-BFE5-4660-9154-E65219F83AC9}" dt="2022-02-28T08:19:24.748" v="1168" actId="700"/>
          <ac:spMkLst>
            <pc:docMk/>
            <pc:sldMk cId="1060868315" sldId="632"/>
            <ac:spMk id="2" creationId="{152AA071-477C-42C6-ACB0-0D9B240B8103}"/>
          </ac:spMkLst>
        </pc:spChg>
        <pc:spChg chg="del">
          <ac:chgData name="Viet Anh Nguyen" userId="b95f61ff061388d5" providerId="LiveId" clId="{D69AC314-BFE5-4660-9154-E65219F83AC9}" dt="2022-02-28T08:19:24.748" v="1168" actId="700"/>
          <ac:spMkLst>
            <pc:docMk/>
            <pc:sldMk cId="1060868315" sldId="632"/>
            <ac:spMk id="3" creationId="{ADABA64D-EFCE-4939-A9ED-9660B1B64BE1}"/>
          </ac:spMkLst>
        </pc:spChg>
        <pc:inkChg chg="add del">
          <ac:chgData name="Viet Anh Nguyen" userId="b95f61ff061388d5" providerId="LiveId" clId="{D69AC314-BFE5-4660-9154-E65219F83AC9}" dt="2022-02-28T08:19:40.452" v="1188"/>
          <ac:inkMkLst>
            <pc:docMk/>
            <pc:sldMk cId="1060868315" sldId="632"/>
            <ac:inkMk id="4" creationId="{04A54815-2832-4EE5-A541-26BCBED62F52}"/>
          </ac:inkMkLst>
        </pc:inkChg>
        <pc:inkChg chg="add del">
          <ac:chgData name="Viet Anh Nguyen" userId="b95f61ff061388d5" providerId="LiveId" clId="{D69AC314-BFE5-4660-9154-E65219F83AC9}" dt="2022-02-28T08:19:40.452" v="1188"/>
          <ac:inkMkLst>
            <pc:docMk/>
            <pc:sldMk cId="1060868315" sldId="632"/>
            <ac:inkMk id="5" creationId="{8C5B853B-2EDE-4E5A-AF22-9BB8356F8B2B}"/>
          </ac:inkMkLst>
        </pc:inkChg>
        <pc:inkChg chg="add del">
          <ac:chgData name="Viet Anh Nguyen" userId="b95f61ff061388d5" providerId="LiveId" clId="{D69AC314-BFE5-4660-9154-E65219F83AC9}" dt="2022-02-28T08:19:40.452" v="1188"/>
          <ac:inkMkLst>
            <pc:docMk/>
            <pc:sldMk cId="1060868315" sldId="632"/>
            <ac:inkMk id="6" creationId="{713CDFB2-7F29-4760-B4FA-254D5E5F9569}"/>
          </ac:inkMkLst>
        </pc:inkChg>
        <pc:inkChg chg="add del">
          <ac:chgData name="Viet Anh Nguyen" userId="b95f61ff061388d5" providerId="LiveId" clId="{D69AC314-BFE5-4660-9154-E65219F83AC9}" dt="2022-02-28T08:19:33.340" v="1175"/>
          <ac:inkMkLst>
            <pc:docMk/>
            <pc:sldMk cId="1060868315" sldId="632"/>
            <ac:inkMk id="7" creationId="{13C6648F-5C8C-4994-AE23-EC6A4F15DB54}"/>
          </ac:inkMkLst>
        </pc:inkChg>
        <pc:inkChg chg="add del">
          <ac:chgData name="Viet Anh Nguyen" userId="b95f61ff061388d5" providerId="LiveId" clId="{D69AC314-BFE5-4660-9154-E65219F83AC9}" dt="2022-02-28T08:19:33.340" v="1175"/>
          <ac:inkMkLst>
            <pc:docMk/>
            <pc:sldMk cId="1060868315" sldId="632"/>
            <ac:inkMk id="8" creationId="{DEE4C4FA-0CFF-405D-94D9-3ABFEA969E3E}"/>
          </ac:inkMkLst>
        </pc:inkChg>
        <pc:inkChg chg="add del">
          <ac:chgData name="Viet Anh Nguyen" userId="b95f61ff061388d5" providerId="LiveId" clId="{D69AC314-BFE5-4660-9154-E65219F83AC9}" dt="2022-02-28T08:19:33.340" v="1175"/>
          <ac:inkMkLst>
            <pc:docMk/>
            <pc:sldMk cId="1060868315" sldId="632"/>
            <ac:inkMk id="9" creationId="{579EBB94-CA48-4CB1-8BFE-5A61F65488B6}"/>
          </ac:inkMkLst>
        </pc:inkChg>
        <pc:inkChg chg="add del">
          <ac:chgData name="Viet Anh Nguyen" userId="b95f61ff061388d5" providerId="LiveId" clId="{D69AC314-BFE5-4660-9154-E65219F83AC9}" dt="2022-02-28T08:19:35.124" v="1177"/>
          <ac:inkMkLst>
            <pc:docMk/>
            <pc:sldMk cId="1060868315" sldId="632"/>
            <ac:inkMk id="10" creationId="{8C7DE8AE-9A31-4839-9145-0BCAF659474E}"/>
          </ac:inkMkLst>
        </pc:inkChg>
        <pc:inkChg chg="add del">
          <ac:chgData name="Viet Anh Nguyen" userId="b95f61ff061388d5" providerId="LiveId" clId="{D69AC314-BFE5-4660-9154-E65219F83AC9}" dt="2022-02-28T08:19:35.124" v="1177"/>
          <ac:inkMkLst>
            <pc:docMk/>
            <pc:sldMk cId="1060868315" sldId="632"/>
            <ac:inkMk id="11" creationId="{FF265CC1-C582-4DB4-8E85-583D71BEACDC}"/>
          </ac:inkMkLst>
        </pc:inkChg>
        <pc:inkChg chg="add del">
          <ac:chgData name="Viet Anh Nguyen" userId="b95f61ff061388d5" providerId="LiveId" clId="{D69AC314-BFE5-4660-9154-E65219F83AC9}" dt="2022-02-28T08:19:40.452" v="1188"/>
          <ac:inkMkLst>
            <pc:docMk/>
            <pc:sldMk cId="1060868315" sldId="632"/>
            <ac:inkMk id="12" creationId="{CDDA8760-6DFE-4558-8411-FE106AAB58DC}"/>
          </ac:inkMkLst>
        </pc:inkChg>
        <pc:inkChg chg="add del">
          <ac:chgData name="Viet Anh Nguyen" userId="b95f61ff061388d5" providerId="LiveId" clId="{D69AC314-BFE5-4660-9154-E65219F83AC9}" dt="2022-02-28T08:19:37.619" v="1183"/>
          <ac:inkMkLst>
            <pc:docMk/>
            <pc:sldMk cId="1060868315" sldId="632"/>
            <ac:inkMk id="13" creationId="{D2883381-3C13-42EB-ADC6-D325E6F44410}"/>
          </ac:inkMkLst>
        </pc:inkChg>
        <pc:inkChg chg="add del">
          <ac:chgData name="Viet Anh Nguyen" userId="b95f61ff061388d5" providerId="LiveId" clId="{D69AC314-BFE5-4660-9154-E65219F83AC9}" dt="2022-02-28T08:19:37.619" v="1183"/>
          <ac:inkMkLst>
            <pc:docMk/>
            <pc:sldMk cId="1060868315" sldId="632"/>
            <ac:inkMk id="14" creationId="{6ABF6673-F86D-4325-B206-B282967F03F9}"/>
          </ac:inkMkLst>
        </pc:inkChg>
        <pc:inkChg chg="add del">
          <ac:chgData name="Viet Anh Nguyen" userId="b95f61ff061388d5" providerId="LiveId" clId="{D69AC314-BFE5-4660-9154-E65219F83AC9}" dt="2022-02-28T08:19:37.619" v="1183"/>
          <ac:inkMkLst>
            <pc:docMk/>
            <pc:sldMk cId="1060868315" sldId="632"/>
            <ac:inkMk id="15" creationId="{30D42BFD-DFDA-4218-9157-9E775EB76843}"/>
          </ac:inkMkLst>
        </pc:inkChg>
        <pc:inkChg chg="add del">
          <ac:chgData name="Viet Anh Nguyen" userId="b95f61ff061388d5" providerId="LiveId" clId="{D69AC314-BFE5-4660-9154-E65219F83AC9}" dt="2022-02-28T08:19:37.619" v="1183"/>
          <ac:inkMkLst>
            <pc:docMk/>
            <pc:sldMk cId="1060868315" sldId="632"/>
            <ac:inkMk id="16" creationId="{446569E7-EC79-46B2-B279-CC0782211824}"/>
          </ac:inkMkLst>
        </pc:inkChg>
        <pc:inkChg chg="add del">
          <ac:chgData name="Viet Anh Nguyen" userId="b95f61ff061388d5" providerId="LiveId" clId="{D69AC314-BFE5-4660-9154-E65219F83AC9}" dt="2022-02-28T08:19:37.619" v="1183"/>
          <ac:inkMkLst>
            <pc:docMk/>
            <pc:sldMk cId="1060868315" sldId="632"/>
            <ac:inkMk id="17" creationId="{A6F809DD-F434-4B0A-881F-6E87E2F21B2F}"/>
          </ac:inkMkLst>
        </pc:inkChg>
        <pc:inkChg chg="add del">
          <ac:chgData name="Viet Anh Nguyen" userId="b95f61ff061388d5" providerId="LiveId" clId="{D69AC314-BFE5-4660-9154-E65219F83AC9}" dt="2022-02-28T08:19:40.452" v="1188"/>
          <ac:inkMkLst>
            <pc:docMk/>
            <pc:sldMk cId="1060868315" sldId="632"/>
            <ac:inkMk id="18" creationId="{39B6B209-4314-4718-8957-C43DF4F56E37}"/>
          </ac:inkMkLst>
        </pc:inkChg>
        <pc:inkChg chg="add del">
          <ac:chgData name="Viet Anh Nguyen" userId="b95f61ff061388d5" providerId="LiveId" clId="{D69AC314-BFE5-4660-9154-E65219F83AC9}" dt="2022-02-28T08:19:40.452" v="1188"/>
          <ac:inkMkLst>
            <pc:docMk/>
            <pc:sldMk cId="1060868315" sldId="632"/>
            <ac:inkMk id="19" creationId="{36C6FE88-092A-42C9-82CA-632914B468C3}"/>
          </ac:inkMkLst>
        </pc:inkChg>
        <pc:inkChg chg="add del">
          <ac:chgData name="Viet Anh Nguyen" userId="b95f61ff061388d5" providerId="LiveId" clId="{D69AC314-BFE5-4660-9154-E65219F83AC9}" dt="2022-02-28T08:19:40.452" v="1188"/>
          <ac:inkMkLst>
            <pc:docMk/>
            <pc:sldMk cId="1060868315" sldId="632"/>
            <ac:inkMk id="20" creationId="{2420678F-1605-4377-984B-6A84C072EC47}"/>
          </ac:inkMkLst>
        </pc:inkChg>
        <pc:inkChg chg="add del">
          <ac:chgData name="Viet Anh Nguyen" userId="b95f61ff061388d5" providerId="LiveId" clId="{D69AC314-BFE5-4660-9154-E65219F83AC9}" dt="2022-02-28T08:19:40.452" v="1188"/>
          <ac:inkMkLst>
            <pc:docMk/>
            <pc:sldMk cId="1060868315" sldId="632"/>
            <ac:inkMk id="21" creationId="{7E1DABD9-FD64-4BD7-AA71-8D7F89E77E5D}"/>
          </ac:inkMkLst>
        </pc:inkChg>
        <pc:inkChg chg="add del">
          <ac:chgData name="Viet Anh Nguyen" userId="b95f61ff061388d5" providerId="LiveId" clId="{D69AC314-BFE5-4660-9154-E65219F83AC9}" dt="2022-02-28T08:19:40.452" v="1188"/>
          <ac:inkMkLst>
            <pc:docMk/>
            <pc:sldMk cId="1060868315" sldId="632"/>
            <ac:inkMk id="22" creationId="{DF7F2092-0A33-4195-98D7-ABCDE87E7291}"/>
          </ac:inkMkLst>
        </pc:inkChg>
        <pc:inkChg chg="add">
          <ac:chgData name="Viet Anh Nguyen" userId="b95f61ff061388d5" providerId="LiveId" clId="{D69AC314-BFE5-4660-9154-E65219F83AC9}" dt="2022-02-28T08:19:40.452" v="1188"/>
          <ac:inkMkLst>
            <pc:docMk/>
            <pc:sldMk cId="1060868315" sldId="632"/>
            <ac:inkMk id="23" creationId="{6B66CA60-AF22-4B1E-8832-309F256E249A}"/>
          </ac:inkMkLst>
        </pc:inkChg>
        <pc:inkChg chg="add">
          <ac:chgData name="Viet Anh Nguyen" userId="b95f61ff061388d5" providerId="LiveId" clId="{D69AC314-BFE5-4660-9154-E65219F83AC9}" dt="2022-02-28T08:19:41.010" v="1189" actId="9405"/>
          <ac:inkMkLst>
            <pc:docMk/>
            <pc:sldMk cId="1060868315" sldId="632"/>
            <ac:inkMk id="24" creationId="{EE1C540A-F0E0-432B-8903-C5C657249337}"/>
          </ac:inkMkLst>
        </pc:inkChg>
        <pc:inkChg chg="add">
          <ac:chgData name="Viet Anh Nguyen" userId="b95f61ff061388d5" providerId="LiveId" clId="{D69AC314-BFE5-4660-9154-E65219F83AC9}" dt="2022-02-28T08:19:41.320" v="1190" actId="9405"/>
          <ac:inkMkLst>
            <pc:docMk/>
            <pc:sldMk cId="1060868315" sldId="632"/>
            <ac:inkMk id="25" creationId="{9B2D27AD-2B25-4AA7-87CF-4E26466F5E4C}"/>
          </ac:inkMkLst>
        </pc:inkChg>
        <pc:inkChg chg="add">
          <ac:chgData name="Viet Anh Nguyen" userId="b95f61ff061388d5" providerId="LiveId" clId="{D69AC314-BFE5-4660-9154-E65219F83AC9}" dt="2022-02-28T08:19:41.498" v="1191" actId="9405"/>
          <ac:inkMkLst>
            <pc:docMk/>
            <pc:sldMk cId="1060868315" sldId="632"/>
            <ac:inkMk id="26" creationId="{793F0FF8-A14A-47A8-91E4-D75CACA4884B}"/>
          </ac:inkMkLst>
        </pc:inkChg>
        <pc:inkChg chg="add del">
          <ac:chgData name="Viet Anh Nguyen" userId="b95f61ff061388d5" providerId="LiveId" clId="{D69AC314-BFE5-4660-9154-E65219F83AC9}" dt="2022-02-28T08:19:43.963" v="1197"/>
          <ac:inkMkLst>
            <pc:docMk/>
            <pc:sldMk cId="1060868315" sldId="632"/>
            <ac:inkMk id="27" creationId="{5D990C6C-DE62-4CC0-B14D-2DFAEDF86080}"/>
          </ac:inkMkLst>
        </pc:inkChg>
        <pc:inkChg chg="add del">
          <ac:chgData name="Viet Anh Nguyen" userId="b95f61ff061388d5" providerId="LiveId" clId="{D69AC314-BFE5-4660-9154-E65219F83AC9}" dt="2022-02-28T08:19:43.963" v="1197"/>
          <ac:inkMkLst>
            <pc:docMk/>
            <pc:sldMk cId="1060868315" sldId="632"/>
            <ac:inkMk id="28" creationId="{F1B3EC18-8E97-4B67-A0F8-6F3F51443877}"/>
          </ac:inkMkLst>
        </pc:inkChg>
        <pc:inkChg chg="add del">
          <ac:chgData name="Viet Anh Nguyen" userId="b95f61ff061388d5" providerId="LiveId" clId="{D69AC314-BFE5-4660-9154-E65219F83AC9}" dt="2022-02-28T08:19:43.963" v="1197"/>
          <ac:inkMkLst>
            <pc:docMk/>
            <pc:sldMk cId="1060868315" sldId="632"/>
            <ac:inkMk id="29" creationId="{AFACF63B-A6D7-4576-8F8C-06FD1164F254}"/>
          </ac:inkMkLst>
        </pc:inkChg>
        <pc:inkChg chg="add del">
          <ac:chgData name="Viet Anh Nguyen" userId="b95f61ff061388d5" providerId="LiveId" clId="{D69AC314-BFE5-4660-9154-E65219F83AC9}" dt="2022-02-28T08:19:43.963" v="1197"/>
          <ac:inkMkLst>
            <pc:docMk/>
            <pc:sldMk cId="1060868315" sldId="632"/>
            <ac:inkMk id="30" creationId="{933F5A00-A424-43C8-B3DE-AEAE705794E6}"/>
          </ac:inkMkLst>
        </pc:inkChg>
        <pc:inkChg chg="add del">
          <ac:chgData name="Viet Anh Nguyen" userId="b95f61ff061388d5" providerId="LiveId" clId="{D69AC314-BFE5-4660-9154-E65219F83AC9}" dt="2022-02-28T08:19:43.963" v="1197"/>
          <ac:inkMkLst>
            <pc:docMk/>
            <pc:sldMk cId="1060868315" sldId="632"/>
            <ac:inkMk id="31" creationId="{FD7A4BBF-99FC-428D-8AFE-D01A125D4052}"/>
          </ac:inkMkLst>
        </pc:inkChg>
        <pc:inkChg chg="add del">
          <ac:chgData name="Viet Anh Nguyen" userId="b95f61ff061388d5" providerId="LiveId" clId="{D69AC314-BFE5-4660-9154-E65219F83AC9}" dt="2022-02-28T08:19:43.963" v="1197"/>
          <ac:inkMkLst>
            <pc:docMk/>
            <pc:sldMk cId="1060868315" sldId="632"/>
            <ac:inkMk id="32" creationId="{3122660F-433A-4FE4-ADAC-89543DD6F48E}"/>
          </ac:inkMkLst>
        </pc:inkChg>
        <pc:inkChg chg="add">
          <ac:chgData name="Viet Anh Nguyen" userId="b95f61ff061388d5" providerId="LiveId" clId="{D69AC314-BFE5-4660-9154-E65219F83AC9}" dt="2022-02-28T08:19:43.963" v="1197"/>
          <ac:inkMkLst>
            <pc:docMk/>
            <pc:sldMk cId="1060868315" sldId="632"/>
            <ac:inkMk id="33" creationId="{16B3D090-B44A-43C4-A74E-576CF8C91792}"/>
          </ac:inkMkLst>
        </pc:inkChg>
        <pc:inkChg chg="add del">
          <ac:chgData name="Viet Anh Nguyen" userId="b95f61ff061388d5" providerId="LiveId" clId="{D69AC314-BFE5-4660-9154-E65219F83AC9}" dt="2022-02-28T08:19:46.725" v="1204"/>
          <ac:inkMkLst>
            <pc:docMk/>
            <pc:sldMk cId="1060868315" sldId="632"/>
            <ac:inkMk id="34" creationId="{5FBA7E1A-B25B-4110-93F0-FBB4F2422BC5}"/>
          </ac:inkMkLst>
        </pc:inkChg>
        <pc:inkChg chg="add del">
          <ac:chgData name="Viet Anh Nguyen" userId="b95f61ff061388d5" providerId="LiveId" clId="{D69AC314-BFE5-4660-9154-E65219F83AC9}" dt="2022-02-28T08:19:46.725" v="1204"/>
          <ac:inkMkLst>
            <pc:docMk/>
            <pc:sldMk cId="1060868315" sldId="632"/>
            <ac:inkMk id="35" creationId="{524892F2-2C6B-4F21-9427-5C30307B67B2}"/>
          </ac:inkMkLst>
        </pc:inkChg>
        <pc:inkChg chg="add del">
          <ac:chgData name="Viet Anh Nguyen" userId="b95f61ff061388d5" providerId="LiveId" clId="{D69AC314-BFE5-4660-9154-E65219F83AC9}" dt="2022-02-28T08:19:46.725" v="1204"/>
          <ac:inkMkLst>
            <pc:docMk/>
            <pc:sldMk cId="1060868315" sldId="632"/>
            <ac:inkMk id="36" creationId="{22D48FD4-E682-4A5C-8F6B-2B90BFD82E6E}"/>
          </ac:inkMkLst>
        </pc:inkChg>
        <pc:inkChg chg="add del">
          <ac:chgData name="Viet Anh Nguyen" userId="b95f61ff061388d5" providerId="LiveId" clId="{D69AC314-BFE5-4660-9154-E65219F83AC9}" dt="2022-02-28T08:19:46.725" v="1204"/>
          <ac:inkMkLst>
            <pc:docMk/>
            <pc:sldMk cId="1060868315" sldId="632"/>
            <ac:inkMk id="37" creationId="{EE66A06D-5898-4852-8D91-E8AD938B006D}"/>
          </ac:inkMkLst>
        </pc:inkChg>
        <pc:inkChg chg="add del">
          <ac:chgData name="Viet Anh Nguyen" userId="b95f61ff061388d5" providerId="LiveId" clId="{D69AC314-BFE5-4660-9154-E65219F83AC9}" dt="2022-02-28T08:19:46.725" v="1204"/>
          <ac:inkMkLst>
            <pc:docMk/>
            <pc:sldMk cId="1060868315" sldId="632"/>
            <ac:inkMk id="38" creationId="{685D7AEF-AA09-4869-B2E1-C4C4E212A15D}"/>
          </ac:inkMkLst>
        </pc:inkChg>
        <pc:inkChg chg="add del">
          <ac:chgData name="Viet Anh Nguyen" userId="b95f61ff061388d5" providerId="LiveId" clId="{D69AC314-BFE5-4660-9154-E65219F83AC9}" dt="2022-02-28T08:19:46.725" v="1204"/>
          <ac:inkMkLst>
            <pc:docMk/>
            <pc:sldMk cId="1060868315" sldId="632"/>
            <ac:inkMk id="39" creationId="{EAA9CD18-2658-42D1-B9A1-157FC429FF4A}"/>
          </ac:inkMkLst>
        </pc:inkChg>
        <pc:inkChg chg="add del">
          <ac:chgData name="Viet Anh Nguyen" userId="b95f61ff061388d5" providerId="LiveId" clId="{D69AC314-BFE5-4660-9154-E65219F83AC9}" dt="2022-02-28T08:19:51.258" v="1210"/>
          <ac:inkMkLst>
            <pc:docMk/>
            <pc:sldMk cId="1060868315" sldId="632"/>
            <ac:inkMk id="40" creationId="{9E99EEC5-3965-4689-9468-288F51EB35C6}"/>
          </ac:inkMkLst>
        </pc:inkChg>
        <pc:inkChg chg="add">
          <ac:chgData name="Viet Anh Nguyen" userId="b95f61ff061388d5" providerId="LiveId" clId="{D69AC314-BFE5-4660-9154-E65219F83AC9}" dt="2022-02-28T08:19:47.294" v="1205" actId="9405"/>
          <ac:inkMkLst>
            <pc:docMk/>
            <pc:sldMk cId="1060868315" sldId="632"/>
            <ac:inkMk id="41" creationId="{241D50EC-3016-4B6B-910E-B32DFDEF6897}"/>
          </ac:inkMkLst>
        </pc:inkChg>
        <pc:inkChg chg="add del">
          <ac:chgData name="Viet Anh Nguyen" userId="b95f61ff061388d5" providerId="LiveId" clId="{D69AC314-BFE5-4660-9154-E65219F83AC9}" dt="2022-02-28T08:19:51.258" v="1210"/>
          <ac:inkMkLst>
            <pc:docMk/>
            <pc:sldMk cId="1060868315" sldId="632"/>
            <ac:inkMk id="42" creationId="{E05326C7-18D3-4A8A-948C-2DB4B65275D7}"/>
          </ac:inkMkLst>
        </pc:inkChg>
        <pc:inkChg chg="add del">
          <ac:chgData name="Viet Anh Nguyen" userId="b95f61ff061388d5" providerId="LiveId" clId="{D69AC314-BFE5-4660-9154-E65219F83AC9}" dt="2022-02-28T08:19:51.258" v="1210"/>
          <ac:inkMkLst>
            <pc:docMk/>
            <pc:sldMk cId="1060868315" sldId="632"/>
            <ac:inkMk id="43" creationId="{E8F5926A-B38B-4FB6-BCB7-2BD9516ED94D}"/>
          </ac:inkMkLst>
        </pc:inkChg>
        <pc:inkChg chg="add del">
          <ac:chgData name="Viet Anh Nguyen" userId="b95f61ff061388d5" providerId="LiveId" clId="{D69AC314-BFE5-4660-9154-E65219F83AC9}" dt="2022-02-28T08:19:51.258" v="1210"/>
          <ac:inkMkLst>
            <pc:docMk/>
            <pc:sldMk cId="1060868315" sldId="632"/>
            <ac:inkMk id="44" creationId="{745C79DE-21E0-4A9C-852C-26EC07678C6E}"/>
          </ac:inkMkLst>
        </pc:inkChg>
        <pc:inkChg chg="add del">
          <ac:chgData name="Viet Anh Nguyen" userId="b95f61ff061388d5" providerId="LiveId" clId="{D69AC314-BFE5-4660-9154-E65219F83AC9}" dt="2022-02-28T08:19:51.258" v="1210"/>
          <ac:inkMkLst>
            <pc:docMk/>
            <pc:sldMk cId="1060868315" sldId="632"/>
            <ac:inkMk id="45" creationId="{621888E9-48F3-4FA9-90EB-9551D4AE92C2}"/>
          </ac:inkMkLst>
        </pc:inkChg>
        <pc:inkChg chg="add del">
          <ac:chgData name="Viet Anh Nguyen" userId="b95f61ff061388d5" providerId="LiveId" clId="{D69AC314-BFE5-4660-9154-E65219F83AC9}" dt="2022-02-28T08:19:51.258" v="1210"/>
          <ac:inkMkLst>
            <pc:docMk/>
            <pc:sldMk cId="1060868315" sldId="632"/>
            <ac:inkMk id="46" creationId="{3B7EA8C5-FD3B-40DE-B8E5-D7875F3A292E}"/>
          </ac:inkMkLst>
        </pc:inkChg>
        <pc:inkChg chg="add">
          <ac:chgData name="Viet Anh Nguyen" userId="b95f61ff061388d5" providerId="LiveId" clId="{D69AC314-BFE5-4660-9154-E65219F83AC9}" dt="2022-02-28T08:19:51.258" v="1210"/>
          <ac:inkMkLst>
            <pc:docMk/>
            <pc:sldMk cId="1060868315" sldId="632"/>
            <ac:inkMk id="47" creationId="{6189BE80-3D87-4797-AA8F-2C8B83938BBC}"/>
          </ac:inkMkLst>
        </pc:inkChg>
      </pc:sldChg>
      <pc:sldChg chg="addSp delSp new mod modClrScheme chgLayout">
        <pc:chgData name="Viet Anh Nguyen" userId="b95f61ff061388d5" providerId="LiveId" clId="{D69AC314-BFE5-4660-9154-E65219F83AC9}" dt="2022-02-28T10:23:26.257" v="1398"/>
        <pc:sldMkLst>
          <pc:docMk/>
          <pc:sldMk cId="2460138045" sldId="633"/>
        </pc:sldMkLst>
        <pc:spChg chg="del">
          <ac:chgData name="Viet Anh Nguyen" userId="b95f61ff061388d5" providerId="LiveId" clId="{D69AC314-BFE5-4660-9154-E65219F83AC9}" dt="2022-02-28T10:22:50.375" v="1346" actId="700"/>
          <ac:spMkLst>
            <pc:docMk/>
            <pc:sldMk cId="2460138045" sldId="633"/>
            <ac:spMk id="2" creationId="{66FB42BC-065E-45D2-B6C8-DB05A94325E8}"/>
          </ac:spMkLst>
        </pc:spChg>
        <pc:spChg chg="del">
          <ac:chgData name="Viet Anh Nguyen" userId="b95f61ff061388d5" providerId="LiveId" clId="{D69AC314-BFE5-4660-9154-E65219F83AC9}" dt="2022-02-28T10:22:50.375" v="1346" actId="700"/>
          <ac:spMkLst>
            <pc:docMk/>
            <pc:sldMk cId="2460138045" sldId="633"/>
            <ac:spMk id="3" creationId="{A4E4BA47-DB9E-4167-A7BC-2C25F14FD8EA}"/>
          </ac:spMkLst>
        </pc:spChg>
        <pc:inkChg chg="add">
          <ac:chgData name="Viet Anh Nguyen" userId="b95f61ff061388d5" providerId="LiveId" clId="{D69AC314-BFE5-4660-9154-E65219F83AC9}" dt="2022-02-28T10:22:56.340" v="1347" actId="9405"/>
          <ac:inkMkLst>
            <pc:docMk/>
            <pc:sldMk cId="2460138045" sldId="633"/>
            <ac:inkMk id="4" creationId="{5DAE3A8C-E039-46AC-8920-F2737C4C3768}"/>
          </ac:inkMkLst>
        </pc:inkChg>
        <pc:inkChg chg="add del">
          <ac:chgData name="Viet Anh Nguyen" userId="b95f61ff061388d5" providerId="LiveId" clId="{D69AC314-BFE5-4660-9154-E65219F83AC9}" dt="2022-02-28T10:22:59.962" v="1354"/>
          <ac:inkMkLst>
            <pc:docMk/>
            <pc:sldMk cId="2460138045" sldId="633"/>
            <ac:inkMk id="5" creationId="{65EC15CF-9E99-4B91-81FE-28D96BD7180D}"/>
          </ac:inkMkLst>
        </pc:inkChg>
        <pc:inkChg chg="add del">
          <ac:chgData name="Viet Anh Nguyen" userId="b95f61ff061388d5" providerId="LiveId" clId="{D69AC314-BFE5-4660-9154-E65219F83AC9}" dt="2022-02-28T10:22:59.962" v="1354"/>
          <ac:inkMkLst>
            <pc:docMk/>
            <pc:sldMk cId="2460138045" sldId="633"/>
            <ac:inkMk id="6" creationId="{8009D114-28AC-4AEE-A14D-45F8C0FE5EA6}"/>
          </ac:inkMkLst>
        </pc:inkChg>
        <pc:inkChg chg="add del">
          <ac:chgData name="Viet Anh Nguyen" userId="b95f61ff061388d5" providerId="LiveId" clId="{D69AC314-BFE5-4660-9154-E65219F83AC9}" dt="2022-02-28T10:22:59.962" v="1354"/>
          <ac:inkMkLst>
            <pc:docMk/>
            <pc:sldMk cId="2460138045" sldId="633"/>
            <ac:inkMk id="7" creationId="{A48DEAD8-BB01-4FB9-AEDB-820EFDFB89A8}"/>
          </ac:inkMkLst>
        </pc:inkChg>
        <pc:inkChg chg="add del">
          <ac:chgData name="Viet Anh Nguyen" userId="b95f61ff061388d5" providerId="LiveId" clId="{D69AC314-BFE5-4660-9154-E65219F83AC9}" dt="2022-02-28T10:22:59.962" v="1354"/>
          <ac:inkMkLst>
            <pc:docMk/>
            <pc:sldMk cId="2460138045" sldId="633"/>
            <ac:inkMk id="8" creationId="{BDFEA43E-1598-4E1B-9C73-B8C6E2F925EE}"/>
          </ac:inkMkLst>
        </pc:inkChg>
        <pc:inkChg chg="add del">
          <ac:chgData name="Viet Anh Nguyen" userId="b95f61ff061388d5" providerId="LiveId" clId="{D69AC314-BFE5-4660-9154-E65219F83AC9}" dt="2022-02-28T10:22:59.962" v="1354"/>
          <ac:inkMkLst>
            <pc:docMk/>
            <pc:sldMk cId="2460138045" sldId="633"/>
            <ac:inkMk id="9" creationId="{19AC1CA1-733C-4165-9D1F-39BAADB309E7}"/>
          </ac:inkMkLst>
        </pc:inkChg>
        <pc:inkChg chg="add del">
          <ac:chgData name="Viet Anh Nguyen" userId="b95f61ff061388d5" providerId="LiveId" clId="{D69AC314-BFE5-4660-9154-E65219F83AC9}" dt="2022-02-28T10:22:59.962" v="1354"/>
          <ac:inkMkLst>
            <pc:docMk/>
            <pc:sldMk cId="2460138045" sldId="633"/>
            <ac:inkMk id="10" creationId="{5FFFDED8-21D4-4571-9B3F-6641418B53B6}"/>
          </ac:inkMkLst>
        </pc:inkChg>
        <pc:inkChg chg="add">
          <ac:chgData name="Viet Anh Nguyen" userId="b95f61ff061388d5" providerId="LiveId" clId="{D69AC314-BFE5-4660-9154-E65219F83AC9}" dt="2022-02-28T10:22:59.962" v="1354"/>
          <ac:inkMkLst>
            <pc:docMk/>
            <pc:sldMk cId="2460138045" sldId="633"/>
            <ac:inkMk id="11" creationId="{44E512D8-07AE-495D-9E30-AA86EAFBA4F8}"/>
          </ac:inkMkLst>
        </pc:inkChg>
        <pc:inkChg chg="add">
          <ac:chgData name="Viet Anh Nguyen" userId="b95f61ff061388d5" providerId="LiveId" clId="{D69AC314-BFE5-4660-9154-E65219F83AC9}" dt="2022-02-28T10:22:59.962" v="1354"/>
          <ac:inkMkLst>
            <pc:docMk/>
            <pc:sldMk cId="2460138045" sldId="633"/>
            <ac:inkMk id="12" creationId="{2999C805-0E3A-4057-B47B-999F2B707091}"/>
          </ac:inkMkLst>
        </pc:inkChg>
        <pc:inkChg chg="add">
          <ac:chgData name="Viet Anh Nguyen" userId="b95f61ff061388d5" providerId="LiveId" clId="{D69AC314-BFE5-4660-9154-E65219F83AC9}" dt="2022-02-28T10:23:01.037" v="1355" actId="9405"/>
          <ac:inkMkLst>
            <pc:docMk/>
            <pc:sldMk cId="2460138045" sldId="633"/>
            <ac:inkMk id="13" creationId="{5113FDC8-AA84-4ACD-995E-ACA1DD40C3F1}"/>
          </ac:inkMkLst>
        </pc:inkChg>
        <pc:inkChg chg="add del">
          <ac:chgData name="Viet Anh Nguyen" userId="b95f61ff061388d5" providerId="LiveId" clId="{D69AC314-BFE5-4660-9154-E65219F83AC9}" dt="2022-02-28T10:23:10.937" v="1362"/>
          <ac:inkMkLst>
            <pc:docMk/>
            <pc:sldMk cId="2460138045" sldId="633"/>
            <ac:inkMk id="14" creationId="{B7CA6712-2F8A-40D5-AAE1-800FE7A6B267}"/>
          </ac:inkMkLst>
        </pc:inkChg>
        <pc:inkChg chg="add del">
          <ac:chgData name="Viet Anh Nguyen" userId="b95f61ff061388d5" providerId="LiveId" clId="{D69AC314-BFE5-4660-9154-E65219F83AC9}" dt="2022-02-28T10:23:10.937" v="1362"/>
          <ac:inkMkLst>
            <pc:docMk/>
            <pc:sldMk cId="2460138045" sldId="633"/>
            <ac:inkMk id="15" creationId="{541CB0FC-12C6-4DCC-9C3B-9B48BC41A139}"/>
          </ac:inkMkLst>
        </pc:inkChg>
        <pc:inkChg chg="add del">
          <ac:chgData name="Viet Anh Nguyen" userId="b95f61ff061388d5" providerId="LiveId" clId="{D69AC314-BFE5-4660-9154-E65219F83AC9}" dt="2022-02-28T10:23:10.937" v="1362"/>
          <ac:inkMkLst>
            <pc:docMk/>
            <pc:sldMk cId="2460138045" sldId="633"/>
            <ac:inkMk id="16" creationId="{826EC08D-D217-47A9-BFF5-1FE8C8E8B882}"/>
          </ac:inkMkLst>
        </pc:inkChg>
        <pc:inkChg chg="add del">
          <ac:chgData name="Viet Anh Nguyen" userId="b95f61ff061388d5" providerId="LiveId" clId="{D69AC314-BFE5-4660-9154-E65219F83AC9}" dt="2022-02-28T10:23:10.937" v="1362"/>
          <ac:inkMkLst>
            <pc:docMk/>
            <pc:sldMk cId="2460138045" sldId="633"/>
            <ac:inkMk id="17" creationId="{32E4270F-4CF8-4030-B8AA-7EB1AAC4F882}"/>
          </ac:inkMkLst>
        </pc:inkChg>
        <pc:inkChg chg="add del">
          <ac:chgData name="Viet Anh Nguyen" userId="b95f61ff061388d5" providerId="LiveId" clId="{D69AC314-BFE5-4660-9154-E65219F83AC9}" dt="2022-02-28T10:23:10.937" v="1362"/>
          <ac:inkMkLst>
            <pc:docMk/>
            <pc:sldMk cId="2460138045" sldId="633"/>
            <ac:inkMk id="18" creationId="{483EF032-D649-4A55-BDE1-B1035200DE1E}"/>
          </ac:inkMkLst>
        </pc:inkChg>
        <pc:inkChg chg="add">
          <ac:chgData name="Viet Anh Nguyen" userId="b95f61ff061388d5" providerId="LiveId" clId="{D69AC314-BFE5-4660-9154-E65219F83AC9}" dt="2022-02-28T10:23:09.992" v="1361" actId="9405"/>
          <ac:inkMkLst>
            <pc:docMk/>
            <pc:sldMk cId="2460138045" sldId="633"/>
            <ac:inkMk id="19" creationId="{59E3AF06-EEDE-4832-B67B-91917329439D}"/>
          </ac:inkMkLst>
        </pc:inkChg>
        <pc:inkChg chg="add">
          <ac:chgData name="Viet Anh Nguyen" userId="b95f61ff061388d5" providerId="LiveId" clId="{D69AC314-BFE5-4660-9154-E65219F83AC9}" dt="2022-02-28T10:23:10.937" v="1362"/>
          <ac:inkMkLst>
            <pc:docMk/>
            <pc:sldMk cId="2460138045" sldId="633"/>
            <ac:inkMk id="20" creationId="{905E219A-1F48-4828-A7D3-0D91FF7DCD24}"/>
          </ac:inkMkLst>
        </pc:inkChg>
        <pc:inkChg chg="add del">
          <ac:chgData name="Viet Anh Nguyen" userId="b95f61ff061388d5" providerId="LiveId" clId="{D69AC314-BFE5-4660-9154-E65219F83AC9}" dt="2022-02-28T10:23:14.064" v="1371"/>
          <ac:inkMkLst>
            <pc:docMk/>
            <pc:sldMk cId="2460138045" sldId="633"/>
            <ac:inkMk id="21" creationId="{7BA6AEF4-1C04-4AE1-9534-92263125F82F}"/>
          </ac:inkMkLst>
        </pc:inkChg>
        <pc:inkChg chg="add del">
          <ac:chgData name="Viet Anh Nguyen" userId="b95f61ff061388d5" providerId="LiveId" clId="{D69AC314-BFE5-4660-9154-E65219F83AC9}" dt="2022-02-28T10:23:14.064" v="1371"/>
          <ac:inkMkLst>
            <pc:docMk/>
            <pc:sldMk cId="2460138045" sldId="633"/>
            <ac:inkMk id="22" creationId="{3C29DEA2-CD39-470F-8CD7-339FC5A3903A}"/>
          </ac:inkMkLst>
        </pc:inkChg>
        <pc:inkChg chg="add del">
          <ac:chgData name="Viet Anh Nguyen" userId="b95f61ff061388d5" providerId="LiveId" clId="{D69AC314-BFE5-4660-9154-E65219F83AC9}" dt="2022-02-28T10:23:14.064" v="1371"/>
          <ac:inkMkLst>
            <pc:docMk/>
            <pc:sldMk cId="2460138045" sldId="633"/>
            <ac:inkMk id="23" creationId="{C15FC274-FD87-4642-B9E7-D2DF3A1C5FE3}"/>
          </ac:inkMkLst>
        </pc:inkChg>
        <pc:inkChg chg="add del">
          <ac:chgData name="Viet Anh Nguyen" userId="b95f61ff061388d5" providerId="LiveId" clId="{D69AC314-BFE5-4660-9154-E65219F83AC9}" dt="2022-02-28T10:23:14.064" v="1371"/>
          <ac:inkMkLst>
            <pc:docMk/>
            <pc:sldMk cId="2460138045" sldId="633"/>
            <ac:inkMk id="24" creationId="{3D0F10FC-9E62-4FBE-9252-3020C7042BEA}"/>
          </ac:inkMkLst>
        </pc:inkChg>
        <pc:inkChg chg="add del">
          <ac:chgData name="Viet Anh Nguyen" userId="b95f61ff061388d5" providerId="LiveId" clId="{D69AC314-BFE5-4660-9154-E65219F83AC9}" dt="2022-02-28T10:23:14.064" v="1371"/>
          <ac:inkMkLst>
            <pc:docMk/>
            <pc:sldMk cId="2460138045" sldId="633"/>
            <ac:inkMk id="25" creationId="{7E352B3F-7321-48AB-ABA4-BEE3D6E54C44}"/>
          </ac:inkMkLst>
        </pc:inkChg>
        <pc:inkChg chg="add del">
          <ac:chgData name="Viet Anh Nguyen" userId="b95f61ff061388d5" providerId="LiveId" clId="{D69AC314-BFE5-4660-9154-E65219F83AC9}" dt="2022-02-28T10:23:14.064" v="1371"/>
          <ac:inkMkLst>
            <pc:docMk/>
            <pc:sldMk cId="2460138045" sldId="633"/>
            <ac:inkMk id="26" creationId="{72C50D96-5CBC-4BD7-9B37-64A33FFB52DB}"/>
          </ac:inkMkLst>
        </pc:inkChg>
        <pc:inkChg chg="add del">
          <ac:chgData name="Viet Anh Nguyen" userId="b95f61ff061388d5" providerId="LiveId" clId="{D69AC314-BFE5-4660-9154-E65219F83AC9}" dt="2022-02-28T10:23:14.064" v="1371"/>
          <ac:inkMkLst>
            <pc:docMk/>
            <pc:sldMk cId="2460138045" sldId="633"/>
            <ac:inkMk id="27" creationId="{B3E723DC-9270-499C-97B5-423E3EBD9BDF}"/>
          </ac:inkMkLst>
        </pc:inkChg>
        <pc:inkChg chg="add del">
          <ac:chgData name="Viet Anh Nguyen" userId="b95f61ff061388d5" providerId="LiveId" clId="{D69AC314-BFE5-4660-9154-E65219F83AC9}" dt="2022-02-28T10:23:14.064" v="1371"/>
          <ac:inkMkLst>
            <pc:docMk/>
            <pc:sldMk cId="2460138045" sldId="633"/>
            <ac:inkMk id="28" creationId="{3D220134-CD63-4F66-BFF9-3CC302C080A8}"/>
          </ac:inkMkLst>
        </pc:inkChg>
        <pc:inkChg chg="add">
          <ac:chgData name="Viet Anh Nguyen" userId="b95f61ff061388d5" providerId="LiveId" clId="{D69AC314-BFE5-4660-9154-E65219F83AC9}" dt="2022-02-28T10:23:14.064" v="1371"/>
          <ac:inkMkLst>
            <pc:docMk/>
            <pc:sldMk cId="2460138045" sldId="633"/>
            <ac:inkMk id="29" creationId="{DBEF8D31-E020-47BD-B3F6-653F7175286C}"/>
          </ac:inkMkLst>
        </pc:inkChg>
        <pc:inkChg chg="add del">
          <ac:chgData name="Viet Anh Nguyen" userId="b95f61ff061388d5" providerId="LiveId" clId="{D69AC314-BFE5-4660-9154-E65219F83AC9}" dt="2022-02-28T10:23:17.567" v="1375"/>
          <ac:inkMkLst>
            <pc:docMk/>
            <pc:sldMk cId="2460138045" sldId="633"/>
            <ac:inkMk id="30" creationId="{6CC8DDE5-4661-4BA9-AA2D-7CA6F9171FB9}"/>
          </ac:inkMkLst>
        </pc:inkChg>
        <pc:inkChg chg="add del">
          <ac:chgData name="Viet Anh Nguyen" userId="b95f61ff061388d5" providerId="LiveId" clId="{D69AC314-BFE5-4660-9154-E65219F83AC9}" dt="2022-02-28T10:23:17.567" v="1375"/>
          <ac:inkMkLst>
            <pc:docMk/>
            <pc:sldMk cId="2460138045" sldId="633"/>
            <ac:inkMk id="31" creationId="{60A40EE4-94F6-483B-9810-9B9946BACEFC}"/>
          </ac:inkMkLst>
        </pc:inkChg>
        <pc:inkChg chg="add">
          <ac:chgData name="Viet Anh Nguyen" userId="b95f61ff061388d5" providerId="LiveId" clId="{D69AC314-BFE5-4660-9154-E65219F83AC9}" dt="2022-02-28T10:23:16.655" v="1374" actId="9405"/>
          <ac:inkMkLst>
            <pc:docMk/>
            <pc:sldMk cId="2460138045" sldId="633"/>
            <ac:inkMk id="32" creationId="{03D7F294-5AB4-4EB9-97B4-E3E32CB5D1E3}"/>
          </ac:inkMkLst>
        </pc:inkChg>
        <pc:inkChg chg="add">
          <ac:chgData name="Viet Anh Nguyen" userId="b95f61ff061388d5" providerId="LiveId" clId="{D69AC314-BFE5-4660-9154-E65219F83AC9}" dt="2022-02-28T10:23:17.567" v="1375"/>
          <ac:inkMkLst>
            <pc:docMk/>
            <pc:sldMk cId="2460138045" sldId="633"/>
            <ac:inkMk id="33" creationId="{FC446026-1921-4168-A0C8-56CD3EF2EBA1}"/>
          </ac:inkMkLst>
        </pc:inkChg>
        <pc:inkChg chg="add del">
          <ac:chgData name="Viet Anh Nguyen" userId="b95f61ff061388d5" providerId="LiveId" clId="{D69AC314-BFE5-4660-9154-E65219F83AC9}" dt="2022-02-28T10:23:19.142" v="1380"/>
          <ac:inkMkLst>
            <pc:docMk/>
            <pc:sldMk cId="2460138045" sldId="633"/>
            <ac:inkMk id="34" creationId="{08F432CB-1DD2-48B3-AAD4-E171147A44B9}"/>
          </ac:inkMkLst>
        </pc:inkChg>
        <pc:inkChg chg="add del">
          <ac:chgData name="Viet Anh Nguyen" userId="b95f61ff061388d5" providerId="LiveId" clId="{D69AC314-BFE5-4660-9154-E65219F83AC9}" dt="2022-02-28T10:23:19.142" v="1380"/>
          <ac:inkMkLst>
            <pc:docMk/>
            <pc:sldMk cId="2460138045" sldId="633"/>
            <ac:inkMk id="35" creationId="{64A86845-5715-4D0D-B2C8-31A0EADFEB76}"/>
          </ac:inkMkLst>
        </pc:inkChg>
        <pc:inkChg chg="add del">
          <ac:chgData name="Viet Anh Nguyen" userId="b95f61ff061388d5" providerId="LiveId" clId="{D69AC314-BFE5-4660-9154-E65219F83AC9}" dt="2022-02-28T10:23:19.142" v="1380"/>
          <ac:inkMkLst>
            <pc:docMk/>
            <pc:sldMk cId="2460138045" sldId="633"/>
            <ac:inkMk id="36" creationId="{D2ED5B1D-AB92-4025-9B21-2D61F1E2C404}"/>
          </ac:inkMkLst>
        </pc:inkChg>
        <pc:inkChg chg="add del">
          <ac:chgData name="Viet Anh Nguyen" userId="b95f61ff061388d5" providerId="LiveId" clId="{D69AC314-BFE5-4660-9154-E65219F83AC9}" dt="2022-02-28T10:23:19.142" v="1380"/>
          <ac:inkMkLst>
            <pc:docMk/>
            <pc:sldMk cId="2460138045" sldId="633"/>
            <ac:inkMk id="37" creationId="{DBAABF69-C50C-4BB9-85FA-5308A9BC5E8F}"/>
          </ac:inkMkLst>
        </pc:inkChg>
        <pc:inkChg chg="add">
          <ac:chgData name="Viet Anh Nguyen" userId="b95f61ff061388d5" providerId="LiveId" clId="{D69AC314-BFE5-4660-9154-E65219F83AC9}" dt="2022-02-28T10:23:19.142" v="1380"/>
          <ac:inkMkLst>
            <pc:docMk/>
            <pc:sldMk cId="2460138045" sldId="633"/>
            <ac:inkMk id="38" creationId="{398FA6B3-13DC-4347-B228-ABF47BBD5D05}"/>
          </ac:inkMkLst>
        </pc:inkChg>
        <pc:inkChg chg="add del">
          <ac:chgData name="Viet Anh Nguyen" userId="b95f61ff061388d5" providerId="LiveId" clId="{D69AC314-BFE5-4660-9154-E65219F83AC9}" dt="2022-02-28T10:23:23.274" v="1388"/>
          <ac:inkMkLst>
            <pc:docMk/>
            <pc:sldMk cId="2460138045" sldId="633"/>
            <ac:inkMk id="39" creationId="{22F74B3B-9A3D-4FD8-BACA-E848E517FD98}"/>
          </ac:inkMkLst>
        </pc:inkChg>
        <pc:inkChg chg="add del">
          <ac:chgData name="Viet Anh Nguyen" userId="b95f61ff061388d5" providerId="LiveId" clId="{D69AC314-BFE5-4660-9154-E65219F83AC9}" dt="2022-02-28T10:23:23.274" v="1388"/>
          <ac:inkMkLst>
            <pc:docMk/>
            <pc:sldMk cId="2460138045" sldId="633"/>
            <ac:inkMk id="40" creationId="{CB9CF7E6-C434-4238-8005-CEFB7823FBF9}"/>
          </ac:inkMkLst>
        </pc:inkChg>
        <pc:inkChg chg="add del">
          <ac:chgData name="Viet Anh Nguyen" userId="b95f61ff061388d5" providerId="LiveId" clId="{D69AC314-BFE5-4660-9154-E65219F83AC9}" dt="2022-02-28T10:23:23.274" v="1388"/>
          <ac:inkMkLst>
            <pc:docMk/>
            <pc:sldMk cId="2460138045" sldId="633"/>
            <ac:inkMk id="41" creationId="{96D7727C-1DA2-4256-9614-C9F764B4FBFA}"/>
          </ac:inkMkLst>
        </pc:inkChg>
        <pc:inkChg chg="add del">
          <ac:chgData name="Viet Anh Nguyen" userId="b95f61ff061388d5" providerId="LiveId" clId="{D69AC314-BFE5-4660-9154-E65219F83AC9}" dt="2022-02-28T10:23:23.274" v="1388"/>
          <ac:inkMkLst>
            <pc:docMk/>
            <pc:sldMk cId="2460138045" sldId="633"/>
            <ac:inkMk id="42" creationId="{0CC7C9B9-3512-4280-BAEE-F314CBA43C91}"/>
          </ac:inkMkLst>
        </pc:inkChg>
        <pc:inkChg chg="add del">
          <ac:chgData name="Viet Anh Nguyen" userId="b95f61ff061388d5" providerId="LiveId" clId="{D69AC314-BFE5-4660-9154-E65219F83AC9}" dt="2022-02-28T10:23:23.274" v="1388"/>
          <ac:inkMkLst>
            <pc:docMk/>
            <pc:sldMk cId="2460138045" sldId="633"/>
            <ac:inkMk id="43" creationId="{C950C7EF-CC5F-47E6-B766-EEC1332184F7}"/>
          </ac:inkMkLst>
        </pc:inkChg>
        <pc:inkChg chg="add del">
          <ac:chgData name="Viet Anh Nguyen" userId="b95f61ff061388d5" providerId="LiveId" clId="{D69AC314-BFE5-4660-9154-E65219F83AC9}" dt="2022-02-28T10:23:23.274" v="1388"/>
          <ac:inkMkLst>
            <pc:docMk/>
            <pc:sldMk cId="2460138045" sldId="633"/>
            <ac:inkMk id="44" creationId="{ACBFA498-D82C-4D65-AA1E-7E333B385889}"/>
          </ac:inkMkLst>
        </pc:inkChg>
        <pc:inkChg chg="add del">
          <ac:chgData name="Viet Anh Nguyen" userId="b95f61ff061388d5" providerId="LiveId" clId="{D69AC314-BFE5-4660-9154-E65219F83AC9}" dt="2022-02-28T10:23:23.274" v="1388"/>
          <ac:inkMkLst>
            <pc:docMk/>
            <pc:sldMk cId="2460138045" sldId="633"/>
            <ac:inkMk id="45" creationId="{18228920-4B81-4356-9875-5DB69DAD9395}"/>
          </ac:inkMkLst>
        </pc:inkChg>
        <pc:inkChg chg="add del">
          <ac:chgData name="Viet Anh Nguyen" userId="b95f61ff061388d5" providerId="LiveId" clId="{D69AC314-BFE5-4660-9154-E65219F83AC9}" dt="2022-02-28T10:23:26.257" v="1398"/>
          <ac:inkMkLst>
            <pc:docMk/>
            <pc:sldMk cId="2460138045" sldId="633"/>
            <ac:inkMk id="46" creationId="{B6084CA9-85A1-44F0-A1FD-157832DAA33F}"/>
          </ac:inkMkLst>
        </pc:inkChg>
        <pc:inkChg chg="add">
          <ac:chgData name="Viet Anh Nguyen" userId="b95f61ff061388d5" providerId="LiveId" clId="{D69AC314-BFE5-4660-9154-E65219F83AC9}" dt="2022-02-28T10:23:23.274" v="1388"/>
          <ac:inkMkLst>
            <pc:docMk/>
            <pc:sldMk cId="2460138045" sldId="633"/>
            <ac:inkMk id="47" creationId="{202F4DAE-B063-4D7A-8F89-0C91BB8F57BB}"/>
          </ac:inkMkLst>
        </pc:inkChg>
        <pc:inkChg chg="add del">
          <ac:chgData name="Viet Anh Nguyen" userId="b95f61ff061388d5" providerId="LiveId" clId="{D69AC314-BFE5-4660-9154-E65219F83AC9}" dt="2022-02-28T10:23:26.257" v="1398"/>
          <ac:inkMkLst>
            <pc:docMk/>
            <pc:sldMk cId="2460138045" sldId="633"/>
            <ac:inkMk id="48" creationId="{88F0B27A-0E69-4B1A-A294-4B4054AE1172}"/>
          </ac:inkMkLst>
        </pc:inkChg>
        <pc:inkChg chg="add">
          <ac:chgData name="Viet Anh Nguyen" userId="b95f61ff061388d5" providerId="LiveId" clId="{D69AC314-BFE5-4660-9154-E65219F83AC9}" dt="2022-02-28T10:23:23.488" v="1390" actId="9405"/>
          <ac:inkMkLst>
            <pc:docMk/>
            <pc:sldMk cId="2460138045" sldId="633"/>
            <ac:inkMk id="49" creationId="{719928D0-11EE-4C7A-83E1-22EBC9C81BEE}"/>
          </ac:inkMkLst>
        </pc:inkChg>
        <pc:inkChg chg="add del">
          <ac:chgData name="Viet Anh Nguyen" userId="b95f61ff061388d5" providerId="LiveId" clId="{D69AC314-BFE5-4660-9154-E65219F83AC9}" dt="2022-02-28T10:23:26.257" v="1398"/>
          <ac:inkMkLst>
            <pc:docMk/>
            <pc:sldMk cId="2460138045" sldId="633"/>
            <ac:inkMk id="50" creationId="{DF904AC7-C68A-4712-BCF0-DB8EE32B92EC}"/>
          </ac:inkMkLst>
        </pc:inkChg>
        <pc:inkChg chg="add del">
          <ac:chgData name="Viet Anh Nguyen" userId="b95f61ff061388d5" providerId="LiveId" clId="{D69AC314-BFE5-4660-9154-E65219F83AC9}" dt="2022-02-28T10:23:26.257" v="1398"/>
          <ac:inkMkLst>
            <pc:docMk/>
            <pc:sldMk cId="2460138045" sldId="633"/>
            <ac:inkMk id="51" creationId="{399F8F03-53CA-452F-A078-0424DA9D289F}"/>
          </ac:inkMkLst>
        </pc:inkChg>
        <pc:inkChg chg="add del">
          <ac:chgData name="Viet Anh Nguyen" userId="b95f61ff061388d5" providerId="LiveId" clId="{D69AC314-BFE5-4660-9154-E65219F83AC9}" dt="2022-02-28T10:23:26.257" v="1398"/>
          <ac:inkMkLst>
            <pc:docMk/>
            <pc:sldMk cId="2460138045" sldId="633"/>
            <ac:inkMk id="52" creationId="{D1497A14-6470-4C9D-B36B-1ADFCCC2DCC4}"/>
          </ac:inkMkLst>
        </pc:inkChg>
        <pc:inkChg chg="add del">
          <ac:chgData name="Viet Anh Nguyen" userId="b95f61ff061388d5" providerId="LiveId" clId="{D69AC314-BFE5-4660-9154-E65219F83AC9}" dt="2022-02-28T10:23:26.257" v="1398"/>
          <ac:inkMkLst>
            <pc:docMk/>
            <pc:sldMk cId="2460138045" sldId="633"/>
            <ac:inkMk id="53" creationId="{98AF9B9E-6E61-4BD1-B6F3-168B4D37AB6F}"/>
          </ac:inkMkLst>
        </pc:inkChg>
        <pc:inkChg chg="add del">
          <ac:chgData name="Viet Anh Nguyen" userId="b95f61ff061388d5" providerId="LiveId" clId="{D69AC314-BFE5-4660-9154-E65219F83AC9}" dt="2022-02-28T10:23:26.257" v="1398"/>
          <ac:inkMkLst>
            <pc:docMk/>
            <pc:sldMk cId="2460138045" sldId="633"/>
            <ac:inkMk id="54" creationId="{DD3D6B41-2C42-4CB2-BC91-0FAD77E57AFF}"/>
          </ac:inkMkLst>
        </pc:inkChg>
        <pc:inkChg chg="add del">
          <ac:chgData name="Viet Anh Nguyen" userId="b95f61ff061388d5" providerId="LiveId" clId="{D69AC314-BFE5-4660-9154-E65219F83AC9}" dt="2022-02-28T10:23:26.257" v="1398"/>
          <ac:inkMkLst>
            <pc:docMk/>
            <pc:sldMk cId="2460138045" sldId="633"/>
            <ac:inkMk id="55" creationId="{D30F9E74-D3F2-421D-A135-4102D9220CFD}"/>
          </ac:inkMkLst>
        </pc:inkChg>
        <pc:inkChg chg="add del">
          <ac:chgData name="Viet Anh Nguyen" userId="b95f61ff061388d5" providerId="LiveId" clId="{D69AC314-BFE5-4660-9154-E65219F83AC9}" dt="2022-02-28T10:23:26.257" v="1398"/>
          <ac:inkMkLst>
            <pc:docMk/>
            <pc:sldMk cId="2460138045" sldId="633"/>
            <ac:inkMk id="56" creationId="{91ED10F5-B896-4B79-A625-61F718E07CDF}"/>
          </ac:inkMkLst>
        </pc:inkChg>
        <pc:inkChg chg="add">
          <ac:chgData name="Viet Anh Nguyen" userId="b95f61ff061388d5" providerId="LiveId" clId="{D69AC314-BFE5-4660-9154-E65219F83AC9}" dt="2022-02-28T10:23:26.257" v="1398"/>
          <ac:inkMkLst>
            <pc:docMk/>
            <pc:sldMk cId="2460138045" sldId="633"/>
            <ac:inkMk id="57" creationId="{DF2301FD-2FC8-4523-AA26-3647CF7CFE10}"/>
          </ac:inkMkLst>
        </pc:inkChg>
        <pc:inkChg chg="add">
          <ac:chgData name="Viet Anh Nguyen" userId="b95f61ff061388d5" providerId="LiveId" clId="{D69AC314-BFE5-4660-9154-E65219F83AC9}" dt="2022-02-28T10:23:26.257" v="1398"/>
          <ac:inkMkLst>
            <pc:docMk/>
            <pc:sldMk cId="2460138045" sldId="633"/>
            <ac:inkMk id="58" creationId="{DE44F017-1322-472D-9FBE-3BB5A81B83AD}"/>
          </ac:inkMkLst>
        </pc:inkChg>
      </pc:sldChg>
      <pc:sldChg chg="addSp delSp modSp new mod modClrScheme chgLayout">
        <pc:chgData name="Viet Anh Nguyen" userId="b95f61ff061388d5" providerId="LiveId" clId="{D69AC314-BFE5-4660-9154-E65219F83AC9}" dt="2022-02-28T10:27:32.957" v="1578"/>
        <pc:sldMkLst>
          <pc:docMk/>
          <pc:sldMk cId="3424250949" sldId="634"/>
        </pc:sldMkLst>
        <pc:spChg chg="del">
          <ac:chgData name="Viet Anh Nguyen" userId="b95f61ff061388d5" providerId="LiveId" clId="{D69AC314-BFE5-4660-9154-E65219F83AC9}" dt="2022-02-28T10:24:49.221" v="1400" actId="700"/>
          <ac:spMkLst>
            <pc:docMk/>
            <pc:sldMk cId="3424250949" sldId="634"/>
            <ac:spMk id="2" creationId="{1A83DB74-4B85-434C-BC58-930B0436D2DF}"/>
          </ac:spMkLst>
        </pc:spChg>
        <pc:spChg chg="del">
          <ac:chgData name="Viet Anh Nguyen" userId="b95f61ff061388d5" providerId="LiveId" clId="{D69AC314-BFE5-4660-9154-E65219F83AC9}" dt="2022-02-28T10:24:49.221" v="1400" actId="700"/>
          <ac:spMkLst>
            <pc:docMk/>
            <pc:sldMk cId="3424250949" sldId="634"/>
            <ac:spMk id="3" creationId="{DE4E18C3-0251-485E-B045-381D6D2A0FF8}"/>
          </ac:spMkLst>
        </pc:spChg>
        <pc:inkChg chg="add del">
          <ac:chgData name="Viet Anh Nguyen" userId="b95f61ff061388d5" providerId="LiveId" clId="{D69AC314-BFE5-4660-9154-E65219F83AC9}" dt="2022-02-28T10:24:56.959" v="1408"/>
          <ac:inkMkLst>
            <pc:docMk/>
            <pc:sldMk cId="3424250949" sldId="634"/>
            <ac:inkMk id="4" creationId="{B6CDCF85-D641-4285-961A-AEC8F5CA7C40}"/>
          </ac:inkMkLst>
        </pc:inkChg>
        <pc:inkChg chg="add del">
          <ac:chgData name="Viet Anh Nguyen" userId="b95f61ff061388d5" providerId="LiveId" clId="{D69AC314-BFE5-4660-9154-E65219F83AC9}" dt="2022-02-28T10:24:56.959" v="1408"/>
          <ac:inkMkLst>
            <pc:docMk/>
            <pc:sldMk cId="3424250949" sldId="634"/>
            <ac:inkMk id="5" creationId="{EBB5EA04-5BE2-40A1-BCA9-72D98CD67E9D}"/>
          </ac:inkMkLst>
        </pc:inkChg>
        <pc:inkChg chg="add del">
          <ac:chgData name="Viet Anh Nguyen" userId="b95f61ff061388d5" providerId="LiveId" clId="{D69AC314-BFE5-4660-9154-E65219F83AC9}" dt="2022-02-28T10:24:56.959" v="1408"/>
          <ac:inkMkLst>
            <pc:docMk/>
            <pc:sldMk cId="3424250949" sldId="634"/>
            <ac:inkMk id="6" creationId="{B8436510-4B6E-4671-A18F-AA13F1EDACB6}"/>
          </ac:inkMkLst>
        </pc:inkChg>
        <pc:inkChg chg="add del">
          <ac:chgData name="Viet Anh Nguyen" userId="b95f61ff061388d5" providerId="LiveId" clId="{D69AC314-BFE5-4660-9154-E65219F83AC9}" dt="2022-02-28T10:24:56.959" v="1408"/>
          <ac:inkMkLst>
            <pc:docMk/>
            <pc:sldMk cId="3424250949" sldId="634"/>
            <ac:inkMk id="7" creationId="{031D245A-4DF1-400F-99AB-F09BCA4A7BE8}"/>
          </ac:inkMkLst>
        </pc:inkChg>
        <pc:inkChg chg="add del">
          <ac:chgData name="Viet Anh Nguyen" userId="b95f61ff061388d5" providerId="LiveId" clId="{D69AC314-BFE5-4660-9154-E65219F83AC9}" dt="2022-02-28T10:25:02.264" v="1413"/>
          <ac:inkMkLst>
            <pc:docMk/>
            <pc:sldMk cId="3424250949" sldId="634"/>
            <ac:inkMk id="8" creationId="{15F3AA38-11AE-447E-ADDE-07BC4B7A30D5}"/>
          </ac:inkMkLst>
        </pc:inkChg>
        <pc:inkChg chg="add del">
          <ac:chgData name="Viet Anh Nguyen" userId="b95f61ff061388d5" providerId="LiveId" clId="{D69AC314-BFE5-4660-9154-E65219F83AC9}" dt="2022-02-28T10:25:02.264" v="1413"/>
          <ac:inkMkLst>
            <pc:docMk/>
            <pc:sldMk cId="3424250949" sldId="634"/>
            <ac:inkMk id="9" creationId="{BFF56F22-3BBB-450F-9B37-9D7563BDF726}"/>
          </ac:inkMkLst>
        </pc:inkChg>
        <pc:inkChg chg="add del">
          <ac:chgData name="Viet Anh Nguyen" userId="b95f61ff061388d5" providerId="LiveId" clId="{D69AC314-BFE5-4660-9154-E65219F83AC9}" dt="2022-02-28T10:25:02.264" v="1413"/>
          <ac:inkMkLst>
            <pc:docMk/>
            <pc:sldMk cId="3424250949" sldId="634"/>
            <ac:inkMk id="10" creationId="{251C75D7-2B60-4723-B94A-090FDF346FA0}"/>
          </ac:inkMkLst>
        </pc:inkChg>
        <pc:inkChg chg="add del">
          <ac:chgData name="Viet Anh Nguyen" userId="b95f61ff061388d5" providerId="LiveId" clId="{D69AC314-BFE5-4660-9154-E65219F83AC9}" dt="2022-02-28T10:25:02.264" v="1413"/>
          <ac:inkMkLst>
            <pc:docMk/>
            <pc:sldMk cId="3424250949" sldId="634"/>
            <ac:inkMk id="11" creationId="{FE96BAEB-E960-4113-B184-5B674CC3AA4F}"/>
          </ac:inkMkLst>
        </pc:inkChg>
        <pc:inkChg chg="add del">
          <ac:chgData name="Viet Anh Nguyen" userId="b95f61ff061388d5" providerId="LiveId" clId="{D69AC314-BFE5-4660-9154-E65219F83AC9}" dt="2022-02-28T10:25:02.264" v="1413"/>
          <ac:inkMkLst>
            <pc:docMk/>
            <pc:sldMk cId="3424250949" sldId="634"/>
            <ac:inkMk id="12" creationId="{E38FD951-7E06-4255-9887-BCDDF4F26CEA}"/>
          </ac:inkMkLst>
        </pc:inkChg>
        <pc:inkChg chg="add del">
          <ac:chgData name="Viet Anh Nguyen" userId="b95f61ff061388d5" providerId="LiveId" clId="{D69AC314-BFE5-4660-9154-E65219F83AC9}" dt="2022-02-28T10:25:02.264" v="1413"/>
          <ac:inkMkLst>
            <pc:docMk/>
            <pc:sldMk cId="3424250949" sldId="634"/>
            <ac:inkMk id="13" creationId="{EE2D9DC7-A509-4147-B20F-868067CF38E4}"/>
          </ac:inkMkLst>
        </pc:inkChg>
        <pc:inkChg chg="add del">
          <ac:chgData name="Viet Anh Nguyen" userId="b95f61ff061388d5" providerId="LiveId" clId="{D69AC314-BFE5-4660-9154-E65219F83AC9}" dt="2022-02-28T10:25:02.264" v="1413"/>
          <ac:inkMkLst>
            <pc:docMk/>
            <pc:sldMk cId="3424250949" sldId="634"/>
            <ac:inkMk id="14" creationId="{012AB38B-6956-4023-8732-F87B960FAAEF}"/>
          </ac:inkMkLst>
        </pc:inkChg>
        <pc:inkChg chg="add del">
          <ac:chgData name="Viet Anh Nguyen" userId="b95f61ff061388d5" providerId="LiveId" clId="{D69AC314-BFE5-4660-9154-E65219F83AC9}" dt="2022-02-28T10:25:02.264" v="1413"/>
          <ac:inkMkLst>
            <pc:docMk/>
            <pc:sldMk cId="3424250949" sldId="634"/>
            <ac:inkMk id="15" creationId="{F5306D6B-B0E7-4787-B733-FC1B40D802E8}"/>
          </ac:inkMkLst>
        </pc:inkChg>
        <pc:inkChg chg="add del">
          <ac:chgData name="Viet Anh Nguyen" userId="b95f61ff061388d5" providerId="LiveId" clId="{D69AC314-BFE5-4660-9154-E65219F83AC9}" dt="2022-02-28T10:25:04.276" v="1420"/>
          <ac:inkMkLst>
            <pc:docMk/>
            <pc:sldMk cId="3424250949" sldId="634"/>
            <ac:inkMk id="16" creationId="{6C90B05B-8370-47C8-924F-B961B2272011}"/>
          </ac:inkMkLst>
        </pc:inkChg>
        <pc:inkChg chg="add del">
          <ac:chgData name="Viet Anh Nguyen" userId="b95f61ff061388d5" providerId="LiveId" clId="{D69AC314-BFE5-4660-9154-E65219F83AC9}" dt="2022-02-28T10:25:04.276" v="1420"/>
          <ac:inkMkLst>
            <pc:docMk/>
            <pc:sldMk cId="3424250949" sldId="634"/>
            <ac:inkMk id="17" creationId="{7A9F72C7-433F-4FFF-9FB3-32578A779DF4}"/>
          </ac:inkMkLst>
        </pc:inkChg>
        <pc:inkChg chg="add del">
          <ac:chgData name="Viet Anh Nguyen" userId="b95f61ff061388d5" providerId="LiveId" clId="{D69AC314-BFE5-4660-9154-E65219F83AC9}" dt="2022-02-28T10:25:04.276" v="1420"/>
          <ac:inkMkLst>
            <pc:docMk/>
            <pc:sldMk cId="3424250949" sldId="634"/>
            <ac:inkMk id="18" creationId="{DAA0C776-AC14-48EC-997A-130ED8C4BF30}"/>
          </ac:inkMkLst>
        </pc:inkChg>
        <pc:inkChg chg="add del">
          <ac:chgData name="Viet Anh Nguyen" userId="b95f61ff061388d5" providerId="LiveId" clId="{D69AC314-BFE5-4660-9154-E65219F83AC9}" dt="2022-02-28T10:25:04.276" v="1420"/>
          <ac:inkMkLst>
            <pc:docMk/>
            <pc:sldMk cId="3424250949" sldId="634"/>
            <ac:inkMk id="19" creationId="{50141447-E395-43CC-9AE5-A2CD4591D737}"/>
          </ac:inkMkLst>
        </pc:inkChg>
        <pc:inkChg chg="add del">
          <ac:chgData name="Viet Anh Nguyen" userId="b95f61ff061388d5" providerId="LiveId" clId="{D69AC314-BFE5-4660-9154-E65219F83AC9}" dt="2022-02-28T10:25:04.276" v="1420"/>
          <ac:inkMkLst>
            <pc:docMk/>
            <pc:sldMk cId="3424250949" sldId="634"/>
            <ac:inkMk id="20" creationId="{F7E1DA76-CF95-4BD6-8C00-AF782879042A}"/>
          </ac:inkMkLst>
        </pc:inkChg>
        <pc:inkChg chg="add del">
          <ac:chgData name="Viet Anh Nguyen" userId="b95f61ff061388d5" providerId="LiveId" clId="{D69AC314-BFE5-4660-9154-E65219F83AC9}" dt="2022-02-28T10:25:04.276" v="1420"/>
          <ac:inkMkLst>
            <pc:docMk/>
            <pc:sldMk cId="3424250949" sldId="634"/>
            <ac:inkMk id="21" creationId="{151C06D1-C4FE-4CC2-BF02-40426B07E066}"/>
          </ac:inkMkLst>
        </pc:inkChg>
        <pc:inkChg chg="add">
          <ac:chgData name="Viet Anh Nguyen" userId="b95f61ff061388d5" providerId="LiveId" clId="{D69AC314-BFE5-4660-9154-E65219F83AC9}" dt="2022-02-28T10:25:03.545" v="1419" actId="9405"/>
          <ac:inkMkLst>
            <pc:docMk/>
            <pc:sldMk cId="3424250949" sldId="634"/>
            <ac:inkMk id="22" creationId="{937E07F9-E5AC-45FE-B122-FFC1A2D5D344}"/>
          </ac:inkMkLst>
        </pc:inkChg>
        <pc:inkChg chg="add del">
          <ac:chgData name="Viet Anh Nguyen" userId="b95f61ff061388d5" providerId="LiveId" clId="{D69AC314-BFE5-4660-9154-E65219F83AC9}" dt="2022-02-28T10:25:05.398" v="1425"/>
          <ac:inkMkLst>
            <pc:docMk/>
            <pc:sldMk cId="3424250949" sldId="634"/>
            <ac:inkMk id="23" creationId="{2D31F584-B6E2-4FD2-BD49-BB5E4100CCFE}"/>
          </ac:inkMkLst>
        </pc:inkChg>
        <pc:inkChg chg="add del">
          <ac:chgData name="Viet Anh Nguyen" userId="b95f61ff061388d5" providerId="LiveId" clId="{D69AC314-BFE5-4660-9154-E65219F83AC9}" dt="2022-02-28T10:25:05.398" v="1425"/>
          <ac:inkMkLst>
            <pc:docMk/>
            <pc:sldMk cId="3424250949" sldId="634"/>
            <ac:inkMk id="24" creationId="{ACC715DE-AE58-49C1-877C-CEBF77F62D92}"/>
          </ac:inkMkLst>
        </pc:inkChg>
        <pc:inkChg chg="add del">
          <ac:chgData name="Viet Anh Nguyen" userId="b95f61ff061388d5" providerId="LiveId" clId="{D69AC314-BFE5-4660-9154-E65219F83AC9}" dt="2022-02-28T10:25:05.398" v="1425"/>
          <ac:inkMkLst>
            <pc:docMk/>
            <pc:sldMk cId="3424250949" sldId="634"/>
            <ac:inkMk id="25" creationId="{9628D415-D3CD-47E9-984C-947876087E38}"/>
          </ac:inkMkLst>
        </pc:inkChg>
        <pc:inkChg chg="add del">
          <ac:chgData name="Viet Anh Nguyen" userId="b95f61ff061388d5" providerId="LiveId" clId="{D69AC314-BFE5-4660-9154-E65219F83AC9}" dt="2022-02-28T10:25:05.398" v="1425"/>
          <ac:inkMkLst>
            <pc:docMk/>
            <pc:sldMk cId="3424250949" sldId="634"/>
            <ac:inkMk id="26" creationId="{F2CFD5BD-E87B-4C0E-924E-7AA84D40BCFC}"/>
          </ac:inkMkLst>
        </pc:inkChg>
        <pc:inkChg chg="add del">
          <ac:chgData name="Viet Anh Nguyen" userId="b95f61ff061388d5" providerId="LiveId" clId="{D69AC314-BFE5-4660-9154-E65219F83AC9}" dt="2022-02-28T10:25:05.398" v="1425"/>
          <ac:inkMkLst>
            <pc:docMk/>
            <pc:sldMk cId="3424250949" sldId="634"/>
            <ac:inkMk id="27" creationId="{DA2878B0-0C6A-4B04-8A9E-9C0A9E12C8D2}"/>
          </ac:inkMkLst>
        </pc:inkChg>
        <pc:inkChg chg="add">
          <ac:chgData name="Viet Anh Nguyen" userId="b95f61ff061388d5" providerId="LiveId" clId="{D69AC314-BFE5-4660-9154-E65219F83AC9}" dt="2022-02-28T10:25:05.398" v="1425"/>
          <ac:inkMkLst>
            <pc:docMk/>
            <pc:sldMk cId="3424250949" sldId="634"/>
            <ac:inkMk id="28" creationId="{880A0299-ACEE-4263-9B51-4F635ED0B32E}"/>
          </ac:inkMkLst>
        </pc:inkChg>
        <pc:inkChg chg="add del">
          <ac:chgData name="Viet Anh Nguyen" userId="b95f61ff061388d5" providerId="LiveId" clId="{D69AC314-BFE5-4660-9154-E65219F83AC9}" dt="2022-02-28T10:25:08.290" v="1432"/>
          <ac:inkMkLst>
            <pc:docMk/>
            <pc:sldMk cId="3424250949" sldId="634"/>
            <ac:inkMk id="29" creationId="{651AA83B-F5DB-4AB1-98ED-D1CC68A3CA2C}"/>
          </ac:inkMkLst>
        </pc:inkChg>
        <pc:inkChg chg="add del">
          <ac:chgData name="Viet Anh Nguyen" userId="b95f61ff061388d5" providerId="LiveId" clId="{D69AC314-BFE5-4660-9154-E65219F83AC9}" dt="2022-02-28T10:25:08.290" v="1432"/>
          <ac:inkMkLst>
            <pc:docMk/>
            <pc:sldMk cId="3424250949" sldId="634"/>
            <ac:inkMk id="30" creationId="{E0E0328A-FA09-49A2-9203-7C90DF63ACF6}"/>
          </ac:inkMkLst>
        </pc:inkChg>
        <pc:inkChg chg="add del">
          <ac:chgData name="Viet Anh Nguyen" userId="b95f61ff061388d5" providerId="LiveId" clId="{D69AC314-BFE5-4660-9154-E65219F83AC9}" dt="2022-02-28T10:25:08.290" v="1432"/>
          <ac:inkMkLst>
            <pc:docMk/>
            <pc:sldMk cId="3424250949" sldId="634"/>
            <ac:inkMk id="31" creationId="{112F4CEF-F207-417A-8B74-866346F9C83E}"/>
          </ac:inkMkLst>
        </pc:inkChg>
        <pc:inkChg chg="add del">
          <ac:chgData name="Viet Anh Nguyen" userId="b95f61ff061388d5" providerId="LiveId" clId="{D69AC314-BFE5-4660-9154-E65219F83AC9}" dt="2022-02-28T10:25:08.290" v="1432"/>
          <ac:inkMkLst>
            <pc:docMk/>
            <pc:sldMk cId="3424250949" sldId="634"/>
            <ac:inkMk id="32" creationId="{51325CA8-806E-4A07-836C-61923143CE71}"/>
          </ac:inkMkLst>
        </pc:inkChg>
        <pc:inkChg chg="add del">
          <ac:chgData name="Viet Anh Nguyen" userId="b95f61ff061388d5" providerId="LiveId" clId="{D69AC314-BFE5-4660-9154-E65219F83AC9}" dt="2022-02-28T10:25:08.290" v="1432"/>
          <ac:inkMkLst>
            <pc:docMk/>
            <pc:sldMk cId="3424250949" sldId="634"/>
            <ac:inkMk id="33" creationId="{987FB73D-85A0-4F46-9C64-8E4E35B6D639}"/>
          </ac:inkMkLst>
        </pc:inkChg>
        <pc:inkChg chg="add del">
          <ac:chgData name="Viet Anh Nguyen" userId="b95f61ff061388d5" providerId="LiveId" clId="{D69AC314-BFE5-4660-9154-E65219F83AC9}" dt="2022-02-28T10:25:08.290" v="1432"/>
          <ac:inkMkLst>
            <pc:docMk/>
            <pc:sldMk cId="3424250949" sldId="634"/>
            <ac:inkMk id="34" creationId="{4F784D03-ECD0-493A-B7FB-EC1040B90730}"/>
          </ac:inkMkLst>
        </pc:inkChg>
        <pc:inkChg chg="add">
          <ac:chgData name="Viet Anh Nguyen" userId="b95f61ff061388d5" providerId="LiveId" clId="{D69AC314-BFE5-4660-9154-E65219F83AC9}" dt="2022-02-28T10:25:08.290" v="1432"/>
          <ac:inkMkLst>
            <pc:docMk/>
            <pc:sldMk cId="3424250949" sldId="634"/>
            <ac:inkMk id="35" creationId="{3F6AA171-51EE-435D-AA8E-3B25ED0293D2}"/>
          </ac:inkMkLst>
        </pc:inkChg>
        <pc:inkChg chg="add del">
          <ac:chgData name="Viet Anh Nguyen" userId="b95f61ff061388d5" providerId="LiveId" clId="{D69AC314-BFE5-4660-9154-E65219F83AC9}" dt="2022-02-28T10:25:11.014" v="1435"/>
          <ac:inkMkLst>
            <pc:docMk/>
            <pc:sldMk cId="3424250949" sldId="634"/>
            <ac:inkMk id="36" creationId="{8365234F-9F0A-412D-BF4E-C5ED930DC317}"/>
          </ac:inkMkLst>
        </pc:inkChg>
        <pc:inkChg chg="add del">
          <ac:chgData name="Viet Anh Nguyen" userId="b95f61ff061388d5" providerId="LiveId" clId="{D69AC314-BFE5-4660-9154-E65219F83AC9}" dt="2022-02-28T10:25:11.014" v="1435"/>
          <ac:inkMkLst>
            <pc:docMk/>
            <pc:sldMk cId="3424250949" sldId="634"/>
            <ac:inkMk id="37" creationId="{5E9E408D-DB5A-481C-B12F-BB7CB90DE225}"/>
          </ac:inkMkLst>
        </pc:inkChg>
        <pc:inkChg chg="add">
          <ac:chgData name="Viet Anh Nguyen" userId="b95f61ff061388d5" providerId="LiveId" clId="{D69AC314-BFE5-4660-9154-E65219F83AC9}" dt="2022-02-28T10:25:11.014" v="1435"/>
          <ac:inkMkLst>
            <pc:docMk/>
            <pc:sldMk cId="3424250949" sldId="634"/>
            <ac:inkMk id="38" creationId="{B736C4D2-832F-41C2-8353-E373B1AA8137}"/>
          </ac:inkMkLst>
        </pc:inkChg>
        <pc:inkChg chg="add del">
          <ac:chgData name="Viet Anh Nguyen" userId="b95f61ff061388d5" providerId="LiveId" clId="{D69AC314-BFE5-4660-9154-E65219F83AC9}" dt="2022-02-28T10:25:13.175" v="1441"/>
          <ac:inkMkLst>
            <pc:docMk/>
            <pc:sldMk cId="3424250949" sldId="634"/>
            <ac:inkMk id="39" creationId="{10E5A147-6C10-4361-AD77-6FA495234C41}"/>
          </ac:inkMkLst>
        </pc:inkChg>
        <pc:inkChg chg="add del">
          <ac:chgData name="Viet Anh Nguyen" userId="b95f61ff061388d5" providerId="LiveId" clId="{D69AC314-BFE5-4660-9154-E65219F83AC9}" dt="2022-02-28T10:25:13.175" v="1441"/>
          <ac:inkMkLst>
            <pc:docMk/>
            <pc:sldMk cId="3424250949" sldId="634"/>
            <ac:inkMk id="40" creationId="{D4514627-9E40-4721-8C1C-C6EAB5913AFE}"/>
          </ac:inkMkLst>
        </pc:inkChg>
        <pc:inkChg chg="add del">
          <ac:chgData name="Viet Anh Nguyen" userId="b95f61ff061388d5" providerId="LiveId" clId="{D69AC314-BFE5-4660-9154-E65219F83AC9}" dt="2022-02-28T10:25:13.175" v="1441"/>
          <ac:inkMkLst>
            <pc:docMk/>
            <pc:sldMk cId="3424250949" sldId="634"/>
            <ac:inkMk id="41" creationId="{AAEEEC81-0C46-402B-923F-8AF1A3FA30EB}"/>
          </ac:inkMkLst>
        </pc:inkChg>
        <pc:inkChg chg="add del">
          <ac:chgData name="Viet Anh Nguyen" userId="b95f61ff061388d5" providerId="LiveId" clId="{D69AC314-BFE5-4660-9154-E65219F83AC9}" dt="2022-02-28T10:25:13.175" v="1441"/>
          <ac:inkMkLst>
            <pc:docMk/>
            <pc:sldMk cId="3424250949" sldId="634"/>
            <ac:inkMk id="42" creationId="{D305B484-B085-4E7A-8C6B-02CF97FDB19D}"/>
          </ac:inkMkLst>
        </pc:inkChg>
        <pc:inkChg chg="add del">
          <ac:chgData name="Viet Anh Nguyen" userId="b95f61ff061388d5" providerId="LiveId" clId="{D69AC314-BFE5-4660-9154-E65219F83AC9}" dt="2022-02-28T10:25:13.175" v="1441"/>
          <ac:inkMkLst>
            <pc:docMk/>
            <pc:sldMk cId="3424250949" sldId="634"/>
            <ac:inkMk id="43" creationId="{8A658C4F-F0C7-4A27-8776-54039E6C5C27}"/>
          </ac:inkMkLst>
        </pc:inkChg>
        <pc:inkChg chg="add">
          <ac:chgData name="Viet Anh Nguyen" userId="b95f61ff061388d5" providerId="LiveId" clId="{D69AC314-BFE5-4660-9154-E65219F83AC9}" dt="2022-02-28T10:25:13.175" v="1441"/>
          <ac:inkMkLst>
            <pc:docMk/>
            <pc:sldMk cId="3424250949" sldId="634"/>
            <ac:inkMk id="44" creationId="{DDE6DC31-C900-4937-91D1-CC487C37FB60}"/>
          </ac:inkMkLst>
        </pc:inkChg>
        <pc:inkChg chg="add">
          <ac:chgData name="Viet Anh Nguyen" userId="b95f61ff061388d5" providerId="LiveId" clId="{D69AC314-BFE5-4660-9154-E65219F83AC9}" dt="2022-02-28T10:25:13.175" v="1441"/>
          <ac:inkMkLst>
            <pc:docMk/>
            <pc:sldMk cId="3424250949" sldId="634"/>
            <ac:inkMk id="45" creationId="{69A7F909-63E3-407C-936A-5FE7C5506FD7}"/>
          </ac:inkMkLst>
        </pc:inkChg>
        <pc:inkChg chg="add del">
          <ac:chgData name="Viet Anh Nguyen" userId="b95f61ff061388d5" providerId="LiveId" clId="{D69AC314-BFE5-4660-9154-E65219F83AC9}" dt="2022-02-28T10:25:20.163" v="1448"/>
          <ac:inkMkLst>
            <pc:docMk/>
            <pc:sldMk cId="3424250949" sldId="634"/>
            <ac:inkMk id="46" creationId="{CF87D518-9B02-4F32-A859-809446DDEF1C}"/>
          </ac:inkMkLst>
        </pc:inkChg>
        <pc:inkChg chg="add del">
          <ac:chgData name="Viet Anh Nguyen" userId="b95f61ff061388d5" providerId="LiveId" clId="{D69AC314-BFE5-4660-9154-E65219F83AC9}" dt="2022-02-28T10:25:20.163" v="1448"/>
          <ac:inkMkLst>
            <pc:docMk/>
            <pc:sldMk cId="3424250949" sldId="634"/>
            <ac:inkMk id="47" creationId="{4247B110-95F7-4449-A478-6F2670134195}"/>
          </ac:inkMkLst>
        </pc:inkChg>
        <pc:inkChg chg="add del">
          <ac:chgData name="Viet Anh Nguyen" userId="b95f61ff061388d5" providerId="LiveId" clId="{D69AC314-BFE5-4660-9154-E65219F83AC9}" dt="2022-02-28T10:25:20.163" v="1448"/>
          <ac:inkMkLst>
            <pc:docMk/>
            <pc:sldMk cId="3424250949" sldId="634"/>
            <ac:inkMk id="48" creationId="{A6E1DD34-484F-45CD-AC4A-FA14250BBCAA}"/>
          </ac:inkMkLst>
        </pc:inkChg>
        <pc:inkChg chg="add del">
          <ac:chgData name="Viet Anh Nguyen" userId="b95f61ff061388d5" providerId="LiveId" clId="{D69AC314-BFE5-4660-9154-E65219F83AC9}" dt="2022-02-28T10:25:20.163" v="1448"/>
          <ac:inkMkLst>
            <pc:docMk/>
            <pc:sldMk cId="3424250949" sldId="634"/>
            <ac:inkMk id="49" creationId="{0E82BE3C-48CD-47F7-B360-D9642D2B12E6}"/>
          </ac:inkMkLst>
        </pc:inkChg>
        <pc:inkChg chg="add del">
          <ac:chgData name="Viet Anh Nguyen" userId="b95f61ff061388d5" providerId="LiveId" clId="{D69AC314-BFE5-4660-9154-E65219F83AC9}" dt="2022-02-28T10:25:20.163" v="1448"/>
          <ac:inkMkLst>
            <pc:docMk/>
            <pc:sldMk cId="3424250949" sldId="634"/>
            <ac:inkMk id="50" creationId="{EFF1A2E0-AFA1-4B31-AA60-8DE3E4600EF1}"/>
          </ac:inkMkLst>
        </pc:inkChg>
        <pc:inkChg chg="add del">
          <ac:chgData name="Viet Anh Nguyen" userId="b95f61ff061388d5" providerId="LiveId" clId="{D69AC314-BFE5-4660-9154-E65219F83AC9}" dt="2022-02-28T10:25:20.163" v="1448"/>
          <ac:inkMkLst>
            <pc:docMk/>
            <pc:sldMk cId="3424250949" sldId="634"/>
            <ac:inkMk id="51" creationId="{EDBD2E0A-2C5E-4A07-AC6A-E162BC0BBB29}"/>
          </ac:inkMkLst>
        </pc:inkChg>
        <pc:inkChg chg="add">
          <ac:chgData name="Viet Anh Nguyen" userId="b95f61ff061388d5" providerId="LiveId" clId="{D69AC314-BFE5-4660-9154-E65219F83AC9}" dt="2022-02-28T10:25:20.163" v="1448"/>
          <ac:inkMkLst>
            <pc:docMk/>
            <pc:sldMk cId="3424250949" sldId="634"/>
            <ac:inkMk id="52" creationId="{F73BAD82-F1C3-41AD-B2FA-35E71652B859}"/>
          </ac:inkMkLst>
        </pc:inkChg>
        <pc:inkChg chg="add del">
          <ac:chgData name="Viet Anh Nguyen" userId="b95f61ff061388d5" providerId="LiveId" clId="{D69AC314-BFE5-4660-9154-E65219F83AC9}" dt="2022-02-28T10:25:23.477" v="1458"/>
          <ac:inkMkLst>
            <pc:docMk/>
            <pc:sldMk cId="3424250949" sldId="634"/>
            <ac:inkMk id="53" creationId="{FDCDC5B7-C2C1-4388-A564-2C3B4A6DEFCA}"/>
          </ac:inkMkLst>
        </pc:inkChg>
        <pc:inkChg chg="add del">
          <ac:chgData name="Viet Anh Nguyen" userId="b95f61ff061388d5" providerId="LiveId" clId="{D69AC314-BFE5-4660-9154-E65219F83AC9}" dt="2022-02-28T10:25:23.477" v="1458"/>
          <ac:inkMkLst>
            <pc:docMk/>
            <pc:sldMk cId="3424250949" sldId="634"/>
            <ac:inkMk id="54" creationId="{60DD7770-AB34-4EC6-8AF7-3C8EA7DFD83A}"/>
          </ac:inkMkLst>
        </pc:inkChg>
        <pc:inkChg chg="add del">
          <ac:chgData name="Viet Anh Nguyen" userId="b95f61ff061388d5" providerId="LiveId" clId="{D69AC314-BFE5-4660-9154-E65219F83AC9}" dt="2022-02-28T10:25:23.477" v="1458"/>
          <ac:inkMkLst>
            <pc:docMk/>
            <pc:sldMk cId="3424250949" sldId="634"/>
            <ac:inkMk id="55" creationId="{9F1BB7F7-FBD4-4FB9-B277-3489F50C3CA9}"/>
          </ac:inkMkLst>
        </pc:inkChg>
        <pc:inkChg chg="add del">
          <ac:chgData name="Viet Anh Nguyen" userId="b95f61ff061388d5" providerId="LiveId" clId="{D69AC314-BFE5-4660-9154-E65219F83AC9}" dt="2022-02-28T10:25:23.477" v="1458"/>
          <ac:inkMkLst>
            <pc:docMk/>
            <pc:sldMk cId="3424250949" sldId="634"/>
            <ac:inkMk id="56" creationId="{268A8840-ED6E-4DB1-A9A4-FEA8581CB70C}"/>
          </ac:inkMkLst>
        </pc:inkChg>
        <pc:inkChg chg="add del">
          <ac:chgData name="Viet Anh Nguyen" userId="b95f61ff061388d5" providerId="LiveId" clId="{D69AC314-BFE5-4660-9154-E65219F83AC9}" dt="2022-02-28T10:25:23.477" v="1458"/>
          <ac:inkMkLst>
            <pc:docMk/>
            <pc:sldMk cId="3424250949" sldId="634"/>
            <ac:inkMk id="57" creationId="{90E54926-4FC6-47E8-802F-E3A053B372B2}"/>
          </ac:inkMkLst>
        </pc:inkChg>
        <pc:inkChg chg="add del">
          <ac:chgData name="Viet Anh Nguyen" userId="b95f61ff061388d5" providerId="LiveId" clId="{D69AC314-BFE5-4660-9154-E65219F83AC9}" dt="2022-02-28T10:25:23.477" v="1458"/>
          <ac:inkMkLst>
            <pc:docMk/>
            <pc:sldMk cId="3424250949" sldId="634"/>
            <ac:inkMk id="58" creationId="{BF423287-F708-4A70-81D4-41F1F322C4D3}"/>
          </ac:inkMkLst>
        </pc:inkChg>
        <pc:inkChg chg="add del">
          <ac:chgData name="Viet Anh Nguyen" userId="b95f61ff061388d5" providerId="LiveId" clId="{D69AC314-BFE5-4660-9154-E65219F83AC9}" dt="2022-02-28T10:25:23.477" v="1458"/>
          <ac:inkMkLst>
            <pc:docMk/>
            <pc:sldMk cId="3424250949" sldId="634"/>
            <ac:inkMk id="59" creationId="{946671D3-86A8-4B4D-8AA8-6B7DF17AB3C9}"/>
          </ac:inkMkLst>
        </pc:inkChg>
        <pc:inkChg chg="add del">
          <ac:chgData name="Viet Anh Nguyen" userId="b95f61ff061388d5" providerId="LiveId" clId="{D69AC314-BFE5-4660-9154-E65219F83AC9}" dt="2022-02-28T10:25:23.477" v="1458"/>
          <ac:inkMkLst>
            <pc:docMk/>
            <pc:sldMk cId="3424250949" sldId="634"/>
            <ac:inkMk id="60" creationId="{580B8790-4CDF-4C1B-B191-24DCB6EDCF57}"/>
          </ac:inkMkLst>
        </pc:inkChg>
        <pc:inkChg chg="add del">
          <ac:chgData name="Viet Anh Nguyen" userId="b95f61ff061388d5" providerId="LiveId" clId="{D69AC314-BFE5-4660-9154-E65219F83AC9}" dt="2022-02-28T10:25:23.477" v="1458"/>
          <ac:inkMkLst>
            <pc:docMk/>
            <pc:sldMk cId="3424250949" sldId="634"/>
            <ac:inkMk id="61" creationId="{19F17221-25E0-4C2E-A483-E522129448F8}"/>
          </ac:inkMkLst>
        </pc:inkChg>
        <pc:inkChg chg="add">
          <ac:chgData name="Viet Anh Nguyen" userId="b95f61ff061388d5" providerId="LiveId" clId="{D69AC314-BFE5-4660-9154-E65219F83AC9}" dt="2022-02-28T10:25:23.477" v="1458"/>
          <ac:inkMkLst>
            <pc:docMk/>
            <pc:sldMk cId="3424250949" sldId="634"/>
            <ac:inkMk id="62" creationId="{72DD903D-A945-4210-89A2-0DF7BD3A3F6A}"/>
          </ac:inkMkLst>
        </pc:inkChg>
        <pc:inkChg chg="add del">
          <ac:chgData name="Viet Anh Nguyen" userId="b95f61ff061388d5" providerId="LiveId" clId="{D69AC314-BFE5-4660-9154-E65219F83AC9}" dt="2022-02-28T10:25:25.860" v="1464"/>
          <ac:inkMkLst>
            <pc:docMk/>
            <pc:sldMk cId="3424250949" sldId="634"/>
            <ac:inkMk id="63" creationId="{0CFDD0DC-4FC8-4F4E-A177-554DB577C040}"/>
          </ac:inkMkLst>
        </pc:inkChg>
        <pc:inkChg chg="add del">
          <ac:chgData name="Viet Anh Nguyen" userId="b95f61ff061388d5" providerId="LiveId" clId="{D69AC314-BFE5-4660-9154-E65219F83AC9}" dt="2022-02-28T10:25:25.860" v="1464"/>
          <ac:inkMkLst>
            <pc:docMk/>
            <pc:sldMk cId="3424250949" sldId="634"/>
            <ac:inkMk id="64" creationId="{367454CF-54E6-429B-9259-2602A529684B}"/>
          </ac:inkMkLst>
        </pc:inkChg>
        <pc:inkChg chg="add del">
          <ac:chgData name="Viet Anh Nguyen" userId="b95f61ff061388d5" providerId="LiveId" clId="{D69AC314-BFE5-4660-9154-E65219F83AC9}" dt="2022-02-28T10:25:25.860" v="1464"/>
          <ac:inkMkLst>
            <pc:docMk/>
            <pc:sldMk cId="3424250949" sldId="634"/>
            <ac:inkMk id="65" creationId="{E3DD042A-3041-4EBA-A708-AD3618A1B41F}"/>
          </ac:inkMkLst>
        </pc:inkChg>
        <pc:inkChg chg="add del">
          <ac:chgData name="Viet Anh Nguyen" userId="b95f61ff061388d5" providerId="LiveId" clId="{D69AC314-BFE5-4660-9154-E65219F83AC9}" dt="2022-02-28T10:25:25.860" v="1464"/>
          <ac:inkMkLst>
            <pc:docMk/>
            <pc:sldMk cId="3424250949" sldId="634"/>
            <ac:inkMk id="66" creationId="{1BBC537E-DA48-4A16-82BD-1D9E77D29E1D}"/>
          </ac:inkMkLst>
        </pc:inkChg>
        <pc:inkChg chg="add del">
          <ac:chgData name="Viet Anh Nguyen" userId="b95f61ff061388d5" providerId="LiveId" clId="{D69AC314-BFE5-4660-9154-E65219F83AC9}" dt="2022-02-28T10:25:25.860" v="1464"/>
          <ac:inkMkLst>
            <pc:docMk/>
            <pc:sldMk cId="3424250949" sldId="634"/>
            <ac:inkMk id="67" creationId="{89DC5290-5AA0-4128-A4A7-01793324CB82}"/>
          </ac:inkMkLst>
        </pc:inkChg>
        <pc:inkChg chg="add">
          <ac:chgData name="Viet Anh Nguyen" userId="b95f61ff061388d5" providerId="LiveId" clId="{D69AC314-BFE5-4660-9154-E65219F83AC9}" dt="2022-02-28T10:25:25.860" v="1464"/>
          <ac:inkMkLst>
            <pc:docMk/>
            <pc:sldMk cId="3424250949" sldId="634"/>
            <ac:inkMk id="68" creationId="{CD58C5B0-7CB2-41A9-846B-7FC9A4E8599D}"/>
          </ac:inkMkLst>
        </pc:inkChg>
        <pc:inkChg chg="add del">
          <ac:chgData name="Viet Anh Nguyen" userId="b95f61ff061388d5" providerId="LiveId" clId="{D69AC314-BFE5-4660-9154-E65219F83AC9}" dt="2022-02-28T10:25:38.018" v="1471"/>
          <ac:inkMkLst>
            <pc:docMk/>
            <pc:sldMk cId="3424250949" sldId="634"/>
            <ac:inkMk id="69" creationId="{DC1A3BD9-A837-4619-A294-E09DCFC0CA22}"/>
          </ac:inkMkLst>
        </pc:inkChg>
        <pc:inkChg chg="add del">
          <ac:chgData name="Viet Anh Nguyen" userId="b95f61ff061388d5" providerId="LiveId" clId="{D69AC314-BFE5-4660-9154-E65219F83AC9}" dt="2022-02-28T10:25:38.018" v="1471"/>
          <ac:inkMkLst>
            <pc:docMk/>
            <pc:sldMk cId="3424250949" sldId="634"/>
            <ac:inkMk id="70" creationId="{77AEA1F7-1E99-4CE4-8E20-39DB80F968BC}"/>
          </ac:inkMkLst>
        </pc:inkChg>
        <pc:inkChg chg="add del">
          <ac:chgData name="Viet Anh Nguyen" userId="b95f61ff061388d5" providerId="LiveId" clId="{D69AC314-BFE5-4660-9154-E65219F83AC9}" dt="2022-02-28T10:25:38.018" v="1471"/>
          <ac:inkMkLst>
            <pc:docMk/>
            <pc:sldMk cId="3424250949" sldId="634"/>
            <ac:inkMk id="71" creationId="{8BF5E789-852B-4FA5-AA70-906B792967CF}"/>
          </ac:inkMkLst>
        </pc:inkChg>
        <pc:inkChg chg="add">
          <ac:chgData name="Viet Anh Nguyen" userId="b95f61ff061388d5" providerId="LiveId" clId="{D69AC314-BFE5-4660-9154-E65219F83AC9}" dt="2022-02-28T10:25:36.727" v="1468" actId="9405"/>
          <ac:inkMkLst>
            <pc:docMk/>
            <pc:sldMk cId="3424250949" sldId="634"/>
            <ac:inkMk id="72" creationId="{4996CFF2-01A7-4A91-AE5C-EB98FD3315AB}"/>
          </ac:inkMkLst>
        </pc:inkChg>
        <pc:inkChg chg="add del">
          <ac:chgData name="Viet Anh Nguyen" userId="b95f61ff061388d5" providerId="LiveId" clId="{D69AC314-BFE5-4660-9154-E65219F83AC9}" dt="2022-02-28T10:25:38.018" v="1471"/>
          <ac:inkMkLst>
            <pc:docMk/>
            <pc:sldMk cId="3424250949" sldId="634"/>
            <ac:inkMk id="73" creationId="{9F86FEAB-FCD5-476B-B1B5-0F73DB23666D}"/>
          </ac:inkMkLst>
        </pc:inkChg>
        <pc:inkChg chg="add del">
          <ac:chgData name="Viet Anh Nguyen" userId="b95f61ff061388d5" providerId="LiveId" clId="{D69AC314-BFE5-4660-9154-E65219F83AC9}" dt="2022-02-28T10:25:38.018" v="1471"/>
          <ac:inkMkLst>
            <pc:docMk/>
            <pc:sldMk cId="3424250949" sldId="634"/>
            <ac:inkMk id="74" creationId="{F4E1D50A-A383-40B5-BF4D-5B2E34979A0F}"/>
          </ac:inkMkLst>
        </pc:inkChg>
        <pc:inkChg chg="add del">
          <ac:chgData name="Viet Anh Nguyen" userId="b95f61ff061388d5" providerId="LiveId" clId="{D69AC314-BFE5-4660-9154-E65219F83AC9}" dt="2022-02-28T10:25:39.307" v="1476"/>
          <ac:inkMkLst>
            <pc:docMk/>
            <pc:sldMk cId="3424250949" sldId="634"/>
            <ac:inkMk id="75" creationId="{938D4F75-7ACC-4F44-B640-1D1F8103BD57}"/>
          </ac:inkMkLst>
        </pc:inkChg>
        <pc:inkChg chg="add">
          <ac:chgData name="Viet Anh Nguyen" userId="b95f61ff061388d5" providerId="LiveId" clId="{D69AC314-BFE5-4660-9154-E65219F83AC9}" dt="2022-02-28T10:25:38.018" v="1471"/>
          <ac:inkMkLst>
            <pc:docMk/>
            <pc:sldMk cId="3424250949" sldId="634"/>
            <ac:inkMk id="76" creationId="{FE4C6333-D204-44E7-BB45-E1DA211FDA3F}"/>
          </ac:inkMkLst>
        </pc:inkChg>
        <pc:inkChg chg="add del">
          <ac:chgData name="Viet Anh Nguyen" userId="b95f61ff061388d5" providerId="LiveId" clId="{D69AC314-BFE5-4660-9154-E65219F83AC9}" dt="2022-02-28T10:25:39.307" v="1476"/>
          <ac:inkMkLst>
            <pc:docMk/>
            <pc:sldMk cId="3424250949" sldId="634"/>
            <ac:inkMk id="77" creationId="{48B143D0-FC7D-431F-9370-930381294675}"/>
          </ac:inkMkLst>
        </pc:inkChg>
        <pc:inkChg chg="add del">
          <ac:chgData name="Viet Anh Nguyen" userId="b95f61ff061388d5" providerId="LiveId" clId="{D69AC314-BFE5-4660-9154-E65219F83AC9}" dt="2022-02-28T10:25:39.307" v="1476"/>
          <ac:inkMkLst>
            <pc:docMk/>
            <pc:sldMk cId="3424250949" sldId="634"/>
            <ac:inkMk id="78" creationId="{92D351AE-760E-4DBC-B7D3-9A56F7C7B208}"/>
          </ac:inkMkLst>
        </pc:inkChg>
        <pc:inkChg chg="add">
          <ac:chgData name="Viet Anh Nguyen" userId="b95f61ff061388d5" providerId="LiveId" clId="{D69AC314-BFE5-4660-9154-E65219F83AC9}" dt="2022-02-28T10:25:38.566" v="1474" actId="9405"/>
          <ac:inkMkLst>
            <pc:docMk/>
            <pc:sldMk cId="3424250949" sldId="634"/>
            <ac:inkMk id="79" creationId="{EDE37ADB-B67B-46A4-B3C7-3ECDDC9E8FC9}"/>
          </ac:inkMkLst>
        </pc:inkChg>
        <pc:inkChg chg="add">
          <ac:chgData name="Viet Anh Nguyen" userId="b95f61ff061388d5" providerId="LiveId" clId="{D69AC314-BFE5-4660-9154-E65219F83AC9}" dt="2022-02-28T10:25:38.696" v="1475" actId="9405"/>
          <ac:inkMkLst>
            <pc:docMk/>
            <pc:sldMk cId="3424250949" sldId="634"/>
            <ac:inkMk id="80" creationId="{B866EAF9-CB08-4642-9DB3-76B405523944}"/>
          </ac:inkMkLst>
        </pc:inkChg>
        <pc:inkChg chg="add">
          <ac:chgData name="Viet Anh Nguyen" userId="b95f61ff061388d5" providerId="LiveId" clId="{D69AC314-BFE5-4660-9154-E65219F83AC9}" dt="2022-02-28T10:25:39.307" v="1476"/>
          <ac:inkMkLst>
            <pc:docMk/>
            <pc:sldMk cId="3424250949" sldId="634"/>
            <ac:inkMk id="81" creationId="{D1DC543D-7B86-443B-8E5E-FAC794A66E24}"/>
          </ac:inkMkLst>
        </pc:inkChg>
        <pc:inkChg chg="add del">
          <ac:chgData name="Viet Anh Nguyen" userId="b95f61ff061388d5" providerId="LiveId" clId="{D69AC314-BFE5-4660-9154-E65219F83AC9}" dt="2022-02-28T10:25:47.390" v="1479"/>
          <ac:inkMkLst>
            <pc:docMk/>
            <pc:sldMk cId="3424250949" sldId="634"/>
            <ac:inkMk id="82" creationId="{26016431-3E50-431E-B797-3A251673A680}"/>
          </ac:inkMkLst>
        </pc:inkChg>
        <pc:inkChg chg="add del">
          <ac:chgData name="Viet Anh Nguyen" userId="b95f61ff061388d5" providerId="LiveId" clId="{D69AC314-BFE5-4660-9154-E65219F83AC9}" dt="2022-02-28T10:25:47.390" v="1479"/>
          <ac:inkMkLst>
            <pc:docMk/>
            <pc:sldMk cId="3424250949" sldId="634"/>
            <ac:inkMk id="83" creationId="{4508EC83-3AF0-4614-B4DD-F0334BA8A59C}"/>
          </ac:inkMkLst>
        </pc:inkChg>
        <pc:inkChg chg="add del">
          <ac:chgData name="Viet Anh Nguyen" userId="b95f61ff061388d5" providerId="LiveId" clId="{D69AC314-BFE5-4660-9154-E65219F83AC9}" dt="2022-02-28T10:25:56.035" v="1492"/>
          <ac:inkMkLst>
            <pc:docMk/>
            <pc:sldMk cId="3424250949" sldId="634"/>
            <ac:inkMk id="84" creationId="{3CC91855-F69F-4B19-B7D1-CEE6189304AE}"/>
          </ac:inkMkLst>
        </pc:inkChg>
        <pc:inkChg chg="add del">
          <ac:chgData name="Viet Anh Nguyen" userId="b95f61ff061388d5" providerId="LiveId" clId="{D69AC314-BFE5-4660-9154-E65219F83AC9}" dt="2022-02-28T10:25:51.195" v="1482"/>
          <ac:inkMkLst>
            <pc:docMk/>
            <pc:sldMk cId="3424250949" sldId="634"/>
            <ac:inkMk id="85" creationId="{7541E0A6-2242-408A-A02C-E88EDE407BD7}"/>
          </ac:inkMkLst>
        </pc:inkChg>
        <pc:inkChg chg="add del">
          <ac:chgData name="Viet Anh Nguyen" userId="b95f61ff061388d5" providerId="LiveId" clId="{D69AC314-BFE5-4660-9154-E65219F83AC9}" dt="2022-02-28T10:25:51.195" v="1482"/>
          <ac:inkMkLst>
            <pc:docMk/>
            <pc:sldMk cId="3424250949" sldId="634"/>
            <ac:inkMk id="86" creationId="{7E3BECD2-E562-4CB0-8597-E3160CD2693F}"/>
          </ac:inkMkLst>
        </pc:inkChg>
        <pc:inkChg chg="add del">
          <ac:chgData name="Viet Anh Nguyen" userId="b95f61ff061388d5" providerId="LiveId" clId="{D69AC314-BFE5-4660-9154-E65219F83AC9}" dt="2022-02-28T10:25:53.652" v="1488"/>
          <ac:inkMkLst>
            <pc:docMk/>
            <pc:sldMk cId="3424250949" sldId="634"/>
            <ac:inkMk id="87" creationId="{030395AE-C5CB-4069-98BF-42A431E58BF0}"/>
          </ac:inkMkLst>
        </pc:inkChg>
        <pc:inkChg chg="add del">
          <ac:chgData name="Viet Anh Nguyen" userId="b95f61ff061388d5" providerId="LiveId" clId="{D69AC314-BFE5-4660-9154-E65219F83AC9}" dt="2022-02-28T10:25:53.652" v="1488"/>
          <ac:inkMkLst>
            <pc:docMk/>
            <pc:sldMk cId="3424250949" sldId="634"/>
            <ac:inkMk id="88" creationId="{4A9902B5-9E97-4F86-A606-AEC4DEA094B4}"/>
          </ac:inkMkLst>
        </pc:inkChg>
        <pc:inkChg chg="add del">
          <ac:chgData name="Viet Anh Nguyen" userId="b95f61ff061388d5" providerId="LiveId" clId="{D69AC314-BFE5-4660-9154-E65219F83AC9}" dt="2022-02-28T10:25:53.652" v="1488"/>
          <ac:inkMkLst>
            <pc:docMk/>
            <pc:sldMk cId="3424250949" sldId="634"/>
            <ac:inkMk id="89" creationId="{B8FB769A-BA33-4C74-AD49-E8897D78E5CD}"/>
          </ac:inkMkLst>
        </pc:inkChg>
        <pc:inkChg chg="add del">
          <ac:chgData name="Viet Anh Nguyen" userId="b95f61ff061388d5" providerId="LiveId" clId="{D69AC314-BFE5-4660-9154-E65219F83AC9}" dt="2022-02-28T10:25:53.652" v="1488"/>
          <ac:inkMkLst>
            <pc:docMk/>
            <pc:sldMk cId="3424250949" sldId="634"/>
            <ac:inkMk id="90" creationId="{F36FF651-0308-4D73-AADF-07E263963442}"/>
          </ac:inkMkLst>
        </pc:inkChg>
        <pc:inkChg chg="add del">
          <ac:chgData name="Viet Anh Nguyen" userId="b95f61ff061388d5" providerId="LiveId" clId="{D69AC314-BFE5-4660-9154-E65219F83AC9}" dt="2022-02-28T10:25:53.652" v="1488"/>
          <ac:inkMkLst>
            <pc:docMk/>
            <pc:sldMk cId="3424250949" sldId="634"/>
            <ac:inkMk id="91" creationId="{A1A65E73-9D35-4EEC-B234-04C73B53B51A}"/>
          </ac:inkMkLst>
        </pc:inkChg>
        <pc:inkChg chg="add">
          <ac:chgData name="Viet Anh Nguyen" userId="b95f61ff061388d5" providerId="LiveId" clId="{D69AC314-BFE5-4660-9154-E65219F83AC9}" dt="2022-02-28T10:25:53.048" v="1487" actId="9405"/>
          <ac:inkMkLst>
            <pc:docMk/>
            <pc:sldMk cId="3424250949" sldId="634"/>
            <ac:inkMk id="92" creationId="{373091C6-6746-4125-B856-8CACAB2E1E1E}"/>
          </ac:inkMkLst>
        </pc:inkChg>
        <pc:inkChg chg="add del">
          <ac:chgData name="Viet Anh Nguyen" userId="b95f61ff061388d5" providerId="LiveId" clId="{D69AC314-BFE5-4660-9154-E65219F83AC9}" dt="2022-02-28T10:25:56.035" v="1492"/>
          <ac:inkMkLst>
            <pc:docMk/>
            <pc:sldMk cId="3424250949" sldId="634"/>
            <ac:inkMk id="93" creationId="{D3F09ED9-6BB2-40A9-8C83-D9F72FB15ECE}"/>
          </ac:inkMkLst>
        </pc:inkChg>
        <pc:inkChg chg="add del">
          <ac:chgData name="Viet Anh Nguyen" userId="b95f61ff061388d5" providerId="LiveId" clId="{D69AC314-BFE5-4660-9154-E65219F83AC9}" dt="2022-02-28T10:25:56.035" v="1492"/>
          <ac:inkMkLst>
            <pc:docMk/>
            <pc:sldMk cId="3424250949" sldId="634"/>
            <ac:inkMk id="94" creationId="{2FF37722-F1D7-46AF-A61F-A02B61C742A6}"/>
          </ac:inkMkLst>
        </pc:inkChg>
        <pc:inkChg chg="add del">
          <ac:chgData name="Viet Anh Nguyen" userId="b95f61ff061388d5" providerId="LiveId" clId="{D69AC314-BFE5-4660-9154-E65219F83AC9}" dt="2022-02-28T10:25:56.035" v="1492"/>
          <ac:inkMkLst>
            <pc:docMk/>
            <pc:sldMk cId="3424250949" sldId="634"/>
            <ac:inkMk id="95" creationId="{886DC0C1-5159-40CA-BF39-E00376E303DB}"/>
          </ac:inkMkLst>
        </pc:inkChg>
        <pc:inkChg chg="add del">
          <ac:chgData name="Viet Anh Nguyen" userId="b95f61ff061388d5" providerId="LiveId" clId="{D69AC314-BFE5-4660-9154-E65219F83AC9}" dt="2022-02-28T10:25:56.035" v="1492"/>
          <ac:inkMkLst>
            <pc:docMk/>
            <pc:sldMk cId="3424250949" sldId="634"/>
            <ac:inkMk id="96" creationId="{88E48246-8C34-4052-8A95-0FBB3B1A04A7}"/>
          </ac:inkMkLst>
        </pc:inkChg>
        <pc:inkChg chg="add mod">
          <ac:chgData name="Viet Anh Nguyen" userId="b95f61ff061388d5" providerId="LiveId" clId="{D69AC314-BFE5-4660-9154-E65219F83AC9}" dt="2022-02-28T10:26:20.257" v="1500"/>
          <ac:inkMkLst>
            <pc:docMk/>
            <pc:sldMk cId="3424250949" sldId="634"/>
            <ac:inkMk id="97" creationId="{751A08FB-3CA2-45B8-8EE3-9AEDBA522AF4}"/>
          </ac:inkMkLst>
        </pc:inkChg>
        <pc:inkChg chg="add del">
          <ac:chgData name="Viet Anh Nguyen" userId="b95f61ff061388d5" providerId="LiveId" clId="{D69AC314-BFE5-4660-9154-E65219F83AC9}" dt="2022-02-28T10:25:57.241" v="1495"/>
          <ac:inkMkLst>
            <pc:docMk/>
            <pc:sldMk cId="3424250949" sldId="634"/>
            <ac:inkMk id="98" creationId="{DC595326-71B0-4F7F-A25B-DE30193834BF}"/>
          </ac:inkMkLst>
        </pc:inkChg>
        <pc:inkChg chg="add del">
          <ac:chgData name="Viet Anh Nguyen" userId="b95f61ff061388d5" providerId="LiveId" clId="{D69AC314-BFE5-4660-9154-E65219F83AC9}" dt="2022-02-28T10:25:57.241" v="1495"/>
          <ac:inkMkLst>
            <pc:docMk/>
            <pc:sldMk cId="3424250949" sldId="634"/>
            <ac:inkMk id="99" creationId="{FB0A9DB8-1F98-4029-A012-95960FA42A35}"/>
          </ac:inkMkLst>
        </pc:inkChg>
        <pc:inkChg chg="add del">
          <ac:chgData name="Viet Anh Nguyen" userId="b95f61ff061388d5" providerId="LiveId" clId="{D69AC314-BFE5-4660-9154-E65219F83AC9}" dt="2022-02-28T10:25:58.395" v="1497"/>
          <ac:inkMkLst>
            <pc:docMk/>
            <pc:sldMk cId="3424250949" sldId="634"/>
            <ac:inkMk id="100" creationId="{577045C7-B03D-4F0D-855F-609EB8AD30EB}"/>
          </ac:inkMkLst>
        </pc:inkChg>
        <pc:inkChg chg="add del">
          <ac:chgData name="Viet Anh Nguyen" userId="b95f61ff061388d5" providerId="LiveId" clId="{D69AC314-BFE5-4660-9154-E65219F83AC9}" dt="2022-02-28T10:25:58.395" v="1497"/>
          <ac:inkMkLst>
            <pc:docMk/>
            <pc:sldMk cId="3424250949" sldId="634"/>
            <ac:inkMk id="101" creationId="{35D80497-902F-419A-AF97-2D4321A644C1}"/>
          </ac:inkMkLst>
        </pc:inkChg>
        <pc:inkChg chg="add del">
          <ac:chgData name="Viet Anh Nguyen" userId="b95f61ff061388d5" providerId="LiveId" clId="{D69AC314-BFE5-4660-9154-E65219F83AC9}" dt="2022-02-28T10:26:17.848" v="1498"/>
          <ac:inkMkLst>
            <pc:docMk/>
            <pc:sldMk cId="3424250949" sldId="634"/>
            <ac:inkMk id="102" creationId="{E0738A5A-D042-4F79-9381-6B9E0D7E24A9}"/>
          </ac:inkMkLst>
        </pc:inkChg>
        <pc:inkChg chg="add del">
          <ac:chgData name="Viet Anh Nguyen" userId="b95f61ff061388d5" providerId="LiveId" clId="{D69AC314-BFE5-4660-9154-E65219F83AC9}" dt="2022-02-28T10:26:25.912" v="1505"/>
          <ac:inkMkLst>
            <pc:docMk/>
            <pc:sldMk cId="3424250949" sldId="634"/>
            <ac:inkMk id="103" creationId="{9C088A09-25AE-4FB4-A6A0-87DE87387577}"/>
          </ac:inkMkLst>
        </pc:inkChg>
        <pc:inkChg chg="add del">
          <ac:chgData name="Viet Anh Nguyen" userId="b95f61ff061388d5" providerId="LiveId" clId="{D69AC314-BFE5-4660-9154-E65219F83AC9}" dt="2022-02-28T10:26:25.912" v="1505"/>
          <ac:inkMkLst>
            <pc:docMk/>
            <pc:sldMk cId="3424250949" sldId="634"/>
            <ac:inkMk id="104" creationId="{DC44830A-DA96-425E-822B-3174D31A0181}"/>
          </ac:inkMkLst>
        </pc:inkChg>
        <pc:inkChg chg="add del">
          <ac:chgData name="Viet Anh Nguyen" userId="b95f61ff061388d5" providerId="LiveId" clId="{D69AC314-BFE5-4660-9154-E65219F83AC9}" dt="2022-02-28T10:26:25.912" v="1505"/>
          <ac:inkMkLst>
            <pc:docMk/>
            <pc:sldMk cId="3424250949" sldId="634"/>
            <ac:inkMk id="105" creationId="{A8E80542-1794-4A2B-83DF-ABA4D01EE616}"/>
          </ac:inkMkLst>
        </pc:inkChg>
        <pc:inkChg chg="add">
          <ac:chgData name="Viet Anh Nguyen" userId="b95f61ff061388d5" providerId="LiveId" clId="{D69AC314-BFE5-4660-9154-E65219F83AC9}" dt="2022-02-28T10:26:25.327" v="1504" actId="9405"/>
          <ac:inkMkLst>
            <pc:docMk/>
            <pc:sldMk cId="3424250949" sldId="634"/>
            <ac:inkMk id="106" creationId="{6A207C4E-C4B3-46A2-8466-9892548F2E42}"/>
          </ac:inkMkLst>
        </pc:inkChg>
        <pc:inkChg chg="add">
          <ac:chgData name="Viet Anh Nguyen" userId="b95f61ff061388d5" providerId="LiveId" clId="{D69AC314-BFE5-4660-9154-E65219F83AC9}" dt="2022-02-28T10:26:25.912" v="1505"/>
          <ac:inkMkLst>
            <pc:docMk/>
            <pc:sldMk cId="3424250949" sldId="634"/>
            <ac:inkMk id="107" creationId="{0864A152-F990-43BA-B365-4989B41643DB}"/>
          </ac:inkMkLst>
        </pc:inkChg>
        <pc:inkChg chg="add del">
          <ac:chgData name="Viet Anh Nguyen" userId="b95f61ff061388d5" providerId="LiveId" clId="{D69AC314-BFE5-4660-9154-E65219F83AC9}" dt="2022-02-28T10:26:32.344" v="1510"/>
          <ac:inkMkLst>
            <pc:docMk/>
            <pc:sldMk cId="3424250949" sldId="634"/>
            <ac:inkMk id="108" creationId="{55C66DE7-4F8E-4E0D-B3B3-4B0AB6247A5F}"/>
          </ac:inkMkLst>
        </pc:inkChg>
        <pc:inkChg chg="add del">
          <ac:chgData name="Viet Anh Nguyen" userId="b95f61ff061388d5" providerId="LiveId" clId="{D69AC314-BFE5-4660-9154-E65219F83AC9}" dt="2022-02-28T10:26:32.344" v="1510"/>
          <ac:inkMkLst>
            <pc:docMk/>
            <pc:sldMk cId="3424250949" sldId="634"/>
            <ac:inkMk id="109" creationId="{414FBA6F-A1B5-4321-847E-57507EA34593}"/>
          </ac:inkMkLst>
        </pc:inkChg>
        <pc:inkChg chg="add del">
          <ac:chgData name="Viet Anh Nguyen" userId="b95f61ff061388d5" providerId="LiveId" clId="{D69AC314-BFE5-4660-9154-E65219F83AC9}" dt="2022-02-28T10:26:32.344" v="1510"/>
          <ac:inkMkLst>
            <pc:docMk/>
            <pc:sldMk cId="3424250949" sldId="634"/>
            <ac:inkMk id="110" creationId="{C1D9605A-89E2-417D-8DC1-297F1AEC62B6}"/>
          </ac:inkMkLst>
        </pc:inkChg>
        <pc:inkChg chg="add del">
          <ac:chgData name="Viet Anh Nguyen" userId="b95f61ff061388d5" providerId="LiveId" clId="{D69AC314-BFE5-4660-9154-E65219F83AC9}" dt="2022-02-28T10:26:32.344" v="1510"/>
          <ac:inkMkLst>
            <pc:docMk/>
            <pc:sldMk cId="3424250949" sldId="634"/>
            <ac:inkMk id="111" creationId="{6E164F5D-CB6B-4FA0-ADD7-40E3814BA392}"/>
          </ac:inkMkLst>
        </pc:inkChg>
        <pc:inkChg chg="add">
          <ac:chgData name="Viet Anh Nguyen" userId="b95f61ff061388d5" providerId="LiveId" clId="{D69AC314-BFE5-4660-9154-E65219F83AC9}" dt="2022-02-28T10:26:32.344" v="1510"/>
          <ac:inkMkLst>
            <pc:docMk/>
            <pc:sldMk cId="3424250949" sldId="634"/>
            <ac:inkMk id="112" creationId="{6E63A025-5ACE-4288-A764-B35FE19361F6}"/>
          </ac:inkMkLst>
        </pc:inkChg>
        <pc:inkChg chg="add del">
          <ac:chgData name="Viet Anh Nguyen" userId="b95f61ff061388d5" providerId="LiveId" clId="{D69AC314-BFE5-4660-9154-E65219F83AC9}" dt="2022-02-28T10:26:34.445" v="1515"/>
          <ac:inkMkLst>
            <pc:docMk/>
            <pc:sldMk cId="3424250949" sldId="634"/>
            <ac:inkMk id="113" creationId="{C3E08D11-B3AC-4E11-9618-BE19D9F01CED}"/>
          </ac:inkMkLst>
        </pc:inkChg>
        <pc:inkChg chg="add del">
          <ac:chgData name="Viet Anh Nguyen" userId="b95f61ff061388d5" providerId="LiveId" clId="{D69AC314-BFE5-4660-9154-E65219F83AC9}" dt="2022-02-28T10:26:34.445" v="1515"/>
          <ac:inkMkLst>
            <pc:docMk/>
            <pc:sldMk cId="3424250949" sldId="634"/>
            <ac:inkMk id="114" creationId="{C5970E4A-9218-48CE-85AB-92E94538C9FF}"/>
          </ac:inkMkLst>
        </pc:inkChg>
        <pc:inkChg chg="add del">
          <ac:chgData name="Viet Anh Nguyen" userId="b95f61ff061388d5" providerId="LiveId" clId="{D69AC314-BFE5-4660-9154-E65219F83AC9}" dt="2022-02-28T10:26:34.445" v="1515"/>
          <ac:inkMkLst>
            <pc:docMk/>
            <pc:sldMk cId="3424250949" sldId="634"/>
            <ac:inkMk id="115" creationId="{10F39161-13A5-4796-A8A2-3FA008420EF6}"/>
          </ac:inkMkLst>
        </pc:inkChg>
        <pc:inkChg chg="add del">
          <ac:chgData name="Viet Anh Nguyen" userId="b95f61ff061388d5" providerId="LiveId" clId="{D69AC314-BFE5-4660-9154-E65219F83AC9}" dt="2022-02-28T10:26:34.445" v="1515"/>
          <ac:inkMkLst>
            <pc:docMk/>
            <pc:sldMk cId="3424250949" sldId="634"/>
            <ac:inkMk id="116" creationId="{BFB07637-43CB-4BDF-9B73-63560A426F65}"/>
          </ac:inkMkLst>
        </pc:inkChg>
        <pc:inkChg chg="add">
          <ac:chgData name="Viet Anh Nguyen" userId="b95f61ff061388d5" providerId="LiveId" clId="{D69AC314-BFE5-4660-9154-E65219F83AC9}" dt="2022-02-28T10:26:34.445" v="1515"/>
          <ac:inkMkLst>
            <pc:docMk/>
            <pc:sldMk cId="3424250949" sldId="634"/>
            <ac:inkMk id="117" creationId="{2BCE65FC-EAB6-48DC-BFF9-51DCC014602A}"/>
          </ac:inkMkLst>
        </pc:inkChg>
        <pc:inkChg chg="add del">
          <ac:chgData name="Viet Anh Nguyen" userId="b95f61ff061388d5" providerId="LiveId" clId="{D69AC314-BFE5-4660-9154-E65219F83AC9}" dt="2022-02-28T10:26:37.008" v="1522"/>
          <ac:inkMkLst>
            <pc:docMk/>
            <pc:sldMk cId="3424250949" sldId="634"/>
            <ac:inkMk id="118" creationId="{17D8536B-1C5E-4158-8F04-45367D5B8E41}"/>
          </ac:inkMkLst>
        </pc:inkChg>
        <pc:inkChg chg="add del">
          <ac:chgData name="Viet Anh Nguyen" userId="b95f61ff061388d5" providerId="LiveId" clId="{D69AC314-BFE5-4660-9154-E65219F83AC9}" dt="2022-02-28T10:26:37.008" v="1522"/>
          <ac:inkMkLst>
            <pc:docMk/>
            <pc:sldMk cId="3424250949" sldId="634"/>
            <ac:inkMk id="119" creationId="{8B62C48F-E0F1-4DAF-BA9F-214D4C5B945A}"/>
          </ac:inkMkLst>
        </pc:inkChg>
        <pc:inkChg chg="add del">
          <ac:chgData name="Viet Anh Nguyen" userId="b95f61ff061388d5" providerId="LiveId" clId="{D69AC314-BFE5-4660-9154-E65219F83AC9}" dt="2022-02-28T10:26:37.008" v="1522"/>
          <ac:inkMkLst>
            <pc:docMk/>
            <pc:sldMk cId="3424250949" sldId="634"/>
            <ac:inkMk id="120" creationId="{82AB9672-BBC7-4999-B99C-7011ED236498}"/>
          </ac:inkMkLst>
        </pc:inkChg>
        <pc:inkChg chg="add del">
          <ac:chgData name="Viet Anh Nguyen" userId="b95f61ff061388d5" providerId="LiveId" clId="{D69AC314-BFE5-4660-9154-E65219F83AC9}" dt="2022-02-28T10:26:37.008" v="1522"/>
          <ac:inkMkLst>
            <pc:docMk/>
            <pc:sldMk cId="3424250949" sldId="634"/>
            <ac:inkMk id="121" creationId="{5F6CF3AE-B76A-47BD-9D03-B260D8EA24B6}"/>
          </ac:inkMkLst>
        </pc:inkChg>
        <pc:inkChg chg="add del">
          <ac:chgData name="Viet Anh Nguyen" userId="b95f61ff061388d5" providerId="LiveId" clId="{D69AC314-BFE5-4660-9154-E65219F83AC9}" dt="2022-02-28T10:26:37.008" v="1522"/>
          <ac:inkMkLst>
            <pc:docMk/>
            <pc:sldMk cId="3424250949" sldId="634"/>
            <ac:inkMk id="122" creationId="{9434915B-A3E1-442D-B976-5F2F2DEDA0D2}"/>
          </ac:inkMkLst>
        </pc:inkChg>
        <pc:inkChg chg="add del">
          <ac:chgData name="Viet Anh Nguyen" userId="b95f61ff061388d5" providerId="LiveId" clId="{D69AC314-BFE5-4660-9154-E65219F83AC9}" dt="2022-02-28T10:26:37.008" v="1522"/>
          <ac:inkMkLst>
            <pc:docMk/>
            <pc:sldMk cId="3424250949" sldId="634"/>
            <ac:inkMk id="123" creationId="{DEF566E0-90D4-4134-9935-E7B05FCC0C6D}"/>
          </ac:inkMkLst>
        </pc:inkChg>
        <pc:inkChg chg="add del">
          <ac:chgData name="Viet Anh Nguyen" userId="b95f61ff061388d5" providerId="LiveId" clId="{D69AC314-BFE5-4660-9154-E65219F83AC9}" dt="2022-02-28T10:26:37.998" v="1525"/>
          <ac:inkMkLst>
            <pc:docMk/>
            <pc:sldMk cId="3424250949" sldId="634"/>
            <ac:inkMk id="124" creationId="{B3B0FA08-B144-4463-88E3-8E492F8FDA42}"/>
          </ac:inkMkLst>
        </pc:inkChg>
        <pc:inkChg chg="add del">
          <ac:chgData name="Viet Anh Nguyen" userId="b95f61ff061388d5" providerId="LiveId" clId="{D69AC314-BFE5-4660-9154-E65219F83AC9}" dt="2022-02-28T10:26:37.998" v="1525"/>
          <ac:inkMkLst>
            <pc:docMk/>
            <pc:sldMk cId="3424250949" sldId="634"/>
            <ac:inkMk id="125" creationId="{E16FBB12-9DB8-4B65-BDC0-6B061E495FC8}"/>
          </ac:inkMkLst>
        </pc:inkChg>
        <pc:inkChg chg="add del">
          <ac:chgData name="Viet Anh Nguyen" userId="b95f61ff061388d5" providerId="LiveId" clId="{D69AC314-BFE5-4660-9154-E65219F83AC9}" dt="2022-02-28T10:26:37.998" v="1525"/>
          <ac:inkMkLst>
            <pc:docMk/>
            <pc:sldMk cId="3424250949" sldId="634"/>
            <ac:inkMk id="126" creationId="{5B5752A7-9176-4123-B4F5-A0560A0CAB51}"/>
          </ac:inkMkLst>
        </pc:inkChg>
        <pc:inkChg chg="add">
          <ac:chgData name="Viet Anh Nguyen" userId="b95f61ff061388d5" providerId="LiveId" clId="{D69AC314-BFE5-4660-9154-E65219F83AC9}" dt="2022-02-28T10:26:37.998" v="1525"/>
          <ac:inkMkLst>
            <pc:docMk/>
            <pc:sldMk cId="3424250949" sldId="634"/>
            <ac:inkMk id="127" creationId="{E7DD6D66-44EF-4E27-97EA-4C3733061984}"/>
          </ac:inkMkLst>
        </pc:inkChg>
        <pc:inkChg chg="add">
          <ac:chgData name="Viet Anh Nguyen" userId="b95f61ff061388d5" providerId="LiveId" clId="{D69AC314-BFE5-4660-9154-E65219F83AC9}" dt="2022-02-28T10:26:39.155" v="1526" actId="9405"/>
          <ac:inkMkLst>
            <pc:docMk/>
            <pc:sldMk cId="3424250949" sldId="634"/>
            <ac:inkMk id="128" creationId="{CD9C8E3C-5558-424D-A187-111928B292C9}"/>
          </ac:inkMkLst>
        </pc:inkChg>
        <pc:inkChg chg="add del">
          <ac:chgData name="Viet Anh Nguyen" userId="b95f61ff061388d5" providerId="LiveId" clId="{D69AC314-BFE5-4660-9154-E65219F83AC9}" dt="2022-02-28T10:26:45.829" v="1531"/>
          <ac:inkMkLst>
            <pc:docMk/>
            <pc:sldMk cId="3424250949" sldId="634"/>
            <ac:inkMk id="129" creationId="{C38BC1C9-3824-4EE7-A57F-E1BB40A663AE}"/>
          </ac:inkMkLst>
        </pc:inkChg>
        <pc:inkChg chg="add del">
          <ac:chgData name="Viet Anh Nguyen" userId="b95f61ff061388d5" providerId="LiveId" clId="{D69AC314-BFE5-4660-9154-E65219F83AC9}" dt="2022-02-28T10:26:45.829" v="1531"/>
          <ac:inkMkLst>
            <pc:docMk/>
            <pc:sldMk cId="3424250949" sldId="634"/>
            <ac:inkMk id="130" creationId="{429BD38E-9C63-49CF-BD94-C2BA95C116DD}"/>
          </ac:inkMkLst>
        </pc:inkChg>
        <pc:inkChg chg="add del">
          <ac:chgData name="Viet Anh Nguyen" userId="b95f61ff061388d5" providerId="LiveId" clId="{D69AC314-BFE5-4660-9154-E65219F83AC9}" dt="2022-02-28T10:26:45.829" v="1531"/>
          <ac:inkMkLst>
            <pc:docMk/>
            <pc:sldMk cId="3424250949" sldId="634"/>
            <ac:inkMk id="131" creationId="{60C57ED3-3FBE-4357-879B-843190EE1653}"/>
          </ac:inkMkLst>
        </pc:inkChg>
        <pc:inkChg chg="add">
          <ac:chgData name="Viet Anh Nguyen" userId="b95f61ff061388d5" providerId="LiveId" clId="{D69AC314-BFE5-4660-9154-E65219F83AC9}" dt="2022-02-28T10:26:44.858" v="1530" actId="9405"/>
          <ac:inkMkLst>
            <pc:docMk/>
            <pc:sldMk cId="3424250949" sldId="634"/>
            <ac:inkMk id="132" creationId="{A73BDEEC-B12B-4178-9416-1CB9C677931B}"/>
          </ac:inkMkLst>
        </pc:inkChg>
        <pc:inkChg chg="add">
          <ac:chgData name="Viet Anh Nguyen" userId="b95f61ff061388d5" providerId="LiveId" clId="{D69AC314-BFE5-4660-9154-E65219F83AC9}" dt="2022-02-28T10:26:45.829" v="1531"/>
          <ac:inkMkLst>
            <pc:docMk/>
            <pc:sldMk cId="3424250949" sldId="634"/>
            <ac:inkMk id="133" creationId="{5303709A-ABB3-4604-9013-EE2B398DBEBD}"/>
          </ac:inkMkLst>
        </pc:inkChg>
        <pc:inkChg chg="add del">
          <ac:chgData name="Viet Anh Nguyen" userId="b95f61ff061388d5" providerId="LiveId" clId="{D69AC314-BFE5-4660-9154-E65219F83AC9}" dt="2022-02-28T10:26:47.780" v="1536"/>
          <ac:inkMkLst>
            <pc:docMk/>
            <pc:sldMk cId="3424250949" sldId="634"/>
            <ac:inkMk id="134" creationId="{E17EBDC6-0E6E-4634-9D04-F3D5B974DB83}"/>
          </ac:inkMkLst>
        </pc:inkChg>
        <pc:inkChg chg="add del">
          <ac:chgData name="Viet Anh Nguyen" userId="b95f61ff061388d5" providerId="LiveId" clId="{D69AC314-BFE5-4660-9154-E65219F83AC9}" dt="2022-02-28T10:26:47.780" v="1536"/>
          <ac:inkMkLst>
            <pc:docMk/>
            <pc:sldMk cId="3424250949" sldId="634"/>
            <ac:inkMk id="135" creationId="{F6C3A456-1DA5-4B74-ADEC-C344DD1B02C2}"/>
          </ac:inkMkLst>
        </pc:inkChg>
        <pc:inkChg chg="add del">
          <ac:chgData name="Viet Anh Nguyen" userId="b95f61ff061388d5" providerId="LiveId" clId="{D69AC314-BFE5-4660-9154-E65219F83AC9}" dt="2022-02-28T10:26:47.780" v="1536"/>
          <ac:inkMkLst>
            <pc:docMk/>
            <pc:sldMk cId="3424250949" sldId="634"/>
            <ac:inkMk id="136" creationId="{D19FC874-301C-4C75-813C-248C87DDEEDD}"/>
          </ac:inkMkLst>
        </pc:inkChg>
        <pc:inkChg chg="add del">
          <ac:chgData name="Viet Anh Nguyen" userId="b95f61ff061388d5" providerId="LiveId" clId="{D69AC314-BFE5-4660-9154-E65219F83AC9}" dt="2022-02-28T10:26:47.780" v="1536"/>
          <ac:inkMkLst>
            <pc:docMk/>
            <pc:sldMk cId="3424250949" sldId="634"/>
            <ac:inkMk id="137" creationId="{7425E46F-01CA-4A4B-AD34-2428DB240F7B}"/>
          </ac:inkMkLst>
        </pc:inkChg>
        <pc:inkChg chg="add">
          <ac:chgData name="Viet Anh Nguyen" userId="b95f61ff061388d5" providerId="LiveId" clId="{D69AC314-BFE5-4660-9154-E65219F83AC9}" dt="2022-02-28T10:26:47.780" v="1536"/>
          <ac:inkMkLst>
            <pc:docMk/>
            <pc:sldMk cId="3424250949" sldId="634"/>
            <ac:inkMk id="138" creationId="{5B532293-F714-441D-AAB9-FC67DBE4A010}"/>
          </ac:inkMkLst>
        </pc:inkChg>
        <pc:inkChg chg="add del">
          <ac:chgData name="Viet Anh Nguyen" userId="b95f61ff061388d5" providerId="LiveId" clId="{D69AC314-BFE5-4660-9154-E65219F83AC9}" dt="2022-02-28T10:26:50.556" v="1543"/>
          <ac:inkMkLst>
            <pc:docMk/>
            <pc:sldMk cId="3424250949" sldId="634"/>
            <ac:inkMk id="139" creationId="{2FE806D9-F948-41C2-80C0-4829E3A66C49}"/>
          </ac:inkMkLst>
        </pc:inkChg>
        <pc:inkChg chg="add del">
          <ac:chgData name="Viet Anh Nguyen" userId="b95f61ff061388d5" providerId="LiveId" clId="{D69AC314-BFE5-4660-9154-E65219F83AC9}" dt="2022-02-28T10:26:50.556" v="1543"/>
          <ac:inkMkLst>
            <pc:docMk/>
            <pc:sldMk cId="3424250949" sldId="634"/>
            <ac:inkMk id="140" creationId="{AE7CC751-8DA1-496F-902B-1DF6BA364357}"/>
          </ac:inkMkLst>
        </pc:inkChg>
        <pc:inkChg chg="add del">
          <ac:chgData name="Viet Anh Nguyen" userId="b95f61ff061388d5" providerId="LiveId" clId="{D69AC314-BFE5-4660-9154-E65219F83AC9}" dt="2022-02-28T10:26:50.556" v="1543"/>
          <ac:inkMkLst>
            <pc:docMk/>
            <pc:sldMk cId="3424250949" sldId="634"/>
            <ac:inkMk id="141" creationId="{E837DC15-839A-4981-9039-F667047B7E86}"/>
          </ac:inkMkLst>
        </pc:inkChg>
        <pc:inkChg chg="add">
          <ac:chgData name="Viet Anh Nguyen" userId="b95f61ff061388d5" providerId="LiveId" clId="{D69AC314-BFE5-4660-9154-E65219F83AC9}" dt="2022-02-28T10:26:49.183" v="1540" actId="9405"/>
          <ac:inkMkLst>
            <pc:docMk/>
            <pc:sldMk cId="3424250949" sldId="634"/>
            <ac:inkMk id="142" creationId="{F32B9C26-3BD2-4550-92F3-F69632C858E0}"/>
          </ac:inkMkLst>
        </pc:inkChg>
        <pc:inkChg chg="add">
          <ac:chgData name="Viet Anh Nguyen" userId="b95f61ff061388d5" providerId="LiveId" clId="{D69AC314-BFE5-4660-9154-E65219F83AC9}" dt="2022-02-28T10:26:49.453" v="1541" actId="9405"/>
          <ac:inkMkLst>
            <pc:docMk/>
            <pc:sldMk cId="3424250949" sldId="634"/>
            <ac:inkMk id="143" creationId="{64C05A4E-8505-417B-B186-EAAC8774D291}"/>
          </ac:inkMkLst>
        </pc:inkChg>
        <pc:inkChg chg="add">
          <ac:chgData name="Viet Anh Nguyen" userId="b95f61ff061388d5" providerId="LiveId" clId="{D69AC314-BFE5-4660-9154-E65219F83AC9}" dt="2022-02-28T10:26:49.598" v="1542" actId="9405"/>
          <ac:inkMkLst>
            <pc:docMk/>
            <pc:sldMk cId="3424250949" sldId="634"/>
            <ac:inkMk id="144" creationId="{4E6AD096-50FC-4DE6-ABF9-A3F238824361}"/>
          </ac:inkMkLst>
        </pc:inkChg>
        <pc:inkChg chg="add">
          <ac:chgData name="Viet Anh Nguyen" userId="b95f61ff061388d5" providerId="LiveId" clId="{D69AC314-BFE5-4660-9154-E65219F83AC9}" dt="2022-02-28T10:26:50.556" v="1543"/>
          <ac:inkMkLst>
            <pc:docMk/>
            <pc:sldMk cId="3424250949" sldId="634"/>
            <ac:inkMk id="145" creationId="{48375233-FD66-402D-9FC4-10D8CADB62D9}"/>
          </ac:inkMkLst>
        </pc:inkChg>
        <pc:inkChg chg="add del">
          <ac:chgData name="Viet Anh Nguyen" userId="b95f61ff061388d5" providerId="LiveId" clId="{D69AC314-BFE5-4660-9154-E65219F83AC9}" dt="2022-02-28T10:26:55.683" v="1545"/>
          <ac:inkMkLst>
            <pc:docMk/>
            <pc:sldMk cId="3424250949" sldId="634"/>
            <ac:inkMk id="146" creationId="{7E4360BB-BB10-4501-A760-6CEC3A634569}"/>
          </ac:inkMkLst>
        </pc:inkChg>
        <pc:inkChg chg="add del">
          <ac:chgData name="Viet Anh Nguyen" userId="b95f61ff061388d5" providerId="LiveId" clId="{D69AC314-BFE5-4660-9154-E65219F83AC9}" dt="2022-02-28T10:27:06.465" v="1554"/>
          <ac:inkMkLst>
            <pc:docMk/>
            <pc:sldMk cId="3424250949" sldId="634"/>
            <ac:inkMk id="147" creationId="{8E161873-7E4D-4E4E-8D61-587C185BA9DD}"/>
          </ac:inkMkLst>
        </pc:inkChg>
        <pc:inkChg chg="add del">
          <ac:chgData name="Viet Anh Nguyen" userId="b95f61ff061388d5" providerId="LiveId" clId="{D69AC314-BFE5-4660-9154-E65219F83AC9}" dt="2022-02-28T10:27:06.465" v="1554"/>
          <ac:inkMkLst>
            <pc:docMk/>
            <pc:sldMk cId="3424250949" sldId="634"/>
            <ac:inkMk id="148" creationId="{DE31BB33-2751-4DFA-A0F4-0668F25D21FA}"/>
          </ac:inkMkLst>
        </pc:inkChg>
        <pc:inkChg chg="add del">
          <ac:chgData name="Viet Anh Nguyen" userId="b95f61ff061388d5" providerId="LiveId" clId="{D69AC314-BFE5-4660-9154-E65219F83AC9}" dt="2022-02-28T10:27:06.465" v="1554"/>
          <ac:inkMkLst>
            <pc:docMk/>
            <pc:sldMk cId="3424250949" sldId="634"/>
            <ac:inkMk id="149" creationId="{A988BBDE-A597-472C-897F-60926746F40E}"/>
          </ac:inkMkLst>
        </pc:inkChg>
        <pc:inkChg chg="add del">
          <ac:chgData name="Viet Anh Nguyen" userId="b95f61ff061388d5" providerId="LiveId" clId="{D69AC314-BFE5-4660-9154-E65219F83AC9}" dt="2022-02-28T10:27:06.465" v="1554"/>
          <ac:inkMkLst>
            <pc:docMk/>
            <pc:sldMk cId="3424250949" sldId="634"/>
            <ac:inkMk id="150" creationId="{00EAD38B-657A-4016-B950-B0D6FB5AE24C}"/>
          </ac:inkMkLst>
        </pc:inkChg>
        <pc:inkChg chg="add del">
          <ac:chgData name="Viet Anh Nguyen" userId="b95f61ff061388d5" providerId="LiveId" clId="{D69AC314-BFE5-4660-9154-E65219F83AC9}" dt="2022-02-28T10:27:06.465" v="1554"/>
          <ac:inkMkLst>
            <pc:docMk/>
            <pc:sldMk cId="3424250949" sldId="634"/>
            <ac:inkMk id="151" creationId="{6A6F388C-0944-4BB1-8CFB-68C3E2056DE0}"/>
          </ac:inkMkLst>
        </pc:inkChg>
        <pc:inkChg chg="add del">
          <ac:chgData name="Viet Anh Nguyen" userId="b95f61ff061388d5" providerId="LiveId" clId="{D69AC314-BFE5-4660-9154-E65219F83AC9}" dt="2022-02-28T10:27:06.465" v="1554"/>
          <ac:inkMkLst>
            <pc:docMk/>
            <pc:sldMk cId="3424250949" sldId="634"/>
            <ac:inkMk id="152" creationId="{94761C8A-924F-4AF2-A7B2-C634306B14F1}"/>
          </ac:inkMkLst>
        </pc:inkChg>
        <pc:inkChg chg="add del">
          <ac:chgData name="Viet Anh Nguyen" userId="b95f61ff061388d5" providerId="LiveId" clId="{D69AC314-BFE5-4660-9154-E65219F83AC9}" dt="2022-02-28T10:27:06.465" v="1554"/>
          <ac:inkMkLst>
            <pc:docMk/>
            <pc:sldMk cId="3424250949" sldId="634"/>
            <ac:inkMk id="153" creationId="{4501727B-20E9-4A15-A7A3-86C08701F66F}"/>
          </ac:inkMkLst>
        </pc:inkChg>
        <pc:inkChg chg="add del">
          <ac:chgData name="Viet Anh Nguyen" userId="b95f61ff061388d5" providerId="LiveId" clId="{D69AC314-BFE5-4660-9154-E65219F83AC9}" dt="2022-02-28T10:27:06.465" v="1554"/>
          <ac:inkMkLst>
            <pc:docMk/>
            <pc:sldMk cId="3424250949" sldId="634"/>
            <ac:inkMk id="154" creationId="{A863EC75-90BB-4FBD-B590-C2E5C0060F0F}"/>
          </ac:inkMkLst>
        </pc:inkChg>
        <pc:inkChg chg="add del">
          <ac:chgData name="Viet Anh Nguyen" userId="b95f61ff061388d5" providerId="LiveId" clId="{D69AC314-BFE5-4660-9154-E65219F83AC9}" dt="2022-02-28T10:27:08.480" v="1559"/>
          <ac:inkMkLst>
            <pc:docMk/>
            <pc:sldMk cId="3424250949" sldId="634"/>
            <ac:inkMk id="155" creationId="{FCE19D64-7F19-40E9-A0CE-F9589CFA8969}"/>
          </ac:inkMkLst>
        </pc:inkChg>
        <pc:inkChg chg="add del">
          <ac:chgData name="Viet Anh Nguyen" userId="b95f61ff061388d5" providerId="LiveId" clId="{D69AC314-BFE5-4660-9154-E65219F83AC9}" dt="2022-02-28T10:27:08.480" v="1559"/>
          <ac:inkMkLst>
            <pc:docMk/>
            <pc:sldMk cId="3424250949" sldId="634"/>
            <ac:inkMk id="156" creationId="{54C1CDD0-AAD2-4B49-8208-9652E3B0FFBE}"/>
          </ac:inkMkLst>
        </pc:inkChg>
        <pc:inkChg chg="add del">
          <ac:chgData name="Viet Anh Nguyen" userId="b95f61ff061388d5" providerId="LiveId" clId="{D69AC314-BFE5-4660-9154-E65219F83AC9}" dt="2022-02-28T10:27:08.480" v="1559"/>
          <ac:inkMkLst>
            <pc:docMk/>
            <pc:sldMk cId="3424250949" sldId="634"/>
            <ac:inkMk id="157" creationId="{3A8C7C32-CA46-42DF-AD0E-602575BA05DB}"/>
          </ac:inkMkLst>
        </pc:inkChg>
        <pc:inkChg chg="add del">
          <ac:chgData name="Viet Anh Nguyen" userId="b95f61ff061388d5" providerId="LiveId" clId="{D69AC314-BFE5-4660-9154-E65219F83AC9}" dt="2022-02-28T10:27:08.480" v="1559"/>
          <ac:inkMkLst>
            <pc:docMk/>
            <pc:sldMk cId="3424250949" sldId="634"/>
            <ac:inkMk id="158" creationId="{FB271713-6C03-4EE9-834E-B04AA6B31731}"/>
          </ac:inkMkLst>
        </pc:inkChg>
        <pc:inkChg chg="add del">
          <ac:chgData name="Viet Anh Nguyen" userId="b95f61ff061388d5" providerId="LiveId" clId="{D69AC314-BFE5-4660-9154-E65219F83AC9}" dt="2022-02-28T10:27:08.480" v="1559"/>
          <ac:inkMkLst>
            <pc:docMk/>
            <pc:sldMk cId="3424250949" sldId="634"/>
            <ac:inkMk id="159" creationId="{15843E9B-738E-4E15-ADBF-0F55E5755DA6}"/>
          </ac:inkMkLst>
        </pc:inkChg>
        <pc:inkChg chg="add del">
          <ac:chgData name="Viet Anh Nguyen" userId="b95f61ff061388d5" providerId="LiveId" clId="{D69AC314-BFE5-4660-9154-E65219F83AC9}" dt="2022-02-28T10:27:09.958" v="1564"/>
          <ac:inkMkLst>
            <pc:docMk/>
            <pc:sldMk cId="3424250949" sldId="634"/>
            <ac:inkMk id="160" creationId="{5F2F03D3-BAF0-4835-920F-AA1F6C3943ED}"/>
          </ac:inkMkLst>
        </pc:inkChg>
        <pc:inkChg chg="add del">
          <ac:chgData name="Viet Anh Nguyen" userId="b95f61ff061388d5" providerId="LiveId" clId="{D69AC314-BFE5-4660-9154-E65219F83AC9}" dt="2022-02-28T10:27:09.958" v="1564"/>
          <ac:inkMkLst>
            <pc:docMk/>
            <pc:sldMk cId="3424250949" sldId="634"/>
            <ac:inkMk id="161" creationId="{A2F85C3D-E434-420D-BFE0-B814AC91D119}"/>
          </ac:inkMkLst>
        </pc:inkChg>
        <pc:inkChg chg="add del">
          <ac:chgData name="Viet Anh Nguyen" userId="b95f61ff061388d5" providerId="LiveId" clId="{D69AC314-BFE5-4660-9154-E65219F83AC9}" dt="2022-02-28T10:27:09.958" v="1564"/>
          <ac:inkMkLst>
            <pc:docMk/>
            <pc:sldMk cId="3424250949" sldId="634"/>
            <ac:inkMk id="162" creationId="{446A94CF-0788-45AE-B828-6F752E120F51}"/>
          </ac:inkMkLst>
        </pc:inkChg>
        <pc:inkChg chg="add del">
          <ac:chgData name="Viet Anh Nguyen" userId="b95f61ff061388d5" providerId="LiveId" clId="{D69AC314-BFE5-4660-9154-E65219F83AC9}" dt="2022-02-28T10:27:09.958" v="1564"/>
          <ac:inkMkLst>
            <pc:docMk/>
            <pc:sldMk cId="3424250949" sldId="634"/>
            <ac:inkMk id="163" creationId="{465F1353-63C3-4AF4-A7CA-6B813D6674AC}"/>
          </ac:inkMkLst>
        </pc:inkChg>
        <pc:inkChg chg="add del">
          <ac:chgData name="Viet Anh Nguyen" userId="b95f61ff061388d5" providerId="LiveId" clId="{D69AC314-BFE5-4660-9154-E65219F83AC9}" dt="2022-02-28T10:27:09.958" v="1564"/>
          <ac:inkMkLst>
            <pc:docMk/>
            <pc:sldMk cId="3424250949" sldId="634"/>
            <ac:inkMk id="164" creationId="{2438494C-0B59-4059-A348-3A18460D4826}"/>
          </ac:inkMkLst>
        </pc:inkChg>
        <pc:inkChg chg="add del mod">
          <ac:chgData name="Viet Anh Nguyen" userId="b95f61ff061388d5" providerId="LiveId" clId="{D69AC314-BFE5-4660-9154-E65219F83AC9}" dt="2022-02-28T10:27:22.379" v="1570"/>
          <ac:inkMkLst>
            <pc:docMk/>
            <pc:sldMk cId="3424250949" sldId="634"/>
            <ac:inkMk id="165" creationId="{E36CE4B4-ACB1-4197-B3F9-733E01B0BF02}"/>
          </ac:inkMkLst>
        </pc:inkChg>
        <pc:inkChg chg="add del">
          <ac:chgData name="Viet Anh Nguyen" userId="b95f61ff061388d5" providerId="LiveId" clId="{D69AC314-BFE5-4660-9154-E65219F83AC9}" dt="2022-02-28T10:27:19.778" v="1568"/>
          <ac:inkMkLst>
            <pc:docMk/>
            <pc:sldMk cId="3424250949" sldId="634"/>
            <ac:inkMk id="166" creationId="{6C20D1AC-797F-461B-84B0-D270B5F73AFD}"/>
          </ac:inkMkLst>
        </pc:inkChg>
        <pc:inkChg chg="add del">
          <ac:chgData name="Viet Anh Nguyen" userId="b95f61ff061388d5" providerId="LiveId" clId="{D69AC314-BFE5-4660-9154-E65219F83AC9}" dt="2022-02-28T10:27:19.778" v="1568"/>
          <ac:inkMkLst>
            <pc:docMk/>
            <pc:sldMk cId="3424250949" sldId="634"/>
            <ac:inkMk id="167" creationId="{570950EA-4927-4538-9FFD-4B0C5502D6ED}"/>
          </ac:inkMkLst>
        </pc:inkChg>
        <pc:inkChg chg="add del">
          <ac:chgData name="Viet Anh Nguyen" userId="b95f61ff061388d5" providerId="LiveId" clId="{D69AC314-BFE5-4660-9154-E65219F83AC9}" dt="2022-02-28T10:27:22.379" v="1570"/>
          <ac:inkMkLst>
            <pc:docMk/>
            <pc:sldMk cId="3424250949" sldId="634"/>
            <ac:inkMk id="168" creationId="{0A147452-B240-4AD2-9ABC-0E6672016D63}"/>
          </ac:inkMkLst>
        </pc:inkChg>
        <pc:inkChg chg="add del">
          <ac:chgData name="Viet Anh Nguyen" userId="b95f61ff061388d5" providerId="LiveId" clId="{D69AC314-BFE5-4660-9154-E65219F83AC9}" dt="2022-02-28T10:27:22.379" v="1570"/>
          <ac:inkMkLst>
            <pc:docMk/>
            <pc:sldMk cId="3424250949" sldId="634"/>
            <ac:inkMk id="169" creationId="{7B5E5FFA-0C68-43B8-97C7-7D3B93B2C59B}"/>
          </ac:inkMkLst>
        </pc:inkChg>
        <pc:inkChg chg="add">
          <ac:chgData name="Viet Anh Nguyen" userId="b95f61ff061388d5" providerId="LiveId" clId="{D69AC314-BFE5-4660-9154-E65219F83AC9}" dt="2022-02-28T10:27:22.379" v="1570"/>
          <ac:inkMkLst>
            <pc:docMk/>
            <pc:sldMk cId="3424250949" sldId="634"/>
            <ac:inkMk id="170" creationId="{399CBC4B-4923-4505-9F57-BB867E72E62A}"/>
          </ac:inkMkLst>
        </pc:inkChg>
        <pc:inkChg chg="add del">
          <ac:chgData name="Viet Anh Nguyen" userId="b95f61ff061388d5" providerId="LiveId" clId="{D69AC314-BFE5-4660-9154-E65219F83AC9}" dt="2022-02-28T10:27:32.957" v="1578"/>
          <ac:inkMkLst>
            <pc:docMk/>
            <pc:sldMk cId="3424250949" sldId="634"/>
            <ac:inkMk id="171" creationId="{607C211F-9AE0-4CC5-A6FE-02712C3B4CA9}"/>
          </ac:inkMkLst>
        </pc:inkChg>
        <pc:inkChg chg="add del">
          <ac:chgData name="Viet Anh Nguyen" userId="b95f61ff061388d5" providerId="LiveId" clId="{D69AC314-BFE5-4660-9154-E65219F83AC9}" dt="2022-02-28T10:27:32.957" v="1578"/>
          <ac:inkMkLst>
            <pc:docMk/>
            <pc:sldMk cId="3424250949" sldId="634"/>
            <ac:inkMk id="172" creationId="{0DE4857F-24A4-41F6-B6B8-E42622BCB04A}"/>
          </ac:inkMkLst>
        </pc:inkChg>
        <pc:inkChg chg="add del">
          <ac:chgData name="Viet Anh Nguyen" userId="b95f61ff061388d5" providerId="LiveId" clId="{D69AC314-BFE5-4660-9154-E65219F83AC9}" dt="2022-02-28T10:27:32.957" v="1578"/>
          <ac:inkMkLst>
            <pc:docMk/>
            <pc:sldMk cId="3424250949" sldId="634"/>
            <ac:inkMk id="173" creationId="{607DE245-762C-4CB0-B07F-FC8D48A09C87}"/>
          </ac:inkMkLst>
        </pc:inkChg>
        <pc:inkChg chg="add del">
          <ac:chgData name="Viet Anh Nguyen" userId="b95f61ff061388d5" providerId="LiveId" clId="{D69AC314-BFE5-4660-9154-E65219F83AC9}" dt="2022-02-28T10:27:32.957" v="1578"/>
          <ac:inkMkLst>
            <pc:docMk/>
            <pc:sldMk cId="3424250949" sldId="634"/>
            <ac:inkMk id="174" creationId="{C6E3A8FC-DE37-4296-BA2C-ECBFD1BE5ECC}"/>
          </ac:inkMkLst>
        </pc:inkChg>
        <pc:inkChg chg="add del">
          <ac:chgData name="Viet Anh Nguyen" userId="b95f61ff061388d5" providerId="LiveId" clId="{D69AC314-BFE5-4660-9154-E65219F83AC9}" dt="2022-02-28T10:27:32.957" v="1578"/>
          <ac:inkMkLst>
            <pc:docMk/>
            <pc:sldMk cId="3424250949" sldId="634"/>
            <ac:inkMk id="175" creationId="{78287C7F-F46A-45B9-837A-4F6090D54A1A}"/>
          </ac:inkMkLst>
        </pc:inkChg>
        <pc:inkChg chg="add del">
          <ac:chgData name="Viet Anh Nguyen" userId="b95f61ff061388d5" providerId="LiveId" clId="{D69AC314-BFE5-4660-9154-E65219F83AC9}" dt="2022-02-28T10:27:32.957" v="1578"/>
          <ac:inkMkLst>
            <pc:docMk/>
            <pc:sldMk cId="3424250949" sldId="634"/>
            <ac:inkMk id="176" creationId="{B7379355-4A89-41C3-96B0-03C4EECCD636}"/>
          </ac:inkMkLst>
        </pc:inkChg>
        <pc:inkChg chg="add del">
          <ac:chgData name="Viet Anh Nguyen" userId="b95f61ff061388d5" providerId="LiveId" clId="{D69AC314-BFE5-4660-9154-E65219F83AC9}" dt="2022-02-28T10:27:32.957" v="1578"/>
          <ac:inkMkLst>
            <pc:docMk/>
            <pc:sldMk cId="3424250949" sldId="634"/>
            <ac:inkMk id="177" creationId="{533ED821-1470-44CB-A7F7-002769614829}"/>
          </ac:inkMkLst>
        </pc:inkChg>
        <pc:inkChg chg="add">
          <ac:chgData name="Viet Anh Nguyen" userId="b95f61ff061388d5" providerId="LiveId" clId="{D69AC314-BFE5-4660-9154-E65219F83AC9}" dt="2022-02-28T10:27:32.957" v="1578"/>
          <ac:inkMkLst>
            <pc:docMk/>
            <pc:sldMk cId="3424250949" sldId="634"/>
            <ac:inkMk id="178" creationId="{75721ABE-A1DE-4534-A2E6-26E70E61C454}"/>
          </ac:inkMkLst>
        </pc:inkChg>
      </pc:sldChg>
      <pc:sldChg chg="addSp delSp new del mod">
        <pc:chgData name="Viet Anh Nguyen" userId="b95f61ff061388d5" providerId="LiveId" clId="{D69AC314-BFE5-4660-9154-E65219F83AC9}" dt="2022-03-02T07:33:53.228" v="3035" actId="2696"/>
        <pc:sldMkLst>
          <pc:docMk/>
          <pc:sldMk cId="452460551" sldId="635"/>
        </pc:sldMkLst>
        <pc:inkChg chg="add del">
          <ac:chgData name="Viet Anh Nguyen" userId="b95f61ff061388d5" providerId="LiveId" clId="{D69AC314-BFE5-4660-9154-E65219F83AC9}" dt="2022-03-02T05:57:10.479" v="1583"/>
          <ac:inkMkLst>
            <pc:docMk/>
            <pc:sldMk cId="452460551" sldId="635"/>
            <ac:inkMk id="2" creationId="{40623556-72C0-47FD-9B5B-734083319581}"/>
          </ac:inkMkLst>
        </pc:inkChg>
        <pc:inkChg chg="add del">
          <ac:chgData name="Viet Anh Nguyen" userId="b95f61ff061388d5" providerId="LiveId" clId="{D69AC314-BFE5-4660-9154-E65219F83AC9}" dt="2022-03-02T05:57:10.479" v="1583"/>
          <ac:inkMkLst>
            <pc:docMk/>
            <pc:sldMk cId="452460551" sldId="635"/>
            <ac:inkMk id="3" creationId="{EC235BEF-A62C-4B1D-A8B1-01B441D9204E}"/>
          </ac:inkMkLst>
        </pc:inkChg>
        <pc:inkChg chg="add del">
          <ac:chgData name="Viet Anh Nguyen" userId="b95f61ff061388d5" providerId="LiveId" clId="{D69AC314-BFE5-4660-9154-E65219F83AC9}" dt="2022-03-02T05:57:10.479" v="1583"/>
          <ac:inkMkLst>
            <pc:docMk/>
            <pc:sldMk cId="452460551" sldId="635"/>
            <ac:inkMk id="4" creationId="{5C6FF587-925E-4ABF-9BDA-ABFE40496396}"/>
          </ac:inkMkLst>
        </pc:inkChg>
        <pc:inkChg chg="add del">
          <ac:chgData name="Viet Anh Nguyen" userId="b95f61ff061388d5" providerId="LiveId" clId="{D69AC314-BFE5-4660-9154-E65219F83AC9}" dt="2022-03-02T05:57:14.782" v="1592"/>
          <ac:inkMkLst>
            <pc:docMk/>
            <pc:sldMk cId="452460551" sldId="635"/>
            <ac:inkMk id="5" creationId="{826D9030-92BB-451C-AE84-D029AAE1EF89}"/>
          </ac:inkMkLst>
        </pc:inkChg>
        <pc:inkChg chg="add del">
          <ac:chgData name="Viet Anh Nguyen" userId="b95f61ff061388d5" providerId="LiveId" clId="{D69AC314-BFE5-4660-9154-E65219F83AC9}" dt="2022-03-02T05:57:14.782" v="1592"/>
          <ac:inkMkLst>
            <pc:docMk/>
            <pc:sldMk cId="452460551" sldId="635"/>
            <ac:inkMk id="6" creationId="{E0B99D33-9A0D-45B9-AF16-F0BBC823344A}"/>
          </ac:inkMkLst>
        </pc:inkChg>
        <pc:inkChg chg="add del">
          <ac:chgData name="Viet Anh Nguyen" userId="b95f61ff061388d5" providerId="LiveId" clId="{D69AC314-BFE5-4660-9154-E65219F83AC9}" dt="2022-03-02T05:57:14.782" v="1592"/>
          <ac:inkMkLst>
            <pc:docMk/>
            <pc:sldMk cId="452460551" sldId="635"/>
            <ac:inkMk id="7" creationId="{61A36E18-0B84-4A61-99F7-43BD7EDFFC6E}"/>
          </ac:inkMkLst>
        </pc:inkChg>
        <pc:inkChg chg="add del">
          <ac:chgData name="Viet Anh Nguyen" userId="b95f61ff061388d5" providerId="LiveId" clId="{D69AC314-BFE5-4660-9154-E65219F83AC9}" dt="2022-03-02T05:57:14.782" v="1592"/>
          <ac:inkMkLst>
            <pc:docMk/>
            <pc:sldMk cId="452460551" sldId="635"/>
            <ac:inkMk id="8" creationId="{094A80C1-D9BE-4B27-A6FB-5C89BE482711}"/>
          </ac:inkMkLst>
        </pc:inkChg>
        <pc:inkChg chg="add del">
          <ac:chgData name="Viet Anh Nguyen" userId="b95f61ff061388d5" providerId="LiveId" clId="{D69AC314-BFE5-4660-9154-E65219F83AC9}" dt="2022-03-02T05:57:14.782" v="1592"/>
          <ac:inkMkLst>
            <pc:docMk/>
            <pc:sldMk cId="452460551" sldId="635"/>
            <ac:inkMk id="9" creationId="{E15D5882-63B8-4131-9D6B-F0B1FE7346EA}"/>
          </ac:inkMkLst>
        </pc:inkChg>
        <pc:inkChg chg="add del">
          <ac:chgData name="Viet Anh Nguyen" userId="b95f61ff061388d5" providerId="LiveId" clId="{D69AC314-BFE5-4660-9154-E65219F83AC9}" dt="2022-03-02T05:57:14.782" v="1592"/>
          <ac:inkMkLst>
            <pc:docMk/>
            <pc:sldMk cId="452460551" sldId="635"/>
            <ac:inkMk id="10" creationId="{06BEFB99-DA5C-4AB6-BFF1-5878BCE3C5DE}"/>
          </ac:inkMkLst>
        </pc:inkChg>
        <pc:inkChg chg="add del">
          <ac:chgData name="Viet Anh Nguyen" userId="b95f61ff061388d5" providerId="LiveId" clId="{D69AC314-BFE5-4660-9154-E65219F83AC9}" dt="2022-03-02T05:57:14.782" v="1592"/>
          <ac:inkMkLst>
            <pc:docMk/>
            <pc:sldMk cId="452460551" sldId="635"/>
            <ac:inkMk id="11" creationId="{73B06641-7980-4DFC-857C-E4252F52A036}"/>
          </ac:inkMkLst>
        </pc:inkChg>
        <pc:inkChg chg="add del">
          <ac:chgData name="Viet Anh Nguyen" userId="b95f61ff061388d5" providerId="LiveId" clId="{D69AC314-BFE5-4660-9154-E65219F83AC9}" dt="2022-03-02T05:57:14.782" v="1592"/>
          <ac:inkMkLst>
            <pc:docMk/>
            <pc:sldMk cId="452460551" sldId="635"/>
            <ac:inkMk id="12" creationId="{48FF1CE9-7A4D-4359-ABD4-A9099C5A8476}"/>
          </ac:inkMkLst>
        </pc:inkChg>
        <pc:inkChg chg="add del">
          <ac:chgData name="Viet Anh Nguyen" userId="b95f61ff061388d5" providerId="LiveId" clId="{D69AC314-BFE5-4660-9154-E65219F83AC9}" dt="2022-03-02T05:57:14.782" v="1592"/>
          <ac:inkMkLst>
            <pc:docMk/>
            <pc:sldMk cId="452460551" sldId="635"/>
            <ac:inkMk id="13" creationId="{A3758537-7799-473B-8172-713DBB02CCA8}"/>
          </ac:inkMkLst>
        </pc:inkChg>
        <pc:inkChg chg="add del">
          <ac:chgData name="Viet Anh Nguyen" userId="b95f61ff061388d5" providerId="LiveId" clId="{D69AC314-BFE5-4660-9154-E65219F83AC9}" dt="2022-03-02T05:57:14.782" v="1592"/>
          <ac:inkMkLst>
            <pc:docMk/>
            <pc:sldMk cId="452460551" sldId="635"/>
            <ac:inkMk id="14" creationId="{6A885251-92FF-4402-8ABF-EE2FF1592ACC}"/>
          </ac:inkMkLst>
        </pc:inkChg>
        <pc:inkChg chg="add del">
          <ac:chgData name="Viet Anh Nguyen" userId="b95f61ff061388d5" providerId="LiveId" clId="{D69AC314-BFE5-4660-9154-E65219F83AC9}" dt="2022-03-02T05:57:16.574" v="1594"/>
          <ac:inkMkLst>
            <pc:docMk/>
            <pc:sldMk cId="452460551" sldId="635"/>
            <ac:inkMk id="15" creationId="{E5B8427A-3A4B-48B8-8CDD-D73A0028A9ED}"/>
          </ac:inkMkLst>
        </pc:inkChg>
        <pc:inkChg chg="add del">
          <ac:chgData name="Viet Anh Nguyen" userId="b95f61ff061388d5" providerId="LiveId" clId="{D69AC314-BFE5-4660-9154-E65219F83AC9}" dt="2022-03-02T05:57:16.574" v="1594"/>
          <ac:inkMkLst>
            <pc:docMk/>
            <pc:sldMk cId="452460551" sldId="635"/>
            <ac:inkMk id="16" creationId="{572C872C-E42C-4E96-BB42-E42902DF9428}"/>
          </ac:inkMkLst>
        </pc:inkChg>
        <pc:inkChg chg="add">
          <ac:chgData name="Viet Anh Nguyen" userId="b95f61ff061388d5" providerId="LiveId" clId="{D69AC314-BFE5-4660-9154-E65219F83AC9}" dt="2022-03-02T05:57:16.574" v="1594"/>
          <ac:inkMkLst>
            <pc:docMk/>
            <pc:sldMk cId="452460551" sldId="635"/>
            <ac:inkMk id="17" creationId="{DDF26D12-0CEE-45AA-B160-2DD3F1D92CC4}"/>
          </ac:inkMkLst>
        </pc:inkChg>
        <pc:inkChg chg="add del">
          <ac:chgData name="Viet Anh Nguyen" userId="b95f61ff061388d5" providerId="LiveId" clId="{D69AC314-BFE5-4660-9154-E65219F83AC9}" dt="2022-03-02T05:57:23.264" v="1603"/>
          <ac:inkMkLst>
            <pc:docMk/>
            <pc:sldMk cId="452460551" sldId="635"/>
            <ac:inkMk id="18" creationId="{59C597DA-E4CD-4365-A18B-7B57073379D1}"/>
          </ac:inkMkLst>
        </pc:inkChg>
        <pc:inkChg chg="add del">
          <ac:chgData name="Viet Anh Nguyen" userId="b95f61ff061388d5" providerId="LiveId" clId="{D69AC314-BFE5-4660-9154-E65219F83AC9}" dt="2022-03-02T05:57:23.264" v="1603"/>
          <ac:inkMkLst>
            <pc:docMk/>
            <pc:sldMk cId="452460551" sldId="635"/>
            <ac:inkMk id="19" creationId="{D2DD2DBB-F737-4680-B4D7-FDF8FD37F88C}"/>
          </ac:inkMkLst>
        </pc:inkChg>
        <pc:inkChg chg="add del">
          <ac:chgData name="Viet Anh Nguyen" userId="b95f61ff061388d5" providerId="LiveId" clId="{D69AC314-BFE5-4660-9154-E65219F83AC9}" dt="2022-03-02T05:57:23.264" v="1603"/>
          <ac:inkMkLst>
            <pc:docMk/>
            <pc:sldMk cId="452460551" sldId="635"/>
            <ac:inkMk id="20" creationId="{614FE9DF-C5C8-4AE0-B456-A020FB2F1018}"/>
          </ac:inkMkLst>
        </pc:inkChg>
        <pc:inkChg chg="add del">
          <ac:chgData name="Viet Anh Nguyen" userId="b95f61ff061388d5" providerId="LiveId" clId="{D69AC314-BFE5-4660-9154-E65219F83AC9}" dt="2022-03-02T05:57:23.264" v="1603"/>
          <ac:inkMkLst>
            <pc:docMk/>
            <pc:sldMk cId="452460551" sldId="635"/>
            <ac:inkMk id="21" creationId="{1641C746-815C-4216-9C00-015D74D8E183}"/>
          </ac:inkMkLst>
        </pc:inkChg>
        <pc:inkChg chg="add del">
          <ac:chgData name="Viet Anh Nguyen" userId="b95f61ff061388d5" providerId="LiveId" clId="{D69AC314-BFE5-4660-9154-E65219F83AC9}" dt="2022-03-02T05:57:23.264" v="1603"/>
          <ac:inkMkLst>
            <pc:docMk/>
            <pc:sldMk cId="452460551" sldId="635"/>
            <ac:inkMk id="22" creationId="{B38846B3-47A2-4ECB-A1D9-FCA0BDE07478}"/>
          </ac:inkMkLst>
        </pc:inkChg>
        <pc:inkChg chg="add del">
          <ac:chgData name="Viet Anh Nguyen" userId="b95f61ff061388d5" providerId="LiveId" clId="{D69AC314-BFE5-4660-9154-E65219F83AC9}" dt="2022-03-02T05:57:23.264" v="1603"/>
          <ac:inkMkLst>
            <pc:docMk/>
            <pc:sldMk cId="452460551" sldId="635"/>
            <ac:inkMk id="23" creationId="{FABCF564-8865-4D12-9F12-FDAB8DEFC3F8}"/>
          </ac:inkMkLst>
        </pc:inkChg>
        <pc:inkChg chg="add del">
          <ac:chgData name="Viet Anh Nguyen" userId="b95f61ff061388d5" providerId="LiveId" clId="{D69AC314-BFE5-4660-9154-E65219F83AC9}" dt="2022-03-02T05:57:23.264" v="1603"/>
          <ac:inkMkLst>
            <pc:docMk/>
            <pc:sldMk cId="452460551" sldId="635"/>
            <ac:inkMk id="24" creationId="{EE05BEC4-AE09-4E78-A9E4-FC05278E846F}"/>
          </ac:inkMkLst>
        </pc:inkChg>
        <pc:inkChg chg="add del">
          <ac:chgData name="Viet Anh Nguyen" userId="b95f61ff061388d5" providerId="LiveId" clId="{D69AC314-BFE5-4660-9154-E65219F83AC9}" dt="2022-03-02T05:57:23.264" v="1603"/>
          <ac:inkMkLst>
            <pc:docMk/>
            <pc:sldMk cId="452460551" sldId="635"/>
            <ac:inkMk id="25" creationId="{B26ED8BC-1D33-4F1D-9A5E-2CBEB3A044E4}"/>
          </ac:inkMkLst>
        </pc:inkChg>
        <pc:inkChg chg="add del">
          <ac:chgData name="Viet Anh Nguyen" userId="b95f61ff061388d5" providerId="LiveId" clId="{D69AC314-BFE5-4660-9154-E65219F83AC9}" dt="2022-03-02T05:57:24.455" v="1607"/>
          <ac:inkMkLst>
            <pc:docMk/>
            <pc:sldMk cId="452460551" sldId="635"/>
            <ac:inkMk id="26" creationId="{6DA8C11F-8ED2-415A-B623-96EF296AB60E}"/>
          </ac:inkMkLst>
        </pc:inkChg>
        <pc:inkChg chg="add del">
          <ac:chgData name="Viet Anh Nguyen" userId="b95f61ff061388d5" providerId="LiveId" clId="{D69AC314-BFE5-4660-9154-E65219F83AC9}" dt="2022-03-02T05:57:24.455" v="1607"/>
          <ac:inkMkLst>
            <pc:docMk/>
            <pc:sldMk cId="452460551" sldId="635"/>
            <ac:inkMk id="27" creationId="{B5315120-CF1F-48C2-891D-D7938CE1ED3A}"/>
          </ac:inkMkLst>
        </pc:inkChg>
        <pc:inkChg chg="add del">
          <ac:chgData name="Viet Anh Nguyen" userId="b95f61ff061388d5" providerId="LiveId" clId="{D69AC314-BFE5-4660-9154-E65219F83AC9}" dt="2022-03-02T05:57:24.455" v="1607"/>
          <ac:inkMkLst>
            <pc:docMk/>
            <pc:sldMk cId="452460551" sldId="635"/>
            <ac:inkMk id="28" creationId="{9CF6D6B4-67B4-45A0-A9DA-C72DB933358D}"/>
          </ac:inkMkLst>
        </pc:inkChg>
        <pc:inkChg chg="add del">
          <ac:chgData name="Viet Anh Nguyen" userId="b95f61ff061388d5" providerId="LiveId" clId="{D69AC314-BFE5-4660-9154-E65219F83AC9}" dt="2022-03-02T05:57:24.455" v="1607"/>
          <ac:inkMkLst>
            <pc:docMk/>
            <pc:sldMk cId="452460551" sldId="635"/>
            <ac:inkMk id="29" creationId="{18E992CA-3A23-451B-B6A0-A241D450F894}"/>
          </ac:inkMkLst>
        </pc:inkChg>
        <pc:inkChg chg="add">
          <ac:chgData name="Viet Anh Nguyen" userId="b95f61ff061388d5" providerId="LiveId" clId="{D69AC314-BFE5-4660-9154-E65219F83AC9}" dt="2022-03-02T05:57:24.455" v="1607"/>
          <ac:inkMkLst>
            <pc:docMk/>
            <pc:sldMk cId="452460551" sldId="635"/>
            <ac:inkMk id="30" creationId="{9F4A0180-378A-4EF4-BF27-B26086591AE7}"/>
          </ac:inkMkLst>
        </pc:inkChg>
        <pc:inkChg chg="add del">
          <ac:chgData name="Viet Anh Nguyen" userId="b95f61ff061388d5" providerId="LiveId" clId="{D69AC314-BFE5-4660-9154-E65219F83AC9}" dt="2022-03-02T05:57:25.664" v="1611"/>
          <ac:inkMkLst>
            <pc:docMk/>
            <pc:sldMk cId="452460551" sldId="635"/>
            <ac:inkMk id="31" creationId="{E12F7489-71C6-40CA-BC53-4C07E6430A36}"/>
          </ac:inkMkLst>
        </pc:inkChg>
        <pc:inkChg chg="add del">
          <ac:chgData name="Viet Anh Nguyen" userId="b95f61ff061388d5" providerId="LiveId" clId="{D69AC314-BFE5-4660-9154-E65219F83AC9}" dt="2022-03-02T05:57:25.664" v="1611"/>
          <ac:inkMkLst>
            <pc:docMk/>
            <pc:sldMk cId="452460551" sldId="635"/>
            <ac:inkMk id="32" creationId="{2797D634-3277-4E71-9FDA-5EFB2F45912B}"/>
          </ac:inkMkLst>
        </pc:inkChg>
        <pc:inkChg chg="add del">
          <ac:chgData name="Viet Anh Nguyen" userId="b95f61ff061388d5" providerId="LiveId" clId="{D69AC314-BFE5-4660-9154-E65219F83AC9}" dt="2022-03-02T05:57:25.664" v="1611"/>
          <ac:inkMkLst>
            <pc:docMk/>
            <pc:sldMk cId="452460551" sldId="635"/>
            <ac:inkMk id="33" creationId="{C3BA13A5-7DA4-44BF-9F5E-3F7E7D3F5FE2}"/>
          </ac:inkMkLst>
        </pc:inkChg>
        <pc:inkChg chg="add">
          <ac:chgData name="Viet Anh Nguyen" userId="b95f61ff061388d5" providerId="LiveId" clId="{D69AC314-BFE5-4660-9154-E65219F83AC9}" dt="2022-03-02T05:57:25.664" v="1611"/>
          <ac:inkMkLst>
            <pc:docMk/>
            <pc:sldMk cId="452460551" sldId="635"/>
            <ac:inkMk id="34" creationId="{D8AE8A33-C5EE-41D1-921F-C37E87DD35A8}"/>
          </ac:inkMkLst>
        </pc:inkChg>
        <pc:inkChg chg="add del">
          <ac:chgData name="Viet Anh Nguyen" userId="b95f61ff061388d5" providerId="LiveId" clId="{D69AC314-BFE5-4660-9154-E65219F83AC9}" dt="2022-03-02T05:57:30.557" v="1616"/>
          <ac:inkMkLst>
            <pc:docMk/>
            <pc:sldMk cId="452460551" sldId="635"/>
            <ac:inkMk id="35" creationId="{E4C69287-7806-44F3-94CA-DFAD55E53535}"/>
          </ac:inkMkLst>
        </pc:inkChg>
        <pc:inkChg chg="add del">
          <ac:chgData name="Viet Anh Nguyen" userId="b95f61ff061388d5" providerId="LiveId" clId="{D69AC314-BFE5-4660-9154-E65219F83AC9}" dt="2022-03-02T05:57:30.557" v="1616"/>
          <ac:inkMkLst>
            <pc:docMk/>
            <pc:sldMk cId="452460551" sldId="635"/>
            <ac:inkMk id="36" creationId="{C461712B-0C24-4DC5-B733-E6839D112144}"/>
          </ac:inkMkLst>
        </pc:inkChg>
        <pc:inkChg chg="add del">
          <ac:chgData name="Viet Anh Nguyen" userId="b95f61ff061388d5" providerId="LiveId" clId="{D69AC314-BFE5-4660-9154-E65219F83AC9}" dt="2022-03-02T05:57:30.557" v="1616"/>
          <ac:inkMkLst>
            <pc:docMk/>
            <pc:sldMk cId="452460551" sldId="635"/>
            <ac:inkMk id="37" creationId="{7B9205B1-CE43-4DAC-9B30-6CD5265400DA}"/>
          </ac:inkMkLst>
        </pc:inkChg>
        <pc:inkChg chg="add del">
          <ac:chgData name="Viet Anh Nguyen" userId="b95f61ff061388d5" providerId="LiveId" clId="{D69AC314-BFE5-4660-9154-E65219F83AC9}" dt="2022-03-02T05:57:30.557" v="1616"/>
          <ac:inkMkLst>
            <pc:docMk/>
            <pc:sldMk cId="452460551" sldId="635"/>
            <ac:inkMk id="38" creationId="{C2893122-494E-4B39-A9F5-5937936677CE}"/>
          </ac:inkMkLst>
        </pc:inkChg>
        <pc:inkChg chg="add del">
          <ac:chgData name="Viet Anh Nguyen" userId="b95f61ff061388d5" providerId="LiveId" clId="{D69AC314-BFE5-4660-9154-E65219F83AC9}" dt="2022-03-02T05:57:33.652" v="1622"/>
          <ac:inkMkLst>
            <pc:docMk/>
            <pc:sldMk cId="452460551" sldId="635"/>
            <ac:inkMk id="39" creationId="{C272B6B1-2039-4471-B78E-389240387CF5}"/>
          </ac:inkMkLst>
        </pc:inkChg>
        <pc:inkChg chg="add del">
          <ac:chgData name="Viet Anh Nguyen" userId="b95f61ff061388d5" providerId="LiveId" clId="{D69AC314-BFE5-4660-9154-E65219F83AC9}" dt="2022-03-02T05:57:33.652" v="1622"/>
          <ac:inkMkLst>
            <pc:docMk/>
            <pc:sldMk cId="452460551" sldId="635"/>
            <ac:inkMk id="40" creationId="{E7F2D23E-E969-4EB0-BE52-4AEEBF53705E}"/>
          </ac:inkMkLst>
        </pc:inkChg>
        <pc:inkChg chg="add del">
          <ac:chgData name="Viet Anh Nguyen" userId="b95f61ff061388d5" providerId="LiveId" clId="{D69AC314-BFE5-4660-9154-E65219F83AC9}" dt="2022-03-02T05:57:33.652" v="1622"/>
          <ac:inkMkLst>
            <pc:docMk/>
            <pc:sldMk cId="452460551" sldId="635"/>
            <ac:inkMk id="41" creationId="{B2461C51-F270-4A97-8A2B-375E9A1D3A9C}"/>
          </ac:inkMkLst>
        </pc:inkChg>
        <pc:inkChg chg="add del">
          <ac:chgData name="Viet Anh Nguyen" userId="b95f61ff061388d5" providerId="LiveId" clId="{D69AC314-BFE5-4660-9154-E65219F83AC9}" dt="2022-03-02T05:57:33.652" v="1622"/>
          <ac:inkMkLst>
            <pc:docMk/>
            <pc:sldMk cId="452460551" sldId="635"/>
            <ac:inkMk id="42" creationId="{58FC77B1-D8CB-43AF-AC25-5D90E70D5715}"/>
          </ac:inkMkLst>
        </pc:inkChg>
        <pc:inkChg chg="add del">
          <ac:chgData name="Viet Anh Nguyen" userId="b95f61ff061388d5" providerId="LiveId" clId="{D69AC314-BFE5-4660-9154-E65219F83AC9}" dt="2022-03-02T05:57:33.652" v="1622"/>
          <ac:inkMkLst>
            <pc:docMk/>
            <pc:sldMk cId="452460551" sldId="635"/>
            <ac:inkMk id="43" creationId="{7FF05913-35EC-453E-AD22-6D4C87E5DB78}"/>
          </ac:inkMkLst>
        </pc:inkChg>
        <pc:inkChg chg="add del">
          <ac:chgData name="Viet Anh Nguyen" userId="b95f61ff061388d5" providerId="LiveId" clId="{D69AC314-BFE5-4660-9154-E65219F83AC9}" dt="2022-03-02T05:57:33.652" v="1622"/>
          <ac:inkMkLst>
            <pc:docMk/>
            <pc:sldMk cId="452460551" sldId="635"/>
            <ac:inkMk id="44" creationId="{87FEFCF6-8F33-4032-8C9A-35E20CB069ED}"/>
          </ac:inkMkLst>
        </pc:inkChg>
        <pc:inkChg chg="add del">
          <ac:chgData name="Viet Anh Nguyen" userId="b95f61ff061388d5" providerId="LiveId" clId="{D69AC314-BFE5-4660-9154-E65219F83AC9}" dt="2022-03-02T05:57:36.126" v="1628"/>
          <ac:inkMkLst>
            <pc:docMk/>
            <pc:sldMk cId="452460551" sldId="635"/>
            <ac:inkMk id="45" creationId="{EBAB5BED-6EF4-4FCE-A681-2B9C71325BEB}"/>
          </ac:inkMkLst>
        </pc:inkChg>
        <pc:inkChg chg="add del">
          <ac:chgData name="Viet Anh Nguyen" userId="b95f61ff061388d5" providerId="LiveId" clId="{D69AC314-BFE5-4660-9154-E65219F83AC9}" dt="2022-03-02T05:57:36.126" v="1628"/>
          <ac:inkMkLst>
            <pc:docMk/>
            <pc:sldMk cId="452460551" sldId="635"/>
            <ac:inkMk id="46" creationId="{EAEA24BE-37C8-4E8C-BD60-D2E511668138}"/>
          </ac:inkMkLst>
        </pc:inkChg>
        <pc:inkChg chg="add del">
          <ac:chgData name="Viet Anh Nguyen" userId="b95f61ff061388d5" providerId="LiveId" clId="{D69AC314-BFE5-4660-9154-E65219F83AC9}" dt="2022-03-02T05:57:36.126" v="1628"/>
          <ac:inkMkLst>
            <pc:docMk/>
            <pc:sldMk cId="452460551" sldId="635"/>
            <ac:inkMk id="47" creationId="{755CFA20-7913-4346-912D-C14A401747B6}"/>
          </ac:inkMkLst>
        </pc:inkChg>
        <pc:inkChg chg="add del">
          <ac:chgData name="Viet Anh Nguyen" userId="b95f61ff061388d5" providerId="LiveId" clId="{D69AC314-BFE5-4660-9154-E65219F83AC9}" dt="2022-03-02T05:57:36.126" v="1628"/>
          <ac:inkMkLst>
            <pc:docMk/>
            <pc:sldMk cId="452460551" sldId="635"/>
            <ac:inkMk id="48" creationId="{9D463980-23A4-4C25-B911-703967F868FF}"/>
          </ac:inkMkLst>
        </pc:inkChg>
        <pc:inkChg chg="add del">
          <ac:chgData name="Viet Anh Nguyen" userId="b95f61ff061388d5" providerId="LiveId" clId="{D69AC314-BFE5-4660-9154-E65219F83AC9}" dt="2022-03-02T05:57:36.126" v="1628"/>
          <ac:inkMkLst>
            <pc:docMk/>
            <pc:sldMk cId="452460551" sldId="635"/>
            <ac:inkMk id="49" creationId="{73AC77E4-3DBB-43A5-A4F5-588ED176827A}"/>
          </ac:inkMkLst>
        </pc:inkChg>
        <pc:inkChg chg="add del">
          <ac:chgData name="Viet Anh Nguyen" userId="b95f61ff061388d5" providerId="LiveId" clId="{D69AC314-BFE5-4660-9154-E65219F83AC9}" dt="2022-03-02T05:57:36.126" v="1628"/>
          <ac:inkMkLst>
            <pc:docMk/>
            <pc:sldMk cId="452460551" sldId="635"/>
            <ac:inkMk id="50" creationId="{9DFC941E-BB80-495E-B5F9-EEDBF8924A70}"/>
          </ac:inkMkLst>
        </pc:inkChg>
        <pc:inkChg chg="add del">
          <ac:chgData name="Viet Anh Nguyen" userId="b95f61ff061388d5" providerId="LiveId" clId="{D69AC314-BFE5-4660-9154-E65219F83AC9}" dt="2022-03-02T05:57:36.126" v="1628"/>
          <ac:inkMkLst>
            <pc:docMk/>
            <pc:sldMk cId="452460551" sldId="635"/>
            <ac:inkMk id="51" creationId="{AC27396D-F657-45A0-80CF-95FCB2E284BD}"/>
          </ac:inkMkLst>
        </pc:inkChg>
        <pc:inkChg chg="add">
          <ac:chgData name="Viet Anh Nguyen" userId="b95f61ff061388d5" providerId="LiveId" clId="{D69AC314-BFE5-4660-9154-E65219F83AC9}" dt="2022-03-02T05:57:36.126" v="1628"/>
          <ac:inkMkLst>
            <pc:docMk/>
            <pc:sldMk cId="452460551" sldId="635"/>
            <ac:inkMk id="52" creationId="{D3DF89DF-D2A9-464C-9463-52A62A1545D7}"/>
          </ac:inkMkLst>
        </pc:inkChg>
        <pc:inkChg chg="add del">
          <ac:chgData name="Viet Anh Nguyen" userId="b95f61ff061388d5" providerId="LiveId" clId="{D69AC314-BFE5-4660-9154-E65219F83AC9}" dt="2022-03-02T05:57:40.067" v="1631"/>
          <ac:inkMkLst>
            <pc:docMk/>
            <pc:sldMk cId="452460551" sldId="635"/>
            <ac:inkMk id="53" creationId="{36852D3C-528B-423E-9092-BF214FAE440E}"/>
          </ac:inkMkLst>
        </pc:inkChg>
        <pc:inkChg chg="add del">
          <ac:chgData name="Viet Anh Nguyen" userId="b95f61ff061388d5" providerId="LiveId" clId="{D69AC314-BFE5-4660-9154-E65219F83AC9}" dt="2022-03-02T05:57:40.067" v="1631"/>
          <ac:inkMkLst>
            <pc:docMk/>
            <pc:sldMk cId="452460551" sldId="635"/>
            <ac:inkMk id="54" creationId="{BDDFB01B-92CF-4F12-AA2B-4B1DD525623D}"/>
          </ac:inkMkLst>
        </pc:inkChg>
        <pc:inkChg chg="add del">
          <ac:chgData name="Viet Anh Nguyen" userId="b95f61ff061388d5" providerId="LiveId" clId="{D69AC314-BFE5-4660-9154-E65219F83AC9}" dt="2022-03-02T05:57:41.236" v="1634"/>
          <ac:inkMkLst>
            <pc:docMk/>
            <pc:sldMk cId="452460551" sldId="635"/>
            <ac:inkMk id="55" creationId="{1C0278FC-4CCB-48EA-A836-A3CA0E9F2941}"/>
          </ac:inkMkLst>
        </pc:inkChg>
        <pc:inkChg chg="add del">
          <ac:chgData name="Viet Anh Nguyen" userId="b95f61ff061388d5" providerId="LiveId" clId="{D69AC314-BFE5-4660-9154-E65219F83AC9}" dt="2022-03-02T05:57:41.236" v="1634"/>
          <ac:inkMkLst>
            <pc:docMk/>
            <pc:sldMk cId="452460551" sldId="635"/>
            <ac:inkMk id="56" creationId="{FC1C6828-CB1B-4A63-A6C0-093564F727C2}"/>
          </ac:inkMkLst>
        </pc:inkChg>
        <pc:inkChg chg="add del">
          <ac:chgData name="Viet Anh Nguyen" userId="b95f61ff061388d5" providerId="LiveId" clId="{D69AC314-BFE5-4660-9154-E65219F83AC9}" dt="2022-03-02T05:57:41.236" v="1634"/>
          <ac:inkMkLst>
            <pc:docMk/>
            <pc:sldMk cId="452460551" sldId="635"/>
            <ac:inkMk id="57" creationId="{EB884356-981C-49B5-8FE0-F40C44437E25}"/>
          </ac:inkMkLst>
        </pc:inkChg>
        <pc:inkChg chg="add">
          <ac:chgData name="Viet Anh Nguyen" userId="b95f61ff061388d5" providerId="LiveId" clId="{D69AC314-BFE5-4660-9154-E65219F83AC9}" dt="2022-03-02T05:57:41.236" v="1634"/>
          <ac:inkMkLst>
            <pc:docMk/>
            <pc:sldMk cId="452460551" sldId="635"/>
            <ac:inkMk id="58" creationId="{1490B837-0B09-4FD1-BC02-DB0F705D1BDF}"/>
          </ac:inkMkLst>
        </pc:inkChg>
        <pc:inkChg chg="add del">
          <ac:chgData name="Viet Anh Nguyen" userId="b95f61ff061388d5" providerId="LiveId" clId="{D69AC314-BFE5-4660-9154-E65219F83AC9}" dt="2022-03-02T05:57:42.461" v="1637"/>
          <ac:inkMkLst>
            <pc:docMk/>
            <pc:sldMk cId="452460551" sldId="635"/>
            <ac:inkMk id="59" creationId="{8742D03F-9C21-4865-AE6F-30D12A328152}"/>
          </ac:inkMkLst>
        </pc:inkChg>
        <pc:inkChg chg="add del">
          <ac:chgData name="Viet Anh Nguyen" userId="b95f61ff061388d5" providerId="LiveId" clId="{D69AC314-BFE5-4660-9154-E65219F83AC9}" dt="2022-03-02T05:57:42.461" v="1637"/>
          <ac:inkMkLst>
            <pc:docMk/>
            <pc:sldMk cId="452460551" sldId="635"/>
            <ac:inkMk id="60" creationId="{375FAF7F-051D-481B-9798-985DB8C8BEDE}"/>
          </ac:inkMkLst>
        </pc:inkChg>
        <pc:inkChg chg="add">
          <ac:chgData name="Viet Anh Nguyen" userId="b95f61ff061388d5" providerId="LiveId" clId="{D69AC314-BFE5-4660-9154-E65219F83AC9}" dt="2022-03-02T05:57:42.461" v="1637"/>
          <ac:inkMkLst>
            <pc:docMk/>
            <pc:sldMk cId="452460551" sldId="635"/>
            <ac:inkMk id="61" creationId="{58654704-F050-4E76-9793-7B8FDD20BC7D}"/>
          </ac:inkMkLst>
        </pc:inkChg>
        <pc:inkChg chg="add del">
          <ac:chgData name="Viet Anh Nguyen" userId="b95f61ff061388d5" providerId="LiveId" clId="{D69AC314-BFE5-4660-9154-E65219F83AC9}" dt="2022-03-02T05:57:49.156" v="1644"/>
          <ac:inkMkLst>
            <pc:docMk/>
            <pc:sldMk cId="452460551" sldId="635"/>
            <ac:inkMk id="62" creationId="{D167E54F-E8C6-413D-8999-C8C821FDFACB}"/>
          </ac:inkMkLst>
        </pc:inkChg>
        <pc:inkChg chg="add del">
          <ac:chgData name="Viet Anh Nguyen" userId="b95f61ff061388d5" providerId="LiveId" clId="{D69AC314-BFE5-4660-9154-E65219F83AC9}" dt="2022-03-02T05:57:49.156" v="1644"/>
          <ac:inkMkLst>
            <pc:docMk/>
            <pc:sldMk cId="452460551" sldId="635"/>
            <ac:inkMk id="63" creationId="{DDEAA5D4-7798-489C-8853-5118DCBDB580}"/>
          </ac:inkMkLst>
        </pc:inkChg>
        <pc:inkChg chg="add del">
          <ac:chgData name="Viet Anh Nguyen" userId="b95f61ff061388d5" providerId="LiveId" clId="{D69AC314-BFE5-4660-9154-E65219F83AC9}" dt="2022-03-02T05:57:49.156" v="1644"/>
          <ac:inkMkLst>
            <pc:docMk/>
            <pc:sldMk cId="452460551" sldId="635"/>
            <ac:inkMk id="64" creationId="{69BD1392-FA61-43F9-8D08-D8CA56B79FCD}"/>
          </ac:inkMkLst>
        </pc:inkChg>
        <pc:inkChg chg="add del">
          <ac:chgData name="Viet Anh Nguyen" userId="b95f61ff061388d5" providerId="LiveId" clId="{D69AC314-BFE5-4660-9154-E65219F83AC9}" dt="2022-03-02T05:57:49.156" v="1644"/>
          <ac:inkMkLst>
            <pc:docMk/>
            <pc:sldMk cId="452460551" sldId="635"/>
            <ac:inkMk id="65" creationId="{FE13C0D5-F354-4030-8B54-2AEC32A1271A}"/>
          </ac:inkMkLst>
        </pc:inkChg>
        <pc:inkChg chg="add">
          <ac:chgData name="Viet Anh Nguyen" userId="b95f61ff061388d5" providerId="LiveId" clId="{D69AC314-BFE5-4660-9154-E65219F83AC9}" dt="2022-03-02T05:57:48.133" v="1642" actId="9405"/>
          <ac:inkMkLst>
            <pc:docMk/>
            <pc:sldMk cId="452460551" sldId="635"/>
            <ac:inkMk id="66" creationId="{C916AE65-40E2-4BB1-B5CB-28E8323D7CB0}"/>
          </ac:inkMkLst>
        </pc:inkChg>
        <pc:inkChg chg="add">
          <ac:chgData name="Viet Anh Nguyen" userId="b95f61ff061388d5" providerId="LiveId" clId="{D69AC314-BFE5-4660-9154-E65219F83AC9}" dt="2022-03-02T05:57:48.250" v="1643" actId="9405"/>
          <ac:inkMkLst>
            <pc:docMk/>
            <pc:sldMk cId="452460551" sldId="635"/>
            <ac:inkMk id="67" creationId="{BA345A96-0377-438B-9886-8E81EA62EADD}"/>
          </ac:inkMkLst>
        </pc:inkChg>
        <pc:inkChg chg="add">
          <ac:chgData name="Viet Anh Nguyen" userId="b95f61ff061388d5" providerId="LiveId" clId="{D69AC314-BFE5-4660-9154-E65219F83AC9}" dt="2022-03-02T05:57:49.156" v="1644"/>
          <ac:inkMkLst>
            <pc:docMk/>
            <pc:sldMk cId="452460551" sldId="635"/>
            <ac:inkMk id="68" creationId="{0D11E86A-6936-4454-8349-B6C324D3747F}"/>
          </ac:inkMkLst>
        </pc:inkChg>
        <pc:inkChg chg="add del">
          <ac:chgData name="Viet Anh Nguyen" userId="b95f61ff061388d5" providerId="LiveId" clId="{D69AC314-BFE5-4660-9154-E65219F83AC9}" dt="2022-03-02T05:57:55.158" v="1647"/>
          <ac:inkMkLst>
            <pc:docMk/>
            <pc:sldMk cId="452460551" sldId="635"/>
            <ac:inkMk id="69" creationId="{000A8DFF-BFED-4910-BE3A-99903E007DD2}"/>
          </ac:inkMkLst>
        </pc:inkChg>
        <pc:inkChg chg="add del">
          <ac:chgData name="Viet Anh Nguyen" userId="b95f61ff061388d5" providerId="LiveId" clId="{D69AC314-BFE5-4660-9154-E65219F83AC9}" dt="2022-03-02T05:57:55.158" v="1647"/>
          <ac:inkMkLst>
            <pc:docMk/>
            <pc:sldMk cId="452460551" sldId="635"/>
            <ac:inkMk id="70" creationId="{1A63E2BC-4978-4EE4-B783-21FE8B134C01}"/>
          </ac:inkMkLst>
        </pc:inkChg>
        <pc:inkChg chg="add">
          <ac:chgData name="Viet Anh Nguyen" userId="b95f61ff061388d5" providerId="LiveId" clId="{D69AC314-BFE5-4660-9154-E65219F83AC9}" dt="2022-03-02T05:57:55.158" v="1647"/>
          <ac:inkMkLst>
            <pc:docMk/>
            <pc:sldMk cId="452460551" sldId="635"/>
            <ac:inkMk id="71" creationId="{EF95AF41-F416-48EC-81A6-003587DFE63C}"/>
          </ac:inkMkLst>
        </pc:inkChg>
        <pc:inkChg chg="add del">
          <ac:chgData name="Viet Anh Nguyen" userId="b95f61ff061388d5" providerId="LiveId" clId="{D69AC314-BFE5-4660-9154-E65219F83AC9}" dt="2022-03-02T05:57:56.736" v="1650"/>
          <ac:inkMkLst>
            <pc:docMk/>
            <pc:sldMk cId="452460551" sldId="635"/>
            <ac:inkMk id="72" creationId="{6278C81A-E9E0-4431-B0F5-BD8CD66B2B1D}"/>
          </ac:inkMkLst>
        </pc:inkChg>
        <pc:inkChg chg="add del">
          <ac:chgData name="Viet Anh Nguyen" userId="b95f61ff061388d5" providerId="LiveId" clId="{D69AC314-BFE5-4660-9154-E65219F83AC9}" dt="2022-03-02T05:57:56.736" v="1650"/>
          <ac:inkMkLst>
            <pc:docMk/>
            <pc:sldMk cId="452460551" sldId="635"/>
            <ac:inkMk id="73" creationId="{101E9575-1566-4848-AF6E-16EF1BB842B8}"/>
          </ac:inkMkLst>
        </pc:inkChg>
        <pc:inkChg chg="add">
          <ac:chgData name="Viet Anh Nguyen" userId="b95f61ff061388d5" providerId="LiveId" clId="{D69AC314-BFE5-4660-9154-E65219F83AC9}" dt="2022-03-02T05:57:56.736" v="1650"/>
          <ac:inkMkLst>
            <pc:docMk/>
            <pc:sldMk cId="452460551" sldId="635"/>
            <ac:inkMk id="74" creationId="{21EC69D5-58B7-435F-B400-15D750325FD2}"/>
          </ac:inkMkLst>
        </pc:inkChg>
        <pc:inkChg chg="add del">
          <ac:chgData name="Viet Anh Nguyen" userId="b95f61ff061388d5" providerId="LiveId" clId="{D69AC314-BFE5-4660-9154-E65219F83AC9}" dt="2022-03-02T05:57:59.333" v="1654"/>
          <ac:inkMkLst>
            <pc:docMk/>
            <pc:sldMk cId="452460551" sldId="635"/>
            <ac:inkMk id="75" creationId="{ED4FE658-82AE-44A0-B804-F067A4ECDAE0}"/>
          </ac:inkMkLst>
        </pc:inkChg>
        <pc:inkChg chg="add del">
          <ac:chgData name="Viet Anh Nguyen" userId="b95f61ff061388d5" providerId="LiveId" clId="{D69AC314-BFE5-4660-9154-E65219F83AC9}" dt="2022-03-02T05:57:59.333" v="1654"/>
          <ac:inkMkLst>
            <pc:docMk/>
            <pc:sldMk cId="452460551" sldId="635"/>
            <ac:inkMk id="76" creationId="{3C874249-8A76-41FF-BA12-BD7A2C8E6AD5}"/>
          </ac:inkMkLst>
        </pc:inkChg>
        <pc:inkChg chg="add del">
          <ac:chgData name="Viet Anh Nguyen" userId="b95f61ff061388d5" providerId="LiveId" clId="{D69AC314-BFE5-4660-9154-E65219F83AC9}" dt="2022-03-02T05:57:59.333" v="1654"/>
          <ac:inkMkLst>
            <pc:docMk/>
            <pc:sldMk cId="452460551" sldId="635"/>
            <ac:inkMk id="77" creationId="{C038E42E-EE8B-4E3D-8605-8D7F3A08C0B8}"/>
          </ac:inkMkLst>
        </pc:inkChg>
        <pc:inkChg chg="add del">
          <ac:chgData name="Viet Anh Nguyen" userId="b95f61ff061388d5" providerId="LiveId" clId="{D69AC314-BFE5-4660-9154-E65219F83AC9}" dt="2022-03-02T05:58:02.363" v="1656"/>
          <ac:inkMkLst>
            <pc:docMk/>
            <pc:sldMk cId="452460551" sldId="635"/>
            <ac:inkMk id="78" creationId="{D14179C9-F9BB-4D2D-A0A0-7F39A7DD042C}"/>
          </ac:inkMkLst>
        </pc:inkChg>
        <pc:inkChg chg="add del">
          <ac:chgData name="Viet Anh Nguyen" userId="b95f61ff061388d5" providerId="LiveId" clId="{D69AC314-BFE5-4660-9154-E65219F83AC9}" dt="2022-03-02T05:58:02.363" v="1656"/>
          <ac:inkMkLst>
            <pc:docMk/>
            <pc:sldMk cId="452460551" sldId="635"/>
            <ac:inkMk id="79" creationId="{F2FB6E49-A999-4645-8393-B6720F03C7F5}"/>
          </ac:inkMkLst>
        </pc:inkChg>
        <pc:inkChg chg="add">
          <ac:chgData name="Viet Anh Nguyen" userId="b95f61ff061388d5" providerId="LiveId" clId="{D69AC314-BFE5-4660-9154-E65219F83AC9}" dt="2022-03-02T05:58:02.363" v="1656"/>
          <ac:inkMkLst>
            <pc:docMk/>
            <pc:sldMk cId="452460551" sldId="635"/>
            <ac:inkMk id="80" creationId="{37848A83-BBE1-4300-B856-5F05CD8CFABA}"/>
          </ac:inkMkLst>
        </pc:inkChg>
        <pc:inkChg chg="add del">
          <ac:chgData name="Viet Anh Nguyen" userId="b95f61ff061388d5" providerId="LiveId" clId="{D69AC314-BFE5-4660-9154-E65219F83AC9}" dt="2022-03-02T05:58:17.126" v="1659"/>
          <ac:inkMkLst>
            <pc:docMk/>
            <pc:sldMk cId="452460551" sldId="635"/>
            <ac:inkMk id="81" creationId="{BDE9C4C6-227E-4C86-95EB-C2A9B8E8D95B}"/>
          </ac:inkMkLst>
        </pc:inkChg>
        <pc:inkChg chg="add del">
          <ac:chgData name="Viet Anh Nguyen" userId="b95f61ff061388d5" providerId="LiveId" clId="{D69AC314-BFE5-4660-9154-E65219F83AC9}" dt="2022-03-02T05:58:17.126" v="1659"/>
          <ac:inkMkLst>
            <pc:docMk/>
            <pc:sldMk cId="452460551" sldId="635"/>
            <ac:inkMk id="82" creationId="{3B71402A-F906-4CF7-87CE-988782EAF9AD}"/>
          </ac:inkMkLst>
        </pc:inkChg>
        <pc:inkChg chg="add del">
          <ac:chgData name="Viet Anh Nguyen" userId="b95f61ff061388d5" providerId="LiveId" clId="{D69AC314-BFE5-4660-9154-E65219F83AC9}" dt="2022-03-02T05:58:21.576" v="1668"/>
          <ac:inkMkLst>
            <pc:docMk/>
            <pc:sldMk cId="452460551" sldId="635"/>
            <ac:inkMk id="83" creationId="{77F3A4D6-FEBE-4370-8763-3328EEE3F339}"/>
          </ac:inkMkLst>
        </pc:inkChg>
        <pc:inkChg chg="add del">
          <ac:chgData name="Viet Anh Nguyen" userId="b95f61ff061388d5" providerId="LiveId" clId="{D69AC314-BFE5-4660-9154-E65219F83AC9}" dt="2022-03-02T05:58:21.576" v="1668"/>
          <ac:inkMkLst>
            <pc:docMk/>
            <pc:sldMk cId="452460551" sldId="635"/>
            <ac:inkMk id="84" creationId="{074603C1-92B4-4E07-B625-FA1AFE5423C1}"/>
          </ac:inkMkLst>
        </pc:inkChg>
        <pc:inkChg chg="add del">
          <ac:chgData name="Viet Anh Nguyen" userId="b95f61ff061388d5" providerId="LiveId" clId="{D69AC314-BFE5-4660-9154-E65219F83AC9}" dt="2022-03-02T05:58:21.576" v="1668"/>
          <ac:inkMkLst>
            <pc:docMk/>
            <pc:sldMk cId="452460551" sldId="635"/>
            <ac:inkMk id="85" creationId="{1AA1C1EF-12CC-4896-A018-1E28C7182BF5}"/>
          </ac:inkMkLst>
        </pc:inkChg>
        <pc:inkChg chg="add del">
          <ac:chgData name="Viet Anh Nguyen" userId="b95f61ff061388d5" providerId="LiveId" clId="{D69AC314-BFE5-4660-9154-E65219F83AC9}" dt="2022-03-02T05:58:21.576" v="1668"/>
          <ac:inkMkLst>
            <pc:docMk/>
            <pc:sldMk cId="452460551" sldId="635"/>
            <ac:inkMk id="86" creationId="{3C74FB85-CE20-40E1-8C9F-907EFFD66160}"/>
          </ac:inkMkLst>
        </pc:inkChg>
        <pc:inkChg chg="add del">
          <ac:chgData name="Viet Anh Nguyen" userId="b95f61ff061388d5" providerId="LiveId" clId="{D69AC314-BFE5-4660-9154-E65219F83AC9}" dt="2022-03-02T05:58:21.576" v="1668"/>
          <ac:inkMkLst>
            <pc:docMk/>
            <pc:sldMk cId="452460551" sldId="635"/>
            <ac:inkMk id="87" creationId="{A1EA81FC-4450-4855-AEEA-3A18D51652CA}"/>
          </ac:inkMkLst>
        </pc:inkChg>
        <pc:inkChg chg="add del">
          <ac:chgData name="Viet Anh Nguyen" userId="b95f61ff061388d5" providerId="LiveId" clId="{D69AC314-BFE5-4660-9154-E65219F83AC9}" dt="2022-03-02T05:58:21.576" v="1668"/>
          <ac:inkMkLst>
            <pc:docMk/>
            <pc:sldMk cId="452460551" sldId="635"/>
            <ac:inkMk id="88" creationId="{97BF2871-5BE0-40DA-96AC-E1AA6910490F}"/>
          </ac:inkMkLst>
        </pc:inkChg>
        <pc:inkChg chg="add del">
          <ac:chgData name="Viet Anh Nguyen" userId="b95f61ff061388d5" providerId="LiveId" clId="{D69AC314-BFE5-4660-9154-E65219F83AC9}" dt="2022-03-02T05:58:21.576" v="1668"/>
          <ac:inkMkLst>
            <pc:docMk/>
            <pc:sldMk cId="452460551" sldId="635"/>
            <ac:inkMk id="89" creationId="{78DC5735-310B-4771-8DA4-3FFA65251D20}"/>
          </ac:inkMkLst>
        </pc:inkChg>
        <pc:inkChg chg="add del">
          <ac:chgData name="Viet Anh Nguyen" userId="b95f61ff061388d5" providerId="LiveId" clId="{D69AC314-BFE5-4660-9154-E65219F83AC9}" dt="2022-03-02T05:58:21.576" v="1668"/>
          <ac:inkMkLst>
            <pc:docMk/>
            <pc:sldMk cId="452460551" sldId="635"/>
            <ac:inkMk id="90" creationId="{6EDD84CE-2EDA-4CE1-BF57-455007B2FD0B}"/>
          </ac:inkMkLst>
        </pc:inkChg>
        <pc:inkChg chg="add del">
          <ac:chgData name="Viet Anh Nguyen" userId="b95f61ff061388d5" providerId="LiveId" clId="{D69AC314-BFE5-4660-9154-E65219F83AC9}" dt="2022-03-02T05:58:21.576" v="1668"/>
          <ac:inkMkLst>
            <pc:docMk/>
            <pc:sldMk cId="452460551" sldId="635"/>
            <ac:inkMk id="91" creationId="{F354C278-3FEB-4CFB-B400-4CED55CA59B3}"/>
          </ac:inkMkLst>
        </pc:inkChg>
        <pc:inkChg chg="add del">
          <ac:chgData name="Viet Anh Nguyen" userId="b95f61ff061388d5" providerId="LiveId" clId="{D69AC314-BFE5-4660-9154-E65219F83AC9}" dt="2022-03-02T05:58:27.014" v="1682"/>
          <ac:inkMkLst>
            <pc:docMk/>
            <pc:sldMk cId="452460551" sldId="635"/>
            <ac:inkMk id="92" creationId="{D7B18E33-FD52-40C6-BDF5-3B3F4E0F97CD}"/>
          </ac:inkMkLst>
        </pc:inkChg>
        <pc:inkChg chg="add del">
          <ac:chgData name="Viet Anh Nguyen" userId="b95f61ff061388d5" providerId="LiveId" clId="{D69AC314-BFE5-4660-9154-E65219F83AC9}" dt="2022-03-02T05:58:24.075" v="1675"/>
          <ac:inkMkLst>
            <pc:docMk/>
            <pc:sldMk cId="452460551" sldId="635"/>
            <ac:inkMk id="93" creationId="{E5485FC5-5806-4439-8628-0F059147591B}"/>
          </ac:inkMkLst>
        </pc:inkChg>
        <pc:inkChg chg="add del">
          <ac:chgData name="Viet Anh Nguyen" userId="b95f61ff061388d5" providerId="LiveId" clId="{D69AC314-BFE5-4660-9154-E65219F83AC9}" dt="2022-03-02T05:58:24.075" v="1675"/>
          <ac:inkMkLst>
            <pc:docMk/>
            <pc:sldMk cId="452460551" sldId="635"/>
            <ac:inkMk id="94" creationId="{8EFF4E85-3B3C-40C6-A55D-6D9A90F6914E}"/>
          </ac:inkMkLst>
        </pc:inkChg>
        <pc:inkChg chg="add del">
          <ac:chgData name="Viet Anh Nguyen" userId="b95f61ff061388d5" providerId="LiveId" clId="{D69AC314-BFE5-4660-9154-E65219F83AC9}" dt="2022-03-02T05:58:24.075" v="1675"/>
          <ac:inkMkLst>
            <pc:docMk/>
            <pc:sldMk cId="452460551" sldId="635"/>
            <ac:inkMk id="95" creationId="{D7A9AB7D-6897-4954-82D0-8339C6FA5535}"/>
          </ac:inkMkLst>
        </pc:inkChg>
        <pc:inkChg chg="add del">
          <ac:chgData name="Viet Anh Nguyen" userId="b95f61ff061388d5" providerId="LiveId" clId="{D69AC314-BFE5-4660-9154-E65219F83AC9}" dt="2022-03-02T05:58:24.075" v="1675"/>
          <ac:inkMkLst>
            <pc:docMk/>
            <pc:sldMk cId="452460551" sldId="635"/>
            <ac:inkMk id="96" creationId="{B3FEE71F-4BA9-4087-8773-851B1A1A98D0}"/>
          </ac:inkMkLst>
        </pc:inkChg>
        <pc:inkChg chg="add del">
          <ac:chgData name="Viet Anh Nguyen" userId="b95f61ff061388d5" providerId="LiveId" clId="{D69AC314-BFE5-4660-9154-E65219F83AC9}" dt="2022-03-02T05:58:24.075" v="1675"/>
          <ac:inkMkLst>
            <pc:docMk/>
            <pc:sldMk cId="452460551" sldId="635"/>
            <ac:inkMk id="97" creationId="{BF515D62-4288-4E06-B057-91567C59EC29}"/>
          </ac:inkMkLst>
        </pc:inkChg>
        <pc:inkChg chg="add del">
          <ac:chgData name="Viet Anh Nguyen" userId="b95f61ff061388d5" providerId="LiveId" clId="{D69AC314-BFE5-4660-9154-E65219F83AC9}" dt="2022-03-02T05:58:24.075" v="1675"/>
          <ac:inkMkLst>
            <pc:docMk/>
            <pc:sldMk cId="452460551" sldId="635"/>
            <ac:inkMk id="98" creationId="{F408F30E-0D4B-49D5-A3AF-AE7C8B36C569}"/>
          </ac:inkMkLst>
        </pc:inkChg>
        <pc:inkChg chg="add del">
          <ac:chgData name="Viet Anh Nguyen" userId="b95f61ff061388d5" providerId="LiveId" clId="{D69AC314-BFE5-4660-9154-E65219F83AC9}" dt="2022-03-02T05:58:25.181" v="1678"/>
          <ac:inkMkLst>
            <pc:docMk/>
            <pc:sldMk cId="452460551" sldId="635"/>
            <ac:inkMk id="99" creationId="{A9F74090-F1AB-4209-B140-F3897A004005}"/>
          </ac:inkMkLst>
        </pc:inkChg>
        <pc:inkChg chg="add del">
          <ac:chgData name="Viet Anh Nguyen" userId="b95f61ff061388d5" providerId="LiveId" clId="{D69AC314-BFE5-4660-9154-E65219F83AC9}" dt="2022-03-02T05:58:25.181" v="1678"/>
          <ac:inkMkLst>
            <pc:docMk/>
            <pc:sldMk cId="452460551" sldId="635"/>
            <ac:inkMk id="100" creationId="{801FB4DA-F62E-4288-A8AE-3E2846B107F9}"/>
          </ac:inkMkLst>
        </pc:inkChg>
        <pc:inkChg chg="add del">
          <ac:chgData name="Viet Anh Nguyen" userId="b95f61ff061388d5" providerId="LiveId" clId="{D69AC314-BFE5-4660-9154-E65219F83AC9}" dt="2022-03-02T05:58:25.181" v="1678"/>
          <ac:inkMkLst>
            <pc:docMk/>
            <pc:sldMk cId="452460551" sldId="635"/>
            <ac:inkMk id="101" creationId="{326B3396-EF44-41B8-9E59-5E962EBE4DF7}"/>
          </ac:inkMkLst>
        </pc:inkChg>
        <pc:inkChg chg="add del">
          <ac:chgData name="Viet Anh Nguyen" userId="b95f61ff061388d5" providerId="LiveId" clId="{D69AC314-BFE5-4660-9154-E65219F83AC9}" dt="2022-03-02T05:58:27.014" v="1682"/>
          <ac:inkMkLst>
            <pc:docMk/>
            <pc:sldMk cId="452460551" sldId="635"/>
            <ac:inkMk id="102" creationId="{4056D2B2-180F-490B-8F42-7436CAE35B57}"/>
          </ac:inkMkLst>
        </pc:inkChg>
        <pc:inkChg chg="add del">
          <ac:chgData name="Viet Anh Nguyen" userId="b95f61ff061388d5" providerId="LiveId" clId="{D69AC314-BFE5-4660-9154-E65219F83AC9}" dt="2022-03-02T05:58:27.014" v="1682"/>
          <ac:inkMkLst>
            <pc:docMk/>
            <pc:sldMk cId="452460551" sldId="635"/>
            <ac:inkMk id="103" creationId="{565C0FE2-595E-46E1-8967-26EC1F67233D}"/>
          </ac:inkMkLst>
        </pc:inkChg>
        <pc:inkChg chg="add del">
          <ac:chgData name="Viet Anh Nguyen" userId="b95f61ff061388d5" providerId="LiveId" clId="{D69AC314-BFE5-4660-9154-E65219F83AC9}" dt="2022-03-02T05:58:27.014" v="1682"/>
          <ac:inkMkLst>
            <pc:docMk/>
            <pc:sldMk cId="452460551" sldId="635"/>
            <ac:inkMk id="104" creationId="{D24C8A08-6D13-4080-9115-72AD4E272253}"/>
          </ac:inkMkLst>
        </pc:inkChg>
        <pc:inkChg chg="add del">
          <ac:chgData name="Viet Anh Nguyen" userId="b95f61ff061388d5" providerId="LiveId" clId="{D69AC314-BFE5-4660-9154-E65219F83AC9}" dt="2022-03-02T05:58:27.014" v="1682"/>
          <ac:inkMkLst>
            <pc:docMk/>
            <pc:sldMk cId="452460551" sldId="635"/>
            <ac:inkMk id="105" creationId="{1C33F409-570E-4DBA-ABB4-4904780574F7}"/>
          </ac:inkMkLst>
        </pc:inkChg>
        <pc:inkChg chg="add">
          <ac:chgData name="Viet Anh Nguyen" userId="b95f61ff061388d5" providerId="LiveId" clId="{D69AC314-BFE5-4660-9154-E65219F83AC9}" dt="2022-03-02T05:58:27.014" v="1682"/>
          <ac:inkMkLst>
            <pc:docMk/>
            <pc:sldMk cId="452460551" sldId="635"/>
            <ac:inkMk id="106" creationId="{AD20DB0E-3C61-48D8-BB20-9FDC48226518}"/>
          </ac:inkMkLst>
        </pc:inkChg>
        <pc:inkChg chg="add del">
          <ac:chgData name="Viet Anh Nguyen" userId="b95f61ff061388d5" providerId="LiveId" clId="{D69AC314-BFE5-4660-9154-E65219F83AC9}" dt="2022-03-02T05:58:29.184" v="1687"/>
          <ac:inkMkLst>
            <pc:docMk/>
            <pc:sldMk cId="452460551" sldId="635"/>
            <ac:inkMk id="107" creationId="{42E02E18-D09A-4C93-B9E0-79823B671E95}"/>
          </ac:inkMkLst>
        </pc:inkChg>
        <pc:inkChg chg="add del">
          <ac:chgData name="Viet Anh Nguyen" userId="b95f61ff061388d5" providerId="LiveId" clId="{D69AC314-BFE5-4660-9154-E65219F83AC9}" dt="2022-03-02T05:58:29.184" v="1687"/>
          <ac:inkMkLst>
            <pc:docMk/>
            <pc:sldMk cId="452460551" sldId="635"/>
            <ac:inkMk id="108" creationId="{95746FAE-F2C3-41F8-984E-27D1D121811B}"/>
          </ac:inkMkLst>
        </pc:inkChg>
        <pc:inkChg chg="add del">
          <ac:chgData name="Viet Anh Nguyen" userId="b95f61ff061388d5" providerId="LiveId" clId="{D69AC314-BFE5-4660-9154-E65219F83AC9}" dt="2022-03-02T05:58:29.184" v="1687"/>
          <ac:inkMkLst>
            <pc:docMk/>
            <pc:sldMk cId="452460551" sldId="635"/>
            <ac:inkMk id="109" creationId="{625A6B75-9D29-472D-99B3-FA34106B3AC3}"/>
          </ac:inkMkLst>
        </pc:inkChg>
        <pc:inkChg chg="add del">
          <ac:chgData name="Viet Anh Nguyen" userId="b95f61ff061388d5" providerId="LiveId" clId="{D69AC314-BFE5-4660-9154-E65219F83AC9}" dt="2022-03-02T05:58:29.184" v="1687"/>
          <ac:inkMkLst>
            <pc:docMk/>
            <pc:sldMk cId="452460551" sldId="635"/>
            <ac:inkMk id="110" creationId="{139F5546-36FB-45F9-AB3F-200870827F98}"/>
          </ac:inkMkLst>
        </pc:inkChg>
        <pc:inkChg chg="add">
          <ac:chgData name="Viet Anh Nguyen" userId="b95f61ff061388d5" providerId="LiveId" clId="{D69AC314-BFE5-4660-9154-E65219F83AC9}" dt="2022-03-02T05:58:29.184" v="1687"/>
          <ac:inkMkLst>
            <pc:docMk/>
            <pc:sldMk cId="452460551" sldId="635"/>
            <ac:inkMk id="111" creationId="{F28DDDF0-26A4-4EF0-B1CD-717054B1CE9F}"/>
          </ac:inkMkLst>
        </pc:inkChg>
        <pc:inkChg chg="add del">
          <ac:chgData name="Viet Anh Nguyen" userId="b95f61ff061388d5" providerId="LiveId" clId="{D69AC314-BFE5-4660-9154-E65219F83AC9}" dt="2022-03-02T05:58:33.265" v="1698"/>
          <ac:inkMkLst>
            <pc:docMk/>
            <pc:sldMk cId="452460551" sldId="635"/>
            <ac:inkMk id="112" creationId="{2629F357-DA81-43EC-8604-70CC6D5832FF}"/>
          </ac:inkMkLst>
        </pc:inkChg>
        <pc:inkChg chg="add del">
          <ac:chgData name="Viet Anh Nguyen" userId="b95f61ff061388d5" providerId="LiveId" clId="{D69AC314-BFE5-4660-9154-E65219F83AC9}" dt="2022-03-02T05:58:33.265" v="1698"/>
          <ac:inkMkLst>
            <pc:docMk/>
            <pc:sldMk cId="452460551" sldId="635"/>
            <ac:inkMk id="113" creationId="{610DC539-FB88-4808-9C93-FA5657BFADEF}"/>
          </ac:inkMkLst>
        </pc:inkChg>
        <pc:inkChg chg="add del">
          <ac:chgData name="Viet Anh Nguyen" userId="b95f61ff061388d5" providerId="LiveId" clId="{D69AC314-BFE5-4660-9154-E65219F83AC9}" dt="2022-03-02T05:58:33.265" v="1698"/>
          <ac:inkMkLst>
            <pc:docMk/>
            <pc:sldMk cId="452460551" sldId="635"/>
            <ac:inkMk id="114" creationId="{C3061242-E7E6-44DF-8965-4A9186DD5013}"/>
          </ac:inkMkLst>
        </pc:inkChg>
        <pc:inkChg chg="add del">
          <ac:chgData name="Viet Anh Nguyen" userId="b95f61ff061388d5" providerId="LiveId" clId="{D69AC314-BFE5-4660-9154-E65219F83AC9}" dt="2022-03-02T05:58:33.265" v="1698"/>
          <ac:inkMkLst>
            <pc:docMk/>
            <pc:sldMk cId="452460551" sldId="635"/>
            <ac:inkMk id="115" creationId="{F20F0AB8-C854-4D49-A1DE-1BDF39431FB0}"/>
          </ac:inkMkLst>
        </pc:inkChg>
        <pc:inkChg chg="add del">
          <ac:chgData name="Viet Anh Nguyen" userId="b95f61ff061388d5" providerId="LiveId" clId="{D69AC314-BFE5-4660-9154-E65219F83AC9}" dt="2022-03-02T05:58:33.265" v="1698"/>
          <ac:inkMkLst>
            <pc:docMk/>
            <pc:sldMk cId="452460551" sldId="635"/>
            <ac:inkMk id="116" creationId="{6D4AEAB9-DDB5-4ACE-95A2-C63FAB6D3F16}"/>
          </ac:inkMkLst>
        </pc:inkChg>
        <pc:inkChg chg="add del">
          <ac:chgData name="Viet Anh Nguyen" userId="b95f61ff061388d5" providerId="LiveId" clId="{D69AC314-BFE5-4660-9154-E65219F83AC9}" dt="2022-03-02T05:58:33.265" v="1698"/>
          <ac:inkMkLst>
            <pc:docMk/>
            <pc:sldMk cId="452460551" sldId="635"/>
            <ac:inkMk id="117" creationId="{DA296D74-718B-4D47-A4FD-A09B331A1E45}"/>
          </ac:inkMkLst>
        </pc:inkChg>
        <pc:inkChg chg="add del">
          <ac:chgData name="Viet Anh Nguyen" userId="b95f61ff061388d5" providerId="LiveId" clId="{D69AC314-BFE5-4660-9154-E65219F83AC9}" dt="2022-03-02T05:58:33.265" v="1698"/>
          <ac:inkMkLst>
            <pc:docMk/>
            <pc:sldMk cId="452460551" sldId="635"/>
            <ac:inkMk id="118" creationId="{9849884A-90DA-4C4A-911B-538FC3D49486}"/>
          </ac:inkMkLst>
        </pc:inkChg>
        <pc:inkChg chg="add del">
          <ac:chgData name="Viet Anh Nguyen" userId="b95f61ff061388d5" providerId="LiveId" clId="{D69AC314-BFE5-4660-9154-E65219F83AC9}" dt="2022-03-02T05:58:33.265" v="1698"/>
          <ac:inkMkLst>
            <pc:docMk/>
            <pc:sldMk cId="452460551" sldId="635"/>
            <ac:inkMk id="119" creationId="{26F55D53-33BD-4D91-ADB8-22734C5DA1AD}"/>
          </ac:inkMkLst>
        </pc:inkChg>
        <pc:inkChg chg="add del">
          <ac:chgData name="Viet Anh Nguyen" userId="b95f61ff061388d5" providerId="LiveId" clId="{D69AC314-BFE5-4660-9154-E65219F83AC9}" dt="2022-03-02T05:58:33.265" v="1698"/>
          <ac:inkMkLst>
            <pc:docMk/>
            <pc:sldMk cId="452460551" sldId="635"/>
            <ac:inkMk id="120" creationId="{CF2EC0D9-054F-4CEE-B412-70D63ACED35B}"/>
          </ac:inkMkLst>
        </pc:inkChg>
        <pc:inkChg chg="add del">
          <ac:chgData name="Viet Anh Nguyen" userId="b95f61ff061388d5" providerId="LiveId" clId="{D69AC314-BFE5-4660-9154-E65219F83AC9}" dt="2022-03-02T05:58:33.265" v="1698"/>
          <ac:inkMkLst>
            <pc:docMk/>
            <pc:sldMk cId="452460551" sldId="635"/>
            <ac:inkMk id="121" creationId="{4368FCBD-3922-4D3C-A33C-76AEA257CA3D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22" creationId="{63549C81-3663-4EDE-AC8D-E9EAFB280940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23" creationId="{9DF473AE-535E-44B2-9BCC-449DB5091634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24" creationId="{B8360B64-B3A1-4CDB-A73B-D8976CA1B608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25" creationId="{CFBDE477-427D-4D4D-869A-43EFE6938A20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26" creationId="{DA863488-BE66-44D0-BF23-92C40D4B718A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27" creationId="{3DC0BF86-994F-427B-B18A-45B211C4F4F0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28" creationId="{4761E055-5FF5-4FD6-BA9B-2CED8F3B02E1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29" creationId="{3F07E62B-986A-4059-A084-0793F6D93B1E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30" creationId="{0084116C-8645-4CEF-810B-464F13FADC6C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31" creationId="{1E3CA13F-595A-47A8-A749-0DF68930CAE2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32" creationId="{088998B1-0211-444B-93E8-1308C92648E1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33" creationId="{266F1CC8-AA00-4BC3-B9AF-E2D973478BD6}"/>
          </ac:inkMkLst>
        </pc:inkChg>
        <pc:inkChg chg="add del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34" creationId="{DD314778-DC3A-4D2B-99E2-1E827ABC6CD7}"/>
          </ac:inkMkLst>
        </pc:inkChg>
        <pc:inkChg chg="add">
          <ac:chgData name="Viet Anh Nguyen" userId="b95f61ff061388d5" providerId="LiveId" clId="{D69AC314-BFE5-4660-9154-E65219F83AC9}" dt="2022-03-02T05:58:39.837" v="1710"/>
          <ac:inkMkLst>
            <pc:docMk/>
            <pc:sldMk cId="452460551" sldId="635"/>
            <ac:inkMk id="135" creationId="{8B39DEBA-C0E2-48B6-8839-5DC848CBE59E}"/>
          </ac:inkMkLst>
        </pc:inkChg>
      </pc:sldChg>
      <pc:sldChg chg="add">
        <pc:chgData name="Viet Anh Nguyen" userId="b95f61ff061388d5" providerId="LiveId" clId="{D69AC314-BFE5-4660-9154-E65219F83AC9}" dt="2022-03-02T07:33:59.944" v="3036"/>
        <pc:sldMkLst>
          <pc:docMk/>
          <pc:sldMk cId="2447680104" sldId="635"/>
        </pc:sldMkLst>
      </pc:sldChg>
      <pc:sldChg chg="addSp delSp modSp new del mod">
        <pc:chgData name="Viet Anh Nguyen" userId="b95f61ff061388d5" providerId="LiveId" clId="{D69AC314-BFE5-4660-9154-E65219F83AC9}" dt="2022-03-02T07:33:53.228" v="3035" actId="2696"/>
        <pc:sldMkLst>
          <pc:docMk/>
          <pc:sldMk cId="1031486814" sldId="636"/>
        </pc:sldMkLst>
        <pc:inkChg chg="add del">
          <ac:chgData name="Viet Anh Nguyen" userId="b95f61ff061388d5" providerId="LiveId" clId="{D69AC314-BFE5-4660-9154-E65219F83AC9}" dt="2022-03-02T05:58:51.691" v="1714"/>
          <ac:inkMkLst>
            <pc:docMk/>
            <pc:sldMk cId="1031486814" sldId="636"/>
            <ac:inkMk id="2" creationId="{9DDB3B8E-39D0-46B7-A989-6AA3131931D6}"/>
          </ac:inkMkLst>
        </pc:inkChg>
        <pc:inkChg chg="add del">
          <ac:chgData name="Viet Anh Nguyen" userId="b95f61ff061388d5" providerId="LiveId" clId="{D69AC314-BFE5-4660-9154-E65219F83AC9}" dt="2022-03-02T05:58:51.691" v="1714"/>
          <ac:inkMkLst>
            <pc:docMk/>
            <pc:sldMk cId="1031486814" sldId="636"/>
            <ac:inkMk id="3" creationId="{247E3757-FA10-4FE0-89CC-7D347F53C215}"/>
          </ac:inkMkLst>
        </pc:inkChg>
        <pc:inkChg chg="add del">
          <ac:chgData name="Viet Anh Nguyen" userId="b95f61ff061388d5" providerId="LiveId" clId="{D69AC314-BFE5-4660-9154-E65219F83AC9}" dt="2022-03-02T05:58:55.879" v="1725"/>
          <ac:inkMkLst>
            <pc:docMk/>
            <pc:sldMk cId="1031486814" sldId="636"/>
            <ac:inkMk id="4" creationId="{AEE6E959-7958-49CA-850C-0813C48CBC67}"/>
          </ac:inkMkLst>
        </pc:inkChg>
        <pc:inkChg chg="add del">
          <ac:chgData name="Viet Anh Nguyen" userId="b95f61ff061388d5" providerId="LiveId" clId="{D69AC314-BFE5-4660-9154-E65219F83AC9}" dt="2022-03-02T05:58:55.879" v="1725"/>
          <ac:inkMkLst>
            <pc:docMk/>
            <pc:sldMk cId="1031486814" sldId="636"/>
            <ac:inkMk id="5" creationId="{8E336A61-07DA-4408-AAD2-135A5ADE5E64}"/>
          </ac:inkMkLst>
        </pc:inkChg>
        <pc:inkChg chg="add del">
          <ac:chgData name="Viet Anh Nguyen" userId="b95f61ff061388d5" providerId="LiveId" clId="{D69AC314-BFE5-4660-9154-E65219F83AC9}" dt="2022-03-02T05:58:55.879" v="1725"/>
          <ac:inkMkLst>
            <pc:docMk/>
            <pc:sldMk cId="1031486814" sldId="636"/>
            <ac:inkMk id="6" creationId="{80E13E1F-735C-4154-97F9-4C0C23C1ACFF}"/>
          </ac:inkMkLst>
        </pc:inkChg>
        <pc:inkChg chg="add del">
          <ac:chgData name="Viet Anh Nguyen" userId="b95f61ff061388d5" providerId="LiveId" clId="{D69AC314-BFE5-4660-9154-E65219F83AC9}" dt="2022-03-02T05:58:55.879" v="1725"/>
          <ac:inkMkLst>
            <pc:docMk/>
            <pc:sldMk cId="1031486814" sldId="636"/>
            <ac:inkMk id="7" creationId="{4A365873-0EAF-4833-80F1-CA97E7902379}"/>
          </ac:inkMkLst>
        </pc:inkChg>
        <pc:inkChg chg="add del">
          <ac:chgData name="Viet Anh Nguyen" userId="b95f61ff061388d5" providerId="LiveId" clId="{D69AC314-BFE5-4660-9154-E65219F83AC9}" dt="2022-03-02T05:58:55.879" v="1725"/>
          <ac:inkMkLst>
            <pc:docMk/>
            <pc:sldMk cId="1031486814" sldId="636"/>
            <ac:inkMk id="8" creationId="{F97B209A-78AC-4369-9584-0BC7A1C56EBD}"/>
          </ac:inkMkLst>
        </pc:inkChg>
        <pc:inkChg chg="add del">
          <ac:chgData name="Viet Anh Nguyen" userId="b95f61ff061388d5" providerId="LiveId" clId="{D69AC314-BFE5-4660-9154-E65219F83AC9}" dt="2022-03-02T05:58:55.879" v="1725"/>
          <ac:inkMkLst>
            <pc:docMk/>
            <pc:sldMk cId="1031486814" sldId="636"/>
            <ac:inkMk id="9" creationId="{3DC7B2DC-C1E2-4C85-BD38-DCAB5EEF1CBC}"/>
          </ac:inkMkLst>
        </pc:inkChg>
        <pc:inkChg chg="add del">
          <ac:chgData name="Viet Anh Nguyen" userId="b95f61ff061388d5" providerId="LiveId" clId="{D69AC314-BFE5-4660-9154-E65219F83AC9}" dt="2022-03-02T05:58:55.879" v="1725"/>
          <ac:inkMkLst>
            <pc:docMk/>
            <pc:sldMk cId="1031486814" sldId="636"/>
            <ac:inkMk id="10" creationId="{03B36519-0B60-483A-AE40-2AA355CF26EB}"/>
          </ac:inkMkLst>
        </pc:inkChg>
        <pc:inkChg chg="add del">
          <ac:chgData name="Viet Anh Nguyen" userId="b95f61ff061388d5" providerId="LiveId" clId="{D69AC314-BFE5-4660-9154-E65219F83AC9}" dt="2022-03-02T05:58:55.879" v="1725"/>
          <ac:inkMkLst>
            <pc:docMk/>
            <pc:sldMk cId="1031486814" sldId="636"/>
            <ac:inkMk id="11" creationId="{DCC51CE6-B0FB-45A3-851F-7F97EE8E857A}"/>
          </ac:inkMkLst>
        </pc:inkChg>
        <pc:inkChg chg="add del">
          <ac:chgData name="Viet Anh Nguyen" userId="b95f61ff061388d5" providerId="LiveId" clId="{D69AC314-BFE5-4660-9154-E65219F83AC9}" dt="2022-03-02T05:58:55.879" v="1725"/>
          <ac:inkMkLst>
            <pc:docMk/>
            <pc:sldMk cId="1031486814" sldId="636"/>
            <ac:inkMk id="12" creationId="{6357A2E2-CD21-4CD3-A198-D350EEE0064D}"/>
          </ac:inkMkLst>
        </pc:inkChg>
        <pc:inkChg chg="add del">
          <ac:chgData name="Viet Anh Nguyen" userId="b95f61ff061388d5" providerId="LiveId" clId="{D69AC314-BFE5-4660-9154-E65219F83AC9}" dt="2022-03-02T05:58:55.879" v="1725"/>
          <ac:inkMkLst>
            <pc:docMk/>
            <pc:sldMk cId="1031486814" sldId="636"/>
            <ac:inkMk id="13" creationId="{D8897712-7A73-4647-AFD1-40106C379CF8}"/>
          </ac:inkMkLst>
        </pc:inkChg>
        <pc:inkChg chg="add del">
          <ac:chgData name="Viet Anh Nguyen" userId="b95f61ff061388d5" providerId="LiveId" clId="{D69AC314-BFE5-4660-9154-E65219F83AC9}" dt="2022-03-02T05:58:55.879" v="1725"/>
          <ac:inkMkLst>
            <pc:docMk/>
            <pc:sldMk cId="1031486814" sldId="636"/>
            <ac:inkMk id="14" creationId="{EF92B22E-993B-453C-9C97-C1A98CC38C9A}"/>
          </ac:inkMkLst>
        </pc:inkChg>
        <pc:inkChg chg="add del">
          <ac:chgData name="Viet Anh Nguyen" userId="b95f61ff061388d5" providerId="LiveId" clId="{D69AC314-BFE5-4660-9154-E65219F83AC9}" dt="2022-03-02T05:58:57.672" v="1730"/>
          <ac:inkMkLst>
            <pc:docMk/>
            <pc:sldMk cId="1031486814" sldId="636"/>
            <ac:inkMk id="15" creationId="{5E9231CD-77D6-4A05-9F8A-8DD680C5E220}"/>
          </ac:inkMkLst>
        </pc:inkChg>
        <pc:inkChg chg="add del">
          <ac:chgData name="Viet Anh Nguyen" userId="b95f61ff061388d5" providerId="LiveId" clId="{D69AC314-BFE5-4660-9154-E65219F83AC9}" dt="2022-03-02T05:58:57.672" v="1730"/>
          <ac:inkMkLst>
            <pc:docMk/>
            <pc:sldMk cId="1031486814" sldId="636"/>
            <ac:inkMk id="16" creationId="{5FB5C61B-8972-482A-83AE-66D4B0AC5D47}"/>
          </ac:inkMkLst>
        </pc:inkChg>
        <pc:inkChg chg="add del">
          <ac:chgData name="Viet Anh Nguyen" userId="b95f61ff061388d5" providerId="LiveId" clId="{D69AC314-BFE5-4660-9154-E65219F83AC9}" dt="2022-03-02T05:58:57.672" v="1730"/>
          <ac:inkMkLst>
            <pc:docMk/>
            <pc:sldMk cId="1031486814" sldId="636"/>
            <ac:inkMk id="17" creationId="{C02E8EA9-36A3-4ABA-B21F-7C6269C9E55A}"/>
          </ac:inkMkLst>
        </pc:inkChg>
        <pc:inkChg chg="add del">
          <ac:chgData name="Viet Anh Nguyen" userId="b95f61ff061388d5" providerId="LiveId" clId="{D69AC314-BFE5-4660-9154-E65219F83AC9}" dt="2022-03-02T05:58:57.672" v="1730"/>
          <ac:inkMkLst>
            <pc:docMk/>
            <pc:sldMk cId="1031486814" sldId="636"/>
            <ac:inkMk id="18" creationId="{4C248FFB-3B43-4B74-A025-DD56A64F5242}"/>
          </ac:inkMkLst>
        </pc:inkChg>
        <pc:inkChg chg="add del">
          <ac:chgData name="Viet Anh Nguyen" userId="b95f61ff061388d5" providerId="LiveId" clId="{D69AC314-BFE5-4660-9154-E65219F83AC9}" dt="2022-03-02T05:58:57.672" v="1730"/>
          <ac:inkMkLst>
            <pc:docMk/>
            <pc:sldMk cId="1031486814" sldId="636"/>
            <ac:inkMk id="19" creationId="{9026D152-C07E-44DC-8E2D-AAF6B5F7BBFC}"/>
          </ac:inkMkLst>
        </pc:inkChg>
        <pc:inkChg chg="add del">
          <ac:chgData name="Viet Anh Nguyen" userId="b95f61ff061388d5" providerId="LiveId" clId="{D69AC314-BFE5-4660-9154-E65219F83AC9}" dt="2022-03-02T05:58:59.817" v="1738"/>
          <ac:inkMkLst>
            <pc:docMk/>
            <pc:sldMk cId="1031486814" sldId="636"/>
            <ac:inkMk id="20" creationId="{150182FB-892D-4F21-BC29-FF0BB25E74E5}"/>
          </ac:inkMkLst>
        </pc:inkChg>
        <pc:inkChg chg="add del">
          <ac:chgData name="Viet Anh Nguyen" userId="b95f61ff061388d5" providerId="LiveId" clId="{D69AC314-BFE5-4660-9154-E65219F83AC9}" dt="2022-03-02T05:58:59.817" v="1738"/>
          <ac:inkMkLst>
            <pc:docMk/>
            <pc:sldMk cId="1031486814" sldId="636"/>
            <ac:inkMk id="21" creationId="{BE52D540-9CCB-4927-B200-DA745D2B6CC6}"/>
          </ac:inkMkLst>
        </pc:inkChg>
        <pc:inkChg chg="add del">
          <ac:chgData name="Viet Anh Nguyen" userId="b95f61ff061388d5" providerId="LiveId" clId="{D69AC314-BFE5-4660-9154-E65219F83AC9}" dt="2022-03-02T05:58:59.817" v="1738"/>
          <ac:inkMkLst>
            <pc:docMk/>
            <pc:sldMk cId="1031486814" sldId="636"/>
            <ac:inkMk id="22" creationId="{E726B9AF-7F11-4FA7-8F34-1FC33766C75E}"/>
          </ac:inkMkLst>
        </pc:inkChg>
        <pc:inkChg chg="add del">
          <ac:chgData name="Viet Anh Nguyen" userId="b95f61ff061388d5" providerId="LiveId" clId="{D69AC314-BFE5-4660-9154-E65219F83AC9}" dt="2022-03-02T05:58:59.817" v="1738"/>
          <ac:inkMkLst>
            <pc:docMk/>
            <pc:sldMk cId="1031486814" sldId="636"/>
            <ac:inkMk id="23" creationId="{F2E9A609-A0D2-4572-9D9D-838655B54CFD}"/>
          </ac:inkMkLst>
        </pc:inkChg>
        <pc:inkChg chg="add del">
          <ac:chgData name="Viet Anh Nguyen" userId="b95f61ff061388d5" providerId="LiveId" clId="{D69AC314-BFE5-4660-9154-E65219F83AC9}" dt="2022-03-02T05:58:59.817" v="1738"/>
          <ac:inkMkLst>
            <pc:docMk/>
            <pc:sldMk cId="1031486814" sldId="636"/>
            <ac:inkMk id="24" creationId="{539C8846-7FF1-4B93-8D7B-81017BABA68E}"/>
          </ac:inkMkLst>
        </pc:inkChg>
        <pc:inkChg chg="add del">
          <ac:chgData name="Viet Anh Nguyen" userId="b95f61ff061388d5" providerId="LiveId" clId="{D69AC314-BFE5-4660-9154-E65219F83AC9}" dt="2022-03-02T05:58:59.817" v="1738"/>
          <ac:inkMkLst>
            <pc:docMk/>
            <pc:sldMk cId="1031486814" sldId="636"/>
            <ac:inkMk id="25" creationId="{1488C5D8-65AB-49EE-9DF4-C2D2F46B7A87}"/>
          </ac:inkMkLst>
        </pc:inkChg>
        <pc:inkChg chg="add del">
          <ac:chgData name="Viet Anh Nguyen" userId="b95f61ff061388d5" providerId="LiveId" clId="{D69AC314-BFE5-4660-9154-E65219F83AC9}" dt="2022-03-02T05:58:59.817" v="1738"/>
          <ac:inkMkLst>
            <pc:docMk/>
            <pc:sldMk cId="1031486814" sldId="636"/>
            <ac:inkMk id="26" creationId="{FD18F2E4-01F9-4C79-9542-BDDA931DFC61}"/>
          </ac:inkMkLst>
        </pc:inkChg>
        <pc:inkChg chg="add del">
          <ac:chgData name="Viet Anh Nguyen" userId="b95f61ff061388d5" providerId="LiveId" clId="{D69AC314-BFE5-4660-9154-E65219F83AC9}" dt="2022-03-02T05:58:59.817" v="1738"/>
          <ac:inkMkLst>
            <pc:docMk/>
            <pc:sldMk cId="1031486814" sldId="636"/>
            <ac:inkMk id="27" creationId="{F665CB7A-FB67-471D-AEBA-F9797827A2AB}"/>
          </ac:inkMkLst>
        </pc:inkChg>
        <pc:inkChg chg="add del">
          <ac:chgData name="Viet Anh Nguyen" userId="b95f61ff061388d5" providerId="LiveId" clId="{D69AC314-BFE5-4660-9154-E65219F83AC9}" dt="2022-03-02T05:59:01.922" v="1741"/>
          <ac:inkMkLst>
            <pc:docMk/>
            <pc:sldMk cId="1031486814" sldId="636"/>
            <ac:inkMk id="28" creationId="{6A8EF4EF-FB3B-4567-AA29-1570F99690BA}"/>
          </ac:inkMkLst>
        </pc:inkChg>
        <pc:inkChg chg="add del">
          <ac:chgData name="Viet Anh Nguyen" userId="b95f61ff061388d5" providerId="LiveId" clId="{D69AC314-BFE5-4660-9154-E65219F83AC9}" dt="2022-03-02T05:59:08.804" v="1745"/>
          <ac:inkMkLst>
            <pc:docMk/>
            <pc:sldMk cId="1031486814" sldId="636"/>
            <ac:inkMk id="29" creationId="{CEB390D8-9374-4485-8FB6-ACEC33179B31}"/>
          </ac:inkMkLst>
        </pc:inkChg>
        <pc:inkChg chg="add del">
          <ac:chgData name="Viet Anh Nguyen" userId="b95f61ff061388d5" providerId="LiveId" clId="{D69AC314-BFE5-4660-9154-E65219F83AC9}" dt="2022-03-02T05:59:01.922" v="1741"/>
          <ac:inkMkLst>
            <pc:docMk/>
            <pc:sldMk cId="1031486814" sldId="636"/>
            <ac:inkMk id="30" creationId="{6B967FA2-8392-4E74-828D-A6C8FBE2D263}"/>
          </ac:inkMkLst>
        </pc:inkChg>
        <pc:inkChg chg="add del">
          <ac:chgData name="Viet Anh Nguyen" userId="b95f61ff061388d5" providerId="LiveId" clId="{D69AC314-BFE5-4660-9154-E65219F83AC9}" dt="2022-03-02T05:59:03.669" v="1744"/>
          <ac:inkMkLst>
            <pc:docMk/>
            <pc:sldMk cId="1031486814" sldId="636"/>
            <ac:inkMk id="31" creationId="{98A31F68-05D0-4208-BAF7-2B4AFF03423A}"/>
          </ac:inkMkLst>
        </pc:inkChg>
        <pc:inkChg chg="add del">
          <ac:chgData name="Viet Anh Nguyen" userId="b95f61ff061388d5" providerId="LiveId" clId="{D69AC314-BFE5-4660-9154-E65219F83AC9}" dt="2022-03-02T05:59:03.669" v="1744"/>
          <ac:inkMkLst>
            <pc:docMk/>
            <pc:sldMk cId="1031486814" sldId="636"/>
            <ac:inkMk id="32" creationId="{7D4439BB-7AD3-41A4-B3E3-35BECEE45037}"/>
          </ac:inkMkLst>
        </pc:inkChg>
        <pc:inkChg chg="add del">
          <ac:chgData name="Viet Anh Nguyen" userId="b95f61ff061388d5" providerId="LiveId" clId="{D69AC314-BFE5-4660-9154-E65219F83AC9}" dt="2022-03-02T05:59:03.669" v="1744"/>
          <ac:inkMkLst>
            <pc:docMk/>
            <pc:sldMk cId="1031486814" sldId="636"/>
            <ac:inkMk id="33" creationId="{323F2E3B-9DC0-46CF-A51B-9E45C4FB1561}"/>
          </ac:inkMkLst>
        </pc:inkChg>
        <pc:inkChg chg="add mod">
          <ac:chgData name="Viet Anh Nguyen" userId="b95f61ff061388d5" providerId="LiveId" clId="{D69AC314-BFE5-4660-9154-E65219F83AC9}" dt="2022-03-02T05:59:09.797" v="1746"/>
          <ac:inkMkLst>
            <pc:docMk/>
            <pc:sldMk cId="1031486814" sldId="636"/>
            <ac:inkMk id="34" creationId="{FA1D5B31-6A42-40AE-94F6-90FB817382AC}"/>
          </ac:inkMkLst>
        </pc:inkChg>
        <pc:inkChg chg="add">
          <ac:chgData name="Viet Anh Nguyen" userId="b95f61ff061388d5" providerId="LiveId" clId="{D69AC314-BFE5-4660-9154-E65219F83AC9}" dt="2022-03-02T05:59:12.674" v="1747" actId="9405"/>
          <ac:inkMkLst>
            <pc:docMk/>
            <pc:sldMk cId="1031486814" sldId="636"/>
            <ac:inkMk id="35" creationId="{96B4459D-E90A-4D15-9422-D65DB7170048}"/>
          </ac:inkMkLst>
        </pc:inkChg>
        <pc:inkChg chg="add">
          <ac:chgData name="Viet Anh Nguyen" userId="b95f61ff061388d5" providerId="LiveId" clId="{D69AC314-BFE5-4660-9154-E65219F83AC9}" dt="2022-03-02T05:59:13.562" v="1748" actId="9405"/>
          <ac:inkMkLst>
            <pc:docMk/>
            <pc:sldMk cId="1031486814" sldId="636"/>
            <ac:inkMk id="36" creationId="{4C2379EB-91BD-4982-A0D4-A1FCD14A86EC}"/>
          </ac:inkMkLst>
        </pc:inkChg>
        <pc:inkChg chg="add del">
          <ac:chgData name="Viet Anh Nguyen" userId="b95f61ff061388d5" providerId="LiveId" clId="{D69AC314-BFE5-4660-9154-E65219F83AC9}" dt="2022-03-02T06:00:16.283" v="1755"/>
          <ac:inkMkLst>
            <pc:docMk/>
            <pc:sldMk cId="1031486814" sldId="636"/>
            <ac:inkMk id="37" creationId="{64A10144-40DC-4AE6-BB40-459AAC393ABF}"/>
          </ac:inkMkLst>
        </pc:inkChg>
        <pc:inkChg chg="add del">
          <ac:chgData name="Viet Anh Nguyen" userId="b95f61ff061388d5" providerId="LiveId" clId="{D69AC314-BFE5-4660-9154-E65219F83AC9}" dt="2022-03-02T06:00:16.283" v="1755"/>
          <ac:inkMkLst>
            <pc:docMk/>
            <pc:sldMk cId="1031486814" sldId="636"/>
            <ac:inkMk id="38" creationId="{EEFA7989-A6E8-40F6-BBAE-CA5A04E13B76}"/>
          </ac:inkMkLst>
        </pc:inkChg>
        <pc:inkChg chg="add del">
          <ac:chgData name="Viet Anh Nguyen" userId="b95f61ff061388d5" providerId="LiveId" clId="{D69AC314-BFE5-4660-9154-E65219F83AC9}" dt="2022-03-02T06:00:16.283" v="1755"/>
          <ac:inkMkLst>
            <pc:docMk/>
            <pc:sldMk cId="1031486814" sldId="636"/>
            <ac:inkMk id="39" creationId="{B59D467F-0334-4C78-B0E2-45B18497A4E3}"/>
          </ac:inkMkLst>
        </pc:inkChg>
        <pc:inkChg chg="add del">
          <ac:chgData name="Viet Anh Nguyen" userId="b95f61ff061388d5" providerId="LiveId" clId="{D69AC314-BFE5-4660-9154-E65219F83AC9}" dt="2022-03-02T06:00:46.653" v="1762"/>
          <ac:inkMkLst>
            <pc:docMk/>
            <pc:sldMk cId="1031486814" sldId="636"/>
            <ac:inkMk id="40" creationId="{83DCDF4B-B383-4A70-BFCB-8D5840ACC614}"/>
          </ac:inkMkLst>
        </pc:inkChg>
        <pc:inkChg chg="add del">
          <ac:chgData name="Viet Anh Nguyen" userId="b95f61ff061388d5" providerId="LiveId" clId="{D69AC314-BFE5-4660-9154-E65219F83AC9}" dt="2022-03-02T06:00:16.283" v="1755"/>
          <ac:inkMkLst>
            <pc:docMk/>
            <pc:sldMk cId="1031486814" sldId="636"/>
            <ac:inkMk id="41" creationId="{55DB6D5A-C287-479F-B63C-145BDBFF05CA}"/>
          </ac:inkMkLst>
        </pc:inkChg>
        <pc:inkChg chg="add del">
          <ac:chgData name="Viet Anh Nguyen" userId="b95f61ff061388d5" providerId="LiveId" clId="{D69AC314-BFE5-4660-9154-E65219F83AC9}" dt="2022-03-02T06:00:16.283" v="1755"/>
          <ac:inkMkLst>
            <pc:docMk/>
            <pc:sldMk cId="1031486814" sldId="636"/>
            <ac:inkMk id="42" creationId="{CE036D1B-4687-49F2-B9F4-FF0F90E6E7DF}"/>
          </ac:inkMkLst>
        </pc:inkChg>
        <pc:inkChg chg="add del">
          <ac:chgData name="Viet Anh Nguyen" userId="b95f61ff061388d5" providerId="LiveId" clId="{D69AC314-BFE5-4660-9154-E65219F83AC9}" dt="2022-03-02T06:00:46.653" v="1762"/>
          <ac:inkMkLst>
            <pc:docMk/>
            <pc:sldMk cId="1031486814" sldId="636"/>
            <ac:inkMk id="43" creationId="{39815A69-538E-4FDF-929F-F07BE273278B}"/>
          </ac:inkMkLst>
        </pc:inkChg>
        <pc:inkChg chg="add del">
          <ac:chgData name="Viet Anh Nguyen" userId="b95f61ff061388d5" providerId="LiveId" clId="{D69AC314-BFE5-4660-9154-E65219F83AC9}" dt="2022-03-02T06:00:38.764" v="1757"/>
          <ac:inkMkLst>
            <pc:docMk/>
            <pc:sldMk cId="1031486814" sldId="636"/>
            <ac:inkMk id="44" creationId="{B2B02941-115E-42B4-B25F-377A4DBD3DFE}"/>
          </ac:inkMkLst>
        </pc:inkChg>
        <pc:inkChg chg="add del">
          <ac:chgData name="Viet Anh Nguyen" userId="b95f61ff061388d5" providerId="LiveId" clId="{D69AC314-BFE5-4660-9154-E65219F83AC9}" dt="2022-03-02T06:00:46.653" v="1762"/>
          <ac:inkMkLst>
            <pc:docMk/>
            <pc:sldMk cId="1031486814" sldId="636"/>
            <ac:inkMk id="45" creationId="{EE8CC9DC-876B-47E6-8976-A82C0C21E683}"/>
          </ac:inkMkLst>
        </pc:inkChg>
        <pc:inkChg chg="add del">
          <ac:chgData name="Viet Anh Nguyen" userId="b95f61ff061388d5" providerId="LiveId" clId="{D69AC314-BFE5-4660-9154-E65219F83AC9}" dt="2022-03-02T06:00:46.653" v="1762"/>
          <ac:inkMkLst>
            <pc:docMk/>
            <pc:sldMk cId="1031486814" sldId="636"/>
            <ac:inkMk id="46" creationId="{629AA73A-21A0-4403-ABAF-CA89B7703E16}"/>
          </ac:inkMkLst>
        </pc:inkChg>
        <pc:inkChg chg="add del">
          <ac:chgData name="Viet Anh Nguyen" userId="b95f61ff061388d5" providerId="LiveId" clId="{D69AC314-BFE5-4660-9154-E65219F83AC9}" dt="2022-03-02T06:00:46.653" v="1762"/>
          <ac:inkMkLst>
            <pc:docMk/>
            <pc:sldMk cId="1031486814" sldId="636"/>
            <ac:inkMk id="47" creationId="{CDE7B8AB-3F07-4DFD-8D7E-918A5B02850C}"/>
          </ac:inkMkLst>
        </pc:inkChg>
        <pc:inkChg chg="add del">
          <ac:chgData name="Viet Anh Nguyen" userId="b95f61ff061388d5" providerId="LiveId" clId="{D69AC314-BFE5-4660-9154-E65219F83AC9}" dt="2022-03-02T06:00:46.653" v="1762"/>
          <ac:inkMkLst>
            <pc:docMk/>
            <pc:sldMk cId="1031486814" sldId="636"/>
            <ac:inkMk id="48" creationId="{5B1F6984-D293-4315-875B-DBD10BA2464E}"/>
          </ac:inkMkLst>
        </pc:inkChg>
        <pc:inkChg chg="add del">
          <ac:chgData name="Viet Anh Nguyen" userId="b95f61ff061388d5" providerId="LiveId" clId="{D69AC314-BFE5-4660-9154-E65219F83AC9}" dt="2022-03-02T06:00:48.586" v="1769"/>
          <ac:inkMkLst>
            <pc:docMk/>
            <pc:sldMk cId="1031486814" sldId="636"/>
            <ac:inkMk id="49" creationId="{E497EACB-C2D3-45C0-B812-41427C1864F6}"/>
          </ac:inkMkLst>
        </pc:inkChg>
        <pc:inkChg chg="add del">
          <ac:chgData name="Viet Anh Nguyen" userId="b95f61ff061388d5" providerId="LiveId" clId="{D69AC314-BFE5-4660-9154-E65219F83AC9}" dt="2022-03-02T06:00:48.586" v="1769"/>
          <ac:inkMkLst>
            <pc:docMk/>
            <pc:sldMk cId="1031486814" sldId="636"/>
            <ac:inkMk id="50" creationId="{E4A02E63-ECED-4DC0-9444-DD76FD380FB6}"/>
          </ac:inkMkLst>
        </pc:inkChg>
        <pc:inkChg chg="add del">
          <ac:chgData name="Viet Anh Nguyen" userId="b95f61ff061388d5" providerId="LiveId" clId="{D69AC314-BFE5-4660-9154-E65219F83AC9}" dt="2022-03-02T06:00:48.586" v="1769"/>
          <ac:inkMkLst>
            <pc:docMk/>
            <pc:sldMk cId="1031486814" sldId="636"/>
            <ac:inkMk id="51" creationId="{73993DEE-0544-418E-9CB6-D34514933DEA}"/>
          </ac:inkMkLst>
        </pc:inkChg>
        <pc:inkChg chg="add del">
          <ac:chgData name="Viet Anh Nguyen" userId="b95f61ff061388d5" providerId="LiveId" clId="{D69AC314-BFE5-4660-9154-E65219F83AC9}" dt="2022-03-02T06:00:48.586" v="1769"/>
          <ac:inkMkLst>
            <pc:docMk/>
            <pc:sldMk cId="1031486814" sldId="636"/>
            <ac:inkMk id="52" creationId="{28B4FA58-933B-45A9-9A35-B5C1B838E6C2}"/>
          </ac:inkMkLst>
        </pc:inkChg>
        <pc:inkChg chg="add del">
          <ac:chgData name="Viet Anh Nguyen" userId="b95f61ff061388d5" providerId="LiveId" clId="{D69AC314-BFE5-4660-9154-E65219F83AC9}" dt="2022-03-02T06:00:48.586" v="1769"/>
          <ac:inkMkLst>
            <pc:docMk/>
            <pc:sldMk cId="1031486814" sldId="636"/>
            <ac:inkMk id="53" creationId="{0980E4F9-3F5F-4061-A069-B9E5722760F4}"/>
          </ac:inkMkLst>
        </pc:inkChg>
        <pc:inkChg chg="add del">
          <ac:chgData name="Viet Anh Nguyen" userId="b95f61ff061388d5" providerId="LiveId" clId="{D69AC314-BFE5-4660-9154-E65219F83AC9}" dt="2022-03-02T06:00:48.586" v="1769"/>
          <ac:inkMkLst>
            <pc:docMk/>
            <pc:sldMk cId="1031486814" sldId="636"/>
            <ac:inkMk id="54" creationId="{77218C67-7C26-4C40-BEBB-D6CA41191D37}"/>
          </ac:inkMkLst>
        </pc:inkChg>
        <pc:inkChg chg="add del">
          <ac:chgData name="Viet Anh Nguyen" userId="b95f61ff061388d5" providerId="LiveId" clId="{D69AC314-BFE5-4660-9154-E65219F83AC9}" dt="2022-03-02T06:00:48.586" v="1769"/>
          <ac:inkMkLst>
            <pc:docMk/>
            <pc:sldMk cId="1031486814" sldId="636"/>
            <ac:inkMk id="55" creationId="{2CE20796-8936-4F93-AFA0-62FFA2D337E8}"/>
          </ac:inkMkLst>
        </pc:inkChg>
        <pc:inkChg chg="add del">
          <ac:chgData name="Viet Anh Nguyen" userId="b95f61ff061388d5" providerId="LiveId" clId="{D69AC314-BFE5-4660-9154-E65219F83AC9}" dt="2022-03-02T06:00:51.565" v="1774"/>
          <ac:inkMkLst>
            <pc:docMk/>
            <pc:sldMk cId="1031486814" sldId="636"/>
            <ac:inkMk id="56" creationId="{3EDD5638-0A90-44BC-8B8D-8FD198BA275D}"/>
          </ac:inkMkLst>
        </pc:inkChg>
        <pc:inkChg chg="add del">
          <ac:chgData name="Viet Anh Nguyen" userId="b95f61ff061388d5" providerId="LiveId" clId="{D69AC314-BFE5-4660-9154-E65219F83AC9}" dt="2022-03-02T06:00:53.186" v="1778"/>
          <ac:inkMkLst>
            <pc:docMk/>
            <pc:sldMk cId="1031486814" sldId="636"/>
            <ac:inkMk id="57" creationId="{22D81C68-BD60-4B47-8841-949550E99A18}"/>
          </ac:inkMkLst>
        </pc:inkChg>
        <pc:inkChg chg="add del">
          <ac:chgData name="Viet Anh Nguyen" userId="b95f61ff061388d5" providerId="LiveId" clId="{D69AC314-BFE5-4660-9154-E65219F83AC9}" dt="2022-03-02T06:00:51.565" v="1774"/>
          <ac:inkMkLst>
            <pc:docMk/>
            <pc:sldMk cId="1031486814" sldId="636"/>
            <ac:inkMk id="58" creationId="{3BF209D9-34F5-4411-87B0-9D3488332999}"/>
          </ac:inkMkLst>
        </pc:inkChg>
        <pc:inkChg chg="add del">
          <ac:chgData name="Viet Anh Nguyen" userId="b95f61ff061388d5" providerId="LiveId" clId="{D69AC314-BFE5-4660-9154-E65219F83AC9}" dt="2022-03-02T06:00:51.565" v="1774"/>
          <ac:inkMkLst>
            <pc:docMk/>
            <pc:sldMk cId="1031486814" sldId="636"/>
            <ac:inkMk id="59" creationId="{D1A1BB96-5209-4C5C-96A9-F5670673C5D5}"/>
          </ac:inkMkLst>
        </pc:inkChg>
        <pc:inkChg chg="add del">
          <ac:chgData name="Viet Anh Nguyen" userId="b95f61ff061388d5" providerId="LiveId" clId="{D69AC314-BFE5-4660-9154-E65219F83AC9}" dt="2022-03-02T06:00:51.565" v="1774"/>
          <ac:inkMkLst>
            <pc:docMk/>
            <pc:sldMk cId="1031486814" sldId="636"/>
            <ac:inkMk id="60" creationId="{F6269B3C-BA1D-4A83-973C-4C873A949AB4}"/>
          </ac:inkMkLst>
        </pc:inkChg>
        <pc:inkChg chg="add del">
          <ac:chgData name="Viet Anh Nguyen" userId="b95f61ff061388d5" providerId="LiveId" clId="{D69AC314-BFE5-4660-9154-E65219F83AC9}" dt="2022-03-02T06:00:53.186" v="1778"/>
          <ac:inkMkLst>
            <pc:docMk/>
            <pc:sldMk cId="1031486814" sldId="636"/>
            <ac:inkMk id="61" creationId="{0367DA98-F58C-462A-99FF-A164F846BCB6}"/>
          </ac:inkMkLst>
        </pc:inkChg>
        <pc:inkChg chg="add del">
          <ac:chgData name="Viet Anh Nguyen" userId="b95f61ff061388d5" providerId="LiveId" clId="{D69AC314-BFE5-4660-9154-E65219F83AC9}" dt="2022-03-02T06:00:53.186" v="1778"/>
          <ac:inkMkLst>
            <pc:docMk/>
            <pc:sldMk cId="1031486814" sldId="636"/>
            <ac:inkMk id="62" creationId="{A62CA9E2-E094-472F-9969-E6880F2FD40C}"/>
          </ac:inkMkLst>
        </pc:inkChg>
        <pc:inkChg chg="add del">
          <ac:chgData name="Viet Anh Nguyen" userId="b95f61ff061388d5" providerId="LiveId" clId="{D69AC314-BFE5-4660-9154-E65219F83AC9}" dt="2022-03-02T06:00:53.186" v="1778"/>
          <ac:inkMkLst>
            <pc:docMk/>
            <pc:sldMk cId="1031486814" sldId="636"/>
            <ac:inkMk id="63" creationId="{2A744A6B-A915-45CF-BDD5-F0B812077278}"/>
          </ac:inkMkLst>
        </pc:inkChg>
        <pc:inkChg chg="add del">
          <ac:chgData name="Viet Anh Nguyen" userId="b95f61ff061388d5" providerId="LiveId" clId="{D69AC314-BFE5-4660-9154-E65219F83AC9}" dt="2022-03-02T06:00:53.186" v="1778"/>
          <ac:inkMkLst>
            <pc:docMk/>
            <pc:sldMk cId="1031486814" sldId="636"/>
            <ac:inkMk id="64" creationId="{21627C39-7EB7-4814-B445-4B0CAF888769}"/>
          </ac:inkMkLst>
        </pc:inkChg>
        <pc:inkChg chg="add del">
          <ac:chgData name="Viet Anh Nguyen" userId="b95f61ff061388d5" providerId="LiveId" clId="{D69AC314-BFE5-4660-9154-E65219F83AC9}" dt="2022-03-02T06:00:54.780" v="1782"/>
          <ac:inkMkLst>
            <pc:docMk/>
            <pc:sldMk cId="1031486814" sldId="636"/>
            <ac:inkMk id="65" creationId="{8F0625B7-0D8D-4C9A-862B-AD72A63B4FA2}"/>
          </ac:inkMkLst>
        </pc:inkChg>
        <pc:inkChg chg="add del">
          <ac:chgData name="Viet Anh Nguyen" userId="b95f61ff061388d5" providerId="LiveId" clId="{D69AC314-BFE5-4660-9154-E65219F83AC9}" dt="2022-03-02T06:00:54.780" v="1782"/>
          <ac:inkMkLst>
            <pc:docMk/>
            <pc:sldMk cId="1031486814" sldId="636"/>
            <ac:inkMk id="66" creationId="{40524E92-8443-4754-AEB5-22CD72AAAE95}"/>
          </ac:inkMkLst>
        </pc:inkChg>
        <pc:inkChg chg="add del">
          <ac:chgData name="Viet Anh Nguyen" userId="b95f61ff061388d5" providerId="LiveId" clId="{D69AC314-BFE5-4660-9154-E65219F83AC9}" dt="2022-03-02T06:00:54.780" v="1782"/>
          <ac:inkMkLst>
            <pc:docMk/>
            <pc:sldMk cId="1031486814" sldId="636"/>
            <ac:inkMk id="67" creationId="{0E551D57-E593-4770-87DA-CB65E73BBD01}"/>
          </ac:inkMkLst>
        </pc:inkChg>
        <pc:inkChg chg="add del">
          <ac:chgData name="Viet Anh Nguyen" userId="b95f61ff061388d5" providerId="LiveId" clId="{D69AC314-BFE5-4660-9154-E65219F83AC9}" dt="2022-03-02T06:00:54.780" v="1782"/>
          <ac:inkMkLst>
            <pc:docMk/>
            <pc:sldMk cId="1031486814" sldId="636"/>
            <ac:inkMk id="68" creationId="{C04A627E-C163-4C97-8F43-71103FBA613A}"/>
          </ac:inkMkLst>
        </pc:inkChg>
        <pc:inkChg chg="add del">
          <ac:chgData name="Viet Anh Nguyen" userId="b95f61ff061388d5" providerId="LiveId" clId="{D69AC314-BFE5-4660-9154-E65219F83AC9}" dt="2022-03-02T06:00:57.079" v="1787"/>
          <ac:inkMkLst>
            <pc:docMk/>
            <pc:sldMk cId="1031486814" sldId="636"/>
            <ac:inkMk id="69" creationId="{0F9436B8-A054-48BE-83EA-EFBCBE3F6700}"/>
          </ac:inkMkLst>
        </pc:inkChg>
        <pc:inkChg chg="add del">
          <ac:chgData name="Viet Anh Nguyen" userId="b95f61ff061388d5" providerId="LiveId" clId="{D69AC314-BFE5-4660-9154-E65219F83AC9}" dt="2022-03-02T06:00:57.079" v="1787"/>
          <ac:inkMkLst>
            <pc:docMk/>
            <pc:sldMk cId="1031486814" sldId="636"/>
            <ac:inkMk id="70" creationId="{893ED520-A768-40D5-9FDC-5D8DBD9F7221}"/>
          </ac:inkMkLst>
        </pc:inkChg>
        <pc:inkChg chg="add del">
          <ac:chgData name="Viet Anh Nguyen" userId="b95f61ff061388d5" providerId="LiveId" clId="{D69AC314-BFE5-4660-9154-E65219F83AC9}" dt="2022-03-02T06:00:57.079" v="1787"/>
          <ac:inkMkLst>
            <pc:docMk/>
            <pc:sldMk cId="1031486814" sldId="636"/>
            <ac:inkMk id="71" creationId="{52F57BB1-8E0A-4A72-899A-9D9766C2A32D}"/>
          </ac:inkMkLst>
        </pc:inkChg>
        <pc:inkChg chg="add del">
          <ac:chgData name="Viet Anh Nguyen" userId="b95f61ff061388d5" providerId="LiveId" clId="{D69AC314-BFE5-4660-9154-E65219F83AC9}" dt="2022-03-02T06:00:57.079" v="1787"/>
          <ac:inkMkLst>
            <pc:docMk/>
            <pc:sldMk cId="1031486814" sldId="636"/>
            <ac:inkMk id="72" creationId="{47655482-0720-4F2F-AC23-C3C595F60CC1}"/>
          </ac:inkMkLst>
        </pc:inkChg>
        <pc:inkChg chg="add del">
          <ac:chgData name="Viet Anh Nguyen" userId="b95f61ff061388d5" providerId="LiveId" clId="{D69AC314-BFE5-4660-9154-E65219F83AC9}" dt="2022-03-02T06:00:57.079" v="1787"/>
          <ac:inkMkLst>
            <pc:docMk/>
            <pc:sldMk cId="1031486814" sldId="636"/>
            <ac:inkMk id="73" creationId="{D243C22E-B665-4EB9-B88C-95FB9B37070E}"/>
          </ac:inkMkLst>
        </pc:inkChg>
        <pc:inkChg chg="add del">
          <ac:chgData name="Viet Anh Nguyen" userId="b95f61ff061388d5" providerId="LiveId" clId="{D69AC314-BFE5-4660-9154-E65219F83AC9}" dt="2022-03-02T06:01:00.592" v="1794"/>
          <ac:inkMkLst>
            <pc:docMk/>
            <pc:sldMk cId="1031486814" sldId="636"/>
            <ac:inkMk id="74" creationId="{58F76865-CB2E-4BAB-A8CD-4BEBC1E3C64A}"/>
          </ac:inkMkLst>
        </pc:inkChg>
        <pc:inkChg chg="add del">
          <ac:chgData name="Viet Anh Nguyen" userId="b95f61ff061388d5" providerId="LiveId" clId="{D69AC314-BFE5-4660-9154-E65219F83AC9}" dt="2022-03-02T06:01:00.592" v="1794"/>
          <ac:inkMkLst>
            <pc:docMk/>
            <pc:sldMk cId="1031486814" sldId="636"/>
            <ac:inkMk id="75" creationId="{72804EBF-2378-485A-ABAF-52B7BA6718A2}"/>
          </ac:inkMkLst>
        </pc:inkChg>
        <pc:inkChg chg="add del">
          <ac:chgData name="Viet Anh Nguyen" userId="b95f61ff061388d5" providerId="LiveId" clId="{D69AC314-BFE5-4660-9154-E65219F83AC9}" dt="2022-03-02T06:01:00.592" v="1794"/>
          <ac:inkMkLst>
            <pc:docMk/>
            <pc:sldMk cId="1031486814" sldId="636"/>
            <ac:inkMk id="76" creationId="{1520946A-3CF6-4383-ACB3-0524B75112D8}"/>
          </ac:inkMkLst>
        </pc:inkChg>
        <pc:inkChg chg="add del">
          <ac:chgData name="Viet Anh Nguyen" userId="b95f61ff061388d5" providerId="LiveId" clId="{D69AC314-BFE5-4660-9154-E65219F83AC9}" dt="2022-03-02T06:01:00.592" v="1794"/>
          <ac:inkMkLst>
            <pc:docMk/>
            <pc:sldMk cId="1031486814" sldId="636"/>
            <ac:inkMk id="77" creationId="{7F46B0F6-CCCD-4127-B648-5BA8923A738C}"/>
          </ac:inkMkLst>
        </pc:inkChg>
        <pc:inkChg chg="add del">
          <ac:chgData name="Viet Anh Nguyen" userId="b95f61ff061388d5" providerId="LiveId" clId="{D69AC314-BFE5-4660-9154-E65219F83AC9}" dt="2022-03-02T06:01:00.592" v="1794"/>
          <ac:inkMkLst>
            <pc:docMk/>
            <pc:sldMk cId="1031486814" sldId="636"/>
            <ac:inkMk id="78" creationId="{364CCE67-1650-446A-ABB8-F0AD0861380A}"/>
          </ac:inkMkLst>
        </pc:inkChg>
        <pc:inkChg chg="add del">
          <ac:chgData name="Viet Anh Nguyen" userId="b95f61ff061388d5" providerId="LiveId" clId="{D69AC314-BFE5-4660-9154-E65219F83AC9}" dt="2022-03-02T06:01:00.592" v="1794"/>
          <ac:inkMkLst>
            <pc:docMk/>
            <pc:sldMk cId="1031486814" sldId="636"/>
            <ac:inkMk id="79" creationId="{D303368C-F004-4F31-8BBC-9998FC00B68D}"/>
          </ac:inkMkLst>
        </pc:inkChg>
        <pc:inkChg chg="add del">
          <ac:chgData name="Viet Anh Nguyen" userId="b95f61ff061388d5" providerId="LiveId" clId="{D69AC314-BFE5-4660-9154-E65219F83AC9}" dt="2022-03-02T06:01:00.592" v="1794"/>
          <ac:inkMkLst>
            <pc:docMk/>
            <pc:sldMk cId="1031486814" sldId="636"/>
            <ac:inkMk id="80" creationId="{07C524F8-313D-4F1C-B909-07DC7D985EFC}"/>
          </ac:inkMkLst>
        </pc:inkChg>
        <pc:inkChg chg="add">
          <ac:chgData name="Viet Anh Nguyen" userId="b95f61ff061388d5" providerId="LiveId" clId="{D69AC314-BFE5-4660-9154-E65219F83AC9}" dt="2022-03-02T06:01:00.592" v="1794"/>
          <ac:inkMkLst>
            <pc:docMk/>
            <pc:sldMk cId="1031486814" sldId="636"/>
            <ac:inkMk id="81" creationId="{5B966AB9-82B3-4F2F-AF92-DB53A74C1B58}"/>
          </ac:inkMkLst>
        </pc:inkChg>
        <pc:inkChg chg="add del">
          <ac:chgData name="Viet Anh Nguyen" userId="b95f61ff061388d5" providerId="LiveId" clId="{D69AC314-BFE5-4660-9154-E65219F83AC9}" dt="2022-03-02T06:01:09.058" v="1804"/>
          <ac:inkMkLst>
            <pc:docMk/>
            <pc:sldMk cId="1031486814" sldId="636"/>
            <ac:inkMk id="82" creationId="{8F5148DF-2FA8-4F5D-8F5E-3F8508EFD75E}"/>
          </ac:inkMkLst>
        </pc:inkChg>
        <pc:inkChg chg="add del">
          <ac:chgData name="Viet Anh Nguyen" userId="b95f61ff061388d5" providerId="LiveId" clId="{D69AC314-BFE5-4660-9154-E65219F83AC9}" dt="2022-03-02T06:01:09.058" v="1804"/>
          <ac:inkMkLst>
            <pc:docMk/>
            <pc:sldMk cId="1031486814" sldId="636"/>
            <ac:inkMk id="83" creationId="{2A02BD82-6CC5-4A5E-8A71-8C0134100A5F}"/>
          </ac:inkMkLst>
        </pc:inkChg>
        <pc:inkChg chg="add del">
          <ac:chgData name="Viet Anh Nguyen" userId="b95f61ff061388d5" providerId="LiveId" clId="{D69AC314-BFE5-4660-9154-E65219F83AC9}" dt="2022-03-02T06:01:09.058" v="1804"/>
          <ac:inkMkLst>
            <pc:docMk/>
            <pc:sldMk cId="1031486814" sldId="636"/>
            <ac:inkMk id="84" creationId="{BEB0C571-3C4E-4171-A96D-6595EBA7FA1E}"/>
          </ac:inkMkLst>
        </pc:inkChg>
        <pc:inkChg chg="add del">
          <ac:chgData name="Viet Anh Nguyen" userId="b95f61ff061388d5" providerId="LiveId" clId="{D69AC314-BFE5-4660-9154-E65219F83AC9}" dt="2022-03-02T06:01:09.058" v="1804"/>
          <ac:inkMkLst>
            <pc:docMk/>
            <pc:sldMk cId="1031486814" sldId="636"/>
            <ac:inkMk id="85" creationId="{05F205C5-0B46-4A53-99CB-51B801F2F525}"/>
          </ac:inkMkLst>
        </pc:inkChg>
        <pc:inkChg chg="add del">
          <ac:chgData name="Viet Anh Nguyen" userId="b95f61ff061388d5" providerId="LiveId" clId="{D69AC314-BFE5-4660-9154-E65219F83AC9}" dt="2022-03-02T06:01:09.058" v="1804"/>
          <ac:inkMkLst>
            <pc:docMk/>
            <pc:sldMk cId="1031486814" sldId="636"/>
            <ac:inkMk id="86" creationId="{F96C2E87-D557-42B8-80B6-3B181BC0D334}"/>
          </ac:inkMkLst>
        </pc:inkChg>
        <pc:inkChg chg="add del">
          <ac:chgData name="Viet Anh Nguyen" userId="b95f61ff061388d5" providerId="LiveId" clId="{D69AC314-BFE5-4660-9154-E65219F83AC9}" dt="2022-03-02T06:01:09.058" v="1804"/>
          <ac:inkMkLst>
            <pc:docMk/>
            <pc:sldMk cId="1031486814" sldId="636"/>
            <ac:inkMk id="87" creationId="{6E4A5D6C-ADBE-4D58-B8D3-788B63C8361D}"/>
          </ac:inkMkLst>
        </pc:inkChg>
        <pc:inkChg chg="add del">
          <ac:chgData name="Viet Anh Nguyen" userId="b95f61ff061388d5" providerId="LiveId" clId="{D69AC314-BFE5-4660-9154-E65219F83AC9}" dt="2022-03-02T06:01:09.058" v="1804"/>
          <ac:inkMkLst>
            <pc:docMk/>
            <pc:sldMk cId="1031486814" sldId="636"/>
            <ac:inkMk id="88" creationId="{2360BD52-FDF4-4B12-8EC9-E32A3796801D}"/>
          </ac:inkMkLst>
        </pc:inkChg>
        <pc:inkChg chg="add del">
          <ac:chgData name="Viet Anh Nguyen" userId="b95f61ff061388d5" providerId="LiveId" clId="{D69AC314-BFE5-4660-9154-E65219F83AC9}" dt="2022-03-02T06:01:09.058" v="1804"/>
          <ac:inkMkLst>
            <pc:docMk/>
            <pc:sldMk cId="1031486814" sldId="636"/>
            <ac:inkMk id="89" creationId="{26738E47-06A4-42C9-A98D-F2787BA6C707}"/>
          </ac:inkMkLst>
        </pc:inkChg>
        <pc:inkChg chg="add del">
          <ac:chgData name="Viet Anh Nguyen" userId="b95f61ff061388d5" providerId="LiveId" clId="{D69AC314-BFE5-4660-9154-E65219F83AC9}" dt="2022-03-02T06:01:09.058" v="1804"/>
          <ac:inkMkLst>
            <pc:docMk/>
            <pc:sldMk cId="1031486814" sldId="636"/>
            <ac:inkMk id="90" creationId="{0F528F45-8E91-4B94-A505-82B9F17AAFE4}"/>
          </ac:inkMkLst>
        </pc:inkChg>
        <pc:inkChg chg="add del">
          <ac:chgData name="Viet Anh Nguyen" userId="b95f61ff061388d5" providerId="LiveId" clId="{D69AC314-BFE5-4660-9154-E65219F83AC9}" dt="2022-03-02T06:01:10.839" v="1808"/>
          <ac:inkMkLst>
            <pc:docMk/>
            <pc:sldMk cId="1031486814" sldId="636"/>
            <ac:inkMk id="91" creationId="{6A119584-E074-4129-8AAE-3BFC3448EA24}"/>
          </ac:inkMkLst>
        </pc:inkChg>
        <pc:inkChg chg="add del">
          <ac:chgData name="Viet Anh Nguyen" userId="b95f61ff061388d5" providerId="LiveId" clId="{D69AC314-BFE5-4660-9154-E65219F83AC9}" dt="2022-03-02T06:01:10.839" v="1808"/>
          <ac:inkMkLst>
            <pc:docMk/>
            <pc:sldMk cId="1031486814" sldId="636"/>
            <ac:inkMk id="92" creationId="{8F4E2A18-443B-4DB3-8207-3FB3F24B337C}"/>
          </ac:inkMkLst>
        </pc:inkChg>
        <pc:inkChg chg="add del">
          <ac:chgData name="Viet Anh Nguyen" userId="b95f61ff061388d5" providerId="LiveId" clId="{D69AC314-BFE5-4660-9154-E65219F83AC9}" dt="2022-03-02T06:01:10.839" v="1808"/>
          <ac:inkMkLst>
            <pc:docMk/>
            <pc:sldMk cId="1031486814" sldId="636"/>
            <ac:inkMk id="93" creationId="{8F0616F9-8BA8-4C81-8A49-10EE85DB33DF}"/>
          </ac:inkMkLst>
        </pc:inkChg>
        <pc:inkChg chg="add del">
          <ac:chgData name="Viet Anh Nguyen" userId="b95f61ff061388d5" providerId="LiveId" clId="{D69AC314-BFE5-4660-9154-E65219F83AC9}" dt="2022-03-02T06:01:10.839" v="1808"/>
          <ac:inkMkLst>
            <pc:docMk/>
            <pc:sldMk cId="1031486814" sldId="636"/>
            <ac:inkMk id="94" creationId="{0A85B765-A4DA-4FA3-AFC3-1C4763804C03}"/>
          </ac:inkMkLst>
        </pc:inkChg>
        <pc:inkChg chg="add">
          <ac:chgData name="Viet Anh Nguyen" userId="b95f61ff061388d5" providerId="LiveId" clId="{D69AC314-BFE5-4660-9154-E65219F83AC9}" dt="2022-03-02T06:01:10.839" v="1808"/>
          <ac:inkMkLst>
            <pc:docMk/>
            <pc:sldMk cId="1031486814" sldId="636"/>
            <ac:inkMk id="95" creationId="{F7991D88-46B2-41B6-954E-D96AC7CEFC20}"/>
          </ac:inkMkLst>
        </pc:inkChg>
        <pc:inkChg chg="add del">
          <ac:chgData name="Viet Anh Nguyen" userId="b95f61ff061388d5" providerId="LiveId" clId="{D69AC314-BFE5-4660-9154-E65219F83AC9}" dt="2022-03-02T06:01:14.312" v="1818"/>
          <ac:inkMkLst>
            <pc:docMk/>
            <pc:sldMk cId="1031486814" sldId="636"/>
            <ac:inkMk id="96" creationId="{9823EAFD-F8B8-4B79-90B9-FA13DB7F73C2}"/>
          </ac:inkMkLst>
        </pc:inkChg>
        <pc:inkChg chg="add del">
          <ac:chgData name="Viet Anh Nguyen" userId="b95f61ff061388d5" providerId="LiveId" clId="{D69AC314-BFE5-4660-9154-E65219F83AC9}" dt="2022-03-02T06:01:14.312" v="1818"/>
          <ac:inkMkLst>
            <pc:docMk/>
            <pc:sldMk cId="1031486814" sldId="636"/>
            <ac:inkMk id="97" creationId="{06F2DF56-76B0-4FEF-BB9A-86A4CE10E409}"/>
          </ac:inkMkLst>
        </pc:inkChg>
        <pc:inkChg chg="add del">
          <ac:chgData name="Viet Anh Nguyen" userId="b95f61ff061388d5" providerId="LiveId" clId="{D69AC314-BFE5-4660-9154-E65219F83AC9}" dt="2022-03-02T06:01:14.312" v="1818"/>
          <ac:inkMkLst>
            <pc:docMk/>
            <pc:sldMk cId="1031486814" sldId="636"/>
            <ac:inkMk id="98" creationId="{8F385650-D2CA-4030-BF45-AB8744901282}"/>
          </ac:inkMkLst>
        </pc:inkChg>
        <pc:inkChg chg="add del">
          <ac:chgData name="Viet Anh Nguyen" userId="b95f61ff061388d5" providerId="LiveId" clId="{D69AC314-BFE5-4660-9154-E65219F83AC9}" dt="2022-03-02T06:01:14.312" v="1818"/>
          <ac:inkMkLst>
            <pc:docMk/>
            <pc:sldMk cId="1031486814" sldId="636"/>
            <ac:inkMk id="99" creationId="{74C0DCBB-3266-49A4-A889-2DAB1921C85A}"/>
          </ac:inkMkLst>
        </pc:inkChg>
        <pc:inkChg chg="add del">
          <ac:chgData name="Viet Anh Nguyen" userId="b95f61ff061388d5" providerId="LiveId" clId="{D69AC314-BFE5-4660-9154-E65219F83AC9}" dt="2022-03-02T06:01:14.312" v="1818"/>
          <ac:inkMkLst>
            <pc:docMk/>
            <pc:sldMk cId="1031486814" sldId="636"/>
            <ac:inkMk id="100" creationId="{71CEABB2-7DC5-4849-8FE9-92A0377B1516}"/>
          </ac:inkMkLst>
        </pc:inkChg>
        <pc:inkChg chg="add del">
          <ac:chgData name="Viet Anh Nguyen" userId="b95f61ff061388d5" providerId="LiveId" clId="{D69AC314-BFE5-4660-9154-E65219F83AC9}" dt="2022-03-02T06:01:14.312" v="1818"/>
          <ac:inkMkLst>
            <pc:docMk/>
            <pc:sldMk cId="1031486814" sldId="636"/>
            <ac:inkMk id="101" creationId="{39F5A270-D17A-42B1-9A65-7FEFBA9119D4}"/>
          </ac:inkMkLst>
        </pc:inkChg>
        <pc:inkChg chg="add del">
          <ac:chgData name="Viet Anh Nguyen" userId="b95f61ff061388d5" providerId="LiveId" clId="{D69AC314-BFE5-4660-9154-E65219F83AC9}" dt="2022-03-02T06:01:14.312" v="1818"/>
          <ac:inkMkLst>
            <pc:docMk/>
            <pc:sldMk cId="1031486814" sldId="636"/>
            <ac:inkMk id="102" creationId="{2DBAAFF0-0163-4349-9363-E02368F49265}"/>
          </ac:inkMkLst>
        </pc:inkChg>
        <pc:inkChg chg="add del">
          <ac:chgData name="Viet Anh Nguyen" userId="b95f61ff061388d5" providerId="LiveId" clId="{D69AC314-BFE5-4660-9154-E65219F83AC9}" dt="2022-03-02T06:01:14.312" v="1818"/>
          <ac:inkMkLst>
            <pc:docMk/>
            <pc:sldMk cId="1031486814" sldId="636"/>
            <ac:inkMk id="103" creationId="{A1F21853-E1E4-4FDB-B084-F0AC3FA2C740}"/>
          </ac:inkMkLst>
        </pc:inkChg>
        <pc:inkChg chg="add del">
          <ac:chgData name="Viet Anh Nguyen" userId="b95f61ff061388d5" providerId="LiveId" clId="{D69AC314-BFE5-4660-9154-E65219F83AC9}" dt="2022-03-02T06:01:14.312" v="1818"/>
          <ac:inkMkLst>
            <pc:docMk/>
            <pc:sldMk cId="1031486814" sldId="636"/>
            <ac:inkMk id="104" creationId="{4B3A71BB-E701-411C-B1D4-C97679409055}"/>
          </ac:inkMkLst>
        </pc:inkChg>
        <pc:inkChg chg="add">
          <ac:chgData name="Viet Anh Nguyen" userId="b95f61ff061388d5" providerId="LiveId" clId="{D69AC314-BFE5-4660-9154-E65219F83AC9}" dt="2022-03-02T06:01:14.312" v="1818"/>
          <ac:inkMkLst>
            <pc:docMk/>
            <pc:sldMk cId="1031486814" sldId="636"/>
            <ac:inkMk id="105" creationId="{67BB436A-BE61-4A62-B0A2-BD6035B0B329}"/>
          </ac:inkMkLst>
        </pc:inkChg>
        <pc:inkChg chg="add">
          <ac:chgData name="Viet Anh Nguyen" userId="b95f61ff061388d5" providerId="LiveId" clId="{D69AC314-BFE5-4660-9154-E65219F83AC9}" dt="2022-03-02T06:01:14.312" v="1818"/>
          <ac:inkMkLst>
            <pc:docMk/>
            <pc:sldMk cId="1031486814" sldId="636"/>
            <ac:inkMk id="106" creationId="{BB0EEF9B-6002-46C2-A0B1-1A8709E4556D}"/>
          </ac:inkMkLst>
        </pc:inkChg>
        <pc:inkChg chg="add del">
          <ac:chgData name="Viet Anh Nguyen" userId="b95f61ff061388d5" providerId="LiveId" clId="{D69AC314-BFE5-4660-9154-E65219F83AC9}" dt="2022-03-02T06:01:20.962" v="1823"/>
          <ac:inkMkLst>
            <pc:docMk/>
            <pc:sldMk cId="1031486814" sldId="636"/>
            <ac:inkMk id="107" creationId="{E1A1EA8C-C2F8-40FD-81E9-C21E2078706F}"/>
          </ac:inkMkLst>
        </pc:inkChg>
        <pc:inkChg chg="add del">
          <ac:chgData name="Viet Anh Nguyen" userId="b95f61ff061388d5" providerId="LiveId" clId="{D69AC314-BFE5-4660-9154-E65219F83AC9}" dt="2022-03-02T06:01:20.962" v="1823"/>
          <ac:inkMkLst>
            <pc:docMk/>
            <pc:sldMk cId="1031486814" sldId="636"/>
            <ac:inkMk id="108" creationId="{E447857D-50EF-4EA4-BDAA-A88C227D90EE}"/>
          </ac:inkMkLst>
        </pc:inkChg>
        <pc:inkChg chg="add del">
          <ac:chgData name="Viet Anh Nguyen" userId="b95f61ff061388d5" providerId="LiveId" clId="{D69AC314-BFE5-4660-9154-E65219F83AC9}" dt="2022-03-02T06:01:20.962" v="1823"/>
          <ac:inkMkLst>
            <pc:docMk/>
            <pc:sldMk cId="1031486814" sldId="636"/>
            <ac:inkMk id="109" creationId="{9E3D2A2B-289B-42D6-99F6-FCBAC0B644AF}"/>
          </ac:inkMkLst>
        </pc:inkChg>
        <pc:inkChg chg="add del">
          <ac:chgData name="Viet Anh Nguyen" userId="b95f61ff061388d5" providerId="LiveId" clId="{D69AC314-BFE5-4660-9154-E65219F83AC9}" dt="2022-03-02T06:01:23.796" v="1824"/>
          <ac:inkMkLst>
            <pc:docMk/>
            <pc:sldMk cId="1031486814" sldId="636"/>
            <ac:inkMk id="110" creationId="{130546BF-DDE6-49DE-AE9F-71DA3EE65052}"/>
          </ac:inkMkLst>
        </pc:inkChg>
        <pc:inkChg chg="add">
          <ac:chgData name="Viet Anh Nguyen" userId="b95f61ff061388d5" providerId="LiveId" clId="{D69AC314-BFE5-4660-9154-E65219F83AC9}" dt="2022-03-02T06:01:20.962" v="1823"/>
          <ac:inkMkLst>
            <pc:docMk/>
            <pc:sldMk cId="1031486814" sldId="636"/>
            <ac:inkMk id="111" creationId="{2446538B-C22E-48A7-95DC-4B10792F8B96}"/>
          </ac:inkMkLst>
        </pc:inkChg>
        <pc:inkChg chg="add del">
          <ac:chgData name="Viet Anh Nguyen" userId="b95f61ff061388d5" providerId="LiveId" clId="{D69AC314-BFE5-4660-9154-E65219F83AC9}" dt="2022-03-02T06:01:30.024" v="1832"/>
          <ac:inkMkLst>
            <pc:docMk/>
            <pc:sldMk cId="1031486814" sldId="636"/>
            <ac:inkMk id="112" creationId="{31361F0F-A054-453B-B4D7-889EA523AD29}"/>
          </ac:inkMkLst>
        </pc:inkChg>
        <pc:inkChg chg="add del">
          <ac:chgData name="Viet Anh Nguyen" userId="b95f61ff061388d5" providerId="LiveId" clId="{D69AC314-BFE5-4660-9154-E65219F83AC9}" dt="2022-03-02T06:01:30.024" v="1832"/>
          <ac:inkMkLst>
            <pc:docMk/>
            <pc:sldMk cId="1031486814" sldId="636"/>
            <ac:inkMk id="113" creationId="{6CAB23A6-DF8B-4B82-95F7-036E3A8CEAFA}"/>
          </ac:inkMkLst>
        </pc:inkChg>
        <pc:inkChg chg="add del">
          <ac:chgData name="Viet Anh Nguyen" userId="b95f61ff061388d5" providerId="LiveId" clId="{D69AC314-BFE5-4660-9154-E65219F83AC9}" dt="2022-03-02T06:01:30.024" v="1832"/>
          <ac:inkMkLst>
            <pc:docMk/>
            <pc:sldMk cId="1031486814" sldId="636"/>
            <ac:inkMk id="114" creationId="{43EABCE5-DE17-4DA5-B2FF-653C1B6E1101}"/>
          </ac:inkMkLst>
        </pc:inkChg>
        <pc:inkChg chg="add del">
          <ac:chgData name="Viet Anh Nguyen" userId="b95f61ff061388d5" providerId="LiveId" clId="{D69AC314-BFE5-4660-9154-E65219F83AC9}" dt="2022-03-02T06:01:30.024" v="1832"/>
          <ac:inkMkLst>
            <pc:docMk/>
            <pc:sldMk cId="1031486814" sldId="636"/>
            <ac:inkMk id="115" creationId="{F67D152C-A97F-44C0-B6DC-897736028C18}"/>
          </ac:inkMkLst>
        </pc:inkChg>
        <pc:inkChg chg="add del">
          <ac:chgData name="Viet Anh Nguyen" userId="b95f61ff061388d5" providerId="LiveId" clId="{D69AC314-BFE5-4660-9154-E65219F83AC9}" dt="2022-03-02T06:01:30.024" v="1832"/>
          <ac:inkMkLst>
            <pc:docMk/>
            <pc:sldMk cId="1031486814" sldId="636"/>
            <ac:inkMk id="116" creationId="{09EB5E7A-DFDC-49E1-AA0B-4D2C82553214}"/>
          </ac:inkMkLst>
        </pc:inkChg>
        <pc:inkChg chg="add del">
          <ac:chgData name="Viet Anh Nguyen" userId="b95f61ff061388d5" providerId="LiveId" clId="{D69AC314-BFE5-4660-9154-E65219F83AC9}" dt="2022-03-02T06:01:30.024" v="1832"/>
          <ac:inkMkLst>
            <pc:docMk/>
            <pc:sldMk cId="1031486814" sldId="636"/>
            <ac:inkMk id="117" creationId="{26769F9E-406B-4DF1-9749-F8EB6F73689B}"/>
          </ac:inkMkLst>
        </pc:inkChg>
        <pc:inkChg chg="add del">
          <ac:chgData name="Viet Anh Nguyen" userId="b95f61ff061388d5" providerId="LiveId" clId="{D69AC314-BFE5-4660-9154-E65219F83AC9}" dt="2022-03-02T06:01:30.024" v="1832"/>
          <ac:inkMkLst>
            <pc:docMk/>
            <pc:sldMk cId="1031486814" sldId="636"/>
            <ac:inkMk id="118" creationId="{6E40CBAC-9E29-467A-8E0E-B386976D2AC9}"/>
          </ac:inkMkLst>
        </pc:inkChg>
        <pc:inkChg chg="add del">
          <ac:chgData name="Viet Anh Nguyen" userId="b95f61ff061388d5" providerId="LiveId" clId="{D69AC314-BFE5-4660-9154-E65219F83AC9}" dt="2022-03-02T06:01:31.204" v="1835"/>
          <ac:inkMkLst>
            <pc:docMk/>
            <pc:sldMk cId="1031486814" sldId="636"/>
            <ac:inkMk id="119" creationId="{70E2523F-5AF5-4F16-8ECA-362A60D1A5D9}"/>
          </ac:inkMkLst>
        </pc:inkChg>
        <pc:inkChg chg="add del">
          <ac:chgData name="Viet Anh Nguyen" userId="b95f61ff061388d5" providerId="LiveId" clId="{D69AC314-BFE5-4660-9154-E65219F83AC9}" dt="2022-03-02T06:01:31.204" v="1835"/>
          <ac:inkMkLst>
            <pc:docMk/>
            <pc:sldMk cId="1031486814" sldId="636"/>
            <ac:inkMk id="120" creationId="{81133BDD-4AE4-4F2F-AB0B-CDB65E9FC3A3}"/>
          </ac:inkMkLst>
        </pc:inkChg>
        <pc:inkChg chg="add del">
          <ac:chgData name="Viet Anh Nguyen" userId="b95f61ff061388d5" providerId="LiveId" clId="{D69AC314-BFE5-4660-9154-E65219F83AC9}" dt="2022-03-02T06:01:31.204" v="1835"/>
          <ac:inkMkLst>
            <pc:docMk/>
            <pc:sldMk cId="1031486814" sldId="636"/>
            <ac:inkMk id="121" creationId="{C43537B0-6983-45C7-9EC6-162688ADA1F7}"/>
          </ac:inkMkLst>
        </pc:inkChg>
        <pc:inkChg chg="add del">
          <ac:chgData name="Viet Anh Nguyen" userId="b95f61ff061388d5" providerId="LiveId" clId="{D69AC314-BFE5-4660-9154-E65219F83AC9}" dt="2022-03-02T06:01:33.794" v="1843"/>
          <ac:inkMkLst>
            <pc:docMk/>
            <pc:sldMk cId="1031486814" sldId="636"/>
            <ac:inkMk id="122" creationId="{A6DB4D17-D7F3-4BBB-AA6C-DE77CC2CD054}"/>
          </ac:inkMkLst>
        </pc:inkChg>
        <pc:inkChg chg="add del">
          <ac:chgData name="Viet Anh Nguyen" userId="b95f61ff061388d5" providerId="LiveId" clId="{D69AC314-BFE5-4660-9154-E65219F83AC9}" dt="2022-03-02T06:01:33.794" v="1843"/>
          <ac:inkMkLst>
            <pc:docMk/>
            <pc:sldMk cId="1031486814" sldId="636"/>
            <ac:inkMk id="123" creationId="{695B86DF-E37A-42CD-ACB0-CD860D7C84F1}"/>
          </ac:inkMkLst>
        </pc:inkChg>
        <pc:inkChg chg="add del">
          <ac:chgData name="Viet Anh Nguyen" userId="b95f61ff061388d5" providerId="LiveId" clId="{D69AC314-BFE5-4660-9154-E65219F83AC9}" dt="2022-03-02T06:01:33.794" v="1843"/>
          <ac:inkMkLst>
            <pc:docMk/>
            <pc:sldMk cId="1031486814" sldId="636"/>
            <ac:inkMk id="124" creationId="{6E8CF576-BFDF-476A-8AD1-62E4A9346CA2}"/>
          </ac:inkMkLst>
        </pc:inkChg>
        <pc:inkChg chg="add del">
          <ac:chgData name="Viet Anh Nguyen" userId="b95f61ff061388d5" providerId="LiveId" clId="{D69AC314-BFE5-4660-9154-E65219F83AC9}" dt="2022-03-02T06:01:33.794" v="1843"/>
          <ac:inkMkLst>
            <pc:docMk/>
            <pc:sldMk cId="1031486814" sldId="636"/>
            <ac:inkMk id="125" creationId="{E879A017-1C17-499B-9C99-8DAC9E6A60EB}"/>
          </ac:inkMkLst>
        </pc:inkChg>
        <pc:inkChg chg="add del">
          <ac:chgData name="Viet Anh Nguyen" userId="b95f61ff061388d5" providerId="LiveId" clId="{D69AC314-BFE5-4660-9154-E65219F83AC9}" dt="2022-03-02T06:01:33.794" v="1843"/>
          <ac:inkMkLst>
            <pc:docMk/>
            <pc:sldMk cId="1031486814" sldId="636"/>
            <ac:inkMk id="126" creationId="{BDF990BD-01BE-4EEB-8AB6-BBCD9D581F58}"/>
          </ac:inkMkLst>
        </pc:inkChg>
        <pc:inkChg chg="add del">
          <ac:chgData name="Viet Anh Nguyen" userId="b95f61ff061388d5" providerId="LiveId" clId="{D69AC314-BFE5-4660-9154-E65219F83AC9}" dt="2022-03-02T06:01:33.794" v="1843"/>
          <ac:inkMkLst>
            <pc:docMk/>
            <pc:sldMk cId="1031486814" sldId="636"/>
            <ac:inkMk id="127" creationId="{FBE5F2E2-5599-4278-AFCF-5424BE3C507A}"/>
          </ac:inkMkLst>
        </pc:inkChg>
        <pc:inkChg chg="add del">
          <ac:chgData name="Viet Anh Nguyen" userId="b95f61ff061388d5" providerId="LiveId" clId="{D69AC314-BFE5-4660-9154-E65219F83AC9}" dt="2022-03-02T06:01:33.794" v="1843"/>
          <ac:inkMkLst>
            <pc:docMk/>
            <pc:sldMk cId="1031486814" sldId="636"/>
            <ac:inkMk id="128" creationId="{A6C267C6-907E-4F6B-ACBF-065018498236}"/>
          </ac:inkMkLst>
        </pc:inkChg>
        <pc:inkChg chg="add del">
          <ac:chgData name="Viet Anh Nguyen" userId="b95f61ff061388d5" providerId="LiveId" clId="{D69AC314-BFE5-4660-9154-E65219F83AC9}" dt="2022-03-02T06:01:33.794" v="1843"/>
          <ac:inkMkLst>
            <pc:docMk/>
            <pc:sldMk cId="1031486814" sldId="636"/>
            <ac:inkMk id="129" creationId="{7EEB71D2-4E35-467D-BA49-9D69F90E9AE7}"/>
          </ac:inkMkLst>
        </pc:inkChg>
        <pc:inkChg chg="add">
          <ac:chgData name="Viet Anh Nguyen" userId="b95f61ff061388d5" providerId="LiveId" clId="{D69AC314-BFE5-4660-9154-E65219F83AC9}" dt="2022-03-02T06:01:33.794" v="1843"/>
          <ac:inkMkLst>
            <pc:docMk/>
            <pc:sldMk cId="1031486814" sldId="636"/>
            <ac:inkMk id="130" creationId="{682BF175-9373-49B9-BF88-45EA14FA6EF0}"/>
          </ac:inkMkLst>
        </pc:inkChg>
        <pc:inkChg chg="add del">
          <ac:chgData name="Viet Anh Nguyen" userId="b95f61ff061388d5" providerId="LiveId" clId="{D69AC314-BFE5-4660-9154-E65219F83AC9}" dt="2022-03-02T06:01:38.505" v="1849"/>
          <ac:inkMkLst>
            <pc:docMk/>
            <pc:sldMk cId="1031486814" sldId="636"/>
            <ac:inkMk id="131" creationId="{92A8D7D5-49F8-4181-8E5B-938ADEA86293}"/>
          </ac:inkMkLst>
        </pc:inkChg>
        <pc:inkChg chg="add del">
          <ac:chgData name="Viet Anh Nguyen" userId="b95f61ff061388d5" providerId="LiveId" clId="{D69AC314-BFE5-4660-9154-E65219F83AC9}" dt="2022-03-02T06:01:38.505" v="1849"/>
          <ac:inkMkLst>
            <pc:docMk/>
            <pc:sldMk cId="1031486814" sldId="636"/>
            <ac:inkMk id="132" creationId="{AE4F5FCA-F853-4572-BEA6-31E535D0E405}"/>
          </ac:inkMkLst>
        </pc:inkChg>
        <pc:inkChg chg="add del">
          <ac:chgData name="Viet Anh Nguyen" userId="b95f61ff061388d5" providerId="LiveId" clId="{D69AC314-BFE5-4660-9154-E65219F83AC9}" dt="2022-03-02T06:01:38.505" v="1849"/>
          <ac:inkMkLst>
            <pc:docMk/>
            <pc:sldMk cId="1031486814" sldId="636"/>
            <ac:inkMk id="133" creationId="{11D4F503-EB60-4101-80EB-8B70FCDA25F2}"/>
          </ac:inkMkLst>
        </pc:inkChg>
        <pc:inkChg chg="add del">
          <ac:chgData name="Viet Anh Nguyen" userId="b95f61ff061388d5" providerId="LiveId" clId="{D69AC314-BFE5-4660-9154-E65219F83AC9}" dt="2022-03-02T06:01:38.505" v="1849"/>
          <ac:inkMkLst>
            <pc:docMk/>
            <pc:sldMk cId="1031486814" sldId="636"/>
            <ac:inkMk id="134" creationId="{D1D4EE0C-B524-4EC9-89CF-DDA22C759EA5}"/>
          </ac:inkMkLst>
        </pc:inkChg>
        <pc:inkChg chg="add del">
          <ac:chgData name="Viet Anh Nguyen" userId="b95f61ff061388d5" providerId="LiveId" clId="{D69AC314-BFE5-4660-9154-E65219F83AC9}" dt="2022-03-02T06:01:38.505" v="1849"/>
          <ac:inkMkLst>
            <pc:docMk/>
            <pc:sldMk cId="1031486814" sldId="636"/>
            <ac:inkMk id="135" creationId="{D4D874DF-1E84-444B-8227-B08F15B1223C}"/>
          </ac:inkMkLst>
        </pc:inkChg>
        <pc:inkChg chg="add">
          <ac:chgData name="Viet Anh Nguyen" userId="b95f61ff061388d5" providerId="LiveId" clId="{D69AC314-BFE5-4660-9154-E65219F83AC9}" dt="2022-03-02T06:01:38.505" v="1849"/>
          <ac:inkMkLst>
            <pc:docMk/>
            <pc:sldMk cId="1031486814" sldId="636"/>
            <ac:inkMk id="136" creationId="{1705754F-1243-46BB-BFFB-A62F1BE18191}"/>
          </ac:inkMkLst>
        </pc:inkChg>
        <pc:inkChg chg="add">
          <ac:chgData name="Viet Anh Nguyen" userId="b95f61ff061388d5" providerId="LiveId" clId="{D69AC314-BFE5-4660-9154-E65219F83AC9}" dt="2022-03-02T06:01:38.505" v="1849"/>
          <ac:inkMkLst>
            <pc:docMk/>
            <pc:sldMk cId="1031486814" sldId="636"/>
            <ac:inkMk id="137" creationId="{95788CFD-AB0B-45BE-95F3-4505238C6CE8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38" creationId="{F4F03F94-F940-4F6C-AFB7-6D42213FB6B5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39" creationId="{F9DB8FA0-E925-487E-BFEE-C78E302D748D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40" creationId="{B4959AB5-75B8-46DF-B3D8-6BA3AD548BD9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41" creationId="{AEA90A9D-D079-481A-A644-B31A9EF5DD5A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42" creationId="{5CF9FE65-8D3F-4BC5-AD51-C5AAC6E5A5A3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43" creationId="{BAFD5F1F-4954-4BD5-82BC-E0FA39643E74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44" creationId="{DE385A00-BB82-4AC0-829D-3DAA42DF7AE5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45" creationId="{6034531C-C370-4B2B-ABBB-F08CC2C328F9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46" creationId="{9E59E603-4776-4B6E-BE10-9EC3D1AECD61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47" creationId="{A8E9B894-D004-43EA-B1E3-EE01866961B3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48" creationId="{DFBE2099-58BB-4A39-AED7-DDBA274AC441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49" creationId="{0BB2CB10-E9E2-429A-B7D9-FF5C35DEF72D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50" creationId="{1119D6B0-4ECC-47A9-9AC9-67D0CD3170A0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51" creationId="{608B1A20-AD3E-443D-8C24-37A764328202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52" creationId="{C8DBBB11-842E-44D3-AFFB-9330433C6B5A}"/>
          </ac:inkMkLst>
        </pc:inkChg>
        <pc:inkChg chg="add del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53" creationId="{AEE97580-14B6-4AF4-8683-5FAD14602FD6}"/>
          </ac:inkMkLst>
        </pc:inkChg>
        <pc:inkChg chg="add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54" creationId="{9E672980-0DFB-476E-AD3B-79D4FE87E6F6}"/>
          </ac:inkMkLst>
        </pc:inkChg>
        <pc:inkChg chg="add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55" creationId="{B1445742-3E4C-4AFB-BBC1-767C2E8CF355}"/>
          </ac:inkMkLst>
        </pc:inkChg>
        <pc:inkChg chg="add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56" creationId="{3F78BAD9-70FF-4FB8-9164-2C3113D0A737}"/>
          </ac:inkMkLst>
        </pc:inkChg>
        <pc:inkChg chg="add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57" creationId="{6BE76F8E-0A28-4105-9E0C-845BD6450745}"/>
          </ac:inkMkLst>
        </pc:inkChg>
        <pc:inkChg chg="add">
          <ac:chgData name="Viet Anh Nguyen" userId="b95f61ff061388d5" providerId="LiveId" clId="{D69AC314-BFE5-4660-9154-E65219F83AC9}" dt="2022-03-02T06:01:49.750" v="1866"/>
          <ac:inkMkLst>
            <pc:docMk/>
            <pc:sldMk cId="1031486814" sldId="636"/>
            <ac:inkMk id="158" creationId="{E9FAC117-2461-4D05-9292-4FB56955358C}"/>
          </ac:inkMkLst>
        </pc:inkChg>
        <pc:inkChg chg="add">
          <ac:chgData name="Viet Anh Nguyen" userId="b95f61ff061388d5" providerId="LiveId" clId="{D69AC314-BFE5-4660-9154-E65219F83AC9}" dt="2022-03-02T06:01:54.101" v="1867" actId="9405"/>
          <ac:inkMkLst>
            <pc:docMk/>
            <pc:sldMk cId="1031486814" sldId="636"/>
            <ac:inkMk id="159" creationId="{54D49E05-593C-4FF9-910F-F86E5C7ED8BB}"/>
          </ac:inkMkLst>
        </pc:inkChg>
        <pc:inkChg chg="add">
          <ac:chgData name="Viet Anh Nguyen" userId="b95f61ff061388d5" providerId="LiveId" clId="{D69AC314-BFE5-4660-9154-E65219F83AC9}" dt="2022-03-02T06:01:54.309" v="1868" actId="9405"/>
          <ac:inkMkLst>
            <pc:docMk/>
            <pc:sldMk cId="1031486814" sldId="636"/>
            <ac:inkMk id="160" creationId="{91FDE913-824C-4DE0-A4AF-E7ACBB24767D}"/>
          </ac:inkMkLst>
        </pc:inkChg>
        <pc:inkChg chg="add del">
          <ac:chgData name="Viet Anh Nguyen" userId="b95f61ff061388d5" providerId="LiveId" clId="{D69AC314-BFE5-4660-9154-E65219F83AC9}" dt="2022-03-02T06:01:56.224" v="1872"/>
          <ac:inkMkLst>
            <pc:docMk/>
            <pc:sldMk cId="1031486814" sldId="636"/>
            <ac:inkMk id="161" creationId="{C36D9AE6-BC69-483E-B765-48357C1D92E6}"/>
          </ac:inkMkLst>
        </pc:inkChg>
        <pc:inkChg chg="add del">
          <ac:chgData name="Viet Anh Nguyen" userId="b95f61ff061388d5" providerId="LiveId" clId="{D69AC314-BFE5-4660-9154-E65219F83AC9}" dt="2022-03-02T06:01:56.224" v="1872"/>
          <ac:inkMkLst>
            <pc:docMk/>
            <pc:sldMk cId="1031486814" sldId="636"/>
            <ac:inkMk id="162" creationId="{1E63811F-1ABD-4D1F-AC19-00BF6BC28BB1}"/>
          </ac:inkMkLst>
        </pc:inkChg>
        <pc:inkChg chg="add del">
          <ac:chgData name="Viet Anh Nguyen" userId="b95f61ff061388d5" providerId="LiveId" clId="{D69AC314-BFE5-4660-9154-E65219F83AC9}" dt="2022-03-02T06:01:56.224" v="1872"/>
          <ac:inkMkLst>
            <pc:docMk/>
            <pc:sldMk cId="1031486814" sldId="636"/>
            <ac:inkMk id="163" creationId="{DDE448F8-49A0-4DA6-A88E-6EE94C025615}"/>
          </ac:inkMkLst>
        </pc:inkChg>
        <pc:inkChg chg="add">
          <ac:chgData name="Viet Anh Nguyen" userId="b95f61ff061388d5" providerId="LiveId" clId="{D69AC314-BFE5-4660-9154-E65219F83AC9}" dt="2022-03-02T06:01:56.224" v="1872"/>
          <ac:inkMkLst>
            <pc:docMk/>
            <pc:sldMk cId="1031486814" sldId="636"/>
            <ac:inkMk id="164" creationId="{6FBBD608-534B-4364-90FA-C436318C4C98}"/>
          </ac:inkMkLst>
        </pc:inkChg>
      </pc:sldChg>
      <pc:sldChg chg="add">
        <pc:chgData name="Viet Anh Nguyen" userId="b95f61ff061388d5" providerId="LiveId" clId="{D69AC314-BFE5-4660-9154-E65219F83AC9}" dt="2022-03-02T07:33:59.944" v="3036"/>
        <pc:sldMkLst>
          <pc:docMk/>
          <pc:sldMk cId="2055830438" sldId="636"/>
        </pc:sldMkLst>
      </pc:sldChg>
      <pc:sldChg chg="add">
        <pc:chgData name="Viet Anh Nguyen" userId="b95f61ff061388d5" providerId="LiveId" clId="{D69AC314-BFE5-4660-9154-E65219F83AC9}" dt="2022-03-02T07:33:59.944" v="3036"/>
        <pc:sldMkLst>
          <pc:docMk/>
          <pc:sldMk cId="1779515852" sldId="637"/>
        </pc:sldMkLst>
      </pc:sldChg>
      <pc:sldChg chg="addSp delSp new del mod">
        <pc:chgData name="Viet Anh Nguyen" userId="b95f61ff061388d5" providerId="LiveId" clId="{D69AC314-BFE5-4660-9154-E65219F83AC9}" dt="2022-03-02T07:33:53.228" v="3035" actId="2696"/>
        <pc:sldMkLst>
          <pc:docMk/>
          <pc:sldMk cId="3915690295" sldId="637"/>
        </pc:sldMkLst>
        <pc:inkChg chg="add del">
          <ac:chgData name="Viet Anh Nguyen" userId="b95f61ff061388d5" providerId="LiveId" clId="{D69AC314-BFE5-4660-9154-E65219F83AC9}" dt="2022-03-02T06:02:05.453" v="1881"/>
          <ac:inkMkLst>
            <pc:docMk/>
            <pc:sldMk cId="3915690295" sldId="637"/>
            <ac:inkMk id="2" creationId="{EDE2A1F2-EA43-4761-BAF8-0FA02F203252}"/>
          </ac:inkMkLst>
        </pc:inkChg>
        <pc:inkChg chg="add del">
          <ac:chgData name="Viet Anh Nguyen" userId="b95f61ff061388d5" providerId="LiveId" clId="{D69AC314-BFE5-4660-9154-E65219F83AC9}" dt="2022-03-02T06:02:05.453" v="1881"/>
          <ac:inkMkLst>
            <pc:docMk/>
            <pc:sldMk cId="3915690295" sldId="637"/>
            <ac:inkMk id="3" creationId="{858AA1B8-0041-43D5-AA25-10BD14FDD3F1}"/>
          </ac:inkMkLst>
        </pc:inkChg>
        <pc:inkChg chg="add del">
          <ac:chgData name="Viet Anh Nguyen" userId="b95f61ff061388d5" providerId="LiveId" clId="{D69AC314-BFE5-4660-9154-E65219F83AC9}" dt="2022-03-02T06:02:05.453" v="1881"/>
          <ac:inkMkLst>
            <pc:docMk/>
            <pc:sldMk cId="3915690295" sldId="637"/>
            <ac:inkMk id="4" creationId="{6CACF82D-3F9C-4DA2-A8EC-CD4148DD8530}"/>
          </ac:inkMkLst>
        </pc:inkChg>
        <pc:inkChg chg="add del">
          <ac:chgData name="Viet Anh Nguyen" userId="b95f61ff061388d5" providerId="LiveId" clId="{D69AC314-BFE5-4660-9154-E65219F83AC9}" dt="2022-03-02T06:02:05.453" v="1881"/>
          <ac:inkMkLst>
            <pc:docMk/>
            <pc:sldMk cId="3915690295" sldId="637"/>
            <ac:inkMk id="5" creationId="{F4D5D2FA-3B34-4DFD-AABE-1C30CF735D27}"/>
          </ac:inkMkLst>
        </pc:inkChg>
        <pc:inkChg chg="add del">
          <ac:chgData name="Viet Anh Nguyen" userId="b95f61ff061388d5" providerId="LiveId" clId="{D69AC314-BFE5-4660-9154-E65219F83AC9}" dt="2022-03-02T06:02:05.453" v="1881"/>
          <ac:inkMkLst>
            <pc:docMk/>
            <pc:sldMk cId="3915690295" sldId="637"/>
            <ac:inkMk id="6" creationId="{F50AD024-1685-4DEC-B02C-DE222F1C30CB}"/>
          </ac:inkMkLst>
        </pc:inkChg>
        <pc:inkChg chg="add del">
          <ac:chgData name="Viet Anh Nguyen" userId="b95f61ff061388d5" providerId="LiveId" clId="{D69AC314-BFE5-4660-9154-E65219F83AC9}" dt="2022-03-02T06:02:05.453" v="1881"/>
          <ac:inkMkLst>
            <pc:docMk/>
            <pc:sldMk cId="3915690295" sldId="637"/>
            <ac:inkMk id="7" creationId="{B0451EA2-DF2E-4F73-9B12-07C5E41D68EB}"/>
          </ac:inkMkLst>
        </pc:inkChg>
        <pc:inkChg chg="add del">
          <ac:chgData name="Viet Anh Nguyen" userId="b95f61ff061388d5" providerId="LiveId" clId="{D69AC314-BFE5-4660-9154-E65219F83AC9}" dt="2022-03-02T06:02:07.074" v="1886"/>
          <ac:inkMkLst>
            <pc:docMk/>
            <pc:sldMk cId="3915690295" sldId="637"/>
            <ac:inkMk id="8" creationId="{A9CED649-D85D-4479-B99E-35C64E08BAC5}"/>
          </ac:inkMkLst>
        </pc:inkChg>
        <pc:inkChg chg="add">
          <ac:chgData name="Viet Anh Nguyen" userId="b95f61ff061388d5" providerId="LiveId" clId="{D69AC314-BFE5-4660-9154-E65219F83AC9}" dt="2022-03-02T06:02:05.453" v="1881"/>
          <ac:inkMkLst>
            <pc:docMk/>
            <pc:sldMk cId="3915690295" sldId="637"/>
            <ac:inkMk id="9" creationId="{9057F3D3-9607-4C84-8E98-88D8A7604E26}"/>
          </ac:inkMkLst>
        </pc:inkChg>
        <pc:inkChg chg="add del">
          <ac:chgData name="Viet Anh Nguyen" userId="b95f61ff061388d5" providerId="LiveId" clId="{D69AC314-BFE5-4660-9154-E65219F83AC9}" dt="2022-03-02T06:02:07.074" v="1886"/>
          <ac:inkMkLst>
            <pc:docMk/>
            <pc:sldMk cId="3915690295" sldId="637"/>
            <ac:inkMk id="10" creationId="{0A2E3DF7-824A-4F31-B5B5-47C7FB8F59B1}"/>
          </ac:inkMkLst>
        </pc:inkChg>
        <pc:inkChg chg="add del">
          <ac:chgData name="Viet Anh Nguyen" userId="b95f61ff061388d5" providerId="LiveId" clId="{D69AC314-BFE5-4660-9154-E65219F83AC9}" dt="2022-03-02T06:02:07.074" v="1886"/>
          <ac:inkMkLst>
            <pc:docMk/>
            <pc:sldMk cId="3915690295" sldId="637"/>
            <ac:inkMk id="11" creationId="{D4196151-AB6E-4FBA-8CB4-2C851332518E}"/>
          </ac:inkMkLst>
        </pc:inkChg>
        <pc:inkChg chg="add del">
          <ac:chgData name="Viet Anh Nguyen" userId="b95f61ff061388d5" providerId="LiveId" clId="{D69AC314-BFE5-4660-9154-E65219F83AC9}" dt="2022-03-02T06:02:07.074" v="1886"/>
          <ac:inkMkLst>
            <pc:docMk/>
            <pc:sldMk cId="3915690295" sldId="637"/>
            <ac:inkMk id="12" creationId="{3797FC15-2E5F-4C52-BBCC-A9E5375141D3}"/>
          </ac:inkMkLst>
        </pc:inkChg>
        <pc:inkChg chg="add">
          <ac:chgData name="Viet Anh Nguyen" userId="b95f61ff061388d5" providerId="LiveId" clId="{D69AC314-BFE5-4660-9154-E65219F83AC9}" dt="2022-03-02T06:02:06.493" v="1885" actId="9405"/>
          <ac:inkMkLst>
            <pc:docMk/>
            <pc:sldMk cId="3915690295" sldId="637"/>
            <ac:inkMk id="13" creationId="{8FCB026C-45B6-49CB-B505-CA1C9AE56505}"/>
          </ac:inkMkLst>
        </pc:inkChg>
        <pc:inkChg chg="add">
          <ac:chgData name="Viet Anh Nguyen" userId="b95f61ff061388d5" providerId="LiveId" clId="{D69AC314-BFE5-4660-9154-E65219F83AC9}" dt="2022-03-02T06:02:07.074" v="1886"/>
          <ac:inkMkLst>
            <pc:docMk/>
            <pc:sldMk cId="3915690295" sldId="637"/>
            <ac:inkMk id="14" creationId="{65C41E1A-5E26-4E9E-BC5F-A7FD7D70EC6A}"/>
          </ac:inkMkLst>
        </pc:inkChg>
        <pc:inkChg chg="add del">
          <ac:chgData name="Viet Anh Nguyen" userId="b95f61ff061388d5" providerId="LiveId" clId="{D69AC314-BFE5-4660-9154-E65219F83AC9}" dt="2022-03-02T06:02:08.744" v="1890"/>
          <ac:inkMkLst>
            <pc:docMk/>
            <pc:sldMk cId="3915690295" sldId="637"/>
            <ac:inkMk id="15" creationId="{6112FE27-B7AE-47E2-B95D-AA66619EF367}"/>
          </ac:inkMkLst>
        </pc:inkChg>
        <pc:inkChg chg="add del">
          <ac:chgData name="Viet Anh Nguyen" userId="b95f61ff061388d5" providerId="LiveId" clId="{D69AC314-BFE5-4660-9154-E65219F83AC9}" dt="2022-03-02T06:02:08.744" v="1890"/>
          <ac:inkMkLst>
            <pc:docMk/>
            <pc:sldMk cId="3915690295" sldId="637"/>
            <ac:inkMk id="16" creationId="{D8F9E162-65ED-4467-9CF8-D657B41AB70E}"/>
          </ac:inkMkLst>
        </pc:inkChg>
        <pc:inkChg chg="add del">
          <ac:chgData name="Viet Anh Nguyen" userId="b95f61ff061388d5" providerId="LiveId" clId="{D69AC314-BFE5-4660-9154-E65219F83AC9}" dt="2022-03-02T06:02:08.744" v="1890"/>
          <ac:inkMkLst>
            <pc:docMk/>
            <pc:sldMk cId="3915690295" sldId="637"/>
            <ac:inkMk id="17" creationId="{7E0E3BE6-5D94-45ED-A292-5C1904DAD091}"/>
          </ac:inkMkLst>
        </pc:inkChg>
        <pc:inkChg chg="add">
          <ac:chgData name="Viet Anh Nguyen" userId="b95f61ff061388d5" providerId="LiveId" clId="{D69AC314-BFE5-4660-9154-E65219F83AC9}" dt="2022-03-02T06:02:08.744" v="1890"/>
          <ac:inkMkLst>
            <pc:docMk/>
            <pc:sldMk cId="3915690295" sldId="637"/>
            <ac:inkMk id="18" creationId="{0DF6D37C-A07C-4EFC-95FB-0A10CE02A108}"/>
          </ac:inkMkLst>
        </pc:inkChg>
        <pc:inkChg chg="add">
          <ac:chgData name="Viet Anh Nguyen" userId="b95f61ff061388d5" providerId="LiveId" clId="{D69AC314-BFE5-4660-9154-E65219F83AC9}" dt="2022-03-02T06:02:08.935" v="1891" actId="9405"/>
          <ac:inkMkLst>
            <pc:docMk/>
            <pc:sldMk cId="3915690295" sldId="637"/>
            <ac:inkMk id="19" creationId="{1CAE90AD-8844-43C6-8FE2-337D20031D87}"/>
          </ac:inkMkLst>
        </pc:inkChg>
        <pc:inkChg chg="add">
          <ac:chgData name="Viet Anh Nguyen" userId="b95f61ff061388d5" providerId="LiveId" clId="{D69AC314-BFE5-4660-9154-E65219F83AC9}" dt="2022-03-02T06:02:09.092" v="1892" actId="9405"/>
          <ac:inkMkLst>
            <pc:docMk/>
            <pc:sldMk cId="3915690295" sldId="637"/>
            <ac:inkMk id="20" creationId="{26D6B910-077E-4273-B7E5-B3CD67A74760}"/>
          </ac:inkMkLst>
        </pc:inkChg>
        <pc:inkChg chg="add del">
          <ac:chgData name="Viet Anh Nguyen" userId="b95f61ff061388d5" providerId="LiveId" clId="{D69AC314-BFE5-4660-9154-E65219F83AC9}" dt="2022-03-02T06:02:11.535" v="1897"/>
          <ac:inkMkLst>
            <pc:docMk/>
            <pc:sldMk cId="3915690295" sldId="637"/>
            <ac:inkMk id="21" creationId="{3B52B049-3FC7-465D-AACA-6BE5924E5350}"/>
          </ac:inkMkLst>
        </pc:inkChg>
        <pc:inkChg chg="add del">
          <ac:chgData name="Viet Anh Nguyen" userId="b95f61ff061388d5" providerId="LiveId" clId="{D69AC314-BFE5-4660-9154-E65219F83AC9}" dt="2022-03-02T06:02:11.535" v="1897"/>
          <ac:inkMkLst>
            <pc:docMk/>
            <pc:sldMk cId="3915690295" sldId="637"/>
            <ac:inkMk id="22" creationId="{E810E780-DF88-4E77-A48D-320854C3424B}"/>
          </ac:inkMkLst>
        </pc:inkChg>
        <pc:inkChg chg="add del">
          <ac:chgData name="Viet Anh Nguyen" userId="b95f61ff061388d5" providerId="LiveId" clId="{D69AC314-BFE5-4660-9154-E65219F83AC9}" dt="2022-03-02T06:02:11.535" v="1897"/>
          <ac:inkMkLst>
            <pc:docMk/>
            <pc:sldMk cId="3915690295" sldId="637"/>
            <ac:inkMk id="23" creationId="{5B6FE5D0-5331-4D3F-B9AD-F7EF41DEA381}"/>
          </ac:inkMkLst>
        </pc:inkChg>
        <pc:inkChg chg="add del">
          <ac:chgData name="Viet Anh Nguyen" userId="b95f61ff061388d5" providerId="LiveId" clId="{D69AC314-BFE5-4660-9154-E65219F83AC9}" dt="2022-03-02T06:02:11.535" v="1897"/>
          <ac:inkMkLst>
            <pc:docMk/>
            <pc:sldMk cId="3915690295" sldId="637"/>
            <ac:inkMk id="24" creationId="{C6BBF17E-0F75-4EF5-9549-DD89E74526C3}"/>
          </ac:inkMkLst>
        </pc:inkChg>
        <pc:inkChg chg="add">
          <ac:chgData name="Viet Anh Nguyen" userId="b95f61ff061388d5" providerId="LiveId" clId="{D69AC314-BFE5-4660-9154-E65219F83AC9}" dt="2022-03-02T06:02:11.535" v="1897"/>
          <ac:inkMkLst>
            <pc:docMk/>
            <pc:sldMk cId="3915690295" sldId="637"/>
            <ac:inkMk id="25" creationId="{9069DEC7-DA0F-4AF0-AF5B-C755800F29AE}"/>
          </ac:inkMkLst>
        </pc:inkChg>
        <pc:inkChg chg="add">
          <ac:chgData name="Viet Anh Nguyen" userId="b95f61ff061388d5" providerId="LiveId" clId="{D69AC314-BFE5-4660-9154-E65219F83AC9}" dt="2022-03-02T06:02:11.723" v="1898" actId="9405"/>
          <ac:inkMkLst>
            <pc:docMk/>
            <pc:sldMk cId="3915690295" sldId="637"/>
            <ac:inkMk id="26" creationId="{22397C1B-591A-42AB-B5F3-46A159CCF06E}"/>
          </ac:inkMkLst>
        </pc:inkChg>
        <pc:inkChg chg="add del">
          <ac:chgData name="Viet Anh Nguyen" userId="b95f61ff061388d5" providerId="LiveId" clId="{D69AC314-BFE5-4660-9154-E65219F83AC9}" dt="2022-03-02T06:02:14.231" v="1902"/>
          <ac:inkMkLst>
            <pc:docMk/>
            <pc:sldMk cId="3915690295" sldId="637"/>
            <ac:inkMk id="27" creationId="{8562AE83-1D8B-4E9E-98AE-85E0C41F2366}"/>
          </ac:inkMkLst>
        </pc:inkChg>
        <pc:inkChg chg="add del">
          <ac:chgData name="Viet Anh Nguyen" userId="b95f61ff061388d5" providerId="LiveId" clId="{D69AC314-BFE5-4660-9154-E65219F83AC9}" dt="2022-03-02T06:02:14.231" v="1902"/>
          <ac:inkMkLst>
            <pc:docMk/>
            <pc:sldMk cId="3915690295" sldId="637"/>
            <ac:inkMk id="28" creationId="{71EA2B06-4ED7-4497-8736-FE75AFDACC61}"/>
          </ac:inkMkLst>
        </pc:inkChg>
        <pc:inkChg chg="add del">
          <ac:chgData name="Viet Anh Nguyen" userId="b95f61ff061388d5" providerId="LiveId" clId="{D69AC314-BFE5-4660-9154-E65219F83AC9}" dt="2022-03-02T06:02:14.231" v="1902"/>
          <ac:inkMkLst>
            <pc:docMk/>
            <pc:sldMk cId="3915690295" sldId="637"/>
            <ac:inkMk id="29" creationId="{6F9CBFD8-65DF-42F6-9C22-1447A4E5AC79}"/>
          </ac:inkMkLst>
        </pc:inkChg>
        <pc:inkChg chg="add">
          <ac:chgData name="Viet Anh Nguyen" userId="b95f61ff061388d5" providerId="LiveId" clId="{D69AC314-BFE5-4660-9154-E65219F83AC9}" dt="2022-03-02T06:02:14.231" v="1902"/>
          <ac:inkMkLst>
            <pc:docMk/>
            <pc:sldMk cId="3915690295" sldId="637"/>
            <ac:inkMk id="30" creationId="{E4A762F8-BA31-412B-ACC0-096F8AC51354}"/>
          </ac:inkMkLst>
        </pc:inkChg>
        <pc:inkChg chg="add del">
          <ac:chgData name="Viet Anh Nguyen" userId="b95f61ff061388d5" providerId="LiveId" clId="{D69AC314-BFE5-4660-9154-E65219F83AC9}" dt="2022-03-02T06:02:28.396" v="1907"/>
          <ac:inkMkLst>
            <pc:docMk/>
            <pc:sldMk cId="3915690295" sldId="637"/>
            <ac:inkMk id="31" creationId="{3656D558-A9C0-4ED7-BF83-6733D1A145A8}"/>
          </ac:inkMkLst>
        </pc:inkChg>
        <pc:inkChg chg="add del">
          <ac:chgData name="Viet Anh Nguyen" userId="b95f61ff061388d5" providerId="LiveId" clId="{D69AC314-BFE5-4660-9154-E65219F83AC9}" dt="2022-03-02T06:02:28.396" v="1907"/>
          <ac:inkMkLst>
            <pc:docMk/>
            <pc:sldMk cId="3915690295" sldId="637"/>
            <ac:inkMk id="32" creationId="{A99D74C2-7F66-4C6E-987C-19D9998FC99E}"/>
          </ac:inkMkLst>
        </pc:inkChg>
        <pc:inkChg chg="add del">
          <ac:chgData name="Viet Anh Nguyen" userId="b95f61ff061388d5" providerId="LiveId" clId="{D69AC314-BFE5-4660-9154-E65219F83AC9}" dt="2022-03-02T06:02:28.396" v="1907"/>
          <ac:inkMkLst>
            <pc:docMk/>
            <pc:sldMk cId="3915690295" sldId="637"/>
            <ac:inkMk id="33" creationId="{7E28D272-E697-4A7C-A80D-4AFBFA352E73}"/>
          </ac:inkMkLst>
        </pc:inkChg>
        <pc:inkChg chg="add del">
          <ac:chgData name="Viet Anh Nguyen" userId="b95f61ff061388d5" providerId="LiveId" clId="{D69AC314-BFE5-4660-9154-E65219F83AC9}" dt="2022-03-02T06:02:28.396" v="1907"/>
          <ac:inkMkLst>
            <pc:docMk/>
            <pc:sldMk cId="3915690295" sldId="637"/>
            <ac:inkMk id="34" creationId="{569A03E5-844A-4D93-B01A-6C9995BFFC80}"/>
          </ac:inkMkLst>
        </pc:inkChg>
        <pc:inkChg chg="add">
          <ac:chgData name="Viet Anh Nguyen" userId="b95f61ff061388d5" providerId="LiveId" clId="{D69AC314-BFE5-4660-9154-E65219F83AC9}" dt="2022-03-02T06:02:28.396" v="1907"/>
          <ac:inkMkLst>
            <pc:docMk/>
            <pc:sldMk cId="3915690295" sldId="637"/>
            <ac:inkMk id="35" creationId="{086EAFD1-DD15-4A24-9BEE-F3BC200D4C47}"/>
          </ac:inkMkLst>
        </pc:inkChg>
        <pc:inkChg chg="add del">
          <ac:chgData name="Viet Anh Nguyen" userId="b95f61ff061388d5" providerId="LiveId" clId="{D69AC314-BFE5-4660-9154-E65219F83AC9}" dt="2022-03-02T06:02:30.112" v="1911"/>
          <ac:inkMkLst>
            <pc:docMk/>
            <pc:sldMk cId="3915690295" sldId="637"/>
            <ac:inkMk id="36" creationId="{B0943961-71E3-4244-B394-C09741EA1A6E}"/>
          </ac:inkMkLst>
        </pc:inkChg>
        <pc:inkChg chg="add del">
          <ac:chgData name="Viet Anh Nguyen" userId="b95f61ff061388d5" providerId="LiveId" clId="{D69AC314-BFE5-4660-9154-E65219F83AC9}" dt="2022-03-02T06:02:30.112" v="1911"/>
          <ac:inkMkLst>
            <pc:docMk/>
            <pc:sldMk cId="3915690295" sldId="637"/>
            <ac:inkMk id="37" creationId="{823C9122-A862-4BB8-AF68-22E957020491}"/>
          </ac:inkMkLst>
        </pc:inkChg>
        <pc:inkChg chg="add del">
          <ac:chgData name="Viet Anh Nguyen" userId="b95f61ff061388d5" providerId="LiveId" clId="{D69AC314-BFE5-4660-9154-E65219F83AC9}" dt="2022-03-02T06:02:30.112" v="1911"/>
          <ac:inkMkLst>
            <pc:docMk/>
            <pc:sldMk cId="3915690295" sldId="637"/>
            <ac:inkMk id="38" creationId="{7B6E5877-C10C-443B-A10E-A0C5AC4ACD73}"/>
          </ac:inkMkLst>
        </pc:inkChg>
        <pc:inkChg chg="add">
          <ac:chgData name="Viet Anh Nguyen" userId="b95f61ff061388d5" providerId="LiveId" clId="{D69AC314-BFE5-4660-9154-E65219F83AC9}" dt="2022-03-02T06:02:30.112" v="1911"/>
          <ac:inkMkLst>
            <pc:docMk/>
            <pc:sldMk cId="3915690295" sldId="637"/>
            <ac:inkMk id="39" creationId="{0E4BF442-483D-4B97-8CC8-7E8BF7DE7CDD}"/>
          </ac:inkMkLst>
        </pc:inkChg>
        <pc:inkChg chg="add del">
          <ac:chgData name="Viet Anh Nguyen" userId="b95f61ff061388d5" providerId="LiveId" clId="{D69AC314-BFE5-4660-9154-E65219F83AC9}" dt="2022-03-02T06:02:35.974" v="1922"/>
          <ac:inkMkLst>
            <pc:docMk/>
            <pc:sldMk cId="3915690295" sldId="637"/>
            <ac:inkMk id="40" creationId="{B074DB5B-1178-4626-B178-218A13627307}"/>
          </ac:inkMkLst>
        </pc:inkChg>
        <pc:inkChg chg="add del">
          <ac:chgData name="Viet Anh Nguyen" userId="b95f61ff061388d5" providerId="LiveId" clId="{D69AC314-BFE5-4660-9154-E65219F83AC9}" dt="2022-03-02T06:02:35.974" v="1922"/>
          <ac:inkMkLst>
            <pc:docMk/>
            <pc:sldMk cId="3915690295" sldId="637"/>
            <ac:inkMk id="41" creationId="{E7DA8F85-68EE-4710-8DA7-B7963E69DA13}"/>
          </ac:inkMkLst>
        </pc:inkChg>
        <pc:inkChg chg="add del">
          <ac:chgData name="Viet Anh Nguyen" userId="b95f61ff061388d5" providerId="LiveId" clId="{D69AC314-BFE5-4660-9154-E65219F83AC9}" dt="2022-03-02T06:02:35.974" v="1922"/>
          <ac:inkMkLst>
            <pc:docMk/>
            <pc:sldMk cId="3915690295" sldId="637"/>
            <ac:inkMk id="42" creationId="{C20E7DA8-903E-4A46-8AEE-40C588E081EE}"/>
          </ac:inkMkLst>
        </pc:inkChg>
        <pc:inkChg chg="add">
          <ac:chgData name="Viet Anh Nguyen" userId="b95f61ff061388d5" providerId="LiveId" clId="{D69AC314-BFE5-4660-9154-E65219F83AC9}" dt="2022-03-02T06:02:33.015" v="1915" actId="9405"/>
          <ac:inkMkLst>
            <pc:docMk/>
            <pc:sldMk cId="3915690295" sldId="637"/>
            <ac:inkMk id="43" creationId="{1237D9E5-AD44-4DF1-83EC-954DB7584012}"/>
          </ac:inkMkLst>
        </pc:inkChg>
        <pc:inkChg chg="add">
          <ac:chgData name="Viet Anh Nguyen" userId="b95f61ff061388d5" providerId="LiveId" clId="{D69AC314-BFE5-4660-9154-E65219F83AC9}" dt="2022-03-02T06:02:33.697" v="1916" actId="9405"/>
          <ac:inkMkLst>
            <pc:docMk/>
            <pc:sldMk cId="3915690295" sldId="637"/>
            <ac:inkMk id="44" creationId="{A66976C1-596C-4357-847C-6812632E5CB1}"/>
          </ac:inkMkLst>
        </pc:inkChg>
        <pc:inkChg chg="add del">
          <ac:chgData name="Viet Anh Nguyen" userId="b95f61ff061388d5" providerId="LiveId" clId="{D69AC314-BFE5-4660-9154-E65219F83AC9}" dt="2022-03-02T06:02:35.974" v="1922"/>
          <ac:inkMkLst>
            <pc:docMk/>
            <pc:sldMk cId="3915690295" sldId="637"/>
            <ac:inkMk id="45" creationId="{07C85FAA-FBA5-4A16-816E-84CA99D86B64}"/>
          </ac:inkMkLst>
        </pc:inkChg>
        <pc:inkChg chg="add del">
          <ac:chgData name="Viet Anh Nguyen" userId="b95f61ff061388d5" providerId="LiveId" clId="{D69AC314-BFE5-4660-9154-E65219F83AC9}" dt="2022-03-02T06:02:35.974" v="1922"/>
          <ac:inkMkLst>
            <pc:docMk/>
            <pc:sldMk cId="3915690295" sldId="637"/>
            <ac:inkMk id="46" creationId="{8330AF4C-ECCF-4CCE-84CA-EE0D8A31458C}"/>
          </ac:inkMkLst>
        </pc:inkChg>
        <pc:inkChg chg="add del">
          <ac:chgData name="Viet Anh Nguyen" userId="b95f61ff061388d5" providerId="LiveId" clId="{D69AC314-BFE5-4660-9154-E65219F83AC9}" dt="2022-03-02T06:02:35.974" v="1922"/>
          <ac:inkMkLst>
            <pc:docMk/>
            <pc:sldMk cId="3915690295" sldId="637"/>
            <ac:inkMk id="47" creationId="{05DBBCA5-C38A-4025-8E73-5D68BA21CF11}"/>
          </ac:inkMkLst>
        </pc:inkChg>
        <pc:inkChg chg="add del">
          <ac:chgData name="Viet Anh Nguyen" userId="b95f61ff061388d5" providerId="LiveId" clId="{D69AC314-BFE5-4660-9154-E65219F83AC9}" dt="2022-03-02T06:02:35.974" v="1922"/>
          <ac:inkMkLst>
            <pc:docMk/>
            <pc:sldMk cId="3915690295" sldId="637"/>
            <ac:inkMk id="48" creationId="{93AB4473-61B1-43F7-93E4-DDCFEF3A3177}"/>
          </ac:inkMkLst>
        </pc:inkChg>
        <pc:inkChg chg="add del">
          <ac:chgData name="Viet Anh Nguyen" userId="b95f61ff061388d5" providerId="LiveId" clId="{D69AC314-BFE5-4660-9154-E65219F83AC9}" dt="2022-03-02T06:02:35.974" v="1922"/>
          <ac:inkMkLst>
            <pc:docMk/>
            <pc:sldMk cId="3915690295" sldId="637"/>
            <ac:inkMk id="49" creationId="{D4906D97-D4A1-4190-9861-42669E8DB782}"/>
          </ac:inkMkLst>
        </pc:inkChg>
        <pc:inkChg chg="add">
          <ac:chgData name="Viet Anh Nguyen" userId="b95f61ff061388d5" providerId="LiveId" clId="{D69AC314-BFE5-4660-9154-E65219F83AC9}" dt="2022-03-02T06:02:35.974" v="1922"/>
          <ac:inkMkLst>
            <pc:docMk/>
            <pc:sldMk cId="3915690295" sldId="637"/>
            <ac:inkMk id="50" creationId="{5C1DDC43-0DCC-4773-BC54-A446929979CE}"/>
          </ac:inkMkLst>
        </pc:inkChg>
        <pc:inkChg chg="add">
          <ac:chgData name="Viet Anh Nguyen" userId="b95f61ff061388d5" providerId="LiveId" clId="{D69AC314-BFE5-4660-9154-E65219F83AC9}" dt="2022-03-02T06:02:35.974" v="1922"/>
          <ac:inkMkLst>
            <pc:docMk/>
            <pc:sldMk cId="3915690295" sldId="637"/>
            <ac:inkMk id="51" creationId="{64DBADAE-B7D7-4B06-AC9B-5BBD2453BC4E}"/>
          </ac:inkMkLst>
        </pc:inkChg>
        <pc:inkChg chg="add">
          <ac:chgData name="Viet Anh Nguyen" userId="b95f61ff061388d5" providerId="LiveId" clId="{D69AC314-BFE5-4660-9154-E65219F83AC9}" dt="2022-03-02T06:02:36.496" v="1923" actId="9405"/>
          <ac:inkMkLst>
            <pc:docMk/>
            <pc:sldMk cId="3915690295" sldId="637"/>
            <ac:inkMk id="52" creationId="{E110898D-35C4-422F-84FB-BAADD86D3FD0}"/>
          </ac:inkMkLst>
        </pc:inkChg>
        <pc:inkChg chg="add del">
          <ac:chgData name="Viet Anh Nguyen" userId="b95f61ff061388d5" providerId="LiveId" clId="{D69AC314-BFE5-4660-9154-E65219F83AC9}" dt="2022-03-02T06:02:40.741" v="1928"/>
          <ac:inkMkLst>
            <pc:docMk/>
            <pc:sldMk cId="3915690295" sldId="637"/>
            <ac:inkMk id="53" creationId="{422286CE-0E93-44D3-B46F-063B2732FF0E}"/>
          </ac:inkMkLst>
        </pc:inkChg>
        <pc:inkChg chg="add del">
          <ac:chgData name="Viet Anh Nguyen" userId="b95f61ff061388d5" providerId="LiveId" clId="{D69AC314-BFE5-4660-9154-E65219F83AC9}" dt="2022-03-02T06:02:40.741" v="1928"/>
          <ac:inkMkLst>
            <pc:docMk/>
            <pc:sldMk cId="3915690295" sldId="637"/>
            <ac:inkMk id="54" creationId="{8B7500AE-1C11-40CF-A3A4-4F299C584E48}"/>
          </ac:inkMkLst>
        </pc:inkChg>
        <pc:inkChg chg="add del">
          <ac:chgData name="Viet Anh Nguyen" userId="b95f61ff061388d5" providerId="LiveId" clId="{D69AC314-BFE5-4660-9154-E65219F83AC9}" dt="2022-03-02T06:02:40.741" v="1928"/>
          <ac:inkMkLst>
            <pc:docMk/>
            <pc:sldMk cId="3915690295" sldId="637"/>
            <ac:inkMk id="55" creationId="{C762B70A-3799-4BDB-A1F3-4119DEA6816F}"/>
          </ac:inkMkLst>
        </pc:inkChg>
        <pc:inkChg chg="add del">
          <ac:chgData name="Viet Anh Nguyen" userId="b95f61ff061388d5" providerId="LiveId" clId="{D69AC314-BFE5-4660-9154-E65219F83AC9}" dt="2022-03-02T06:02:40.741" v="1928"/>
          <ac:inkMkLst>
            <pc:docMk/>
            <pc:sldMk cId="3915690295" sldId="637"/>
            <ac:inkMk id="56" creationId="{8B26ACC8-B9C4-4C25-8B4E-9A19C343832F}"/>
          </ac:inkMkLst>
        </pc:inkChg>
        <pc:inkChg chg="add">
          <ac:chgData name="Viet Anh Nguyen" userId="b95f61ff061388d5" providerId="LiveId" clId="{D69AC314-BFE5-4660-9154-E65219F83AC9}" dt="2022-03-02T06:02:40.741" v="1928"/>
          <ac:inkMkLst>
            <pc:docMk/>
            <pc:sldMk cId="3915690295" sldId="637"/>
            <ac:inkMk id="57" creationId="{E09F9D13-5A61-4F83-8E71-0EF7413CA98C}"/>
          </ac:inkMkLst>
        </pc:inkChg>
        <pc:inkChg chg="add del">
          <ac:chgData name="Viet Anh Nguyen" userId="b95f61ff061388d5" providerId="LiveId" clId="{D69AC314-BFE5-4660-9154-E65219F83AC9}" dt="2022-03-02T06:02:42.819" v="1934"/>
          <ac:inkMkLst>
            <pc:docMk/>
            <pc:sldMk cId="3915690295" sldId="637"/>
            <ac:inkMk id="58" creationId="{85342391-8BB2-4F67-817E-6BF686EC4DC7}"/>
          </ac:inkMkLst>
        </pc:inkChg>
        <pc:inkChg chg="add del">
          <ac:chgData name="Viet Anh Nguyen" userId="b95f61ff061388d5" providerId="LiveId" clId="{D69AC314-BFE5-4660-9154-E65219F83AC9}" dt="2022-03-02T06:02:42.819" v="1934"/>
          <ac:inkMkLst>
            <pc:docMk/>
            <pc:sldMk cId="3915690295" sldId="637"/>
            <ac:inkMk id="59" creationId="{69C8E664-14F6-4C3F-8BC9-4E83A65F63F6}"/>
          </ac:inkMkLst>
        </pc:inkChg>
        <pc:inkChg chg="add del">
          <ac:chgData name="Viet Anh Nguyen" userId="b95f61ff061388d5" providerId="LiveId" clId="{D69AC314-BFE5-4660-9154-E65219F83AC9}" dt="2022-03-02T06:02:42.819" v="1934"/>
          <ac:inkMkLst>
            <pc:docMk/>
            <pc:sldMk cId="3915690295" sldId="637"/>
            <ac:inkMk id="60" creationId="{07E6EDF0-7CCC-48E6-8C2D-9641416B3540}"/>
          </ac:inkMkLst>
        </pc:inkChg>
        <pc:inkChg chg="add del">
          <ac:chgData name="Viet Anh Nguyen" userId="b95f61ff061388d5" providerId="LiveId" clId="{D69AC314-BFE5-4660-9154-E65219F83AC9}" dt="2022-03-02T06:02:42.819" v="1934"/>
          <ac:inkMkLst>
            <pc:docMk/>
            <pc:sldMk cId="3915690295" sldId="637"/>
            <ac:inkMk id="61" creationId="{DC246530-2C66-4296-9637-D6C95D4342DB}"/>
          </ac:inkMkLst>
        </pc:inkChg>
        <pc:inkChg chg="add del">
          <ac:chgData name="Viet Anh Nguyen" userId="b95f61ff061388d5" providerId="LiveId" clId="{D69AC314-BFE5-4660-9154-E65219F83AC9}" dt="2022-03-02T06:02:45.517" v="1940"/>
          <ac:inkMkLst>
            <pc:docMk/>
            <pc:sldMk cId="3915690295" sldId="637"/>
            <ac:inkMk id="62" creationId="{559B4266-5C6C-42BA-8D87-F560C033172E}"/>
          </ac:inkMkLst>
        </pc:inkChg>
        <pc:inkChg chg="add del">
          <ac:chgData name="Viet Anh Nguyen" userId="b95f61ff061388d5" providerId="LiveId" clId="{D69AC314-BFE5-4660-9154-E65219F83AC9}" dt="2022-03-02T06:02:45.517" v="1940"/>
          <ac:inkMkLst>
            <pc:docMk/>
            <pc:sldMk cId="3915690295" sldId="637"/>
            <ac:inkMk id="63" creationId="{6FC4BCF7-82C5-460E-B534-E020F1318282}"/>
          </ac:inkMkLst>
        </pc:inkChg>
        <pc:inkChg chg="add del">
          <ac:chgData name="Viet Anh Nguyen" userId="b95f61ff061388d5" providerId="LiveId" clId="{D69AC314-BFE5-4660-9154-E65219F83AC9}" dt="2022-03-02T06:02:45.517" v="1940"/>
          <ac:inkMkLst>
            <pc:docMk/>
            <pc:sldMk cId="3915690295" sldId="637"/>
            <ac:inkMk id="64" creationId="{71064F24-E3D2-444D-82DC-302F43ED8596}"/>
          </ac:inkMkLst>
        </pc:inkChg>
        <pc:inkChg chg="add del">
          <ac:chgData name="Viet Anh Nguyen" userId="b95f61ff061388d5" providerId="LiveId" clId="{D69AC314-BFE5-4660-9154-E65219F83AC9}" dt="2022-03-02T06:02:45.517" v="1940"/>
          <ac:inkMkLst>
            <pc:docMk/>
            <pc:sldMk cId="3915690295" sldId="637"/>
            <ac:inkMk id="65" creationId="{027A30F4-349D-465A-818A-5919B7177D0E}"/>
          </ac:inkMkLst>
        </pc:inkChg>
        <pc:inkChg chg="add del">
          <ac:chgData name="Viet Anh Nguyen" userId="b95f61ff061388d5" providerId="LiveId" clId="{D69AC314-BFE5-4660-9154-E65219F83AC9}" dt="2022-03-02T06:02:45.517" v="1940"/>
          <ac:inkMkLst>
            <pc:docMk/>
            <pc:sldMk cId="3915690295" sldId="637"/>
            <ac:inkMk id="66" creationId="{F3DAF2C3-A628-48E4-A64F-911D7468E880}"/>
          </ac:inkMkLst>
        </pc:inkChg>
        <pc:inkChg chg="add del">
          <ac:chgData name="Viet Anh Nguyen" userId="b95f61ff061388d5" providerId="LiveId" clId="{D69AC314-BFE5-4660-9154-E65219F83AC9}" dt="2022-03-02T06:02:45.517" v="1940"/>
          <ac:inkMkLst>
            <pc:docMk/>
            <pc:sldMk cId="3915690295" sldId="637"/>
            <ac:inkMk id="67" creationId="{13B46EB5-08B9-4F12-B336-201C6F445EFF}"/>
          </ac:inkMkLst>
        </pc:inkChg>
        <pc:inkChg chg="add del">
          <ac:chgData name="Viet Anh Nguyen" userId="b95f61ff061388d5" providerId="LiveId" clId="{D69AC314-BFE5-4660-9154-E65219F83AC9}" dt="2022-03-02T06:02:45.517" v="1940"/>
          <ac:inkMkLst>
            <pc:docMk/>
            <pc:sldMk cId="3915690295" sldId="637"/>
            <ac:inkMk id="68" creationId="{81581A8E-FB6B-491F-A3EA-D7D46FF95C61}"/>
          </ac:inkMkLst>
        </pc:inkChg>
        <pc:inkChg chg="add del">
          <ac:chgData name="Viet Anh Nguyen" userId="b95f61ff061388d5" providerId="LiveId" clId="{D69AC314-BFE5-4660-9154-E65219F83AC9}" dt="2022-03-02T06:02:49.161" v="1950"/>
          <ac:inkMkLst>
            <pc:docMk/>
            <pc:sldMk cId="3915690295" sldId="637"/>
            <ac:inkMk id="69" creationId="{3FF915A1-2CCF-49BC-9C01-374A4389FD50}"/>
          </ac:inkMkLst>
        </pc:inkChg>
        <pc:inkChg chg="add del">
          <ac:chgData name="Viet Anh Nguyen" userId="b95f61ff061388d5" providerId="LiveId" clId="{D69AC314-BFE5-4660-9154-E65219F83AC9}" dt="2022-03-02T06:02:49.161" v="1950"/>
          <ac:inkMkLst>
            <pc:docMk/>
            <pc:sldMk cId="3915690295" sldId="637"/>
            <ac:inkMk id="70" creationId="{EB5E819D-CDE5-40EA-9361-97C2BBF34D61}"/>
          </ac:inkMkLst>
        </pc:inkChg>
        <pc:inkChg chg="add del">
          <ac:chgData name="Viet Anh Nguyen" userId="b95f61ff061388d5" providerId="LiveId" clId="{D69AC314-BFE5-4660-9154-E65219F83AC9}" dt="2022-03-02T06:02:49.161" v="1950"/>
          <ac:inkMkLst>
            <pc:docMk/>
            <pc:sldMk cId="3915690295" sldId="637"/>
            <ac:inkMk id="71" creationId="{7E2A7E27-8040-452E-A159-4FEDB393C23A}"/>
          </ac:inkMkLst>
        </pc:inkChg>
        <pc:inkChg chg="add del">
          <ac:chgData name="Viet Anh Nguyen" userId="b95f61ff061388d5" providerId="LiveId" clId="{D69AC314-BFE5-4660-9154-E65219F83AC9}" dt="2022-03-02T06:02:49.161" v="1950"/>
          <ac:inkMkLst>
            <pc:docMk/>
            <pc:sldMk cId="3915690295" sldId="637"/>
            <ac:inkMk id="72" creationId="{2DE9BFF8-FA75-43B9-9B8E-18E777188758}"/>
          </ac:inkMkLst>
        </pc:inkChg>
        <pc:inkChg chg="add del">
          <ac:chgData name="Viet Anh Nguyen" userId="b95f61ff061388d5" providerId="LiveId" clId="{D69AC314-BFE5-4660-9154-E65219F83AC9}" dt="2022-03-02T06:02:49.161" v="1950"/>
          <ac:inkMkLst>
            <pc:docMk/>
            <pc:sldMk cId="3915690295" sldId="637"/>
            <ac:inkMk id="73" creationId="{52C2C2E3-3FB4-479B-9D00-628E38A93CAE}"/>
          </ac:inkMkLst>
        </pc:inkChg>
        <pc:inkChg chg="add del">
          <ac:chgData name="Viet Anh Nguyen" userId="b95f61ff061388d5" providerId="LiveId" clId="{D69AC314-BFE5-4660-9154-E65219F83AC9}" dt="2022-03-02T06:02:49.161" v="1950"/>
          <ac:inkMkLst>
            <pc:docMk/>
            <pc:sldMk cId="3915690295" sldId="637"/>
            <ac:inkMk id="74" creationId="{A1AF6E8B-A54F-4272-AA55-948988BD9C25}"/>
          </ac:inkMkLst>
        </pc:inkChg>
        <pc:inkChg chg="add del">
          <ac:chgData name="Viet Anh Nguyen" userId="b95f61ff061388d5" providerId="LiveId" clId="{D69AC314-BFE5-4660-9154-E65219F83AC9}" dt="2022-03-02T06:02:49.161" v="1950"/>
          <ac:inkMkLst>
            <pc:docMk/>
            <pc:sldMk cId="3915690295" sldId="637"/>
            <ac:inkMk id="75" creationId="{3626CBE0-FF60-4BE2-912E-7DBB22C0D549}"/>
          </ac:inkMkLst>
        </pc:inkChg>
        <pc:inkChg chg="add del">
          <ac:chgData name="Viet Anh Nguyen" userId="b95f61ff061388d5" providerId="LiveId" clId="{D69AC314-BFE5-4660-9154-E65219F83AC9}" dt="2022-03-02T06:02:49.161" v="1950"/>
          <ac:inkMkLst>
            <pc:docMk/>
            <pc:sldMk cId="3915690295" sldId="637"/>
            <ac:inkMk id="76" creationId="{3504CCCC-DC68-4D2A-AD68-1D6F226806A5}"/>
          </ac:inkMkLst>
        </pc:inkChg>
        <pc:inkChg chg="add del">
          <ac:chgData name="Viet Anh Nguyen" userId="b95f61ff061388d5" providerId="LiveId" clId="{D69AC314-BFE5-4660-9154-E65219F83AC9}" dt="2022-03-02T06:02:49.161" v="1950"/>
          <ac:inkMkLst>
            <pc:docMk/>
            <pc:sldMk cId="3915690295" sldId="637"/>
            <ac:inkMk id="77" creationId="{71CA1B76-02F3-44C8-9EB6-35230C9E2800}"/>
          </ac:inkMkLst>
        </pc:inkChg>
        <pc:inkChg chg="add del">
          <ac:chgData name="Viet Anh Nguyen" userId="b95f61ff061388d5" providerId="LiveId" clId="{D69AC314-BFE5-4660-9154-E65219F83AC9}" dt="2022-03-02T06:02:49.161" v="1950"/>
          <ac:inkMkLst>
            <pc:docMk/>
            <pc:sldMk cId="3915690295" sldId="637"/>
            <ac:inkMk id="78" creationId="{7EAF4E57-79B8-4749-8B2E-80BD340C9468}"/>
          </ac:inkMkLst>
        </pc:inkChg>
        <pc:inkChg chg="add del">
          <ac:chgData name="Viet Anh Nguyen" userId="b95f61ff061388d5" providerId="LiveId" clId="{D69AC314-BFE5-4660-9154-E65219F83AC9}" dt="2022-03-02T06:02:51.836" v="1956"/>
          <ac:inkMkLst>
            <pc:docMk/>
            <pc:sldMk cId="3915690295" sldId="637"/>
            <ac:inkMk id="79" creationId="{BCD55629-1386-4947-9123-B99E6B6F2CB3}"/>
          </ac:inkMkLst>
        </pc:inkChg>
        <pc:inkChg chg="add del">
          <ac:chgData name="Viet Anh Nguyen" userId="b95f61ff061388d5" providerId="LiveId" clId="{D69AC314-BFE5-4660-9154-E65219F83AC9}" dt="2022-03-02T06:02:51.836" v="1956"/>
          <ac:inkMkLst>
            <pc:docMk/>
            <pc:sldMk cId="3915690295" sldId="637"/>
            <ac:inkMk id="80" creationId="{13ACCEA3-1D2C-429F-8979-D7DDF699E65B}"/>
          </ac:inkMkLst>
        </pc:inkChg>
        <pc:inkChg chg="add del">
          <ac:chgData name="Viet Anh Nguyen" userId="b95f61ff061388d5" providerId="LiveId" clId="{D69AC314-BFE5-4660-9154-E65219F83AC9}" dt="2022-03-02T06:02:51.836" v="1956"/>
          <ac:inkMkLst>
            <pc:docMk/>
            <pc:sldMk cId="3915690295" sldId="637"/>
            <ac:inkMk id="81" creationId="{02B375DC-678B-4BEC-8601-2B9F66C8E3FD}"/>
          </ac:inkMkLst>
        </pc:inkChg>
        <pc:inkChg chg="add del">
          <ac:chgData name="Viet Anh Nguyen" userId="b95f61ff061388d5" providerId="LiveId" clId="{D69AC314-BFE5-4660-9154-E65219F83AC9}" dt="2022-03-02T06:02:51.836" v="1956"/>
          <ac:inkMkLst>
            <pc:docMk/>
            <pc:sldMk cId="3915690295" sldId="637"/>
            <ac:inkMk id="82" creationId="{66B4D5C3-01A2-4E53-8C0D-804B4F283507}"/>
          </ac:inkMkLst>
        </pc:inkChg>
        <pc:inkChg chg="add del">
          <ac:chgData name="Viet Anh Nguyen" userId="b95f61ff061388d5" providerId="LiveId" clId="{D69AC314-BFE5-4660-9154-E65219F83AC9}" dt="2022-03-02T06:02:51.836" v="1956"/>
          <ac:inkMkLst>
            <pc:docMk/>
            <pc:sldMk cId="3915690295" sldId="637"/>
            <ac:inkMk id="83" creationId="{767C7035-A163-473F-835A-19642BD2F6AE}"/>
          </ac:inkMkLst>
        </pc:inkChg>
        <pc:inkChg chg="add del">
          <ac:chgData name="Viet Anh Nguyen" userId="b95f61ff061388d5" providerId="LiveId" clId="{D69AC314-BFE5-4660-9154-E65219F83AC9}" dt="2022-03-02T06:02:51.836" v="1956"/>
          <ac:inkMkLst>
            <pc:docMk/>
            <pc:sldMk cId="3915690295" sldId="637"/>
            <ac:inkMk id="84" creationId="{F6EA1771-5DA1-46E8-90D1-D5F26483628C}"/>
          </ac:inkMkLst>
        </pc:inkChg>
        <pc:inkChg chg="add">
          <ac:chgData name="Viet Anh Nguyen" userId="b95f61ff061388d5" providerId="LiveId" clId="{D69AC314-BFE5-4660-9154-E65219F83AC9}" dt="2022-03-02T06:02:51.836" v="1956"/>
          <ac:inkMkLst>
            <pc:docMk/>
            <pc:sldMk cId="3915690295" sldId="637"/>
            <ac:inkMk id="85" creationId="{8141E02C-163B-49FF-858A-CE49B2EA4A9D}"/>
          </ac:inkMkLst>
        </pc:inkChg>
        <pc:inkChg chg="add del">
          <ac:chgData name="Viet Anh Nguyen" userId="b95f61ff061388d5" providerId="LiveId" clId="{D69AC314-BFE5-4660-9154-E65219F83AC9}" dt="2022-03-02T06:03:02.799" v="1965"/>
          <ac:inkMkLst>
            <pc:docMk/>
            <pc:sldMk cId="3915690295" sldId="637"/>
            <ac:inkMk id="86" creationId="{4614604C-60B8-47EF-8F67-D1A35FF7E52F}"/>
          </ac:inkMkLst>
        </pc:inkChg>
        <pc:inkChg chg="add del">
          <ac:chgData name="Viet Anh Nguyen" userId="b95f61ff061388d5" providerId="LiveId" clId="{D69AC314-BFE5-4660-9154-E65219F83AC9}" dt="2022-03-02T06:03:01.116" v="1960"/>
          <ac:inkMkLst>
            <pc:docMk/>
            <pc:sldMk cId="3915690295" sldId="637"/>
            <ac:inkMk id="87" creationId="{B6F4E98C-B721-40D3-9959-62C58DD9B8AD}"/>
          </ac:inkMkLst>
        </pc:inkChg>
        <pc:inkChg chg="add del">
          <ac:chgData name="Viet Anh Nguyen" userId="b95f61ff061388d5" providerId="LiveId" clId="{D69AC314-BFE5-4660-9154-E65219F83AC9}" dt="2022-03-02T06:03:01.116" v="1960"/>
          <ac:inkMkLst>
            <pc:docMk/>
            <pc:sldMk cId="3915690295" sldId="637"/>
            <ac:inkMk id="88" creationId="{E11A62CF-2FC4-4007-A221-1E21C2F462FC}"/>
          </ac:inkMkLst>
        </pc:inkChg>
        <pc:inkChg chg="add del">
          <ac:chgData name="Viet Anh Nguyen" userId="b95f61ff061388d5" providerId="LiveId" clId="{D69AC314-BFE5-4660-9154-E65219F83AC9}" dt="2022-03-02T06:03:02.799" v="1965"/>
          <ac:inkMkLst>
            <pc:docMk/>
            <pc:sldMk cId="3915690295" sldId="637"/>
            <ac:inkMk id="89" creationId="{A69DDB6A-62FD-488C-92AC-DC36C63A25E5}"/>
          </ac:inkMkLst>
        </pc:inkChg>
        <pc:inkChg chg="add del">
          <ac:chgData name="Viet Anh Nguyen" userId="b95f61ff061388d5" providerId="LiveId" clId="{D69AC314-BFE5-4660-9154-E65219F83AC9}" dt="2022-03-02T06:03:02.799" v="1965"/>
          <ac:inkMkLst>
            <pc:docMk/>
            <pc:sldMk cId="3915690295" sldId="637"/>
            <ac:inkMk id="90" creationId="{C71BEC3E-0493-4A01-B882-6DD702838C3E}"/>
          </ac:inkMkLst>
        </pc:inkChg>
        <pc:inkChg chg="add del">
          <ac:chgData name="Viet Anh Nguyen" userId="b95f61ff061388d5" providerId="LiveId" clId="{D69AC314-BFE5-4660-9154-E65219F83AC9}" dt="2022-03-02T06:03:02.799" v="1965"/>
          <ac:inkMkLst>
            <pc:docMk/>
            <pc:sldMk cId="3915690295" sldId="637"/>
            <ac:inkMk id="91" creationId="{3A10C212-A2B1-4CA4-96D9-350EB2FFD0D3}"/>
          </ac:inkMkLst>
        </pc:inkChg>
        <pc:inkChg chg="add del">
          <ac:chgData name="Viet Anh Nguyen" userId="b95f61ff061388d5" providerId="LiveId" clId="{D69AC314-BFE5-4660-9154-E65219F83AC9}" dt="2022-03-02T06:03:02.799" v="1965"/>
          <ac:inkMkLst>
            <pc:docMk/>
            <pc:sldMk cId="3915690295" sldId="637"/>
            <ac:inkMk id="92" creationId="{05EA6BEC-FE21-4D70-A2E0-254D03D8A8E6}"/>
          </ac:inkMkLst>
        </pc:inkChg>
        <pc:inkChg chg="add del">
          <ac:chgData name="Viet Anh Nguyen" userId="b95f61ff061388d5" providerId="LiveId" clId="{D69AC314-BFE5-4660-9154-E65219F83AC9}" dt="2022-03-02T06:03:02.799" v="1965"/>
          <ac:inkMkLst>
            <pc:docMk/>
            <pc:sldMk cId="3915690295" sldId="637"/>
            <ac:inkMk id="93" creationId="{088A6E9C-B41F-4167-9D64-6793FDD7462E}"/>
          </ac:inkMkLst>
        </pc:inkChg>
        <pc:inkChg chg="add del">
          <ac:chgData name="Viet Anh Nguyen" userId="b95f61ff061388d5" providerId="LiveId" clId="{D69AC314-BFE5-4660-9154-E65219F83AC9}" dt="2022-03-02T06:03:03.696" v="1967"/>
          <ac:inkMkLst>
            <pc:docMk/>
            <pc:sldMk cId="3915690295" sldId="637"/>
            <ac:inkMk id="94" creationId="{634346BA-54D9-4885-81E1-723EBADA5DD8}"/>
          </ac:inkMkLst>
        </pc:inkChg>
        <pc:inkChg chg="add del">
          <ac:chgData name="Viet Anh Nguyen" userId="b95f61ff061388d5" providerId="LiveId" clId="{D69AC314-BFE5-4660-9154-E65219F83AC9}" dt="2022-03-02T06:03:03.696" v="1967"/>
          <ac:inkMkLst>
            <pc:docMk/>
            <pc:sldMk cId="3915690295" sldId="637"/>
            <ac:inkMk id="95" creationId="{06EADEAC-AD78-4124-82C4-5AF411E71DCD}"/>
          </ac:inkMkLst>
        </pc:inkChg>
        <pc:inkChg chg="add del">
          <ac:chgData name="Viet Anh Nguyen" userId="b95f61ff061388d5" providerId="LiveId" clId="{D69AC314-BFE5-4660-9154-E65219F83AC9}" dt="2022-03-02T06:03:05.741" v="1972"/>
          <ac:inkMkLst>
            <pc:docMk/>
            <pc:sldMk cId="3915690295" sldId="637"/>
            <ac:inkMk id="96" creationId="{ADF8DB8C-1C9B-441A-8B22-209053270C63}"/>
          </ac:inkMkLst>
        </pc:inkChg>
        <pc:inkChg chg="add del">
          <ac:chgData name="Viet Anh Nguyen" userId="b95f61ff061388d5" providerId="LiveId" clId="{D69AC314-BFE5-4660-9154-E65219F83AC9}" dt="2022-03-02T06:03:05.741" v="1972"/>
          <ac:inkMkLst>
            <pc:docMk/>
            <pc:sldMk cId="3915690295" sldId="637"/>
            <ac:inkMk id="97" creationId="{D84306E5-6798-4207-A717-50E894B63B80}"/>
          </ac:inkMkLst>
        </pc:inkChg>
        <pc:inkChg chg="add del">
          <ac:chgData name="Viet Anh Nguyen" userId="b95f61ff061388d5" providerId="LiveId" clId="{D69AC314-BFE5-4660-9154-E65219F83AC9}" dt="2022-03-02T06:03:05.741" v="1972"/>
          <ac:inkMkLst>
            <pc:docMk/>
            <pc:sldMk cId="3915690295" sldId="637"/>
            <ac:inkMk id="98" creationId="{FCB5084F-CFC2-4436-9587-EA36F6D3BA3F}"/>
          </ac:inkMkLst>
        </pc:inkChg>
        <pc:inkChg chg="add del">
          <ac:chgData name="Viet Anh Nguyen" userId="b95f61ff061388d5" providerId="LiveId" clId="{D69AC314-BFE5-4660-9154-E65219F83AC9}" dt="2022-03-02T06:03:05.741" v="1972"/>
          <ac:inkMkLst>
            <pc:docMk/>
            <pc:sldMk cId="3915690295" sldId="637"/>
            <ac:inkMk id="99" creationId="{6DE55F26-D005-41A1-A858-F91AD3DF30D8}"/>
          </ac:inkMkLst>
        </pc:inkChg>
        <pc:inkChg chg="add del">
          <ac:chgData name="Viet Anh Nguyen" userId="b95f61ff061388d5" providerId="LiveId" clId="{D69AC314-BFE5-4660-9154-E65219F83AC9}" dt="2022-03-02T06:03:05.741" v="1972"/>
          <ac:inkMkLst>
            <pc:docMk/>
            <pc:sldMk cId="3915690295" sldId="637"/>
            <ac:inkMk id="100" creationId="{3A8191D1-7A60-4043-AE69-B3FFF164A4E2}"/>
          </ac:inkMkLst>
        </pc:inkChg>
        <pc:inkChg chg="add del">
          <ac:chgData name="Viet Anh Nguyen" userId="b95f61ff061388d5" providerId="LiveId" clId="{D69AC314-BFE5-4660-9154-E65219F83AC9}" dt="2022-03-02T06:03:06.855" v="1976"/>
          <ac:inkMkLst>
            <pc:docMk/>
            <pc:sldMk cId="3915690295" sldId="637"/>
            <ac:inkMk id="101" creationId="{C8B525A8-AE9A-4768-AFF1-734028BBFCEF}"/>
          </ac:inkMkLst>
        </pc:inkChg>
        <pc:inkChg chg="add del">
          <ac:chgData name="Viet Anh Nguyen" userId="b95f61ff061388d5" providerId="LiveId" clId="{D69AC314-BFE5-4660-9154-E65219F83AC9}" dt="2022-03-02T06:03:06.855" v="1976"/>
          <ac:inkMkLst>
            <pc:docMk/>
            <pc:sldMk cId="3915690295" sldId="637"/>
            <ac:inkMk id="102" creationId="{796FD470-9399-462C-9E5C-96018EBB9EE9}"/>
          </ac:inkMkLst>
        </pc:inkChg>
        <pc:inkChg chg="add del">
          <ac:chgData name="Viet Anh Nguyen" userId="b95f61ff061388d5" providerId="LiveId" clId="{D69AC314-BFE5-4660-9154-E65219F83AC9}" dt="2022-03-02T06:03:06.855" v="1976"/>
          <ac:inkMkLst>
            <pc:docMk/>
            <pc:sldMk cId="3915690295" sldId="637"/>
            <ac:inkMk id="103" creationId="{BFE0EDB0-A3AF-4AF8-946A-82CAE12CF706}"/>
          </ac:inkMkLst>
        </pc:inkChg>
        <pc:inkChg chg="add del">
          <ac:chgData name="Viet Anh Nguyen" userId="b95f61ff061388d5" providerId="LiveId" clId="{D69AC314-BFE5-4660-9154-E65219F83AC9}" dt="2022-03-02T06:03:06.855" v="1976"/>
          <ac:inkMkLst>
            <pc:docMk/>
            <pc:sldMk cId="3915690295" sldId="637"/>
            <ac:inkMk id="104" creationId="{08D1EF4F-13CB-4E7E-A24B-769353D549E5}"/>
          </ac:inkMkLst>
        </pc:inkChg>
        <pc:inkChg chg="add">
          <ac:chgData name="Viet Anh Nguyen" userId="b95f61ff061388d5" providerId="LiveId" clId="{D69AC314-BFE5-4660-9154-E65219F83AC9}" dt="2022-03-02T06:03:06.855" v="1976"/>
          <ac:inkMkLst>
            <pc:docMk/>
            <pc:sldMk cId="3915690295" sldId="637"/>
            <ac:inkMk id="105" creationId="{042BBCE8-6EFD-4E06-80BA-F740E5369C7F}"/>
          </ac:inkMkLst>
        </pc:inkChg>
      </pc:sldChg>
      <pc:sldChg chg="add">
        <pc:chgData name="Viet Anh Nguyen" userId="b95f61ff061388d5" providerId="LiveId" clId="{D69AC314-BFE5-4660-9154-E65219F83AC9}" dt="2022-03-02T07:33:59.944" v="3036"/>
        <pc:sldMkLst>
          <pc:docMk/>
          <pc:sldMk cId="265389172" sldId="638"/>
        </pc:sldMkLst>
      </pc:sldChg>
      <pc:sldChg chg="addSp delSp new del mod">
        <pc:chgData name="Viet Anh Nguyen" userId="b95f61ff061388d5" providerId="LiveId" clId="{D69AC314-BFE5-4660-9154-E65219F83AC9}" dt="2022-03-02T07:33:53.228" v="3035" actId="2696"/>
        <pc:sldMkLst>
          <pc:docMk/>
          <pc:sldMk cId="1287556747" sldId="638"/>
        </pc:sldMkLst>
        <pc:inkChg chg="add del">
          <ac:chgData name="Viet Anh Nguyen" userId="b95f61ff061388d5" providerId="LiveId" clId="{D69AC314-BFE5-4660-9154-E65219F83AC9}" dt="2022-03-02T06:04:22.021" v="1987"/>
          <ac:inkMkLst>
            <pc:docMk/>
            <pc:sldMk cId="1287556747" sldId="638"/>
            <ac:inkMk id="2" creationId="{9784FFC7-DCC6-4F90-A070-619F0160B740}"/>
          </ac:inkMkLst>
        </pc:inkChg>
        <pc:inkChg chg="add del">
          <ac:chgData name="Viet Anh Nguyen" userId="b95f61ff061388d5" providerId="LiveId" clId="{D69AC314-BFE5-4660-9154-E65219F83AC9}" dt="2022-03-02T06:04:22.021" v="1987"/>
          <ac:inkMkLst>
            <pc:docMk/>
            <pc:sldMk cId="1287556747" sldId="638"/>
            <ac:inkMk id="3" creationId="{6C402495-E089-4DE2-939A-9610520A9050}"/>
          </ac:inkMkLst>
        </pc:inkChg>
        <pc:inkChg chg="add del">
          <ac:chgData name="Viet Anh Nguyen" userId="b95f61ff061388d5" providerId="LiveId" clId="{D69AC314-BFE5-4660-9154-E65219F83AC9}" dt="2022-03-02T06:04:22.021" v="1987"/>
          <ac:inkMkLst>
            <pc:docMk/>
            <pc:sldMk cId="1287556747" sldId="638"/>
            <ac:inkMk id="4" creationId="{BBD66409-2FC9-4514-92AD-1B3D6BF8ECCF}"/>
          </ac:inkMkLst>
        </pc:inkChg>
        <pc:inkChg chg="add del">
          <ac:chgData name="Viet Anh Nguyen" userId="b95f61ff061388d5" providerId="LiveId" clId="{D69AC314-BFE5-4660-9154-E65219F83AC9}" dt="2022-03-02T06:04:22.021" v="1987"/>
          <ac:inkMkLst>
            <pc:docMk/>
            <pc:sldMk cId="1287556747" sldId="638"/>
            <ac:inkMk id="5" creationId="{F94A9520-A736-4DA7-9300-3328A4B40B53}"/>
          </ac:inkMkLst>
        </pc:inkChg>
        <pc:inkChg chg="add del">
          <ac:chgData name="Viet Anh Nguyen" userId="b95f61ff061388d5" providerId="LiveId" clId="{D69AC314-BFE5-4660-9154-E65219F83AC9}" dt="2022-03-02T06:04:22.021" v="1987"/>
          <ac:inkMkLst>
            <pc:docMk/>
            <pc:sldMk cId="1287556747" sldId="638"/>
            <ac:inkMk id="6" creationId="{DF083E90-5412-4414-98C5-C6DDF02FFCC0}"/>
          </ac:inkMkLst>
        </pc:inkChg>
        <pc:inkChg chg="add del">
          <ac:chgData name="Viet Anh Nguyen" userId="b95f61ff061388d5" providerId="LiveId" clId="{D69AC314-BFE5-4660-9154-E65219F83AC9}" dt="2022-03-02T06:04:22.021" v="1987"/>
          <ac:inkMkLst>
            <pc:docMk/>
            <pc:sldMk cId="1287556747" sldId="638"/>
            <ac:inkMk id="7" creationId="{4CF9FF13-4771-4E39-98FE-59D1CCB7D594}"/>
          </ac:inkMkLst>
        </pc:inkChg>
        <pc:inkChg chg="add del">
          <ac:chgData name="Viet Anh Nguyen" userId="b95f61ff061388d5" providerId="LiveId" clId="{D69AC314-BFE5-4660-9154-E65219F83AC9}" dt="2022-03-02T06:04:22.021" v="1987"/>
          <ac:inkMkLst>
            <pc:docMk/>
            <pc:sldMk cId="1287556747" sldId="638"/>
            <ac:inkMk id="8" creationId="{BCFBA8BA-89E5-493E-BBF4-CF2751C4D431}"/>
          </ac:inkMkLst>
        </pc:inkChg>
        <pc:inkChg chg="add del">
          <ac:chgData name="Viet Anh Nguyen" userId="b95f61ff061388d5" providerId="LiveId" clId="{D69AC314-BFE5-4660-9154-E65219F83AC9}" dt="2022-03-02T06:04:22.021" v="1987"/>
          <ac:inkMkLst>
            <pc:docMk/>
            <pc:sldMk cId="1287556747" sldId="638"/>
            <ac:inkMk id="9" creationId="{E2120BDB-DA4F-48A6-965F-D772DA5341BA}"/>
          </ac:inkMkLst>
        </pc:inkChg>
        <pc:inkChg chg="add del">
          <ac:chgData name="Viet Anh Nguyen" userId="b95f61ff061388d5" providerId="LiveId" clId="{D69AC314-BFE5-4660-9154-E65219F83AC9}" dt="2022-03-02T06:04:22.021" v="1987"/>
          <ac:inkMkLst>
            <pc:docMk/>
            <pc:sldMk cId="1287556747" sldId="638"/>
            <ac:inkMk id="10" creationId="{53F19448-AB67-475F-9136-CA41F3815FDC}"/>
          </ac:inkMkLst>
        </pc:inkChg>
        <pc:inkChg chg="add del">
          <ac:chgData name="Viet Anh Nguyen" userId="b95f61ff061388d5" providerId="LiveId" clId="{D69AC314-BFE5-4660-9154-E65219F83AC9}" dt="2022-03-02T06:04:41.101" v="2010"/>
          <ac:inkMkLst>
            <pc:docMk/>
            <pc:sldMk cId="1287556747" sldId="638"/>
            <ac:inkMk id="11" creationId="{B6E4EA05-94F9-4E11-B7C9-415E255D9473}"/>
          </ac:inkMkLst>
        </pc:inkChg>
        <pc:inkChg chg="add">
          <ac:chgData name="Viet Anh Nguyen" userId="b95f61ff061388d5" providerId="LiveId" clId="{D69AC314-BFE5-4660-9154-E65219F83AC9}" dt="2022-03-02T06:04:22.087" v="1988" actId="9405"/>
          <ac:inkMkLst>
            <pc:docMk/>
            <pc:sldMk cId="1287556747" sldId="638"/>
            <ac:inkMk id="12" creationId="{4CDA770E-EB81-40BE-BB93-AC095B469DD6}"/>
          </ac:inkMkLst>
        </pc:inkChg>
        <pc:inkChg chg="add del">
          <ac:chgData name="Viet Anh Nguyen" userId="b95f61ff061388d5" providerId="LiveId" clId="{D69AC314-BFE5-4660-9154-E65219F83AC9}" dt="2022-03-02T06:04:25.531" v="1998"/>
          <ac:inkMkLst>
            <pc:docMk/>
            <pc:sldMk cId="1287556747" sldId="638"/>
            <ac:inkMk id="13" creationId="{BAA2BD55-F4BC-4452-A6DE-F7A68584C749}"/>
          </ac:inkMkLst>
        </pc:inkChg>
        <pc:inkChg chg="add del">
          <ac:chgData name="Viet Anh Nguyen" userId="b95f61ff061388d5" providerId="LiveId" clId="{D69AC314-BFE5-4660-9154-E65219F83AC9}" dt="2022-03-02T06:04:25.531" v="1998"/>
          <ac:inkMkLst>
            <pc:docMk/>
            <pc:sldMk cId="1287556747" sldId="638"/>
            <ac:inkMk id="14" creationId="{D5DFBA1F-7B6F-49FB-9A5B-BD2465F45FB1}"/>
          </ac:inkMkLst>
        </pc:inkChg>
        <pc:inkChg chg="add del">
          <ac:chgData name="Viet Anh Nguyen" userId="b95f61ff061388d5" providerId="LiveId" clId="{D69AC314-BFE5-4660-9154-E65219F83AC9}" dt="2022-03-02T06:04:25.531" v="1998"/>
          <ac:inkMkLst>
            <pc:docMk/>
            <pc:sldMk cId="1287556747" sldId="638"/>
            <ac:inkMk id="15" creationId="{933787CD-73BD-4B19-9C83-6F90F96F3B49}"/>
          </ac:inkMkLst>
        </pc:inkChg>
        <pc:inkChg chg="add del">
          <ac:chgData name="Viet Anh Nguyen" userId="b95f61ff061388d5" providerId="LiveId" clId="{D69AC314-BFE5-4660-9154-E65219F83AC9}" dt="2022-03-02T06:04:25.531" v="1998"/>
          <ac:inkMkLst>
            <pc:docMk/>
            <pc:sldMk cId="1287556747" sldId="638"/>
            <ac:inkMk id="16" creationId="{8DE96A1B-C2DE-4CD8-89E0-98DB19772BDE}"/>
          </ac:inkMkLst>
        </pc:inkChg>
        <pc:inkChg chg="add del">
          <ac:chgData name="Viet Anh Nguyen" userId="b95f61ff061388d5" providerId="LiveId" clId="{D69AC314-BFE5-4660-9154-E65219F83AC9}" dt="2022-03-02T06:04:25.531" v="1998"/>
          <ac:inkMkLst>
            <pc:docMk/>
            <pc:sldMk cId="1287556747" sldId="638"/>
            <ac:inkMk id="17" creationId="{02091125-9096-4BCA-BD52-6DE6A8C1D432}"/>
          </ac:inkMkLst>
        </pc:inkChg>
        <pc:inkChg chg="add del">
          <ac:chgData name="Viet Anh Nguyen" userId="b95f61ff061388d5" providerId="LiveId" clId="{D69AC314-BFE5-4660-9154-E65219F83AC9}" dt="2022-03-02T06:04:25.531" v="1998"/>
          <ac:inkMkLst>
            <pc:docMk/>
            <pc:sldMk cId="1287556747" sldId="638"/>
            <ac:inkMk id="18" creationId="{3CF2153C-CE32-40B7-B153-487DED740C5C}"/>
          </ac:inkMkLst>
        </pc:inkChg>
        <pc:inkChg chg="add del">
          <ac:chgData name="Viet Anh Nguyen" userId="b95f61ff061388d5" providerId="LiveId" clId="{D69AC314-BFE5-4660-9154-E65219F83AC9}" dt="2022-03-02T06:04:25.531" v="1998"/>
          <ac:inkMkLst>
            <pc:docMk/>
            <pc:sldMk cId="1287556747" sldId="638"/>
            <ac:inkMk id="19" creationId="{021071D4-F170-42CE-8E42-AEE63E859422}"/>
          </ac:inkMkLst>
        </pc:inkChg>
        <pc:inkChg chg="add del">
          <ac:chgData name="Viet Anh Nguyen" userId="b95f61ff061388d5" providerId="LiveId" clId="{D69AC314-BFE5-4660-9154-E65219F83AC9}" dt="2022-03-02T06:04:25.531" v="1998"/>
          <ac:inkMkLst>
            <pc:docMk/>
            <pc:sldMk cId="1287556747" sldId="638"/>
            <ac:inkMk id="20" creationId="{EBD0A402-799D-4BCB-84F9-03655FA38132}"/>
          </ac:inkMkLst>
        </pc:inkChg>
        <pc:inkChg chg="add del">
          <ac:chgData name="Viet Anh Nguyen" userId="b95f61ff061388d5" providerId="LiveId" clId="{D69AC314-BFE5-4660-9154-E65219F83AC9}" dt="2022-03-02T06:04:25.531" v="1998"/>
          <ac:inkMkLst>
            <pc:docMk/>
            <pc:sldMk cId="1287556747" sldId="638"/>
            <ac:inkMk id="21" creationId="{DAD55418-A522-4D50-B8C8-58FD9D9BA7EA}"/>
          </ac:inkMkLst>
        </pc:inkChg>
        <pc:inkChg chg="add">
          <ac:chgData name="Viet Anh Nguyen" userId="b95f61ff061388d5" providerId="LiveId" clId="{D69AC314-BFE5-4660-9154-E65219F83AC9}" dt="2022-03-02T06:04:25.531" v="1998"/>
          <ac:inkMkLst>
            <pc:docMk/>
            <pc:sldMk cId="1287556747" sldId="638"/>
            <ac:inkMk id="22" creationId="{0F0A5281-4D7C-402F-B432-95FB10432668}"/>
          </ac:inkMkLst>
        </pc:inkChg>
        <pc:inkChg chg="add del">
          <ac:chgData name="Viet Anh Nguyen" userId="b95f61ff061388d5" providerId="LiveId" clId="{D69AC314-BFE5-4660-9154-E65219F83AC9}" dt="2022-03-02T06:04:28.493" v="2004"/>
          <ac:inkMkLst>
            <pc:docMk/>
            <pc:sldMk cId="1287556747" sldId="638"/>
            <ac:inkMk id="23" creationId="{523BE3D3-9923-41D0-BB19-1EF17EAEAC31}"/>
          </ac:inkMkLst>
        </pc:inkChg>
        <pc:inkChg chg="add del">
          <ac:chgData name="Viet Anh Nguyen" userId="b95f61ff061388d5" providerId="LiveId" clId="{D69AC314-BFE5-4660-9154-E65219F83AC9}" dt="2022-03-02T06:04:28.493" v="2004"/>
          <ac:inkMkLst>
            <pc:docMk/>
            <pc:sldMk cId="1287556747" sldId="638"/>
            <ac:inkMk id="24" creationId="{72CFAD43-8725-40A9-927E-A4751783DB22}"/>
          </ac:inkMkLst>
        </pc:inkChg>
        <pc:inkChg chg="add del">
          <ac:chgData name="Viet Anh Nguyen" userId="b95f61ff061388d5" providerId="LiveId" clId="{D69AC314-BFE5-4660-9154-E65219F83AC9}" dt="2022-03-02T06:04:28.493" v="2004"/>
          <ac:inkMkLst>
            <pc:docMk/>
            <pc:sldMk cId="1287556747" sldId="638"/>
            <ac:inkMk id="25" creationId="{357A19B4-94CC-4451-8BFF-CF9CD96AFF58}"/>
          </ac:inkMkLst>
        </pc:inkChg>
        <pc:inkChg chg="add del">
          <ac:chgData name="Viet Anh Nguyen" userId="b95f61ff061388d5" providerId="LiveId" clId="{D69AC314-BFE5-4660-9154-E65219F83AC9}" dt="2022-03-02T06:04:28.493" v="2004"/>
          <ac:inkMkLst>
            <pc:docMk/>
            <pc:sldMk cId="1287556747" sldId="638"/>
            <ac:inkMk id="26" creationId="{A4C37BA1-FAA3-4F7C-BD4A-495D6608CF78}"/>
          </ac:inkMkLst>
        </pc:inkChg>
        <pc:inkChg chg="add del">
          <ac:chgData name="Viet Anh Nguyen" userId="b95f61ff061388d5" providerId="LiveId" clId="{D69AC314-BFE5-4660-9154-E65219F83AC9}" dt="2022-03-02T06:04:28.493" v="2004"/>
          <ac:inkMkLst>
            <pc:docMk/>
            <pc:sldMk cId="1287556747" sldId="638"/>
            <ac:inkMk id="27" creationId="{B414A42C-0BE7-4046-B709-F60A95906736}"/>
          </ac:inkMkLst>
        </pc:inkChg>
        <pc:inkChg chg="add del">
          <ac:chgData name="Viet Anh Nguyen" userId="b95f61ff061388d5" providerId="LiveId" clId="{D69AC314-BFE5-4660-9154-E65219F83AC9}" dt="2022-03-02T06:04:30.944" v="2009"/>
          <ac:inkMkLst>
            <pc:docMk/>
            <pc:sldMk cId="1287556747" sldId="638"/>
            <ac:inkMk id="28" creationId="{7F6B5A7B-DF94-49E4-B839-1CBFF04EF844}"/>
          </ac:inkMkLst>
        </pc:inkChg>
        <pc:inkChg chg="add del">
          <ac:chgData name="Viet Anh Nguyen" userId="b95f61ff061388d5" providerId="LiveId" clId="{D69AC314-BFE5-4660-9154-E65219F83AC9}" dt="2022-03-02T06:04:30.944" v="2009"/>
          <ac:inkMkLst>
            <pc:docMk/>
            <pc:sldMk cId="1287556747" sldId="638"/>
            <ac:inkMk id="29" creationId="{06A842D5-752F-4246-9EFE-E16CB1FD6DA3}"/>
          </ac:inkMkLst>
        </pc:inkChg>
        <pc:inkChg chg="add del">
          <ac:chgData name="Viet Anh Nguyen" userId="b95f61ff061388d5" providerId="LiveId" clId="{D69AC314-BFE5-4660-9154-E65219F83AC9}" dt="2022-03-02T06:04:30.944" v="2009"/>
          <ac:inkMkLst>
            <pc:docMk/>
            <pc:sldMk cId="1287556747" sldId="638"/>
            <ac:inkMk id="30" creationId="{96370278-C310-4951-B61F-33D128415FE5}"/>
          </ac:inkMkLst>
        </pc:inkChg>
        <pc:inkChg chg="add del">
          <ac:chgData name="Viet Anh Nguyen" userId="b95f61ff061388d5" providerId="LiveId" clId="{D69AC314-BFE5-4660-9154-E65219F83AC9}" dt="2022-03-02T06:04:30.944" v="2009"/>
          <ac:inkMkLst>
            <pc:docMk/>
            <pc:sldMk cId="1287556747" sldId="638"/>
            <ac:inkMk id="31" creationId="{99F2ED5E-33C8-4DA2-9456-14881FF97913}"/>
          </ac:inkMkLst>
        </pc:inkChg>
        <pc:inkChg chg="add del">
          <ac:chgData name="Viet Anh Nguyen" userId="b95f61ff061388d5" providerId="LiveId" clId="{D69AC314-BFE5-4660-9154-E65219F83AC9}" dt="2022-03-02T06:04:30.944" v="2009"/>
          <ac:inkMkLst>
            <pc:docMk/>
            <pc:sldMk cId="1287556747" sldId="638"/>
            <ac:inkMk id="32" creationId="{3253E5B8-C74B-4E46-97AA-DF15AF8989F8}"/>
          </ac:inkMkLst>
        </pc:inkChg>
        <pc:inkChg chg="add">
          <ac:chgData name="Viet Anh Nguyen" userId="b95f61ff061388d5" providerId="LiveId" clId="{D69AC314-BFE5-4660-9154-E65219F83AC9}" dt="2022-03-02T06:04:30.944" v="2009"/>
          <ac:inkMkLst>
            <pc:docMk/>
            <pc:sldMk cId="1287556747" sldId="638"/>
            <ac:inkMk id="33" creationId="{D4D09DDF-1C58-42D6-A676-4549AFD808C4}"/>
          </ac:inkMkLst>
        </pc:inkChg>
        <pc:inkChg chg="add del">
          <ac:chgData name="Viet Anh Nguyen" userId="b95f61ff061388d5" providerId="LiveId" clId="{D69AC314-BFE5-4660-9154-E65219F83AC9}" dt="2022-03-02T06:04:46.888" v="2017"/>
          <ac:inkMkLst>
            <pc:docMk/>
            <pc:sldMk cId="1287556747" sldId="638"/>
            <ac:inkMk id="34" creationId="{0B6F1ADD-0D19-4E2A-A949-BDA18F31FC69}"/>
          </ac:inkMkLst>
        </pc:inkChg>
        <pc:inkChg chg="add del">
          <ac:chgData name="Viet Anh Nguyen" userId="b95f61ff061388d5" providerId="LiveId" clId="{D69AC314-BFE5-4660-9154-E65219F83AC9}" dt="2022-03-02T06:04:46.888" v="2017"/>
          <ac:inkMkLst>
            <pc:docMk/>
            <pc:sldMk cId="1287556747" sldId="638"/>
            <ac:inkMk id="35" creationId="{AC7E1F72-C227-44AD-827A-08668A22AFB8}"/>
          </ac:inkMkLst>
        </pc:inkChg>
        <pc:inkChg chg="add del">
          <ac:chgData name="Viet Anh Nguyen" userId="b95f61ff061388d5" providerId="LiveId" clId="{D69AC314-BFE5-4660-9154-E65219F83AC9}" dt="2022-03-02T06:04:46.888" v="2017"/>
          <ac:inkMkLst>
            <pc:docMk/>
            <pc:sldMk cId="1287556747" sldId="638"/>
            <ac:inkMk id="36" creationId="{0350D87C-296F-49BC-A6A4-AC3FA78B91E1}"/>
          </ac:inkMkLst>
        </pc:inkChg>
        <pc:inkChg chg="add del">
          <ac:chgData name="Viet Anh Nguyen" userId="b95f61ff061388d5" providerId="LiveId" clId="{D69AC314-BFE5-4660-9154-E65219F83AC9}" dt="2022-03-02T06:04:46.888" v="2017"/>
          <ac:inkMkLst>
            <pc:docMk/>
            <pc:sldMk cId="1287556747" sldId="638"/>
            <ac:inkMk id="37" creationId="{87F3B695-1A55-4D74-9A69-6EF543080CC2}"/>
          </ac:inkMkLst>
        </pc:inkChg>
        <pc:inkChg chg="add del">
          <ac:chgData name="Viet Anh Nguyen" userId="b95f61ff061388d5" providerId="LiveId" clId="{D69AC314-BFE5-4660-9154-E65219F83AC9}" dt="2022-03-02T06:04:46.888" v="2017"/>
          <ac:inkMkLst>
            <pc:docMk/>
            <pc:sldMk cId="1287556747" sldId="638"/>
            <ac:inkMk id="38" creationId="{916CF0FA-4B4B-42CF-BE61-24B24F353591}"/>
          </ac:inkMkLst>
        </pc:inkChg>
        <pc:inkChg chg="add del">
          <ac:chgData name="Viet Anh Nguyen" userId="b95f61ff061388d5" providerId="LiveId" clId="{D69AC314-BFE5-4660-9154-E65219F83AC9}" dt="2022-03-02T06:04:46.888" v="2017"/>
          <ac:inkMkLst>
            <pc:docMk/>
            <pc:sldMk cId="1287556747" sldId="638"/>
            <ac:inkMk id="39" creationId="{A63D95ED-FD36-4DB8-BE72-02D0A59A2B8F}"/>
          </ac:inkMkLst>
        </pc:inkChg>
        <pc:inkChg chg="add">
          <ac:chgData name="Viet Anh Nguyen" userId="b95f61ff061388d5" providerId="LiveId" clId="{D69AC314-BFE5-4660-9154-E65219F83AC9}" dt="2022-03-02T06:04:46.888" v="2017"/>
          <ac:inkMkLst>
            <pc:docMk/>
            <pc:sldMk cId="1287556747" sldId="638"/>
            <ac:inkMk id="40" creationId="{9C728663-1657-447E-BBAC-649892D3C1E0}"/>
          </ac:inkMkLst>
        </pc:inkChg>
        <pc:inkChg chg="add del">
          <ac:chgData name="Viet Anh Nguyen" userId="b95f61ff061388d5" providerId="LiveId" clId="{D69AC314-BFE5-4660-9154-E65219F83AC9}" dt="2022-03-02T06:05:10.197" v="2023"/>
          <ac:inkMkLst>
            <pc:docMk/>
            <pc:sldMk cId="1287556747" sldId="638"/>
            <ac:inkMk id="41" creationId="{5D9C4A62-4DD6-4615-BBD9-82ADC0C180DC}"/>
          </ac:inkMkLst>
        </pc:inkChg>
        <pc:inkChg chg="add del">
          <ac:chgData name="Viet Anh Nguyen" userId="b95f61ff061388d5" providerId="LiveId" clId="{D69AC314-BFE5-4660-9154-E65219F83AC9}" dt="2022-03-02T06:05:10.197" v="2023"/>
          <ac:inkMkLst>
            <pc:docMk/>
            <pc:sldMk cId="1287556747" sldId="638"/>
            <ac:inkMk id="42" creationId="{2BADC5E8-0864-431D-84E2-3303E30ADCD4}"/>
          </ac:inkMkLst>
        </pc:inkChg>
        <pc:inkChg chg="add del">
          <ac:chgData name="Viet Anh Nguyen" userId="b95f61ff061388d5" providerId="LiveId" clId="{D69AC314-BFE5-4660-9154-E65219F83AC9}" dt="2022-03-02T06:05:10.197" v="2023"/>
          <ac:inkMkLst>
            <pc:docMk/>
            <pc:sldMk cId="1287556747" sldId="638"/>
            <ac:inkMk id="43" creationId="{2C61843D-DA74-4716-BCB7-871D9553BA66}"/>
          </ac:inkMkLst>
        </pc:inkChg>
        <pc:inkChg chg="add del">
          <ac:chgData name="Viet Anh Nguyen" userId="b95f61ff061388d5" providerId="LiveId" clId="{D69AC314-BFE5-4660-9154-E65219F83AC9}" dt="2022-03-02T06:05:10.197" v="2023"/>
          <ac:inkMkLst>
            <pc:docMk/>
            <pc:sldMk cId="1287556747" sldId="638"/>
            <ac:inkMk id="44" creationId="{8FEC90BE-F783-4F64-98A9-D84E16ECB4A2}"/>
          </ac:inkMkLst>
        </pc:inkChg>
        <pc:inkChg chg="add del">
          <ac:chgData name="Viet Anh Nguyen" userId="b95f61ff061388d5" providerId="LiveId" clId="{D69AC314-BFE5-4660-9154-E65219F83AC9}" dt="2022-03-02T06:05:10.197" v="2023"/>
          <ac:inkMkLst>
            <pc:docMk/>
            <pc:sldMk cId="1287556747" sldId="638"/>
            <ac:inkMk id="45" creationId="{30A6C27A-2824-4C19-BC4E-61412E28D881}"/>
          </ac:inkMkLst>
        </pc:inkChg>
        <pc:inkChg chg="add del">
          <ac:chgData name="Viet Anh Nguyen" userId="b95f61ff061388d5" providerId="LiveId" clId="{D69AC314-BFE5-4660-9154-E65219F83AC9}" dt="2022-03-02T06:05:36.244" v="2074"/>
          <ac:inkMkLst>
            <pc:docMk/>
            <pc:sldMk cId="1287556747" sldId="638"/>
            <ac:inkMk id="46" creationId="{5457B7FC-F365-41A9-9A33-4DFAA0A4AEB6}"/>
          </ac:inkMkLst>
        </pc:inkChg>
        <pc:inkChg chg="add">
          <ac:chgData name="Viet Anh Nguyen" userId="b95f61ff061388d5" providerId="LiveId" clId="{D69AC314-BFE5-4660-9154-E65219F83AC9}" dt="2022-03-02T06:05:10.197" v="2023"/>
          <ac:inkMkLst>
            <pc:docMk/>
            <pc:sldMk cId="1287556747" sldId="638"/>
            <ac:inkMk id="47" creationId="{EEF097C9-6DB7-4070-ABED-B620A4F059D9}"/>
          </ac:inkMkLst>
        </pc:inkChg>
        <pc:inkChg chg="add del">
          <ac:chgData name="Viet Anh Nguyen" userId="b95f61ff061388d5" providerId="LiveId" clId="{D69AC314-BFE5-4660-9154-E65219F83AC9}" dt="2022-03-02T06:05:12.095" v="2027"/>
          <ac:inkMkLst>
            <pc:docMk/>
            <pc:sldMk cId="1287556747" sldId="638"/>
            <ac:inkMk id="48" creationId="{FD3275C7-30E1-4E7F-97B4-4EB03EB5F826}"/>
          </ac:inkMkLst>
        </pc:inkChg>
        <pc:inkChg chg="add del">
          <ac:chgData name="Viet Anh Nguyen" userId="b95f61ff061388d5" providerId="LiveId" clId="{D69AC314-BFE5-4660-9154-E65219F83AC9}" dt="2022-03-02T06:05:12.095" v="2027"/>
          <ac:inkMkLst>
            <pc:docMk/>
            <pc:sldMk cId="1287556747" sldId="638"/>
            <ac:inkMk id="49" creationId="{3C4EA285-31E0-4397-8630-B24C3AF54043}"/>
          </ac:inkMkLst>
        </pc:inkChg>
        <pc:inkChg chg="add del">
          <ac:chgData name="Viet Anh Nguyen" userId="b95f61ff061388d5" providerId="LiveId" clId="{D69AC314-BFE5-4660-9154-E65219F83AC9}" dt="2022-03-02T06:05:12.095" v="2027"/>
          <ac:inkMkLst>
            <pc:docMk/>
            <pc:sldMk cId="1287556747" sldId="638"/>
            <ac:inkMk id="50" creationId="{4823EED9-E9BA-4FE2-9490-5739BF397BE7}"/>
          </ac:inkMkLst>
        </pc:inkChg>
        <pc:inkChg chg="add del">
          <ac:chgData name="Viet Anh Nguyen" userId="b95f61ff061388d5" providerId="LiveId" clId="{D69AC314-BFE5-4660-9154-E65219F83AC9}" dt="2022-03-02T06:05:36.244" v="2074"/>
          <ac:inkMkLst>
            <pc:docMk/>
            <pc:sldMk cId="1287556747" sldId="638"/>
            <ac:inkMk id="51" creationId="{E32C8C28-EFEA-404E-B89E-F121648DF716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52" creationId="{01500B12-1EB4-4446-9E50-D554DA460615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53" creationId="{ECC6CFCB-FACA-415F-9D87-A12C324CAE80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54" creationId="{01948A5C-CE6F-4949-9AA7-68510C8D901F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55" creationId="{670CCFF3-29B3-4D45-9C99-6812D022AFE3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56" creationId="{E15AECF2-7F41-4E8D-B8F2-CFFD31F1B883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57" creationId="{E7A29EE0-1818-4149-9CFB-78245D8E076F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58" creationId="{C01C108E-6BEB-45F2-BF85-D4D001406346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59" creationId="{EF2049FD-7F02-42B7-A742-47012FAED0CB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60" creationId="{AAC03923-CB2A-4FA6-B5F5-7524D1659321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61" creationId="{514E8081-04CA-4571-9488-7F8695FBA908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62" creationId="{ACAE4A5B-1B75-4A7F-9701-2BBC1897BDC8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63" creationId="{FD0CD94A-3913-4349-BCCA-E3BEDC30BB3B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64" creationId="{4E195A2E-D0D5-4E65-9AE2-2E76C829608B}"/>
          </ac:inkMkLst>
        </pc:inkChg>
        <pc:inkChg chg="add del">
          <ac:chgData name="Viet Anh Nguyen" userId="b95f61ff061388d5" providerId="LiveId" clId="{D69AC314-BFE5-4660-9154-E65219F83AC9}" dt="2022-03-02T06:05:19.745" v="2047"/>
          <ac:inkMkLst>
            <pc:docMk/>
            <pc:sldMk cId="1287556747" sldId="638"/>
            <ac:inkMk id="65" creationId="{B57DBBA3-8BAF-46B4-9C99-5F6A93AD6151}"/>
          </ac:inkMkLst>
        </pc:inkChg>
        <pc:inkChg chg="add del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66" creationId="{3BDD6E73-6E5F-4341-AAAB-F881CEC1F74F}"/>
          </ac:inkMkLst>
        </pc:inkChg>
        <pc:inkChg chg="add">
          <ac:chgData name="Viet Anh Nguyen" userId="b95f61ff061388d5" providerId="LiveId" clId="{D69AC314-BFE5-4660-9154-E65219F83AC9}" dt="2022-03-02T06:05:17.268" v="2041"/>
          <ac:inkMkLst>
            <pc:docMk/>
            <pc:sldMk cId="1287556747" sldId="638"/>
            <ac:inkMk id="67" creationId="{7DDACEF6-5D87-482B-8014-CE2310EC614A}"/>
          </ac:inkMkLst>
        </pc:inkChg>
        <pc:inkChg chg="add del">
          <ac:chgData name="Viet Anh Nguyen" userId="b95f61ff061388d5" providerId="LiveId" clId="{D69AC314-BFE5-4660-9154-E65219F83AC9}" dt="2022-03-02T06:05:19.745" v="2047"/>
          <ac:inkMkLst>
            <pc:docMk/>
            <pc:sldMk cId="1287556747" sldId="638"/>
            <ac:inkMk id="68" creationId="{262B01FA-38EB-4D47-B34E-4F7E59C55DFA}"/>
          </ac:inkMkLst>
        </pc:inkChg>
        <pc:inkChg chg="add del">
          <ac:chgData name="Viet Anh Nguyen" userId="b95f61ff061388d5" providerId="LiveId" clId="{D69AC314-BFE5-4660-9154-E65219F83AC9}" dt="2022-03-02T06:05:19.745" v="2047"/>
          <ac:inkMkLst>
            <pc:docMk/>
            <pc:sldMk cId="1287556747" sldId="638"/>
            <ac:inkMk id="69" creationId="{34FAB2E3-5ED2-4282-B16B-AC9469CDC584}"/>
          </ac:inkMkLst>
        </pc:inkChg>
        <pc:inkChg chg="add del">
          <ac:chgData name="Viet Anh Nguyen" userId="b95f61ff061388d5" providerId="LiveId" clId="{D69AC314-BFE5-4660-9154-E65219F83AC9}" dt="2022-03-02T06:05:19.745" v="2047"/>
          <ac:inkMkLst>
            <pc:docMk/>
            <pc:sldMk cId="1287556747" sldId="638"/>
            <ac:inkMk id="70" creationId="{7E8494D0-174C-4F34-97A4-3E0F24622270}"/>
          </ac:inkMkLst>
        </pc:inkChg>
        <pc:inkChg chg="add del">
          <ac:chgData name="Viet Anh Nguyen" userId="b95f61ff061388d5" providerId="LiveId" clId="{D69AC314-BFE5-4660-9154-E65219F83AC9}" dt="2022-03-02T06:05:19.745" v="2047"/>
          <ac:inkMkLst>
            <pc:docMk/>
            <pc:sldMk cId="1287556747" sldId="638"/>
            <ac:inkMk id="71" creationId="{0703C434-44CB-4C82-9292-4760EC6D299D}"/>
          </ac:inkMkLst>
        </pc:inkChg>
        <pc:inkChg chg="add del">
          <ac:chgData name="Viet Anh Nguyen" userId="b95f61ff061388d5" providerId="LiveId" clId="{D69AC314-BFE5-4660-9154-E65219F83AC9}" dt="2022-03-02T06:05:19.745" v="2047"/>
          <ac:inkMkLst>
            <pc:docMk/>
            <pc:sldMk cId="1287556747" sldId="638"/>
            <ac:inkMk id="72" creationId="{5D899917-B68A-40A0-9A83-5B6809177CF0}"/>
          </ac:inkMkLst>
        </pc:inkChg>
        <pc:inkChg chg="add del">
          <ac:chgData name="Viet Anh Nguyen" userId="b95f61ff061388d5" providerId="LiveId" clId="{D69AC314-BFE5-4660-9154-E65219F83AC9}" dt="2022-03-02T06:05:36.244" v="2074"/>
          <ac:inkMkLst>
            <pc:docMk/>
            <pc:sldMk cId="1287556747" sldId="638"/>
            <ac:inkMk id="73" creationId="{3A9DE81A-7935-445D-8970-44C16385A4C5}"/>
          </ac:inkMkLst>
        </pc:inkChg>
        <pc:inkChg chg="add del">
          <ac:chgData name="Viet Anh Nguyen" userId="b95f61ff061388d5" providerId="LiveId" clId="{D69AC314-BFE5-4660-9154-E65219F83AC9}" dt="2022-03-02T06:05:21.450" v="2052"/>
          <ac:inkMkLst>
            <pc:docMk/>
            <pc:sldMk cId="1287556747" sldId="638"/>
            <ac:inkMk id="74" creationId="{28AC89EA-C6C2-480E-8C1E-09634B61978F}"/>
          </ac:inkMkLst>
        </pc:inkChg>
        <pc:inkChg chg="add del">
          <ac:chgData name="Viet Anh Nguyen" userId="b95f61ff061388d5" providerId="LiveId" clId="{D69AC314-BFE5-4660-9154-E65219F83AC9}" dt="2022-03-02T06:05:21.450" v="2052"/>
          <ac:inkMkLst>
            <pc:docMk/>
            <pc:sldMk cId="1287556747" sldId="638"/>
            <ac:inkMk id="75" creationId="{E6385A49-BC4C-42AE-958D-C6C2537C1478}"/>
          </ac:inkMkLst>
        </pc:inkChg>
        <pc:inkChg chg="add del">
          <ac:chgData name="Viet Anh Nguyen" userId="b95f61ff061388d5" providerId="LiveId" clId="{D69AC314-BFE5-4660-9154-E65219F83AC9}" dt="2022-03-02T06:05:21.450" v="2052"/>
          <ac:inkMkLst>
            <pc:docMk/>
            <pc:sldMk cId="1287556747" sldId="638"/>
            <ac:inkMk id="76" creationId="{C87A37C2-3A40-4C50-92A6-FD3B409B2B74}"/>
          </ac:inkMkLst>
        </pc:inkChg>
        <pc:inkChg chg="add del">
          <ac:chgData name="Viet Anh Nguyen" userId="b95f61ff061388d5" providerId="LiveId" clId="{D69AC314-BFE5-4660-9154-E65219F83AC9}" dt="2022-03-02T06:05:21.450" v="2052"/>
          <ac:inkMkLst>
            <pc:docMk/>
            <pc:sldMk cId="1287556747" sldId="638"/>
            <ac:inkMk id="77" creationId="{C599E6D8-5394-4CB7-8C95-B5C98E8BEEAB}"/>
          </ac:inkMkLst>
        </pc:inkChg>
        <pc:inkChg chg="add">
          <ac:chgData name="Viet Anh Nguyen" userId="b95f61ff061388d5" providerId="LiveId" clId="{D69AC314-BFE5-4660-9154-E65219F83AC9}" dt="2022-03-02T06:05:21.450" v="2052"/>
          <ac:inkMkLst>
            <pc:docMk/>
            <pc:sldMk cId="1287556747" sldId="638"/>
            <ac:inkMk id="78" creationId="{8076C7AB-5A6C-4794-84D2-27F64C66D779}"/>
          </ac:inkMkLst>
        </pc:inkChg>
        <pc:inkChg chg="add del">
          <ac:chgData name="Viet Anh Nguyen" userId="b95f61ff061388d5" providerId="LiveId" clId="{D69AC314-BFE5-4660-9154-E65219F83AC9}" dt="2022-03-02T06:05:24.293" v="2056"/>
          <ac:inkMkLst>
            <pc:docMk/>
            <pc:sldMk cId="1287556747" sldId="638"/>
            <ac:inkMk id="79" creationId="{3D8F7E9D-469E-40B8-8DB0-7710768B17EB}"/>
          </ac:inkMkLst>
        </pc:inkChg>
        <pc:inkChg chg="add del">
          <ac:chgData name="Viet Anh Nguyen" userId="b95f61ff061388d5" providerId="LiveId" clId="{D69AC314-BFE5-4660-9154-E65219F83AC9}" dt="2022-03-02T06:05:24.293" v="2056"/>
          <ac:inkMkLst>
            <pc:docMk/>
            <pc:sldMk cId="1287556747" sldId="638"/>
            <ac:inkMk id="80" creationId="{83BE82FE-6F7A-4DF9-9C1B-B5A2A916E7DF}"/>
          </ac:inkMkLst>
        </pc:inkChg>
        <pc:inkChg chg="add del">
          <ac:chgData name="Viet Anh Nguyen" userId="b95f61ff061388d5" providerId="LiveId" clId="{D69AC314-BFE5-4660-9154-E65219F83AC9}" dt="2022-03-02T06:05:24.293" v="2056"/>
          <ac:inkMkLst>
            <pc:docMk/>
            <pc:sldMk cId="1287556747" sldId="638"/>
            <ac:inkMk id="81" creationId="{78287639-6196-416F-A096-DF8A0F98BE2A}"/>
          </ac:inkMkLst>
        </pc:inkChg>
        <pc:inkChg chg="add del">
          <ac:chgData name="Viet Anh Nguyen" userId="b95f61ff061388d5" providerId="LiveId" clId="{D69AC314-BFE5-4660-9154-E65219F83AC9}" dt="2022-03-02T06:05:35.169" v="2072"/>
          <ac:inkMkLst>
            <pc:docMk/>
            <pc:sldMk cId="1287556747" sldId="638"/>
            <ac:inkMk id="82" creationId="{08158B9D-5C46-484C-B6A5-ADD26D9CF3BC}"/>
          </ac:inkMkLst>
        </pc:inkChg>
        <pc:inkChg chg="add del">
          <ac:chgData name="Viet Anh Nguyen" userId="b95f61ff061388d5" providerId="LiveId" clId="{D69AC314-BFE5-4660-9154-E65219F83AC9}" dt="2022-03-02T06:05:31.315" v="2068"/>
          <ac:inkMkLst>
            <pc:docMk/>
            <pc:sldMk cId="1287556747" sldId="638"/>
            <ac:inkMk id="83" creationId="{B3227A46-20BC-495D-AB79-8FF09BC37BB4}"/>
          </ac:inkMkLst>
        </pc:inkChg>
        <pc:inkChg chg="add del">
          <ac:chgData name="Viet Anh Nguyen" userId="b95f61ff061388d5" providerId="LiveId" clId="{D69AC314-BFE5-4660-9154-E65219F83AC9}" dt="2022-03-02T06:05:31.315" v="2068"/>
          <ac:inkMkLst>
            <pc:docMk/>
            <pc:sldMk cId="1287556747" sldId="638"/>
            <ac:inkMk id="84" creationId="{324AFC27-FB0A-4EEA-965E-EB8E36D91ECD}"/>
          </ac:inkMkLst>
        </pc:inkChg>
        <pc:inkChg chg="add del">
          <ac:chgData name="Viet Anh Nguyen" userId="b95f61ff061388d5" providerId="LiveId" clId="{D69AC314-BFE5-4660-9154-E65219F83AC9}" dt="2022-03-02T06:05:31.315" v="2068"/>
          <ac:inkMkLst>
            <pc:docMk/>
            <pc:sldMk cId="1287556747" sldId="638"/>
            <ac:inkMk id="85" creationId="{D6278199-6ED4-44F8-A16F-A7250F20906B}"/>
          </ac:inkMkLst>
        </pc:inkChg>
        <pc:inkChg chg="add del">
          <ac:chgData name="Viet Anh Nguyen" userId="b95f61ff061388d5" providerId="LiveId" clId="{D69AC314-BFE5-4660-9154-E65219F83AC9}" dt="2022-03-02T06:05:31.315" v="2068"/>
          <ac:inkMkLst>
            <pc:docMk/>
            <pc:sldMk cId="1287556747" sldId="638"/>
            <ac:inkMk id="86" creationId="{A240B15D-FF06-4866-9F55-798534B8032F}"/>
          </ac:inkMkLst>
        </pc:inkChg>
        <pc:inkChg chg="add del">
          <ac:chgData name="Viet Anh Nguyen" userId="b95f61ff061388d5" providerId="LiveId" clId="{D69AC314-BFE5-4660-9154-E65219F83AC9}" dt="2022-03-02T06:05:31.315" v="2068"/>
          <ac:inkMkLst>
            <pc:docMk/>
            <pc:sldMk cId="1287556747" sldId="638"/>
            <ac:inkMk id="87" creationId="{11452AE3-D996-4DD6-B123-EE36A843FFB4}"/>
          </ac:inkMkLst>
        </pc:inkChg>
        <pc:inkChg chg="add del">
          <ac:chgData name="Viet Anh Nguyen" userId="b95f61ff061388d5" providerId="LiveId" clId="{D69AC314-BFE5-4660-9154-E65219F83AC9}" dt="2022-03-02T06:05:31.315" v="2068"/>
          <ac:inkMkLst>
            <pc:docMk/>
            <pc:sldMk cId="1287556747" sldId="638"/>
            <ac:inkMk id="88" creationId="{5F03845A-A87B-4836-8FC1-DE9F2F22C779}"/>
          </ac:inkMkLst>
        </pc:inkChg>
        <pc:inkChg chg="add del">
          <ac:chgData name="Viet Anh Nguyen" userId="b95f61ff061388d5" providerId="LiveId" clId="{D69AC314-BFE5-4660-9154-E65219F83AC9}" dt="2022-03-02T06:05:31.315" v="2068"/>
          <ac:inkMkLst>
            <pc:docMk/>
            <pc:sldMk cId="1287556747" sldId="638"/>
            <ac:inkMk id="89" creationId="{DE00282B-E119-4833-AC93-399FD9B6FD55}"/>
          </ac:inkMkLst>
        </pc:inkChg>
        <pc:inkChg chg="add del">
          <ac:chgData name="Viet Anh Nguyen" userId="b95f61ff061388d5" providerId="LiveId" clId="{D69AC314-BFE5-4660-9154-E65219F83AC9}" dt="2022-03-02T06:05:31.315" v="2068"/>
          <ac:inkMkLst>
            <pc:docMk/>
            <pc:sldMk cId="1287556747" sldId="638"/>
            <ac:inkMk id="90" creationId="{0F5B3885-B4F3-48B4-ADBF-51520CA5575C}"/>
          </ac:inkMkLst>
        </pc:inkChg>
        <pc:inkChg chg="add del">
          <ac:chgData name="Viet Anh Nguyen" userId="b95f61ff061388d5" providerId="LiveId" clId="{D69AC314-BFE5-4660-9154-E65219F83AC9}" dt="2022-03-02T06:05:31.315" v="2068"/>
          <ac:inkMkLst>
            <pc:docMk/>
            <pc:sldMk cId="1287556747" sldId="638"/>
            <ac:inkMk id="91" creationId="{B837D22F-4EB3-4A58-8DFA-99E1FBE7E5E8}"/>
          </ac:inkMkLst>
        </pc:inkChg>
        <pc:inkChg chg="add del">
          <ac:chgData name="Viet Anh Nguyen" userId="b95f61ff061388d5" providerId="LiveId" clId="{D69AC314-BFE5-4660-9154-E65219F83AC9}" dt="2022-03-02T06:05:31.315" v="2068"/>
          <ac:inkMkLst>
            <pc:docMk/>
            <pc:sldMk cId="1287556747" sldId="638"/>
            <ac:inkMk id="92" creationId="{F38B7347-F730-40E1-B89A-EE30A52A554D}"/>
          </ac:inkMkLst>
        </pc:inkChg>
        <pc:inkChg chg="add del">
          <ac:chgData name="Viet Anh Nguyen" userId="b95f61ff061388d5" providerId="LiveId" clId="{D69AC314-BFE5-4660-9154-E65219F83AC9}" dt="2022-03-02T06:05:31.315" v="2068"/>
          <ac:inkMkLst>
            <pc:docMk/>
            <pc:sldMk cId="1287556747" sldId="638"/>
            <ac:inkMk id="93" creationId="{7CF6C064-2CA1-4259-A43E-75F720DBF5E3}"/>
          </ac:inkMkLst>
        </pc:inkChg>
        <pc:inkChg chg="add del">
          <ac:chgData name="Viet Anh Nguyen" userId="b95f61ff061388d5" providerId="LiveId" clId="{D69AC314-BFE5-4660-9154-E65219F83AC9}" dt="2022-03-02T06:05:33.122" v="2070"/>
          <ac:inkMkLst>
            <pc:docMk/>
            <pc:sldMk cId="1287556747" sldId="638"/>
            <ac:inkMk id="94" creationId="{7AA02310-2B1F-4BF5-97E7-C4FF9207408C}"/>
          </ac:inkMkLst>
        </pc:inkChg>
        <pc:inkChg chg="add del">
          <ac:chgData name="Viet Anh Nguyen" userId="b95f61ff061388d5" providerId="LiveId" clId="{D69AC314-BFE5-4660-9154-E65219F83AC9}" dt="2022-03-02T06:05:33.122" v="2070"/>
          <ac:inkMkLst>
            <pc:docMk/>
            <pc:sldMk cId="1287556747" sldId="638"/>
            <ac:inkMk id="95" creationId="{C4F35848-18DE-4BC4-A440-D50AE284C2A8}"/>
          </ac:inkMkLst>
        </pc:inkChg>
        <pc:inkChg chg="add del">
          <ac:chgData name="Viet Anh Nguyen" userId="b95f61ff061388d5" providerId="LiveId" clId="{D69AC314-BFE5-4660-9154-E65219F83AC9}" dt="2022-03-02T06:05:33.122" v="2070"/>
          <ac:inkMkLst>
            <pc:docMk/>
            <pc:sldMk cId="1287556747" sldId="638"/>
            <ac:inkMk id="96" creationId="{A8A18A07-3FC6-47D4-AD41-925E8393B241}"/>
          </ac:inkMkLst>
        </pc:inkChg>
        <pc:inkChg chg="add del">
          <ac:chgData name="Viet Anh Nguyen" userId="b95f61ff061388d5" providerId="LiveId" clId="{D69AC314-BFE5-4660-9154-E65219F83AC9}" dt="2022-03-02T06:05:35.169" v="2072"/>
          <ac:inkMkLst>
            <pc:docMk/>
            <pc:sldMk cId="1287556747" sldId="638"/>
            <ac:inkMk id="97" creationId="{882574BC-EAB5-42DF-9B7E-6C0CDF1301A8}"/>
          </ac:inkMkLst>
        </pc:inkChg>
        <pc:inkChg chg="add del">
          <ac:chgData name="Viet Anh Nguyen" userId="b95f61ff061388d5" providerId="LiveId" clId="{D69AC314-BFE5-4660-9154-E65219F83AC9}" dt="2022-03-02T06:05:35.169" v="2072"/>
          <ac:inkMkLst>
            <pc:docMk/>
            <pc:sldMk cId="1287556747" sldId="638"/>
            <ac:inkMk id="98" creationId="{396CB738-6F2C-4FA5-A300-CEEE0F4FC7C9}"/>
          </ac:inkMkLst>
        </pc:inkChg>
        <pc:inkChg chg="add del">
          <ac:chgData name="Viet Anh Nguyen" userId="b95f61ff061388d5" providerId="LiveId" clId="{D69AC314-BFE5-4660-9154-E65219F83AC9}" dt="2022-03-02T06:05:36.244" v="2074"/>
          <ac:inkMkLst>
            <pc:docMk/>
            <pc:sldMk cId="1287556747" sldId="638"/>
            <ac:inkMk id="99" creationId="{719256BF-4040-4EB1-88F3-C1B1DF34BC1F}"/>
          </ac:inkMkLst>
        </pc:inkChg>
        <pc:inkChg chg="add del">
          <ac:chgData name="Viet Anh Nguyen" userId="b95f61ff061388d5" providerId="LiveId" clId="{D69AC314-BFE5-4660-9154-E65219F83AC9}" dt="2022-03-02T06:05:36.244" v="2074"/>
          <ac:inkMkLst>
            <pc:docMk/>
            <pc:sldMk cId="1287556747" sldId="638"/>
            <ac:inkMk id="100" creationId="{11235CFD-76B1-4EBD-9DD2-286FCC2E7ABC}"/>
          </ac:inkMkLst>
        </pc:inkChg>
        <pc:inkChg chg="add">
          <ac:chgData name="Viet Anh Nguyen" userId="b95f61ff061388d5" providerId="LiveId" clId="{D69AC314-BFE5-4660-9154-E65219F83AC9}" dt="2022-03-02T06:05:36.244" v="2074"/>
          <ac:inkMkLst>
            <pc:docMk/>
            <pc:sldMk cId="1287556747" sldId="638"/>
            <ac:inkMk id="101" creationId="{C6740E55-490E-4DE1-BCC4-6A4198B79804}"/>
          </ac:inkMkLst>
        </pc:inkChg>
        <pc:inkChg chg="add del">
          <ac:chgData name="Viet Anh Nguyen" userId="b95f61ff061388d5" providerId="LiveId" clId="{D69AC314-BFE5-4660-9154-E65219F83AC9}" dt="2022-03-02T06:05:47.793" v="2080"/>
          <ac:inkMkLst>
            <pc:docMk/>
            <pc:sldMk cId="1287556747" sldId="638"/>
            <ac:inkMk id="102" creationId="{D7CFF8CE-5341-4E7C-8B3D-626DCCA00E6B}"/>
          </ac:inkMkLst>
        </pc:inkChg>
        <pc:inkChg chg="add del">
          <ac:chgData name="Viet Anh Nguyen" userId="b95f61ff061388d5" providerId="LiveId" clId="{D69AC314-BFE5-4660-9154-E65219F83AC9}" dt="2022-03-02T06:05:47.793" v="2080"/>
          <ac:inkMkLst>
            <pc:docMk/>
            <pc:sldMk cId="1287556747" sldId="638"/>
            <ac:inkMk id="103" creationId="{68E6AE27-8A64-4873-8739-13B54E405384}"/>
          </ac:inkMkLst>
        </pc:inkChg>
        <pc:inkChg chg="add del">
          <ac:chgData name="Viet Anh Nguyen" userId="b95f61ff061388d5" providerId="LiveId" clId="{D69AC314-BFE5-4660-9154-E65219F83AC9}" dt="2022-03-02T06:05:47.793" v="2080"/>
          <ac:inkMkLst>
            <pc:docMk/>
            <pc:sldMk cId="1287556747" sldId="638"/>
            <ac:inkMk id="104" creationId="{C1F42ED7-CDC9-4C07-A049-653C54095D71}"/>
          </ac:inkMkLst>
        </pc:inkChg>
        <pc:inkChg chg="add del">
          <ac:chgData name="Viet Anh Nguyen" userId="b95f61ff061388d5" providerId="LiveId" clId="{D69AC314-BFE5-4660-9154-E65219F83AC9}" dt="2022-03-02T06:05:47.793" v="2080"/>
          <ac:inkMkLst>
            <pc:docMk/>
            <pc:sldMk cId="1287556747" sldId="638"/>
            <ac:inkMk id="105" creationId="{4FA09896-1882-4F70-9EC5-77FF8E503688}"/>
          </ac:inkMkLst>
        </pc:inkChg>
        <pc:inkChg chg="add del">
          <ac:chgData name="Viet Anh Nguyen" userId="b95f61ff061388d5" providerId="LiveId" clId="{D69AC314-BFE5-4660-9154-E65219F83AC9}" dt="2022-03-02T06:05:47.793" v="2080"/>
          <ac:inkMkLst>
            <pc:docMk/>
            <pc:sldMk cId="1287556747" sldId="638"/>
            <ac:inkMk id="106" creationId="{45B2916D-B9EE-4E69-B3DA-34A8CAA3197F}"/>
          </ac:inkMkLst>
        </pc:inkChg>
        <pc:inkChg chg="add">
          <ac:chgData name="Viet Anh Nguyen" userId="b95f61ff061388d5" providerId="LiveId" clId="{D69AC314-BFE5-4660-9154-E65219F83AC9}" dt="2022-03-02T06:05:47.793" v="2080"/>
          <ac:inkMkLst>
            <pc:docMk/>
            <pc:sldMk cId="1287556747" sldId="638"/>
            <ac:inkMk id="107" creationId="{6FE3F8D5-14A0-4AC5-B2CD-76383DEEAF88}"/>
          </ac:inkMkLst>
        </pc:inkChg>
      </pc:sldChg>
      <pc:sldChg chg="add del">
        <pc:chgData name="Viet Anh Nguyen" userId="b95f61ff061388d5" providerId="LiveId" clId="{D69AC314-BFE5-4660-9154-E65219F83AC9}" dt="2022-03-02T06:41:40.482" v="2393" actId="2890"/>
        <pc:sldMkLst>
          <pc:docMk/>
          <pc:sldMk cId="1942645198" sldId="639"/>
        </pc:sldMkLst>
      </pc:sldChg>
      <pc:sldChg chg="addSp delSp new mod modClrScheme chgLayout">
        <pc:chgData name="Viet Anh Nguyen" userId="b95f61ff061388d5" providerId="LiveId" clId="{D69AC314-BFE5-4660-9154-E65219F83AC9}" dt="2022-03-02T06:43:20.781" v="2527"/>
        <pc:sldMkLst>
          <pc:docMk/>
          <pc:sldMk cId="4207753916" sldId="639"/>
        </pc:sldMkLst>
        <pc:spChg chg="del">
          <ac:chgData name="Viet Anh Nguyen" userId="b95f61ff061388d5" providerId="LiveId" clId="{D69AC314-BFE5-4660-9154-E65219F83AC9}" dt="2022-03-02T06:41:46.549" v="2395" actId="700"/>
          <ac:spMkLst>
            <pc:docMk/>
            <pc:sldMk cId="4207753916" sldId="639"/>
            <ac:spMk id="2" creationId="{A1864CB9-61DB-4422-BC14-FD738D7738AC}"/>
          </ac:spMkLst>
        </pc:spChg>
        <pc:spChg chg="del">
          <ac:chgData name="Viet Anh Nguyen" userId="b95f61ff061388d5" providerId="LiveId" clId="{D69AC314-BFE5-4660-9154-E65219F83AC9}" dt="2022-03-02T06:41:46.549" v="2395" actId="700"/>
          <ac:spMkLst>
            <pc:docMk/>
            <pc:sldMk cId="4207753916" sldId="639"/>
            <ac:spMk id="3" creationId="{E941BCBE-5770-4344-8EF1-8A68E324CDB5}"/>
          </ac:spMkLst>
        </pc:spChg>
        <pc:inkChg chg="add del">
          <ac:chgData name="Viet Anh Nguyen" userId="b95f61ff061388d5" providerId="LiveId" clId="{D69AC314-BFE5-4660-9154-E65219F83AC9}" dt="2022-03-02T06:41:55.561" v="2404"/>
          <ac:inkMkLst>
            <pc:docMk/>
            <pc:sldMk cId="4207753916" sldId="639"/>
            <ac:inkMk id="4" creationId="{05FDE1A3-FB58-4864-931A-A08D39F6C006}"/>
          </ac:inkMkLst>
        </pc:inkChg>
        <pc:inkChg chg="add del">
          <ac:chgData name="Viet Anh Nguyen" userId="b95f61ff061388d5" providerId="LiveId" clId="{D69AC314-BFE5-4660-9154-E65219F83AC9}" dt="2022-03-02T06:41:55.561" v="2404"/>
          <ac:inkMkLst>
            <pc:docMk/>
            <pc:sldMk cId="4207753916" sldId="639"/>
            <ac:inkMk id="5" creationId="{10B54C83-CC7A-4153-A7F2-075A969C0421}"/>
          </ac:inkMkLst>
        </pc:inkChg>
        <pc:inkChg chg="add del">
          <ac:chgData name="Viet Anh Nguyen" userId="b95f61ff061388d5" providerId="LiveId" clId="{D69AC314-BFE5-4660-9154-E65219F83AC9}" dt="2022-03-02T06:41:55.561" v="2404"/>
          <ac:inkMkLst>
            <pc:docMk/>
            <pc:sldMk cId="4207753916" sldId="639"/>
            <ac:inkMk id="6" creationId="{7CB74E74-A82B-4B9F-94CF-BD10368F6426}"/>
          </ac:inkMkLst>
        </pc:inkChg>
        <pc:inkChg chg="add del">
          <ac:chgData name="Viet Anh Nguyen" userId="b95f61ff061388d5" providerId="LiveId" clId="{D69AC314-BFE5-4660-9154-E65219F83AC9}" dt="2022-03-02T06:41:55.561" v="2404"/>
          <ac:inkMkLst>
            <pc:docMk/>
            <pc:sldMk cId="4207753916" sldId="639"/>
            <ac:inkMk id="7" creationId="{B4361F52-E234-4630-A96A-B6F6D8A2033A}"/>
          </ac:inkMkLst>
        </pc:inkChg>
        <pc:inkChg chg="add del">
          <ac:chgData name="Viet Anh Nguyen" userId="b95f61ff061388d5" providerId="LiveId" clId="{D69AC314-BFE5-4660-9154-E65219F83AC9}" dt="2022-03-02T06:41:55.561" v="2404"/>
          <ac:inkMkLst>
            <pc:docMk/>
            <pc:sldMk cId="4207753916" sldId="639"/>
            <ac:inkMk id="8" creationId="{28EE3396-7622-4385-8599-04BEC219DBB5}"/>
          </ac:inkMkLst>
        </pc:inkChg>
        <pc:inkChg chg="add del">
          <ac:chgData name="Viet Anh Nguyen" userId="b95f61ff061388d5" providerId="LiveId" clId="{D69AC314-BFE5-4660-9154-E65219F83AC9}" dt="2022-03-02T06:41:55.561" v="2404"/>
          <ac:inkMkLst>
            <pc:docMk/>
            <pc:sldMk cId="4207753916" sldId="639"/>
            <ac:inkMk id="9" creationId="{22D18BD6-E7B2-4533-BD10-D84F2D1B116B}"/>
          </ac:inkMkLst>
        </pc:inkChg>
        <pc:inkChg chg="add del">
          <ac:chgData name="Viet Anh Nguyen" userId="b95f61ff061388d5" providerId="LiveId" clId="{D69AC314-BFE5-4660-9154-E65219F83AC9}" dt="2022-03-02T06:41:55.561" v="2404"/>
          <ac:inkMkLst>
            <pc:docMk/>
            <pc:sldMk cId="4207753916" sldId="639"/>
            <ac:inkMk id="10" creationId="{249A51A9-8D09-4F54-BDA2-4AB412460282}"/>
          </ac:inkMkLst>
        </pc:inkChg>
        <pc:inkChg chg="add del">
          <ac:chgData name="Viet Anh Nguyen" userId="b95f61ff061388d5" providerId="LiveId" clId="{D69AC314-BFE5-4660-9154-E65219F83AC9}" dt="2022-03-02T06:41:55.561" v="2404"/>
          <ac:inkMkLst>
            <pc:docMk/>
            <pc:sldMk cId="4207753916" sldId="639"/>
            <ac:inkMk id="11" creationId="{DAE8010E-FAE7-4F48-9BCC-DCB1D29E0938}"/>
          </ac:inkMkLst>
        </pc:inkChg>
        <pc:inkChg chg="add del">
          <ac:chgData name="Viet Anh Nguyen" userId="b95f61ff061388d5" providerId="LiveId" clId="{D69AC314-BFE5-4660-9154-E65219F83AC9}" dt="2022-03-02T06:41:56.616" v="2408"/>
          <ac:inkMkLst>
            <pc:docMk/>
            <pc:sldMk cId="4207753916" sldId="639"/>
            <ac:inkMk id="12" creationId="{D2EE7E9B-9798-4C2B-8E3B-18C64C89D75A}"/>
          </ac:inkMkLst>
        </pc:inkChg>
        <pc:inkChg chg="add del">
          <ac:chgData name="Viet Anh Nguyen" userId="b95f61ff061388d5" providerId="LiveId" clId="{D69AC314-BFE5-4660-9154-E65219F83AC9}" dt="2022-03-02T06:41:56.616" v="2408"/>
          <ac:inkMkLst>
            <pc:docMk/>
            <pc:sldMk cId="4207753916" sldId="639"/>
            <ac:inkMk id="13" creationId="{E0487E54-EB4C-4925-955C-29F6B4CE50C0}"/>
          </ac:inkMkLst>
        </pc:inkChg>
        <pc:inkChg chg="add del">
          <ac:chgData name="Viet Anh Nguyen" userId="b95f61ff061388d5" providerId="LiveId" clId="{D69AC314-BFE5-4660-9154-E65219F83AC9}" dt="2022-03-02T06:41:56.616" v="2408"/>
          <ac:inkMkLst>
            <pc:docMk/>
            <pc:sldMk cId="4207753916" sldId="639"/>
            <ac:inkMk id="14" creationId="{9F73E620-623D-4200-BA18-59825FFE5FA7}"/>
          </ac:inkMkLst>
        </pc:inkChg>
        <pc:inkChg chg="add del">
          <ac:chgData name="Viet Anh Nguyen" userId="b95f61ff061388d5" providerId="LiveId" clId="{D69AC314-BFE5-4660-9154-E65219F83AC9}" dt="2022-03-02T06:41:56.616" v="2408"/>
          <ac:inkMkLst>
            <pc:docMk/>
            <pc:sldMk cId="4207753916" sldId="639"/>
            <ac:inkMk id="15" creationId="{ADC8DEAE-2487-48C7-94B9-9F894C9F2A04}"/>
          </ac:inkMkLst>
        </pc:inkChg>
        <pc:inkChg chg="add del">
          <ac:chgData name="Viet Anh Nguyen" userId="b95f61ff061388d5" providerId="LiveId" clId="{D69AC314-BFE5-4660-9154-E65219F83AC9}" dt="2022-03-02T06:41:57.766" v="2411"/>
          <ac:inkMkLst>
            <pc:docMk/>
            <pc:sldMk cId="4207753916" sldId="639"/>
            <ac:inkMk id="16" creationId="{A29DBB3F-DDF8-4EE7-9F2D-B03631D750B3}"/>
          </ac:inkMkLst>
        </pc:inkChg>
        <pc:inkChg chg="add del">
          <ac:chgData name="Viet Anh Nguyen" userId="b95f61ff061388d5" providerId="LiveId" clId="{D69AC314-BFE5-4660-9154-E65219F83AC9}" dt="2022-03-02T06:41:57.766" v="2411"/>
          <ac:inkMkLst>
            <pc:docMk/>
            <pc:sldMk cId="4207753916" sldId="639"/>
            <ac:inkMk id="17" creationId="{68B2C80B-3643-4C0C-B7FE-411441DD25AF}"/>
          </ac:inkMkLst>
        </pc:inkChg>
        <pc:inkChg chg="add del">
          <ac:chgData name="Viet Anh Nguyen" userId="b95f61ff061388d5" providerId="LiveId" clId="{D69AC314-BFE5-4660-9154-E65219F83AC9}" dt="2022-03-02T06:41:57.766" v="2411"/>
          <ac:inkMkLst>
            <pc:docMk/>
            <pc:sldMk cId="4207753916" sldId="639"/>
            <ac:inkMk id="18" creationId="{7F32F5B2-1E73-431E-A452-14FF49412C0A}"/>
          </ac:inkMkLst>
        </pc:inkChg>
        <pc:inkChg chg="add del">
          <ac:chgData name="Viet Anh Nguyen" userId="b95f61ff061388d5" providerId="LiveId" clId="{D69AC314-BFE5-4660-9154-E65219F83AC9}" dt="2022-03-02T06:41:59.439" v="2416"/>
          <ac:inkMkLst>
            <pc:docMk/>
            <pc:sldMk cId="4207753916" sldId="639"/>
            <ac:inkMk id="19" creationId="{8A943EB1-F3AB-4A24-B440-84C338F3B806}"/>
          </ac:inkMkLst>
        </pc:inkChg>
        <pc:inkChg chg="add del">
          <ac:chgData name="Viet Anh Nguyen" userId="b95f61ff061388d5" providerId="LiveId" clId="{D69AC314-BFE5-4660-9154-E65219F83AC9}" dt="2022-03-02T06:41:59.439" v="2416"/>
          <ac:inkMkLst>
            <pc:docMk/>
            <pc:sldMk cId="4207753916" sldId="639"/>
            <ac:inkMk id="20" creationId="{5CEECE8F-A141-460A-8BC8-A599D8364C75}"/>
          </ac:inkMkLst>
        </pc:inkChg>
        <pc:inkChg chg="add del">
          <ac:chgData name="Viet Anh Nguyen" userId="b95f61ff061388d5" providerId="LiveId" clId="{D69AC314-BFE5-4660-9154-E65219F83AC9}" dt="2022-03-02T06:41:59.439" v="2416"/>
          <ac:inkMkLst>
            <pc:docMk/>
            <pc:sldMk cId="4207753916" sldId="639"/>
            <ac:inkMk id="21" creationId="{868E2F7D-516E-41BC-BA44-E0F545203076}"/>
          </ac:inkMkLst>
        </pc:inkChg>
        <pc:inkChg chg="add del">
          <ac:chgData name="Viet Anh Nguyen" userId="b95f61ff061388d5" providerId="LiveId" clId="{D69AC314-BFE5-4660-9154-E65219F83AC9}" dt="2022-03-02T06:41:59.439" v="2416"/>
          <ac:inkMkLst>
            <pc:docMk/>
            <pc:sldMk cId="4207753916" sldId="639"/>
            <ac:inkMk id="22" creationId="{FC2D8F61-2D76-4F2D-BC3A-1B16302160C2}"/>
          </ac:inkMkLst>
        </pc:inkChg>
        <pc:inkChg chg="add del">
          <ac:chgData name="Viet Anh Nguyen" userId="b95f61ff061388d5" providerId="LiveId" clId="{D69AC314-BFE5-4660-9154-E65219F83AC9}" dt="2022-03-02T06:41:59.439" v="2416"/>
          <ac:inkMkLst>
            <pc:docMk/>
            <pc:sldMk cId="4207753916" sldId="639"/>
            <ac:inkMk id="23" creationId="{0E7A96B4-BCBE-49B0-B29E-BC41027F0922}"/>
          </ac:inkMkLst>
        </pc:inkChg>
        <pc:inkChg chg="add">
          <ac:chgData name="Viet Anh Nguyen" userId="b95f61ff061388d5" providerId="LiveId" clId="{D69AC314-BFE5-4660-9154-E65219F83AC9}" dt="2022-03-02T06:41:59.439" v="2416"/>
          <ac:inkMkLst>
            <pc:docMk/>
            <pc:sldMk cId="4207753916" sldId="639"/>
            <ac:inkMk id="24" creationId="{0233AFF2-9DC4-40DC-B0A5-818FF9CB237A}"/>
          </ac:inkMkLst>
        </pc:inkChg>
        <pc:inkChg chg="add del">
          <ac:chgData name="Viet Anh Nguyen" userId="b95f61ff061388d5" providerId="LiveId" clId="{D69AC314-BFE5-4660-9154-E65219F83AC9}" dt="2022-03-02T06:42:03.384" v="2420"/>
          <ac:inkMkLst>
            <pc:docMk/>
            <pc:sldMk cId="4207753916" sldId="639"/>
            <ac:inkMk id="25" creationId="{5522DE50-7312-4DF1-976B-B5AD231E4BB9}"/>
          </ac:inkMkLst>
        </pc:inkChg>
        <pc:inkChg chg="add del">
          <ac:chgData name="Viet Anh Nguyen" userId="b95f61ff061388d5" providerId="LiveId" clId="{D69AC314-BFE5-4660-9154-E65219F83AC9}" dt="2022-03-02T06:42:03.384" v="2420"/>
          <ac:inkMkLst>
            <pc:docMk/>
            <pc:sldMk cId="4207753916" sldId="639"/>
            <ac:inkMk id="26" creationId="{647AC211-7214-4CE8-B6A2-DD4B50110D56}"/>
          </ac:inkMkLst>
        </pc:inkChg>
        <pc:inkChg chg="add del">
          <ac:chgData name="Viet Anh Nguyen" userId="b95f61ff061388d5" providerId="LiveId" clId="{D69AC314-BFE5-4660-9154-E65219F83AC9}" dt="2022-03-02T06:42:03.384" v="2420"/>
          <ac:inkMkLst>
            <pc:docMk/>
            <pc:sldMk cId="4207753916" sldId="639"/>
            <ac:inkMk id="27" creationId="{AEFCFFFE-741E-4B6D-81C1-F00D25D4C178}"/>
          </ac:inkMkLst>
        </pc:inkChg>
        <pc:inkChg chg="add del">
          <ac:chgData name="Viet Anh Nguyen" userId="b95f61ff061388d5" providerId="LiveId" clId="{D69AC314-BFE5-4660-9154-E65219F83AC9}" dt="2022-03-02T06:42:20.557" v="2435"/>
          <ac:inkMkLst>
            <pc:docMk/>
            <pc:sldMk cId="4207753916" sldId="639"/>
            <ac:inkMk id="28" creationId="{7EA15E09-3B7F-411B-8A06-1E8E3D27C738}"/>
          </ac:inkMkLst>
        </pc:inkChg>
        <pc:inkChg chg="add del">
          <ac:chgData name="Viet Anh Nguyen" userId="b95f61ff061388d5" providerId="LiveId" clId="{D69AC314-BFE5-4660-9154-E65219F83AC9}" dt="2022-03-02T06:42:08.841" v="2425"/>
          <ac:inkMkLst>
            <pc:docMk/>
            <pc:sldMk cId="4207753916" sldId="639"/>
            <ac:inkMk id="29" creationId="{FA2644E4-88A8-48DC-AAF7-EFC8BDAB1EAF}"/>
          </ac:inkMkLst>
        </pc:inkChg>
        <pc:inkChg chg="add del">
          <ac:chgData name="Viet Anh Nguyen" userId="b95f61ff061388d5" providerId="LiveId" clId="{D69AC314-BFE5-4660-9154-E65219F83AC9}" dt="2022-03-02T06:42:08.841" v="2425"/>
          <ac:inkMkLst>
            <pc:docMk/>
            <pc:sldMk cId="4207753916" sldId="639"/>
            <ac:inkMk id="30" creationId="{68E1909C-CD8D-4E54-B101-60753A026FBC}"/>
          </ac:inkMkLst>
        </pc:inkChg>
        <pc:inkChg chg="add del">
          <ac:chgData name="Viet Anh Nguyen" userId="b95f61ff061388d5" providerId="LiveId" clId="{D69AC314-BFE5-4660-9154-E65219F83AC9}" dt="2022-03-02T06:42:08.841" v="2425"/>
          <ac:inkMkLst>
            <pc:docMk/>
            <pc:sldMk cId="4207753916" sldId="639"/>
            <ac:inkMk id="31" creationId="{812FC8E0-E11D-44AD-B05D-A82E07A68F19}"/>
          </ac:inkMkLst>
        </pc:inkChg>
        <pc:inkChg chg="add del">
          <ac:chgData name="Viet Anh Nguyen" userId="b95f61ff061388d5" providerId="LiveId" clId="{D69AC314-BFE5-4660-9154-E65219F83AC9}" dt="2022-03-02T06:42:08.841" v="2425"/>
          <ac:inkMkLst>
            <pc:docMk/>
            <pc:sldMk cId="4207753916" sldId="639"/>
            <ac:inkMk id="32" creationId="{D3EAC7A8-C643-4081-A78D-4975A93D9C68}"/>
          </ac:inkMkLst>
        </pc:inkChg>
        <pc:inkChg chg="add del">
          <ac:chgData name="Viet Anh Nguyen" userId="b95f61ff061388d5" providerId="LiveId" clId="{D69AC314-BFE5-4660-9154-E65219F83AC9}" dt="2022-03-02T06:42:26.892" v="2450"/>
          <ac:inkMkLst>
            <pc:docMk/>
            <pc:sldMk cId="4207753916" sldId="639"/>
            <ac:inkMk id="33" creationId="{458771FE-7FB3-49C2-AB96-4172EB30B7CC}"/>
          </ac:inkMkLst>
        </pc:inkChg>
        <pc:inkChg chg="add del">
          <ac:chgData name="Viet Anh Nguyen" userId="b95f61ff061388d5" providerId="LiveId" clId="{D69AC314-BFE5-4660-9154-E65219F83AC9}" dt="2022-03-02T06:42:17.559" v="2430"/>
          <ac:inkMkLst>
            <pc:docMk/>
            <pc:sldMk cId="4207753916" sldId="639"/>
            <ac:inkMk id="34" creationId="{AA2D4823-358E-4ADA-9D21-1BBA05FB72C3}"/>
          </ac:inkMkLst>
        </pc:inkChg>
        <pc:inkChg chg="add del">
          <ac:chgData name="Viet Anh Nguyen" userId="b95f61ff061388d5" providerId="LiveId" clId="{D69AC314-BFE5-4660-9154-E65219F83AC9}" dt="2022-03-02T06:42:17.559" v="2430"/>
          <ac:inkMkLst>
            <pc:docMk/>
            <pc:sldMk cId="4207753916" sldId="639"/>
            <ac:inkMk id="35" creationId="{4E4E9979-5FF2-41EB-833F-BF5136EA9A57}"/>
          </ac:inkMkLst>
        </pc:inkChg>
        <pc:inkChg chg="add del">
          <ac:chgData name="Viet Anh Nguyen" userId="b95f61ff061388d5" providerId="LiveId" clId="{D69AC314-BFE5-4660-9154-E65219F83AC9}" dt="2022-03-02T06:42:17.559" v="2430"/>
          <ac:inkMkLst>
            <pc:docMk/>
            <pc:sldMk cId="4207753916" sldId="639"/>
            <ac:inkMk id="36" creationId="{C679270C-258F-4374-9C5A-708E07569625}"/>
          </ac:inkMkLst>
        </pc:inkChg>
        <pc:inkChg chg="add del">
          <ac:chgData name="Viet Anh Nguyen" userId="b95f61ff061388d5" providerId="LiveId" clId="{D69AC314-BFE5-4660-9154-E65219F83AC9}" dt="2022-03-02T06:42:17.559" v="2430"/>
          <ac:inkMkLst>
            <pc:docMk/>
            <pc:sldMk cId="4207753916" sldId="639"/>
            <ac:inkMk id="37" creationId="{CE0D9A18-EE33-46D7-8889-46E76ED0BCFC}"/>
          </ac:inkMkLst>
        </pc:inkChg>
        <pc:inkChg chg="add del">
          <ac:chgData name="Viet Anh Nguyen" userId="b95f61ff061388d5" providerId="LiveId" clId="{D69AC314-BFE5-4660-9154-E65219F83AC9}" dt="2022-03-02T06:42:19.591" v="2433"/>
          <ac:inkMkLst>
            <pc:docMk/>
            <pc:sldMk cId="4207753916" sldId="639"/>
            <ac:inkMk id="38" creationId="{450A4566-F70E-4E23-A3E5-98ABC3F4D1AC}"/>
          </ac:inkMkLst>
        </pc:inkChg>
        <pc:inkChg chg="add del">
          <ac:chgData name="Viet Anh Nguyen" userId="b95f61ff061388d5" providerId="LiveId" clId="{D69AC314-BFE5-4660-9154-E65219F83AC9}" dt="2022-03-02T06:42:19.591" v="2433"/>
          <ac:inkMkLst>
            <pc:docMk/>
            <pc:sldMk cId="4207753916" sldId="639"/>
            <ac:inkMk id="39" creationId="{649947E0-2F40-444B-AA4D-3D19B96B18F5}"/>
          </ac:inkMkLst>
        </pc:inkChg>
        <pc:inkChg chg="add del">
          <ac:chgData name="Viet Anh Nguyen" userId="b95f61ff061388d5" providerId="LiveId" clId="{D69AC314-BFE5-4660-9154-E65219F83AC9}" dt="2022-03-02T06:42:19.591" v="2433"/>
          <ac:inkMkLst>
            <pc:docMk/>
            <pc:sldMk cId="4207753916" sldId="639"/>
            <ac:inkMk id="40" creationId="{0F787610-48F4-40FD-8D46-FCE513C35BD0}"/>
          </ac:inkMkLst>
        </pc:inkChg>
        <pc:inkChg chg="add del">
          <ac:chgData name="Viet Anh Nguyen" userId="b95f61ff061388d5" providerId="LiveId" clId="{D69AC314-BFE5-4660-9154-E65219F83AC9}" dt="2022-03-02T06:42:20.557" v="2435"/>
          <ac:inkMkLst>
            <pc:docMk/>
            <pc:sldMk cId="4207753916" sldId="639"/>
            <ac:inkMk id="41" creationId="{D85E5008-4D9C-4C28-A8BD-D8703068E0B1}"/>
          </ac:inkMkLst>
        </pc:inkChg>
        <pc:inkChg chg="add del">
          <ac:chgData name="Viet Anh Nguyen" userId="b95f61ff061388d5" providerId="LiveId" clId="{D69AC314-BFE5-4660-9154-E65219F83AC9}" dt="2022-03-02T06:42:20.557" v="2435"/>
          <ac:inkMkLst>
            <pc:docMk/>
            <pc:sldMk cId="4207753916" sldId="639"/>
            <ac:inkMk id="42" creationId="{94C6FDC5-5330-4764-886C-6EF3A49CCF1C}"/>
          </ac:inkMkLst>
        </pc:inkChg>
        <pc:inkChg chg="add del">
          <ac:chgData name="Viet Anh Nguyen" userId="b95f61ff061388d5" providerId="LiveId" clId="{D69AC314-BFE5-4660-9154-E65219F83AC9}" dt="2022-03-02T06:42:25.847" v="2446"/>
          <ac:inkMkLst>
            <pc:docMk/>
            <pc:sldMk cId="4207753916" sldId="639"/>
            <ac:inkMk id="43" creationId="{83F799C4-901E-45F8-B2B4-C22314C6AE0F}"/>
          </ac:inkMkLst>
        </pc:inkChg>
        <pc:inkChg chg="add del">
          <ac:chgData name="Viet Anh Nguyen" userId="b95f61ff061388d5" providerId="LiveId" clId="{D69AC314-BFE5-4660-9154-E65219F83AC9}" dt="2022-03-02T06:42:25.847" v="2446"/>
          <ac:inkMkLst>
            <pc:docMk/>
            <pc:sldMk cId="4207753916" sldId="639"/>
            <ac:inkMk id="44" creationId="{A80C5A6E-B6EE-4592-8AF6-941E85350619}"/>
          </ac:inkMkLst>
        </pc:inkChg>
        <pc:inkChg chg="add del">
          <ac:chgData name="Viet Anh Nguyen" userId="b95f61ff061388d5" providerId="LiveId" clId="{D69AC314-BFE5-4660-9154-E65219F83AC9}" dt="2022-03-02T06:42:25.847" v="2446"/>
          <ac:inkMkLst>
            <pc:docMk/>
            <pc:sldMk cId="4207753916" sldId="639"/>
            <ac:inkMk id="45" creationId="{815633DE-7050-47BB-B293-7C45AD2BF000}"/>
          </ac:inkMkLst>
        </pc:inkChg>
        <pc:inkChg chg="add del">
          <ac:chgData name="Viet Anh Nguyen" userId="b95f61ff061388d5" providerId="LiveId" clId="{D69AC314-BFE5-4660-9154-E65219F83AC9}" dt="2022-03-02T06:42:25.847" v="2446"/>
          <ac:inkMkLst>
            <pc:docMk/>
            <pc:sldMk cId="4207753916" sldId="639"/>
            <ac:inkMk id="46" creationId="{1929D127-5BEF-4535-B7A9-6F822EA022A6}"/>
          </ac:inkMkLst>
        </pc:inkChg>
        <pc:inkChg chg="add del">
          <ac:chgData name="Viet Anh Nguyen" userId="b95f61ff061388d5" providerId="LiveId" clId="{D69AC314-BFE5-4660-9154-E65219F83AC9}" dt="2022-03-02T06:42:25.847" v="2446"/>
          <ac:inkMkLst>
            <pc:docMk/>
            <pc:sldMk cId="4207753916" sldId="639"/>
            <ac:inkMk id="47" creationId="{2AA86F9B-4BF1-4964-A43A-CAE566517404}"/>
          </ac:inkMkLst>
        </pc:inkChg>
        <pc:inkChg chg="add del">
          <ac:chgData name="Viet Anh Nguyen" userId="b95f61ff061388d5" providerId="LiveId" clId="{D69AC314-BFE5-4660-9154-E65219F83AC9}" dt="2022-03-02T06:42:25.847" v="2446"/>
          <ac:inkMkLst>
            <pc:docMk/>
            <pc:sldMk cId="4207753916" sldId="639"/>
            <ac:inkMk id="48" creationId="{2804978C-EA76-49A3-8FB4-37FB1448C5CC}"/>
          </ac:inkMkLst>
        </pc:inkChg>
        <pc:inkChg chg="add del">
          <ac:chgData name="Viet Anh Nguyen" userId="b95f61ff061388d5" providerId="LiveId" clId="{D69AC314-BFE5-4660-9154-E65219F83AC9}" dt="2022-03-02T06:42:25.847" v="2446"/>
          <ac:inkMkLst>
            <pc:docMk/>
            <pc:sldMk cId="4207753916" sldId="639"/>
            <ac:inkMk id="49" creationId="{EA00DDA7-C053-49CB-9354-87885EF04BCE}"/>
          </ac:inkMkLst>
        </pc:inkChg>
        <pc:inkChg chg="add del">
          <ac:chgData name="Viet Anh Nguyen" userId="b95f61ff061388d5" providerId="LiveId" clId="{D69AC314-BFE5-4660-9154-E65219F83AC9}" dt="2022-03-02T06:42:25.847" v="2446"/>
          <ac:inkMkLst>
            <pc:docMk/>
            <pc:sldMk cId="4207753916" sldId="639"/>
            <ac:inkMk id="50" creationId="{FB5AE578-FA0F-410A-AF48-B8BBA091C5CD}"/>
          </ac:inkMkLst>
        </pc:inkChg>
        <pc:inkChg chg="add del">
          <ac:chgData name="Viet Anh Nguyen" userId="b95f61ff061388d5" providerId="LiveId" clId="{D69AC314-BFE5-4660-9154-E65219F83AC9}" dt="2022-03-02T06:42:25.847" v="2446"/>
          <ac:inkMkLst>
            <pc:docMk/>
            <pc:sldMk cId="4207753916" sldId="639"/>
            <ac:inkMk id="51" creationId="{AC6BF1A9-C5CD-4095-A642-278C8D9D0E8D}"/>
          </ac:inkMkLst>
        </pc:inkChg>
        <pc:inkChg chg="add del">
          <ac:chgData name="Viet Anh Nguyen" userId="b95f61ff061388d5" providerId="LiveId" clId="{D69AC314-BFE5-4660-9154-E65219F83AC9}" dt="2022-03-02T06:42:25.847" v="2446"/>
          <ac:inkMkLst>
            <pc:docMk/>
            <pc:sldMk cId="4207753916" sldId="639"/>
            <ac:inkMk id="52" creationId="{5B824A20-0653-4901-A183-07554810CAA9}"/>
          </ac:inkMkLst>
        </pc:inkChg>
        <pc:inkChg chg="add del">
          <ac:chgData name="Viet Anh Nguyen" userId="b95f61ff061388d5" providerId="LiveId" clId="{D69AC314-BFE5-4660-9154-E65219F83AC9}" dt="2022-03-02T06:42:25.847" v="2446"/>
          <ac:inkMkLst>
            <pc:docMk/>
            <pc:sldMk cId="4207753916" sldId="639"/>
            <ac:inkMk id="53" creationId="{042CB79E-0FEA-4F53-B4B5-A769ED9BC386}"/>
          </ac:inkMkLst>
        </pc:inkChg>
        <pc:inkChg chg="add del">
          <ac:chgData name="Viet Anh Nguyen" userId="b95f61ff061388d5" providerId="LiveId" clId="{D69AC314-BFE5-4660-9154-E65219F83AC9}" dt="2022-03-02T06:42:26.892" v="2450"/>
          <ac:inkMkLst>
            <pc:docMk/>
            <pc:sldMk cId="4207753916" sldId="639"/>
            <ac:inkMk id="54" creationId="{844C0D63-C414-4142-9EC9-FE66C1DFF8EB}"/>
          </ac:inkMkLst>
        </pc:inkChg>
        <pc:inkChg chg="add del">
          <ac:chgData name="Viet Anh Nguyen" userId="b95f61ff061388d5" providerId="LiveId" clId="{D69AC314-BFE5-4660-9154-E65219F83AC9}" dt="2022-03-02T06:42:26.892" v="2450"/>
          <ac:inkMkLst>
            <pc:docMk/>
            <pc:sldMk cId="4207753916" sldId="639"/>
            <ac:inkMk id="55" creationId="{94515157-5314-48B3-AEFD-C7A57AF1F321}"/>
          </ac:inkMkLst>
        </pc:inkChg>
        <pc:inkChg chg="add del">
          <ac:chgData name="Viet Anh Nguyen" userId="b95f61ff061388d5" providerId="LiveId" clId="{D69AC314-BFE5-4660-9154-E65219F83AC9}" dt="2022-03-02T06:42:26.892" v="2450"/>
          <ac:inkMkLst>
            <pc:docMk/>
            <pc:sldMk cId="4207753916" sldId="639"/>
            <ac:inkMk id="56" creationId="{D08C4825-E50B-4BB8-9138-231C3A94DE9F}"/>
          </ac:inkMkLst>
        </pc:inkChg>
        <pc:inkChg chg="add del">
          <ac:chgData name="Viet Anh Nguyen" userId="b95f61ff061388d5" providerId="LiveId" clId="{D69AC314-BFE5-4660-9154-E65219F83AC9}" dt="2022-03-02T06:42:26.892" v="2450"/>
          <ac:inkMkLst>
            <pc:docMk/>
            <pc:sldMk cId="4207753916" sldId="639"/>
            <ac:inkMk id="57" creationId="{3D97D37B-83B6-4B85-AC42-7A9CC1B42BCC}"/>
          </ac:inkMkLst>
        </pc:inkChg>
        <pc:inkChg chg="add del">
          <ac:chgData name="Viet Anh Nguyen" userId="b95f61ff061388d5" providerId="LiveId" clId="{D69AC314-BFE5-4660-9154-E65219F83AC9}" dt="2022-03-02T06:42:29.919" v="2454"/>
          <ac:inkMkLst>
            <pc:docMk/>
            <pc:sldMk cId="4207753916" sldId="639"/>
            <ac:inkMk id="58" creationId="{15876F04-F2C6-4B45-842C-72529A8BA8D6}"/>
          </ac:inkMkLst>
        </pc:inkChg>
        <pc:inkChg chg="add del">
          <ac:chgData name="Viet Anh Nguyen" userId="b95f61ff061388d5" providerId="LiveId" clId="{D69AC314-BFE5-4660-9154-E65219F83AC9}" dt="2022-03-02T06:42:29.919" v="2454"/>
          <ac:inkMkLst>
            <pc:docMk/>
            <pc:sldMk cId="4207753916" sldId="639"/>
            <ac:inkMk id="59" creationId="{B0EED8D9-33B7-4018-9B59-1460FBD46A87}"/>
          </ac:inkMkLst>
        </pc:inkChg>
        <pc:inkChg chg="add del">
          <ac:chgData name="Viet Anh Nguyen" userId="b95f61ff061388d5" providerId="LiveId" clId="{D69AC314-BFE5-4660-9154-E65219F83AC9}" dt="2022-03-02T06:42:29.919" v="2454"/>
          <ac:inkMkLst>
            <pc:docMk/>
            <pc:sldMk cId="4207753916" sldId="639"/>
            <ac:inkMk id="60" creationId="{D18D23BF-5262-49AC-AE2C-53692895170F}"/>
          </ac:inkMkLst>
        </pc:inkChg>
        <pc:inkChg chg="add del">
          <ac:chgData name="Viet Anh Nguyen" userId="b95f61ff061388d5" providerId="LiveId" clId="{D69AC314-BFE5-4660-9154-E65219F83AC9}" dt="2022-03-02T06:42:29.919" v="2454"/>
          <ac:inkMkLst>
            <pc:docMk/>
            <pc:sldMk cId="4207753916" sldId="639"/>
            <ac:inkMk id="61" creationId="{649DA6D3-AE90-494F-B585-383061149668}"/>
          </ac:inkMkLst>
        </pc:inkChg>
        <pc:inkChg chg="add del">
          <ac:chgData name="Viet Anh Nguyen" userId="b95f61ff061388d5" providerId="LiveId" clId="{D69AC314-BFE5-4660-9154-E65219F83AC9}" dt="2022-03-02T06:42:34.336" v="2463"/>
          <ac:inkMkLst>
            <pc:docMk/>
            <pc:sldMk cId="4207753916" sldId="639"/>
            <ac:inkMk id="62" creationId="{09484E47-DD69-4926-801D-BF2AC83C2EF3}"/>
          </ac:inkMkLst>
        </pc:inkChg>
        <pc:inkChg chg="add del">
          <ac:chgData name="Viet Anh Nguyen" userId="b95f61ff061388d5" providerId="LiveId" clId="{D69AC314-BFE5-4660-9154-E65219F83AC9}" dt="2022-03-02T06:42:34.336" v="2463"/>
          <ac:inkMkLst>
            <pc:docMk/>
            <pc:sldMk cId="4207753916" sldId="639"/>
            <ac:inkMk id="63" creationId="{DCCB942C-D9D6-4EBB-BCB7-C000EB657323}"/>
          </ac:inkMkLst>
        </pc:inkChg>
        <pc:inkChg chg="add del">
          <ac:chgData name="Viet Anh Nguyen" userId="b95f61ff061388d5" providerId="LiveId" clId="{D69AC314-BFE5-4660-9154-E65219F83AC9}" dt="2022-03-02T06:42:34.336" v="2463"/>
          <ac:inkMkLst>
            <pc:docMk/>
            <pc:sldMk cId="4207753916" sldId="639"/>
            <ac:inkMk id="64" creationId="{CEC97C80-2FF6-444F-B179-EC2D2DD7B777}"/>
          </ac:inkMkLst>
        </pc:inkChg>
        <pc:inkChg chg="add del">
          <ac:chgData name="Viet Anh Nguyen" userId="b95f61ff061388d5" providerId="LiveId" clId="{D69AC314-BFE5-4660-9154-E65219F83AC9}" dt="2022-03-02T06:42:34.336" v="2463"/>
          <ac:inkMkLst>
            <pc:docMk/>
            <pc:sldMk cId="4207753916" sldId="639"/>
            <ac:inkMk id="65" creationId="{E780138A-EB23-49A5-9688-985A46579695}"/>
          </ac:inkMkLst>
        </pc:inkChg>
        <pc:inkChg chg="add del">
          <ac:chgData name="Viet Anh Nguyen" userId="b95f61ff061388d5" providerId="LiveId" clId="{D69AC314-BFE5-4660-9154-E65219F83AC9}" dt="2022-03-02T06:42:34.336" v="2463"/>
          <ac:inkMkLst>
            <pc:docMk/>
            <pc:sldMk cId="4207753916" sldId="639"/>
            <ac:inkMk id="66" creationId="{C55CE4B1-DDB8-4346-BF47-A14059C4F34D}"/>
          </ac:inkMkLst>
        </pc:inkChg>
        <pc:inkChg chg="add del">
          <ac:chgData name="Viet Anh Nguyen" userId="b95f61ff061388d5" providerId="LiveId" clId="{D69AC314-BFE5-4660-9154-E65219F83AC9}" dt="2022-03-02T06:42:34.336" v="2463"/>
          <ac:inkMkLst>
            <pc:docMk/>
            <pc:sldMk cId="4207753916" sldId="639"/>
            <ac:inkMk id="67" creationId="{740427E1-DCD2-403F-8244-468A3DA51EC1}"/>
          </ac:inkMkLst>
        </pc:inkChg>
        <pc:inkChg chg="add del">
          <ac:chgData name="Viet Anh Nguyen" userId="b95f61ff061388d5" providerId="LiveId" clId="{D69AC314-BFE5-4660-9154-E65219F83AC9}" dt="2022-03-02T06:42:34.336" v="2463"/>
          <ac:inkMkLst>
            <pc:docMk/>
            <pc:sldMk cId="4207753916" sldId="639"/>
            <ac:inkMk id="68" creationId="{E5F13346-0EB1-49FF-8329-F506FC1E2EF8}"/>
          </ac:inkMkLst>
        </pc:inkChg>
        <pc:inkChg chg="add del">
          <ac:chgData name="Viet Anh Nguyen" userId="b95f61ff061388d5" providerId="LiveId" clId="{D69AC314-BFE5-4660-9154-E65219F83AC9}" dt="2022-03-02T06:42:34.336" v="2463"/>
          <ac:inkMkLst>
            <pc:docMk/>
            <pc:sldMk cId="4207753916" sldId="639"/>
            <ac:inkMk id="69" creationId="{254B4C60-8F1E-4D6D-B418-15F1515FAA60}"/>
          </ac:inkMkLst>
        </pc:inkChg>
        <pc:inkChg chg="add del">
          <ac:chgData name="Viet Anh Nguyen" userId="b95f61ff061388d5" providerId="LiveId" clId="{D69AC314-BFE5-4660-9154-E65219F83AC9}" dt="2022-03-02T06:42:34.336" v="2463"/>
          <ac:inkMkLst>
            <pc:docMk/>
            <pc:sldMk cId="4207753916" sldId="639"/>
            <ac:inkMk id="70" creationId="{F04333FF-CDFB-406F-A8AF-1F53D25E6905}"/>
          </ac:inkMkLst>
        </pc:inkChg>
        <pc:inkChg chg="add del">
          <ac:chgData name="Viet Anh Nguyen" userId="b95f61ff061388d5" providerId="LiveId" clId="{D69AC314-BFE5-4660-9154-E65219F83AC9}" dt="2022-03-02T06:42:34.336" v="2463"/>
          <ac:inkMkLst>
            <pc:docMk/>
            <pc:sldMk cId="4207753916" sldId="639"/>
            <ac:inkMk id="71" creationId="{5C8A90F1-D2E2-4E64-B080-F30F3B08D58E}"/>
          </ac:inkMkLst>
        </pc:inkChg>
        <pc:inkChg chg="add">
          <ac:chgData name="Viet Anh Nguyen" userId="b95f61ff061388d5" providerId="LiveId" clId="{D69AC314-BFE5-4660-9154-E65219F83AC9}" dt="2022-03-02T06:42:34.336" v="2463"/>
          <ac:inkMkLst>
            <pc:docMk/>
            <pc:sldMk cId="4207753916" sldId="639"/>
            <ac:inkMk id="72" creationId="{08062795-34F1-4DE3-AA55-05401E1731B4}"/>
          </ac:inkMkLst>
        </pc:inkChg>
        <pc:inkChg chg="add del">
          <ac:chgData name="Viet Anh Nguyen" userId="b95f61ff061388d5" providerId="LiveId" clId="{D69AC314-BFE5-4660-9154-E65219F83AC9}" dt="2022-03-02T06:42:43.353" v="2474"/>
          <ac:inkMkLst>
            <pc:docMk/>
            <pc:sldMk cId="4207753916" sldId="639"/>
            <ac:inkMk id="73" creationId="{01C742DB-CBD4-4CC2-B2E9-2A01C1CA04FF}"/>
          </ac:inkMkLst>
        </pc:inkChg>
        <pc:inkChg chg="add del">
          <ac:chgData name="Viet Anh Nguyen" userId="b95f61ff061388d5" providerId="LiveId" clId="{D69AC314-BFE5-4660-9154-E65219F83AC9}" dt="2022-03-02T06:42:43.353" v="2474"/>
          <ac:inkMkLst>
            <pc:docMk/>
            <pc:sldMk cId="4207753916" sldId="639"/>
            <ac:inkMk id="74" creationId="{7EFC6164-62DF-4D3A-995F-0EC97C63293D}"/>
          </ac:inkMkLst>
        </pc:inkChg>
        <pc:inkChg chg="add del">
          <ac:chgData name="Viet Anh Nguyen" userId="b95f61ff061388d5" providerId="LiveId" clId="{D69AC314-BFE5-4660-9154-E65219F83AC9}" dt="2022-03-02T06:42:43.353" v="2474"/>
          <ac:inkMkLst>
            <pc:docMk/>
            <pc:sldMk cId="4207753916" sldId="639"/>
            <ac:inkMk id="75" creationId="{E7D29610-3061-42BA-9AEF-33ACE7E42DF4}"/>
          </ac:inkMkLst>
        </pc:inkChg>
        <pc:inkChg chg="add del">
          <ac:chgData name="Viet Anh Nguyen" userId="b95f61ff061388d5" providerId="LiveId" clId="{D69AC314-BFE5-4660-9154-E65219F83AC9}" dt="2022-03-02T06:42:43.353" v="2474"/>
          <ac:inkMkLst>
            <pc:docMk/>
            <pc:sldMk cId="4207753916" sldId="639"/>
            <ac:inkMk id="76" creationId="{9DDBDCF7-92C7-4EE7-BD2E-5EF9306A02B8}"/>
          </ac:inkMkLst>
        </pc:inkChg>
        <pc:inkChg chg="add del">
          <ac:chgData name="Viet Anh Nguyen" userId="b95f61ff061388d5" providerId="LiveId" clId="{D69AC314-BFE5-4660-9154-E65219F83AC9}" dt="2022-03-02T06:42:43.353" v="2474"/>
          <ac:inkMkLst>
            <pc:docMk/>
            <pc:sldMk cId="4207753916" sldId="639"/>
            <ac:inkMk id="77" creationId="{03FDC276-B49E-4543-8558-2182B39BE16B}"/>
          </ac:inkMkLst>
        </pc:inkChg>
        <pc:inkChg chg="add del">
          <ac:chgData name="Viet Anh Nguyen" userId="b95f61ff061388d5" providerId="LiveId" clId="{D69AC314-BFE5-4660-9154-E65219F83AC9}" dt="2022-03-02T06:42:43.353" v="2474"/>
          <ac:inkMkLst>
            <pc:docMk/>
            <pc:sldMk cId="4207753916" sldId="639"/>
            <ac:inkMk id="78" creationId="{AA7A36E7-B700-4267-BFC1-7944AB66E002}"/>
          </ac:inkMkLst>
        </pc:inkChg>
        <pc:inkChg chg="add del">
          <ac:chgData name="Viet Anh Nguyen" userId="b95f61ff061388d5" providerId="LiveId" clId="{D69AC314-BFE5-4660-9154-E65219F83AC9}" dt="2022-03-02T06:42:43.353" v="2474"/>
          <ac:inkMkLst>
            <pc:docMk/>
            <pc:sldMk cId="4207753916" sldId="639"/>
            <ac:inkMk id="79" creationId="{A3F27F85-D3D6-4589-970D-B96E472DFBCA}"/>
          </ac:inkMkLst>
        </pc:inkChg>
        <pc:inkChg chg="add del">
          <ac:chgData name="Viet Anh Nguyen" userId="b95f61ff061388d5" providerId="LiveId" clId="{D69AC314-BFE5-4660-9154-E65219F83AC9}" dt="2022-03-02T06:42:43.353" v="2474"/>
          <ac:inkMkLst>
            <pc:docMk/>
            <pc:sldMk cId="4207753916" sldId="639"/>
            <ac:inkMk id="80" creationId="{DD7C1C52-61EB-41C3-A6D1-843D7AF7D9B6}"/>
          </ac:inkMkLst>
        </pc:inkChg>
        <pc:inkChg chg="add del">
          <ac:chgData name="Viet Anh Nguyen" userId="b95f61ff061388d5" providerId="LiveId" clId="{D69AC314-BFE5-4660-9154-E65219F83AC9}" dt="2022-03-02T06:42:43.353" v="2474"/>
          <ac:inkMkLst>
            <pc:docMk/>
            <pc:sldMk cId="4207753916" sldId="639"/>
            <ac:inkMk id="81" creationId="{E45CA974-44E5-4E5D-BCD8-B0E1D8AC56F1}"/>
          </ac:inkMkLst>
        </pc:inkChg>
        <pc:inkChg chg="add del">
          <ac:chgData name="Viet Anh Nguyen" userId="b95f61ff061388d5" providerId="LiveId" clId="{D69AC314-BFE5-4660-9154-E65219F83AC9}" dt="2022-03-02T06:42:43.353" v="2474"/>
          <ac:inkMkLst>
            <pc:docMk/>
            <pc:sldMk cId="4207753916" sldId="639"/>
            <ac:inkMk id="82" creationId="{2BBD3712-FCDE-46DD-B2F6-044C1263E4B6}"/>
          </ac:inkMkLst>
        </pc:inkChg>
        <pc:inkChg chg="add">
          <ac:chgData name="Viet Anh Nguyen" userId="b95f61ff061388d5" providerId="LiveId" clId="{D69AC314-BFE5-4660-9154-E65219F83AC9}" dt="2022-03-02T06:42:43.353" v="2474"/>
          <ac:inkMkLst>
            <pc:docMk/>
            <pc:sldMk cId="4207753916" sldId="639"/>
            <ac:inkMk id="83" creationId="{197A8684-26F7-42A1-A1D7-39D9E2B0FC2A}"/>
          </ac:inkMkLst>
        </pc:inkChg>
        <pc:inkChg chg="add del">
          <ac:chgData name="Viet Anh Nguyen" userId="b95f61ff061388d5" providerId="LiveId" clId="{D69AC314-BFE5-4660-9154-E65219F83AC9}" dt="2022-03-02T06:42:47.263" v="2484"/>
          <ac:inkMkLst>
            <pc:docMk/>
            <pc:sldMk cId="4207753916" sldId="639"/>
            <ac:inkMk id="84" creationId="{71623572-CF29-4670-90AA-DC015C0244D9}"/>
          </ac:inkMkLst>
        </pc:inkChg>
        <pc:inkChg chg="add del">
          <ac:chgData name="Viet Anh Nguyen" userId="b95f61ff061388d5" providerId="LiveId" clId="{D69AC314-BFE5-4660-9154-E65219F83AC9}" dt="2022-03-02T06:42:47.263" v="2484"/>
          <ac:inkMkLst>
            <pc:docMk/>
            <pc:sldMk cId="4207753916" sldId="639"/>
            <ac:inkMk id="85" creationId="{FC2F6D06-CF45-4D93-8B64-533F7F9B3044}"/>
          </ac:inkMkLst>
        </pc:inkChg>
        <pc:inkChg chg="add del">
          <ac:chgData name="Viet Anh Nguyen" userId="b95f61ff061388d5" providerId="LiveId" clId="{D69AC314-BFE5-4660-9154-E65219F83AC9}" dt="2022-03-02T06:42:47.263" v="2484"/>
          <ac:inkMkLst>
            <pc:docMk/>
            <pc:sldMk cId="4207753916" sldId="639"/>
            <ac:inkMk id="86" creationId="{D409C210-C205-48C0-97BE-6E0497EB5290}"/>
          </ac:inkMkLst>
        </pc:inkChg>
        <pc:inkChg chg="add del">
          <ac:chgData name="Viet Anh Nguyen" userId="b95f61ff061388d5" providerId="LiveId" clId="{D69AC314-BFE5-4660-9154-E65219F83AC9}" dt="2022-03-02T06:42:47.263" v="2484"/>
          <ac:inkMkLst>
            <pc:docMk/>
            <pc:sldMk cId="4207753916" sldId="639"/>
            <ac:inkMk id="87" creationId="{305C37F7-5448-4BA0-8187-E4DF7586A155}"/>
          </ac:inkMkLst>
        </pc:inkChg>
        <pc:inkChg chg="add del">
          <ac:chgData name="Viet Anh Nguyen" userId="b95f61ff061388d5" providerId="LiveId" clId="{D69AC314-BFE5-4660-9154-E65219F83AC9}" dt="2022-03-02T06:42:47.263" v="2484"/>
          <ac:inkMkLst>
            <pc:docMk/>
            <pc:sldMk cId="4207753916" sldId="639"/>
            <ac:inkMk id="88" creationId="{46337418-861E-459D-9F85-F6F1D69719A9}"/>
          </ac:inkMkLst>
        </pc:inkChg>
        <pc:inkChg chg="add del">
          <ac:chgData name="Viet Anh Nguyen" userId="b95f61ff061388d5" providerId="LiveId" clId="{D69AC314-BFE5-4660-9154-E65219F83AC9}" dt="2022-03-02T06:42:47.263" v="2484"/>
          <ac:inkMkLst>
            <pc:docMk/>
            <pc:sldMk cId="4207753916" sldId="639"/>
            <ac:inkMk id="89" creationId="{61CB3C76-1E59-447C-B043-7C4A1D7F3607}"/>
          </ac:inkMkLst>
        </pc:inkChg>
        <pc:inkChg chg="add del">
          <ac:chgData name="Viet Anh Nguyen" userId="b95f61ff061388d5" providerId="LiveId" clId="{D69AC314-BFE5-4660-9154-E65219F83AC9}" dt="2022-03-02T06:42:47.263" v="2484"/>
          <ac:inkMkLst>
            <pc:docMk/>
            <pc:sldMk cId="4207753916" sldId="639"/>
            <ac:inkMk id="90" creationId="{7A690B0A-EAE1-460D-A346-40417EE78643}"/>
          </ac:inkMkLst>
        </pc:inkChg>
        <pc:inkChg chg="add del">
          <ac:chgData name="Viet Anh Nguyen" userId="b95f61ff061388d5" providerId="LiveId" clId="{D69AC314-BFE5-4660-9154-E65219F83AC9}" dt="2022-03-02T06:42:47.263" v="2484"/>
          <ac:inkMkLst>
            <pc:docMk/>
            <pc:sldMk cId="4207753916" sldId="639"/>
            <ac:inkMk id="91" creationId="{9E92582E-4A4A-45AD-B766-578B09EEAA72}"/>
          </ac:inkMkLst>
        </pc:inkChg>
        <pc:inkChg chg="add del">
          <ac:chgData name="Viet Anh Nguyen" userId="b95f61ff061388d5" providerId="LiveId" clId="{D69AC314-BFE5-4660-9154-E65219F83AC9}" dt="2022-03-02T06:42:47.263" v="2484"/>
          <ac:inkMkLst>
            <pc:docMk/>
            <pc:sldMk cId="4207753916" sldId="639"/>
            <ac:inkMk id="92" creationId="{558A9372-4C4F-4F9F-883A-1719F5F1AFDC}"/>
          </ac:inkMkLst>
        </pc:inkChg>
        <pc:inkChg chg="add">
          <ac:chgData name="Viet Anh Nguyen" userId="b95f61ff061388d5" providerId="LiveId" clId="{D69AC314-BFE5-4660-9154-E65219F83AC9}" dt="2022-03-02T06:42:47.263" v="2484"/>
          <ac:inkMkLst>
            <pc:docMk/>
            <pc:sldMk cId="4207753916" sldId="639"/>
            <ac:inkMk id="93" creationId="{979F37D7-9AE7-4B23-8A8A-AB1119CB3EF0}"/>
          </ac:inkMkLst>
        </pc:inkChg>
        <pc:inkChg chg="add">
          <ac:chgData name="Viet Anh Nguyen" userId="b95f61ff061388d5" providerId="LiveId" clId="{D69AC314-BFE5-4660-9154-E65219F83AC9}" dt="2022-03-02T06:42:47.263" v="2484"/>
          <ac:inkMkLst>
            <pc:docMk/>
            <pc:sldMk cId="4207753916" sldId="639"/>
            <ac:inkMk id="94" creationId="{5E47A3BB-44B7-449E-8962-90B5B4EBD39F}"/>
          </ac:inkMkLst>
        </pc:inkChg>
        <pc:inkChg chg="add del">
          <ac:chgData name="Viet Anh Nguyen" userId="b95f61ff061388d5" providerId="LiveId" clId="{D69AC314-BFE5-4660-9154-E65219F83AC9}" dt="2022-03-02T06:42:57.173" v="2494"/>
          <ac:inkMkLst>
            <pc:docMk/>
            <pc:sldMk cId="4207753916" sldId="639"/>
            <ac:inkMk id="95" creationId="{E4802A39-16D5-4952-A952-8CC90C45C36E}"/>
          </ac:inkMkLst>
        </pc:inkChg>
        <pc:inkChg chg="add del">
          <ac:chgData name="Viet Anh Nguyen" userId="b95f61ff061388d5" providerId="LiveId" clId="{D69AC314-BFE5-4660-9154-E65219F83AC9}" dt="2022-03-02T06:42:57.173" v="2494"/>
          <ac:inkMkLst>
            <pc:docMk/>
            <pc:sldMk cId="4207753916" sldId="639"/>
            <ac:inkMk id="96" creationId="{AA479A61-2C06-4DE2-A2A2-D25F5FDAC938}"/>
          </ac:inkMkLst>
        </pc:inkChg>
        <pc:inkChg chg="add del">
          <ac:chgData name="Viet Anh Nguyen" userId="b95f61ff061388d5" providerId="LiveId" clId="{D69AC314-BFE5-4660-9154-E65219F83AC9}" dt="2022-03-02T06:42:57.173" v="2494"/>
          <ac:inkMkLst>
            <pc:docMk/>
            <pc:sldMk cId="4207753916" sldId="639"/>
            <ac:inkMk id="97" creationId="{2BC6ADF7-4235-4F70-B482-8E194BF800FE}"/>
          </ac:inkMkLst>
        </pc:inkChg>
        <pc:inkChg chg="add del">
          <ac:chgData name="Viet Anh Nguyen" userId="b95f61ff061388d5" providerId="LiveId" clId="{D69AC314-BFE5-4660-9154-E65219F83AC9}" dt="2022-03-02T06:42:57.173" v="2494"/>
          <ac:inkMkLst>
            <pc:docMk/>
            <pc:sldMk cId="4207753916" sldId="639"/>
            <ac:inkMk id="98" creationId="{A346F884-A837-40C5-94F9-C731BA327E3E}"/>
          </ac:inkMkLst>
        </pc:inkChg>
        <pc:inkChg chg="add del">
          <ac:chgData name="Viet Anh Nguyen" userId="b95f61ff061388d5" providerId="LiveId" clId="{D69AC314-BFE5-4660-9154-E65219F83AC9}" dt="2022-03-02T06:42:57.173" v="2494"/>
          <ac:inkMkLst>
            <pc:docMk/>
            <pc:sldMk cId="4207753916" sldId="639"/>
            <ac:inkMk id="99" creationId="{CCEA0070-63FE-4B91-B037-50BCBEB8062E}"/>
          </ac:inkMkLst>
        </pc:inkChg>
        <pc:inkChg chg="add del">
          <ac:chgData name="Viet Anh Nguyen" userId="b95f61ff061388d5" providerId="LiveId" clId="{D69AC314-BFE5-4660-9154-E65219F83AC9}" dt="2022-03-02T06:42:57.173" v="2494"/>
          <ac:inkMkLst>
            <pc:docMk/>
            <pc:sldMk cId="4207753916" sldId="639"/>
            <ac:inkMk id="100" creationId="{EB9B68D0-7BA7-444C-AEAD-72136BE07ABE}"/>
          </ac:inkMkLst>
        </pc:inkChg>
        <pc:inkChg chg="add del">
          <ac:chgData name="Viet Anh Nguyen" userId="b95f61ff061388d5" providerId="LiveId" clId="{D69AC314-BFE5-4660-9154-E65219F83AC9}" dt="2022-03-02T06:42:57.173" v="2494"/>
          <ac:inkMkLst>
            <pc:docMk/>
            <pc:sldMk cId="4207753916" sldId="639"/>
            <ac:inkMk id="101" creationId="{47A29F7D-4472-4ADD-9D93-92713B6F9A68}"/>
          </ac:inkMkLst>
        </pc:inkChg>
        <pc:inkChg chg="add">
          <ac:chgData name="Viet Anh Nguyen" userId="b95f61ff061388d5" providerId="LiveId" clId="{D69AC314-BFE5-4660-9154-E65219F83AC9}" dt="2022-03-02T06:42:56.235" v="2492" actId="9405"/>
          <ac:inkMkLst>
            <pc:docMk/>
            <pc:sldMk cId="4207753916" sldId="639"/>
            <ac:inkMk id="102" creationId="{52F81E07-CCB4-463D-A4B3-DC2917995BAE}"/>
          </ac:inkMkLst>
        </pc:inkChg>
        <pc:inkChg chg="add">
          <ac:chgData name="Viet Anh Nguyen" userId="b95f61ff061388d5" providerId="LiveId" clId="{D69AC314-BFE5-4660-9154-E65219F83AC9}" dt="2022-03-02T06:42:56.376" v="2493" actId="9405"/>
          <ac:inkMkLst>
            <pc:docMk/>
            <pc:sldMk cId="4207753916" sldId="639"/>
            <ac:inkMk id="103" creationId="{1FD4FB40-AE54-4202-9EE2-802A300FA41A}"/>
          </ac:inkMkLst>
        </pc:inkChg>
        <pc:inkChg chg="add">
          <ac:chgData name="Viet Anh Nguyen" userId="b95f61ff061388d5" providerId="LiveId" clId="{D69AC314-BFE5-4660-9154-E65219F83AC9}" dt="2022-03-02T06:42:57.173" v="2494"/>
          <ac:inkMkLst>
            <pc:docMk/>
            <pc:sldMk cId="4207753916" sldId="639"/>
            <ac:inkMk id="104" creationId="{99C88BEB-6D39-4388-B723-6C59795DB623}"/>
          </ac:inkMkLst>
        </pc:inkChg>
        <pc:inkChg chg="add">
          <ac:chgData name="Viet Anh Nguyen" userId="b95f61ff061388d5" providerId="LiveId" clId="{D69AC314-BFE5-4660-9154-E65219F83AC9}" dt="2022-03-02T06:42:58.666" v="2495" actId="9405"/>
          <ac:inkMkLst>
            <pc:docMk/>
            <pc:sldMk cId="4207753916" sldId="639"/>
            <ac:inkMk id="105" creationId="{6EEAD650-38F0-4B78-A228-4A3993C9D1C6}"/>
          </ac:inkMkLst>
        </pc:inkChg>
        <pc:inkChg chg="add del">
          <ac:chgData name="Viet Anh Nguyen" userId="b95f61ff061388d5" providerId="LiveId" clId="{D69AC314-BFE5-4660-9154-E65219F83AC9}" dt="2022-03-02T06:43:04.789" v="2499"/>
          <ac:inkMkLst>
            <pc:docMk/>
            <pc:sldMk cId="4207753916" sldId="639"/>
            <ac:inkMk id="106" creationId="{4F39B642-EB86-4E84-8EA3-CA23B2FAE6A8}"/>
          </ac:inkMkLst>
        </pc:inkChg>
        <pc:inkChg chg="add del">
          <ac:chgData name="Viet Anh Nguyen" userId="b95f61ff061388d5" providerId="LiveId" clId="{D69AC314-BFE5-4660-9154-E65219F83AC9}" dt="2022-03-02T06:43:04.789" v="2499"/>
          <ac:inkMkLst>
            <pc:docMk/>
            <pc:sldMk cId="4207753916" sldId="639"/>
            <ac:inkMk id="107" creationId="{E545A698-D489-403A-98AD-9A0EB1B8D8FF}"/>
          </ac:inkMkLst>
        </pc:inkChg>
        <pc:inkChg chg="add">
          <ac:chgData name="Viet Anh Nguyen" userId="b95f61ff061388d5" providerId="LiveId" clId="{D69AC314-BFE5-4660-9154-E65219F83AC9}" dt="2022-03-02T06:43:03.830" v="2498" actId="9405"/>
          <ac:inkMkLst>
            <pc:docMk/>
            <pc:sldMk cId="4207753916" sldId="639"/>
            <ac:inkMk id="108" creationId="{68A046E7-102E-4E6F-9EA7-D6F6F7115D77}"/>
          </ac:inkMkLst>
        </pc:inkChg>
        <pc:inkChg chg="add">
          <ac:chgData name="Viet Anh Nguyen" userId="b95f61ff061388d5" providerId="LiveId" clId="{D69AC314-BFE5-4660-9154-E65219F83AC9}" dt="2022-03-02T06:43:04.789" v="2499"/>
          <ac:inkMkLst>
            <pc:docMk/>
            <pc:sldMk cId="4207753916" sldId="639"/>
            <ac:inkMk id="109" creationId="{B4B14D91-FC9B-4050-AD43-BD1573D884DE}"/>
          </ac:inkMkLst>
        </pc:inkChg>
        <pc:inkChg chg="add del">
          <ac:chgData name="Viet Anh Nguyen" userId="b95f61ff061388d5" providerId="LiveId" clId="{D69AC314-BFE5-4660-9154-E65219F83AC9}" dt="2022-03-02T06:43:12.280" v="2504"/>
          <ac:inkMkLst>
            <pc:docMk/>
            <pc:sldMk cId="4207753916" sldId="639"/>
            <ac:inkMk id="110" creationId="{F4650472-92EC-4F1C-8260-F148E042F882}"/>
          </ac:inkMkLst>
        </pc:inkChg>
        <pc:inkChg chg="add del">
          <ac:chgData name="Viet Anh Nguyen" userId="b95f61ff061388d5" providerId="LiveId" clId="{D69AC314-BFE5-4660-9154-E65219F83AC9}" dt="2022-03-02T06:43:12.280" v="2504"/>
          <ac:inkMkLst>
            <pc:docMk/>
            <pc:sldMk cId="4207753916" sldId="639"/>
            <ac:inkMk id="111" creationId="{0879BADB-13F5-42FF-BF0E-FB2713283B9A}"/>
          </ac:inkMkLst>
        </pc:inkChg>
        <pc:inkChg chg="add del">
          <ac:chgData name="Viet Anh Nguyen" userId="b95f61ff061388d5" providerId="LiveId" clId="{D69AC314-BFE5-4660-9154-E65219F83AC9}" dt="2022-03-02T06:43:12.280" v="2504"/>
          <ac:inkMkLst>
            <pc:docMk/>
            <pc:sldMk cId="4207753916" sldId="639"/>
            <ac:inkMk id="112" creationId="{595CA605-DDAD-4A88-A5D0-30BA64622320}"/>
          </ac:inkMkLst>
        </pc:inkChg>
        <pc:inkChg chg="add del">
          <ac:chgData name="Viet Anh Nguyen" userId="b95f61ff061388d5" providerId="LiveId" clId="{D69AC314-BFE5-4660-9154-E65219F83AC9}" dt="2022-03-02T06:43:12.280" v="2504"/>
          <ac:inkMkLst>
            <pc:docMk/>
            <pc:sldMk cId="4207753916" sldId="639"/>
            <ac:inkMk id="113" creationId="{8743F365-3D4E-4B89-813C-4FEB0E5D219A}"/>
          </ac:inkMkLst>
        </pc:inkChg>
        <pc:inkChg chg="add">
          <ac:chgData name="Viet Anh Nguyen" userId="b95f61ff061388d5" providerId="LiveId" clId="{D69AC314-BFE5-4660-9154-E65219F83AC9}" dt="2022-03-02T06:43:12.280" v="2504"/>
          <ac:inkMkLst>
            <pc:docMk/>
            <pc:sldMk cId="4207753916" sldId="639"/>
            <ac:inkMk id="114" creationId="{1A6821EC-B894-45F7-A0A5-FE35B511F6EF}"/>
          </ac:inkMkLst>
        </pc:inkChg>
        <pc:inkChg chg="add del">
          <ac:chgData name="Viet Anh Nguyen" userId="b95f61ff061388d5" providerId="LiveId" clId="{D69AC314-BFE5-4660-9154-E65219F83AC9}" dt="2022-03-02T06:43:13.404" v="2507"/>
          <ac:inkMkLst>
            <pc:docMk/>
            <pc:sldMk cId="4207753916" sldId="639"/>
            <ac:inkMk id="115" creationId="{D5DA227E-8351-40EF-A5B3-2247B6CCC8AE}"/>
          </ac:inkMkLst>
        </pc:inkChg>
        <pc:inkChg chg="add del">
          <ac:chgData name="Viet Anh Nguyen" userId="b95f61ff061388d5" providerId="LiveId" clId="{D69AC314-BFE5-4660-9154-E65219F83AC9}" dt="2022-03-02T06:43:13.404" v="2507"/>
          <ac:inkMkLst>
            <pc:docMk/>
            <pc:sldMk cId="4207753916" sldId="639"/>
            <ac:inkMk id="116" creationId="{6AE14832-00B3-4750-8D2B-6FDA56FAAA83}"/>
          </ac:inkMkLst>
        </pc:inkChg>
        <pc:inkChg chg="add del">
          <ac:chgData name="Viet Anh Nguyen" userId="b95f61ff061388d5" providerId="LiveId" clId="{D69AC314-BFE5-4660-9154-E65219F83AC9}" dt="2022-03-02T06:43:14.529" v="2509"/>
          <ac:inkMkLst>
            <pc:docMk/>
            <pc:sldMk cId="4207753916" sldId="639"/>
            <ac:inkMk id="117" creationId="{38B242AD-744A-40F3-A8C3-99C4249DA29F}"/>
          </ac:inkMkLst>
        </pc:inkChg>
        <pc:inkChg chg="add del">
          <ac:chgData name="Viet Anh Nguyen" userId="b95f61ff061388d5" providerId="LiveId" clId="{D69AC314-BFE5-4660-9154-E65219F83AC9}" dt="2022-03-02T06:43:14.529" v="2509"/>
          <ac:inkMkLst>
            <pc:docMk/>
            <pc:sldMk cId="4207753916" sldId="639"/>
            <ac:inkMk id="118" creationId="{023D0811-E7F5-44B4-A3A5-DADAC802F5C0}"/>
          </ac:inkMkLst>
        </pc:inkChg>
        <pc:inkChg chg="add del">
          <ac:chgData name="Viet Anh Nguyen" userId="b95f61ff061388d5" providerId="LiveId" clId="{D69AC314-BFE5-4660-9154-E65219F83AC9}" dt="2022-03-02T06:43:17.097" v="2516"/>
          <ac:inkMkLst>
            <pc:docMk/>
            <pc:sldMk cId="4207753916" sldId="639"/>
            <ac:inkMk id="119" creationId="{E2D873E0-461E-4941-A204-9FF29F65340F}"/>
          </ac:inkMkLst>
        </pc:inkChg>
        <pc:inkChg chg="add del">
          <ac:chgData name="Viet Anh Nguyen" userId="b95f61ff061388d5" providerId="LiveId" clId="{D69AC314-BFE5-4660-9154-E65219F83AC9}" dt="2022-03-02T06:43:17.097" v="2516"/>
          <ac:inkMkLst>
            <pc:docMk/>
            <pc:sldMk cId="4207753916" sldId="639"/>
            <ac:inkMk id="120" creationId="{15FADD75-0621-43FB-92D0-86364F293D54}"/>
          </ac:inkMkLst>
        </pc:inkChg>
        <pc:inkChg chg="add del">
          <ac:chgData name="Viet Anh Nguyen" userId="b95f61ff061388d5" providerId="LiveId" clId="{D69AC314-BFE5-4660-9154-E65219F83AC9}" dt="2022-03-02T06:43:17.097" v="2516"/>
          <ac:inkMkLst>
            <pc:docMk/>
            <pc:sldMk cId="4207753916" sldId="639"/>
            <ac:inkMk id="121" creationId="{CFB6410B-9860-4DA5-B0F9-BA64A22CCC55}"/>
          </ac:inkMkLst>
        </pc:inkChg>
        <pc:inkChg chg="add del">
          <ac:chgData name="Viet Anh Nguyen" userId="b95f61ff061388d5" providerId="LiveId" clId="{D69AC314-BFE5-4660-9154-E65219F83AC9}" dt="2022-03-02T06:43:17.097" v="2516"/>
          <ac:inkMkLst>
            <pc:docMk/>
            <pc:sldMk cId="4207753916" sldId="639"/>
            <ac:inkMk id="122" creationId="{346A74A2-5749-4494-9CE4-04E00C7F6648}"/>
          </ac:inkMkLst>
        </pc:inkChg>
        <pc:inkChg chg="add del">
          <ac:chgData name="Viet Anh Nguyen" userId="b95f61ff061388d5" providerId="LiveId" clId="{D69AC314-BFE5-4660-9154-E65219F83AC9}" dt="2022-03-02T06:43:17.097" v="2516"/>
          <ac:inkMkLst>
            <pc:docMk/>
            <pc:sldMk cId="4207753916" sldId="639"/>
            <ac:inkMk id="123" creationId="{51142AE2-3DB1-4C8B-8D22-71E21AD418AD}"/>
          </ac:inkMkLst>
        </pc:inkChg>
        <pc:inkChg chg="add del">
          <ac:chgData name="Viet Anh Nguyen" userId="b95f61ff061388d5" providerId="LiveId" clId="{D69AC314-BFE5-4660-9154-E65219F83AC9}" dt="2022-03-02T06:43:17.097" v="2516"/>
          <ac:inkMkLst>
            <pc:docMk/>
            <pc:sldMk cId="4207753916" sldId="639"/>
            <ac:inkMk id="124" creationId="{7D9247CD-9F7A-4ED4-ADFD-1FBAF0776FAF}"/>
          </ac:inkMkLst>
        </pc:inkChg>
        <pc:inkChg chg="add del">
          <ac:chgData name="Viet Anh Nguyen" userId="b95f61ff061388d5" providerId="LiveId" clId="{D69AC314-BFE5-4660-9154-E65219F83AC9}" dt="2022-03-02T06:43:17.097" v="2516"/>
          <ac:inkMkLst>
            <pc:docMk/>
            <pc:sldMk cId="4207753916" sldId="639"/>
            <ac:inkMk id="125" creationId="{D8E55D22-3901-4C03-9501-B205532D2277}"/>
          </ac:inkMkLst>
        </pc:inkChg>
        <pc:inkChg chg="add del">
          <ac:chgData name="Viet Anh Nguyen" userId="b95f61ff061388d5" providerId="LiveId" clId="{D69AC314-BFE5-4660-9154-E65219F83AC9}" dt="2022-03-02T06:43:17.097" v="2516"/>
          <ac:inkMkLst>
            <pc:docMk/>
            <pc:sldMk cId="4207753916" sldId="639"/>
            <ac:inkMk id="126" creationId="{3EE51379-9569-4778-A383-823A1751CF24}"/>
          </ac:inkMkLst>
        </pc:inkChg>
        <pc:inkChg chg="add del">
          <ac:chgData name="Viet Anh Nguyen" userId="b95f61ff061388d5" providerId="LiveId" clId="{D69AC314-BFE5-4660-9154-E65219F83AC9}" dt="2022-03-02T06:43:19.102" v="2523"/>
          <ac:inkMkLst>
            <pc:docMk/>
            <pc:sldMk cId="4207753916" sldId="639"/>
            <ac:inkMk id="127" creationId="{545050DB-0F8F-435A-BEA7-D1BA5D066033}"/>
          </ac:inkMkLst>
        </pc:inkChg>
        <pc:inkChg chg="add del">
          <ac:chgData name="Viet Anh Nguyen" userId="b95f61ff061388d5" providerId="LiveId" clId="{D69AC314-BFE5-4660-9154-E65219F83AC9}" dt="2022-03-02T06:43:19.102" v="2523"/>
          <ac:inkMkLst>
            <pc:docMk/>
            <pc:sldMk cId="4207753916" sldId="639"/>
            <ac:inkMk id="128" creationId="{875F8E60-B16B-4C93-B455-DE0D5DE8F50E}"/>
          </ac:inkMkLst>
        </pc:inkChg>
        <pc:inkChg chg="add del">
          <ac:chgData name="Viet Anh Nguyen" userId="b95f61ff061388d5" providerId="LiveId" clId="{D69AC314-BFE5-4660-9154-E65219F83AC9}" dt="2022-03-02T06:43:19.102" v="2523"/>
          <ac:inkMkLst>
            <pc:docMk/>
            <pc:sldMk cId="4207753916" sldId="639"/>
            <ac:inkMk id="129" creationId="{CFC8C73A-A619-4C9F-AB74-6EDA4348EB62}"/>
          </ac:inkMkLst>
        </pc:inkChg>
        <pc:inkChg chg="add del">
          <ac:chgData name="Viet Anh Nguyen" userId="b95f61ff061388d5" providerId="LiveId" clId="{D69AC314-BFE5-4660-9154-E65219F83AC9}" dt="2022-03-02T06:43:19.102" v="2523"/>
          <ac:inkMkLst>
            <pc:docMk/>
            <pc:sldMk cId="4207753916" sldId="639"/>
            <ac:inkMk id="130" creationId="{533D78BA-26FD-44BA-8B66-12D3C011FA42}"/>
          </ac:inkMkLst>
        </pc:inkChg>
        <pc:inkChg chg="add del">
          <ac:chgData name="Viet Anh Nguyen" userId="b95f61ff061388d5" providerId="LiveId" clId="{D69AC314-BFE5-4660-9154-E65219F83AC9}" dt="2022-03-02T06:43:19.102" v="2523"/>
          <ac:inkMkLst>
            <pc:docMk/>
            <pc:sldMk cId="4207753916" sldId="639"/>
            <ac:inkMk id="131" creationId="{4B576A15-05C9-4EFF-9B58-F51CE8492D3B}"/>
          </ac:inkMkLst>
        </pc:inkChg>
        <pc:inkChg chg="add del">
          <ac:chgData name="Viet Anh Nguyen" userId="b95f61ff061388d5" providerId="LiveId" clId="{D69AC314-BFE5-4660-9154-E65219F83AC9}" dt="2022-03-02T06:43:19.102" v="2523"/>
          <ac:inkMkLst>
            <pc:docMk/>
            <pc:sldMk cId="4207753916" sldId="639"/>
            <ac:inkMk id="132" creationId="{94ABF883-0641-45CA-A945-90B105EBF21C}"/>
          </ac:inkMkLst>
        </pc:inkChg>
        <pc:inkChg chg="add del">
          <ac:chgData name="Viet Anh Nguyen" userId="b95f61ff061388d5" providerId="LiveId" clId="{D69AC314-BFE5-4660-9154-E65219F83AC9}" dt="2022-03-02T06:43:19.102" v="2523"/>
          <ac:inkMkLst>
            <pc:docMk/>
            <pc:sldMk cId="4207753916" sldId="639"/>
            <ac:inkMk id="133" creationId="{3A6B2BF5-74AA-4947-894E-3679C0BD0A23}"/>
          </ac:inkMkLst>
        </pc:inkChg>
        <pc:inkChg chg="add del">
          <ac:chgData name="Viet Anh Nguyen" userId="b95f61ff061388d5" providerId="LiveId" clId="{D69AC314-BFE5-4660-9154-E65219F83AC9}" dt="2022-03-02T06:43:20.781" v="2527"/>
          <ac:inkMkLst>
            <pc:docMk/>
            <pc:sldMk cId="4207753916" sldId="639"/>
            <ac:inkMk id="134" creationId="{E3015494-4CCC-4970-9D0A-9E5BCD87CD99}"/>
          </ac:inkMkLst>
        </pc:inkChg>
        <pc:inkChg chg="add del">
          <ac:chgData name="Viet Anh Nguyen" userId="b95f61ff061388d5" providerId="LiveId" clId="{D69AC314-BFE5-4660-9154-E65219F83AC9}" dt="2022-03-02T06:43:20.781" v="2527"/>
          <ac:inkMkLst>
            <pc:docMk/>
            <pc:sldMk cId="4207753916" sldId="639"/>
            <ac:inkMk id="135" creationId="{2C2673FC-3374-4ACB-BE25-FCF1F490D45F}"/>
          </ac:inkMkLst>
        </pc:inkChg>
        <pc:inkChg chg="add del">
          <ac:chgData name="Viet Anh Nguyen" userId="b95f61ff061388d5" providerId="LiveId" clId="{D69AC314-BFE5-4660-9154-E65219F83AC9}" dt="2022-03-02T06:43:20.781" v="2527"/>
          <ac:inkMkLst>
            <pc:docMk/>
            <pc:sldMk cId="4207753916" sldId="639"/>
            <ac:inkMk id="136" creationId="{69D42FAA-06B9-4CB3-B2EA-ECAF87BEB9D9}"/>
          </ac:inkMkLst>
        </pc:inkChg>
        <pc:inkChg chg="add">
          <ac:chgData name="Viet Anh Nguyen" userId="b95f61ff061388d5" providerId="LiveId" clId="{D69AC314-BFE5-4660-9154-E65219F83AC9}" dt="2022-03-02T06:43:20.107" v="2526" actId="9405"/>
          <ac:inkMkLst>
            <pc:docMk/>
            <pc:sldMk cId="4207753916" sldId="639"/>
            <ac:inkMk id="137" creationId="{73197305-89AF-443B-8C62-14E204288D74}"/>
          </ac:inkMkLst>
        </pc:inkChg>
        <pc:inkChg chg="add">
          <ac:chgData name="Viet Anh Nguyen" userId="b95f61ff061388d5" providerId="LiveId" clId="{D69AC314-BFE5-4660-9154-E65219F83AC9}" dt="2022-03-02T06:43:20.781" v="2527"/>
          <ac:inkMkLst>
            <pc:docMk/>
            <pc:sldMk cId="4207753916" sldId="639"/>
            <ac:inkMk id="138" creationId="{D09068F0-3190-40B5-9146-C151513B96BE}"/>
          </ac:inkMkLst>
        </pc:inkChg>
      </pc:sldChg>
      <pc:sldChg chg="addSp delSp modSp new mod">
        <pc:chgData name="Viet Anh Nguyen" userId="b95f61ff061388d5" providerId="LiveId" clId="{D69AC314-BFE5-4660-9154-E65219F83AC9}" dt="2022-03-02T06:44:34.358" v="2577"/>
        <pc:sldMkLst>
          <pc:docMk/>
          <pc:sldMk cId="1850703056" sldId="640"/>
        </pc:sldMkLst>
        <pc:inkChg chg="add del">
          <ac:chgData name="Viet Anh Nguyen" userId="b95f61ff061388d5" providerId="LiveId" clId="{D69AC314-BFE5-4660-9154-E65219F83AC9}" dt="2022-03-02T06:43:32.309" v="2531"/>
          <ac:inkMkLst>
            <pc:docMk/>
            <pc:sldMk cId="1850703056" sldId="640"/>
            <ac:inkMk id="2" creationId="{EE92A745-5598-4615-9FFE-68984DEA61F8}"/>
          </ac:inkMkLst>
        </pc:inkChg>
        <pc:inkChg chg="add del">
          <ac:chgData name="Viet Anh Nguyen" userId="b95f61ff061388d5" providerId="LiveId" clId="{D69AC314-BFE5-4660-9154-E65219F83AC9}" dt="2022-03-02T06:43:32.309" v="2531"/>
          <ac:inkMkLst>
            <pc:docMk/>
            <pc:sldMk cId="1850703056" sldId="640"/>
            <ac:inkMk id="3" creationId="{27C2B1C1-9432-4AE3-A727-ED7337CBCB4B}"/>
          </ac:inkMkLst>
        </pc:inkChg>
        <pc:inkChg chg="add del">
          <ac:chgData name="Viet Anh Nguyen" userId="b95f61ff061388d5" providerId="LiveId" clId="{D69AC314-BFE5-4660-9154-E65219F83AC9}" dt="2022-03-02T06:43:35.128" v="2533"/>
          <ac:inkMkLst>
            <pc:docMk/>
            <pc:sldMk cId="1850703056" sldId="640"/>
            <ac:inkMk id="4" creationId="{4358608E-6542-46B1-B572-DDC8E1D5F333}"/>
          </ac:inkMkLst>
        </pc:inkChg>
        <pc:inkChg chg="add del">
          <ac:chgData name="Viet Anh Nguyen" userId="b95f61ff061388d5" providerId="LiveId" clId="{D69AC314-BFE5-4660-9154-E65219F83AC9}" dt="2022-03-02T06:43:35.128" v="2533"/>
          <ac:inkMkLst>
            <pc:docMk/>
            <pc:sldMk cId="1850703056" sldId="640"/>
            <ac:inkMk id="5" creationId="{54F63987-5AF3-4A81-9F81-1D8CA338CDBA}"/>
          </ac:inkMkLst>
        </pc:inkChg>
        <pc:inkChg chg="add mod">
          <ac:chgData name="Viet Anh Nguyen" userId="b95f61ff061388d5" providerId="LiveId" clId="{D69AC314-BFE5-4660-9154-E65219F83AC9}" dt="2022-03-02T06:44:14.518" v="2561" actId="1076"/>
          <ac:inkMkLst>
            <pc:docMk/>
            <pc:sldMk cId="1850703056" sldId="640"/>
            <ac:inkMk id="6" creationId="{D3748E98-7E0C-4E74-907F-21427FDFA1D4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7" creationId="{ECE610B1-911A-4573-A08F-2FC7E6A5DDC5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8" creationId="{EB4178C4-DC58-4404-A0BF-4A9F470544A0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9" creationId="{58857EAC-62CD-4633-9B00-75C6D00A5595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10" creationId="{6A40B4A0-8851-44D4-A53F-C87F888F236B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11" creationId="{80C0BDA5-33F8-4C86-925A-D177E026E66D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12" creationId="{3C351F3D-22A3-4007-8E9F-E76227CAEEA7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13" creationId="{337A38EF-1D6E-40C4-B895-3746C36F424B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14" creationId="{8537F6BC-8BDB-4227-B816-02BFB13A7A5C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15" creationId="{82BA5C03-E60B-4881-9796-040DA46C146C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16" creationId="{42535A3A-3894-437C-98F4-19B1C0A1512E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17" creationId="{8EB6980B-80EB-493B-A08E-13B45C3C0D3A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18" creationId="{CAAA9D1B-204C-4609-8D3B-33423CE036B3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19" creationId="{9FDE131F-244B-4512-BA54-32EFBCBD2BC8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20" creationId="{A0C4E21B-5208-4201-9BEA-E9577A2F6E07}"/>
          </ac:inkMkLst>
        </pc:inkChg>
        <pc:inkChg chg="add del">
          <ac:chgData name="Viet Anh Nguyen" userId="b95f61ff061388d5" providerId="LiveId" clId="{D69AC314-BFE5-4660-9154-E65219F83AC9}" dt="2022-03-02T06:43:47.792" v="2551"/>
          <ac:inkMkLst>
            <pc:docMk/>
            <pc:sldMk cId="1850703056" sldId="640"/>
            <ac:inkMk id="21" creationId="{C56F62C0-7E69-4DB0-ADCB-2F770E7CE67F}"/>
          </ac:inkMkLst>
        </pc:inkChg>
        <pc:inkChg chg="add del mod">
          <ac:chgData name="Viet Anh Nguyen" userId="b95f61ff061388d5" providerId="LiveId" clId="{D69AC314-BFE5-4660-9154-E65219F83AC9}" dt="2022-03-02T06:43:47.792" v="2551"/>
          <ac:inkMkLst>
            <pc:docMk/>
            <pc:sldMk cId="1850703056" sldId="640"/>
            <ac:inkMk id="22" creationId="{49C8E8C4-183A-44E8-AE2A-8874B3BE3819}"/>
          </ac:inkMkLst>
        </pc:inkChg>
        <pc:inkChg chg="add del">
          <ac:chgData name="Viet Anh Nguyen" userId="b95f61ff061388d5" providerId="LiveId" clId="{D69AC314-BFE5-4660-9154-E65219F83AC9}" dt="2022-03-02T06:44:03.523" v="2559" actId="9405"/>
          <ac:inkMkLst>
            <pc:docMk/>
            <pc:sldMk cId="1850703056" sldId="640"/>
            <ac:inkMk id="23" creationId="{B9C0827F-F209-4F76-821A-95522A2135E2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24" creationId="{69BA59AC-519C-413A-B498-EE79747EBC74}"/>
          </ac:inkMkLst>
        </pc:inkChg>
        <pc:inkChg chg="add del">
          <ac:chgData name="Viet Anh Nguyen" userId="b95f61ff061388d5" providerId="LiveId" clId="{D69AC314-BFE5-4660-9154-E65219F83AC9}" dt="2022-03-02T06:44:02.583" v="2558"/>
          <ac:inkMkLst>
            <pc:docMk/>
            <pc:sldMk cId="1850703056" sldId="640"/>
            <ac:inkMk id="25" creationId="{A8AFF8F9-8272-4D7F-A921-093E90C17005}"/>
          </ac:inkMkLst>
        </pc:inkChg>
        <pc:inkChg chg="add del">
          <ac:chgData name="Viet Anh Nguyen" userId="b95f61ff061388d5" providerId="LiveId" clId="{D69AC314-BFE5-4660-9154-E65219F83AC9}" dt="2022-03-02T06:44:02.150" v="2556" actId="9405"/>
          <ac:inkMkLst>
            <pc:docMk/>
            <pc:sldMk cId="1850703056" sldId="640"/>
            <ac:inkMk id="26" creationId="{0628EF0C-DDB3-4716-B94F-27D0728F4D0D}"/>
          </ac:inkMkLst>
        </pc:inkChg>
        <pc:inkChg chg="add">
          <ac:chgData name="Viet Anh Nguyen" userId="b95f61ff061388d5" providerId="LiveId" clId="{D69AC314-BFE5-4660-9154-E65219F83AC9}" dt="2022-03-02T06:44:22.473" v="2562" actId="9405"/>
          <ac:inkMkLst>
            <pc:docMk/>
            <pc:sldMk cId="1850703056" sldId="640"/>
            <ac:inkMk id="27" creationId="{CE8F946A-A0BA-4FAE-907D-43D543D9BEF6}"/>
          </ac:inkMkLst>
        </pc:inkChg>
        <pc:inkChg chg="add del">
          <ac:chgData name="Viet Anh Nguyen" userId="b95f61ff061388d5" providerId="LiveId" clId="{D69AC314-BFE5-4660-9154-E65219F83AC9}" dt="2022-03-02T06:44:31.084" v="2567"/>
          <ac:inkMkLst>
            <pc:docMk/>
            <pc:sldMk cId="1850703056" sldId="640"/>
            <ac:inkMk id="28" creationId="{3C9CD6C3-7D19-4078-BEA1-149DD4B50D53}"/>
          </ac:inkMkLst>
        </pc:inkChg>
        <pc:inkChg chg="add del">
          <ac:chgData name="Viet Anh Nguyen" userId="b95f61ff061388d5" providerId="LiveId" clId="{D69AC314-BFE5-4660-9154-E65219F83AC9}" dt="2022-03-02T06:44:31.084" v="2567"/>
          <ac:inkMkLst>
            <pc:docMk/>
            <pc:sldMk cId="1850703056" sldId="640"/>
            <ac:inkMk id="29" creationId="{809A1FBD-BD54-4337-BDED-4BF61DEA69E7}"/>
          </ac:inkMkLst>
        </pc:inkChg>
        <pc:inkChg chg="add del">
          <ac:chgData name="Viet Anh Nguyen" userId="b95f61ff061388d5" providerId="LiveId" clId="{D69AC314-BFE5-4660-9154-E65219F83AC9}" dt="2022-03-02T06:44:31.084" v="2567"/>
          <ac:inkMkLst>
            <pc:docMk/>
            <pc:sldMk cId="1850703056" sldId="640"/>
            <ac:inkMk id="30" creationId="{2B917AC7-CC93-4BAB-8D49-7BE425C4F4B0}"/>
          </ac:inkMkLst>
        </pc:inkChg>
        <pc:inkChg chg="add del">
          <ac:chgData name="Viet Anh Nguyen" userId="b95f61ff061388d5" providerId="LiveId" clId="{D69AC314-BFE5-4660-9154-E65219F83AC9}" dt="2022-03-02T06:44:31.084" v="2567"/>
          <ac:inkMkLst>
            <pc:docMk/>
            <pc:sldMk cId="1850703056" sldId="640"/>
            <ac:inkMk id="31" creationId="{BFE05A65-E8E0-411C-ABBE-146648895842}"/>
          </ac:inkMkLst>
        </pc:inkChg>
        <pc:inkChg chg="add del">
          <ac:chgData name="Viet Anh Nguyen" userId="b95f61ff061388d5" providerId="LiveId" clId="{D69AC314-BFE5-4660-9154-E65219F83AC9}" dt="2022-03-02T06:44:33.377" v="2573"/>
          <ac:inkMkLst>
            <pc:docMk/>
            <pc:sldMk cId="1850703056" sldId="640"/>
            <ac:inkMk id="32" creationId="{80505174-A2C9-41E8-9855-18BF2282E109}"/>
          </ac:inkMkLst>
        </pc:inkChg>
        <pc:inkChg chg="add del">
          <ac:chgData name="Viet Anh Nguyen" userId="b95f61ff061388d5" providerId="LiveId" clId="{D69AC314-BFE5-4660-9154-E65219F83AC9}" dt="2022-03-02T06:44:33.377" v="2573"/>
          <ac:inkMkLst>
            <pc:docMk/>
            <pc:sldMk cId="1850703056" sldId="640"/>
            <ac:inkMk id="33" creationId="{55A94650-A84E-49C8-BF83-B1C16DDDF5C7}"/>
          </ac:inkMkLst>
        </pc:inkChg>
        <pc:inkChg chg="add del">
          <ac:chgData name="Viet Anh Nguyen" userId="b95f61ff061388d5" providerId="LiveId" clId="{D69AC314-BFE5-4660-9154-E65219F83AC9}" dt="2022-03-02T06:44:33.377" v="2573"/>
          <ac:inkMkLst>
            <pc:docMk/>
            <pc:sldMk cId="1850703056" sldId="640"/>
            <ac:inkMk id="34" creationId="{6DE5B17A-EB65-4E28-A92F-8FED8BDD0901}"/>
          </ac:inkMkLst>
        </pc:inkChg>
        <pc:inkChg chg="add del">
          <ac:chgData name="Viet Anh Nguyen" userId="b95f61ff061388d5" providerId="LiveId" clId="{D69AC314-BFE5-4660-9154-E65219F83AC9}" dt="2022-03-02T06:44:33.377" v="2573"/>
          <ac:inkMkLst>
            <pc:docMk/>
            <pc:sldMk cId="1850703056" sldId="640"/>
            <ac:inkMk id="35" creationId="{498E52CB-F556-4E94-9C4C-685C77ACD629}"/>
          </ac:inkMkLst>
        </pc:inkChg>
        <pc:inkChg chg="add del">
          <ac:chgData name="Viet Anh Nguyen" userId="b95f61ff061388d5" providerId="LiveId" clId="{D69AC314-BFE5-4660-9154-E65219F83AC9}" dt="2022-03-02T06:44:33.377" v="2573"/>
          <ac:inkMkLst>
            <pc:docMk/>
            <pc:sldMk cId="1850703056" sldId="640"/>
            <ac:inkMk id="36" creationId="{F4B14097-118B-48FF-BE5D-7E804C2BE0B2}"/>
          </ac:inkMkLst>
        </pc:inkChg>
        <pc:inkChg chg="add del">
          <ac:chgData name="Viet Anh Nguyen" userId="b95f61ff061388d5" providerId="LiveId" clId="{D69AC314-BFE5-4660-9154-E65219F83AC9}" dt="2022-03-02T06:44:33.377" v="2573"/>
          <ac:inkMkLst>
            <pc:docMk/>
            <pc:sldMk cId="1850703056" sldId="640"/>
            <ac:inkMk id="37" creationId="{08D8EAAE-0A5B-4FB3-9FCC-355FBF30C666}"/>
          </ac:inkMkLst>
        </pc:inkChg>
        <pc:inkChg chg="add del">
          <ac:chgData name="Viet Anh Nguyen" userId="b95f61ff061388d5" providerId="LiveId" clId="{D69AC314-BFE5-4660-9154-E65219F83AC9}" dt="2022-03-02T06:44:34.358" v="2577"/>
          <ac:inkMkLst>
            <pc:docMk/>
            <pc:sldMk cId="1850703056" sldId="640"/>
            <ac:inkMk id="38" creationId="{BC970DE3-F527-4D69-AA43-2E771B810A4D}"/>
          </ac:inkMkLst>
        </pc:inkChg>
        <pc:inkChg chg="add del">
          <ac:chgData name="Viet Anh Nguyen" userId="b95f61ff061388d5" providerId="LiveId" clId="{D69AC314-BFE5-4660-9154-E65219F83AC9}" dt="2022-03-02T06:44:34.358" v="2577"/>
          <ac:inkMkLst>
            <pc:docMk/>
            <pc:sldMk cId="1850703056" sldId="640"/>
            <ac:inkMk id="39" creationId="{ADD9F53F-3FB9-4626-9D9F-B3DA9F2E8138}"/>
          </ac:inkMkLst>
        </pc:inkChg>
        <pc:inkChg chg="add del">
          <ac:chgData name="Viet Anh Nguyen" userId="b95f61ff061388d5" providerId="LiveId" clId="{D69AC314-BFE5-4660-9154-E65219F83AC9}" dt="2022-03-02T06:44:34.358" v="2577"/>
          <ac:inkMkLst>
            <pc:docMk/>
            <pc:sldMk cId="1850703056" sldId="640"/>
            <ac:inkMk id="40" creationId="{3415255E-A0B4-43C6-8649-AA0E6D2FA291}"/>
          </ac:inkMkLst>
        </pc:inkChg>
        <pc:inkChg chg="add del">
          <ac:chgData name="Viet Anh Nguyen" userId="b95f61ff061388d5" providerId="LiveId" clId="{D69AC314-BFE5-4660-9154-E65219F83AC9}" dt="2022-03-02T06:44:34.358" v="2577"/>
          <ac:inkMkLst>
            <pc:docMk/>
            <pc:sldMk cId="1850703056" sldId="640"/>
            <ac:inkMk id="41" creationId="{E2FA8FDF-7810-4551-912F-DA88815CBBAC}"/>
          </ac:inkMkLst>
        </pc:inkChg>
        <pc:inkChg chg="add">
          <ac:chgData name="Viet Anh Nguyen" userId="b95f61ff061388d5" providerId="LiveId" clId="{D69AC314-BFE5-4660-9154-E65219F83AC9}" dt="2022-03-02T06:44:34.358" v="2577"/>
          <ac:inkMkLst>
            <pc:docMk/>
            <pc:sldMk cId="1850703056" sldId="640"/>
            <ac:inkMk id="42" creationId="{8B717479-54B1-43B3-ACA2-06A1F319F8EA}"/>
          </ac:inkMkLst>
        </pc:inkChg>
      </pc:sldChg>
      <pc:sldChg chg="addSp delSp new mod modClrScheme chgLayout">
        <pc:chgData name="Viet Anh Nguyen" userId="b95f61ff061388d5" providerId="LiveId" clId="{D69AC314-BFE5-4660-9154-E65219F83AC9}" dt="2022-03-02T06:58:35.795" v="2755"/>
        <pc:sldMkLst>
          <pc:docMk/>
          <pc:sldMk cId="4053070005" sldId="641"/>
        </pc:sldMkLst>
        <pc:spChg chg="del">
          <ac:chgData name="Viet Anh Nguyen" userId="b95f61ff061388d5" providerId="LiveId" clId="{D69AC314-BFE5-4660-9154-E65219F83AC9}" dt="2022-03-02T06:56:50.098" v="2610" actId="700"/>
          <ac:spMkLst>
            <pc:docMk/>
            <pc:sldMk cId="4053070005" sldId="641"/>
            <ac:spMk id="2" creationId="{FDBD6929-96E0-4F8E-9C0D-44324CB2E265}"/>
          </ac:spMkLst>
        </pc:spChg>
        <pc:spChg chg="del">
          <ac:chgData name="Viet Anh Nguyen" userId="b95f61ff061388d5" providerId="LiveId" clId="{D69AC314-BFE5-4660-9154-E65219F83AC9}" dt="2022-03-02T06:56:50.098" v="2610" actId="700"/>
          <ac:spMkLst>
            <pc:docMk/>
            <pc:sldMk cId="4053070005" sldId="641"/>
            <ac:spMk id="3" creationId="{2402BCE2-1154-4EAD-87E6-D44ED09F6365}"/>
          </ac:spMkLst>
        </pc:spChg>
        <pc:inkChg chg="add">
          <ac:chgData name="Viet Anh Nguyen" userId="b95f61ff061388d5" providerId="LiveId" clId="{D69AC314-BFE5-4660-9154-E65219F83AC9}" dt="2022-03-02T06:56:53.117" v="2611" actId="9405"/>
          <ac:inkMkLst>
            <pc:docMk/>
            <pc:sldMk cId="4053070005" sldId="641"/>
            <ac:inkMk id="4" creationId="{3FC9BAE0-1D56-4621-AE9B-DC9847E51F18}"/>
          </ac:inkMkLst>
        </pc:inkChg>
        <pc:inkChg chg="add del">
          <ac:chgData name="Viet Anh Nguyen" userId="b95f61ff061388d5" providerId="LiveId" clId="{D69AC314-BFE5-4660-9154-E65219F83AC9}" dt="2022-03-02T06:56:56.149" v="2619"/>
          <ac:inkMkLst>
            <pc:docMk/>
            <pc:sldMk cId="4053070005" sldId="641"/>
            <ac:inkMk id="5" creationId="{2B3EA4AF-24D9-4AC2-984E-A0A02A426CBB}"/>
          </ac:inkMkLst>
        </pc:inkChg>
        <pc:inkChg chg="add del">
          <ac:chgData name="Viet Anh Nguyen" userId="b95f61ff061388d5" providerId="LiveId" clId="{D69AC314-BFE5-4660-9154-E65219F83AC9}" dt="2022-03-02T06:56:56.149" v="2619"/>
          <ac:inkMkLst>
            <pc:docMk/>
            <pc:sldMk cId="4053070005" sldId="641"/>
            <ac:inkMk id="6" creationId="{15C1A1B8-19F5-46F6-8714-B077629D560E}"/>
          </ac:inkMkLst>
        </pc:inkChg>
        <pc:inkChg chg="add del">
          <ac:chgData name="Viet Anh Nguyen" userId="b95f61ff061388d5" providerId="LiveId" clId="{D69AC314-BFE5-4660-9154-E65219F83AC9}" dt="2022-03-02T06:56:56.149" v="2619"/>
          <ac:inkMkLst>
            <pc:docMk/>
            <pc:sldMk cId="4053070005" sldId="641"/>
            <ac:inkMk id="7" creationId="{8D58A1C6-B7A1-4B70-9A55-E392724B5D39}"/>
          </ac:inkMkLst>
        </pc:inkChg>
        <pc:inkChg chg="add del">
          <ac:chgData name="Viet Anh Nguyen" userId="b95f61ff061388d5" providerId="LiveId" clId="{D69AC314-BFE5-4660-9154-E65219F83AC9}" dt="2022-03-02T06:56:56.149" v="2619"/>
          <ac:inkMkLst>
            <pc:docMk/>
            <pc:sldMk cId="4053070005" sldId="641"/>
            <ac:inkMk id="8" creationId="{089C3F24-9CD9-45DF-B9BD-7EAF7B2124A4}"/>
          </ac:inkMkLst>
        </pc:inkChg>
        <pc:inkChg chg="add del">
          <ac:chgData name="Viet Anh Nguyen" userId="b95f61ff061388d5" providerId="LiveId" clId="{D69AC314-BFE5-4660-9154-E65219F83AC9}" dt="2022-03-02T06:56:56.149" v="2619"/>
          <ac:inkMkLst>
            <pc:docMk/>
            <pc:sldMk cId="4053070005" sldId="641"/>
            <ac:inkMk id="9" creationId="{A66B6362-832C-40F9-863C-0045A385B0A2}"/>
          </ac:inkMkLst>
        </pc:inkChg>
        <pc:inkChg chg="add">
          <ac:chgData name="Viet Anh Nguyen" userId="b95f61ff061388d5" providerId="LiveId" clId="{D69AC314-BFE5-4660-9154-E65219F83AC9}" dt="2022-03-02T06:56:55.126" v="2617" actId="9405"/>
          <ac:inkMkLst>
            <pc:docMk/>
            <pc:sldMk cId="4053070005" sldId="641"/>
            <ac:inkMk id="10" creationId="{D7C1D90F-0114-41CD-A9E2-2DAB519397B0}"/>
          </ac:inkMkLst>
        </pc:inkChg>
        <pc:inkChg chg="add">
          <ac:chgData name="Viet Anh Nguyen" userId="b95f61ff061388d5" providerId="LiveId" clId="{D69AC314-BFE5-4660-9154-E65219F83AC9}" dt="2022-03-02T06:56:55.251" v="2618" actId="9405"/>
          <ac:inkMkLst>
            <pc:docMk/>
            <pc:sldMk cId="4053070005" sldId="641"/>
            <ac:inkMk id="11" creationId="{67742A4C-4F55-4051-BE9B-387089799241}"/>
          </ac:inkMkLst>
        </pc:inkChg>
        <pc:inkChg chg="add">
          <ac:chgData name="Viet Anh Nguyen" userId="b95f61ff061388d5" providerId="LiveId" clId="{D69AC314-BFE5-4660-9154-E65219F83AC9}" dt="2022-03-02T06:56:56.149" v="2619"/>
          <ac:inkMkLst>
            <pc:docMk/>
            <pc:sldMk cId="4053070005" sldId="641"/>
            <ac:inkMk id="12" creationId="{B8FC7F95-4B25-4D1D-B5A9-86F071873242}"/>
          </ac:inkMkLst>
        </pc:inkChg>
        <pc:inkChg chg="add del">
          <ac:chgData name="Viet Anh Nguyen" userId="b95f61ff061388d5" providerId="LiveId" clId="{D69AC314-BFE5-4660-9154-E65219F83AC9}" dt="2022-03-02T06:56:59.655" v="2626"/>
          <ac:inkMkLst>
            <pc:docMk/>
            <pc:sldMk cId="4053070005" sldId="641"/>
            <ac:inkMk id="13" creationId="{27E66FA8-D829-4A30-A231-447747C891B3}"/>
          </ac:inkMkLst>
        </pc:inkChg>
        <pc:inkChg chg="add del">
          <ac:chgData name="Viet Anh Nguyen" userId="b95f61ff061388d5" providerId="LiveId" clId="{D69AC314-BFE5-4660-9154-E65219F83AC9}" dt="2022-03-02T06:56:59.655" v="2626"/>
          <ac:inkMkLst>
            <pc:docMk/>
            <pc:sldMk cId="4053070005" sldId="641"/>
            <ac:inkMk id="14" creationId="{7ED2D19E-B0C6-44A9-9423-0A53AE03D0FD}"/>
          </ac:inkMkLst>
        </pc:inkChg>
        <pc:inkChg chg="add del">
          <ac:chgData name="Viet Anh Nguyen" userId="b95f61ff061388d5" providerId="LiveId" clId="{D69AC314-BFE5-4660-9154-E65219F83AC9}" dt="2022-03-02T06:56:59.655" v="2626"/>
          <ac:inkMkLst>
            <pc:docMk/>
            <pc:sldMk cId="4053070005" sldId="641"/>
            <ac:inkMk id="15" creationId="{C380B2B7-3F5F-4EA5-A4AF-36ED89C7C3B9}"/>
          </ac:inkMkLst>
        </pc:inkChg>
        <pc:inkChg chg="add del">
          <ac:chgData name="Viet Anh Nguyen" userId="b95f61ff061388d5" providerId="LiveId" clId="{D69AC314-BFE5-4660-9154-E65219F83AC9}" dt="2022-03-02T06:56:59.655" v="2626"/>
          <ac:inkMkLst>
            <pc:docMk/>
            <pc:sldMk cId="4053070005" sldId="641"/>
            <ac:inkMk id="16" creationId="{1B591C72-7096-4E43-A4B3-5CAC2C50C407}"/>
          </ac:inkMkLst>
        </pc:inkChg>
        <pc:inkChg chg="add del">
          <ac:chgData name="Viet Anh Nguyen" userId="b95f61ff061388d5" providerId="LiveId" clId="{D69AC314-BFE5-4660-9154-E65219F83AC9}" dt="2022-03-02T06:56:59.655" v="2626"/>
          <ac:inkMkLst>
            <pc:docMk/>
            <pc:sldMk cId="4053070005" sldId="641"/>
            <ac:inkMk id="17" creationId="{F0D9CAD8-3CD0-4612-9327-1B57943EDC9F}"/>
          </ac:inkMkLst>
        </pc:inkChg>
        <pc:inkChg chg="add">
          <ac:chgData name="Viet Anh Nguyen" userId="b95f61ff061388d5" providerId="LiveId" clId="{D69AC314-BFE5-4660-9154-E65219F83AC9}" dt="2022-03-02T06:56:59.098" v="2625" actId="9405"/>
          <ac:inkMkLst>
            <pc:docMk/>
            <pc:sldMk cId="4053070005" sldId="641"/>
            <ac:inkMk id="18" creationId="{79CBC9C5-869A-4C2A-9D38-0AC9EBF3FFF3}"/>
          </ac:inkMkLst>
        </pc:inkChg>
        <pc:inkChg chg="add del">
          <ac:chgData name="Viet Anh Nguyen" userId="b95f61ff061388d5" providerId="LiveId" clId="{D69AC314-BFE5-4660-9154-E65219F83AC9}" dt="2022-03-02T06:57:01.066" v="2628"/>
          <ac:inkMkLst>
            <pc:docMk/>
            <pc:sldMk cId="4053070005" sldId="641"/>
            <ac:inkMk id="19" creationId="{EEE40950-E71D-48C9-B2F5-9D12061921B5}"/>
          </ac:inkMkLst>
        </pc:inkChg>
        <pc:inkChg chg="add del">
          <ac:chgData name="Viet Anh Nguyen" userId="b95f61ff061388d5" providerId="LiveId" clId="{D69AC314-BFE5-4660-9154-E65219F83AC9}" dt="2022-03-02T06:57:01.066" v="2628"/>
          <ac:inkMkLst>
            <pc:docMk/>
            <pc:sldMk cId="4053070005" sldId="641"/>
            <ac:inkMk id="20" creationId="{02EA41C2-E3DC-474E-8E0E-F43157E006C3}"/>
          </ac:inkMkLst>
        </pc:inkChg>
        <pc:inkChg chg="add">
          <ac:chgData name="Viet Anh Nguyen" userId="b95f61ff061388d5" providerId="LiveId" clId="{D69AC314-BFE5-4660-9154-E65219F83AC9}" dt="2022-03-02T06:57:01.066" v="2628"/>
          <ac:inkMkLst>
            <pc:docMk/>
            <pc:sldMk cId="4053070005" sldId="641"/>
            <ac:inkMk id="21" creationId="{534BB689-F818-441C-AC8F-E754D38FA1AA}"/>
          </ac:inkMkLst>
        </pc:inkChg>
        <pc:inkChg chg="add del">
          <ac:chgData name="Viet Anh Nguyen" userId="b95f61ff061388d5" providerId="LiveId" clId="{D69AC314-BFE5-4660-9154-E65219F83AC9}" dt="2022-03-02T06:57:03.688" v="2635"/>
          <ac:inkMkLst>
            <pc:docMk/>
            <pc:sldMk cId="4053070005" sldId="641"/>
            <ac:inkMk id="22" creationId="{8E79613D-AB18-4D83-9AB6-B36110128F96}"/>
          </ac:inkMkLst>
        </pc:inkChg>
        <pc:inkChg chg="add del">
          <ac:chgData name="Viet Anh Nguyen" userId="b95f61ff061388d5" providerId="LiveId" clId="{D69AC314-BFE5-4660-9154-E65219F83AC9}" dt="2022-03-02T06:57:03.688" v="2635"/>
          <ac:inkMkLst>
            <pc:docMk/>
            <pc:sldMk cId="4053070005" sldId="641"/>
            <ac:inkMk id="23" creationId="{82CDB458-2EDB-4E2D-8AC4-3983C1552CAF}"/>
          </ac:inkMkLst>
        </pc:inkChg>
        <pc:inkChg chg="add del">
          <ac:chgData name="Viet Anh Nguyen" userId="b95f61ff061388d5" providerId="LiveId" clId="{D69AC314-BFE5-4660-9154-E65219F83AC9}" dt="2022-03-02T06:57:03.688" v="2635"/>
          <ac:inkMkLst>
            <pc:docMk/>
            <pc:sldMk cId="4053070005" sldId="641"/>
            <ac:inkMk id="24" creationId="{8B110895-91E9-4454-BE76-7BE45AE0D433}"/>
          </ac:inkMkLst>
        </pc:inkChg>
        <pc:inkChg chg="add del">
          <ac:chgData name="Viet Anh Nguyen" userId="b95f61ff061388d5" providerId="LiveId" clId="{D69AC314-BFE5-4660-9154-E65219F83AC9}" dt="2022-03-02T06:57:03.688" v="2635"/>
          <ac:inkMkLst>
            <pc:docMk/>
            <pc:sldMk cId="4053070005" sldId="641"/>
            <ac:inkMk id="25" creationId="{607E8013-457A-47BF-B0B5-AE75B84E4139}"/>
          </ac:inkMkLst>
        </pc:inkChg>
        <pc:inkChg chg="add del">
          <ac:chgData name="Viet Anh Nguyen" userId="b95f61ff061388d5" providerId="LiveId" clId="{D69AC314-BFE5-4660-9154-E65219F83AC9}" dt="2022-03-02T06:57:03.688" v="2635"/>
          <ac:inkMkLst>
            <pc:docMk/>
            <pc:sldMk cId="4053070005" sldId="641"/>
            <ac:inkMk id="26" creationId="{78A745BD-9612-4E1E-B0BC-69F91674C8B3}"/>
          </ac:inkMkLst>
        </pc:inkChg>
        <pc:inkChg chg="add del">
          <ac:chgData name="Viet Anh Nguyen" userId="b95f61ff061388d5" providerId="LiveId" clId="{D69AC314-BFE5-4660-9154-E65219F83AC9}" dt="2022-03-02T06:57:03.688" v="2635"/>
          <ac:inkMkLst>
            <pc:docMk/>
            <pc:sldMk cId="4053070005" sldId="641"/>
            <ac:inkMk id="27" creationId="{9DDDC3D4-81FE-45EE-94E5-194F2B7E31D5}"/>
          </ac:inkMkLst>
        </pc:inkChg>
        <pc:inkChg chg="add">
          <ac:chgData name="Viet Anh Nguyen" userId="b95f61ff061388d5" providerId="LiveId" clId="{D69AC314-BFE5-4660-9154-E65219F83AC9}" dt="2022-03-02T06:57:03.688" v="2635"/>
          <ac:inkMkLst>
            <pc:docMk/>
            <pc:sldMk cId="4053070005" sldId="641"/>
            <ac:inkMk id="28" creationId="{A474C955-0B7E-4FB7-8761-EE3993807BF1}"/>
          </ac:inkMkLst>
        </pc:inkChg>
        <pc:inkChg chg="add del">
          <ac:chgData name="Viet Anh Nguyen" userId="b95f61ff061388d5" providerId="LiveId" clId="{D69AC314-BFE5-4660-9154-E65219F83AC9}" dt="2022-03-02T06:57:09.084" v="2645"/>
          <ac:inkMkLst>
            <pc:docMk/>
            <pc:sldMk cId="4053070005" sldId="641"/>
            <ac:inkMk id="29" creationId="{C35A280D-FE89-4A58-A096-373070DCF845}"/>
          </ac:inkMkLst>
        </pc:inkChg>
        <pc:inkChg chg="add del">
          <ac:chgData name="Viet Anh Nguyen" userId="b95f61ff061388d5" providerId="LiveId" clId="{D69AC314-BFE5-4660-9154-E65219F83AC9}" dt="2022-03-02T06:57:09.084" v="2645"/>
          <ac:inkMkLst>
            <pc:docMk/>
            <pc:sldMk cId="4053070005" sldId="641"/>
            <ac:inkMk id="30" creationId="{F035E9EC-B94A-4881-8DDB-5389512AD547}"/>
          </ac:inkMkLst>
        </pc:inkChg>
        <pc:inkChg chg="add del">
          <ac:chgData name="Viet Anh Nguyen" userId="b95f61ff061388d5" providerId="LiveId" clId="{D69AC314-BFE5-4660-9154-E65219F83AC9}" dt="2022-03-02T06:57:09.084" v="2645"/>
          <ac:inkMkLst>
            <pc:docMk/>
            <pc:sldMk cId="4053070005" sldId="641"/>
            <ac:inkMk id="31" creationId="{8237B618-5B47-49C8-9126-6E89B6DD1BE3}"/>
          </ac:inkMkLst>
        </pc:inkChg>
        <pc:inkChg chg="add del">
          <ac:chgData name="Viet Anh Nguyen" userId="b95f61ff061388d5" providerId="LiveId" clId="{D69AC314-BFE5-4660-9154-E65219F83AC9}" dt="2022-03-02T06:57:09.084" v="2645"/>
          <ac:inkMkLst>
            <pc:docMk/>
            <pc:sldMk cId="4053070005" sldId="641"/>
            <ac:inkMk id="32" creationId="{F997CB55-7C4E-406E-AB1F-876B2E50BDF8}"/>
          </ac:inkMkLst>
        </pc:inkChg>
        <pc:inkChg chg="add del">
          <ac:chgData name="Viet Anh Nguyen" userId="b95f61ff061388d5" providerId="LiveId" clId="{D69AC314-BFE5-4660-9154-E65219F83AC9}" dt="2022-03-02T06:57:09.084" v="2645"/>
          <ac:inkMkLst>
            <pc:docMk/>
            <pc:sldMk cId="4053070005" sldId="641"/>
            <ac:inkMk id="33" creationId="{EE8C1D91-07A0-465B-BBC6-D57A0DFBFDA3}"/>
          </ac:inkMkLst>
        </pc:inkChg>
        <pc:inkChg chg="add del">
          <ac:chgData name="Viet Anh Nguyen" userId="b95f61ff061388d5" providerId="LiveId" clId="{D69AC314-BFE5-4660-9154-E65219F83AC9}" dt="2022-03-02T06:57:09.084" v="2645"/>
          <ac:inkMkLst>
            <pc:docMk/>
            <pc:sldMk cId="4053070005" sldId="641"/>
            <ac:inkMk id="34" creationId="{207D1070-9AB1-43FD-BB9E-521078C9114D}"/>
          </ac:inkMkLst>
        </pc:inkChg>
        <pc:inkChg chg="add del">
          <ac:chgData name="Viet Anh Nguyen" userId="b95f61ff061388d5" providerId="LiveId" clId="{D69AC314-BFE5-4660-9154-E65219F83AC9}" dt="2022-03-02T06:57:09.084" v="2645"/>
          <ac:inkMkLst>
            <pc:docMk/>
            <pc:sldMk cId="4053070005" sldId="641"/>
            <ac:inkMk id="35" creationId="{860C83AC-0092-4AFB-A2EA-44120F2DDFD9}"/>
          </ac:inkMkLst>
        </pc:inkChg>
        <pc:inkChg chg="add del">
          <ac:chgData name="Viet Anh Nguyen" userId="b95f61ff061388d5" providerId="LiveId" clId="{D69AC314-BFE5-4660-9154-E65219F83AC9}" dt="2022-03-02T06:57:09.084" v="2645"/>
          <ac:inkMkLst>
            <pc:docMk/>
            <pc:sldMk cId="4053070005" sldId="641"/>
            <ac:inkMk id="36" creationId="{A63EDB44-FA92-45C9-A77B-9FDE061FBC1F}"/>
          </ac:inkMkLst>
        </pc:inkChg>
        <pc:inkChg chg="add del">
          <ac:chgData name="Viet Anh Nguyen" userId="b95f61ff061388d5" providerId="LiveId" clId="{D69AC314-BFE5-4660-9154-E65219F83AC9}" dt="2022-03-02T06:57:09.084" v="2645"/>
          <ac:inkMkLst>
            <pc:docMk/>
            <pc:sldMk cId="4053070005" sldId="641"/>
            <ac:inkMk id="37" creationId="{6D6BA309-7C2C-44CD-8EC7-68B7C82B00F6}"/>
          </ac:inkMkLst>
        </pc:inkChg>
        <pc:inkChg chg="add del">
          <ac:chgData name="Viet Anh Nguyen" userId="b95f61ff061388d5" providerId="LiveId" clId="{D69AC314-BFE5-4660-9154-E65219F83AC9}" dt="2022-03-02T06:57:12.533" v="2652"/>
          <ac:inkMkLst>
            <pc:docMk/>
            <pc:sldMk cId="4053070005" sldId="641"/>
            <ac:inkMk id="38" creationId="{72BE829B-BC02-416C-9181-ECBDBB041B6F}"/>
          </ac:inkMkLst>
        </pc:inkChg>
        <pc:inkChg chg="add del">
          <ac:chgData name="Viet Anh Nguyen" userId="b95f61ff061388d5" providerId="LiveId" clId="{D69AC314-BFE5-4660-9154-E65219F83AC9}" dt="2022-03-02T06:57:12.533" v="2652"/>
          <ac:inkMkLst>
            <pc:docMk/>
            <pc:sldMk cId="4053070005" sldId="641"/>
            <ac:inkMk id="39" creationId="{B96D14D5-EAFF-43D0-9FA2-1282AC2D5AFB}"/>
          </ac:inkMkLst>
        </pc:inkChg>
        <pc:inkChg chg="add del">
          <ac:chgData name="Viet Anh Nguyen" userId="b95f61ff061388d5" providerId="LiveId" clId="{D69AC314-BFE5-4660-9154-E65219F83AC9}" dt="2022-03-02T06:57:12.533" v="2652"/>
          <ac:inkMkLst>
            <pc:docMk/>
            <pc:sldMk cId="4053070005" sldId="641"/>
            <ac:inkMk id="40" creationId="{9B701013-E8AA-4F3E-BB01-F2EC2A445A02}"/>
          </ac:inkMkLst>
        </pc:inkChg>
        <pc:inkChg chg="add del">
          <ac:chgData name="Viet Anh Nguyen" userId="b95f61ff061388d5" providerId="LiveId" clId="{D69AC314-BFE5-4660-9154-E65219F83AC9}" dt="2022-03-02T06:57:12.533" v="2652"/>
          <ac:inkMkLst>
            <pc:docMk/>
            <pc:sldMk cId="4053070005" sldId="641"/>
            <ac:inkMk id="41" creationId="{905CE3E4-F1CC-4DF7-A434-11744D4FB81C}"/>
          </ac:inkMkLst>
        </pc:inkChg>
        <pc:inkChg chg="add del">
          <ac:chgData name="Viet Anh Nguyen" userId="b95f61ff061388d5" providerId="LiveId" clId="{D69AC314-BFE5-4660-9154-E65219F83AC9}" dt="2022-03-02T06:57:12.533" v="2652"/>
          <ac:inkMkLst>
            <pc:docMk/>
            <pc:sldMk cId="4053070005" sldId="641"/>
            <ac:inkMk id="42" creationId="{D8994E1C-7AD8-4E7D-8FDB-EA5F32DB9A4F}"/>
          </ac:inkMkLst>
        </pc:inkChg>
        <pc:inkChg chg="add del">
          <ac:chgData name="Viet Anh Nguyen" userId="b95f61ff061388d5" providerId="LiveId" clId="{D69AC314-BFE5-4660-9154-E65219F83AC9}" dt="2022-03-02T06:57:12.533" v="2652"/>
          <ac:inkMkLst>
            <pc:docMk/>
            <pc:sldMk cId="4053070005" sldId="641"/>
            <ac:inkMk id="43" creationId="{5E396F3C-2937-4123-9BBA-FF1C2289A3F7}"/>
          </ac:inkMkLst>
        </pc:inkChg>
        <pc:inkChg chg="add del">
          <ac:chgData name="Viet Anh Nguyen" userId="b95f61ff061388d5" providerId="LiveId" clId="{D69AC314-BFE5-4660-9154-E65219F83AC9}" dt="2022-03-02T06:57:12.533" v="2652"/>
          <ac:inkMkLst>
            <pc:docMk/>
            <pc:sldMk cId="4053070005" sldId="641"/>
            <ac:inkMk id="44" creationId="{EC796AFA-7A92-4AE7-8B0F-E6C957B0B7F8}"/>
          </ac:inkMkLst>
        </pc:inkChg>
        <pc:inkChg chg="add">
          <ac:chgData name="Viet Anh Nguyen" userId="b95f61ff061388d5" providerId="LiveId" clId="{D69AC314-BFE5-4660-9154-E65219F83AC9}" dt="2022-03-02T06:57:12.533" v="2652"/>
          <ac:inkMkLst>
            <pc:docMk/>
            <pc:sldMk cId="4053070005" sldId="641"/>
            <ac:inkMk id="45" creationId="{1996BDA0-1AFC-4E23-B139-41C7A1A09EF3}"/>
          </ac:inkMkLst>
        </pc:inkChg>
        <pc:inkChg chg="add del">
          <ac:chgData name="Viet Anh Nguyen" userId="b95f61ff061388d5" providerId="LiveId" clId="{D69AC314-BFE5-4660-9154-E65219F83AC9}" dt="2022-03-02T06:57:46.620" v="2657"/>
          <ac:inkMkLst>
            <pc:docMk/>
            <pc:sldMk cId="4053070005" sldId="641"/>
            <ac:inkMk id="46" creationId="{2EA8D03F-CF1F-4942-A571-6DF7D7963051}"/>
          </ac:inkMkLst>
        </pc:inkChg>
        <pc:inkChg chg="add del">
          <ac:chgData name="Viet Anh Nguyen" userId="b95f61ff061388d5" providerId="LiveId" clId="{D69AC314-BFE5-4660-9154-E65219F83AC9}" dt="2022-03-02T06:57:46.620" v="2657"/>
          <ac:inkMkLst>
            <pc:docMk/>
            <pc:sldMk cId="4053070005" sldId="641"/>
            <ac:inkMk id="47" creationId="{DA1863F0-411B-478A-B580-C60025AADB7D}"/>
          </ac:inkMkLst>
        </pc:inkChg>
        <pc:inkChg chg="add del">
          <ac:chgData name="Viet Anh Nguyen" userId="b95f61ff061388d5" providerId="LiveId" clId="{D69AC314-BFE5-4660-9154-E65219F83AC9}" dt="2022-03-02T06:57:46.620" v="2657"/>
          <ac:inkMkLst>
            <pc:docMk/>
            <pc:sldMk cId="4053070005" sldId="641"/>
            <ac:inkMk id="48" creationId="{443878AF-57EA-4307-88B6-B483A29C66CE}"/>
          </ac:inkMkLst>
        </pc:inkChg>
        <pc:inkChg chg="add del">
          <ac:chgData name="Viet Anh Nguyen" userId="b95f61ff061388d5" providerId="LiveId" clId="{D69AC314-BFE5-4660-9154-E65219F83AC9}" dt="2022-03-02T06:57:46.620" v="2657"/>
          <ac:inkMkLst>
            <pc:docMk/>
            <pc:sldMk cId="4053070005" sldId="641"/>
            <ac:inkMk id="49" creationId="{84D6503C-C806-45E6-A9C8-5886382A7133}"/>
          </ac:inkMkLst>
        </pc:inkChg>
        <pc:inkChg chg="add">
          <ac:chgData name="Viet Anh Nguyen" userId="b95f61ff061388d5" providerId="LiveId" clId="{D69AC314-BFE5-4660-9154-E65219F83AC9}" dt="2022-03-02T06:57:46.620" v="2657"/>
          <ac:inkMkLst>
            <pc:docMk/>
            <pc:sldMk cId="4053070005" sldId="641"/>
            <ac:inkMk id="50" creationId="{F8C402B9-3300-4C6F-9ACA-9D1E8AE08072}"/>
          </ac:inkMkLst>
        </pc:inkChg>
        <pc:inkChg chg="add del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51" creationId="{882A0062-2A8E-451F-B67F-05C9E469005A}"/>
          </ac:inkMkLst>
        </pc:inkChg>
        <pc:inkChg chg="add del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52" creationId="{26068951-4A0D-4CAD-BF77-D9E49B715396}"/>
          </ac:inkMkLst>
        </pc:inkChg>
        <pc:inkChg chg="add del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53" creationId="{2946BBD5-45AE-4803-8A88-2326130C0637}"/>
          </ac:inkMkLst>
        </pc:inkChg>
        <pc:inkChg chg="add">
          <ac:chgData name="Viet Anh Nguyen" userId="b95f61ff061388d5" providerId="LiveId" clId="{D69AC314-BFE5-4660-9154-E65219F83AC9}" dt="2022-03-02T06:57:47.442" v="2661" actId="9405"/>
          <ac:inkMkLst>
            <pc:docMk/>
            <pc:sldMk cId="4053070005" sldId="641"/>
            <ac:inkMk id="54" creationId="{E013C516-3A9B-4D51-89CE-A243D7A43856}"/>
          </ac:inkMkLst>
        </pc:inkChg>
        <pc:inkChg chg="add del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55" creationId="{643A6BC4-84B0-4B59-B958-85DE3F03EDCE}"/>
          </ac:inkMkLst>
        </pc:inkChg>
        <pc:inkChg chg="add del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56" creationId="{0BEF955A-7EC3-4957-A0D7-58D1DEE7B545}"/>
          </ac:inkMkLst>
        </pc:inkChg>
        <pc:inkChg chg="add del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57" creationId="{E59C1D06-EEF9-4471-A556-5A69BD6D11A2}"/>
          </ac:inkMkLst>
        </pc:inkChg>
        <pc:inkChg chg="add del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58" creationId="{4FE9D84B-A146-4B23-AB1E-226F2BFFDC92}"/>
          </ac:inkMkLst>
        </pc:inkChg>
        <pc:inkChg chg="add del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59" creationId="{CAC95603-9436-4DB9-AD6F-BC48D6C45B2C}"/>
          </ac:inkMkLst>
        </pc:inkChg>
        <pc:inkChg chg="add del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60" creationId="{AA7A2E01-E102-4886-8B1D-D642FFB61A3C}"/>
          </ac:inkMkLst>
        </pc:inkChg>
        <pc:inkChg chg="add del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61" creationId="{363E71A7-26C3-43B5-B542-7BC89E259D26}"/>
          </ac:inkMkLst>
        </pc:inkChg>
        <pc:inkChg chg="add del">
          <ac:chgData name="Viet Anh Nguyen" userId="b95f61ff061388d5" providerId="LiveId" clId="{D69AC314-BFE5-4660-9154-E65219F83AC9}" dt="2022-03-02T06:57:54.435" v="2679"/>
          <ac:inkMkLst>
            <pc:docMk/>
            <pc:sldMk cId="4053070005" sldId="641"/>
            <ac:inkMk id="62" creationId="{7FA01003-06C9-48E8-B8C6-691A4E2A299B}"/>
          </ac:inkMkLst>
        </pc:inkChg>
        <pc:inkChg chg="add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63" creationId="{5F1F9CE0-2998-4520-86A4-1B722662C8AF}"/>
          </ac:inkMkLst>
        </pc:inkChg>
        <pc:inkChg chg="add">
          <ac:chgData name="Viet Anh Nguyen" userId="b95f61ff061388d5" providerId="LiveId" clId="{D69AC314-BFE5-4660-9154-E65219F83AC9}" dt="2022-03-02T06:57:50.845" v="2669"/>
          <ac:inkMkLst>
            <pc:docMk/>
            <pc:sldMk cId="4053070005" sldId="641"/>
            <ac:inkMk id="64" creationId="{9678400C-638E-4DA4-80C0-20263210337F}"/>
          </ac:inkMkLst>
        </pc:inkChg>
        <pc:inkChg chg="add del">
          <ac:chgData name="Viet Anh Nguyen" userId="b95f61ff061388d5" providerId="LiveId" clId="{D69AC314-BFE5-4660-9154-E65219F83AC9}" dt="2022-03-02T06:57:54.435" v="2679"/>
          <ac:inkMkLst>
            <pc:docMk/>
            <pc:sldMk cId="4053070005" sldId="641"/>
            <ac:inkMk id="65" creationId="{0D9D3A3F-2E4E-4308-AB46-281F75628FFE}"/>
          </ac:inkMkLst>
        </pc:inkChg>
        <pc:inkChg chg="add del">
          <ac:chgData name="Viet Anh Nguyen" userId="b95f61ff061388d5" providerId="LiveId" clId="{D69AC314-BFE5-4660-9154-E65219F83AC9}" dt="2022-03-02T06:57:54.435" v="2679"/>
          <ac:inkMkLst>
            <pc:docMk/>
            <pc:sldMk cId="4053070005" sldId="641"/>
            <ac:inkMk id="66" creationId="{2F424CC7-9DB1-48AD-A826-32730B7D9DB0}"/>
          </ac:inkMkLst>
        </pc:inkChg>
        <pc:inkChg chg="add del">
          <ac:chgData name="Viet Anh Nguyen" userId="b95f61ff061388d5" providerId="LiveId" clId="{D69AC314-BFE5-4660-9154-E65219F83AC9}" dt="2022-03-02T06:57:54.435" v="2679"/>
          <ac:inkMkLst>
            <pc:docMk/>
            <pc:sldMk cId="4053070005" sldId="641"/>
            <ac:inkMk id="67" creationId="{A8EAB01D-A760-4FE0-92FE-30E2C1C04AA0}"/>
          </ac:inkMkLst>
        </pc:inkChg>
        <pc:inkChg chg="add del">
          <ac:chgData name="Viet Anh Nguyen" userId="b95f61ff061388d5" providerId="LiveId" clId="{D69AC314-BFE5-4660-9154-E65219F83AC9}" dt="2022-03-02T06:57:54.435" v="2679"/>
          <ac:inkMkLst>
            <pc:docMk/>
            <pc:sldMk cId="4053070005" sldId="641"/>
            <ac:inkMk id="68" creationId="{C58DA7C2-EAEA-477F-8D48-BFFA3938BC29}"/>
          </ac:inkMkLst>
        </pc:inkChg>
        <pc:inkChg chg="add del">
          <ac:chgData name="Viet Anh Nguyen" userId="b95f61ff061388d5" providerId="LiveId" clId="{D69AC314-BFE5-4660-9154-E65219F83AC9}" dt="2022-03-02T06:57:54.435" v="2679"/>
          <ac:inkMkLst>
            <pc:docMk/>
            <pc:sldMk cId="4053070005" sldId="641"/>
            <ac:inkMk id="69" creationId="{293B5CC9-FB3E-47F4-971F-080C59A1894D}"/>
          </ac:inkMkLst>
        </pc:inkChg>
        <pc:inkChg chg="add del">
          <ac:chgData name="Viet Anh Nguyen" userId="b95f61ff061388d5" providerId="LiveId" clId="{D69AC314-BFE5-4660-9154-E65219F83AC9}" dt="2022-03-02T06:57:54.435" v="2679"/>
          <ac:inkMkLst>
            <pc:docMk/>
            <pc:sldMk cId="4053070005" sldId="641"/>
            <ac:inkMk id="70" creationId="{EF2E8FE2-D891-416D-AF3D-61630313F3DA}"/>
          </ac:inkMkLst>
        </pc:inkChg>
        <pc:inkChg chg="add del">
          <ac:chgData name="Viet Anh Nguyen" userId="b95f61ff061388d5" providerId="LiveId" clId="{D69AC314-BFE5-4660-9154-E65219F83AC9}" dt="2022-03-02T06:57:54.435" v="2679"/>
          <ac:inkMkLst>
            <pc:docMk/>
            <pc:sldMk cId="4053070005" sldId="641"/>
            <ac:inkMk id="71" creationId="{5EA4ECCC-76BD-48FB-B95F-1BB45B7EAC82}"/>
          </ac:inkMkLst>
        </pc:inkChg>
        <pc:inkChg chg="add del">
          <ac:chgData name="Viet Anh Nguyen" userId="b95f61ff061388d5" providerId="LiveId" clId="{D69AC314-BFE5-4660-9154-E65219F83AC9}" dt="2022-03-02T06:57:54.435" v="2679"/>
          <ac:inkMkLst>
            <pc:docMk/>
            <pc:sldMk cId="4053070005" sldId="641"/>
            <ac:inkMk id="72" creationId="{3889AE65-C308-46EB-92B5-ABCE948B9FB3}"/>
          </ac:inkMkLst>
        </pc:inkChg>
        <pc:inkChg chg="add del">
          <ac:chgData name="Viet Anh Nguyen" userId="b95f61ff061388d5" providerId="LiveId" clId="{D69AC314-BFE5-4660-9154-E65219F83AC9}" dt="2022-03-02T06:57:54.435" v="2679"/>
          <ac:inkMkLst>
            <pc:docMk/>
            <pc:sldMk cId="4053070005" sldId="641"/>
            <ac:inkMk id="73" creationId="{9A90B27C-B8B6-4CB6-8A19-95C1B2E23066}"/>
          </ac:inkMkLst>
        </pc:inkChg>
        <pc:inkChg chg="add">
          <ac:chgData name="Viet Anh Nguyen" userId="b95f61ff061388d5" providerId="LiveId" clId="{D69AC314-BFE5-4660-9154-E65219F83AC9}" dt="2022-03-02T06:57:54.435" v="2679"/>
          <ac:inkMkLst>
            <pc:docMk/>
            <pc:sldMk cId="4053070005" sldId="641"/>
            <ac:inkMk id="74" creationId="{C1026120-E0D9-491C-9AA8-7B033926B47E}"/>
          </ac:inkMkLst>
        </pc:inkChg>
        <pc:inkChg chg="add del">
          <ac:chgData name="Viet Anh Nguyen" userId="b95f61ff061388d5" providerId="LiveId" clId="{D69AC314-BFE5-4660-9154-E65219F83AC9}" dt="2022-03-02T06:58:01.309" v="2682"/>
          <ac:inkMkLst>
            <pc:docMk/>
            <pc:sldMk cId="4053070005" sldId="641"/>
            <ac:inkMk id="75" creationId="{5166CE25-2336-43F8-ACF4-31DD0152A0B1}"/>
          </ac:inkMkLst>
        </pc:inkChg>
        <pc:inkChg chg="add del">
          <ac:chgData name="Viet Anh Nguyen" userId="b95f61ff061388d5" providerId="LiveId" clId="{D69AC314-BFE5-4660-9154-E65219F83AC9}" dt="2022-03-02T06:58:01.309" v="2682"/>
          <ac:inkMkLst>
            <pc:docMk/>
            <pc:sldMk cId="4053070005" sldId="641"/>
            <ac:inkMk id="76" creationId="{E810718E-10CF-476F-8E51-D9AFDEBDCC13}"/>
          </ac:inkMkLst>
        </pc:inkChg>
        <pc:inkChg chg="add del">
          <ac:chgData name="Viet Anh Nguyen" userId="b95f61ff061388d5" providerId="LiveId" clId="{D69AC314-BFE5-4660-9154-E65219F83AC9}" dt="2022-03-02T06:58:05.121" v="2695"/>
          <ac:inkMkLst>
            <pc:docMk/>
            <pc:sldMk cId="4053070005" sldId="641"/>
            <ac:inkMk id="77" creationId="{02820E1D-B317-4574-BA9A-CEE5FBAB508D}"/>
          </ac:inkMkLst>
        </pc:inkChg>
        <pc:inkChg chg="add del">
          <ac:chgData name="Viet Anh Nguyen" userId="b95f61ff061388d5" providerId="LiveId" clId="{D69AC314-BFE5-4660-9154-E65219F83AC9}" dt="2022-03-02T06:58:05.121" v="2695"/>
          <ac:inkMkLst>
            <pc:docMk/>
            <pc:sldMk cId="4053070005" sldId="641"/>
            <ac:inkMk id="78" creationId="{63084791-7FE4-4A64-9376-B48060FF1716}"/>
          </ac:inkMkLst>
        </pc:inkChg>
        <pc:inkChg chg="add del">
          <ac:chgData name="Viet Anh Nguyen" userId="b95f61ff061388d5" providerId="LiveId" clId="{D69AC314-BFE5-4660-9154-E65219F83AC9}" dt="2022-03-02T06:58:05.121" v="2695"/>
          <ac:inkMkLst>
            <pc:docMk/>
            <pc:sldMk cId="4053070005" sldId="641"/>
            <ac:inkMk id="79" creationId="{53C63F70-468B-4F62-9C14-DA451546E6DC}"/>
          </ac:inkMkLst>
        </pc:inkChg>
        <pc:inkChg chg="add del">
          <ac:chgData name="Viet Anh Nguyen" userId="b95f61ff061388d5" providerId="LiveId" clId="{D69AC314-BFE5-4660-9154-E65219F83AC9}" dt="2022-03-02T06:58:05.121" v="2695"/>
          <ac:inkMkLst>
            <pc:docMk/>
            <pc:sldMk cId="4053070005" sldId="641"/>
            <ac:inkMk id="80" creationId="{202A5883-0DCE-4F78-9140-43844CB44540}"/>
          </ac:inkMkLst>
        </pc:inkChg>
        <pc:inkChg chg="add del">
          <ac:chgData name="Viet Anh Nguyen" userId="b95f61ff061388d5" providerId="LiveId" clId="{D69AC314-BFE5-4660-9154-E65219F83AC9}" dt="2022-03-02T06:58:05.121" v="2695"/>
          <ac:inkMkLst>
            <pc:docMk/>
            <pc:sldMk cId="4053070005" sldId="641"/>
            <ac:inkMk id="81" creationId="{848C38B4-1E31-4AE6-AB99-FC14E84A0C65}"/>
          </ac:inkMkLst>
        </pc:inkChg>
        <pc:inkChg chg="add del">
          <ac:chgData name="Viet Anh Nguyen" userId="b95f61ff061388d5" providerId="LiveId" clId="{D69AC314-BFE5-4660-9154-E65219F83AC9}" dt="2022-03-02T06:58:05.121" v="2695"/>
          <ac:inkMkLst>
            <pc:docMk/>
            <pc:sldMk cId="4053070005" sldId="641"/>
            <ac:inkMk id="82" creationId="{F28DA538-A880-4D19-8BD6-09E6B4FF2857}"/>
          </ac:inkMkLst>
        </pc:inkChg>
        <pc:inkChg chg="add del">
          <ac:chgData name="Viet Anh Nguyen" userId="b95f61ff061388d5" providerId="LiveId" clId="{D69AC314-BFE5-4660-9154-E65219F83AC9}" dt="2022-03-02T06:58:05.121" v="2695"/>
          <ac:inkMkLst>
            <pc:docMk/>
            <pc:sldMk cId="4053070005" sldId="641"/>
            <ac:inkMk id="83" creationId="{3A37A4BD-D6A7-4424-9702-9B9A14769B41}"/>
          </ac:inkMkLst>
        </pc:inkChg>
        <pc:inkChg chg="add del">
          <ac:chgData name="Viet Anh Nguyen" userId="b95f61ff061388d5" providerId="LiveId" clId="{D69AC314-BFE5-4660-9154-E65219F83AC9}" dt="2022-03-02T06:58:05.121" v="2695"/>
          <ac:inkMkLst>
            <pc:docMk/>
            <pc:sldMk cId="4053070005" sldId="641"/>
            <ac:inkMk id="84" creationId="{49E38E43-260C-4604-AB96-A4B5C2B64AEF}"/>
          </ac:inkMkLst>
        </pc:inkChg>
        <pc:inkChg chg="add del">
          <ac:chgData name="Viet Anh Nguyen" userId="b95f61ff061388d5" providerId="LiveId" clId="{D69AC314-BFE5-4660-9154-E65219F83AC9}" dt="2022-03-02T06:58:05.121" v="2695"/>
          <ac:inkMkLst>
            <pc:docMk/>
            <pc:sldMk cId="4053070005" sldId="641"/>
            <ac:inkMk id="85" creationId="{962902FC-9E19-4C3F-93FC-FAF38EBFDAAC}"/>
          </ac:inkMkLst>
        </pc:inkChg>
        <pc:inkChg chg="add del">
          <ac:chgData name="Viet Anh Nguyen" userId="b95f61ff061388d5" providerId="LiveId" clId="{D69AC314-BFE5-4660-9154-E65219F83AC9}" dt="2022-03-02T06:58:05.121" v="2695"/>
          <ac:inkMkLst>
            <pc:docMk/>
            <pc:sldMk cId="4053070005" sldId="641"/>
            <ac:inkMk id="86" creationId="{F7D22F3E-6FB9-4863-B2C3-56BDB721B185}"/>
          </ac:inkMkLst>
        </pc:inkChg>
        <pc:inkChg chg="add">
          <ac:chgData name="Viet Anh Nguyen" userId="b95f61ff061388d5" providerId="LiveId" clId="{D69AC314-BFE5-4660-9154-E65219F83AC9}" dt="2022-03-02T06:58:03.340" v="2692" actId="9405"/>
          <ac:inkMkLst>
            <pc:docMk/>
            <pc:sldMk cId="4053070005" sldId="641"/>
            <ac:inkMk id="87" creationId="{13D868E3-F5EF-4462-A988-81B3191EA673}"/>
          </ac:inkMkLst>
        </pc:inkChg>
        <pc:inkChg chg="add">
          <ac:chgData name="Viet Anh Nguyen" userId="b95f61ff061388d5" providerId="LiveId" clId="{D69AC314-BFE5-4660-9154-E65219F83AC9}" dt="2022-03-02T06:58:03.455" v="2693" actId="9405"/>
          <ac:inkMkLst>
            <pc:docMk/>
            <pc:sldMk cId="4053070005" sldId="641"/>
            <ac:inkMk id="88" creationId="{D7C94FAA-AB35-4084-B94E-72B9CB0843D7}"/>
          </ac:inkMkLst>
        </pc:inkChg>
        <pc:inkChg chg="add del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89" creationId="{6F266AAC-8E76-4D01-A130-D79DDF207723}"/>
          </ac:inkMkLst>
        </pc:inkChg>
        <pc:inkChg chg="add">
          <ac:chgData name="Viet Anh Nguyen" userId="b95f61ff061388d5" providerId="LiveId" clId="{D69AC314-BFE5-4660-9154-E65219F83AC9}" dt="2022-03-02T06:58:05.121" v="2695"/>
          <ac:inkMkLst>
            <pc:docMk/>
            <pc:sldMk cId="4053070005" sldId="641"/>
            <ac:inkMk id="90" creationId="{7BA147F2-16EA-40CD-B025-5D755ACA6399}"/>
          </ac:inkMkLst>
        </pc:inkChg>
        <pc:inkChg chg="add del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91" creationId="{C0B64CB8-CD36-4C5F-B4BE-4017B497A6A1}"/>
          </ac:inkMkLst>
        </pc:inkChg>
        <pc:inkChg chg="add del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92" creationId="{654C0580-2D1F-46E4-945C-D542B94C0784}"/>
          </ac:inkMkLst>
        </pc:inkChg>
        <pc:inkChg chg="add del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93" creationId="{95A3668B-F387-4542-884B-DA35ED3C135C}"/>
          </ac:inkMkLst>
        </pc:inkChg>
        <pc:inkChg chg="add del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94" creationId="{8D3BBA37-F74E-4DED-9C28-F378AB6812FB}"/>
          </ac:inkMkLst>
        </pc:inkChg>
        <pc:inkChg chg="add del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95" creationId="{2ED09092-2489-48EA-86A2-78B17135ACD8}"/>
          </ac:inkMkLst>
        </pc:inkChg>
        <pc:inkChg chg="add del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96" creationId="{88AB412D-2285-4353-B6ED-B64306E1F7BD}"/>
          </ac:inkMkLst>
        </pc:inkChg>
        <pc:inkChg chg="add del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97" creationId="{677F8636-497D-493B-8A1C-6CE896159EFA}"/>
          </ac:inkMkLst>
        </pc:inkChg>
        <pc:inkChg chg="add del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98" creationId="{6C6EE23D-964A-4658-BEFF-DA132AC8DB7F}"/>
          </ac:inkMkLst>
        </pc:inkChg>
        <pc:inkChg chg="add del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99" creationId="{FEC28E8B-63E0-42A6-9156-90420506214D}"/>
          </ac:inkMkLst>
        </pc:inkChg>
        <pc:inkChg chg="add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100" creationId="{9D705437-EBD6-4EAD-A4DE-3326819EA388}"/>
          </ac:inkMkLst>
        </pc:inkChg>
        <pc:inkChg chg="add">
          <ac:chgData name="Viet Anh Nguyen" userId="b95f61ff061388d5" providerId="LiveId" clId="{D69AC314-BFE5-4660-9154-E65219F83AC9}" dt="2022-03-02T06:58:09.336" v="2705"/>
          <ac:inkMkLst>
            <pc:docMk/>
            <pc:sldMk cId="4053070005" sldId="641"/>
            <ac:inkMk id="101" creationId="{59D33D29-C9CF-443F-B244-050A89D5AC76}"/>
          </ac:inkMkLst>
        </pc:inkChg>
        <pc:inkChg chg="add del">
          <ac:chgData name="Viet Anh Nguyen" userId="b95f61ff061388d5" providerId="LiveId" clId="{D69AC314-BFE5-4660-9154-E65219F83AC9}" dt="2022-03-02T06:58:10.610" v="2708"/>
          <ac:inkMkLst>
            <pc:docMk/>
            <pc:sldMk cId="4053070005" sldId="641"/>
            <ac:inkMk id="102" creationId="{FEDE5ED4-3A73-4A53-B753-B42C9EED9C75}"/>
          </ac:inkMkLst>
        </pc:inkChg>
        <pc:inkChg chg="add del">
          <ac:chgData name="Viet Anh Nguyen" userId="b95f61ff061388d5" providerId="LiveId" clId="{D69AC314-BFE5-4660-9154-E65219F83AC9}" dt="2022-03-02T06:58:10.610" v="2708"/>
          <ac:inkMkLst>
            <pc:docMk/>
            <pc:sldMk cId="4053070005" sldId="641"/>
            <ac:inkMk id="103" creationId="{2BE47B5C-22EC-4967-B3ED-66EFA9AA6FEF}"/>
          </ac:inkMkLst>
        </pc:inkChg>
        <pc:inkChg chg="add del">
          <ac:chgData name="Viet Anh Nguyen" userId="b95f61ff061388d5" providerId="LiveId" clId="{D69AC314-BFE5-4660-9154-E65219F83AC9}" dt="2022-03-02T06:58:12.837" v="2717"/>
          <ac:inkMkLst>
            <pc:docMk/>
            <pc:sldMk cId="4053070005" sldId="641"/>
            <ac:inkMk id="104" creationId="{E05625D4-E7AF-4CE0-A8EF-77F9194CF1C5}"/>
          </ac:inkMkLst>
        </pc:inkChg>
        <pc:inkChg chg="add del">
          <ac:chgData name="Viet Anh Nguyen" userId="b95f61ff061388d5" providerId="LiveId" clId="{D69AC314-BFE5-4660-9154-E65219F83AC9}" dt="2022-03-02T06:58:12.837" v="2717"/>
          <ac:inkMkLst>
            <pc:docMk/>
            <pc:sldMk cId="4053070005" sldId="641"/>
            <ac:inkMk id="105" creationId="{75692789-483B-4389-A55E-0DECE9FD47A6}"/>
          </ac:inkMkLst>
        </pc:inkChg>
        <pc:inkChg chg="add del">
          <ac:chgData name="Viet Anh Nguyen" userId="b95f61ff061388d5" providerId="LiveId" clId="{D69AC314-BFE5-4660-9154-E65219F83AC9}" dt="2022-03-02T06:58:12.837" v="2717"/>
          <ac:inkMkLst>
            <pc:docMk/>
            <pc:sldMk cId="4053070005" sldId="641"/>
            <ac:inkMk id="106" creationId="{BF0EB123-4F65-43DA-9D3E-8FDA6E56E51D}"/>
          </ac:inkMkLst>
        </pc:inkChg>
        <pc:inkChg chg="add del">
          <ac:chgData name="Viet Anh Nguyen" userId="b95f61ff061388d5" providerId="LiveId" clId="{D69AC314-BFE5-4660-9154-E65219F83AC9}" dt="2022-03-02T06:58:12.837" v="2717"/>
          <ac:inkMkLst>
            <pc:docMk/>
            <pc:sldMk cId="4053070005" sldId="641"/>
            <ac:inkMk id="107" creationId="{EF49D711-2533-48A1-9F03-06EEB58F74A6}"/>
          </ac:inkMkLst>
        </pc:inkChg>
        <pc:inkChg chg="add del">
          <ac:chgData name="Viet Anh Nguyen" userId="b95f61ff061388d5" providerId="LiveId" clId="{D69AC314-BFE5-4660-9154-E65219F83AC9}" dt="2022-03-02T06:58:12.837" v="2717"/>
          <ac:inkMkLst>
            <pc:docMk/>
            <pc:sldMk cId="4053070005" sldId="641"/>
            <ac:inkMk id="108" creationId="{6CAE94D4-789A-4477-A72E-5E4F3DA15805}"/>
          </ac:inkMkLst>
        </pc:inkChg>
        <pc:inkChg chg="add del">
          <ac:chgData name="Viet Anh Nguyen" userId="b95f61ff061388d5" providerId="LiveId" clId="{D69AC314-BFE5-4660-9154-E65219F83AC9}" dt="2022-03-02T06:58:12.837" v="2717"/>
          <ac:inkMkLst>
            <pc:docMk/>
            <pc:sldMk cId="4053070005" sldId="641"/>
            <ac:inkMk id="109" creationId="{E41C9184-100C-4E37-B85B-6A9087D105DD}"/>
          </ac:inkMkLst>
        </pc:inkChg>
        <pc:inkChg chg="add del">
          <ac:chgData name="Viet Anh Nguyen" userId="b95f61ff061388d5" providerId="LiveId" clId="{D69AC314-BFE5-4660-9154-E65219F83AC9}" dt="2022-03-02T06:58:12.837" v="2717"/>
          <ac:inkMkLst>
            <pc:docMk/>
            <pc:sldMk cId="4053070005" sldId="641"/>
            <ac:inkMk id="110" creationId="{82AF095B-EFD7-4A35-A15E-E69D3326F354}"/>
          </ac:inkMkLst>
        </pc:inkChg>
        <pc:inkChg chg="add del">
          <ac:chgData name="Viet Anh Nguyen" userId="b95f61ff061388d5" providerId="LiveId" clId="{D69AC314-BFE5-4660-9154-E65219F83AC9}" dt="2022-03-02T06:58:12.837" v="2717"/>
          <ac:inkMkLst>
            <pc:docMk/>
            <pc:sldMk cId="4053070005" sldId="641"/>
            <ac:inkMk id="111" creationId="{0306DCF2-AFAA-4107-B265-CBF279D2045D}"/>
          </ac:inkMkLst>
        </pc:inkChg>
        <pc:inkChg chg="add">
          <ac:chgData name="Viet Anh Nguyen" userId="b95f61ff061388d5" providerId="LiveId" clId="{D69AC314-BFE5-4660-9154-E65219F83AC9}" dt="2022-03-02T06:58:12.068" v="2716" actId="9405"/>
          <ac:inkMkLst>
            <pc:docMk/>
            <pc:sldMk cId="4053070005" sldId="641"/>
            <ac:inkMk id="112" creationId="{87434775-5EF0-410C-9B33-76CF5F046BAD}"/>
          </ac:inkMkLst>
        </pc:inkChg>
        <pc:inkChg chg="add">
          <ac:chgData name="Viet Anh Nguyen" userId="b95f61ff061388d5" providerId="LiveId" clId="{D69AC314-BFE5-4660-9154-E65219F83AC9}" dt="2022-03-02T06:58:12.837" v="2717"/>
          <ac:inkMkLst>
            <pc:docMk/>
            <pc:sldMk cId="4053070005" sldId="641"/>
            <ac:inkMk id="113" creationId="{FE491E40-6101-4FDF-9DFC-E829550DCE3D}"/>
          </ac:inkMkLst>
        </pc:inkChg>
        <pc:inkChg chg="add">
          <ac:chgData name="Viet Anh Nguyen" userId="b95f61ff061388d5" providerId="LiveId" clId="{D69AC314-BFE5-4660-9154-E65219F83AC9}" dt="2022-03-02T06:58:12.837" v="2717"/>
          <ac:inkMkLst>
            <pc:docMk/>
            <pc:sldMk cId="4053070005" sldId="641"/>
            <ac:inkMk id="114" creationId="{CE071E86-BFC7-463A-B73E-084A66E84CA7}"/>
          </ac:inkMkLst>
        </pc:inkChg>
        <pc:inkChg chg="add del">
          <ac:chgData name="Viet Anh Nguyen" userId="b95f61ff061388d5" providerId="LiveId" clId="{D69AC314-BFE5-4660-9154-E65219F83AC9}" dt="2022-03-02T06:58:18.094" v="2728"/>
          <ac:inkMkLst>
            <pc:docMk/>
            <pc:sldMk cId="4053070005" sldId="641"/>
            <ac:inkMk id="115" creationId="{E11C582C-2A53-4A4B-A19B-D2EFE5A1E63B}"/>
          </ac:inkMkLst>
        </pc:inkChg>
        <pc:inkChg chg="add del">
          <ac:chgData name="Viet Anh Nguyen" userId="b95f61ff061388d5" providerId="LiveId" clId="{D69AC314-BFE5-4660-9154-E65219F83AC9}" dt="2022-03-02T06:58:18.094" v="2728"/>
          <ac:inkMkLst>
            <pc:docMk/>
            <pc:sldMk cId="4053070005" sldId="641"/>
            <ac:inkMk id="116" creationId="{10025791-482C-4A0B-AAA9-FE52DADC410E}"/>
          </ac:inkMkLst>
        </pc:inkChg>
        <pc:inkChg chg="add del">
          <ac:chgData name="Viet Anh Nguyen" userId="b95f61ff061388d5" providerId="LiveId" clId="{D69AC314-BFE5-4660-9154-E65219F83AC9}" dt="2022-03-02T06:58:18.094" v="2728"/>
          <ac:inkMkLst>
            <pc:docMk/>
            <pc:sldMk cId="4053070005" sldId="641"/>
            <ac:inkMk id="117" creationId="{A9E83B06-F8A2-4557-8714-88A1E6E5426C}"/>
          </ac:inkMkLst>
        </pc:inkChg>
        <pc:inkChg chg="add del">
          <ac:chgData name="Viet Anh Nguyen" userId="b95f61ff061388d5" providerId="LiveId" clId="{D69AC314-BFE5-4660-9154-E65219F83AC9}" dt="2022-03-02T06:58:18.094" v="2728"/>
          <ac:inkMkLst>
            <pc:docMk/>
            <pc:sldMk cId="4053070005" sldId="641"/>
            <ac:inkMk id="118" creationId="{252675E9-FB40-4D87-981F-195FC5EA16EE}"/>
          </ac:inkMkLst>
        </pc:inkChg>
        <pc:inkChg chg="add del">
          <ac:chgData name="Viet Anh Nguyen" userId="b95f61ff061388d5" providerId="LiveId" clId="{D69AC314-BFE5-4660-9154-E65219F83AC9}" dt="2022-03-02T06:58:18.094" v="2728"/>
          <ac:inkMkLst>
            <pc:docMk/>
            <pc:sldMk cId="4053070005" sldId="641"/>
            <ac:inkMk id="119" creationId="{9F087B3F-B8C8-4A15-A10A-3F19B7E2F1C0}"/>
          </ac:inkMkLst>
        </pc:inkChg>
        <pc:inkChg chg="add del">
          <ac:chgData name="Viet Anh Nguyen" userId="b95f61ff061388d5" providerId="LiveId" clId="{D69AC314-BFE5-4660-9154-E65219F83AC9}" dt="2022-03-02T06:58:18.094" v="2728"/>
          <ac:inkMkLst>
            <pc:docMk/>
            <pc:sldMk cId="4053070005" sldId="641"/>
            <ac:inkMk id="120" creationId="{7D5E6192-DB89-45BD-AFA2-98D4EB36F09F}"/>
          </ac:inkMkLst>
        </pc:inkChg>
        <pc:inkChg chg="add">
          <ac:chgData name="Viet Anh Nguyen" userId="b95f61ff061388d5" providerId="LiveId" clId="{D69AC314-BFE5-4660-9154-E65219F83AC9}" dt="2022-03-02T06:58:15.786" v="2724" actId="9405"/>
          <ac:inkMkLst>
            <pc:docMk/>
            <pc:sldMk cId="4053070005" sldId="641"/>
            <ac:inkMk id="121" creationId="{E750DBAA-D1E3-4D93-A5FA-2A94FCD728D2}"/>
          </ac:inkMkLst>
        </pc:inkChg>
        <pc:inkChg chg="add del">
          <ac:chgData name="Viet Anh Nguyen" userId="b95f61ff061388d5" providerId="LiveId" clId="{D69AC314-BFE5-4660-9154-E65219F83AC9}" dt="2022-03-02T06:58:18.094" v="2728"/>
          <ac:inkMkLst>
            <pc:docMk/>
            <pc:sldMk cId="4053070005" sldId="641"/>
            <ac:inkMk id="122" creationId="{ED928861-464B-4B84-B2DA-8945AF154D8B}"/>
          </ac:inkMkLst>
        </pc:inkChg>
        <pc:inkChg chg="add del">
          <ac:chgData name="Viet Anh Nguyen" userId="b95f61ff061388d5" providerId="LiveId" clId="{D69AC314-BFE5-4660-9154-E65219F83AC9}" dt="2022-03-02T06:58:18.094" v="2728"/>
          <ac:inkMkLst>
            <pc:docMk/>
            <pc:sldMk cId="4053070005" sldId="641"/>
            <ac:inkMk id="123" creationId="{9A931087-DEE1-4D15-8AD8-47C00B8D8099}"/>
          </ac:inkMkLst>
        </pc:inkChg>
        <pc:inkChg chg="add del">
          <ac:chgData name="Viet Anh Nguyen" userId="b95f61ff061388d5" providerId="LiveId" clId="{D69AC314-BFE5-4660-9154-E65219F83AC9}" dt="2022-03-02T06:58:18.094" v="2728"/>
          <ac:inkMkLst>
            <pc:docMk/>
            <pc:sldMk cId="4053070005" sldId="641"/>
            <ac:inkMk id="124" creationId="{F57429B8-36FB-48AE-9A7B-2F727D407442}"/>
          </ac:inkMkLst>
        </pc:inkChg>
        <pc:inkChg chg="add">
          <ac:chgData name="Viet Anh Nguyen" userId="b95f61ff061388d5" providerId="LiveId" clId="{D69AC314-BFE5-4660-9154-E65219F83AC9}" dt="2022-03-02T06:58:18.094" v="2728"/>
          <ac:inkMkLst>
            <pc:docMk/>
            <pc:sldMk cId="4053070005" sldId="641"/>
            <ac:inkMk id="125" creationId="{3B1B0FE8-A016-403B-AB32-30355EAE6080}"/>
          </ac:inkMkLst>
        </pc:inkChg>
        <pc:inkChg chg="add">
          <ac:chgData name="Viet Anh Nguyen" userId="b95f61ff061388d5" providerId="LiveId" clId="{D69AC314-BFE5-4660-9154-E65219F83AC9}" dt="2022-03-02T06:58:18.094" v="2728"/>
          <ac:inkMkLst>
            <pc:docMk/>
            <pc:sldMk cId="4053070005" sldId="641"/>
            <ac:inkMk id="126" creationId="{6175AA16-B24E-4075-B9E4-4B2B45E1B107}"/>
          </ac:inkMkLst>
        </pc:inkChg>
        <pc:inkChg chg="add del">
          <ac:chgData name="Viet Anh Nguyen" userId="b95f61ff061388d5" providerId="LiveId" clId="{D69AC314-BFE5-4660-9154-E65219F83AC9}" dt="2022-03-02T06:58:23.790" v="2732"/>
          <ac:inkMkLst>
            <pc:docMk/>
            <pc:sldMk cId="4053070005" sldId="641"/>
            <ac:inkMk id="127" creationId="{EA838E3A-FEE5-4548-8EC7-E7D6E36F99AD}"/>
          </ac:inkMkLst>
        </pc:inkChg>
        <pc:inkChg chg="add del">
          <ac:chgData name="Viet Anh Nguyen" userId="b95f61ff061388d5" providerId="LiveId" clId="{D69AC314-BFE5-4660-9154-E65219F83AC9}" dt="2022-03-02T06:58:23.790" v="2732"/>
          <ac:inkMkLst>
            <pc:docMk/>
            <pc:sldMk cId="4053070005" sldId="641"/>
            <ac:inkMk id="128" creationId="{C32EDB30-FBC8-4D00-B0B6-FEB6E60EB92C}"/>
          </ac:inkMkLst>
        </pc:inkChg>
        <pc:inkChg chg="add del">
          <ac:chgData name="Viet Anh Nguyen" userId="b95f61ff061388d5" providerId="LiveId" clId="{D69AC314-BFE5-4660-9154-E65219F83AC9}" dt="2022-03-02T06:58:23.790" v="2732"/>
          <ac:inkMkLst>
            <pc:docMk/>
            <pc:sldMk cId="4053070005" sldId="641"/>
            <ac:inkMk id="129" creationId="{B5C9B652-41F1-4600-8D61-5F81F939A8C2}"/>
          </ac:inkMkLst>
        </pc:inkChg>
        <pc:inkChg chg="add del">
          <ac:chgData name="Viet Anh Nguyen" userId="b95f61ff061388d5" providerId="LiveId" clId="{D69AC314-BFE5-4660-9154-E65219F83AC9}" dt="2022-03-02T06:58:24.732" v="2734"/>
          <ac:inkMkLst>
            <pc:docMk/>
            <pc:sldMk cId="4053070005" sldId="641"/>
            <ac:inkMk id="130" creationId="{B7E99BD8-34C6-4718-A214-1C158852C914}"/>
          </ac:inkMkLst>
        </pc:inkChg>
        <pc:inkChg chg="add del">
          <ac:chgData name="Viet Anh Nguyen" userId="b95f61ff061388d5" providerId="LiveId" clId="{D69AC314-BFE5-4660-9154-E65219F83AC9}" dt="2022-03-02T06:58:24.732" v="2734"/>
          <ac:inkMkLst>
            <pc:docMk/>
            <pc:sldMk cId="4053070005" sldId="641"/>
            <ac:inkMk id="131" creationId="{23AB056E-ADCF-457D-8C0D-14FA1E995D72}"/>
          </ac:inkMkLst>
        </pc:inkChg>
        <pc:inkChg chg="add del">
          <ac:chgData name="Viet Anh Nguyen" userId="b95f61ff061388d5" providerId="LiveId" clId="{D69AC314-BFE5-4660-9154-E65219F83AC9}" dt="2022-03-02T06:58:28.101" v="2738"/>
          <ac:inkMkLst>
            <pc:docMk/>
            <pc:sldMk cId="4053070005" sldId="641"/>
            <ac:inkMk id="132" creationId="{87415C7E-5016-4DAD-88AB-C670547F1481}"/>
          </ac:inkMkLst>
        </pc:inkChg>
        <pc:inkChg chg="add del">
          <ac:chgData name="Viet Anh Nguyen" userId="b95f61ff061388d5" providerId="LiveId" clId="{D69AC314-BFE5-4660-9154-E65219F83AC9}" dt="2022-03-02T06:58:28.101" v="2738"/>
          <ac:inkMkLst>
            <pc:docMk/>
            <pc:sldMk cId="4053070005" sldId="641"/>
            <ac:inkMk id="133" creationId="{37738362-9622-4A93-8663-EEAE663EA53C}"/>
          </ac:inkMkLst>
        </pc:inkChg>
        <pc:inkChg chg="add del">
          <ac:chgData name="Viet Anh Nguyen" userId="b95f61ff061388d5" providerId="LiveId" clId="{D69AC314-BFE5-4660-9154-E65219F83AC9}" dt="2022-03-02T06:58:28.101" v="2738"/>
          <ac:inkMkLst>
            <pc:docMk/>
            <pc:sldMk cId="4053070005" sldId="641"/>
            <ac:inkMk id="134" creationId="{2C030B05-6A75-4314-A8DA-B38F118F52CE}"/>
          </ac:inkMkLst>
        </pc:inkChg>
        <pc:inkChg chg="add del">
          <ac:chgData name="Viet Anh Nguyen" userId="b95f61ff061388d5" providerId="LiveId" clId="{D69AC314-BFE5-4660-9154-E65219F83AC9}" dt="2022-03-02T06:58:28.101" v="2738"/>
          <ac:inkMkLst>
            <pc:docMk/>
            <pc:sldMk cId="4053070005" sldId="641"/>
            <ac:inkMk id="135" creationId="{E9DAFFC4-A5B9-487D-8A02-0F4557F70549}"/>
          </ac:inkMkLst>
        </pc:inkChg>
        <pc:inkChg chg="add del">
          <ac:chgData name="Viet Anh Nguyen" userId="b95f61ff061388d5" providerId="LiveId" clId="{D69AC314-BFE5-4660-9154-E65219F83AC9}" dt="2022-03-02T06:58:33.245" v="2748"/>
          <ac:inkMkLst>
            <pc:docMk/>
            <pc:sldMk cId="4053070005" sldId="641"/>
            <ac:inkMk id="136" creationId="{4A3437E6-2423-4BD6-A59E-5453F7C75852}"/>
          </ac:inkMkLst>
        </pc:inkChg>
        <pc:inkChg chg="add del">
          <ac:chgData name="Viet Anh Nguyen" userId="b95f61ff061388d5" providerId="LiveId" clId="{D69AC314-BFE5-4660-9154-E65219F83AC9}" dt="2022-03-02T06:58:33.245" v="2748"/>
          <ac:inkMkLst>
            <pc:docMk/>
            <pc:sldMk cId="4053070005" sldId="641"/>
            <ac:inkMk id="137" creationId="{DAAD3381-E8DB-4C15-9B44-CF324F599579}"/>
          </ac:inkMkLst>
        </pc:inkChg>
        <pc:inkChg chg="add del">
          <ac:chgData name="Viet Anh Nguyen" userId="b95f61ff061388d5" providerId="LiveId" clId="{D69AC314-BFE5-4660-9154-E65219F83AC9}" dt="2022-03-02T06:58:33.245" v="2748"/>
          <ac:inkMkLst>
            <pc:docMk/>
            <pc:sldMk cId="4053070005" sldId="641"/>
            <ac:inkMk id="138" creationId="{33FBE8C8-AF01-45BE-BC18-1E91465DC78A}"/>
          </ac:inkMkLst>
        </pc:inkChg>
        <pc:inkChg chg="add del">
          <ac:chgData name="Viet Anh Nguyen" userId="b95f61ff061388d5" providerId="LiveId" clId="{D69AC314-BFE5-4660-9154-E65219F83AC9}" dt="2022-03-02T06:58:33.245" v="2748"/>
          <ac:inkMkLst>
            <pc:docMk/>
            <pc:sldMk cId="4053070005" sldId="641"/>
            <ac:inkMk id="139" creationId="{C882E71C-30E7-4828-91B2-51C2113BF188}"/>
          </ac:inkMkLst>
        </pc:inkChg>
        <pc:inkChg chg="add del">
          <ac:chgData name="Viet Anh Nguyen" userId="b95f61ff061388d5" providerId="LiveId" clId="{D69AC314-BFE5-4660-9154-E65219F83AC9}" dt="2022-03-02T06:58:33.245" v="2748"/>
          <ac:inkMkLst>
            <pc:docMk/>
            <pc:sldMk cId="4053070005" sldId="641"/>
            <ac:inkMk id="140" creationId="{C224544C-9924-4832-837A-3C930E336B94}"/>
          </ac:inkMkLst>
        </pc:inkChg>
        <pc:inkChg chg="add del">
          <ac:chgData name="Viet Anh Nguyen" userId="b95f61ff061388d5" providerId="LiveId" clId="{D69AC314-BFE5-4660-9154-E65219F83AC9}" dt="2022-03-02T06:58:33.245" v="2748"/>
          <ac:inkMkLst>
            <pc:docMk/>
            <pc:sldMk cId="4053070005" sldId="641"/>
            <ac:inkMk id="141" creationId="{C90C23B5-59EB-4547-9C2A-394CAEC7FFBE}"/>
          </ac:inkMkLst>
        </pc:inkChg>
        <pc:inkChg chg="add del">
          <ac:chgData name="Viet Anh Nguyen" userId="b95f61ff061388d5" providerId="LiveId" clId="{D69AC314-BFE5-4660-9154-E65219F83AC9}" dt="2022-03-02T06:58:33.245" v="2748"/>
          <ac:inkMkLst>
            <pc:docMk/>
            <pc:sldMk cId="4053070005" sldId="641"/>
            <ac:inkMk id="142" creationId="{14B34AE1-872A-44A5-9DCF-F4ECAF0A1F85}"/>
          </ac:inkMkLst>
        </pc:inkChg>
        <pc:inkChg chg="add del">
          <ac:chgData name="Viet Anh Nguyen" userId="b95f61ff061388d5" providerId="LiveId" clId="{D69AC314-BFE5-4660-9154-E65219F83AC9}" dt="2022-03-02T06:58:33.245" v="2748"/>
          <ac:inkMkLst>
            <pc:docMk/>
            <pc:sldMk cId="4053070005" sldId="641"/>
            <ac:inkMk id="143" creationId="{8E20B109-1E21-4C8F-B281-BF377020909E}"/>
          </ac:inkMkLst>
        </pc:inkChg>
        <pc:inkChg chg="add">
          <ac:chgData name="Viet Anh Nguyen" userId="b95f61ff061388d5" providerId="LiveId" clId="{D69AC314-BFE5-4660-9154-E65219F83AC9}" dt="2022-03-02T06:58:31.769" v="2746" actId="9405"/>
          <ac:inkMkLst>
            <pc:docMk/>
            <pc:sldMk cId="4053070005" sldId="641"/>
            <ac:inkMk id="144" creationId="{8175CA22-B953-4D8D-ACA0-870389C5062F}"/>
          </ac:inkMkLst>
        </pc:inkChg>
        <pc:inkChg chg="add del">
          <ac:chgData name="Viet Anh Nguyen" userId="b95f61ff061388d5" providerId="LiveId" clId="{D69AC314-BFE5-4660-9154-E65219F83AC9}" dt="2022-03-02T06:58:33.245" v="2748"/>
          <ac:inkMkLst>
            <pc:docMk/>
            <pc:sldMk cId="4053070005" sldId="641"/>
            <ac:inkMk id="145" creationId="{E2829BEA-8AF1-4A2C-836F-71636825E79E}"/>
          </ac:inkMkLst>
        </pc:inkChg>
        <pc:inkChg chg="add del">
          <ac:chgData name="Viet Anh Nguyen" userId="b95f61ff061388d5" providerId="LiveId" clId="{D69AC314-BFE5-4660-9154-E65219F83AC9}" dt="2022-03-02T06:58:35.795" v="2755"/>
          <ac:inkMkLst>
            <pc:docMk/>
            <pc:sldMk cId="4053070005" sldId="641"/>
            <ac:inkMk id="146" creationId="{F9D0F816-8743-4920-A365-7A1525E78086}"/>
          </ac:inkMkLst>
        </pc:inkChg>
        <pc:inkChg chg="add del">
          <ac:chgData name="Viet Anh Nguyen" userId="b95f61ff061388d5" providerId="LiveId" clId="{D69AC314-BFE5-4660-9154-E65219F83AC9}" dt="2022-03-02T06:58:35.795" v="2755"/>
          <ac:inkMkLst>
            <pc:docMk/>
            <pc:sldMk cId="4053070005" sldId="641"/>
            <ac:inkMk id="147" creationId="{A0E79749-F921-44B5-A613-047089BFF6F6}"/>
          </ac:inkMkLst>
        </pc:inkChg>
        <pc:inkChg chg="add del">
          <ac:chgData name="Viet Anh Nguyen" userId="b95f61ff061388d5" providerId="LiveId" clId="{D69AC314-BFE5-4660-9154-E65219F83AC9}" dt="2022-03-02T06:58:35.795" v="2755"/>
          <ac:inkMkLst>
            <pc:docMk/>
            <pc:sldMk cId="4053070005" sldId="641"/>
            <ac:inkMk id="148" creationId="{9A4263E9-2A50-4142-B003-97E8C483F820}"/>
          </ac:inkMkLst>
        </pc:inkChg>
        <pc:inkChg chg="add del">
          <ac:chgData name="Viet Anh Nguyen" userId="b95f61ff061388d5" providerId="LiveId" clId="{D69AC314-BFE5-4660-9154-E65219F83AC9}" dt="2022-03-02T06:58:35.795" v="2755"/>
          <ac:inkMkLst>
            <pc:docMk/>
            <pc:sldMk cId="4053070005" sldId="641"/>
            <ac:inkMk id="149" creationId="{995A3059-84FB-4AE0-80FF-54674BBA9B27}"/>
          </ac:inkMkLst>
        </pc:inkChg>
        <pc:inkChg chg="add del">
          <ac:chgData name="Viet Anh Nguyen" userId="b95f61ff061388d5" providerId="LiveId" clId="{D69AC314-BFE5-4660-9154-E65219F83AC9}" dt="2022-03-02T06:58:35.795" v="2755"/>
          <ac:inkMkLst>
            <pc:docMk/>
            <pc:sldMk cId="4053070005" sldId="641"/>
            <ac:inkMk id="150" creationId="{F28BFAC6-9369-4D5F-A7BC-97DFD78D1CB0}"/>
          </ac:inkMkLst>
        </pc:inkChg>
        <pc:inkChg chg="add del">
          <ac:chgData name="Viet Anh Nguyen" userId="b95f61ff061388d5" providerId="LiveId" clId="{D69AC314-BFE5-4660-9154-E65219F83AC9}" dt="2022-03-02T06:58:35.795" v="2755"/>
          <ac:inkMkLst>
            <pc:docMk/>
            <pc:sldMk cId="4053070005" sldId="641"/>
            <ac:inkMk id="151" creationId="{3622AE7B-DB7A-40BB-B1FA-8DC0E32292C6}"/>
          </ac:inkMkLst>
        </pc:inkChg>
        <pc:inkChg chg="add del">
          <ac:chgData name="Viet Anh Nguyen" userId="b95f61ff061388d5" providerId="LiveId" clId="{D69AC314-BFE5-4660-9154-E65219F83AC9}" dt="2022-03-02T06:58:35.795" v="2755"/>
          <ac:inkMkLst>
            <pc:docMk/>
            <pc:sldMk cId="4053070005" sldId="641"/>
            <ac:inkMk id="152" creationId="{DA1C7650-9C48-4043-B66D-8B6C6CED63A5}"/>
          </ac:inkMkLst>
        </pc:inkChg>
        <pc:inkChg chg="add del">
          <ac:chgData name="Viet Anh Nguyen" userId="b95f61ff061388d5" providerId="LiveId" clId="{D69AC314-BFE5-4660-9154-E65219F83AC9}" dt="2022-03-02T06:58:35.795" v="2755"/>
          <ac:inkMkLst>
            <pc:docMk/>
            <pc:sldMk cId="4053070005" sldId="641"/>
            <ac:inkMk id="153" creationId="{1821B2B6-BAC9-4793-AF35-2DB3C8EAB3B6}"/>
          </ac:inkMkLst>
        </pc:inkChg>
        <pc:inkChg chg="add">
          <ac:chgData name="Viet Anh Nguyen" userId="b95f61ff061388d5" providerId="LiveId" clId="{D69AC314-BFE5-4660-9154-E65219F83AC9}" dt="2022-03-02T06:58:35.795" v="2755"/>
          <ac:inkMkLst>
            <pc:docMk/>
            <pc:sldMk cId="4053070005" sldId="641"/>
            <ac:inkMk id="154" creationId="{87E35E6B-0BB6-43E6-AE0C-189BA4560353}"/>
          </ac:inkMkLst>
        </pc:inkChg>
      </pc:sldChg>
      <pc:sldChg chg="addSp delSp new mod modClrScheme chgLayout">
        <pc:chgData name="Viet Anh Nguyen" userId="b95f61ff061388d5" providerId="LiveId" clId="{D69AC314-BFE5-4660-9154-E65219F83AC9}" dt="2022-03-02T07:07:58.324" v="2962"/>
        <pc:sldMkLst>
          <pc:docMk/>
          <pc:sldMk cId="3788455180" sldId="642"/>
        </pc:sldMkLst>
        <pc:spChg chg="del">
          <ac:chgData name="Viet Anh Nguyen" userId="b95f61ff061388d5" providerId="LiveId" clId="{D69AC314-BFE5-4660-9154-E65219F83AC9}" dt="2022-03-02T07:06:21.480" v="2789" actId="700"/>
          <ac:spMkLst>
            <pc:docMk/>
            <pc:sldMk cId="3788455180" sldId="642"/>
            <ac:spMk id="2" creationId="{36ACD37A-7967-4635-88B5-C8FFDD19F287}"/>
          </ac:spMkLst>
        </pc:spChg>
        <pc:spChg chg="del">
          <ac:chgData name="Viet Anh Nguyen" userId="b95f61ff061388d5" providerId="LiveId" clId="{D69AC314-BFE5-4660-9154-E65219F83AC9}" dt="2022-03-02T07:06:21.480" v="2789" actId="700"/>
          <ac:spMkLst>
            <pc:docMk/>
            <pc:sldMk cId="3788455180" sldId="642"/>
            <ac:spMk id="3" creationId="{1ED92234-B585-4ED2-A0E9-8693328EDEB2}"/>
          </ac:spMkLst>
        </pc:spChg>
        <pc:inkChg chg="add del">
          <ac:chgData name="Viet Anh Nguyen" userId="b95f61ff061388d5" providerId="LiveId" clId="{D69AC314-BFE5-4660-9154-E65219F83AC9}" dt="2022-03-02T07:06:27.362" v="2794"/>
          <ac:inkMkLst>
            <pc:docMk/>
            <pc:sldMk cId="3788455180" sldId="642"/>
            <ac:inkMk id="4" creationId="{AAD3C4DA-5FBE-4187-A87D-7E8140D58C46}"/>
          </ac:inkMkLst>
        </pc:inkChg>
        <pc:inkChg chg="add del">
          <ac:chgData name="Viet Anh Nguyen" userId="b95f61ff061388d5" providerId="LiveId" clId="{D69AC314-BFE5-4660-9154-E65219F83AC9}" dt="2022-03-02T07:06:27.362" v="2794"/>
          <ac:inkMkLst>
            <pc:docMk/>
            <pc:sldMk cId="3788455180" sldId="642"/>
            <ac:inkMk id="5" creationId="{78CFB720-D783-4CB9-8DAF-4FA6EC05DAA0}"/>
          </ac:inkMkLst>
        </pc:inkChg>
        <pc:inkChg chg="add del">
          <ac:chgData name="Viet Anh Nguyen" userId="b95f61ff061388d5" providerId="LiveId" clId="{D69AC314-BFE5-4660-9154-E65219F83AC9}" dt="2022-03-02T07:06:27.362" v="2794"/>
          <ac:inkMkLst>
            <pc:docMk/>
            <pc:sldMk cId="3788455180" sldId="642"/>
            <ac:inkMk id="6" creationId="{A2BE1CB9-132B-4415-9B8F-C3247797BBC3}"/>
          </ac:inkMkLst>
        </pc:inkChg>
        <pc:inkChg chg="add del">
          <ac:chgData name="Viet Anh Nguyen" userId="b95f61ff061388d5" providerId="LiveId" clId="{D69AC314-BFE5-4660-9154-E65219F83AC9}" dt="2022-03-02T07:06:27.362" v="2794"/>
          <ac:inkMkLst>
            <pc:docMk/>
            <pc:sldMk cId="3788455180" sldId="642"/>
            <ac:inkMk id="7" creationId="{5F82E3E8-6EA1-497A-A438-1DCFE728774A}"/>
          </ac:inkMkLst>
        </pc:inkChg>
        <pc:inkChg chg="add">
          <ac:chgData name="Viet Anh Nguyen" userId="b95f61ff061388d5" providerId="LiveId" clId="{D69AC314-BFE5-4660-9154-E65219F83AC9}" dt="2022-03-02T07:06:27.362" v="2794"/>
          <ac:inkMkLst>
            <pc:docMk/>
            <pc:sldMk cId="3788455180" sldId="642"/>
            <ac:inkMk id="8" creationId="{C464BA57-BF6C-4581-95C4-65159DAC4705}"/>
          </ac:inkMkLst>
        </pc:inkChg>
        <pc:inkChg chg="add del">
          <ac:chgData name="Viet Anh Nguyen" userId="b95f61ff061388d5" providerId="LiveId" clId="{D69AC314-BFE5-4660-9154-E65219F83AC9}" dt="2022-03-02T07:06:29.644" v="2797"/>
          <ac:inkMkLst>
            <pc:docMk/>
            <pc:sldMk cId="3788455180" sldId="642"/>
            <ac:inkMk id="9" creationId="{3EB77E98-52A0-4304-83C1-62D061FCD646}"/>
          </ac:inkMkLst>
        </pc:inkChg>
        <pc:inkChg chg="add del">
          <ac:chgData name="Viet Anh Nguyen" userId="b95f61ff061388d5" providerId="LiveId" clId="{D69AC314-BFE5-4660-9154-E65219F83AC9}" dt="2022-03-02T07:06:29.644" v="2797"/>
          <ac:inkMkLst>
            <pc:docMk/>
            <pc:sldMk cId="3788455180" sldId="642"/>
            <ac:inkMk id="10" creationId="{2121A90A-E81A-4139-9365-32CFCE0E46A9}"/>
          </ac:inkMkLst>
        </pc:inkChg>
        <pc:inkChg chg="add del">
          <ac:chgData name="Viet Anh Nguyen" userId="b95f61ff061388d5" providerId="LiveId" clId="{D69AC314-BFE5-4660-9154-E65219F83AC9}" dt="2022-03-02T07:06:34.183" v="2806"/>
          <ac:inkMkLst>
            <pc:docMk/>
            <pc:sldMk cId="3788455180" sldId="642"/>
            <ac:inkMk id="11" creationId="{9E3A6B31-E880-49E1-85C1-19DCC30081D2}"/>
          </ac:inkMkLst>
        </pc:inkChg>
        <pc:inkChg chg="add del">
          <ac:chgData name="Viet Anh Nguyen" userId="b95f61ff061388d5" providerId="LiveId" clId="{D69AC314-BFE5-4660-9154-E65219F83AC9}" dt="2022-03-02T07:06:34.183" v="2806"/>
          <ac:inkMkLst>
            <pc:docMk/>
            <pc:sldMk cId="3788455180" sldId="642"/>
            <ac:inkMk id="12" creationId="{F88EDE46-06BF-4B3C-A434-546F846B56DC}"/>
          </ac:inkMkLst>
        </pc:inkChg>
        <pc:inkChg chg="add del">
          <ac:chgData name="Viet Anh Nguyen" userId="b95f61ff061388d5" providerId="LiveId" clId="{D69AC314-BFE5-4660-9154-E65219F83AC9}" dt="2022-03-02T07:06:34.183" v="2806"/>
          <ac:inkMkLst>
            <pc:docMk/>
            <pc:sldMk cId="3788455180" sldId="642"/>
            <ac:inkMk id="13" creationId="{5942A85E-9CC4-4A3A-81DE-A85EFBD58E97}"/>
          </ac:inkMkLst>
        </pc:inkChg>
        <pc:inkChg chg="add del">
          <ac:chgData name="Viet Anh Nguyen" userId="b95f61ff061388d5" providerId="LiveId" clId="{D69AC314-BFE5-4660-9154-E65219F83AC9}" dt="2022-03-02T07:06:34.183" v="2806"/>
          <ac:inkMkLst>
            <pc:docMk/>
            <pc:sldMk cId="3788455180" sldId="642"/>
            <ac:inkMk id="14" creationId="{B3CE3811-6B30-4519-9D26-BDA75D972534}"/>
          </ac:inkMkLst>
        </pc:inkChg>
        <pc:inkChg chg="add del">
          <ac:chgData name="Viet Anh Nguyen" userId="b95f61ff061388d5" providerId="LiveId" clId="{D69AC314-BFE5-4660-9154-E65219F83AC9}" dt="2022-03-02T07:06:34.183" v="2806"/>
          <ac:inkMkLst>
            <pc:docMk/>
            <pc:sldMk cId="3788455180" sldId="642"/>
            <ac:inkMk id="15" creationId="{1A4BA136-F2A5-44C4-B238-CEF823D559C2}"/>
          </ac:inkMkLst>
        </pc:inkChg>
        <pc:inkChg chg="add del">
          <ac:chgData name="Viet Anh Nguyen" userId="b95f61ff061388d5" providerId="LiveId" clId="{D69AC314-BFE5-4660-9154-E65219F83AC9}" dt="2022-03-02T07:06:34.183" v="2806"/>
          <ac:inkMkLst>
            <pc:docMk/>
            <pc:sldMk cId="3788455180" sldId="642"/>
            <ac:inkMk id="16" creationId="{017FC5FA-00D4-41AC-9C7B-9FF974FC1252}"/>
          </ac:inkMkLst>
        </pc:inkChg>
        <pc:inkChg chg="add del">
          <ac:chgData name="Viet Anh Nguyen" userId="b95f61ff061388d5" providerId="LiveId" clId="{D69AC314-BFE5-4660-9154-E65219F83AC9}" dt="2022-03-02T07:06:34.183" v="2806"/>
          <ac:inkMkLst>
            <pc:docMk/>
            <pc:sldMk cId="3788455180" sldId="642"/>
            <ac:inkMk id="17" creationId="{DC2D8F91-DFD0-4524-BF66-B109283C6C70}"/>
          </ac:inkMkLst>
        </pc:inkChg>
        <pc:inkChg chg="add del">
          <ac:chgData name="Viet Anh Nguyen" userId="b95f61ff061388d5" providerId="LiveId" clId="{D69AC314-BFE5-4660-9154-E65219F83AC9}" dt="2022-03-02T07:06:34.183" v="2806"/>
          <ac:inkMkLst>
            <pc:docMk/>
            <pc:sldMk cId="3788455180" sldId="642"/>
            <ac:inkMk id="18" creationId="{00553389-EEF1-409A-93C9-6F298BA3F61F}"/>
          </ac:inkMkLst>
        </pc:inkChg>
        <pc:inkChg chg="add del">
          <ac:chgData name="Viet Anh Nguyen" userId="b95f61ff061388d5" providerId="LiveId" clId="{D69AC314-BFE5-4660-9154-E65219F83AC9}" dt="2022-03-02T07:06:34.183" v="2806"/>
          <ac:inkMkLst>
            <pc:docMk/>
            <pc:sldMk cId="3788455180" sldId="642"/>
            <ac:inkMk id="19" creationId="{D6A8B40E-F66E-4C95-8B4A-98AD2A201551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20" creationId="{168B7158-F266-4186-8962-3E3009166E46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21" creationId="{5033D97E-5DE1-4827-A14F-309FA15B2ECF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22" creationId="{A8116BAE-74FE-4D48-A741-416E32B09188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23" creationId="{0E598E0E-C939-4FB5-9310-836A3A873EF4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24" creationId="{861188B9-C33A-4733-B976-B3122FE0C708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25" creationId="{BC038253-4B86-431B-BC0B-890954582D34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26" creationId="{477B0301-3C3B-46E7-B179-55503B640123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27" creationId="{EF174841-F6D4-4945-8DC5-ED8317A18AD7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28" creationId="{64DD7959-5B94-4A1A-B8C2-67E57AB8F1CC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29" creationId="{7A6A65AF-39F6-442A-96F1-DCABA8FDA331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30" creationId="{BE46E456-F579-4B59-9BB9-93CE41FAF989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31" creationId="{2DC0D7D0-023C-401A-96CF-AA82EC46FEEC}"/>
          </ac:inkMkLst>
        </pc:inkChg>
        <pc:inkChg chg="add del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32" creationId="{C2F23DA2-A952-47A9-9B3B-76861B957E10}"/>
          </ac:inkMkLst>
        </pc:inkChg>
        <pc:inkChg chg="add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33" creationId="{5FBEFAE6-4D6E-481C-830C-C1DD22F94B5E}"/>
          </ac:inkMkLst>
        </pc:inkChg>
        <pc:inkChg chg="add">
          <ac:chgData name="Viet Anh Nguyen" userId="b95f61ff061388d5" providerId="LiveId" clId="{D69AC314-BFE5-4660-9154-E65219F83AC9}" dt="2022-03-02T07:06:38.888" v="2819"/>
          <ac:inkMkLst>
            <pc:docMk/>
            <pc:sldMk cId="3788455180" sldId="642"/>
            <ac:inkMk id="34" creationId="{82068085-2F3F-48DF-B64C-F452275D9C38}"/>
          </ac:inkMkLst>
        </pc:inkChg>
        <pc:inkChg chg="add del">
          <ac:chgData name="Viet Anh Nguyen" userId="b95f61ff061388d5" providerId="LiveId" clId="{D69AC314-BFE5-4660-9154-E65219F83AC9}" dt="2022-03-02T07:06:42.516" v="2826"/>
          <ac:inkMkLst>
            <pc:docMk/>
            <pc:sldMk cId="3788455180" sldId="642"/>
            <ac:inkMk id="35" creationId="{977AD1BA-F87A-462B-B883-4550F2F2EE59}"/>
          </ac:inkMkLst>
        </pc:inkChg>
        <pc:inkChg chg="add del">
          <ac:chgData name="Viet Anh Nguyen" userId="b95f61ff061388d5" providerId="LiveId" clId="{D69AC314-BFE5-4660-9154-E65219F83AC9}" dt="2022-03-02T07:06:42.516" v="2826"/>
          <ac:inkMkLst>
            <pc:docMk/>
            <pc:sldMk cId="3788455180" sldId="642"/>
            <ac:inkMk id="36" creationId="{45DFB547-9746-429A-A35D-B323CD5E595E}"/>
          </ac:inkMkLst>
        </pc:inkChg>
        <pc:inkChg chg="add del">
          <ac:chgData name="Viet Anh Nguyen" userId="b95f61ff061388d5" providerId="LiveId" clId="{D69AC314-BFE5-4660-9154-E65219F83AC9}" dt="2022-03-02T07:06:42.516" v="2826"/>
          <ac:inkMkLst>
            <pc:docMk/>
            <pc:sldMk cId="3788455180" sldId="642"/>
            <ac:inkMk id="37" creationId="{B68BFC1A-E0FD-4079-AF2D-6D41BE834BA7}"/>
          </ac:inkMkLst>
        </pc:inkChg>
        <pc:inkChg chg="add del">
          <ac:chgData name="Viet Anh Nguyen" userId="b95f61ff061388d5" providerId="LiveId" clId="{D69AC314-BFE5-4660-9154-E65219F83AC9}" dt="2022-03-02T07:06:42.516" v="2826"/>
          <ac:inkMkLst>
            <pc:docMk/>
            <pc:sldMk cId="3788455180" sldId="642"/>
            <ac:inkMk id="38" creationId="{D56BA220-20EB-48DB-9037-7A520D2658C2}"/>
          </ac:inkMkLst>
        </pc:inkChg>
        <pc:inkChg chg="add del">
          <ac:chgData name="Viet Anh Nguyen" userId="b95f61ff061388d5" providerId="LiveId" clId="{D69AC314-BFE5-4660-9154-E65219F83AC9}" dt="2022-03-02T07:06:42.516" v="2826"/>
          <ac:inkMkLst>
            <pc:docMk/>
            <pc:sldMk cId="3788455180" sldId="642"/>
            <ac:inkMk id="39" creationId="{B44658F2-53F0-4A10-A7FC-C321E54E2887}"/>
          </ac:inkMkLst>
        </pc:inkChg>
        <pc:inkChg chg="add del">
          <ac:chgData name="Viet Anh Nguyen" userId="b95f61ff061388d5" providerId="LiveId" clId="{D69AC314-BFE5-4660-9154-E65219F83AC9}" dt="2022-03-02T07:06:42.516" v="2826"/>
          <ac:inkMkLst>
            <pc:docMk/>
            <pc:sldMk cId="3788455180" sldId="642"/>
            <ac:inkMk id="40" creationId="{6D0EF626-85F6-4C4F-AEFE-AC7C8D4EC96A}"/>
          </ac:inkMkLst>
        </pc:inkChg>
        <pc:inkChg chg="add del">
          <ac:chgData name="Viet Anh Nguyen" userId="b95f61ff061388d5" providerId="LiveId" clId="{D69AC314-BFE5-4660-9154-E65219F83AC9}" dt="2022-03-02T07:06:44.708" v="2832"/>
          <ac:inkMkLst>
            <pc:docMk/>
            <pc:sldMk cId="3788455180" sldId="642"/>
            <ac:inkMk id="41" creationId="{CC449EF5-2F16-4AC6-9EA9-0AD8845F3B3C}"/>
          </ac:inkMkLst>
        </pc:inkChg>
        <pc:inkChg chg="add del">
          <ac:chgData name="Viet Anh Nguyen" userId="b95f61ff061388d5" providerId="LiveId" clId="{D69AC314-BFE5-4660-9154-E65219F83AC9}" dt="2022-03-02T07:06:44.708" v="2832"/>
          <ac:inkMkLst>
            <pc:docMk/>
            <pc:sldMk cId="3788455180" sldId="642"/>
            <ac:inkMk id="42" creationId="{77BBFB51-5FB2-4B83-921A-10B2CF217DFA}"/>
          </ac:inkMkLst>
        </pc:inkChg>
        <pc:inkChg chg="add del">
          <ac:chgData name="Viet Anh Nguyen" userId="b95f61ff061388d5" providerId="LiveId" clId="{D69AC314-BFE5-4660-9154-E65219F83AC9}" dt="2022-03-02T07:06:44.708" v="2832"/>
          <ac:inkMkLst>
            <pc:docMk/>
            <pc:sldMk cId="3788455180" sldId="642"/>
            <ac:inkMk id="43" creationId="{474E41DC-372D-4C45-9CD7-22138406E9AA}"/>
          </ac:inkMkLst>
        </pc:inkChg>
        <pc:inkChg chg="add del">
          <ac:chgData name="Viet Anh Nguyen" userId="b95f61ff061388d5" providerId="LiveId" clId="{D69AC314-BFE5-4660-9154-E65219F83AC9}" dt="2022-03-02T07:06:44.708" v="2832"/>
          <ac:inkMkLst>
            <pc:docMk/>
            <pc:sldMk cId="3788455180" sldId="642"/>
            <ac:inkMk id="44" creationId="{70081C6B-3AE5-4147-BA3F-F82F53B33693}"/>
          </ac:inkMkLst>
        </pc:inkChg>
        <pc:inkChg chg="add del">
          <ac:chgData name="Viet Anh Nguyen" userId="b95f61ff061388d5" providerId="LiveId" clId="{D69AC314-BFE5-4660-9154-E65219F83AC9}" dt="2022-03-02T07:06:44.708" v="2832"/>
          <ac:inkMkLst>
            <pc:docMk/>
            <pc:sldMk cId="3788455180" sldId="642"/>
            <ac:inkMk id="45" creationId="{847F3271-FCBD-42A8-A34D-304EAA2369CD}"/>
          </ac:inkMkLst>
        </pc:inkChg>
        <pc:inkChg chg="add del">
          <ac:chgData name="Viet Anh Nguyen" userId="b95f61ff061388d5" providerId="LiveId" clId="{D69AC314-BFE5-4660-9154-E65219F83AC9}" dt="2022-03-02T07:06:44.708" v="2832"/>
          <ac:inkMkLst>
            <pc:docMk/>
            <pc:sldMk cId="3788455180" sldId="642"/>
            <ac:inkMk id="46" creationId="{7B46E10D-75CE-462A-95FE-26D904AE4D17}"/>
          </ac:inkMkLst>
        </pc:inkChg>
        <pc:inkChg chg="add">
          <ac:chgData name="Viet Anh Nguyen" userId="b95f61ff061388d5" providerId="LiveId" clId="{D69AC314-BFE5-4660-9154-E65219F83AC9}" dt="2022-03-02T07:06:44.708" v="2832"/>
          <ac:inkMkLst>
            <pc:docMk/>
            <pc:sldMk cId="3788455180" sldId="642"/>
            <ac:inkMk id="47" creationId="{50EAC965-EB2A-473D-A02C-4C374DDE7575}"/>
          </ac:inkMkLst>
        </pc:inkChg>
        <pc:inkChg chg="add del">
          <ac:chgData name="Viet Anh Nguyen" userId="b95f61ff061388d5" providerId="LiveId" clId="{D69AC314-BFE5-4660-9154-E65219F83AC9}" dt="2022-03-02T07:06:49.288" v="2837"/>
          <ac:inkMkLst>
            <pc:docMk/>
            <pc:sldMk cId="3788455180" sldId="642"/>
            <ac:inkMk id="48" creationId="{5632156A-4A86-4E99-B56D-0F5B15A165D8}"/>
          </ac:inkMkLst>
        </pc:inkChg>
        <pc:inkChg chg="add del">
          <ac:chgData name="Viet Anh Nguyen" userId="b95f61ff061388d5" providerId="LiveId" clId="{D69AC314-BFE5-4660-9154-E65219F83AC9}" dt="2022-03-02T07:06:49.288" v="2837"/>
          <ac:inkMkLst>
            <pc:docMk/>
            <pc:sldMk cId="3788455180" sldId="642"/>
            <ac:inkMk id="49" creationId="{300D14FA-2F05-44C1-8579-E4C47DA9C234}"/>
          </ac:inkMkLst>
        </pc:inkChg>
        <pc:inkChg chg="add del">
          <ac:chgData name="Viet Anh Nguyen" userId="b95f61ff061388d5" providerId="LiveId" clId="{D69AC314-BFE5-4660-9154-E65219F83AC9}" dt="2022-03-02T07:06:49.288" v="2837"/>
          <ac:inkMkLst>
            <pc:docMk/>
            <pc:sldMk cId="3788455180" sldId="642"/>
            <ac:inkMk id="50" creationId="{FE736FE8-01F0-48E6-9A21-B2CA92FFD165}"/>
          </ac:inkMkLst>
        </pc:inkChg>
        <pc:inkChg chg="add del">
          <ac:chgData name="Viet Anh Nguyen" userId="b95f61ff061388d5" providerId="LiveId" clId="{D69AC314-BFE5-4660-9154-E65219F83AC9}" dt="2022-03-02T07:06:49.288" v="2837"/>
          <ac:inkMkLst>
            <pc:docMk/>
            <pc:sldMk cId="3788455180" sldId="642"/>
            <ac:inkMk id="51" creationId="{621D10AB-68E8-4EC9-AB14-DA8EA5E5F6C9}"/>
          </ac:inkMkLst>
        </pc:inkChg>
        <pc:inkChg chg="add">
          <ac:chgData name="Viet Anh Nguyen" userId="b95f61ff061388d5" providerId="LiveId" clId="{D69AC314-BFE5-4660-9154-E65219F83AC9}" dt="2022-03-02T07:06:49.288" v="2837"/>
          <ac:inkMkLst>
            <pc:docMk/>
            <pc:sldMk cId="3788455180" sldId="642"/>
            <ac:inkMk id="52" creationId="{D443D46C-F324-4E69-8325-AAC5E4C302CD}"/>
          </ac:inkMkLst>
        </pc:inkChg>
        <pc:inkChg chg="add del">
          <ac:chgData name="Viet Anh Nguyen" userId="b95f61ff061388d5" providerId="LiveId" clId="{D69AC314-BFE5-4660-9154-E65219F83AC9}" dt="2022-03-02T07:06:50.611" v="2840"/>
          <ac:inkMkLst>
            <pc:docMk/>
            <pc:sldMk cId="3788455180" sldId="642"/>
            <ac:inkMk id="53" creationId="{03D3B037-5F7A-4BDB-A2D4-19C6269790C9}"/>
          </ac:inkMkLst>
        </pc:inkChg>
        <pc:inkChg chg="add del">
          <ac:chgData name="Viet Anh Nguyen" userId="b95f61ff061388d5" providerId="LiveId" clId="{D69AC314-BFE5-4660-9154-E65219F83AC9}" dt="2022-03-02T07:06:50.611" v="2840"/>
          <ac:inkMkLst>
            <pc:docMk/>
            <pc:sldMk cId="3788455180" sldId="642"/>
            <ac:inkMk id="54" creationId="{FB1DEC0B-A243-4956-9C45-AE588515DBD4}"/>
          </ac:inkMkLst>
        </pc:inkChg>
        <pc:inkChg chg="add del">
          <ac:chgData name="Viet Anh Nguyen" userId="b95f61ff061388d5" providerId="LiveId" clId="{D69AC314-BFE5-4660-9154-E65219F83AC9}" dt="2022-03-02T07:06:51.531" v="2842"/>
          <ac:inkMkLst>
            <pc:docMk/>
            <pc:sldMk cId="3788455180" sldId="642"/>
            <ac:inkMk id="55" creationId="{69C92DEB-C2A8-4012-8897-CEA17E969F78}"/>
          </ac:inkMkLst>
        </pc:inkChg>
        <pc:inkChg chg="add del">
          <ac:chgData name="Viet Anh Nguyen" userId="b95f61ff061388d5" providerId="LiveId" clId="{D69AC314-BFE5-4660-9154-E65219F83AC9}" dt="2022-03-02T07:06:51.531" v="2842"/>
          <ac:inkMkLst>
            <pc:docMk/>
            <pc:sldMk cId="3788455180" sldId="642"/>
            <ac:inkMk id="56" creationId="{F486D09C-17F9-453A-8F01-DA379E7769C2}"/>
          </ac:inkMkLst>
        </pc:inkChg>
        <pc:inkChg chg="add">
          <ac:chgData name="Viet Anh Nguyen" userId="b95f61ff061388d5" providerId="LiveId" clId="{D69AC314-BFE5-4660-9154-E65219F83AC9}" dt="2022-03-02T07:06:51.531" v="2842"/>
          <ac:inkMkLst>
            <pc:docMk/>
            <pc:sldMk cId="3788455180" sldId="642"/>
            <ac:inkMk id="57" creationId="{0D021903-07D6-4432-8AAA-9E62A883A672}"/>
          </ac:inkMkLst>
        </pc:inkChg>
        <pc:inkChg chg="add del">
          <ac:chgData name="Viet Anh Nguyen" userId="b95f61ff061388d5" providerId="LiveId" clId="{D69AC314-BFE5-4660-9154-E65219F83AC9}" dt="2022-03-02T07:06:53.518" v="2845"/>
          <ac:inkMkLst>
            <pc:docMk/>
            <pc:sldMk cId="3788455180" sldId="642"/>
            <ac:inkMk id="58" creationId="{7421388E-5EBC-438A-9085-84285AAA1C6A}"/>
          </ac:inkMkLst>
        </pc:inkChg>
        <pc:inkChg chg="add del">
          <ac:chgData name="Viet Anh Nguyen" userId="b95f61ff061388d5" providerId="LiveId" clId="{D69AC314-BFE5-4660-9154-E65219F83AC9}" dt="2022-03-02T07:06:53.518" v="2845"/>
          <ac:inkMkLst>
            <pc:docMk/>
            <pc:sldMk cId="3788455180" sldId="642"/>
            <ac:inkMk id="59" creationId="{CCABB7B5-31AD-46C9-8476-9FF6FE54640A}"/>
          </ac:inkMkLst>
        </pc:inkChg>
        <pc:inkChg chg="add del">
          <ac:chgData name="Viet Anh Nguyen" userId="b95f61ff061388d5" providerId="LiveId" clId="{D69AC314-BFE5-4660-9154-E65219F83AC9}" dt="2022-03-02T07:06:55.118" v="2848"/>
          <ac:inkMkLst>
            <pc:docMk/>
            <pc:sldMk cId="3788455180" sldId="642"/>
            <ac:inkMk id="60" creationId="{E1218071-7B88-4A68-8554-32F3B59A0958}"/>
          </ac:inkMkLst>
        </pc:inkChg>
        <pc:inkChg chg="add del">
          <ac:chgData name="Viet Anh Nguyen" userId="b95f61ff061388d5" providerId="LiveId" clId="{D69AC314-BFE5-4660-9154-E65219F83AC9}" dt="2022-03-02T07:06:55.118" v="2848"/>
          <ac:inkMkLst>
            <pc:docMk/>
            <pc:sldMk cId="3788455180" sldId="642"/>
            <ac:inkMk id="61" creationId="{41FB7CBC-D718-409E-BBB7-BC855C6816A5}"/>
          </ac:inkMkLst>
        </pc:inkChg>
        <pc:inkChg chg="add del">
          <ac:chgData name="Viet Anh Nguyen" userId="b95f61ff061388d5" providerId="LiveId" clId="{D69AC314-BFE5-4660-9154-E65219F83AC9}" dt="2022-03-02T07:06:55.118" v="2848"/>
          <ac:inkMkLst>
            <pc:docMk/>
            <pc:sldMk cId="3788455180" sldId="642"/>
            <ac:inkMk id="62" creationId="{1A4002F2-E3A6-46DF-B812-249CD17B7D37}"/>
          </ac:inkMkLst>
        </pc:inkChg>
        <pc:inkChg chg="add">
          <ac:chgData name="Viet Anh Nguyen" userId="b95f61ff061388d5" providerId="LiveId" clId="{D69AC314-BFE5-4660-9154-E65219F83AC9}" dt="2022-03-02T07:06:55.118" v="2848"/>
          <ac:inkMkLst>
            <pc:docMk/>
            <pc:sldMk cId="3788455180" sldId="642"/>
            <ac:inkMk id="63" creationId="{8162AF47-58B3-4878-A409-34A23B12AB74}"/>
          </ac:inkMkLst>
        </pc:inkChg>
        <pc:inkChg chg="add del">
          <ac:chgData name="Viet Anh Nguyen" userId="b95f61ff061388d5" providerId="LiveId" clId="{D69AC314-BFE5-4660-9154-E65219F83AC9}" dt="2022-03-02T07:06:57.286" v="2854"/>
          <ac:inkMkLst>
            <pc:docMk/>
            <pc:sldMk cId="3788455180" sldId="642"/>
            <ac:inkMk id="64" creationId="{C2E011E0-4594-417B-9CF5-1270A7A1F105}"/>
          </ac:inkMkLst>
        </pc:inkChg>
        <pc:inkChg chg="add del">
          <ac:chgData name="Viet Anh Nguyen" userId="b95f61ff061388d5" providerId="LiveId" clId="{D69AC314-BFE5-4660-9154-E65219F83AC9}" dt="2022-03-02T07:06:57.286" v="2854"/>
          <ac:inkMkLst>
            <pc:docMk/>
            <pc:sldMk cId="3788455180" sldId="642"/>
            <ac:inkMk id="65" creationId="{914173BB-CB7E-4247-990B-48B484E11C40}"/>
          </ac:inkMkLst>
        </pc:inkChg>
        <pc:inkChg chg="add del">
          <ac:chgData name="Viet Anh Nguyen" userId="b95f61ff061388d5" providerId="LiveId" clId="{D69AC314-BFE5-4660-9154-E65219F83AC9}" dt="2022-03-02T07:06:57.286" v="2854"/>
          <ac:inkMkLst>
            <pc:docMk/>
            <pc:sldMk cId="3788455180" sldId="642"/>
            <ac:inkMk id="66" creationId="{108DEE4B-1C43-41EF-91E8-86A464DD56F6}"/>
          </ac:inkMkLst>
        </pc:inkChg>
        <pc:inkChg chg="add del">
          <ac:chgData name="Viet Anh Nguyen" userId="b95f61ff061388d5" providerId="LiveId" clId="{D69AC314-BFE5-4660-9154-E65219F83AC9}" dt="2022-03-02T07:06:57.286" v="2854"/>
          <ac:inkMkLst>
            <pc:docMk/>
            <pc:sldMk cId="3788455180" sldId="642"/>
            <ac:inkMk id="67" creationId="{CF314CDA-FC4B-442F-85DC-D415307C20D5}"/>
          </ac:inkMkLst>
        </pc:inkChg>
        <pc:inkChg chg="add del">
          <ac:chgData name="Viet Anh Nguyen" userId="b95f61ff061388d5" providerId="LiveId" clId="{D69AC314-BFE5-4660-9154-E65219F83AC9}" dt="2022-03-02T07:06:57.286" v="2854"/>
          <ac:inkMkLst>
            <pc:docMk/>
            <pc:sldMk cId="3788455180" sldId="642"/>
            <ac:inkMk id="68" creationId="{3BD3981B-1C9E-45A1-A6D4-5D60EC650088}"/>
          </ac:inkMkLst>
        </pc:inkChg>
        <pc:inkChg chg="add">
          <ac:chgData name="Viet Anh Nguyen" userId="b95f61ff061388d5" providerId="LiveId" clId="{D69AC314-BFE5-4660-9154-E65219F83AC9}" dt="2022-03-02T07:06:57.286" v="2854"/>
          <ac:inkMkLst>
            <pc:docMk/>
            <pc:sldMk cId="3788455180" sldId="642"/>
            <ac:inkMk id="69" creationId="{A1020979-4D24-44D6-B731-5C1D13162D7F}"/>
          </ac:inkMkLst>
        </pc:inkChg>
        <pc:inkChg chg="add del">
          <ac:chgData name="Viet Anh Nguyen" userId="b95f61ff061388d5" providerId="LiveId" clId="{D69AC314-BFE5-4660-9154-E65219F83AC9}" dt="2022-03-02T07:07:05.385" v="2861"/>
          <ac:inkMkLst>
            <pc:docMk/>
            <pc:sldMk cId="3788455180" sldId="642"/>
            <ac:inkMk id="70" creationId="{4C84C480-8235-41C8-9336-4053E76B49EA}"/>
          </ac:inkMkLst>
        </pc:inkChg>
        <pc:inkChg chg="add del">
          <ac:chgData name="Viet Anh Nguyen" userId="b95f61ff061388d5" providerId="LiveId" clId="{D69AC314-BFE5-4660-9154-E65219F83AC9}" dt="2022-03-02T07:07:05.385" v="2861"/>
          <ac:inkMkLst>
            <pc:docMk/>
            <pc:sldMk cId="3788455180" sldId="642"/>
            <ac:inkMk id="71" creationId="{E3E6B591-FBED-4C2F-96EA-6E0ADAE8B443}"/>
          </ac:inkMkLst>
        </pc:inkChg>
        <pc:inkChg chg="add del">
          <ac:chgData name="Viet Anh Nguyen" userId="b95f61ff061388d5" providerId="LiveId" clId="{D69AC314-BFE5-4660-9154-E65219F83AC9}" dt="2022-03-02T07:07:05.385" v="2861"/>
          <ac:inkMkLst>
            <pc:docMk/>
            <pc:sldMk cId="3788455180" sldId="642"/>
            <ac:inkMk id="72" creationId="{1994B111-A474-48DE-908E-9EA3201EE981}"/>
          </ac:inkMkLst>
        </pc:inkChg>
        <pc:inkChg chg="add del">
          <ac:chgData name="Viet Anh Nguyen" userId="b95f61ff061388d5" providerId="LiveId" clId="{D69AC314-BFE5-4660-9154-E65219F83AC9}" dt="2022-03-02T07:07:05.385" v="2861"/>
          <ac:inkMkLst>
            <pc:docMk/>
            <pc:sldMk cId="3788455180" sldId="642"/>
            <ac:inkMk id="73" creationId="{759D1F45-32AC-468C-9B83-0EBE5E1D2E8A}"/>
          </ac:inkMkLst>
        </pc:inkChg>
        <pc:inkChg chg="add del">
          <ac:chgData name="Viet Anh Nguyen" userId="b95f61ff061388d5" providerId="LiveId" clId="{D69AC314-BFE5-4660-9154-E65219F83AC9}" dt="2022-03-02T07:07:05.385" v="2861"/>
          <ac:inkMkLst>
            <pc:docMk/>
            <pc:sldMk cId="3788455180" sldId="642"/>
            <ac:inkMk id="74" creationId="{5E2DCA4A-78D3-463A-A95D-0DE08A204B03}"/>
          </ac:inkMkLst>
        </pc:inkChg>
        <pc:inkChg chg="add del">
          <ac:chgData name="Viet Anh Nguyen" userId="b95f61ff061388d5" providerId="LiveId" clId="{D69AC314-BFE5-4660-9154-E65219F83AC9}" dt="2022-03-02T07:07:05.385" v="2861"/>
          <ac:inkMkLst>
            <pc:docMk/>
            <pc:sldMk cId="3788455180" sldId="642"/>
            <ac:inkMk id="75" creationId="{F9D8B1E8-8A49-479E-BCE9-3E00E3E63A99}"/>
          </ac:inkMkLst>
        </pc:inkChg>
        <pc:inkChg chg="add del">
          <ac:chgData name="Viet Anh Nguyen" userId="b95f61ff061388d5" providerId="LiveId" clId="{D69AC314-BFE5-4660-9154-E65219F83AC9}" dt="2022-03-02T07:07:08.239" v="2866"/>
          <ac:inkMkLst>
            <pc:docMk/>
            <pc:sldMk cId="3788455180" sldId="642"/>
            <ac:inkMk id="76" creationId="{D3EB53AE-5777-44BF-843F-97A14519D1D6}"/>
          </ac:inkMkLst>
        </pc:inkChg>
        <pc:inkChg chg="add del">
          <ac:chgData name="Viet Anh Nguyen" userId="b95f61ff061388d5" providerId="LiveId" clId="{D69AC314-BFE5-4660-9154-E65219F83AC9}" dt="2022-03-02T07:07:08.239" v="2866"/>
          <ac:inkMkLst>
            <pc:docMk/>
            <pc:sldMk cId="3788455180" sldId="642"/>
            <ac:inkMk id="77" creationId="{C1A321A4-A921-4597-BDF6-407B290AF6E4}"/>
          </ac:inkMkLst>
        </pc:inkChg>
        <pc:inkChg chg="add del">
          <ac:chgData name="Viet Anh Nguyen" userId="b95f61ff061388d5" providerId="LiveId" clId="{D69AC314-BFE5-4660-9154-E65219F83AC9}" dt="2022-03-02T07:07:08.239" v="2866"/>
          <ac:inkMkLst>
            <pc:docMk/>
            <pc:sldMk cId="3788455180" sldId="642"/>
            <ac:inkMk id="78" creationId="{E1201649-C884-4971-BFE1-C3AA9A904F21}"/>
          </ac:inkMkLst>
        </pc:inkChg>
        <pc:inkChg chg="add del">
          <ac:chgData name="Viet Anh Nguyen" userId="b95f61ff061388d5" providerId="LiveId" clId="{D69AC314-BFE5-4660-9154-E65219F83AC9}" dt="2022-03-02T07:07:08.239" v="2866"/>
          <ac:inkMkLst>
            <pc:docMk/>
            <pc:sldMk cId="3788455180" sldId="642"/>
            <ac:inkMk id="79" creationId="{EE3CFF43-16D7-486E-8BAA-7559E859A09E}"/>
          </ac:inkMkLst>
        </pc:inkChg>
        <pc:inkChg chg="add del">
          <ac:chgData name="Viet Anh Nguyen" userId="b95f61ff061388d5" providerId="LiveId" clId="{D69AC314-BFE5-4660-9154-E65219F83AC9}" dt="2022-03-02T07:07:10.943" v="2870"/>
          <ac:inkMkLst>
            <pc:docMk/>
            <pc:sldMk cId="3788455180" sldId="642"/>
            <ac:inkMk id="80" creationId="{24EE74D7-7051-409E-A208-5E2F25D9C038}"/>
          </ac:inkMkLst>
        </pc:inkChg>
        <pc:inkChg chg="add del">
          <ac:chgData name="Viet Anh Nguyen" userId="b95f61ff061388d5" providerId="LiveId" clId="{D69AC314-BFE5-4660-9154-E65219F83AC9}" dt="2022-03-02T07:07:08.977" v="2868"/>
          <ac:inkMkLst>
            <pc:docMk/>
            <pc:sldMk cId="3788455180" sldId="642"/>
            <ac:inkMk id="81" creationId="{2FB296C7-21D1-420C-9E97-32E436E1A0C2}"/>
          </ac:inkMkLst>
        </pc:inkChg>
        <pc:inkChg chg="add del">
          <ac:chgData name="Viet Anh Nguyen" userId="b95f61ff061388d5" providerId="LiveId" clId="{D69AC314-BFE5-4660-9154-E65219F83AC9}" dt="2022-03-02T07:07:08.977" v="2868"/>
          <ac:inkMkLst>
            <pc:docMk/>
            <pc:sldMk cId="3788455180" sldId="642"/>
            <ac:inkMk id="82" creationId="{23756C52-2577-46C2-873F-2DD5D3B8EA48}"/>
          </ac:inkMkLst>
        </pc:inkChg>
        <pc:inkChg chg="add del">
          <ac:chgData name="Viet Anh Nguyen" userId="b95f61ff061388d5" providerId="LiveId" clId="{D69AC314-BFE5-4660-9154-E65219F83AC9}" dt="2022-03-02T07:07:10.943" v="2870"/>
          <ac:inkMkLst>
            <pc:docMk/>
            <pc:sldMk cId="3788455180" sldId="642"/>
            <ac:inkMk id="83" creationId="{4452A4A2-AAC4-4A6D-8FC8-63B1A068DDD3}"/>
          </ac:inkMkLst>
        </pc:inkChg>
        <pc:inkChg chg="add del">
          <ac:chgData name="Viet Anh Nguyen" userId="b95f61ff061388d5" providerId="LiveId" clId="{D69AC314-BFE5-4660-9154-E65219F83AC9}" dt="2022-03-02T07:07:10.943" v="2870"/>
          <ac:inkMkLst>
            <pc:docMk/>
            <pc:sldMk cId="3788455180" sldId="642"/>
            <ac:inkMk id="84" creationId="{C3622338-9588-4F58-9DD8-9CEFA625D4A2}"/>
          </ac:inkMkLst>
        </pc:inkChg>
        <pc:inkChg chg="add del">
          <ac:chgData name="Viet Anh Nguyen" userId="b95f61ff061388d5" providerId="LiveId" clId="{D69AC314-BFE5-4660-9154-E65219F83AC9}" dt="2022-03-02T07:07:13.816" v="2875"/>
          <ac:inkMkLst>
            <pc:docMk/>
            <pc:sldMk cId="3788455180" sldId="642"/>
            <ac:inkMk id="85" creationId="{CF7FB1F9-A96C-424F-AD4F-A1E5F0E6B621}"/>
          </ac:inkMkLst>
        </pc:inkChg>
        <pc:inkChg chg="add del">
          <ac:chgData name="Viet Anh Nguyen" userId="b95f61ff061388d5" providerId="LiveId" clId="{D69AC314-BFE5-4660-9154-E65219F83AC9}" dt="2022-03-02T07:07:13.816" v="2875"/>
          <ac:inkMkLst>
            <pc:docMk/>
            <pc:sldMk cId="3788455180" sldId="642"/>
            <ac:inkMk id="86" creationId="{644342C3-275E-4080-9D70-79613F1DE49B}"/>
          </ac:inkMkLst>
        </pc:inkChg>
        <pc:inkChg chg="add del">
          <ac:chgData name="Viet Anh Nguyen" userId="b95f61ff061388d5" providerId="LiveId" clId="{D69AC314-BFE5-4660-9154-E65219F83AC9}" dt="2022-03-02T07:07:13.816" v="2875"/>
          <ac:inkMkLst>
            <pc:docMk/>
            <pc:sldMk cId="3788455180" sldId="642"/>
            <ac:inkMk id="87" creationId="{AC511DB3-B606-498A-8003-AADA8BB8A43E}"/>
          </ac:inkMkLst>
        </pc:inkChg>
        <pc:inkChg chg="add del">
          <ac:chgData name="Viet Anh Nguyen" userId="b95f61ff061388d5" providerId="LiveId" clId="{D69AC314-BFE5-4660-9154-E65219F83AC9}" dt="2022-03-02T07:07:13.816" v="2875"/>
          <ac:inkMkLst>
            <pc:docMk/>
            <pc:sldMk cId="3788455180" sldId="642"/>
            <ac:inkMk id="88" creationId="{F47A4F37-0C3D-41A4-9E88-F3A6BEB6A81C}"/>
          </ac:inkMkLst>
        </pc:inkChg>
        <pc:inkChg chg="add del">
          <ac:chgData name="Viet Anh Nguyen" userId="b95f61ff061388d5" providerId="LiveId" clId="{D69AC314-BFE5-4660-9154-E65219F83AC9}" dt="2022-03-02T07:07:13.816" v="2875"/>
          <ac:inkMkLst>
            <pc:docMk/>
            <pc:sldMk cId="3788455180" sldId="642"/>
            <ac:inkMk id="89" creationId="{17B830AA-AFD3-44C5-9E14-EFC30D789F66}"/>
          </ac:inkMkLst>
        </pc:inkChg>
        <pc:inkChg chg="add del">
          <ac:chgData name="Viet Anh Nguyen" userId="b95f61ff061388d5" providerId="LiveId" clId="{D69AC314-BFE5-4660-9154-E65219F83AC9}" dt="2022-03-02T07:07:16.085" v="2877"/>
          <ac:inkMkLst>
            <pc:docMk/>
            <pc:sldMk cId="3788455180" sldId="642"/>
            <ac:inkMk id="90" creationId="{57B42F3C-30EE-4156-9E59-9D159C339417}"/>
          </ac:inkMkLst>
        </pc:inkChg>
        <pc:inkChg chg="add del">
          <ac:chgData name="Viet Anh Nguyen" userId="b95f61ff061388d5" providerId="LiveId" clId="{D69AC314-BFE5-4660-9154-E65219F83AC9}" dt="2022-03-02T07:07:16.085" v="2877"/>
          <ac:inkMkLst>
            <pc:docMk/>
            <pc:sldMk cId="3788455180" sldId="642"/>
            <ac:inkMk id="91" creationId="{5142B0D0-7649-40AB-B8C8-3EBD24BB1443}"/>
          </ac:inkMkLst>
        </pc:inkChg>
        <pc:inkChg chg="add del">
          <ac:chgData name="Viet Anh Nguyen" userId="b95f61ff061388d5" providerId="LiveId" clId="{D69AC314-BFE5-4660-9154-E65219F83AC9}" dt="2022-03-02T07:07:17.617" v="2879"/>
          <ac:inkMkLst>
            <pc:docMk/>
            <pc:sldMk cId="3788455180" sldId="642"/>
            <ac:inkMk id="92" creationId="{8C9E25FB-2273-45EF-A3AD-A219B6625231}"/>
          </ac:inkMkLst>
        </pc:inkChg>
        <pc:inkChg chg="add del">
          <ac:chgData name="Viet Anh Nguyen" userId="b95f61ff061388d5" providerId="LiveId" clId="{D69AC314-BFE5-4660-9154-E65219F83AC9}" dt="2022-03-02T07:07:17.617" v="2879"/>
          <ac:inkMkLst>
            <pc:docMk/>
            <pc:sldMk cId="3788455180" sldId="642"/>
            <ac:inkMk id="93" creationId="{3707DDAB-1ECF-4923-993B-FF6A3BC238EF}"/>
          </ac:inkMkLst>
        </pc:inkChg>
        <pc:inkChg chg="add">
          <ac:chgData name="Viet Anh Nguyen" userId="b95f61ff061388d5" providerId="LiveId" clId="{D69AC314-BFE5-4660-9154-E65219F83AC9}" dt="2022-03-02T07:07:17.617" v="2879"/>
          <ac:inkMkLst>
            <pc:docMk/>
            <pc:sldMk cId="3788455180" sldId="642"/>
            <ac:inkMk id="94" creationId="{6E551BE6-069F-474F-8905-FF412B51AC83}"/>
          </ac:inkMkLst>
        </pc:inkChg>
        <pc:inkChg chg="add del">
          <ac:chgData name="Viet Anh Nguyen" userId="b95f61ff061388d5" providerId="LiveId" clId="{D69AC314-BFE5-4660-9154-E65219F83AC9}" dt="2022-03-02T07:07:21.799" v="2888"/>
          <ac:inkMkLst>
            <pc:docMk/>
            <pc:sldMk cId="3788455180" sldId="642"/>
            <ac:inkMk id="95" creationId="{7E4D1C30-B18B-4C2A-9C33-B38C0A6A9DC0}"/>
          </ac:inkMkLst>
        </pc:inkChg>
        <pc:inkChg chg="add del">
          <ac:chgData name="Viet Anh Nguyen" userId="b95f61ff061388d5" providerId="LiveId" clId="{D69AC314-BFE5-4660-9154-E65219F83AC9}" dt="2022-03-02T07:07:21.799" v="2888"/>
          <ac:inkMkLst>
            <pc:docMk/>
            <pc:sldMk cId="3788455180" sldId="642"/>
            <ac:inkMk id="96" creationId="{E7BA9C79-F220-4A8C-9AE1-2542E1AA9B0B}"/>
          </ac:inkMkLst>
        </pc:inkChg>
        <pc:inkChg chg="add del">
          <ac:chgData name="Viet Anh Nguyen" userId="b95f61ff061388d5" providerId="LiveId" clId="{D69AC314-BFE5-4660-9154-E65219F83AC9}" dt="2022-03-02T07:07:21.799" v="2888"/>
          <ac:inkMkLst>
            <pc:docMk/>
            <pc:sldMk cId="3788455180" sldId="642"/>
            <ac:inkMk id="97" creationId="{8B47CA95-7164-41AA-8553-5225B919DBE8}"/>
          </ac:inkMkLst>
        </pc:inkChg>
        <pc:inkChg chg="add del">
          <ac:chgData name="Viet Anh Nguyen" userId="b95f61ff061388d5" providerId="LiveId" clId="{D69AC314-BFE5-4660-9154-E65219F83AC9}" dt="2022-03-02T07:07:21.799" v="2888"/>
          <ac:inkMkLst>
            <pc:docMk/>
            <pc:sldMk cId="3788455180" sldId="642"/>
            <ac:inkMk id="98" creationId="{484C3A94-3692-4C4F-A54D-CE3315DA1212}"/>
          </ac:inkMkLst>
        </pc:inkChg>
        <pc:inkChg chg="add del">
          <ac:chgData name="Viet Anh Nguyen" userId="b95f61ff061388d5" providerId="LiveId" clId="{D69AC314-BFE5-4660-9154-E65219F83AC9}" dt="2022-03-02T07:07:21.799" v="2888"/>
          <ac:inkMkLst>
            <pc:docMk/>
            <pc:sldMk cId="3788455180" sldId="642"/>
            <ac:inkMk id="99" creationId="{3DC60E23-181E-4EDE-B784-00FE1DAA620A}"/>
          </ac:inkMkLst>
        </pc:inkChg>
        <pc:inkChg chg="add del">
          <ac:chgData name="Viet Anh Nguyen" userId="b95f61ff061388d5" providerId="LiveId" clId="{D69AC314-BFE5-4660-9154-E65219F83AC9}" dt="2022-03-02T07:07:21.799" v="2888"/>
          <ac:inkMkLst>
            <pc:docMk/>
            <pc:sldMk cId="3788455180" sldId="642"/>
            <ac:inkMk id="100" creationId="{EFA66727-212A-47EC-9654-99BA237E58B5}"/>
          </ac:inkMkLst>
        </pc:inkChg>
        <pc:inkChg chg="add del">
          <ac:chgData name="Viet Anh Nguyen" userId="b95f61ff061388d5" providerId="LiveId" clId="{D69AC314-BFE5-4660-9154-E65219F83AC9}" dt="2022-03-02T07:07:21.799" v="2888"/>
          <ac:inkMkLst>
            <pc:docMk/>
            <pc:sldMk cId="3788455180" sldId="642"/>
            <ac:inkMk id="101" creationId="{01A7DDC8-E995-412A-918F-9A707A93E777}"/>
          </ac:inkMkLst>
        </pc:inkChg>
        <pc:inkChg chg="add del">
          <ac:chgData name="Viet Anh Nguyen" userId="b95f61ff061388d5" providerId="LiveId" clId="{D69AC314-BFE5-4660-9154-E65219F83AC9}" dt="2022-03-02T07:07:21.799" v="2888"/>
          <ac:inkMkLst>
            <pc:docMk/>
            <pc:sldMk cId="3788455180" sldId="642"/>
            <ac:inkMk id="102" creationId="{5269D51E-7F8E-4C68-832C-EC2EEA212AFD}"/>
          </ac:inkMkLst>
        </pc:inkChg>
        <pc:inkChg chg="add del">
          <ac:chgData name="Viet Anh Nguyen" userId="b95f61ff061388d5" providerId="LiveId" clId="{D69AC314-BFE5-4660-9154-E65219F83AC9}" dt="2022-03-02T07:07:23.569" v="2894"/>
          <ac:inkMkLst>
            <pc:docMk/>
            <pc:sldMk cId="3788455180" sldId="642"/>
            <ac:inkMk id="103" creationId="{B07A725C-148D-4289-8247-960D5C2E1712}"/>
          </ac:inkMkLst>
        </pc:inkChg>
        <pc:inkChg chg="add del">
          <ac:chgData name="Viet Anh Nguyen" userId="b95f61ff061388d5" providerId="LiveId" clId="{D69AC314-BFE5-4660-9154-E65219F83AC9}" dt="2022-03-02T07:07:23.569" v="2894"/>
          <ac:inkMkLst>
            <pc:docMk/>
            <pc:sldMk cId="3788455180" sldId="642"/>
            <ac:inkMk id="104" creationId="{378F788E-A90F-42A9-9230-F17173587128}"/>
          </ac:inkMkLst>
        </pc:inkChg>
        <pc:inkChg chg="add del">
          <ac:chgData name="Viet Anh Nguyen" userId="b95f61ff061388d5" providerId="LiveId" clId="{D69AC314-BFE5-4660-9154-E65219F83AC9}" dt="2022-03-02T07:07:23.569" v="2894"/>
          <ac:inkMkLst>
            <pc:docMk/>
            <pc:sldMk cId="3788455180" sldId="642"/>
            <ac:inkMk id="105" creationId="{58A9288F-FE90-409B-BD6F-5A112219121D}"/>
          </ac:inkMkLst>
        </pc:inkChg>
        <pc:inkChg chg="add del">
          <ac:chgData name="Viet Anh Nguyen" userId="b95f61ff061388d5" providerId="LiveId" clId="{D69AC314-BFE5-4660-9154-E65219F83AC9}" dt="2022-03-02T07:07:23.569" v="2894"/>
          <ac:inkMkLst>
            <pc:docMk/>
            <pc:sldMk cId="3788455180" sldId="642"/>
            <ac:inkMk id="106" creationId="{1758354A-4636-497A-A76D-7DA562FE355B}"/>
          </ac:inkMkLst>
        </pc:inkChg>
        <pc:inkChg chg="add del">
          <ac:chgData name="Viet Anh Nguyen" userId="b95f61ff061388d5" providerId="LiveId" clId="{D69AC314-BFE5-4660-9154-E65219F83AC9}" dt="2022-03-02T07:07:23.569" v="2894"/>
          <ac:inkMkLst>
            <pc:docMk/>
            <pc:sldMk cId="3788455180" sldId="642"/>
            <ac:inkMk id="107" creationId="{70657720-E09A-458C-A1B9-1C01B4E83FE8}"/>
          </ac:inkMkLst>
        </pc:inkChg>
        <pc:inkChg chg="add del">
          <ac:chgData name="Viet Anh Nguyen" userId="b95f61ff061388d5" providerId="LiveId" clId="{D69AC314-BFE5-4660-9154-E65219F83AC9}" dt="2022-03-02T07:07:23.569" v="2894"/>
          <ac:inkMkLst>
            <pc:docMk/>
            <pc:sldMk cId="3788455180" sldId="642"/>
            <ac:inkMk id="108" creationId="{E6D96D30-9662-4903-B020-EC9FC4452D7C}"/>
          </ac:inkMkLst>
        </pc:inkChg>
        <pc:inkChg chg="add del">
          <ac:chgData name="Viet Anh Nguyen" userId="b95f61ff061388d5" providerId="LiveId" clId="{D69AC314-BFE5-4660-9154-E65219F83AC9}" dt="2022-03-02T07:07:24.802" v="2898"/>
          <ac:inkMkLst>
            <pc:docMk/>
            <pc:sldMk cId="3788455180" sldId="642"/>
            <ac:inkMk id="109" creationId="{399E32EB-D35E-40B4-89C2-25B5E82C9191}"/>
          </ac:inkMkLst>
        </pc:inkChg>
        <pc:inkChg chg="add del">
          <ac:chgData name="Viet Anh Nguyen" userId="b95f61ff061388d5" providerId="LiveId" clId="{D69AC314-BFE5-4660-9154-E65219F83AC9}" dt="2022-03-02T07:07:24.802" v="2898"/>
          <ac:inkMkLst>
            <pc:docMk/>
            <pc:sldMk cId="3788455180" sldId="642"/>
            <ac:inkMk id="110" creationId="{5536B415-B86E-47DF-83D4-127384FAB8E6}"/>
          </ac:inkMkLst>
        </pc:inkChg>
        <pc:inkChg chg="add del">
          <ac:chgData name="Viet Anh Nguyen" userId="b95f61ff061388d5" providerId="LiveId" clId="{D69AC314-BFE5-4660-9154-E65219F83AC9}" dt="2022-03-02T07:07:24.802" v="2898"/>
          <ac:inkMkLst>
            <pc:docMk/>
            <pc:sldMk cId="3788455180" sldId="642"/>
            <ac:inkMk id="111" creationId="{330207CD-7F12-4504-A382-D388575CE272}"/>
          </ac:inkMkLst>
        </pc:inkChg>
        <pc:inkChg chg="add del">
          <ac:chgData name="Viet Anh Nguyen" userId="b95f61ff061388d5" providerId="LiveId" clId="{D69AC314-BFE5-4660-9154-E65219F83AC9}" dt="2022-03-02T07:07:24.802" v="2898"/>
          <ac:inkMkLst>
            <pc:docMk/>
            <pc:sldMk cId="3788455180" sldId="642"/>
            <ac:inkMk id="112" creationId="{FA232A33-F934-4E60-A502-E2540F685F6B}"/>
          </ac:inkMkLst>
        </pc:inkChg>
        <pc:inkChg chg="add del">
          <ac:chgData name="Viet Anh Nguyen" userId="b95f61ff061388d5" providerId="LiveId" clId="{D69AC314-BFE5-4660-9154-E65219F83AC9}" dt="2022-03-02T07:07:26.579" v="2900"/>
          <ac:inkMkLst>
            <pc:docMk/>
            <pc:sldMk cId="3788455180" sldId="642"/>
            <ac:inkMk id="113" creationId="{87019B0B-FCFC-4C3F-8B86-A597E54C5692}"/>
          </ac:inkMkLst>
        </pc:inkChg>
        <pc:inkChg chg="add del">
          <ac:chgData name="Viet Anh Nguyen" userId="b95f61ff061388d5" providerId="LiveId" clId="{D69AC314-BFE5-4660-9154-E65219F83AC9}" dt="2022-03-02T07:07:26.579" v="2900"/>
          <ac:inkMkLst>
            <pc:docMk/>
            <pc:sldMk cId="3788455180" sldId="642"/>
            <ac:inkMk id="114" creationId="{0D9CC01D-57C0-477F-80C1-4AD1457681AE}"/>
          </ac:inkMkLst>
        </pc:inkChg>
        <pc:inkChg chg="add del">
          <ac:chgData name="Viet Anh Nguyen" userId="b95f61ff061388d5" providerId="LiveId" clId="{D69AC314-BFE5-4660-9154-E65219F83AC9}" dt="2022-03-02T07:07:30.154" v="2905"/>
          <ac:inkMkLst>
            <pc:docMk/>
            <pc:sldMk cId="3788455180" sldId="642"/>
            <ac:inkMk id="115" creationId="{47AA786F-CC67-4B38-BA94-0E7583AB0F93}"/>
          </ac:inkMkLst>
        </pc:inkChg>
        <pc:inkChg chg="add del">
          <ac:chgData name="Viet Anh Nguyen" userId="b95f61ff061388d5" providerId="LiveId" clId="{D69AC314-BFE5-4660-9154-E65219F83AC9}" dt="2022-03-02T07:07:30.154" v="2905"/>
          <ac:inkMkLst>
            <pc:docMk/>
            <pc:sldMk cId="3788455180" sldId="642"/>
            <ac:inkMk id="116" creationId="{51B9205E-D5B7-4328-91BC-200163B8B793}"/>
          </ac:inkMkLst>
        </pc:inkChg>
        <pc:inkChg chg="add del">
          <ac:chgData name="Viet Anh Nguyen" userId="b95f61ff061388d5" providerId="LiveId" clId="{D69AC314-BFE5-4660-9154-E65219F83AC9}" dt="2022-03-02T07:07:30.154" v="2905"/>
          <ac:inkMkLst>
            <pc:docMk/>
            <pc:sldMk cId="3788455180" sldId="642"/>
            <ac:inkMk id="117" creationId="{91C8DEA8-D681-4AEB-92E3-BE5F137EC9C1}"/>
          </ac:inkMkLst>
        </pc:inkChg>
        <pc:inkChg chg="add del">
          <ac:chgData name="Viet Anh Nguyen" userId="b95f61ff061388d5" providerId="LiveId" clId="{D69AC314-BFE5-4660-9154-E65219F83AC9}" dt="2022-03-02T07:07:30.154" v="2905"/>
          <ac:inkMkLst>
            <pc:docMk/>
            <pc:sldMk cId="3788455180" sldId="642"/>
            <ac:inkMk id="118" creationId="{1D6057A9-2C93-4255-9DF5-D6F897FE5582}"/>
          </ac:inkMkLst>
        </pc:inkChg>
        <pc:inkChg chg="add del">
          <ac:chgData name="Viet Anh Nguyen" userId="b95f61ff061388d5" providerId="LiveId" clId="{D69AC314-BFE5-4660-9154-E65219F83AC9}" dt="2022-03-02T07:07:30.154" v="2905"/>
          <ac:inkMkLst>
            <pc:docMk/>
            <pc:sldMk cId="3788455180" sldId="642"/>
            <ac:inkMk id="119" creationId="{F3FC1F94-01B3-469A-A090-2F258EB423A4}"/>
          </ac:inkMkLst>
        </pc:inkChg>
        <pc:inkChg chg="add del">
          <ac:chgData name="Viet Anh Nguyen" userId="b95f61ff061388d5" providerId="LiveId" clId="{D69AC314-BFE5-4660-9154-E65219F83AC9}" dt="2022-03-02T07:07:51.904" v="2946"/>
          <ac:inkMkLst>
            <pc:docMk/>
            <pc:sldMk cId="3788455180" sldId="642"/>
            <ac:inkMk id="120" creationId="{DFEAFB6A-F46D-40DA-99B8-01CCD97741F9}"/>
          </ac:inkMkLst>
        </pc:inkChg>
        <pc:inkChg chg="add del">
          <ac:chgData name="Viet Anh Nguyen" userId="b95f61ff061388d5" providerId="LiveId" clId="{D69AC314-BFE5-4660-9154-E65219F83AC9}" dt="2022-03-02T07:07:32.284" v="2909"/>
          <ac:inkMkLst>
            <pc:docMk/>
            <pc:sldMk cId="3788455180" sldId="642"/>
            <ac:inkMk id="121" creationId="{FE77499F-6F87-42D7-9D3F-8AEA9B46CC64}"/>
          </ac:inkMkLst>
        </pc:inkChg>
        <pc:inkChg chg="add del">
          <ac:chgData name="Viet Anh Nguyen" userId="b95f61ff061388d5" providerId="LiveId" clId="{D69AC314-BFE5-4660-9154-E65219F83AC9}" dt="2022-03-02T07:07:32.284" v="2909"/>
          <ac:inkMkLst>
            <pc:docMk/>
            <pc:sldMk cId="3788455180" sldId="642"/>
            <ac:inkMk id="122" creationId="{EAE43F0D-8721-4B6E-8319-C13C64D96007}"/>
          </ac:inkMkLst>
        </pc:inkChg>
        <pc:inkChg chg="add del">
          <ac:chgData name="Viet Anh Nguyen" userId="b95f61ff061388d5" providerId="LiveId" clId="{D69AC314-BFE5-4660-9154-E65219F83AC9}" dt="2022-03-02T07:07:32.284" v="2909"/>
          <ac:inkMkLst>
            <pc:docMk/>
            <pc:sldMk cId="3788455180" sldId="642"/>
            <ac:inkMk id="123" creationId="{EADDD9AE-1C8D-46BD-99BF-87D2CD9017FC}"/>
          </ac:inkMkLst>
        </pc:inkChg>
        <pc:inkChg chg="add">
          <ac:chgData name="Viet Anh Nguyen" userId="b95f61ff061388d5" providerId="LiveId" clId="{D69AC314-BFE5-4660-9154-E65219F83AC9}" dt="2022-03-02T07:07:32.284" v="2909"/>
          <ac:inkMkLst>
            <pc:docMk/>
            <pc:sldMk cId="3788455180" sldId="642"/>
            <ac:inkMk id="124" creationId="{14351216-DCAB-4B32-BBFF-33223DA0B278}"/>
          </ac:inkMkLst>
        </pc:inkChg>
        <pc:inkChg chg="add del">
          <ac:chgData name="Viet Anh Nguyen" userId="b95f61ff061388d5" providerId="LiveId" clId="{D69AC314-BFE5-4660-9154-E65219F83AC9}" dt="2022-03-02T07:07:40.739" v="2918"/>
          <ac:inkMkLst>
            <pc:docMk/>
            <pc:sldMk cId="3788455180" sldId="642"/>
            <ac:inkMk id="125" creationId="{481C3082-110D-4488-999A-44262664DB7B}"/>
          </ac:inkMkLst>
        </pc:inkChg>
        <pc:inkChg chg="add del">
          <ac:chgData name="Viet Anh Nguyen" userId="b95f61ff061388d5" providerId="LiveId" clId="{D69AC314-BFE5-4660-9154-E65219F83AC9}" dt="2022-03-02T07:07:40.739" v="2918"/>
          <ac:inkMkLst>
            <pc:docMk/>
            <pc:sldMk cId="3788455180" sldId="642"/>
            <ac:inkMk id="126" creationId="{53C7121F-6CE9-4E10-966D-A5298F126358}"/>
          </ac:inkMkLst>
        </pc:inkChg>
        <pc:inkChg chg="add del">
          <ac:chgData name="Viet Anh Nguyen" userId="b95f61ff061388d5" providerId="LiveId" clId="{D69AC314-BFE5-4660-9154-E65219F83AC9}" dt="2022-03-02T07:07:40.739" v="2918"/>
          <ac:inkMkLst>
            <pc:docMk/>
            <pc:sldMk cId="3788455180" sldId="642"/>
            <ac:inkMk id="127" creationId="{92CF89C1-028C-4216-BF51-7966AC4AD437}"/>
          </ac:inkMkLst>
        </pc:inkChg>
        <pc:inkChg chg="add del">
          <ac:chgData name="Viet Anh Nguyen" userId="b95f61ff061388d5" providerId="LiveId" clId="{D69AC314-BFE5-4660-9154-E65219F83AC9}" dt="2022-03-02T07:07:40.739" v="2918"/>
          <ac:inkMkLst>
            <pc:docMk/>
            <pc:sldMk cId="3788455180" sldId="642"/>
            <ac:inkMk id="128" creationId="{274BDF35-5A34-42E2-A26E-05C985B80C4A}"/>
          </ac:inkMkLst>
        </pc:inkChg>
        <pc:inkChg chg="add del">
          <ac:chgData name="Viet Anh Nguyen" userId="b95f61ff061388d5" providerId="LiveId" clId="{D69AC314-BFE5-4660-9154-E65219F83AC9}" dt="2022-03-02T07:07:40.739" v="2918"/>
          <ac:inkMkLst>
            <pc:docMk/>
            <pc:sldMk cId="3788455180" sldId="642"/>
            <ac:inkMk id="129" creationId="{F483FE18-671E-49D0-A248-4B44F4195A99}"/>
          </ac:inkMkLst>
        </pc:inkChg>
        <pc:inkChg chg="add del">
          <ac:chgData name="Viet Anh Nguyen" userId="b95f61ff061388d5" providerId="LiveId" clId="{D69AC314-BFE5-4660-9154-E65219F83AC9}" dt="2022-03-02T07:07:40.739" v="2918"/>
          <ac:inkMkLst>
            <pc:docMk/>
            <pc:sldMk cId="3788455180" sldId="642"/>
            <ac:inkMk id="130" creationId="{D1AF12B6-1F8A-40DD-BCC2-37FF354E83C6}"/>
          </ac:inkMkLst>
        </pc:inkChg>
        <pc:inkChg chg="add del">
          <ac:chgData name="Viet Anh Nguyen" userId="b95f61ff061388d5" providerId="LiveId" clId="{D69AC314-BFE5-4660-9154-E65219F83AC9}" dt="2022-03-02T07:07:40.739" v="2918"/>
          <ac:inkMkLst>
            <pc:docMk/>
            <pc:sldMk cId="3788455180" sldId="642"/>
            <ac:inkMk id="131" creationId="{A96736C9-7DBC-48A0-9C31-C1978D08651D}"/>
          </ac:inkMkLst>
        </pc:inkChg>
        <pc:inkChg chg="add del">
          <ac:chgData name="Viet Anh Nguyen" userId="b95f61ff061388d5" providerId="LiveId" clId="{D69AC314-BFE5-4660-9154-E65219F83AC9}" dt="2022-03-02T07:07:40.739" v="2918"/>
          <ac:inkMkLst>
            <pc:docMk/>
            <pc:sldMk cId="3788455180" sldId="642"/>
            <ac:inkMk id="132" creationId="{B7AA2E3B-1D4B-4CB4-8684-4DD527AC9C87}"/>
          </ac:inkMkLst>
        </pc:inkChg>
        <pc:inkChg chg="add del">
          <ac:chgData name="Viet Anh Nguyen" userId="b95f61ff061388d5" providerId="LiveId" clId="{D69AC314-BFE5-4660-9154-E65219F83AC9}" dt="2022-03-02T07:07:42.765" v="2923"/>
          <ac:inkMkLst>
            <pc:docMk/>
            <pc:sldMk cId="3788455180" sldId="642"/>
            <ac:inkMk id="133" creationId="{20588B24-150E-44DC-AB22-02924158544F}"/>
          </ac:inkMkLst>
        </pc:inkChg>
        <pc:inkChg chg="add del">
          <ac:chgData name="Viet Anh Nguyen" userId="b95f61ff061388d5" providerId="LiveId" clId="{D69AC314-BFE5-4660-9154-E65219F83AC9}" dt="2022-03-02T07:07:41.751" v="2921"/>
          <ac:inkMkLst>
            <pc:docMk/>
            <pc:sldMk cId="3788455180" sldId="642"/>
            <ac:inkMk id="134" creationId="{9C8B4192-3EF9-48C4-BDA2-38BBF2BF83D4}"/>
          </ac:inkMkLst>
        </pc:inkChg>
        <pc:inkChg chg="add del">
          <ac:chgData name="Viet Anh Nguyen" userId="b95f61ff061388d5" providerId="LiveId" clId="{D69AC314-BFE5-4660-9154-E65219F83AC9}" dt="2022-03-02T07:07:41.751" v="2921"/>
          <ac:inkMkLst>
            <pc:docMk/>
            <pc:sldMk cId="3788455180" sldId="642"/>
            <ac:inkMk id="135" creationId="{7C990F47-3413-4386-A17F-EB9693B048ED}"/>
          </ac:inkMkLst>
        </pc:inkChg>
        <pc:inkChg chg="add del">
          <ac:chgData name="Viet Anh Nguyen" userId="b95f61ff061388d5" providerId="LiveId" clId="{D69AC314-BFE5-4660-9154-E65219F83AC9}" dt="2022-03-02T07:07:42.765" v="2923"/>
          <ac:inkMkLst>
            <pc:docMk/>
            <pc:sldMk cId="3788455180" sldId="642"/>
            <ac:inkMk id="136" creationId="{5D7864DD-E5A0-4FE0-A2E8-55DE7B82585B}"/>
          </ac:inkMkLst>
        </pc:inkChg>
        <pc:inkChg chg="add del">
          <ac:chgData name="Viet Anh Nguyen" userId="b95f61ff061388d5" providerId="LiveId" clId="{D69AC314-BFE5-4660-9154-E65219F83AC9}" dt="2022-03-02T07:07:42.765" v="2923"/>
          <ac:inkMkLst>
            <pc:docMk/>
            <pc:sldMk cId="3788455180" sldId="642"/>
            <ac:inkMk id="137" creationId="{02CC50B6-6A97-4F9C-A2ED-D658CD09EAEC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38" creationId="{B8A72E34-2D67-48D0-836E-19A05527E3E6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39" creationId="{B295D57E-D659-4A6D-8229-A416C1717857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40" creationId="{F2C62777-0EB3-4D57-98BB-03C46E7C2114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41" creationId="{D86BAE11-65A5-40CE-9FA4-68B8031F979A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42" creationId="{4F2CE76A-7A78-4183-8CFE-E0A2BDBC81AA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43" creationId="{C302BD4B-8EDC-4297-AB5F-6788D0F74B12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44" creationId="{0262DD84-0F65-4A0E-9A95-AE813E8B31E5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45" creationId="{9EC4FBCE-9A0D-44EE-ACED-4A17D03E0129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46" creationId="{2E837D62-8D9F-40A0-BB80-3AB5330D0AD4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47" creationId="{2901E32A-6682-4930-AE31-00A0B6E24B1D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48" creationId="{8D6EBF3C-B825-4293-A992-79119295138E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49" creationId="{3A9C73D9-444F-4D5D-86A6-C943C0C649C5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50" creationId="{E0154032-722C-454F-B191-9765422BDDB5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51" creationId="{B6B1C062-2233-478A-9C19-5306B163CC9E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52" creationId="{D6A75D06-4D64-4BB2-B003-278FEF2AC72C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53" creationId="{3A799C4B-589A-4297-AF63-5D621AC5CADE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54" creationId="{A775F07C-7B01-458B-9061-33EBF7BA10C8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55" creationId="{F4C0B421-86C6-4D2F-9695-5D454D41C3CA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56" creationId="{3F6619AB-E938-4279-9E0B-1BC751FE9C5E}"/>
          </ac:inkMkLst>
        </pc:inkChg>
        <pc:inkChg chg="add del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57" creationId="{38E6CBC9-8073-4E03-83B7-4BC8ADF9B727}"/>
          </ac:inkMkLst>
        </pc:inkChg>
        <pc:inkChg chg="add del">
          <ac:chgData name="Viet Anh Nguyen" userId="b95f61ff061388d5" providerId="LiveId" clId="{D69AC314-BFE5-4660-9154-E65219F83AC9}" dt="2022-03-02T07:07:51.904" v="2946"/>
          <ac:inkMkLst>
            <pc:docMk/>
            <pc:sldMk cId="3788455180" sldId="642"/>
            <ac:inkMk id="158" creationId="{BCDBDBA6-63CC-4B6A-9898-77B9D11F7145}"/>
          </ac:inkMkLst>
        </pc:inkChg>
        <pc:inkChg chg="add del">
          <ac:chgData name="Viet Anh Nguyen" userId="b95f61ff061388d5" providerId="LiveId" clId="{D69AC314-BFE5-4660-9154-E65219F83AC9}" dt="2022-03-02T07:07:52.934" v="2948"/>
          <ac:inkMkLst>
            <pc:docMk/>
            <pc:sldMk cId="3788455180" sldId="642"/>
            <ac:inkMk id="159" creationId="{29ED5D11-A166-4936-84CE-7DA96E294FF3}"/>
          </ac:inkMkLst>
        </pc:inkChg>
        <pc:inkChg chg="add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60" creationId="{1494C378-E594-4A27-987B-38C2ECA8CA87}"/>
          </ac:inkMkLst>
        </pc:inkChg>
        <pc:inkChg chg="add">
          <ac:chgData name="Viet Anh Nguyen" userId="b95f61ff061388d5" providerId="LiveId" clId="{D69AC314-BFE5-4660-9154-E65219F83AC9}" dt="2022-03-02T07:07:50.800" v="2943"/>
          <ac:inkMkLst>
            <pc:docMk/>
            <pc:sldMk cId="3788455180" sldId="642"/>
            <ac:inkMk id="161" creationId="{06B63C98-9394-47DD-9194-97684865FFB9}"/>
          </ac:inkMkLst>
        </pc:inkChg>
        <pc:inkChg chg="add del">
          <ac:chgData name="Viet Anh Nguyen" userId="b95f61ff061388d5" providerId="LiveId" clId="{D69AC314-BFE5-4660-9154-E65219F83AC9}" dt="2022-03-02T07:07:51.904" v="2946"/>
          <ac:inkMkLst>
            <pc:docMk/>
            <pc:sldMk cId="3788455180" sldId="642"/>
            <ac:inkMk id="162" creationId="{D6BDDAA6-21B9-4F2D-B5C6-C065BB1C200F}"/>
          </ac:inkMkLst>
        </pc:inkChg>
        <pc:inkChg chg="add del">
          <ac:chgData name="Viet Anh Nguyen" userId="b95f61ff061388d5" providerId="LiveId" clId="{D69AC314-BFE5-4660-9154-E65219F83AC9}" dt="2022-03-02T07:07:51.904" v="2946"/>
          <ac:inkMkLst>
            <pc:docMk/>
            <pc:sldMk cId="3788455180" sldId="642"/>
            <ac:inkMk id="163" creationId="{2A8A6316-4971-4A7F-AB05-720ACE148102}"/>
          </ac:inkMkLst>
        </pc:inkChg>
        <pc:inkChg chg="add del">
          <ac:chgData name="Viet Anh Nguyen" userId="b95f61ff061388d5" providerId="LiveId" clId="{D69AC314-BFE5-4660-9154-E65219F83AC9}" dt="2022-03-02T07:07:52.934" v="2948"/>
          <ac:inkMkLst>
            <pc:docMk/>
            <pc:sldMk cId="3788455180" sldId="642"/>
            <ac:inkMk id="164" creationId="{AD5170AC-394B-45D1-991E-0EAD6948B89A}"/>
          </ac:inkMkLst>
        </pc:inkChg>
        <pc:inkChg chg="add del">
          <ac:chgData name="Viet Anh Nguyen" userId="b95f61ff061388d5" providerId="LiveId" clId="{D69AC314-BFE5-4660-9154-E65219F83AC9}" dt="2022-03-02T07:07:52.934" v="2948"/>
          <ac:inkMkLst>
            <pc:docMk/>
            <pc:sldMk cId="3788455180" sldId="642"/>
            <ac:inkMk id="165" creationId="{2F610AA3-5B40-4BFD-887B-6D63785D4E11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66" creationId="{23765AB6-77FE-4773-A3BB-3F22B2FF8261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67" creationId="{A16A17F1-7D4F-42D5-9DC3-88D15D1A85CF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68" creationId="{877D96D2-DC0A-4F00-9892-58210F0B03DA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69" creationId="{2BEC976A-8748-4F11-BCCD-B89E67FE3381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70" creationId="{51390C38-5DCD-4FA6-90E9-AE8F8F5F3054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71" creationId="{9E0F5675-6D71-4783-9DA4-4753773AB867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72" creationId="{86D842E2-B38C-42E8-8CA5-F87C0FD5F173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73" creationId="{37719BBB-350A-4E17-AC2E-C59284A2B898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74" creationId="{D4278025-8550-487D-84E3-CEEB6E6A568F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75" creationId="{FD81CE09-94A3-4A13-A092-D28535CB4745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76" creationId="{DF9E69F5-8AB1-4BE4-A3D9-E88D1AAFC5D6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77" creationId="{F5EA3FA2-CF8A-4174-810D-D6CF80BCBB7B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78" creationId="{9FA18802-3E48-49B2-9582-17878EDEA51E}"/>
          </ac:inkMkLst>
        </pc:inkChg>
        <pc:inkChg chg="add del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79" creationId="{FC6E7855-60D1-4B9B-B286-0BA45FCA03F1}"/>
          </ac:inkMkLst>
        </pc:inkChg>
        <pc:inkChg chg="add">
          <ac:chgData name="Viet Anh Nguyen" userId="b95f61ff061388d5" providerId="LiveId" clId="{D69AC314-BFE5-4660-9154-E65219F83AC9}" dt="2022-03-02T07:07:58.324" v="2962"/>
          <ac:inkMkLst>
            <pc:docMk/>
            <pc:sldMk cId="3788455180" sldId="642"/>
            <ac:inkMk id="180" creationId="{14EC3732-692F-4BD7-B446-0CFC6CF8F82E}"/>
          </ac:inkMkLst>
        </pc:inkChg>
      </pc:sldChg>
      <pc:sldChg chg="addSp delSp new mod">
        <pc:chgData name="Viet Anh Nguyen" userId="b95f61ff061388d5" providerId="LiveId" clId="{D69AC314-BFE5-4660-9154-E65219F83AC9}" dt="2022-03-02T07:10:01.732" v="3034"/>
        <pc:sldMkLst>
          <pc:docMk/>
          <pc:sldMk cId="4246118913" sldId="643"/>
        </pc:sldMkLst>
        <pc:inkChg chg="add del">
          <ac:chgData name="Viet Anh Nguyen" userId="b95f61ff061388d5" providerId="LiveId" clId="{D69AC314-BFE5-4660-9154-E65219F83AC9}" dt="2022-03-02T07:08:06.497" v="2968"/>
          <ac:inkMkLst>
            <pc:docMk/>
            <pc:sldMk cId="4246118913" sldId="643"/>
            <ac:inkMk id="2" creationId="{4FA0B737-C00D-430A-BCE0-4CCCF9E6C578}"/>
          </ac:inkMkLst>
        </pc:inkChg>
        <pc:inkChg chg="add del">
          <ac:chgData name="Viet Anh Nguyen" userId="b95f61ff061388d5" providerId="LiveId" clId="{D69AC314-BFE5-4660-9154-E65219F83AC9}" dt="2022-03-02T07:08:06.497" v="2968"/>
          <ac:inkMkLst>
            <pc:docMk/>
            <pc:sldMk cId="4246118913" sldId="643"/>
            <ac:inkMk id="3" creationId="{32ABBA56-870F-4EA4-8E07-E6CC6ACCD2D2}"/>
          </ac:inkMkLst>
        </pc:inkChg>
        <pc:inkChg chg="add">
          <ac:chgData name="Viet Anh Nguyen" userId="b95f61ff061388d5" providerId="LiveId" clId="{D69AC314-BFE5-4660-9154-E65219F83AC9}" dt="2022-03-02T07:08:05.460" v="2966" actId="9405"/>
          <ac:inkMkLst>
            <pc:docMk/>
            <pc:sldMk cId="4246118913" sldId="643"/>
            <ac:inkMk id="4" creationId="{7F8644E1-ABE2-4579-9C12-0641ABC196DC}"/>
          </ac:inkMkLst>
        </pc:inkChg>
        <pc:inkChg chg="add">
          <ac:chgData name="Viet Anh Nguyen" userId="b95f61ff061388d5" providerId="LiveId" clId="{D69AC314-BFE5-4660-9154-E65219F83AC9}" dt="2022-03-02T07:08:05.590" v="2967" actId="9405"/>
          <ac:inkMkLst>
            <pc:docMk/>
            <pc:sldMk cId="4246118913" sldId="643"/>
            <ac:inkMk id="5" creationId="{BB96752B-4EB4-48D7-A995-EF07FEA2ABA3}"/>
          </ac:inkMkLst>
        </pc:inkChg>
        <pc:inkChg chg="add">
          <ac:chgData name="Viet Anh Nguyen" userId="b95f61ff061388d5" providerId="LiveId" clId="{D69AC314-BFE5-4660-9154-E65219F83AC9}" dt="2022-03-02T07:08:06.497" v="2968"/>
          <ac:inkMkLst>
            <pc:docMk/>
            <pc:sldMk cId="4246118913" sldId="643"/>
            <ac:inkMk id="6" creationId="{4ABBA485-2EA4-484F-9478-9653D5EAD41F}"/>
          </ac:inkMkLst>
        </pc:inkChg>
        <pc:inkChg chg="add del">
          <ac:chgData name="Viet Anh Nguyen" userId="b95f61ff061388d5" providerId="LiveId" clId="{D69AC314-BFE5-4660-9154-E65219F83AC9}" dt="2022-03-02T07:08:08.617" v="2971"/>
          <ac:inkMkLst>
            <pc:docMk/>
            <pc:sldMk cId="4246118913" sldId="643"/>
            <ac:inkMk id="7" creationId="{0C4E054D-0651-46BB-AB6F-7DD7FAA63361}"/>
          </ac:inkMkLst>
        </pc:inkChg>
        <pc:inkChg chg="add del">
          <ac:chgData name="Viet Anh Nguyen" userId="b95f61ff061388d5" providerId="LiveId" clId="{D69AC314-BFE5-4660-9154-E65219F83AC9}" dt="2022-03-02T07:08:08.617" v="2971"/>
          <ac:inkMkLst>
            <pc:docMk/>
            <pc:sldMk cId="4246118913" sldId="643"/>
            <ac:inkMk id="8" creationId="{F301206E-2FD2-44D4-98EE-EFB35555C9BB}"/>
          </ac:inkMkLst>
        </pc:inkChg>
        <pc:inkChg chg="add del">
          <ac:chgData name="Viet Anh Nguyen" userId="b95f61ff061388d5" providerId="LiveId" clId="{D69AC314-BFE5-4660-9154-E65219F83AC9}" dt="2022-03-02T07:08:11.208" v="2976"/>
          <ac:inkMkLst>
            <pc:docMk/>
            <pc:sldMk cId="4246118913" sldId="643"/>
            <ac:inkMk id="9" creationId="{CF9A806C-E870-4363-A4D6-238BDE16B78A}"/>
          </ac:inkMkLst>
        </pc:inkChg>
        <pc:inkChg chg="add del">
          <ac:chgData name="Viet Anh Nguyen" userId="b95f61ff061388d5" providerId="LiveId" clId="{D69AC314-BFE5-4660-9154-E65219F83AC9}" dt="2022-03-02T07:08:11.208" v="2976"/>
          <ac:inkMkLst>
            <pc:docMk/>
            <pc:sldMk cId="4246118913" sldId="643"/>
            <ac:inkMk id="10" creationId="{98608E8E-DEFA-4876-B08B-ADADE229741F}"/>
          </ac:inkMkLst>
        </pc:inkChg>
        <pc:inkChg chg="add del">
          <ac:chgData name="Viet Anh Nguyen" userId="b95f61ff061388d5" providerId="LiveId" clId="{D69AC314-BFE5-4660-9154-E65219F83AC9}" dt="2022-03-02T07:08:11.208" v="2976"/>
          <ac:inkMkLst>
            <pc:docMk/>
            <pc:sldMk cId="4246118913" sldId="643"/>
            <ac:inkMk id="11" creationId="{9B045038-C131-4074-BA59-2209FD308AEB}"/>
          </ac:inkMkLst>
        </pc:inkChg>
        <pc:inkChg chg="add del">
          <ac:chgData name="Viet Anh Nguyen" userId="b95f61ff061388d5" providerId="LiveId" clId="{D69AC314-BFE5-4660-9154-E65219F83AC9}" dt="2022-03-02T07:08:11.208" v="2976"/>
          <ac:inkMkLst>
            <pc:docMk/>
            <pc:sldMk cId="4246118913" sldId="643"/>
            <ac:inkMk id="12" creationId="{B45F002A-6172-42FB-963F-4247188F0F3D}"/>
          </ac:inkMkLst>
        </pc:inkChg>
        <pc:inkChg chg="add del">
          <ac:chgData name="Viet Anh Nguyen" userId="b95f61ff061388d5" providerId="LiveId" clId="{D69AC314-BFE5-4660-9154-E65219F83AC9}" dt="2022-03-02T07:08:11.208" v="2976"/>
          <ac:inkMkLst>
            <pc:docMk/>
            <pc:sldMk cId="4246118913" sldId="643"/>
            <ac:inkMk id="13" creationId="{3F8E3990-4DE1-4415-A0FB-440C5FC9986F}"/>
          </ac:inkMkLst>
        </pc:inkChg>
        <pc:inkChg chg="add">
          <ac:chgData name="Viet Anh Nguyen" userId="b95f61ff061388d5" providerId="LiveId" clId="{D69AC314-BFE5-4660-9154-E65219F83AC9}" dt="2022-03-02T07:08:11.208" v="2976"/>
          <ac:inkMkLst>
            <pc:docMk/>
            <pc:sldMk cId="4246118913" sldId="643"/>
            <ac:inkMk id="14" creationId="{50E9BE46-DEDC-44DD-B563-EBDFA4BC202B}"/>
          </ac:inkMkLst>
        </pc:inkChg>
        <pc:inkChg chg="add">
          <ac:chgData name="Viet Anh Nguyen" userId="b95f61ff061388d5" providerId="LiveId" clId="{D69AC314-BFE5-4660-9154-E65219F83AC9}" dt="2022-03-02T07:08:11.208" v="2976"/>
          <ac:inkMkLst>
            <pc:docMk/>
            <pc:sldMk cId="4246118913" sldId="643"/>
            <ac:inkMk id="15" creationId="{069236E0-8F47-4915-A104-D8ABEFA120A2}"/>
          </ac:inkMkLst>
        </pc:inkChg>
        <pc:inkChg chg="add del">
          <ac:chgData name="Viet Anh Nguyen" userId="b95f61ff061388d5" providerId="LiveId" clId="{D69AC314-BFE5-4660-9154-E65219F83AC9}" dt="2022-03-02T07:08:15.049" v="2983"/>
          <ac:inkMkLst>
            <pc:docMk/>
            <pc:sldMk cId="4246118913" sldId="643"/>
            <ac:inkMk id="16" creationId="{7DC00D70-C21C-4D03-9ACB-807203D48F24}"/>
          </ac:inkMkLst>
        </pc:inkChg>
        <pc:inkChg chg="add del">
          <ac:chgData name="Viet Anh Nguyen" userId="b95f61ff061388d5" providerId="LiveId" clId="{D69AC314-BFE5-4660-9154-E65219F83AC9}" dt="2022-03-02T07:08:15.049" v="2983"/>
          <ac:inkMkLst>
            <pc:docMk/>
            <pc:sldMk cId="4246118913" sldId="643"/>
            <ac:inkMk id="17" creationId="{A6160887-BD55-43B4-8916-0ACABD1254EC}"/>
          </ac:inkMkLst>
        </pc:inkChg>
        <pc:inkChg chg="add del">
          <ac:chgData name="Viet Anh Nguyen" userId="b95f61ff061388d5" providerId="LiveId" clId="{D69AC314-BFE5-4660-9154-E65219F83AC9}" dt="2022-03-02T07:08:15.049" v="2983"/>
          <ac:inkMkLst>
            <pc:docMk/>
            <pc:sldMk cId="4246118913" sldId="643"/>
            <ac:inkMk id="18" creationId="{DE0ABADA-F907-467B-B498-A34CF4E0B6FF}"/>
          </ac:inkMkLst>
        </pc:inkChg>
        <pc:inkChg chg="add del">
          <ac:chgData name="Viet Anh Nguyen" userId="b95f61ff061388d5" providerId="LiveId" clId="{D69AC314-BFE5-4660-9154-E65219F83AC9}" dt="2022-03-02T07:08:15.049" v="2983"/>
          <ac:inkMkLst>
            <pc:docMk/>
            <pc:sldMk cId="4246118913" sldId="643"/>
            <ac:inkMk id="19" creationId="{8482A1C7-7EB6-426D-98EB-AFF66CB81BC0}"/>
          </ac:inkMkLst>
        </pc:inkChg>
        <pc:inkChg chg="add del">
          <ac:chgData name="Viet Anh Nguyen" userId="b95f61ff061388d5" providerId="LiveId" clId="{D69AC314-BFE5-4660-9154-E65219F83AC9}" dt="2022-03-02T07:08:15.049" v="2983"/>
          <ac:inkMkLst>
            <pc:docMk/>
            <pc:sldMk cId="4246118913" sldId="643"/>
            <ac:inkMk id="20" creationId="{EAA0D0E7-FC12-4D81-BB96-D9B8D5359F55}"/>
          </ac:inkMkLst>
        </pc:inkChg>
        <pc:inkChg chg="add del">
          <ac:chgData name="Viet Anh Nguyen" userId="b95f61ff061388d5" providerId="LiveId" clId="{D69AC314-BFE5-4660-9154-E65219F83AC9}" dt="2022-03-02T07:08:15.049" v="2983"/>
          <ac:inkMkLst>
            <pc:docMk/>
            <pc:sldMk cId="4246118913" sldId="643"/>
            <ac:inkMk id="21" creationId="{215C34EB-505B-4736-89B9-05024998A505}"/>
          </ac:inkMkLst>
        </pc:inkChg>
        <pc:inkChg chg="add del">
          <ac:chgData name="Viet Anh Nguyen" userId="b95f61ff061388d5" providerId="LiveId" clId="{D69AC314-BFE5-4660-9154-E65219F83AC9}" dt="2022-03-02T07:08:16.298" v="2985"/>
          <ac:inkMkLst>
            <pc:docMk/>
            <pc:sldMk cId="4246118913" sldId="643"/>
            <ac:inkMk id="22" creationId="{EDAD4F63-D896-452F-AC78-77210ADD2770}"/>
          </ac:inkMkLst>
        </pc:inkChg>
        <pc:inkChg chg="add del">
          <ac:chgData name="Viet Anh Nguyen" userId="b95f61ff061388d5" providerId="LiveId" clId="{D69AC314-BFE5-4660-9154-E65219F83AC9}" dt="2022-03-02T07:08:16.298" v="2985"/>
          <ac:inkMkLst>
            <pc:docMk/>
            <pc:sldMk cId="4246118913" sldId="643"/>
            <ac:inkMk id="23" creationId="{1A37D5ED-B960-45F3-B9BC-1B7AB6EA5B7C}"/>
          </ac:inkMkLst>
        </pc:inkChg>
        <pc:inkChg chg="add del">
          <ac:chgData name="Viet Anh Nguyen" userId="b95f61ff061388d5" providerId="LiveId" clId="{D69AC314-BFE5-4660-9154-E65219F83AC9}" dt="2022-03-02T07:08:19.811" v="2996"/>
          <ac:inkMkLst>
            <pc:docMk/>
            <pc:sldMk cId="4246118913" sldId="643"/>
            <ac:inkMk id="24" creationId="{7D615BA1-CC45-4515-9701-890F0D7461DB}"/>
          </ac:inkMkLst>
        </pc:inkChg>
        <pc:inkChg chg="add del">
          <ac:chgData name="Viet Anh Nguyen" userId="b95f61ff061388d5" providerId="LiveId" clId="{D69AC314-BFE5-4660-9154-E65219F83AC9}" dt="2022-03-02T07:08:19.811" v="2996"/>
          <ac:inkMkLst>
            <pc:docMk/>
            <pc:sldMk cId="4246118913" sldId="643"/>
            <ac:inkMk id="25" creationId="{9BC3BE10-70B7-439D-B0C9-106024985F10}"/>
          </ac:inkMkLst>
        </pc:inkChg>
        <pc:inkChg chg="add del">
          <ac:chgData name="Viet Anh Nguyen" userId="b95f61ff061388d5" providerId="LiveId" clId="{D69AC314-BFE5-4660-9154-E65219F83AC9}" dt="2022-03-02T07:08:19.811" v="2996"/>
          <ac:inkMkLst>
            <pc:docMk/>
            <pc:sldMk cId="4246118913" sldId="643"/>
            <ac:inkMk id="26" creationId="{82DBFB91-5826-4DC3-A381-9E985175DD60}"/>
          </ac:inkMkLst>
        </pc:inkChg>
        <pc:inkChg chg="add del">
          <ac:chgData name="Viet Anh Nguyen" userId="b95f61ff061388d5" providerId="LiveId" clId="{D69AC314-BFE5-4660-9154-E65219F83AC9}" dt="2022-03-02T07:08:19.811" v="2996"/>
          <ac:inkMkLst>
            <pc:docMk/>
            <pc:sldMk cId="4246118913" sldId="643"/>
            <ac:inkMk id="27" creationId="{4D64C7DB-696D-4A2E-B130-545667FAD809}"/>
          </ac:inkMkLst>
        </pc:inkChg>
        <pc:inkChg chg="add del">
          <ac:chgData name="Viet Anh Nguyen" userId="b95f61ff061388d5" providerId="LiveId" clId="{D69AC314-BFE5-4660-9154-E65219F83AC9}" dt="2022-03-02T07:08:19.811" v="2996"/>
          <ac:inkMkLst>
            <pc:docMk/>
            <pc:sldMk cId="4246118913" sldId="643"/>
            <ac:inkMk id="28" creationId="{4BC1FD1D-ED09-4A9F-AF75-2D6B3038C6B1}"/>
          </ac:inkMkLst>
        </pc:inkChg>
        <pc:inkChg chg="add del">
          <ac:chgData name="Viet Anh Nguyen" userId="b95f61ff061388d5" providerId="LiveId" clId="{D69AC314-BFE5-4660-9154-E65219F83AC9}" dt="2022-03-02T07:08:19.811" v="2996"/>
          <ac:inkMkLst>
            <pc:docMk/>
            <pc:sldMk cId="4246118913" sldId="643"/>
            <ac:inkMk id="29" creationId="{C36C8CEC-84F7-4887-BC96-3ACF057B6E8D}"/>
          </ac:inkMkLst>
        </pc:inkChg>
        <pc:inkChg chg="add del">
          <ac:chgData name="Viet Anh Nguyen" userId="b95f61ff061388d5" providerId="LiveId" clId="{D69AC314-BFE5-4660-9154-E65219F83AC9}" dt="2022-03-02T07:08:19.811" v="2996"/>
          <ac:inkMkLst>
            <pc:docMk/>
            <pc:sldMk cId="4246118913" sldId="643"/>
            <ac:inkMk id="30" creationId="{AC303687-21A1-4BD8-A5E6-D73141AC5AA3}"/>
          </ac:inkMkLst>
        </pc:inkChg>
        <pc:inkChg chg="add del">
          <ac:chgData name="Viet Anh Nguyen" userId="b95f61ff061388d5" providerId="LiveId" clId="{D69AC314-BFE5-4660-9154-E65219F83AC9}" dt="2022-03-02T07:08:19.811" v="2996"/>
          <ac:inkMkLst>
            <pc:docMk/>
            <pc:sldMk cId="4246118913" sldId="643"/>
            <ac:inkMk id="31" creationId="{E593301B-C82A-48F1-B5CA-9B9C741C00D7}"/>
          </ac:inkMkLst>
        </pc:inkChg>
        <pc:inkChg chg="add del">
          <ac:chgData name="Viet Anh Nguyen" userId="b95f61ff061388d5" providerId="LiveId" clId="{D69AC314-BFE5-4660-9154-E65219F83AC9}" dt="2022-03-02T07:08:19.811" v="2996"/>
          <ac:inkMkLst>
            <pc:docMk/>
            <pc:sldMk cId="4246118913" sldId="643"/>
            <ac:inkMk id="32" creationId="{8B43925B-728A-4C8B-8333-6AE99693FF79}"/>
          </ac:inkMkLst>
        </pc:inkChg>
        <pc:inkChg chg="add del">
          <ac:chgData name="Viet Anh Nguyen" userId="b95f61ff061388d5" providerId="LiveId" clId="{D69AC314-BFE5-4660-9154-E65219F83AC9}" dt="2022-03-02T07:08:19.811" v="2996"/>
          <ac:inkMkLst>
            <pc:docMk/>
            <pc:sldMk cId="4246118913" sldId="643"/>
            <ac:inkMk id="33" creationId="{51A737F8-7400-4FC5-9BD7-68AC830EB6D5}"/>
          </ac:inkMkLst>
        </pc:inkChg>
        <pc:inkChg chg="add del">
          <ac:chgData name="Viet Anh Nguyen" userId="b95f61ff061388d5" providerId="LiveId" clId="{D69AC314-BFE5-4660-9154-E65219F83AC9}" dt="2022-03-02T07:08:19.811" v="2996"/>
          <ac:inkMkLst>
            <pc:docMk/>
            <pc:sldMk cId="4246118913" sldId="643"/>
            <ac:inkMk id="34" creationId="{718CA6CD-DF4E-403B-9C06-29B3B7897134}"/>
          </ac:inkMkLst>
        </pc:inkChg>
        <pc:inkChg chg="add del">
          <ac:chgData name="Viet Anh Nguyen" userId="b95f61ff061388d5" providerId="LiveId" clId="{D69AC314-BFE5-4660-9154-E65219F83AC9}" dt="2022-03-02T07:08:21.119" v="2998"/>
          <ac:inkMkLst>
            <pc:docMk/>
            <pc:sldMk cId="4246118913" sldId="643"/>
            <ac:inkMk id="35" creationId="{8BCDE7B2-13E1-410B-B681-BE88A9644C37}"/>
          </ac:inkMkLst>
        </pc:inkChg>
        <pc:inkChg chg="add del">
          <ac:chgData name="Viet Anh Nguyen" userId="b95f61ff061388d5" providerId="LiveId" clId="{D69AC314-BFE5-4660-9154-E65219F83AC9}" dt="2022-03-02T07:08:21.119" v="2998"/>
          <ac:inkMkLst>
            <pc:docMk/>
            <pc:sldMk cId="4246118913" sldId="643"/>
            <ac:inkMk id="36" creationId="{A6943454-8243-4846-B8F0-9EFF92588A7F}"/>
          </ac:inkMkLst>
        </pc:inkChg>
        <pc:inkChg chg="add">
          <ac:chgData name="Viet Anh Nguyen" userId="b95f61ff061388d5" providerId="LiveId" clId="{D69AC314-BFE5-4660-9154-E65219F83AC9}" dt="2022-03-02T07:08:21.119" v="2998"/>
          <ac:inkMkLst>
            <pc:docMk/>
            <pc:sldMk cId="4246118913" sldId="643"/>
            <ac:inkMk id="37" creationId="{866D8E43-19C7-4531-9A93-C231D4579D47}"/>
          </ac:inkMkLst>
        </pc:inkChg>
        <pc:inkChg chg="add del">
          <ac:chgData name="Viet Anh Nguyen" userId="b95f61ff061388d5" providerId="LiveId" clId="{D69AC314-BFE5-4660-9154-E65219F83AC9}" dt="2022-03-02T07:09:50.502" v="3005"/>
          <ac:inkMkLst>
            <pc:docMk/>
            <pc:sldMk cId="4246118913" sldId="643"/>
            <ac:inkMk id="38" creationId="{F690816A-239D-4525-A72A-87CA9D8B9064}"/>
          </ac:inkMkLst>
        </pc:inkChg>
        <pc:inkChg chg="add del">
          <ac:chgData name="Viet Anh Nguyen" userId="b95f61ff061388d5" providerId="LiveId" clId="{D69AC314-BFE5-4660-9154-E65219F83AC9}" dt="2022-03-02T07:09:50.502" v="3005"/>
          <ac:inkMkLst>
            <pc:docMk/>
            <pc:sldMk cId="4246118913" sldId="643"/>
            <ac:inkMk id="39" creationId="{DC6B0E45-64F9-47A8-B101-D9066EF655C0}"/>
          </ac:inkMkLst>
        </pc:inkChg>
        <pc:inkChg chg="add del">
          <ac:chgData name="Viet Anh Nguyen" userId="b95f61ff061388d5" providerId="LiveId" clId="{D69AC314-BFE5-4660-9154-E65219F83AC9}" dt="2022-03-02T07:09:50.502" v="3005"/>
          <ac:inkMkLst>
            <pc:docMk/>
            <pc:sldMk cId="4246118913" sldId="643"/>
            <ac:inkMk id="40" creationId="{CD2E8E20-B628-4AAE-888A-283A2DDB4650}"/>
          </ac:inkMkLst>
        </pc:inkChg>
        <pc:inkChg chg="add del">
          <ac:chgData name="Viet Anh Nguyen" userId="b95f61ff061388d5" providerId="LiveId" clId="{D69AC314-BFE5-4660-9154-E65219F83AC9}" dt="2022-03-02T07:09:50.502" v="3005"/>
          <ac:inkMkLst>
            <pc:docMk/>
            <pc:sldMk cId="4246118913" sldId="643"/>
            <ac:inkMk id="41" creationId="{C3E178F6-D59A-42F0-A6BE-ED1A39D90403}"/>
          </ac:inkMkLst>
        </pc:inkChg>
        <pc:inkChg chg="add del">
          <ac:chgData name="Viet Anh Nguyen" userId="b95f61ff061388d5" providerId="LiveId" clId="{D69AC314-BFE5-4660-9154-E65219F83AC9}" dt="2022-03-02T07:09:50.502" v="3005"/>
          <ac:inkMkLst>
            <pc:docMk/>
            <pc:sldMk cId="4246118913" sldId="643"/>
            <ac:inkMk id="42" creationId="{D6C9A6A3-24B4-4538-B75B-61641BE961D0}"/>
          </ac:inkMkLst>
        </pc:inkChg>
        <pc:inkChg chg="add del">
          <ac:chgData name="Viet Anh Nguyen" userId="b95f61ff061388d5" providerId="LiveId" clId="{D69AC314-BFE5-4660-9154-E65219F83AC9}" dt="2022-03-02T07:09:50.502" v="3005"/>
          <ac:inkMkLst>
            <pc:docMk/>
            <pc:sldMk cId="4246118913" sldId="643"/>
            <ac:inkMk id="43" creationId="{D852C7E6-9661-4032-A654-2618F5110574}"/>
          </ac:inkMkLst>
        </pc:inkChg>
        <pc:inkChg chg="add del">
          <ac:chgData name="Viet Anh Nguyen" userId="b95f61ff061388d5" providerId="LiveId" clId="{D69AC314-BFE5-4660-9154-E65219F83AC9}" dt="2022-03-02T07:09:51.610" v="3009"/>
          <ac:inkMkLst>
            <pc:docMk/>
            <pc:sldMk cId="4246118913" sldId="643"/>
            <ac:inkMk id="44" creationId="{9D766D7A-6E17-43EB-A399-3662D01211EC}"/>
          </ac:inkMkLst>
        </pc:inkChg>
        <pc:inkChg chg="add del">
          <ac:chgData name="Viet Anh Nguyen" userId="b95f61ff061388d5" providerId="LiveId" clId="{D69AC314-BFE5-4660-9154-E65219F83AC9}" dt="2022-03-02T07:09:52.627" v="3013"/>
          <ac:inkMkLst>
            <pc:docMk/>
            <pc:sldMk cId="4246118913" sldId="643"/>
            <ac:inkMk id="45" creationId="{1493C271-E076-49F1-AC67-3753A8FE3855}"/>
          </ac:inkMkLst>
        </pc:inkChg>
        <pc:inkChg chg="add del">
          <ac:chgData name="Viet Anh Nguyen" userId="b95f61ff061388d5" providerId="LiveId" clId="{D69AC314-BFE5-4660-9154-E65219F83AC9}" dt="2022-03-02T07:09:51.610" v="3009"/>
          <ac:inkMkLst>
            <pc:docMk/>
            <pc:sldMk cId="4246118913" sldId="643"/>
            <ac:inkMk id="46" creationId="{4C9B4AF2-2A64-45F3-8647-009DDDE2B8AA}"/>
          </ac:inkMkLst>
        </pc:inkChg>
        <pc:inkChg chg="add del">
          <ac:chgData name="Viet Anh Nguyen" userId="b95f61ff061388d5" providerId="LiveId" clId="{D69AC314-BFE5-4660-9154-E65219F83AC9}" dt="2022-03-02T07:09:51.610" v="3009"/>
          <ac:inkMkLst>
            <pc:docMk/>
            <pc:sldMk cId="4246118913" sldId="643"/>
            <ac:inkMk id="47" creationId="{685B8CDC-063E-4B9B-995F-C49A59C4CADC}"/>
          </ac:inkMkLst>
        </pc:inkChg>
        <pc:inkChg chg="add del">
          <ac:chgData name="Viet Anh Nguyen" userId="b95f61ff061388d5" providerId="LiveId" clId="{D69AC314-BFE5-4660-9154-E65219F83AC9}" dt="2022-03-02T07:09:51.610" v="3009"/>
          <ac:inkMkLst>
            <pc:docMk/>
            <pc:sldMk cId="4246118913" sldId="643"/>
            <ac:inkMk id="48" creationId="{2C13D51C-B532-4C8F-AB81-C7607DB0CE54}"/>
          </ac:inkMkLst>
        </pc:inkChg>
        <pc:inkChg chg="add del">
          <ac:chgData name="Viet Anh Nguyen" userId="b95f61ff061388d5" providerId="LiveId" clId="{D69AC314-BFE5-4660-9154-E65219F83AC9}" dt="2022-03-02T07:09:52.627" v="3013"/>
          <ac:inkMkLst>
            <pc:docMk/>
            <pc:sldMk cId="4246118913" sldId="643"/>
            <ac:inkMk id="49" creationId="{FC064398-AA81-4D22-B058-3B53AC4EFC29}"/>
          </ac:inkMkLst>
        </pc:inkChg>
        <pc:inkChg chg="add del">
          <ac:chgData name="Viet Anh Nguyen" userId="b95f61ff061388d5" providerId="LiveId" clId="{D69AC314-BFE5-4660-9154-E65219F83AC9}" dt="2022-03-02T07:09:52.627" v="3013"/>
          <ac:inkMkLst>
            <pc:docMk/>
            <pc:sldMk cId="4246118913" sldId="643"/>
            <ac:inkMk id="50" creationId="{AE148ADD-DE18-4A9B-BF03-6087EE6B89BB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51" creationId="{571C299A-A0EF-4DAC-8F30-23B2F04049D6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52" creationId="{9D0AE118-94BC-43DD-98D3-A87E6AD3F72A}"/>
          </ac:inkMkLst>
        </pc:inkChg>
        <pc:inkChg chg="add">
          <ac:chgData name="Viet Anh Nguyen" userId="b95f61ff061388d5" providerId="LiveId" clId="{D69AC314-BFE5-4660-9154-E65219F83AC9}" dt="2022-03-02T07:09:52.627" v="3013"/>
          <ac:inkMkLst>
            <pc:docMk/>
            <pc:sldMk cId="4246118913" sldId="643"/>
            <ac:inkMk id="53" creationId="{B3D23F1E-C26F-49CF-8DAF-A962CBE45ECF}"/>
          </ac:inkMkLst>
        </pc:inkChg>
        <pc:inkChg chg="add del">
          <ac:chgData name="Viet Anh Nguyen" userId="b95f61ff061388d5" providerId="LiveId" clId="{D69AC314-BFE5-4660-9154-E65219F83AC9}" dt="2022-03-02T07:09:55.419" v="3018"/>
          <ac:inkMkLst>
            <pc:docMk/>
            <pc:sldMk cId="4246118913" sldId="643"/>
            <ac:inkMk id="54" creationId="{485724A4-54F7-4FDE-8763-7064239901FA}"/>
          </ac:inkMkLst>
        </pc:inkChg>
        <pc:inkChg chg="add del">
          <ac:chgData name="Viet Anh Nguyen" userId="b95f61ff061388d5" providerId="LiveId" clId="{D69AC314-BFE5-4660-9154-E65219F83AC9}" dt="2022-03-02T07:09:55.419" v="3018"/>
          <ac:inkMkLst>
            <pc:docMk/>
            <pc:sldMk cId="4246118913" sldId="643"/>
            <ac:inkMk id="55" creationId="{4E43A571-0D8C-4C95-BCFA-66C7EBFA2372}"/>
          </ac:inkMkLst>
        </pc:inkChg>
        <pc:inkChg chg="add del">
          <ac:chgData name="Viet Anh Nguyen" userId="b95f61ff061388d5" providerId="LiveId" clId="{D69AC314-BFE5-4660-9154-E65219F83AC9}" dt="2022-03-02T07:09:55.419" v="3018"/>
          <ac:inkMkLst>
            <pc:docMk/>
            <pc:sldMk cId="4246118913" sldId="643"/>
            <ac:inkMk id="56" creationId="{7DF20325-E82D-4A25-8D2F-E2582D2221AE}"/>
          </ac:inkMkLst>
        </pc:inkChg>
        <pc:inkChg chg="add del">
          <ac:chgData name="Viet Anh Nguyen" userId="b95f61ff061388d5" providerId="LiveId" clId="{D69AC314-BFE5-4660-9154-E65219F83AC9}" dt="2022-03-02T07:09:55.419" v="3018"/>
          <ac:inkMkLst>
            <pc:docMk/>
            <pc:sldMk cId="4246118913" sldId="643"/>
            <ac:inkMk id="57" creationId="{D4FFB258-A107-4C1B-AAA3-4EF203E05280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58" creationId="{AF1DF8A1-60F0-40C1-AF34-35A0BA1530E3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59" creationId="{5EB1DAAA-163E-44CF-94B8-8A39DDD263DB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60" creationId="{F9A59577-3C9B-4F86-89E7-2445C2DFD001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61" creationId="{EF768969-9554-4CF1-86B2-2F05DAF00B82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62" creationId="{C8126366-DB7D-486B-87CB-5DFA7352EBB9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63" creationId="{BBE12A45-8B24-4CB9-9F57-1622CA46AF2A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64" creationId="{1FFB77C6-F8DA-4271-BEBC-52C1F2CA6137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65" creationId="{F1BEC392-F095-499E-99AE-BEBDE30F6C85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66" creationId="{C5158394-FE5B-4E61-B8B3-222C3ACE018B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67" creationId="{0ACA2DC0-8045-4A47-8BE7-9086FD1D4F7A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68" creationId="{3F1E12BE-EC3B-4D65-9C9A-3D3DBB9DDBC5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69" creationId="{D4C5813D-0FE5-48A4-852E-11651B04900A}"/>
          </ac:inkMkLst>
        </pc:inkChg>
        <pc:inkChg chg="add del">
          <ac:chgData name="Viet Anh Nguyen" userId="b95f61ff061388d5" providerId="LiveId" clId="{D69AC314-BFE5-4660-9154-E65219F83AC9}" dt="2022-03-02T07:10:00.489" v="3031"/>
          <ac:inkMkLst>
            <pc:docMk/>
            <pc:sldMk cId="4246118913" sldId="643"/>
            <ac:inkMk id="70" creationId="{417B4528-5A77-446E-B8C9-D3BEE8642B1D}"/>
          </ac:inkMkLst>
        </pc:inkChg>
        <pc:inkChg chg="add del">
          <ac:chgData name="Viet Anh Nguyen" userId="b95f61ff061388d5" providerId="LiveId" clId="{D69AC314-BFE5-4660-9154-E65219F83AC9}" dt="2022-03-02T07:10:01.732" v="3034"/>
          <ac:inkMkLst>
            <pc:docMk/>
            <pc:sldMk cId="4246118913" sldId="643"/>
            <ac:inkMk id="71" creationId="{94FC723D-5F9D-4E2C-BD49-CC826DDD47E1}"/>
          </ac:inkMkLst>
        </pc:inkChg>
        <pc:inkChg chg="add del">
          <ac:chgData name="Viet Anh Nguyen" userId="b95f61ff061388d5" providerId="LiveId" clId="{D69AC314-BFE5-4660-9154-E65219F83AC9}" dt="2022-03-02T07:10:01.732" v="3034"/>
          <ac:inkMkLst>
            <pc:docMk/>
            <pc:sldMk cId="4246118913" sldId="643"/>
            <ac:inkMk id="72" creationId="{BA329ECA-CCBB-459B-A2B7-CE3FA8C4BB62}"/>
          </ac:inkMkLst>
        </pc:inkChg>
        <pc:inkChg chg="add del">
          <ac:chgData name="Viet Anh Nguyen" userId="b95f61ff061388d5" providerId="LiveId" clId="{D69AC314-BFE5-4660-9154-E65219F83AC9}" dt="2022-03-02T07:10:01.732" v="3034"/>
          <ac:inkMkLst>
            <pc:docMk/>
            <pc:sldMk cId="4246118913" sldId="643"/>
            <ac:inkMk id="73" creationId="{689588B4-9CBF-4ACC-9005-EA0FB3418DD5}"/>
          </ac:inkMkLst>
        </pc:inkChg>
        <pc:inkChg chg="add">
          <ac:chgData name="Viet Anh Nguyen" userId="b95f61ff061388d5" providerId="LiveId" clId="{D69AC314-BFE5-4660-9154-E65219F83AC9}" dt="2022-03-02T07:10:01.732" v="3034"/>
          <ac:inkMkLst>
            <pc:docMk/>
            <pc:sldMk cId="4246118913" sldId="643"/>
            <ac:inkMk id="74" creationId="{62BE2EDE-18C6-441C-8238-A28CD3EC5528}"/>
          </ac:inkMkLst>
        </pc:inkChg>
      </pc:sldChg>
      <pc:sldChg chg="addSp delSp modSp new mod">
        <pc:chgData name="Viet Anh Nguyen" userId="b95f61ff061388d5" providerId="LiveId" clId="{D69AC314-BFE5-4660-9154-E65219F83AC9}" dt="2022-03-02T08:32:38.761" v="3253"/>
        <pc:sldMkLst>
          <pc:docMk/>
          <pc:sldMk cId="3963261887" sldId="644"/>
        </pc:sldMkLst>
        <pc:inkChg chg="add del">
          <ac:chgData name="Viet Anh Nguyen" userId="b95f61ff061388d5" providerId="LiveId" clId="{D69AC314-BFE5-4660-9154-E65219F83AC9}" dt="2022-03-02T08:16:06.284" v="3047"/>
          <ac:inkMkLst>
            <pc:docMk/>
            <pc:sldMk cId="3963261887" sldId="644"/>
            <ac:inkMk id="2" creationId="{71F289A5-F960-45B2-B996-2F67FE2CC5EC}"/>
          </ac:inkMkLst>
        </pc:inkChg>
        <pc:inkChg chg="add del">
          <ac:chgData name="Viet Anh Nguyen" userId="b95f61ff061388d5" providerId="LiveId" clId="{D69AC314-BFE5-4660-9154-E65219F83AC9}" dt="2022-03-02T08:16:06.284" v="3047"/>
          <ac:inkMkLst>
            <pc:docMk/>
            <pc:sldMk cId="3963261887" sldId="644"/>
            <ac:inkMk id="3" creationId="{1A6E8890-E08B-46DA-BD09-9EF940235707}"/>
          </ac:inkMkLst>
        </pc:inkChg>
        <pc:inkChg chg="add del">
          <ac:chgData name="Viet Anh Nguyen" userId="b95f61ff061388d5" providerId="LiveId" clId="{D69AC314-BFE5-4660-9154-E65219F83AC9}" dt="2022-03-02T08:16:06.284" v="3047"/>
          <ac:inkMkLst>
            <pc:docMk/>
            <pc:sldMk cId="3963261887" sldId="644"/>
            <ac:inkMk id="4" creationId="{E4FD449A-38BD-4B66-874E-967A64D36CAC}"/>
          </ac:inkMkLst>
        </pc:inkChg>
        <pc:inkChg chg="add del">
          <ac:chgData name="Viet Anh Nguyen" userId="b95f61ff061388d5" providerId="LiveId" clId="{D69AC314-BFE5-4660-9154-E65219F83AC9}" dt="2022-03-02T08:16:06.284" v="3047"/>
          <ac:inkMkLst>
            <pc:docMk/>
            <pc:sldMk cId="3963261887" sldId="644"/>
            <ac:inkMk id="5" creationId="{17CA99CF-6176-4F29-A4AC-FE3F79F4C2C4}"/>
          </ac:inkMkLst>
        </pc:inkChg>
        <pc:inkChg chg="add del">
          <ac:chgData name="Viet Anh Nguyen" userId="b95f61ff061388d5" providerId="LiveId" clId="{D69AC314-BFE5-4660-9154-E65219F83AC9}" dt="2022-03-02T08:16:06.284" v="3047"/>
          <ac:inkMkLst>
            <pc:docMk/>
            <pc:sldMk cId="3963261887" sldId="644"/>
            <ac:inkMk id="6" creationId="{6B6A08EB-BDB4-4B3C-8CDC-649C5F862705}"/>
          </ac:inkMkLst>
        </pc:inkChg>
        <pc:inkChg chg="add del">
          <ac:chgData name="Viet Anh Nguyen" userId="b95f61ff061388d5" providerId="LiveId" clId="{D69AC314-BFE5-4660-9154-E65219F83AC9}" dt="2022-03-02T08:16:06.284" v="3047"/>
          <ac:inkMkLst>
            <pc:docMk/>
            <pc:sldMk cId="3963261887" sldId="644"/>
            <ac:inkMk id="7" creationId="{4B1063F1-0381-4D1F-A9E9-D12CF6706DAF}"/>
          </ac:inkMkLst>
        </pc:inkChg>
        <pc:inkChg chg="add del">
          <ac:chgData name="Viet Anh Nguyen" userId="b95f61ff061388d5" providerId="LiveId" clId="{D69AC314-BFE5-4660-9154-E65219F83AC9}" dt="2022-03-02T08:16:06.284" v="3047"/>
          <ac:inkMkLst>
            <pc:docMk/>
            <pc:sldMk cId="3963261887" sldId="644"/>
            <ac:inkMk id="8" creationId="{2AEDE9E0-E5DE-4703-99EF-C4F2AEEF006D}"/>
          </ac:inkMkLst>
        </pc:inkChg>
        <pc:inkChg chg="add del">
          <ac:chgData name="Viet Anh Nguyen" userId="b95f61ff061388d5" providerId="LiveId" clId="{D69AC314-BFE5-4660-9154-E65219F83AC9}" dt="2022-03-02T08:16:06.284" v="3047"/>
          <ac:inkMkLst>
            <pc:docMk/>
            <pc:sldMk cId="3963261887" sldId="644"/>
            <ac:inkMk id="9" creationId="{AA556192-6DD9-4167-BCBE-D9E54C450D7B}"/>
          </ac:inkMkLst>
        </pc:inkChg>
        <pc:inkChg chg="add">
          <ac:chgData name="Viet Anh Nguyen" userId="b95f61ff061388d5" providerId="LiveId" clId="{D69AC314-BFE5-4660-9154-E65219F83AC9}" dt="2022-03-02T08:16:06.284" v="3047"/>
          <ac:inkMkLst>
            <pc:docMk/>
            <pc:sldMk cId="3963261887" sldId="644"/>
            <ac:inkMk id="10" creationId="{002EF37A-ABCA-423A-9609-E0C376932521}"/>
          </ac:inkMkLst>
        </pc:inkChg>
        <pc:inkChg chg="add del">
          <ac:chgData name="Viet Anh Nguyen" userId="b95f61ff061388d5" providerId="LiveId" clId="{D69AC314-BFE5-4660-9154-E65219F83AC9}" dt="2022-03-02T08:16:09.181" v="3052"/>
          <ac:inkMkLst>
            <pc:docMk/>
            <pc:sldMk cId="3963261887" sldId="644"/>
            <ac:inkMk id="11" creationId="{D16D9055-4D47-4D1F-8832-530455602D0C}"/>
          </ac:inkMkLst>
        </pc:inkChg>
        <pc:inkChg chg="add del">
          <ac:chgData name="Viet Anh Nguyen" userId="b95f61ff061388d5" providerId="LiveId" clId="{D69AC314-BFE5-4660-9154-E65219F83AC9}" dt="2022-03-02T08:16:09.181" v="3052"/>
          <ac:inkMkLst>
            <pc:docMk/>
            <pc:sldMk cId="3963261887" sldId="644"/>
            <ac:inkMk id="12" creationId="{095300AF-7736-4AEE-B84F-A6552238C335}"/>
          </ac:inkMkLst>
        </pc:inkChg>
        <pc:inkChg chg="add del">
          <ac:chgData name="Viet Anh Nguyen" userId="b95f61ff061388d5" providerId="LiveId" clId="{D69AC314-BFE5-4660-9154-E65219F83AC9}" dt="2022-03-02T08:16:09.181" v="3052"/>
          <ac:inkMkLst>
            <pc:docMk/>
            <pc:sldMk cId="3963261887" sldId="644"/>
            <ac:inkMk id="13" creationId="{735A6185-2292-413E-96D8-29FBD4688870}"/>
          </ac:inkMkLst>
        </pc:inkChg>
        <pc:inkChg chg="add del">
          <ac:chgData name="Viet Anh Nguyen" userId="b95f61ff061388d5" providerId="LiveId" clId="{D69AC314-BFE5-4660-9154-E65219F83AC9}" dt="2022-03-02T08:16:09.181" v="3052"/>
          <ac:inkMkLst>
            <pc:docMk/>
            <pc:sldMk cId="3963261887" sldId="644"/>
            <ac:inkMk id="14" creationId="{BDD4B1B7-89DB-4D83-B074-CAFE4D6BC51A}"/>
          </ac:inkMkLst>
        </pc:inkChg>
        <pc:inkChg chg="add">
          <ac:chgData name="Viet Anh Nguyen" userId="b95f61ff061388d5" providerId="LiveId" clId="{D69AC314-BFE5-4660-9154-E65219F83AC9}" dt="2022-03-02T08:16:09.181" v="3052"/>
          <ac:inkMkLst>
            <pc:docMk/>
            <pc:sldMk cId="3963261887" sldId="644"/>
            <ac:inkMk id="15" creationId="{5F713726-A576-4316-9A95-B694D803E907}"/>
          </ac:inkMkLst>
        </pc:inkChg>
        <pc:inkChg chg="add del">
          <ac:chgData name="Viet Anh Nguyen" userId="b95f61ff061388d5" providerId="LiveId" clId="{D69AC314-BFE5-4660-9154-E65219F83AC9}" dt="2022-03-02T08:16:30.942" v="3057"/>
          <ac:inkMkLst>
            <pc:docMk/>
            <pc:sldMk cId="3963261887" sldId="644"/>
            <ac:inkMk id="16" creationId="{EF9C411D-D6A5-4210-ABC6-45A17A23CCC5}"/>
          </ac:inkMkLst>
        </pc:inkChg>
        <pc:inkChg chg="add del">
          <ac:chgData name="Viet Anh Nguyen" userId="b95f61ff061388d5" providerId="LiveId" clId="{D69AC314-BFE5-4660-9154-E65219F83AC9}" dt="2022-03-02T08:16:30.942" v="3057"/>
          <ac:inkMkLst>
            <pc:docMk/>
            <pc:sldMk cId="3963261887" sldId="644"/>
            <ac:inkMk id="17" creationId="{2A0F7E18-5BC8-4D27-9035-83363F04301E}"/>
          </ac:inkMkLst>
        </pc:inkChg>
        <pc:inkChg chg="add del">
          <ac:chgData name="Viet Anh Nguyen" userId="b95f61ff061388d5" providerId="LiveId" clId="{D69AC314-BFE5-4660-9154-E65219F83AC9}" dt="2022-03-02T08:16:30.942" v="3057"/>
          <ac:inkMkLst>
            <pc:docMk/>
            <pc:sldMk cId="3963261887" sldId="644"/>
            <ac:inkMk id="18" creationId="{0B593AD9-12CD-4CAF-B5D9-1977B57E47B9}"/>
          </ac:inkMkLst>
        </pc:inkChg>
        <pc:inkChg chg="add del">
          <ac:chgData name="Viet Anh Nguyen" userId="b95f61ff061388d5" providerId="LiveId" clId="{D69AC314-BFE5-4660-9154-E65219F83AC9}" dt="2022-03-02T08:16:30.942" v="3057"/>
          <ac:inkMkLst>
            <pc:docMk/>
            <pc:sldMk cId="3963261887" sldId="644"/>
            <ac:inkMk id="19" creationId="{912F25BE-6E89-4157-A06D-AD3E2C9CB512}"/>
          </ac:inkMkLst>
        </pc:inkChg>
        <pc:inkChg chg="add mod">
          <ac:chgData name="Viet Anh Nguyen" userId="b95f61ff061388d5" providerId="LiveId" clId="{D69AC314-BFE5-4660-9154-E65219F83AC9}" dt="2022-03-02T08:23:50.609" v="3146"/>
          <ac:inkMkLst>
            <pc:docMk/>
            <pc:sldMk cId="3963261887" sldId="644"/>
            <ac:inkMk id="20" creationId="{CF6CFB24-FCEB-4395-9BFA-577B6FB951B0}"/>
          </ac:inkMkLst>
        </pc:inkChg>
        <pc:inkChg chg="add del">
          <ac:chgData name="Viet Anh Nguyen" userId="b95f61ff061388d5" providerId="LiveId" clId="{D69AC314-BFE5-4660-9154-E65219F83AC9}" dt="2022-03-02T08:20:55.597" v="3061"/>
          <ac:inkMkLst>
            <pc:docMk/>
            <pc:sldMk cId="3963261887" sldId="644"/>
            <ac:inkMk id="21" creationId="{A7C1046D-37CC-4473-8865-8298C5B5AFDF}"/>
          </ac:inkMkLst>
        </pc:inkChg>
        <pc:inkChg chg="add del">
          <ac:chgData name="Viet Anh Nguyen" userId="b95f61ff061388d5" providerId="LiveId" clId="{D69AC314-BFE5-4660-9154-E65219F83AC9}" dt="2022-03-02T08:20:55.597" v="3061"/>
          <ac:inkMkLst>
            <pc:docMk/>
            <pc:sldMk cId="3963261887" sldId="644"/>
            <ac:inkMk id="22" creationId="{A8E257AC-9147-41AB-AD1A-AF2816629FF3}"/>
          </ac:inkMkLst>
        </pc:inkChg>
        <pc:inkChg chg="add del">
          <ac:chgData name="Viet Anh Nguyen" userId="b95f61ff061388d5" providerId="LiveId" clId="{D69AC314-BFE5-4660-9154-E65219F83AC9}" dt="2022-03-02T08:20:55.597" v="3061"/>
          <ac:inkMkLst>
            <pc:docMk/>
            <pc:sldMk cId="3963261887" sldId="644"/>
            <ac:inkMk id="23" creationId="{4F4774EA-5135-448C-BE15-029944E480B2}"/>
          </ac:inkMkLst>
        </pc:inkChg>
        <pc:inkChg chg="add del">
          <ac:chgData name="Viet Anh Nguyen" userId="b95f61ff061388d5" providerId="LiveId" clId="{D69AC314-BFE5-4660-9154-E65219F83AC9}" dt="2022-03-02T08:20:57.228" v="3065"/>
          <ac:inkMkLst>
            <pc:docMk/>
            <pc:sldMk cId="3963261887" sldId="644"/>
            <ac:inkMk id="24" creationId="{E190199C-AEDC-438A-959D-ED642CFB521A}"/>
          </ac:inkMkLst>
        </pc:inkChg>
        <pc:inkChg chg="add del">
          <ac:chgData name="Viet Anh Nguyen" userId="b95f61ff061388d5" providerId="LiveId" clId="{D69AC314-BFE5-4660-9154-E65219F83AC9}" dt="2022-03-02T08:20:57.228" v="3065"/>
          <ac:inkMkLst>
            <pc:docMk/>
            <pc:sldMk cId="3963261887" sldId="644"/>
            <ac:inkMk id="25" creationId="{CD073DAB-7C6F-459F-8555-A087587CD5E8}"/>
          </ac:inkMkLst>
        </pc:inkChg>
        <pc:inkChg chg="add del">
          <ac:chgData name="Viet Anh Nguyen" userId="b95f61ff061388d5" providerId="LiveId" clId="{D69AC314-BFE5-4660-9154-E65219F83AC9}" dt="2022-03-02T08:20:57.228" v="3065"/>
          <ac:inkMkLst>
            <pc:docMk/>
            <pc:sldMk cId="3963261887" sldId="644"/>
            <ac:inkMk id="26" creationId="{85E9010B-D45D-48B4-902D-722FF2F2C668}"/>
          </ac:inkMkLst>
        </pc:inkChg>
        <pc:inkChg chg="add">
          <ac:chgData name="Viet Anh Nguyen" userId="b95f61ff061388d5" providerId="LiveId" clId="{D69AC314-BFE5-4660-9154-E65219F83AC9}" dt="2022-03-02T08:20:56.302" v="3064" actId="9405"/>
          <ac:inkMkLst>
            <pc:docMk/>
            <pc:sldMk cId="3963261887" sldId="644"/>
            <ac:inkMk id="27" creationId="{76B610A6-0B2F-41F7-84B5-38109099076D}"/>
          </ac:inkMkLst>
        </pc:inkChg>
        <pc:inkChg chg="add">
          <ac:chgData name="Viet Anh Nguyen" userId="b95f61ff061388d5" providerId="LiveId" clId="{D69AC314-BFE5-4660-9154-E65219F83AC9}" dt="2022-03-02T08:20:57.228" v="3065"/>
          <ac:inkMkLst>
            <pc:docMk/>
            <pc:sldMk cId="3963261887" sldId="644"/>
            <ac:inkMk id="28" creationId="{F9060942-D26A-4D37-B07A-AE7B8F9A28BD}"/>
          </ac:inkMkLst>
        </pc:inkChg>
        <pc:inkChg chg="add del">
          <ac:chgData name="Viet Anh Nguyen" userId="b95f61ff061388d5" providerId="LiveId" clId="{D69AC314-BFE5-4660-9154-E65219F83AC9}" dt="2022-03-02T08:21:01.785" v="3071"/>
          <ac:inkMkLst>
            <pc:docMk/>
            <pc:sldMk cId="3963261887" sldId="644"/>
            <ac:inkMk id="29" creationId="{AC4AF377-DA56-40BF-B81D-AA921D4C1E3E}"/>
          </ac:inkMkLst>
        </pc:inkChg>
        <pc:inkChg chg="add del">
          <ac:chgData name="Viet Anh Nguyen" userId="b95f61ff061388d5" providerId="LiveId" clId="{D69AC314-BFE5-4660-9154-E65219F83AC9}" dt="2022-03-02T08:21:01.785" v="3071"/>
          <ac:inkMkLst>
            <pc:docMk/>
            <pc:sldMk cId="3963261887" sldId="644"/>
            <ac:inkMk id="30" creationId="{B01DC1C4-E288-47A2-9F3C-3215FA7EE278}"/>
          </ac:inkMkLst>
        </pc:inkChg>
        <pc:inkChg chg="add del">
          <ac:chgData name="Viet Anh Nguyen" userId="b95f61ff061388d5" providerId="LiveId" clId="{D69AC314-BFE5-4660-9154-E65219F83AC9}" dt="2022-03-02T08:21:01.785" v="3071"/>
          <ac:inkMkLst>
            <pc:docMk/>
            <pc:sldMk cId="3963261887" sldId="644"/>
            <ac:inkMk id="31" creationId="{B6370440-50F4-435F-A60C-40C8DF2AC4F2}"/>
          </ac:inkMkLst>
        </pc:inkChg>
        <pc:inkChg chg="add del">
          <ac:chgData name="Viet Anh Nguyen" userId="b95f61ff061388d5" providerId="LiveId" clId="{D69AC314-BFE5-4660-9154-E65219F83AC9}" dt="2022-03-02T08:21:04.595" v="3075"/>
          <ac:inkMkLst>
            <pc:docMk/>
            <pc:sldMk cId="3963261887" sldId="644"/>
            <ac:inkMk id="32" creationId="{447F1B34-D59C-49FC-B163-47C946013209}"/>
          </ac:inkMkLst>
        </pc:inkChg>
        <pc:inkChg chg="add del">
          <ac:chgData name="Viet Anh Nguyen" userId="b95f61ff061388d5" providerId="LiveId" clId="{D69AC314-BFE5-4660-9154-E65219F83AC9}" dt="2022-03-02T08:21:04.595" v="3075"/>
          <ac:inkMkLst>
            <pc:docMk/>
            <pc:sldMk cId="3963261887" sldId="644"/>
            <ac:inkMk id="33" creationId="{EB89FDF5-F12F-460E-BDAA-9C84176329D4}"/>
          </ac:inkMkLst>
        </pc:inkChg>
        <pc:inkChg chg="add">
          <ac:chgData name="Viet Anh Nguyen" userId="b95f61ff061388d5" providerId="LiveId" clId="{D69AC314-BFE5-4660-9154-E65219F83AC9}" dt="2022-03-02T08:21:01.785" v="3071"/>
          <ac:inkMkLst>
            <pc:docMk/>
            <pc:sldMk cId="3963261887" sldId="644"/>
            <ac:inkMk id="34" creationId="{19DCAD54-65BD-4411-863B-36DF1376D727}"/>
          </ac:inkMkLst>
        </pc:inkChg>
        <pc:inkChg chg="add del">
          <ac:chgData name="Viet Anh Nguyen" userId="b95f61ff061388d5" providerId="LiveId" clId="{D69AC314-BFE5-4660-9154-E65219F83AC9}" dt="2022-03-02T08:21:04.595" v="3075"/>
          <ac:inkMkLst>
            <pc:docMk/>
            <pc:sldMk cId="3963261887" sldId="644"/>
            <ac:inkMk id="35" creationId="{CBE980D4-D476-4A8D-9828-F9E997B93E29}"/>
          </ac:inkMkLst>
        </pc:inkChg>
        <pc:inkChg chg="add del">
          <ac:chgData name="Viet Anh Nguyen" userId="b95f61ff061388d5" providerId="LiveId" clId="{D69AC314-BFE5-4660-9154-E65219F83AC9}" dt="2022-03-02T08:21:04.595" v="3075"/>
          <ac:inkMkLst>
            <pc:docMk/>
            <pc:sldMk cId="3963261887" sldId="644"/>
            <ac:inkMk id="36" creationId="{6FFD3AB2-4CF0-46CF-B684-EB00DCED299E}"/>
          </ac:inkMkLst>
        </pc:inkChg>
        <pc:inkChg chg="add del">
          <ac:chgData name="Viet Anh Nguyen" userId="b95f61ff061388d5" providerId="LiveId" clId="{D69AC314-BFE5-4660-9154-E65219F83AC9}" dt="2022-03-02T08:21:04.595" v="3075"/>
          <ac:inkMkLst>
            <pc:docMk/>
            <pc:sldMk cId="3963261887" sldId="644"/>
            <ac:inkMk id="37" creationId="{921F14B6-7CB5-4A05-976B-2FEFB37294E7}"/>
          </ac:inkMkLst>
        </pc:inkChg>
        <pc:inkChg chg="add">
          <ac:chgData name="Viet Anh Nguyen" userId="b95f61ff061388d5" providerId="LiveId" clId="{D69AC314-BFE5-4660-9154-E65219F83AC9}" dt="2022-03-02T08:21:04.595" v="3075"/>
          <ac:inkMkLst>
            <pc:docMk/>
            <pc:sldMk cId="3963261887" sldId="644"/>
            <ac:inkMk id="38" creationId="{3BA389AE-20DF-498A-BCB2-8F651A64C5E6}"/>
          </ac:inkMkLst>
        </pc:inkChg>
        <pc:inkChg chg="add del">
          <ac:chgData name="Viet Anh Nguyen" userId="b95f61ff061388d5" providerId="LiveId" clId="{D69AC314-BFE5-4660-9154-E65219F83AC9}" dt="2022-03-02T08:21:09.510" v="3079"/>
          <ac:inkMkLst>
            <pc:docMk/>
            <pc:sldMk cId="3963261887" sldId="644"/>
            <ac:inkMk id="39" creationId="{BFAF86D3-FF25-4E71-BB9D-16A1AB21C0E1}"/>
          </ac:inkMkLst>
        </pc:inkChg>
        <pc:inkChg chg="add del">
          <ac:chgData name="Viet Anh Nguyen" userId="b95f61ff061388d5" providerId="LiveId" clId="{D69AC314-BFE5-4660-9154-E65219F83AC9}" dt="2022-03-02T08:21:09.510" v="3079"/>
          <ac:inkMkLst>
            <pc:docMk/>
            <pc:sldMk cId="3963261887" sldId="644"/>
            <ac:inkMk id="40" creationId="{0C0AED70-BCEC-4F38-94D6-42698583C830}"/>
          </ac:inkMkLst>
        </pc:inkChg>
        <pc:inkChg chg="add del">
          <ac:chgData name="Viet Anh Nguyen" userId="b95f61ff061388d5" providerId="LiveId" clId="{D69AC314-BFE5-4660-9154-E65219F83AC9}" dt="2022-03-02T08:21:09.510" v="3079"/>
          <ac:inkMkLst>
            <pc:docMk/>
            <pc:sldMk cId="3963261887" sldId="644"/>
            <ac:inkMk id="41" creationId="{D0385018-E737-4907-8074-F55DCBB52FE8}"/>
          </ac:inkMkLst>
        </pc:inkChg>
        <pc:inkChg chg="add del">
          <ac:chgData name="Viet Anh Nguyen" userId="b95f61ff061388d5" providerId="LiveId" clId="{D69AC314-BFE5-4660-9154-E65219F83AC9}" dt="2022-03-02T08:21:10.522" v="3082"/>
          <ac:inkMkLst>
            <pc:docMk/>
            <pc:sldMk cId="3963261887" sldId="644"/>
            <ac:inkMk id="42" creationId="{E5D9EC62-0BC1-44B5-8581-4FF747F8C9DD}"/>
          </ac:inkMkLst>
        </pc:inkChg>
        <pc:inkChg chg="add del">
          <ac:chgData name="Viet Anh Nguyen" userId="b95f61ff061388d5" providerId="LiveId" clId="{D69AC314-BFE5-4660-9154-E65219F83AC9}" dt="2022-03-02T08:21:10.522" v="3082"/>
          <ac:inkMkLst>
            <pc:docMk/>
            <pc:sldMk cId="3963261887" sldId="644"/>
            <ac:inkMk id="43" creationId="{F679756A-E370-4D6B-89CA-6089BF2958F0}"/>
          </ac:inkMkLst>
        </pc:inkChg>
        <pc:inkChg chg="add del">
          <ac:chgData name="Viet Anh Nguyen" userId="b95f61ff061388d5" providerId="LiveId" clId="{D69AC314-BFE5-4660-9154-E65219F83AC9}" dt="2022-03-02T08:21:10.522" v="3082"/>
          <ac:inkMkLst>
            <pc:docMk/>
            <pc:sldMk cId="3963261887" sldId="644"/>
            <ac:inkMk id="44" creationId="{EC2F5827-DFF2-4C9C-A5B9-490EF4B928A7}"/>
          </ac:inkMkLst>
        </pc:inkChg>
        <pc:inkChg chg="add">
          <ac:chgData name="Viet Anh Nguyen" userId="b95f61ff061388d5" providerId="LiveId" clId="{D69AC314-BFE5-4660-9154-E65219F83AC9}" dt="2022-03-02T08:21:10.522" v="3082"/>
          <ac:inkMkLst>
            <pc:docMk/>
            <pc:sldMk cId="3963261887" sldId="644"/>
            <ac:inkMk id="45" creationId="{50A9C9AE-AF0F-4207-B3B3-B7A0C4E291F2}"/>
          </ac:inkMkLst>
        </pc:inkChg>
        <pc:inkChg chg="add del">
          <ac:chgData name="Viet Anh Nguyen" userId="b95f61ff061388d5" providerId="LiveId" clId="{D69AC314-BFE5-4660-9154-E65219F83AC9}" dt="2022-03-02T08:21:16.525" v="3088"/>
          <ac:inkMkLst>
            <pc:docMk/>
            <pc:sldMk cId="3963261887" sldId="644"/>
            <ac:inkMk id="46" creationId="{861504DA-8C2C-4DE4-8BE8-73EBED4159F1}"/>
          </ac:inkMkLst>
        </pc:inkChg>
        <pc:inkChg chg="add del">
          <ac:chgData name="Viet Anh Nguyen" userId="b95f61ff061388d5" providerId="LiveId" clId="{D69AC314-BFE5-4660-9154-E65219F83AC9}" dt="2022-03-02T08:21:16.525" v="3088"/>
          <ac:inkMkLst>
            <pc:docMk/>
            <pc:sldMk cId="3963261887" sldId="644"/>
            <ac:inkMk id="47" creationId="{B6D20E02-FC0E-49A1-9C54-D632096DC128}"/>
          </ac:inkMkLst>
        </pc:inkChg>
        <pc:inkChg chg="add del">
          <ac:chgData name="Viet Anh Nguyen" userId="b95f61ff061388d5" providerId="LiveId" clId="{D69AC314-BFE5-4660-9154-E65219F83AC9}" dt="2022-03-02T08:21:16.525" v="3088"/>
          <ac:inkMkLst>
            <pc:docMk/>
            <pc:sldMk cId="3963261887" sldId="644"/>
            <ac:inkMk id="48" creationId="{3451BA5B-BA77-4C05-8CB4-99A3B1B43FE5}"/>
          </ac:inkMkLst>
        </pc:inkChg>
        <pc:inkChg chg="add del">
          <ac:chgData name="Viet Anh Nguyen" userId="b95f61ff061388d5" providerId="LiveId" clId="{D69AC314-BFE5-4660-9154-E65219F83AC9}" dt="2022-03-02T08:21:16.525" v="3088"/>
          <ac:inkMkLst>
            <pc:docMk/>
            <pc:sldMk cId="3963261887" sldId="644"/>
            <ac:inkMk id="49" creationId="{3C5D02D0-4942-4B52-B6FF-A3DC28E8E865}"/>
          </ac:inkMkLst>
        </pc:inkChg>
        <pc:inkChg chg="add del">
          <ac:chgData name="Viet Anh Nguyen" userId="b95f61ff061388d5" providerId="LiveId" clId="{D69AC314-BFE5-4660-9154-E65219F83AC9}" dt="2022-03-02T08:21:16.525" v="3088"/>
          <ac:inkMkLst>
            <pc:docMk/>
            <pc:sldMk cId="3963261887" sldId="644"/>
            <ac:inkMk id="50" creationId="{D1E9E509-D08A-46BD-9976-B55BFFC47EB7}"/>
          </ac:inkMkLst>
        </pc:inkChg>
        <pc:inkChg chg="add">
          <ac:chgData name="Viet Anh Nguyen" userId="b95f61ff061388d5" providerId="LiveId" clId="{D69AC314-BFE5-4660-9154-E65219F83AC9}" dt="2022-03-02T08:21:16.525" v="3088"/>
          <ac:inkMkLst>
            <pc:docMk/>
            <pc:sldMk cId="3963261887" sldId="644"/>
            <ac:inkMk id="51" creationId="{92A659D1-8C28-472B-BFA8-858660AA8B7C}"/>
          </ac:inkMkLst>
        </pc:inkChg>
        <pc:inkChg chg="add del">
          <ac:chgData name="Viet Anh Nguyen" userId="b95f61ff061388d5" providerId="LiveId" clId="{D69AC314-BFE5-4660-9154-E65219F83AC9}" dt="2022-03-02T08:21:18.442" v="3091"/>
          <ac:inkMkLst>
            <pc:docMk/>
            <pc:sldMk cId="3963261887" sldId="644"/>
            <ac:inkMk id="52" creationId="{74704D81-2053-4C0A-B662-F820A88A8ED5}"/>
          </ac:inkMkLst>
        </pc:inkChg>
        <pc:inkChg chg="add del">
          <ac:chgData name="Viet Anh Nguyen" userId="b95f61ff061388d5" providerId="LiveId" clId="{D69AC314-BFE5-4660-9154-E65219F83AC9}" dt="2022-03-02T08:21:18.442" v="3091"/>
          <ac:inkMkLst>
            <pc:docMk/>
            <pc:sldMk cId="3963261887" sldId="644"/>
            <ac:inkMk id="53" creationId="{E55161F6-FC92-442A-A68C-82EFD29A1DF5}"/>
          </ac:inkMkLst>
        </pc:inkChg>
        <pc:inkChg chg="add del">
          <ac:chgData name="Viet Anh Nguyen" userId="b95f61ff061388d5" providerId="LiveId" clId="{D69AC314-BFE5-4660-9154-E65219F83AC9}" dt="2022-03-02T08:21:19.320" v="3093"/>
          <ac:inkMkLst>
            <pc:docMk/>
            <pc:sldMk cId="3963261887" sldId="644"/>
            <ac:inkMk id="54" creationId="{91E494AF-14B6-41A0-A030-DCCB4CD8FCD5}"/>
          </ac:inkMkLst>
        </pc:inkChg>
        <pc:inkChg chg="add del">
          <ac:chgData name="Viet Anh Nguyen" userId="b95f61ff061388d5" providerId="LiveId" clId="{D69AC314-BFE5-4660-9154-E65219F83AC9}" dt="2022-03-02T08:21:19.320" v="3093"/>
          <ac:inkMkLst>
            <pc:docMk/>
            <pc:sldMk cId="3963261887" sldId="644"/>
            <ac:inkMk id="55" creationId="{C1F13867-31C7-4429-BE3B-1642B13103F9}"/>
          </ac:inkMkLst>
        </pc:inkChg>
        <pc:inkChg chg="add del">
          <ac:chgData name="Viet Anh Nguyen" userId="b95f61ff061388d5" providerId="LiveId" clId="{D69AC314-BFE5-4660-9154-E65219F83AC9}" dt="2022-03-02T08:21:20.284" v="3095"/>
          <ac:inkMkLst>
            <pc:docMk/>
            <pc:sldMk cId="3963261887" sldId="644"/>
            <ac:inkMk id="56" creationId="{BBE14C41-EF9B-436D-9C16-EEBCE73524F2}"/>
          </ac:inkMkLst>
        </pc:inkChg>
        <pc:inkChg chg="add del">
          <ac:chgData name="Viet Anh Nguyen" userId="b95f61ff061388d5" providerId="LiveId" clId="{D69AC314-BFE5-4660-9154-E65219F83AC9}" dt="2022-03-02T08:21:20.284" v="3095"/>
          <ac:inkMkLst>
            <pc:docMk/>
            <pc:sldMk cId="3963261887" sldId="644"/>
            <ac:inkMk id="57" creationId="{130116C8-12CD-4ADE-A60F-31AED29C7DE5}"/>
          </ac:inkMkLst>
        </pc:inkChg>
        <pc:inkChg chg="add">
          <ac:chgData name="Viet Anh Nguyen" userId="b95f61ff061388d5" providerId="LiveId" clId="{D69AC314-BFE5-4660-9154-E65219F83AC9}" dt="2022-03-02T08:21:20.284" v="3095"/>
          <ac:inkMkLst>
            <pc:docMk/>
            <pc:sldMk cId="3963261887" sldId="644"/>
            <ac:inkMk id="58" creationId="{2BE0F7AE-86F7-4553-89DB-D6D0B68E6AA1}"/>
          </ac:inkMkLst>
        </pc:inkChg>
        <pc:inkChg chg="add del">
          <ac:chgData name="Viet Anh Nguyen" userId="b95f61ff061388d5" providerId="LiveId" clId="{D69AC314-BFE5-4660-9154-E65219F83AC9}" dt="2022-03-02T08:21:26.264" v="3102"/>
          <ac:inkMkLst>
            <pc:docMk/>
            <pc:sldMk cId="3963261887" sldId="644"/>
            <ac:inkMk id="59" creationId="{87541FC3-E75C-435C-9F24-4831699BF12F}"/>
          </ac:inkMkLst>
        </pc:inkChg>
        <pc:inkChg chg="add del">
          <ac:chgData name="Viet Anh Nguyen" userId="b95f61ff061388d5" providerId="LiveId" clId="{D69AC314-BFE5-4660-9154-E65219F83AC9}" dt="2022-03-02T08:21:26.264" v="3102"/>
          <ac:inkMkLst>
            <pc:docMk/>
            <pc:sldMk cId="3963261887" sldId="644"/>
            <ac:inkMk id="60" creationId="{971C5C23-FE72-4E0B-B09D-06C6301CC135}"/>
          </ac:inkMkLst>
        </pc:inkChg>
        <pc:inkChg chg="add del">
          <ac:chgData name="Viet Anh Nguyen" userId="b95f61ff061388d5" providerId="LiveId" clId="{D69AC314-BFE5-4660-9154-E65219F83AC9}" dt="2022-03-02T08:21:26.264" v="3102"/>
          <ac:inkMkLst>
            <pc:docMk/>
            <pc:sldMk cId="3963261887" sldId="644"/>
            <ac:inkMk id="61" creationId="{557891B1-ACDB-480A-8CFA-B483B6EE339D}"/>
          </ac:inkMkLst>
        </pc:inkChg>
        <pc:inkChg chg="add del">
          <ac:chgData name="Viet Anh Nguyen" userId="b95f61ff061388d5" providerId="LiveId" clId="{D69AC314-BFE5-4660-9154-E65219F83AC9}" dt="2022-03-02T08:21:26.264" v="3102"/>
          <ac:inkMkLst>
            <pc:docMk/>
            <pc:sldMk cId="3963261887" sldId="644"/>
            <ac:inkMk id="62" creationId="{5DD1264F-1951-4D4E-8825-F5D6832BEFB1}"/>
          </ac:inkMkLst>
        </pc:inkChg>
        <pc:inkChg chg="add del">
          <ac:chgData name="Viet Anh Nguyen" userId="b95f61ff061388d5" providerId="LiveId" clId="{D69AC314-BFE5-4660-9154-E65219F83AC9}" dt="2022-03-02T08:21:26.264" v="3102"/>
          <ac:inkMkLst>
            <pc:docMk/>
            <pc:sldMk cId="3963261887" sldId="644"/>
            <ac:inkMk id="63" creationId="{DDB83918-45E3-4E83-8357-F90426ED5EF2}"/>
          </ac:inkMkLst>
        </pc:inkChg>
        <pc:inkChg chg="add del">
          <ac:chgData name="Viet Anh Nguyen" userId="b95f61ff061388d5" providerId="LiveId" clId="{D69AC314-BFE5-4660-9154-E65219F83AC9}" dt="2022-03-02T08:21:26.264" v="3102"/>
          <ac:inkMkLst>
            <pc:docMk/>
            <pc:sldMk cId="3963261887" sldId="644"/>
            <ac:inkMk id="64" creationId="{DA981297-5C75-4F0A-A62A-442233BCE301}"/>
          </ac:inkMkLst>
        </pc:inkChg>
        <pc:inkChg chg="add">
          <ac:chgData name="Viet Anh Nguyen" userId="b95f61ff061388d5" providerId="LiveId" clId="{D69AC314-BFE5-4660-9154-E65219F83AC9}" dt="2022-03-02T08:21:26.264" v="3102"/>
          <ac:inkMkLst>
            <pc:docMk/>
            <pc:sldMk cId="3963261887" sldId="644"/>
            <ac:inkMk id="65" creationId="{8835D085-666F-4069-ACA2-F8D7495807DC}"/>
          </ac:inkMkLst>
        </pc:inkChg>
        <pc:inkChg chg="add del">
          <ac:chgData name="Viet Anh Nguyen" userId="b95f61ff061388d5" providerId="LiveId" clId="{D69AC314-BFE5-4660-9154-E65219F83AC9}" dt="2022-03-02T08:21:32.748" v="3105"/>
          <ac:inkMkLst>
            <pc:docMk/>
            <pc:sldMk cId="3963261887" sldId="644"/>
            <ac:inkMk id="66" creationId="{0C68A768-E1FB-4D23-8CE0-D57D67585BB2}"/>
          </ac:inkMkLst>
        </pc:inkChg>
        <pc:inkChg chg="add del">
          <ac:chgData name="Viet Anh Nguyen" userId="b95f61ff061388d5" providerId="LiveId" clId="{D69AC314-BFE5-4660-9154-E65219F83AC9}" dt="2022-03-02T08:21:32.748" v="3105"/>
          <ac:inkMkLst>
            <pc:docMk/>
            <pc:sldMk cId="3963261887" sldId="644"/>
            <ac:inkMk id="67" creationId="{843A15AB-96E2-4DD6-85D3-DBDA3ACA4098}"/>
          </ac:inkMkLst>
        </pc:inkChg>
        <pc:inkChg chg="add del">
          <ac:chgData name="Viet Anh Nguyen" userId="b95f61ff061388d5" providerId="LiveId" clId="{D69AC314-BFE5-4660-9154-E65219F83AC9}" dt="2022-03-02T08:21:35.938" v="3110"/>
          <ac:inkMkLst>
            <pc:docMk/>
            <pc:sldMk cId="3963261887" sldId="644"/>
            <ac:inkMk id="68" creationId="{22A891D5-23DF-4908-9095-0BC3F136A37A}"/>
          </ac:inkMkLst>
        </pc:inkChg>
        <pc:inkChg chg="add del">
          <ac:chgData name="Viet Anh Nguyen" userId="b95f61ff061388d5" providerId="LiveId" clId="{D69AC314-BFE5-4660-9154-E65219F83AC9}" dt="2022-03-02T08:21:35.938" v="3110"/>
          <ac:inkMkLst>
            <pc:docMk/>
            <pc:sldMk cId="3963261887" sldId="644"/>
            <ac:inkMk id="69" creationId="{C3F2D38E-8381-4341-A3E8-0441AA9EE53A}"/>
          </ac:inkMkLst>
        </pc:inkChg>
        <pc:inkChg chg="add del">
          <ac:chgData name="Viet Anh Nguyen" userId="b95f61ff061388d5" providerId="LiveId" clId="{D69AC314-BFE5-4660-9154-E65219F83AC9}" dt="2022-03-02T08:21:35.938" v="3110"/>
          <ac:inkMkLst>
            <pc:docMk/>
            <pc:sldMk cId="3963261887" sldId="644"/>
            <ac:inkMk id="70" creationId="{BD204BA0-A582-467E-A3FB-D20A7B61C71B}"/>
          </ac:inkMkLst>
        </pc:inkChg>
        <pc:inkChg chg="add del">
          <ac:chgData name="Viet Anh Nguyen" userId="b95f61ff061388d5" providerId="LiveId" clId="{D69AC314-BFE5-4660-9154-E65219F83AC9}" dt="2022-03-02T08:21:35.938" v="3110"/>
          <ac:inkMkLst>
            <pc:docMk/>
            <pc:sldMk cId="3963261887" sldId="644"/>
            <ac:inkMk id="71" creationId="{413C5492-8DCF-4D39-95F1-428899E0D3FB}"/>
          </ac:inkMkLst>
        </pc:inkChg>
        <pc:inkChg chg="add del">
          <ac:chgData name="Viet Anh Nguyen" userId="b95f61ff061388d5" providerId="LiveId" clId="{D69AC314-BFE5-4660-9154-E65219F83AC9}" dt="2022-03-02T08:21:35.938" v="3110"/>
          <ac:inkMkLst>
            <pc:docMk/>
            <pc:sldMk cId="3963261887" sldId="644"/>
            <ac:inkMk id="72" creationId="{997632F6-CEBD-449B-ADDC-4AE52D80682D}"/>
          </ac:inkMkLst>
        </pc:inkChg>
        <pc:inkChg chg="add del">
          <ac:chgData name="Viet Anh Nguyen" userId="b95f61ff061388d5" providerId="LiveId" clId="{D69AC314-BFE5-4660-9154-E65219F83AC9}" dt="2022-03-02T08:21:38.701" v="3115"/>
          <ac:inkMkLst>
            <pc:docMk/>
            <pc:sldMk cId="3963261887" sldId="644"/>
            <ac:inkMk id="73" creationId="{35DA8950-1FAC-4F6F-8E51-AE608F112C29}"/>
          </ac:inkMkLst>
        </pc:inkChg>
        <pc:inkChg chg="add del">
          <ac:chgData name="Viet Anh Nguyen" userId="b95f61ff061388d5" providerId="LiveId" clId="{D69AC314-BFE5-4660-9154-E65219F83AC9}" dt="2022-03-02T08:21:38.701" v="3115"/>
          <ac:inkMkLst>
            <pc:docMk/>
            <pc:sldMk cId="3963261887" sldId="644"/>
            <ac:inkMk id="74" creationId="{EE0CF812-B242-4CAC-AD54-2902EB98BAEF}"/>
          </ac:inkMkLst>
        </pc:inkChg>
        <pc:inkChg chg="add del">
          <ac:chgData name="Viet Anh Nguyen" userId="b95f61ff061388d5" providerId="LiveId" clId="{D69AC314-BFE5-4660-9154-E65219F83AC9}" dt="2022-03-02T08:21:38.701" v="3115"/>
          <ac:inkMkLst>
            <pc:docMk/>
            <pc:sldMk cId="3963261887" sldId="644"/>
            <ac:inkMk id="75" creationId="{004CD18D-D792-472C-93ED-47105D70DE2D}"/>
          </ac:inkMkLst>
        </pc:inkChg>
        <pc:inkChg chg="add del">
          <ac:chgData name="Viet Anh Nguyen" userId="b95f61ff061388d5" providerId="LiveId" clId="{D69AC314-BFE5-4660-9154-E65219F83AC9}" dt="2022-03-02T08:21:38.701" v="3115"/>
          <ac:inkMkLst>
            <pc:docMk/>
            <pc:sldMk cId="3963261887" sldId="644"/>
            <ac:inkMk id="76" creationId="{86DDF652-6C92-4EB4-84E2-2D97500C1411}"/>
          </ac:inkMkLst>
        </pc:inkChg>
        <pc:inkChg chg="add del">
          <ac:chgData name="Viet Anh Nguyen" userId="b95f61ff061388d5" providerId="LiveId" clId="{D69AC314-BFE5-4660-9154-E65219F83AC9}" dt="2022-03-02T08:21:38.701" v="3115"/>
          <ac:inkMkLst>
            <pc:docMk/>
            <pc:sldMk cId="3963261887" sldId="644"/>
            <ac:inkMk id="77" creationId="{2E7E840A-3C6F-449E-B38C-3BA3EDCE8C4D}"/>
          </ac:inkMkLst>
        </pc:inkChg>
        <pc:inkChg chg="add">
          <ac:chgData name="Viet Anh Nguyen" userId="b95f61ff061388d5" providerId="LiveId" clId="{D69AC314-BFE5-4660-9154-E65219F83AC9}" dt="2022-03-02T08:21:38.701" v="3115"/>
          <ac:inkMkLst>
            <pc:docMk/>
            <pc:sldMk cId="3963261887" sldId="644"/>
            <ac:inkMk id="78" creationId="{63AE4351-A4E3-4427-9596-40F1C0888814}"/>
          </ac:inkMkLst>
        </pc:inkChg>
        <pc:inkChg chg="add">
          <ac:chgData name="Viet Anh Nguyen" userId="b95f61ff061388d5" providerId="LiveId" clId="{D69AC314-BFE5-4660-9154-E65219F83AC9}" dt="2022-03-02T08:21:39.105" v="3116" actId="9405"/>
          <ac:inkMkLst>
            <pc:docMk/>
            <pc:sldMk cId="3963261887" sldId="644"/>
            <ac:inkMk id="79" creationId="{0C3EC501-A2EC-487E-8B34-2505E9138D41}"/>
          </ac:inkMkLst>
        </pc:inkChg>
        <pc:inkChg chg="add">
          <ac:chgData name="Viet Anh Nguyen" userId="b95f61ff061388d5" providerId="LiveId" clId="{D69AC314-BFE5-4660-9154-E65219F83AC9}" dt="2022-03-02T08:21:39.244" v="3117" actId="9405"/>
          <ac:inkMkLst>
            <pc:docMk/>
            <pc:sldMk cId="3963261887" sldId="644"/>
            <ac:inkMk id="80" creationId="{A28EB32C-5FD7-41B2-AD86-DB266ABBE8F9}"/>
          </ac:inkMkLst>
        </pc:inkChg>
        <pc:inkChg chg="add del">
          <ac:chgData name="Viet Anh Nguyen" userId="b95f61ff061388d5" providerId="LiveId" clId="{D69AC314-BFE5-4660-9154-E65219F83AC9}" dt="2022-03-02T08:21:43.518" v="3120"/>
          <ac:inkMkLst>
            <pc:docMk/>
            <pc:sldMk cId="3963261887" sldId="644"/>
            <ac:inkMk id="81" creationId="{D9606CE8-EEA2-4C5C-A517-F2A9C09A5E2E}"/>
          </ac:inkMkLst>
        </pc:inkChg>
        <pc:inkChg chg="add del">
          <ac:chgData name="Viet Anh Nguyen" userId="b95f61ff061388d5" providerId="LiveId" clId="{D69AC314-BFE5-4660-9154-E65219F83AC9}" dt="2022-03-02T08:21:43.518" v="3120"/>
          <ac:inkMkLst>
            <pc:docMk/>
            <pc:sldMk cId="3963261887" sldId="644"/>
            <ac:inkMk id="82" creationId="{83EF828C-062D-4B30-923D-2E13B1FB518B}"/>
          </ac:inkMkLst>
        </pc:inkChg>
        <pc:inkChg chg="add del">
          <ac:chgData name="Viet Anh Nguyen" userId="b95f61ff061388d5" providerId="LiveId" clId="{D69AC314-BFE5-4660-9154-E65219F83AC9}" dt="2022-03-02T08:21:46.728" v="3121"/>
          <ac:inkMkLst>
            <pc:docMk/>
            <pc:sldMk cId="3963261887" sldId="644"/>
            <ac:inkMk id="83" creationId="{E4F302ED-D274-4A92-9D58-4573D34F8CD2}"/>
          </ac:inkMkLst>
        </pc:inkChg>
        <pc:inkChg chg="add del">
          <ac:chgData name="Viet Anh Nguyen" userId="b95f61ff061388d5" providerId="LiveId" clId="{D69AC314-BFE5-4660-9154-E65219F83AC9}" dt="2022-03-02T08:21:51.745" v="3127"/>
          <ac:inkMkLst>
            <pc:docMk/>
            <pc:sldMk cId="3963261887" sldId="644"/>
            <ac:inkMk id="84" creationId="{3D2B2D76-8A9E-4A55-81B8-46D6D05F1F44}"/>
          </ac:inkMkLst>
        </pc:inkChg>
        <pc:inkChg chg="add del">
          <ac:chgData name="Viet Anh Nguyen" userId="b95f61ff061388d5" providerId="LiveId" clId="{D69AC314-BFE5-4660-9154-E65219F83AC9}" dt="2022-03-02T08:21:51.745" v="3127"/>
          <ac:inkMkLst>
            <pc:docMk/>
            <pc:sldMk cId="3963261887" sldId="644"/>
            <ac:inkMk id="85" creationId="{DF764266-4E96-4A3A-AC05-E366D7F49692}"/>
          </ac:inkMkLst>
        </pc:inkChg>
        <pc:inkChg chg="add del">
          <ac:chgData name="Viet Anh Nguyen" userId="b95f61ff061388d5" providerId="LiveId" clId="{D69AC314-BFE5-4660-9154-E65219F83AC9}" dt="2022-03-02T08:21:51.745" v="3127"/>
          <ac:inkMkLst>
            <pc:docMk/>
            <pc:sldMk cId="3963261887" sldId="644"/>
            <ac:inkMk id="86" creationId="{C665564B-6D30-4284-B378-916BE53E63BC}"/>
          </ac:inkMkLst>
        </pc:inkChg>
        <pc:inkChg chg="add del">
          <ac:chgData name="Viet Anh Nguyen" userId="b95f61ff061388d5" providerId="LiveId" clId="{D69AC314-BFE5-4660-9154-E65219F83AC9}" dt="2022-03-02T08:21:51.745" v="3127"/>
          <ac:inkMkLst>
            <pc:docMk/>
            <pc:sldMk cId="3963261887" sldId="644"/>
            <ac:inkMk id="87" creationId="{8F018BBC-F992-4176-83B9-CA9059E5E1AB}"/>
          </ac:inkMkLst>
        </pc:inkChg>
        <pc:inkChg chg="add del">
          <ac:chgData name="Viet Anh Nguyen" userId="b95f61ff061388d5" providerId="LiveId" clId="{D69AC314-BFE5-4660-9154-E65219F83AC9}" dt="2022-03-02T08:21:51.745" v="3127"/>
          <ac:inkMkLst>
            <pc:docMk/>
            <pc:sldMk cId="3963261887" sldId="644"/>
            <ac:inkMk id="88" creationId="{D4BB0CAD-F92A-4757-86DF-2F07BC8AB08B}"/>
          </ac:inkMkLst>
        </pc:inkChg>
        <pc:inkChg chg="add">
          <ac:chgData name="Viet Anh Nguyen" userId="b95f61ff061388d5" providerId="LiveId" clId="{D69AC314-BFE5-4660-9154-E65219F83AC9}" dt="2022-03-02T08:21:51.745" v="3127"/>
          <ac:inkMkLst>
            <pc:docMk/>
            <pc:sldMk cId="3963261887" sldId="644"/>
            <ac:inkMk id="89" creationId="{40D416CC-A09C-466C-9DC1-DB5FC852B040}"/>
          </ac:inkMkLst>
        </pc:inkChg>
        <pc:inkChg chg="add del">
          <ac:chgData name="Viet Anh Nguyen" userId="b95f61ff061388d5" providerId="LiveId" clId="{D69AC314-BFE5-4660-9154-E65219F83AC9}" dt="2022-03-02T08:21:54.206" v="3133"/>
          <ac:inkMkLst>
            <pc:docMk/>
            <pc:sldMk cId="3963261887" sldId="644"/>
            <ac:inkMk id="90" creationId="{EF8A51D8-DE8F-4F2B-97A0-F293B156F10A}"/>
          </ac:inkMkLst>
        </pc:inkChg>
        <pc:inkChg chg="add del">
          <ac:chgData name="Viet Anh Nguyen" userId="b95f61ff061388d5" providerId="LiveId" clId="{D69AC314-BFE5-4660-9154-E65219F83AC9}" dt="2022-03-02T08:21:54.206" v="3133"/>
          <ac:inkMkLst>
            <pc:docMk/>
            <pc:sldMk cId="3963261887" sldId="644"/>
            <ac:inkMk id="91" creationId="{A2D25883-1E36-4B4E-B083-C30CE788934F}"/>
          </ac:inkMkLst>
        </pc:inkChg>
        <pc:inkChg chg="add del">
          <ac:chgData name="Viet Anh Nguyen" userId="b95f61ff061388d5" providerId="LiveId" clId="{D69AC314-BFE5-4660-9154-E65219F83AC9}" dt="2022-03-02T08:21:54.206" v="3133"/>
          <ac:inkMkLst>
            <pc:docMk/>
            <pc:sldMk cId="3963261887" sldId="644"/>
            <ac:inkMk id="92" creationId="{F6809644-2386-4D01-905D-2823003A111D}"/>
          </ac:inkMkLst>
        </pc:inkChg>
        <pc:inkChg chg="add del">
          <ac:chgData name="Viet Anh Nguyen" userId="b95f61ff061388d5" providerId="LiveId" clId="{D69AC314-BFE5-4660-9154-E65219F83AC9}" dt="2022-03-02T08:21:54.206" v="3133"/>
          <ac:inkMkLst>
            <pc:docMk/>
            <pc:sldMk cId="3963261887" sldId="644"/>
            <ac:inkMk id="93" creationId="{CD993A79-79A7-498B-840B-B44AA84EE22F}"/>
          </ac:inkMkLst>
        </pc:inkChg>
        <pc:inkChg chg="add del">
          <ac:chgData name="Viet Anh Nguyen" userId="b95f61ff061388d5" providerId="LiveId" clId="{D69AC314-BFE5-4660-9154-E65219F83AC9}" dt="2022-03-02T08:21:54.206" v="3133"/>
          <ac:inkMkLst>
            <pc:docMk/>
            <pc:sldMk cId="3963261887" sldId="644"/>
            <ac:inkMk id="94" creationId="{F7D88AD6-F029-4B47-B84E-0484F1B24737}"/>
          </ac:inkMkLst>
        </pc:inkChg>
        <pc:inkChg chg="add del">
          <ac:chgData name="Viet Anh Nguyen" userId="b95f61ff061388d5" providerId="LiveId" clId="{D69AC314-BFE5-4660-9154-E65219F83AC9}" dt="2022-03-02T08:21:55.748" v="3136"/>
          <ac:inkMkLst>
            <pc:docMk/>
            <pc:sldMk cId="3963261887" sldId="644"/>
            <ac:inkMk id="95" creationId="{385A57FA-EB0F-4252-B30C-44FB48A1816D}"/>
          </ac:inkMkLst>
        </pc:inkChg>
        <pc:inkChg chg="add del">
          <ac:chgData name="Viet Anh Nguyen" userId="b95f61ff061388d5" providerId="LiveId" clId="{D69AC314-BFE5-4660-9154-E65219F83AC9}" dt="2022-03-02T08:21:55.748" v="3136"/>
          <ac:inkMkLst>
            <pc:docMk/>
            <pc:sldMk cId="3963261887" sldId="644"/>
            <ac:inkMk id="96" creationId="{8DB3D664-EDA6-4C65-8698-85A82DD63BE3}"/>
          </ac:inkMkLst>
        </pc:inkChg>
        <pc:inkChg chg="add del">
          <ac:chgData name="Viet Anh Nguyen" userId="b95f61ff061388d5" providerId="LiveId" clId="{D69AC314-BFE5-4660-9154-E65219F83AC9}" dt="2022-03-02T08:21:55.748" v="3136"/>
          <ac:inkMkLst>
            <pc:docMk/>
            <pc:sldMk cId="3963261887" sldId="644"/>
            <ac:inkMk id="97" creationId="{FC4FB88E-8693-4C6C-8D3B-040B67BC3862}"/>
          </ac:inkMkLst>
        </pc:inkChg>
        <pc:inkChg chg="add">
          <ac:chgData name="Viet Anh Nguyen" userId="b95f61ff061388d5" providerId="LiveId" clId="{D69AC314-BFE5-4660-9154-E65219F83AC9}" dt="2022-03-02T08:21:55.748" v="3136"/>
          <ac:inkMkLst>
            <pc:docMk/>
            <pc:sldMk cId="3963261887" sldId="644"/>
            <ac:inkMk id="98" creationId="{5790C9FF-6879-4F90-A2C5-FAC493B5FF7C}"/>
          </ac:inkMkLst>
        </pc:inkChg>
        <pc:inkChg chg="add del">
          <ac:chgData name="Viet Anh Nguyen" userId="b95f61ff061388d5" providerId="LiveId" clId="{D69AC314-BFE5-4660-9154-E65219F83AC9}" dt="2022-03-02T08:21:59.068" v="3141"/>
          <ac:inkMkLst>
            <pc:docMk/>
            <pc:sldMk cId="3963261887" sldId="644"/>
            <ac:inkMk id="99" creationId="{12B01861-D06A-4307-BEEB-48E82DD4B3CE}"/>
          </ac:inkMkLst>
        </pc:inkChg>
        <pc:inkChg chg="add del">
          <ac:chgData name="Viet Anh Nguyen" userId="b95f61ff061388d5" providerId="LiveId" clId="{D69AC314-BFE5-4660-9154-E65219F83AC9}" dt="2022-03-02T08:21:59.068" v="3141"/>
          <ac:inkMkLst>
            <pc:docMk/>
            <pc:sldMk cId="3963261887" sldId="644"/>
            <ac:inkMk id="100" creationId="{BBD2DA6D-5C38-4B8C-BC5F-7059B1C59523}"/>
          </ac:inkMkLst>
        </pc:inkChg>
        <pc:inkChg chg="add del">
          <ac:chgData name="Viet Anh Nguyen" userId="b95f61ff061388d5" providerId="LiveId" clId="{D69AC314-BFE5-4660-9154-E65219F83AC9}" dt="2022-03-02T08:21:59.068" v="3141"/>
          <ac:inkMkLst>
            <pc:docMk/>
            <pc:sldMk cId="3963261887" sldId="644"/>
            <ac:inkMk id="101" creationId="{982CA789-7F1B-4AC0-9E47-97877A3513E6}"/>
          </ac:inkMkLst>
        </pc:inkChg>
        <pc:inkChg chg="add del">
          <ac:chgData name="Viet Anh Nguyen" userId="b95f61ff061388d5" providerId="LiveId" clId="{D69AC314-BFE5-4660-9154-E65219F83AC9}" dt="2022-03-02T08:21:59.068" v="3141"/>
          <ac:inkMkLst>
            <pc:docMk/>
            <pc:sldMk cId="3963261887" sldId="644"/>
            <ac:inkMk id="102" creationId="{4323C42A-61BA-4DE7-86C0-14FA005F4B80}"/>
          </ac:inkMkLst>
        </pc:inkChg>
        <pc:inkChg chg="add">
          <ac:chgData name="Viet Anh Nguyen" userId="b95f61ff061388d5" providerId="LiveId" clId="{D69AC314-BFE5-4660-9154-E65219F83AC9}" dt="2022-03-02T08:21:59.068" v="3141"/>
          <ac:inkMkLst>
            <pc:docMk/>
            <pc:sldMk cId="3963261887" sldId="644"/>
            <ac:inkMk id="103" creationId="{6E441027-63AB-4121-90E2-9F6EECF841A5}"/>
          </ac:inkMkLst>
        </pc:inkChg>
        <pc:inkChg chg="add">
          <ac:chgData name="Viet Anh Nguyen" userId="b95f61ff061388d5" providerId="LiveId" clId="{D69AC314-BFE5-4660-9154-E65219F83AC9}" dt="2022-03-02T08:21:59.068" v="3141"/>
          <ac:inkMkLst>
            <pc:docMk/>
            <pc:sldMk cId="3963261887" sldId="644"/>
            <ac:inkMk id="104" creationId="{F77C6663-0B7C-4261-859B-78FD8FA04984}"/>
          </ac:inkMkLst>
        </pc:inkChg>
        <pc:inkChg chg="add">
          <ac:chgData name="Viet Anh Nguyen" userId="b95f61ff061388d5" providerId="LiveId" clId="{D69AC314-BFE5-4660-9154-E65219F83AC9}" dt="2022-03-02T08:22:10.619" v="3142" actId="9405"/>
          <ac:inkMkLst>
            <pc:docMk/>
            <pc:sldMk cId="3963261887" sldId="644"/>
            <ac:inkMk id="105" creationId="{8CE6D83F-59A3-4814-AA4C-AB4091D64824}"/>
          </ac:inkMkLst>
        </pc:inkChg>
        <pc:inkChg chg="add del">
          <ac:chgData name="Viet Anh Nguyen" userId="b95f61ff061388d5" providerId="LiveId" clId="{D69AC314-BFE5-4660-9154-E65219F83AC9}" dt="2022-03-02T08:22:12.194" v="3145"/>
          <ac:inkMkLst>
            <pc:docMk/>
            <pc:sldMk cId="3963261887" sldId="644"/>
            <ac:inkMk id="106" creationId="{205BAF0A-5A28-462F-B0C4-E183CDAA4024}"/>
          </ac:inkMkLst>
        </pc:inkChg>
        <pc:inkChg chg="add del">
          <ac:chgData name="Viet Anh Nguyen" userId="b95f61ff061388d5" providerId="LiveId" clId="{D69AC314-BFE5-4660-9154-E65219F83AC9}" dt="2022-03-02T08:22:12.194" v="3145"/>
          <ac:inkMkLst>
            <pc:docMk/>
            <pc:sldMk cId="3963261887" sldId="644"/>
            <ac:inkMk id="107" creationId="{5F265979-5AE6-4B61-8F94-1AC7F9607998}"/>
          </ac:inkMkLst>
        </pc:inkChg>
        <pc:inkChg chg="add">
          <ac:chgData name="Viet Anh Nguyen" userId="b95f61ff061388d5" providerId="LiveId" clId="{D69AC314-BFE5-4660-9154-E65219F83AC9}" dt="2022-03-02T08:22:12.194" v="3145"/>
          <ac:inkMkLst>
            <pc:docMk/>
            <pc:sldMk cId="3963261887" sldId="644"/>
            <ac:inkMk id="108" creationId="{BB0C918B-71F3-4467-AA60-C8ADDF4D1743}"/>
          </ac:inkMkLst>
        </pc:inkChg>
        <pc:inkChg chg="add del">
          <ac:chgData name="Viet Anh Nguyen" userId="b95f61ff061388d5" providerId="LiveId" clId="{D69AC314-BFE5-4660-9154-E65219F83AC9}" dt="2022-03-02T08:23:55.406" v="3149"/>
          <ac:inkMkLst>
            <pc:docMk/>
            <pc:sldMk cId="3963261887" sldId="644"/>
            <ac:inkMk id="109" creationId="{715594FE-4BF4-4298-ABBB-4E2B0390B7F4}"/>
          </ac:inkMkLst>
        </pc:inkChg>
        <pc:inkChg chg="add del">
          <ac:chgData name="Viet Anh Nguyen" userId="b95f61ff061388d5" providerId="LiveId" clId="{D69AC314-BFE5-4660-9154-E65219F83AC9}" dt="2022-03-02T08:23:55.406" v="3149"/>
          <ac:inkMkLst>
            <pc:docMk/>
            <pc:sldMk cId="3963261887" sldId="644"/>
            <ac:inkMk id="110" creationId="{7E4D3DF9-E4E8-4687-8007-0AB769ED0674}"/>
          </ac:inkMkLst>
        </pc:inkChg>
        <pc:inkChg chg="add">
          <ac:chgData name="Viet Anh Nguyen" userId="b95f61ff061388d5" providerId="LiveId" clId="{D69AC314-BFE5-4660-9154-E65219F83AC9}" dt="2022-03-02T08:23:55.406" v="3149"/>
          <ac:inkMkLst>
            <pc:docMk/>
            <pc:sldMk cId="3963261887" sldId="644"/>
            <ac:inkMk id="111" creationId="{F0B910F2-34FB-4A7A-8F14-147805788FDF}"/>
          </ac:inkMkLst>
        </pc:inkChg>
        <pc:inkChg chg="add del">
          <ac:chgData name="Viet Anh Nguyen" userId="b95f61ff061388d5" providerId="LiveId" clId="{D69AC314-BFE5-4660-9154-E65219F83AC9}" dt="2022-03-02T08:29:25.908" v="3155"/>
          <ac:inkMkLst>
            <pc:docMk/>
            <pc:sldMk cId="3963261887" sldId="644"/>
            <ac:inkMk id="112" creationId="{038DD988-E183-48A7-8151-D021DDA1DE07}"/>
          </ac:inkMkLst>
        </pc:inkChg>
        <pc:inkChg chg="add del">
          <ac:chgData name="Viet Anh Nguyen" userId="b95f61ff061388d5" providerId="LiveId" clId="{D69AC314-BFE5-4660-9154-E65219F83AC9}" dt="2022-03-02T08:29:25.908" v="3155"/>
          <ac:inkMkLst>
            <pc:docMk/>
            <pc:sldMk cId="3963261887" sldId="644"/>
            <ac:inkMk id="113" creationId="{15DB2BC4-9B11-41F1-BED0-A6609E79E367}"/>
          </ac:inkMkLst>
        </pc:inkChg>
        <pc:inkChg chg="add del">
          <ac:chgData name="Viet Anh Nguyen" userId="b95f61ff061388d5" providerId="LiveId" clId="{D69AC314-BFE5-4660-9154-E65219F83AC9}" dt="2022-03-02T08:29:25.908" v="3155"/>
          <ac:inkMkLst>
            <pc:docMk/>
            <pc:sldMk cId="3963261887" sldId="644"/>
            <ac:inkMk id="114" creationId="{9633A9AA-438C-4D47-84AF-8F50C0225F62}"/>
          </ac:inkMkLst>
        </pc:inkChg>
        <pc:inkChg chg="add del">
          <ac:chgData name="Viet Anh Nguyen" userId="b95f61ff061388d5" providerId="LiveId" clId="{D69AC314-BFE5-4660-9154-E65219F83AC9}" dt="2022-03-02T08:29:25.908" v="3155"/>
          <ac:inkMkLst>
            <pc:docMk/>
            <pc:sldMk cId="3963261887" sldId="644"/>
            <ac:inkMk id="115" creationId="{329EE4D1-7BD2-4F02-A803-AEC1C843343A}"/>
          </ac:inkMkLst>
        </pc:inkChg>
        <pc:inkChg chg="add del">
          <ac:chgData name="Viet Anh Nguyen" userId="b95f61ff061388d5" providerId="LiveId" clId="{D69AC314-BFE5-4660-9154-E65219F83AC9}" dt="2022-03-02T08:29:25.908" v="3155"/>
          <ac:inkMkLst>
            <pc:docMk/>
            <pc:sldMk cId="3963261887" sldId="644"/>
            <ac:inkMk id="116" creationId="{DA23779E-A163-4591-9B4C-E1368C5FBE65}"/>
          </ac:inkMkLst>
        </pc:inkChg>
        <pc:inkChg chg="add">
          <ac:chgData name="Viet Anh Nguyen" userId="b95f61ff061388d5" providerId="LiveId" clId="{D69AC314-BFE5-4660-9154-E65219F83AC9}" dt="2022-03-02T08:29:25.908" v="3155"/>
          <ac:inkMkLst>
            <pc:docMk/>
            <pc:sldMk cId="3963261887" sldId="644"/>
            <ac:inkMk id="117" creationId="{C1B5CD96-9EE7-4DDE-92A4-734DE21F40A4}"/>
          </ac:inkMkLst>
        </pc:inkChg>
        <pc:inkChg chg="add">
          <ac:chgData name="Viet Anh Nguyen" userId="b95f61ff061388d5" providerId="LiveId" clId="{D69AC314-BFE5-4660-9154-E65219F83AC9}" dt="2022-03-02T08:29:25.908" v="3155"/>
          <ac:inkMkLst>
            <pc:docMk/>
            <pc:sldMk cId="3963261887" sldId="644"/>
            <ac:inkMk id="118" creationId="{199E17B0-0C27-47FA-BEAB-8109855F20F1}"/>
          </ac:inkMkLst>
        </pc:inkChg>
        <pc:inkChg chg="add del">
          <ac:chgData name="Viet Anh Nguyen" userId="b95f61ff061388d5" providerId="LiveId" clId="{D69AC314-BFE5-4660-9154-E65219F83AC9}" dt="2022-03-02T08:29:43.485" v="3165"/>
          <ac:inkMkLst>
            <pc:docMk/>
            <pc:sldMk cId="3963261887" sldId="644"/>
            <ac:inkMk id="119" creationId="{6B5CB5E0-22A1-45B2-B8DA-CF7F2792F6B9}"/>
          </ac:inkMkLst>
        </pc:inkChg>
        <pc:inkChg chg="add del">
          <ac:chgData name="Viet Anh Nguyen" userId="b95f61ff061388d5" providerId="LiveId" clId="{D69AC314-BFE5-4660-9154-E65219F83AC9}" dt="2022-03-02T08:29:43.485" v="3165"/>
          <ac:inkMkLst>
            <pc:docMk/>
            <pc:sldMk cId="3963261887" sldId="644"/>
            <ac:inkMk id="120" creationId="{154A372A-D209-48FE-A7CF-F670B051248A}"/>
          </ac:inkMkLst>
        </pc:inkChg>
        <pc:inkChg chg="add del">
          <ac:chgData name="Viet Anh Nguyen" userId="b95f61ff061388d5" providerId="LiveId" clId="{D69AC314-BFE5-4660-9154-E65219F83AC9}" dt="2022-03-02T08:29:43.485" v="3165"/>
          <ac:inkMkLst>
            <pc:docMk/>
            <pc:sldMk cId="3963261887" sldId="644"/>
            <ac:inkMk id="121" creationId="{204AC023-D0D3-4160-B516-0AEB1F6E761B}"/>
          </ac:inkMkLst>
        </pc:inkChg>
        <pc:inkChg chg="add del">
          <ac:chgData name="Viet Anh Nguyen" userId="b95f61ff061388d5" providerId="LiveId" clId="{D69AC314-BFE5-4660-9154-E65219F83AC9}" dt="2022-03-02T08:29:43.485" v="3165"/>
          <ac:inkMkLst>
            <pc:docMk/>
            <pc:sldMk cId="3963261887" sldId="644"/>
            <ac:inkMk id="122" creationId="{9D6B29A0-F03B-4195-97B2-F718D486787F}"/>
          </ac:inkMkLst>
        </pc:inkChg>
        <pc:inkChg chg="add del">
          <ac:chgData name="Viet Anh Nguyen" userId="b95f61ff061388d5" providerId="LiveId" clId="{D69AC314-BFE5-4660-9154-E65219F83AC9}" dt="2022-03-02T08:29:43.485" v="3165"/>
          <ac:inkMkLst>
            <pc:docMk/>
            <pc:sldMk cId="3963261887" sldId="644"/>
            <ac:inkMk id="123" creationId="{D7D5CD38-9D61-4E97-AFA8-CC3E3EC0B975}"/>
          </ac:inkMkLst>
        </pc:inkChg>
        <pc:inkChg chg="add del">
          <ac:chgData name="Viet Anh Nguyen" userId="b95f61ff061388d5" providerId="LiveId" clId="{D69AC314-BFE5-4660-9154-E65219F83AC9}" dt="2022-03-02T08:29:43.485" v="3165"/>
          <ac:inkMkLst>
            <pc:docMk/>
            <pc:sldMk cId="3963261887" sldId="644"/>
            <ac:inkMk id="124" creationId="{27218F7A-EFA5-4A27-93F9-D9C31E99E195}"/>
          </ac:inkMkLst>
        </pc:inkChg>
        <pc:inkChg chg="add del">
          <ac:chgData name="Viet Anh Nguyen" userId="b95f61ff061388d5" providerId="LiveId" clId="{D69AC314-BFE5-4660-9154-E65219F83AC9}" dt="2022-03-02T08:29:43.485" v="3165"/>
          <ac:inkMkLst>
            <pc:docMk/>
            <pc:sldMk cId="3963261887" sldId="644"/>
            <ac:inkMk id="125" creationId="{F13E9273-15B5-47B3-9234-DF9B45E67CA3}"/>
          </ac:inkMkLst>
        </pc:inkChg>
        <pc:inkChg chg="add del">
          <ac:chgData name="Viet Anh Nguyen" userId="b95f61ff061388d5" providerId="LiveId" clId="{D69AC314-BFE5-4660-9154-E65219F83AC9}" dt="2022-03-02T08:29:43.485" v="3165"/>
          <ac:inkMkLst>
            <pc:docMk/>
            <pc:sldMk cId="3963261887" sldId="644"/>
            <ac:inkMk id="126" creationId="{BB28728B-D6BF-4FC6-A869-8C3FE0CF7FF7}"/>
          </ac:inkMkLst>
        </pc:inkChg>
        <pc:inkChg chg="add del">
          <ac:chgData name="Viet Anh Nguyen" userId="b95f61ff061388d5" providerId="LiveId" clId="{D69AC314-BFE5-4660-9154-E65219F83AC9}" dt="2022-03-02T08:29:43.485" v="3165"/>
          <ac:inkMkLst>
            <pc:docMk/>
            <pc:sldMk cId="3963261887" sldId="644"/>
            <ac:inkMk id="127" creationId="{7EF6B9CC-F61A-4768-9A14-C7D84EC9A08F}"/>
          </ac:inkMkLst>
        </pc:inkChg>
        <pc:inkChg chg="add">
          <ac:chgData name="Viet Anh Nguyen" userId="b95f61ff061388d5" providerId="LiveId" clId="{D69AC314-BFE5-4660-9154-E65219F83AC9}" dt="2022-03-02T08:29:43.485" v="3165"/>
          <ac:inkMkLst>
            <pc:docMk/>
            <pc:sldMk cId="3963261887" sldId="644"/>
            <ac:inkMk id="128" creationId="{F058BE4E-4F75-4B27-B9C8-913F9AC1A976}"/>
          </ac:inkMkLst>
        </pc:inkChg>
        <pc:inkChg chg="add del">
          <ac:chgData name="Viet Anh Nguyen" userId="b95f61ff061388d5" providerId="LiveId" clId="{D69AC314-BFE5-4660-9154-E65219F83AC9}" dt="2022-03-02T08:29:59.825" v="3173"/>
          <ac:inkMkLst>
            <pc:docMk/>
            <pc:sldMk cId="3963261887" sldId="644"/>
            <ac:inkMk id="129" creationId="{3CFBAF21-B5A1-48E1-90D0-68A0A3804F2F}"/>
          </ac:inkMkLst>
        </pc:inkChg>
        <pc:inkChg chg="add del">
          <ac:chgData name="Viet Anh Nguyen" userId="b95f61ff061388d5" providerId="LiveId" clId="{D69AC314-BFE5-4660-9154-E65219F83AC9}" dt="2022-03-02T08:29:59.825" v="3173"/>
          <ac:inkMkLst>
            <pc:docMk/>
            <pc:sldMk cId="3963261887" sldId="644"/>
            <ac:inkMk id="130" creationId="{52CB7058-6B46-43A8-9935-E41032EE375C}"/>
          </ac:inkMkLst>
        </pc:inkChg>
        <pc:inkChg chg="add del">
          <ac:chgData name="Viet Anh Nguyen" userId="b95f61ff061388d5" providerId="LiveId" clId="{D69AC314-BFE5-4660-9154-E65219F83AC9}" dt="2022-03-02T08:29:59.825" v="3173"/>
          <ac:inkMkLst>
            <pc:docMk/>
            <pc:sldMk cId="3963261887" sldId="644"/>
            <ac:inkMk id="131" creationId="{62E9BE02-08EA-47F9-B2D4-C23BDB45921B}"/>
          </ac:inkMkLst>
        </pc:inkChg>
        <pc:inkChg chg="add del">
          <ac:chgData name="Viet Anh Nguyen" userId="b95f61ff061388d5" providerId="LiveId" clId="{D69AC314-BFE5-4660-9154-E65219F83AC9}" dt="2022-03-02T08:29:59.825" v="3173"/>
          <ac:inkMkLst>
            <pc:docMk/>
            <pc:sldMk cId="3963261887" sldId="644"/>
            <ac:inkMk id="132" creationId="{3D6E0695-14C6-471D-B92C-7E8577A79140}"/>
          </ac:inkMkLst>
        </pc:inkChg>
        <pc:inkChg chg="add del">
          <ac:chgData name="Viet Anh Nguyen" userId="b95f61ff061388d5" providerId="LiveId" clId="{D69AC314-BFE5-4660-9154-E65219F83AC9}" dt="2022-03-02T08:29:59.825" v="3173"/>
          <ac:inkMkLst>
            <pc:docMk/>
            <pc:sldMk cId="3963261887" sldId="644"/>
            <ac:inkMk id="133" creationId="{3411ED72-0127-4C0F-ACFC-A1E25345264B}"/>
          </ac:inkMkLst>
        </pc:inkChg>
        <pc:inkChg chg="add del">
          <ac:chgData name="Viet Anh Nguyen" userId="b95f61ff061388d5" providerId="LiveId" clId="{D69AC314-BFE5-4660-9154-E65219F83AC9}" dt="2022-03-02T08:29:59.825" v="3173"/>
          <ac:inkMkLst>
            <pc:docMk/>
            <pc:sldMk cId="3963261887" sldId="644"/>
            <ac:inkMk id="134" creationId="{A917EB12-00FB-4E5C-8B16-6775BEDD836F}"/>
          </ac:inkMkLst>
        </pc:inkChg>
        <pc:inkChg chg="add del">
          <ac:chgData name="Viet Anh Nguyen" userId="b95f61ff061388d5" providerId="LiveId" clId="{D69AC314-BFE5-4660-9154-E65219F83AC9}" dt="2022-03-02T08:29:59.825" v="3173"/>
          <ac:inkMkLst>
            <pc:docMk/>
            <pc:sldMk cId="3963261887" sldId="644"/>
            <ac:inkMk id="135" creationId="{960F34A2-6CB2-4A54-9961-BE743A08AB84}"/>
          </ac:inkMkLst>
        </pc:inkChg>
        <pc:inkChg chg="add">
          <ac:chgData name="Viet Anh Nguyen" userId="b95f61ff061388d5" providerId="LiveId" clId="{D69AC314-BFE5-4660-9154-E65219F83AC9}" dt="2022-03-02T08:29:59.825" v="3173"/>
          <ac:inkMkLst>
            <pc:docMk/>
            <pc:sldMk cId="3963261887" sldId="644"/>
            <ac:inkMk id="136" creationId="{2E7549DE-6F4A-4DEB-8C30-7A3BD00E3679}"/>
          </ac:inkMkLst>
        </pc:inkChg>
        <pc:inkChg chg="add del">
          <ac:chgData name="Viet Anh Nguyen" userId="b95f61ff061388d5" providerId="LiveId" clId="{D69AC314-BFE5-4660-9154-E65219F83AC9}" dt="2022-03-02T08:30:04.945" v="3180"/>
          <ac:inkMkLst>
            <pc:docMk/>
            <pc:sldMk cId="3963261887" sldId="644"/>
            <ac:inkMk id="137" creationId="{10617F0B-3BD0-471E-AC7D-C7877D7AEF7A}"/>
          </ac:inkMkLst>
        </pc:inkChg>
        <pc:inkChg chg="add del">
          <ac:chgData name="Viet Anh Nguyen" userId="b95f61ff061388d5" providerId="LiveId" clId="{D69AC314-BFE5-4660-9154-E65219F83AC9}" dt="2022-03-02T08:30:04.945" v="3180"/>
          <ac:inkMkLst>
            <pc:docMk/>
            <pc:sldMk cId="3963261887" sldId="644"/>
            <ac:inkMk id="138" creationId="{FC2F27E3-D55C-4501-B189-00255F82346A}"/>
          </ac:inkMkLst>
        </pc:inkChg>
        <pc:inkChg chg="add del">
          <ac:chgData name="Viet Anh Nguyen" userId="b95f61ff061388d5" providerId="LiveId" clId="{D69AC314-BFE5-4660-9154-E65219F83AC9}" dt="2022-03-02T08:30:04.945" v="3180"/>
          <ac:inkMkLst>
            <pc:docMk/>
            <pc:sldMk cId="3963261887" sldId="644"/>
            <ac:inkMk id="139" creationId="{72422AE2-0059-4193-9B4A-D522A75EEFEC}"/>
          </ac:inkMkLst>
        </pc:inkChg>
        <pc:inkChg chg="add del">
          <ac:chgData name="Viet Anh Nguyen" userId="b95f61ff061388d5" providerId="LiveId" clId="{D69AC314-BFE5-4660-9154-E65219F83AC9}" dt="2022-03-02T08:30:04.945" v="3180"/>
          <ac:inkMkLst>
            <pc:docMk/>
            <pc:sldMk cId="3963261887" sldId="644"/>
            <ac:inkMk id="140" creationId="{77A02F18-54B8-4426-BD0B-8D2B0DD78B71}"/>
          </ac:inkMkLst>
        </pc:inkChg>
        <pc:inkChg chg="add del">
          <ac:chgData name="Viet Anh Nguyen" userId="b95f61ff061388d5" providerId="LiveId" clId="{D69AC314-BFE5-4660-9154-E65219F83AC9}" dt="2022-03-02T08:30:04.945" v="3180"/>
          <ac:inkMkLst>
            <pc:docMk/>
            <pc:sldMk cId="3963261887" sldId="644"/>
            <ac:inkMk id="141" creationId="{28F60E21-2FCE-4344-A5E5-E67C6489DE76}"/>
          </ac:inkMkLst>
        </pc:inkChg>
        <pc:inkChg chg="add del">
          <ac:chgData name="Viet Anh Nguyen" userId="b95f61ff061388d5" providerId="LiveId" clId="{D69AC314-BFE5-4660-9154-E65219F83AC9}" dt="2022-03-02T08:30:04.945" v="3180"/>
          <ac:inkMkLst>
            <pc:docMk/>
            <pc:sldMk cId="3963261887" sldId="644"/>
            <ac:inkMk id="142" creationId="{069A8E12-C687-4041-B474-2F010D31D810}"/>
          </ac:inkMkLst>
        </pc:inkChg>
        <pc:inkChg chg="add">
          <ac:chgData name="Viet Anh Nguyen" userId="b95f61ff061388d5" providerId="LiveId" clId="{D69AC314-BFE5-4660-9154-E65219F83AC9}" dt="2022-03-02T08:30:04.945" v="3180"/>
          <ac:inkMkLst>
            <pc:docMk/>
            <pc:sldMk cId="3963261887" sldId="644"/>
            <ac:inkMk id="143" creationId="{5715A7A3-A963-4457-AE55-D40DBCF4B71B}"/>
          </ac:inkMkLst>
        </pc:inkChg>
        <pc:inkChg chg="add del">
          <ac:chgData name="Viet Anh Nguyen" userId="b95f61ff061388d5" providerId="LiveId" clId="{D69AC314-BFE5-4660-9154-E65219F83AC9}" dt="2022-03-02T08:30:18.243" v="3183"/>
          <ac:inkMkLst>
            <pc:docMk/>
            <pc:sldMk cId="3963261887" sldId="644"/>
            <ac:inkMk id="144" creationId="{A05D8EBF-54BF-489F-9613-55ED26CC062A}"/>
          </ac:inkMkLst>
        </pc:inkChg>
        <pc:inkChg chg="add del">
          <ac:chgData name="Viet Anh Nguyen" userId="b95f61ff061388d5" providerId="LiveId" clId="{D69AC314-BFE5-4660-9154-E65219F83AC9}" dt="2022-03-02T08:30:18.243" v="3183"/>
          <ac:inkMkLst>
            <pc:docMk/>
            <pc:sldMk cId="3963261887" sldId="644"/>
            <ac:inkMk id="145" creationId="{73AD13DC-F840-4197-9286-6F33C03D354D}"/>
          </ac:inkMkLst>
        </pc:inkChg>
        <pc:inkChg chg="add del">
          <ac:chgData name="Viet Anh Nguyen" userId="b95f61ff061388d5" providerId="LiveId" clId="{D69AC314-BFE5-4660-9154-E65219F83AC9}" dt="2022-03-02T08:30:19.337" v="3185"/>
          <ac:inkMkLst>
            <pc:docMk/>
            <pc:sldMk cId="3963261887" sldId="644"/>
            <ac:inkMk id="146" creationId="{FF3AC22D-FC6A-4779-A470-A85CCC2C32E9}"/>
          </ac:inkMkLst>
        </pc:inkChg>
        <pc:inkChg chg="add del">
          <ac:chgData name="Viet Anh Nguyen" userId="b95f61ff061388d5" providerId="LiveId" clId="{D69AC314-BFE5-4660-9154-E65219F83AC9}" dt="2022-03-02T08:30:19.337" v="3185"/>
          <ac:inkMkLst>
            <pc:docMk/>
            <pc:sldMk cId="3963261887" sldId="644"/>
            <ac:inkMk id="147" creationId="{D5FE9813-7C69-464D-8BB6-8A164BD5285D}"/>
          </ac:inkMkLst>
        </pc:inkChg>
        <pc:inkChg chg="add">
          <ac:chgData name="Viet Anh Nguyen" userId="b95f61ff061388d5" providerId="LiveId" clId="{D69AC314-BFE5-4660-9154-E65219F83AC9}" dt="2022-03-02T08:30:19.337" v="3185"/>
          <ac:inkMkLst>
            <pc:docMk/>
            <pc:sldMk cId="3963261887" sldId="644"/>
            <ac:inkMk id="148" creationId="{3DAC209D-F9B0-4D93-AA71-F38A8D05AFB2}"/>
          </ac:inkMkLst>
        </pc:inkChg>
        <pc:inkChg chg="add del">
          <ac:chgData name="Viet Anh Nguyen" userId="b95f61ff061388d5" providerId="LiveId" clId="{D69AC314-BFE5-4660-9154-E65219F83AC9}" dt="2022-03-02T08:30:23.472" v="3189"/>
          <ac:inkMkLst>
            <pc:docMk/>
            <pc:sldMk cId="3963261887" sldId="644"/>
            <ac:inkMk id="149" creationId="{A4D2FF42-405D-4424-BC93-07BAB0008131}"/>
          </ac:inkMkLst>
        </pc:inkChg>
        <pc:inkChg chg="add del">
          <ac:chgData name="Viet Anh Nguyen" userId="b95f61ff061388d5" providerId="LiveId" clId="{D69AC314-BFE5-4660-9154-E65219F83AC9}" dt="2022-03-02T08:30:23.472" v="3189"/>
          <ac:inkMkLst>
            <pc:docMk/>
            <pc:sldMk cId="3963261887" sldId="644"/>
            <ac:inkMk id="150" creationId="{1A04BE6D-9F84-4479-9C83-D92133927709}"/>
          </ac:inkMkLst>
        </pc:inkChg>
        <pc:inkChg chg="add del">
          <ac:chgData name="Viet Anh Nguyen" userId="b95f61ff061388d5" providerId="LiveId" clId="{D69AC314-BFE5-4660-9154-E65219F83AC9}" dt="2022-03-02T08:30:23.472" v="3189"/>
          <ac:inkMkLst>
            <pc:docMk/>
            <pc:sldMk cId="3963261887" sldId="644"/>
            <ac:inkMk id="151" creationId="{441AD53F-F338-4B95-9308-9E584752FC24}"/>
          </ac:inkMkLst>
        </pc:inkChg>
        <pc:inkChg chg="add">
          <ac:chgData name="Viet Anh Nguyen" userId="b95f61ff061388d5" providerId="LiveId" clId="{D69AC314-BFE5-4660-9154-E65219F83AC9}" dt="2022-03-02T08:30:23.472" v="3189"/>
          <ac:inkMkLst>
            <pc:docMk/>
            <pc:sldMk cId="3963261887" sldId="644"/>
            <ac:inkMk id="152" creationId="{F53BD38C-D31B-4479-8731-0C39D8833CF4}"/>
          </ac:inkMkLst>
        </pc:inkChg>
        <pc:inkChg chg="add del">
          <ac:chgData name="Viet Anh Nguyen" userId="b95f61ff061388d5" providerId="LiveId" clId="{D69AC314-BFE5-4660-9154-E65219F83AC9}" dt="2022-03-02T08:30:28.151" v="3192"/>
          <ac:inkMkLst>
            <pc:docMk/>
            <pc:sldMk cId="3963261887" sldId="644"/>
            <ac:inkMk id="153" creationId="{83BBB9B6-719D-4014-ABA2-ABCAB51FDFD2}"/>
          </ac:inkMkLst>
        </pc:inkChg>
        <pc:inkChg chg="add del">
          <ac:chgData name="Viet Anh Nguyen" userId="b95f61ff061388d5" providerId="LiveId" clId="{D69AC314-BFE5-4660-9154-E65219F83AC9}" dt="2022-03-02T08:30:28.151" v="3192"/>
          <ac:inkMkLst>
            <pc:docMk/>
            <pc:sldMk cId="3963261887" sldId="644"/>
            <ac:inkMk id="154" creationId="{B11DD587-1381-48B0-9406-84AB5FA73FD7}"/>
          </ac:inkMkLst>
        </pc:inkChg>
        <pc:inkChg chg="add del">
          <ac:chgData name="Viet Anh Nguyen" userId="b95f61ff061388d5" providerId="LiveId" clId="{D69AC314-BFE5-4660-9154-E65219F83AC9}" dt="2022-03-02T08:30:32.050" v="3198"/>
          <ac:inkMkLst>
            <pc:docMk/>
            <pc:sldMk cId="3963261887" sldId="644"/>
            <ac:inkMk id="155" creationId="{7EA232C8-E0D1-4BFD-9413-2C5B3001FF61}"/>
          </ac:inkMkLst>
        </pc:inkChg>
        <pc:inkChg chg="add del">
          <ac:chgData name="Viet Anh Nguyen" userId="b95f61ff061388d5" providerId="LiveId" clId="{D69AC314-BFE5-4660-9154-E65219F83AC9}" dt="2022-03-02T08:30:32.050" v="3198"/>
          <ac:inkMkLst>
            <pc:docMk/>
            <pc:sldMk cId="3963261887" sldId="644"/>
            <ac:inkMk id="156" creationId="{2662EA14-FC9B-4737-98BD-0650249DE1E9}"/>
          </ac:inkMkLst>
        </pc:inkChg>
        <pc:inkChg chg="add del">
          <ac:chgData name="Viet Anh Nguyen" userId="b95f61ff061388d5" providerId="LiveId" clId="{D69AC314-BFE5-4660-9154-E65219F83AC9}" dt="2022-03-02T08:30:32.050" v="3198"/>
          <ac:inkMkLst>
            <pc:docMk/>
            <pc:sldMk cId="3963261887" sldId="644"/>
            <ac:inkMk id="157" creationId="{57C7177B-FF16-45AB-862A-D752B0F50EED}"/>
          </ac:inkMkLst>
        </pc:inkChg>
        <pc:inkChg chg="add del">
          <ac:chgData name="Viet Anh Nguyen" userId="b95f61ff061388d5" providerId="LiveId" clId="{D69AC314-BFE5-4660-9154-E65219F83AC9}" dt="2022-03-02T08:30:32.050" v="3198"/>
          <ac:inkMkLst>
            <pc:docMk/>
            <pc:sldMk cId="3963261887" sldId="644"/>
            <ac:inkMk id="158" creationId="{2FEAB284-8F13-4EE6-9A49-8AD65DD25126}"/>
          </ac:inkMkLst>
        </pc:inkChg>
        <pc:inkChg chg="add del">
          <ac:chgData name="Viet Anh Nguyen" userId="b95f61ff061388d5" providerId="LiveId" clId="{D69AC314-BFE5-4660-9154-E65219F83AC9}" dt="2022-03-02T08:30:32.050" v="3198"/>
          <ac:inkMkLst>
            <pc:docMk/>
            <pc:sldMk cId="3963261887" sldId="644"/>
            <ac:inkMk id="159" creationId="{FE415037-70D5-440A-BC36-1794517F622D}"/>
          </ac:inkMkLst>
        </pc:inkChg>
        <pc:inkChg chg="add del">
          <ac:chgData name="Viet Anh Nguyen" userId="b95f61ff061388d5" providerId="LiveId" clId="{D69AC314-BFE5-4660-9154-E65219F83AC9}" dt="2022-03-02T08:30:32.050" v="3198"/>
          <ac:inkMkLst>
            <pc:docMk/>
            <pc:sldMk cId="3963261887" sldId="644"/>
            <ac:inkMk id="160" creationId="{0167C848-EA9E-4F78-9A92-D8286EA5CB70}"/>
          </ac:inkMkLst>
        </pc:inkChg>
        <pc:inkChg chg="add del">
          <ac:chgData name="Viet Anh Nguyen" userId="b95f61ff061388d5" providerId="LiveId" clId="{D69AC314-BFE5-4660-9154-E65219F83AC9}" dt="2022-03-02T08:30:35.195" v="3203"/>
          <ac:inkMkLst>
            <pc:docMk/>
            <pc:sldMk cId="3963261887" sldId="644"/>
            <ac:inkMk id="161" creationId="{541D76EA-D0E4-4E20-9040-AC5830FAE504}"/>
          </ac:inkMkLst>
        </pc:inkChg>
        <pc:inkChg chg="add del">
          <ac:chgData name="Viet Anh Nguyen" userId="b95f61ff061388d5" providerId="LiveId" clId="{D69AC314-BFE5-4660-9154-E65219F83AC9}" dt="2022-03-02T08:30:35.195" v="3203"/>
          <ac:inkMkLst>
            <pc:docMk/>
            <pc:sldMk cId="3963261887" sldId="644"/>
            <ac:inkMk id="162" creationId="{CAFB374B-18BB-49EC-92AD-2E712D196582}"/>
          </ac:inkMkLst>
        </pc:inkChg>
        <pc:inkChg chg="add del">
          <ac:chgData name="Viet Anh Nguyen" userId="b95f61ff061388d5" providerId="LiveId" clId="{D69AC314-BFE5-4660-9154-E65219F83AC9}" dt="2022-03-02T08:30:35.195" v="3203"/>
          <ac:inkMkLst>
            <pc:docMk/>
            <pc:sldMk cId="3963261887" sldId="644"/>
            <ac:inkMk id="163" creationId="{8F362F6D-31FE-43AB-9A37-E75F0DAE4807}"/>
          </ac:inkMkLst>
        </pc:inkChg>
        <pc:inkChg chg="add del">
          <ac:chgData name="Viet Anh Nguyen" userId="b95f61ff061388d5" providerId="LiveId" clId="{D69AC314-BFE5-4660-9154-E65219F83AC9}" dt="2022-03-02T08:30:35.195" v="3203"/>
          <ac:inkMkLst>
            <pc:docMk/>
            <pc:sldMk cId="3963261887" sldId="644"/>
            <ac:inkMk id="164" creationId="{8987DB3E-5635-491E-B3B0-8F3E824D0C4F}"/>
          </ac:inkMkLst>
        </pc:inkChg>
        <pc:inkChg chg="add del">
          <ac:chgData name="Viet Anh Nguyen" userId="b95f61ff061388d5" providerId="LiveId" clId="{D69AC314-BFE5-4660-9154-E65219F83AC9}" dt="2022-03-02T08:30:35.195" v="3203"/>
          <ac:inkMkLst>
            <pc:docMk/>
            <pc:sldMk cId="3963261887" sldId="644"/>
            <ac:inkMk id="165" creationId="{D5D2F603-4394-434E-9971-78922D7112D0}"/>
          </ac:inkMkLst>
        </pc:inkChg>
        <pc:inkChg chg="add">
          <ac:chgData name="Viet Anh Nguyen" userId="b95f61ff061388d5" providerId="LiveId" clId="{D69AC314-BFE5-4660-9154-E65219F83AC9}" dt="2022-03-02T08:30:35.195" v="3203"/>
          <ac:inkMkLst>
            <pc:docMk/>
            <pc:sldMk cId="3963261887" sldId="644"/>
            <ac:inkMk id="166" creationId="{0B0A7728-34E7-476E-BC47-F0CF57310AB8}"/>
          </ac:inkMkLst>
        </pc:inkChg>
        <pc:inkChg chg="add del">
          <ac:chgData name="Viet Anh Nguyen" userId="b95f61ff061388d5" providerId="LiveId" clId="{D69AC314-BFE5-4660-9154-E65219F83AC9}" dt="2022-03-02T08:30:39.252" v="3206"/>
          <ac:inkMkLst>
            <pc:docMk/>
            <pc:sldMk cId="3963261887" sldId="644"/>
            <ac:inkMk id="167" creationId="{CBB8009D-D573-408F-8B01-C40D9F551F51}"/>
          </ac:inkMkLst>
        </pc:inkChg>
        <pc:inkChg chg="add">
          <ac:chgData name="Viet Anh Nguyen" userId="b95f61ff061388d5" providerId="LiveId" clId="{D69AC314-BFE5-4660-9154-E65219F83AC9}" dt="2022-03-02T08:30:35.992" v="3205" actId="9405"/>
          <ac:inkMkLst>
            <pc:docMk/>
            <pc:sldMk cId="3963261887" sldId="644"/>
            <ac:inkMk id="168" creationId="{87BF32DE-EAEE-4A3E-A7B5-BF23F9C0CC2C}"/>
          </ac:inkMkLst>
        </pc:inkChg>
        <pc:inkChg chg="add">
          <ac:chgData name="Viet Anh Nguyen" userId="b95f61ff061388d5" providerId="LiveId" clId="{D69AC314-BFE5-4660-9154-E65219F83AC9}" dt="2022-03-02T08:30:42.429" v="3207" actId="9405"/>
          <ac:inkMkLst>
            <pc:docMk/>
            <pc:sldMk cId="3963261887" sldId="644"/>
            <ac:inkMk id="169" creationId="{BD73400D-CE50-4108-8E20-DB7CBCB45CF9}"/>
          </ac:inkMkLst>
        </pc:inkChg>
        <pc:inkChg chg="add del">
          <ac:chgData name="Viet Anh Nguyen" userId="b95f61ff061388d5" providerId="LiveId" clId="{D69AC314-BFE5-4660-9154-E65219F83AC9}" dt="2022-03-02T08:30:44.400" v="3210"/>
          <ac:inkMkLst>
            <pc:docMk/>
            <pc:sldMk cId="3963261887" sldId="644"/>
            <ac:inkMk id="170" creationId="{E846C487-BC1C-4A56-9581-501DEF2B626B}"/>
          </ac:inkMkLst>
        </pc:inkChg>
        <pc:inkChg chg="add del">
          <ac:chgData name="Viet Anh Nguyen" userId="b95f61ff061388d5" providerId="LiveId" clId="{D69AC314-BFE5-4660-9154-E65219F83AC9}" dt="2022-03-02T08:30:44.400" v="3210"/>
          <ac:inkMkLst>
            <pc:docMk/>
            <pc:sldMk cId="3963261887" sldId="644"/>
            <ac:inkMk id="171" creationId="{D75F5A00-29C9-4495-88AF-E84E62ECFF3C}"/>
          </ac:inkMkLst>
        </pc:inkChg>
        <pc:inkChg chg="add">
          <ac:chgData name="Viet Anh Nguyen" userId="b95f61ff061388d5" providerId="LiveId" clId="{D69AC314-BFE5-4660-9154-E65219F83AC9}" dt="2022-03-02T08:30:44.400" v="3210"/>
          <ac:inkMkLst>
            <pc:docMk/>
            <pc:sldMk cId="3963261887" sldId="644"/>
            <ac:inkMk id="172" creationId="{F50A5730-C2D5-467D-8482-34DCA8D2ECAE}"/>
          </ac:inkMkLst>
        </pc:inkChg>
        <pc:inkChg chg="add">
          <ac:chgData name="Viet Anh Nguyen" userId="b95f61ff061388d5" providerId="LiveId" clId="{D69AC314-BFE5-4660-9154-E65219F83AC9}" dt="2022-03-02T08:30:44.495" v="3211" actId="9405"/>
          <ac:inkMkLst>
            <pc:docMk/>
            <pc:sldMk cId="3963261887" sldId="644"/>
            <ac:inkMk id="173" creationId="{AB74EFCF-1DBC-4188-B747-D0A5B61031D9}"/>
          </ac:inkMkLst>
        </pc:inkChg>
        <pc:inkChg chg="add">
          <ac:chgData name="Viet Anh Nguyen" userId="b95f61ff061388d5" providerId="LiveId" clId="{D69AC314-BFE5-4660-9154-E65219F83AC9}" dt="2022-03-02T08:30:44.667" v="3212" actId="9405"/>
          <ac:inkMkLst>
            <pc:docMk/>
            <pc:sldMk cId="3963261887" sldId="644"/>
            <ac:inkMk id="174" creationId="{B4EA239D-A07A-40C3-9E5A-6A45EC290F39}"/>
          </ac:inkMkLst>
        </pc:inkChg>
        <pc:inkChg chg="add del">
          <ac:chgData name="Viet Anh Nguyen" userId="b95f61ff061388d5" providerId="LiveId" clId="{D69AC314-BFE5-4660-9154-E65219F83AC9}" dt="2022-03-02T08:30:46.446" v="3216"/>
          <ac:inkMkLst>
            <pc:docMk/>
            <pc:sldMk cId="3963261887" sldId="644"/>
            <ac:inkMk id="175" creationId="{AF0FDA70-EA16-42D1-A4D9-91FFAEA3BEFC}"/>
          </ac:inkMkLst>
        </pc:inkChg>
        <pc:inkChg chg="add del">
          <ac:chgData name="Viet Anh Nguyen" userId="b95f61ff061388d5" providerId="LiveId" clId="{D69AC314-BFE5-4660-9154-E65219F83AC9}" dt="2022-03-02T08:30:46.446" v="3216"/>
          <ac:inkMkLst>
            <pc:docMk/>
            <pc:sldMk cId="3963261887" sldId="644"/>
            <ac:inkMk id="176" creationId="{AD8D99DB-A465-489B-AC4F-2819A3A8CB0B}"/>
          </ac:inkMkLst>
        </pc:inkChg>
        <pc:inkChg chg="add del">
          <ac:chgData name="Viet Anh Nguyen" userId="b95f61ff061388d5" providerId="LiveId" clId="{D69AC314-BFE5-4660-9154-E65219F83AC9}" dt="2022-03-02T08:30:46.446" v="3216"/>
          <ac:inkMkLst>
            <pc:docMk/>
            <pc:sldMk cId="3963261887" sldId="644"/>
            <ac:inkMk id="177" creationId="{D1097C23-89F1-473D-BAAE-F7EAE1D3D2B9}"/>
          </ac:inkMkLst>
        </pc:inkChg>
        <pc:inkChg chg="add del">
          <ac:chgData name="Viet Anh Nguyen" userId="b95f61ff061388d5" providerId="LiveId" clId="{D69AC314-BFE5-4660-9154-E65219F83AC9}" dt="2022-03-02T08:30:47.925" v="3222"/>
          <ac:inkMkLst>
            <pc:docMk/>
            <pc:sldMk cId="3963261887" sldId="644"/>
            <ac:inkMk id="178" creationId="{97E6113C-1E0D-42CE-85BD-683F4DDB09BA}"/>
          </ac:inkMkLst>
        </pc:inkChg>
        <pc:inkChg chg="add del">
          <ac:chgData name="Viet Anh Nguyen" userId="b95f61ff061388d5" providerId="LiveId" clId="{D69AC314-BFE5-4660-9154-E65219F83AC9}" dt="2022-03-02T08:30:47.925" v="3222"/>
          <ac:inkMkLst>
            <pc:docMk/>
            <pc:sldMk cId="3963261887" sldId="644"/>
            <ac:inkMk id="179" creationId="{31B73E69-8D9D-4F6C-928C-97058BB7DF40}"/>
          </ac:inkMkLst>
        </pc:inkChg>
        <pc:inkChg chg="add del">
          <ac:chgData name="Viet Anh Nguyen" userId="b95f61ff061388d5" providerId="LiveId" clId="{D69AC314-BFE5-4660-9154-E65219F83AC9}" dt="2022-03-02T08:30:47.925" v="3222"/>
          <ac:inkMkLst>
            <pc:docMk/>
            <pc:sldMk cId="3963261887" sldId="644"/>
            <ac:inkMk id="180" creationId="{03A2AA73-43D4-4078-9AE8-056F6DC61CF9}"/>
          </ac:inkMkLst>
        </pc:inkChg>
        <pc:inkChg chg="add del">
          <ac:chgData name="Viet Anh Nguyen" userId="b95f61ff061388d5" providerId="LiveId" clId="{D69AC314-BFE5-4660-9154-E65219F83AC9}" dt="2022-03-02T08:30:47.925" v="3222"/>
          <ac:inkMkLst>
            <pc:docMk/>
            <pc:sldMk cId="3963261887" sldId="644"/>
            <ac:inkMk id="181" creationId="{0648B362-9577-4A5E-AC6C-ABFCFCB02830}"/>
          </ac:inkMkLst>
        </pc:inkChg>
        <pc:inkChg chg="add del">
          <ac:chgData name="Viet Anh Nguyen" userId="b95f61ff061388d5" providerId="LiveId" clId="{D69AC314-BFE5-4660-9154-E65219F83AC9}" dt="2022-03-02T08:30:47.925" v="3222"/>
          <ac:inkMkLst>
            <pc:docMk/>
            <pc:sldMk cId="3963261887" sldId="644"/>
            <ac:inkMk id="182" creationId="{3F721B3A-9798-49F7-BC17-17FEF8CA21D5}"/>
          </ac:inkMkLst>
        </pc:inkChg>
        <pc:inkChg chg="add del">
          <ac:chgData name="Viet Anh Nguyen" userId="b95f61ff061388d5" providerId="LiveId" clId="{D69AC314-BFE5-4660-9154-E65219F83AC9}" dt="2022-03-02T08:30:47.925" v="3222"/>
          <ac:inkMkLst>
            <pc:docMk/>
            <pc:sldMk cId="3963261887" sldId="644"/>
            <ac:inkMk id="183" creationId="{07452565-36DF-49B1-83AF-CD9446C34089}"/>
          </ac:inkMkLst>
        </pc:inkChg>
        <pc:inkChg chg="add">
          <ac:chgData name="Viet Anh Nguyen" userId="b95f61ff061388d5" providerId="LiveId" clId="{D69AC314-BFE5-4660-9154-E65219F83AC9}" dt="2022-03-02T08:30:47.925" v="3222"/>
          <ac:inkMkLst>
            <pc:docMk/>
            <pc:sldMk cId="3963261887" sldId="644"/>
            <ac:inkMk id="184" creationId="{CFB337ED-B6D0-414E-B582-1A2D0631C361}"/>
          </ac:inkMkLst>
        </pc:inkChg>
        <pc:inkChg chg="add">
          <ac:chgData name="Viet Anh Nguyen" userId="b95f61ff061388d5" providerId="LiveId" clId="{D69AC314-BFE5-4660-9154-E65219F83AC9}" dt="2022-03-02T08:30:47.925" v="3222"/>
          <ac:inkMkLst>
            <pc:docMk/>
            <pc:sldMk cId="3963261887" sldId="644"/>
            <ac:inkMk id="185" creationId="{CCD128F3-596E-4E2C-B848-DEF1AEDB4DC3}"/>
          </ac:inkMkLst>
        </pc:inkChg>
        <pc:inkChg chg="add del">
          <ac:chgData name="Viet Anh Nguyen" userId="b95f61ff061388d5" providerId="LiveId" clId="{D69AC314-BFE5-4660-9154-E65219F83AC9}" dt="2022-03-02T08:31:00.130" v="3225"/>
          <ac:inkMkLst>
            <pc:docMk/>
            <pc:sldMk cId="3963261887" sldId="644"/>
            <ac:inkMk id="186" creationId="{E8B2E1C7-8BC3-4F86-91CC-680A8154AA82}"/>
          </ac:inkMkLst>
        </pc:inkChg>
        <pc:inkChg chg="add del">
          <ac:chgData name="Viet Anh Nguyen" userId="b95f61ff061388d5" providerId="LiveId" clId="{D69AC314-BFE5-4660-9154-E65219F83AC9}" dt="2022-03-02T08:31:00.130" v="3225"/>
          <ac:inkMkLst>
            <pc:docMk/>
            <pc:sldMk cId="3963261887" sldId="644"/>
            <ac:inkMk id="187" creationId="{D1667044-A13A-4019-BE9C-E86493126C12}"/>
          </ac:inkMkLst>
        </pc:inkChg>
        <pc:inkChg chg="add del">
          <ac:chgData name="Viet Anh Nguyen" userId="b95f61ff061388d5" providerId="LiveId" clId="{D69AC314-BFE5-4660-9154-E65219F83AC9}" dt="2022-03-02T08:31:03.207" v="3230"/>
          <ac:inkMkLst>
            <pc:docMk/>
            <pc:sldMk cId="3963261887" sldId="644"/>
            <ac:inkMk id="188" creationId="{498C36D5-08C5-47C7-B939-460A808C6B2B}"/>
          </ac:inkMkLst>
        </pc:inkChg>
        <pc:inkChg chg="add del">
          <ac:chgData name="Viet Anh Nguyen" userId="b95f61ff061388d5" providerId="LiveId" clId="{D69AC314-BFE5-4660-9154-E65219F83AC9}" dt="2022-03-02T08:31:03.207" v="3230"/>
          <ac:inkMkLst>
            <pc:docMk/>
            <pc:sldMk cId="3963261887" sldId="644"/>
            <ac:inkMk id="189" creationId="{C2E05D90-3558-4D20-8CAA-1E6197735110}"/>
          </ac:inkMkLst>
        </pc:inkChg>
        <pc:inkChg chg="add del">
          <ac:chgData name="Viet Anh Nguyen" userId="b95f61ff061388d5" providerId="LiveId" clId="{D69AC314-BFE5-4660-9154-E65219F83AC9}" dt="2022-03-02T08:31:03.207" v="3230"/>
          <ac:inkMkLst>
            <pc:docMk/>
            <pc:sldMk cId="3963261887" sldId="644"/>
            <ac:inkMk id="190" creationId="{B0CF0D3A-A04D-4225-B2E2-4F58D1DF4856}"/>
          </ac:inkMkLst>
        </pc:inkChg>
        <pc:inkChg chg="add del">
          <ac:chgData name="Viet Anh Nguyen" userId="b95f61ff061388d5" providerId="LiveId" clId="{D69AC314-BFE5-4660-9154-E65219F83AC9}" dt="2022-03-02T08:31:03.207" v="3230"/>
          <ac:inkMkLst>
            <pc:docMk/>
            <pc:sldMk cId="3963261887" sldId="644"/>
            <ac:inkMk id="191" creationId="{B2441E93-81D4-4AC0-B8FF-D80DE268D6F9}"/>
          </ac:inkMkLst>
        </pc:inkChg>
        <pc:inkChg chg="add del">
          <ac:chgData name="Viet Anh Nguyen" userId="b95f61ff061388d5" providerId="LiveId" clId="{D69AC314-BFE5-4660-9154-E65219F83AC9}" dt="2022-03-02T08:31:03.207" v="3230"/>
          <ac:inkMkLst>
            <pc:docMk/>
            <pc:sldMk cId="3963261887" sldId="644"/>
            <ac:inkMk id="192" creationId="{47D9C85B-AE37-4E3D-AC74-DE85B7EC8165}"/>
          </ac:inkMkLst>
        </pc:inkChg>
        <pc:inkChg chg="add del">
          <ac:chgData name="Viet Anh Nguyen" userId="b95f61ff061388d5" providerId="LiveId" clId="{D69AC314-BFE5-4660-9154-E65219F83AC9}" dt="2022-03-02T08:31:05.346" v="3235"/>
          <ac:inkMkLst>
            <pc:docMk/>
            <pc:sldMk cId="3963261887" sldId="644"/>
            <ac:inkMk id="193" creationId="{322A1C3F-F530-49D3-B511-063F6D5AC723}"/>
          </ac:inkMkLst>
        </pc:inkChg>
        <pc:inkChg chg="add del">
          <ac:chgData name="Viet Anh Nguyen" userId="b95f61ff061388d5" providerId="LiveId" clId="{D69AC314-BFE5-4660-9154-E65219F83AC9}" dt="2022-03-02T08:31:05.346" v="3235"/>
          <ac:inkMkLst>
            <pc:docMk/>
            <pc:sldMk cId="3963261887" sldId="644"/>
            <ac:inkMk id="194" creationId="{31622538-9E39-4414-BEEF-0C3E2F702FEC}"/>
          </ac:inkMkLst>
        </pc:inkChg>
        <pc:inkChg chg="add del">
          <ac:chgData name="Viet Anh Nguyen" userId="b95f61ff061388d5" providerId="LiveId" clId="{D69AC314-BFE5-4660-9154-E65219F83AC9}" dt="2022-03-02T08:31:05.346" v="3235"/>
          <ac:inkMkLst>
            <pc:docMk/>
            <pc:sldMk cId="3963261887" sldId="644"/>
            <ac:inkMk id="195" creationId="{CE0EE285-BC20-4FF1-B974-97F03FD46D6C}"/>
          </ac:inkMkLst>
        </pc:inkChg>
        <pc:inkChg chg="add del">
          <ac:chgData name="Viet Anh Nguyen" userId="b95f61ff061388d5" providerId="LiveId" clId="{D69AC314-BFE5-4660-9154-E65219F83AC9}" dt="2022-03-02T08:31:05.346" v="3235"/>
          <ac:inkMkLst>
            <pc:docMk/>
            <pc:sldMk cId="3963261887" sldId="644"/>
            <ac:inkMk id="196" creationId="{65890D07-E8EE-4513-9956-EC03E77DF9B6}"/>
          </ac:inkMkLst>
        </pc:inkChg>
        <pc:inkChg chg="add del">
          <ac:chgData name="Viet Anh Nguyen" userId="b95f61ff061388d5" providerId="LiveId" clId="{D69AC314-BFE5-4660-9154-E65219F83AC9}" dt="2022-03-02T08:31:05.346" v="3235"/>
          <ac:inkMkLst>
            <pc:docMk/>
            <pc:sldMk cId="3963261887" sldId="644"/>
            <ac:inkMk id="197" creationId="{0E37C1A2-C2B3-4AFD-BE46-26866A4D257B}"/>
          </ac:inkMkLst>
        </pc:inkChg>
        <pc:inkChg chg="add del">
          <ac:chgData name="Viet Anh Nguyen" userId="b95f61ff061388d5" providerId="LiveId" clId="{D69AC314-BFE5-4660-9154-E65219F83AC9}" dt="2022-03-02T08:31:08.930" v="3238"/>
          <ac:inkMkLst>
            <pc:docMk/>
            <pc:sldMk cId="3963261887" sldId="644"/>
            <ac:inkMk id="198" creationId="{9CE89C78-09CD-4177-BC41-C359B837CC8B}"/>
          </ac:inkMkLst>
        </pc:inkChg>
        <pc:inkChg chg="add del">
          <ac:chgData name="Viet Anh Nguyen" userId="b95f61ff061388d5" providerId="LiveId" clId="{D69AC314-BFE5-4660-9154-E65219F83AC9}" dt="2022-03-02T08:31:08.930" v="3238"/>
          <ac:inkMkLst>
            <pc:docMk/>
            <pc:sldMk cId="3963261887" sldId="644"/>
            <ac:inkMk id="199" creationId="{7D36C179-118F-4742-81BA-ED6A4746BDF7}"/>
          </ac:inkMkLst>
        </pc:inkChg>
        <pc:inkChg chg="add del">
          <ac:chgData name="Viet Anh Nguyen" userId="b95f61ff061388d5" providerId="LiveId" clId="{D69AC314-BFE5-4660-9154-E65219F83AC9}" dt="2022-03-02T08:31:08.930" v="3238"/>
          <ac:inkMkLst>
            <pc:docMk/>
            <pc:sldMk cId="3963261887" sldId="644"/>
            <ac:inkMk id="200" creationId="{FFB1ADF7-3A74-453F-9873-A115D62EC1D6}"/>
          </ac:inkMkLst>
        </pc:inkChg>
        <pc:inkChg chg="add">
          <ac:chgData name="Viet Anh Nguyen" userId="b95f61ff061388d5" providerId="LiveId" clId="{D69AC314-BFE5-4660-9154-E65219F83AC9}" dt="2022-03-02T08:31:08.930" v="3238"/>
          <ac:inkMkLst>
            <pc:docMk/>
            <pc:sldMk cId="3963261887" sldId="644"/>
            <ac:inkMk id="201" creationId="{88E43968-019A-492B-8EB0-A929F4E1B4DD}"/>
          </ac:inkMkLst>
        </pc:inkChg>
        <pc:inkChg chg="add del">
          <ac:chgData name="Viet Anh Nguyen" userId="b95f61ff061388d5" providerId="LiveId" clId="{D69AC314-BFE5-4660-9154-E65219F83AC9}" dt="2022-03-02T08:32:35.515" v="3246"/>
          <ac:inkMkLst>
            <pc:docMk/>
            <pc:sldMk cId="3963261887" sldId="644"/>
            <ac:inkMk id="202" creationId="{2494EE3E-A2CC-4580-A4FA-772C05FB1710}"/>
          </ac:inkMkLst>
        </pc:inkChg>
        <pc:inkChg chg="add del">
          <ac:chgData name="Viet Anh Nguyen" userId="b95f61ff061388d5" providerId="LiveId" clId="{D69AC314-BFE5-4660-9154-E65219F83AC9}" dt="2022-03-02T08:32:35.515" v="3246"/>
          <ac:inkMkLst>
            <pc:docMk/>
            <pc:sldMk cId="3963261887" sldId="644"/>
            <ac:inkMk id="203" creationId="{1BDDC9A0-408C-4370-891C-A270A1C528A4}"/>
          </ac:inkMkLst>
        </pc:inkChg>
        <pc:inkChg chg="add del">
          <ac:chgData name="Viet Anh Nguyen" userId="b95f61ff061388d5" providerId="LiveId" clId="{D69AC314-BFE5-4660-9154-E65219F83AC9}" dt="2022-03-02T08:32:35.515" v="3246"/>
          <ac:inkMkLst>
            <pc:docMk/>
            <pc:sldMk cId="3963261887" sldId="644"/>
            <ac:inkMk id="204" creationId="{83493536-421B-45CC-BCFE-0E6D4AB7C3C6}"/>
          </ac:inkMkLst>
        </pc:inkChg>
        <pc:inkChg chg="add del">
          <ac:chgData name="Viet Anh Nguyen" userId="b95f61ff061388d5" providerId="LiveId" clId="{D69AC314-BFE5-4660-9154-E65219F83AC9}" dt="2022-03-02T08:32:35.515" v="3246"/>
          <ac:inkMkLst>
            <pc:docMk/>
            <pc:sldMk cId="3963261887" sldId="644"/>
            <ac:inkMk id="205" creationId="{47755C71-471D-419D-A53F-06CEC02F835F}"/>
          </ac:inkMkLst>
        </pc:inkChg>
        <pc:inkChg chg="add del">
          <ac:chgData name="Viet Anh Nguyen" userId="b95f61ff061388d5" providerId="LiveId" clId="{D69AC314-BFE5-4660-9154-E65219F83AC9}" dt="2022-03-02T08:32:35.515" v="3246"/>
          <ac:inkMkLst>
            <pc:docMk/>
            <pc:sldMk cId="3963261887" sldId="644"/>
            <ac:inkMk id="206" creationId="{570861F8-629A-45D4-9D1C-E4F12EB0D321}"/>
          </ac:inkMkLst>
        </pc:inkChg>
        <pc:inkChg chg="add del">
          <ac:chgData name="Viet Anh Nguyen" userId="b95f61ff061388d5" providerId="LiveId" clId="{D69AC314-BFE5-4660-9154-E65219F83AC9}" dt="2022-03-02T08:32:35.515" v="3246"/>
          <ac:inkMkLst>
            <pc:docMk/>
            <pc:sldMk cId="3963261887" sldId="644"/>
            <ac:inkMk id="207" creationId="{8CEDBF9A-FAB7-4BF9-9280-067DAE6A1130}"/>
          </ac:inkMkLst>
        </pc:inkChg>
        <pc:inkChg chg="add del">
          <ac:chgData name="Viet Anh Nguyen" userId="b95f61ff061388d5" providerId="LiveId" clId="{D69AC314-BFE5-4660-9154-E65219F83AC9}" dt="2022-03-02T08:32:35.515" v="3246"/>
          <ac:inkMkLst>
            <pc:docMk/>
            <pc:sldMk cId="3963261887" sldId="644"/>
            <ac:inkMk id="208" creationId="{E8D0508D-D390-4CC3-A7F6-DD614D81AD0A}"/>
          </ac:inkMkLst>
        </pc:inkChg>
        <pc:inkChg chg="add del">
          <ac:chgData name="Viet Anh Nguyen" userId="b95f61ff061388d5" providerId="LiveId" clId="{D69AC314-BFE5-4660-9154-E65219F83AC9}" dt="2022-03-02T08:32:38.761" v="3253"/>
          <ac:inkMkLst>
            <pc:docMk/>
            <pc:sldMk cId="3963261887" sldId="644"/>
            <ac:inkMk id="209" creationId="{D5DA1776-893E-4A6B-A068-2C2AF5401C1B}"/>
          </ac:inkMkLst>
        </pc:inkChg>
        <pc:inkChg chg="add del">
          <ac:chgData name="Viet Anh Nguyen" userId="b95f61ff061388d5" providerId="LiveId" clId="{D69AC314-BFE5-4660-9154-E65219F83AC9}" dt="2022-03-02T08:32:38.761" v="3253"/>
          <ac:inkMkLst>
            <pc:docMk/>
            <pc:sldMk cId="3963261887" sldId="644"/>
            <ac:inkMk id="210" creationId="{7607119A-D2F2-4F3E-90F8-B64E76D2ED34}"/>
          </ac:inkMkLst>
        </pc:inkChg>
        <pc:inkChg chg="add del">
          <ac:chgData name="Viet Anh Nguyen" userId="b95f61ff061388d5" providerId="LiveId" clId="{D69AC314-BFE5-4660-9154-E65219F83AC9}" dt="2022-03-02T08:32:38.761" v="3253"/>
          <ac:inkMkLst>
            <pc:docMk/>
            <pc:sldMk cId="3963261887" sldId="644"/>
            <ac:inkMk id="211" creationId="{E3185A5B-8199-44B2-815D-615C7EA6BDB5}"/>
          </ac:inkMkLst>
        </pc:inkChg>
        <pc:inkChg chg="add del">
          <ac:chgData name="Viet Anh Nguyen" userId="b95f61ff061388d5" providerId="LiveId" clId="{D69AC314-BFE5-4660-9154-E65219F83AC9}" dt="2022-03-02T08:32:38.761" v="3253"/>
          <ac:inkMkLst>
            <pc:docMk/>
            <pc:sldMk cId="3963261887" sldId="644"/>
            <ac:inkMk id="212" creationId="{95BE09FA-B1F6-4ED3-A15E-C1423C5E912A}"/>
          </ac:inkMkLst>
        </pc:inkChg>
        <pc:inkChg chg="add del">
          <ac:chgData name="Viet Anh Nguyen" userId="b95f61ff061388d5" providerId="LiveId" clId="{D69AC314-BFE5-4660-9154-E65219F83AC9}" dt="2022-03-02T08:32:38.761" v="3253"/>
          <ac:inkMkLst>
            <pc:docMk/>
            <pc:sldMk cId="3963261887" sldId="644"/>
            <ac:inkMk id="213" creationId="{940A2439-22D5-4AD5-8461-248E7639D945}"/>
          </ac:inkMkLst>
        </pc:inkChg>
        <pc:inkChg chg="add del">
          <ac:chgData name="Viet Anh Nguyen" userId="b95f61ff061388d5" providerId="LiveId" clId="{D69AC314-BFE5-4660-9154-E65219F83AC9}" dt="2022-03-02T08:32:38.761" v="3253"/>
          <ac:inkMkLst>
            <pc:docMk/>
            <pc:sldMk cId="3963261887" sldId="644"/>
            <ac:inkMk id="214" creationId="{DDF5065F-73B1-4B3A-A5EF-B5388385889C}"/>
          </ac:inkMkLst>
        </pc:inkChg>
        <pc:inkChg chg="add del">
          <ac:chgData name="Viet Anh Nguyen" userId="b95f61ff061388d5" providerId="LiveId" clId="{D69AC314-BFE5-4660-9154-E65219F83AC9}" dt="2022-03-02T08:32:38.761" v="3253"/>
          <ac:inkMkLst>
            <pc:docMk/>
            <pc:sldMk cId="3963261887" sldId="644"/>
            <ac:inkMk id="215" creationId="{4ED9D362-5992-41C5-979D-329781A67AE3}"/>
          </ac:inkMkLst>
        </pc:inkChg>
        <pc:inkChg chg="add">
          <ac:chgData name="Viet Anh Nguyen" userId="b95f61ff061388d5" providerId="LiveId" clId="{D69AC314-BFE5-4660-9154-E65219F83AC9}" dt="2022-03-02T08:32:38.761" v="3253"/>
          <ac:inkMkLst>
            <pc:docMk/>
            <pc:sldMk cId="3963261887" sldId="644"/>
            <ac:inkMk id="216" creationId="{3CCD2D22-AE0D-409E-8EA6-69BC57E19EAC}"/>
          </ac:inkMkLst>
        </pc:inkChg>
      </pc:sldChg>
      <pc:sldChg chg="addSp delSp new mod">
        <pc:chgData name="Viet Anh Nguyen" userId="b95f61ff061388d5" providerId="LiveId" clId="{D69AC314-BFE5-4660-9154-E65219F83AC9}" dt="2022-03-02T08:41:42.532" v="3381"/>
        <pc:sldMkLst>
          <pc:docMk/>
          <pc:sldMk cId="322691723" sldId="645"/>
        </pc:sldMkLst>
        <pc:inkChg chg="add del">
          <ac:chgData name="Viet Anh Nguyen" userId="b95f61ff061388d5" providerId="LiveId" clId="{D69AC314-BFE5-4660-9154-E65219F83AC9}" dt="2022-03-02T08:33:15.494" v="3260"/>
          <ac:inkMkLst>
            <pc:docMk/>
            <pc:sldMk cId="322691723" sldId="645"/>
            <ac:inkMk id="2" creationId="{ACEDF96B-4A4B-4379-8612-39DC106E7497}"/>
          </ac:inkMkLst>
        </pc:inkChg>
        <pc:inkChg chg="add del">
          <ac:chgData name="Viet Anh Nguyen" userId="b95f61ff061388d5" providerId="LiveId" clId="{D69AC314-BFE5-4660-9154-E65219F83AC9}" dt="2022-03-02T08:33:15.494" v="3260"/>
          <ac:inkMkLst>
            <pc:docMk/>
            <pc:sldMk cId="322691723" sldId="645"/>
            <ac:inkMk id="3" creationId="{18B3DD3D-552E-4388-90DC-B40FB05723FB}"/>
          </ac:inkMkLst>
        </pc:inkChg>
        <pc:inkChg chg="add del">
          <ac:chgData name="Viet Anh Nguyen" userId="b95f61ff061388d5" providerId="LiveId" clId="{D69AC314-BFE5-4660-9154-E65219F83AC9}" dt="2022-03-02T08:33:15.494" v="3260"/>
          <ac:inkMkLst>
            <pc:docMk/>
            <pc:sldMk cId="322691723" sldId="645"/>
            <ac:inkMk id="4" creationId="{01FE814F-DC0C-47A2-8196-303C53748C67}"/>
          </ac:inkMkLst>
        </pc:inkChg>
        <pc:inkChg chg="add del">
          <ac:chgData name="Viet Anh Nguyen" userId="b95f61ff061388d5" providerId="LiveId" clId="{D69AC314-BFE5-4660-9154-E65219F83AC9}" dt="2022-03-02T08:33:15.494" v="3260"/>
          <ac:inkMkLst>
            <pc:docMk/>
            <pc:sldMk cId="322691723" sldId="645"/>
            <ac:inkMk id="5" creationId="{38DD7033-0129-40E3-AC07-FE695D2C95F1}"/>
          </ac:inkMkLst>
        </pc:inkChg>
        <pc:inkChg chg="add del">
          <ac:chgData name="Viet Anh Nguyen" userId="b95f61ff061388d5" providerId="LiveId" clId="{D69AC314-BFE5-4660-9154-E65219F83AC9}" dt="2022-03-02T08:33:15.494" v="3260"/>
          <ac:inkMkLst>
            <pc:docMk/>
            <pc:sldMk cId="322691723" sldId="645"/>
            <ac:inkMk id="6" creationId="{5FA06F8A-D750-4F4F-8963-59DD60DC6708}"/>
          </ac:inkMkLst>
        </pc:inkChg>
        <pc:inkChg chg="add">
          <ac:chgData name="Viet Anh Nguyen" userId="b95f61ff061388d5" providerId="LiveId" clId="{D69AC314-BFE5-4660-9154-E65219F83AC9}" dt="2022-03-02T08:33:15.494" v="3260"/>
          <ac:inkMkLst>
            <pc:docMk/>
            <pc:sldMk cId="322691723" sldId="645"/>
            <ac:inkMk id="7" creationId="{FE75B670-9FB9-4C3C-80F5-1640BFEE799D}"/>
          </ac:inkMkLst>
        </pc:inkChg>
        <pc:inkChg chg="add del">
          <ac:chgData name="Viet Anh Nguyen" userId="b95f61ff061388d5" providerId="LiveId" clId="{D69AC314-BFE5-4660-9154-E65219F83AC9}" dt="2022-03-02T08:33:29.084" v="3266"/>
          <ac:inkMkLst>
            <pc:docMk/>
            <pc:sldMk cId="322691723" sldId="645"/>
            <ac:inkMk id="8" creationId="{CE129668-416F-49DC-801B-95A6D88A662D}"/>
          </ac:inkMkLst>
        </pc:inkChg>
        <pc:inkChg chg="add del">
          <ac:chgData name="Viet Anh Nguyen" userId="b95f61ff061388d5" providerId="LiveId" clId="{D69AC314-BFE5-4660-9154-E65219F83AC9}" dt="2022-03-02T08:33:29.084" v="3266"/>
          <ac:inkMkLst>
            <pc:docMk/>
            <pc:sldMk cId="322691723" sldId="645"/>
            <ac:inkMk id="9" creationId="{7258C037-BFE6-4073-8748-14A1CC21341A}"/>
          </ac:inkMkLst>
        </pc:inkChg>
        <pc:inkChg chg="add del">
          <ac:chgData name="Viet Anh Nguyen" userId="b95f61ff061388d5" providerId="LiveId" clId="{D69AC314-BFE5-4660-9154-E65219F83AC9}" dt="2022-03-02T08:33:29.084" v="3266"/>
          <ac:inkMkLst>
            <pc:docMk/>
            <pc:sldMk cId="322691723" sldId="645"/>
            <ac:inkMk id="10" creationId="{58EC0004-C752-40B0-821E-9D0A38A19F7E}"/>
          </ac:inkMkLst>
        </pc:inkChg>
        <pc:inkChg chg="add del">
          <ac:chgData name="Viet Anh Nguyen" userId="b95f61ff061388d5" providerId="LiveId" clId="{D69AC314-BFE5-4660-9154-E65219F83AC9}" dt="2022-03-02T08:33:29.084" v="3266"/>
          <ac:inkMkLst>
            <pc:docMk/>
            <pc:sldMk cId="322691723" sldId="645"/>
            <ac:inkMk id="11" creationId="{A15AA86C-63F8-473A-B6EB-B34AEC7CCABC}"/>
          </ac:inkMkLst>
        </pc:inkChg>
        <pc:inkChg chg="add del">
          <ac:chgData name="Viet Anh Nguyen" userId="b95f61ff061388d5" providerId="LiveId" clId="{D69AC314-BFE5-4660-9154-E65219F83AC9}" dt="2022-03-02T08:33:29.084" v="3266"/>
          <ac:inkMkLst>
            <pc:docMk/>
            <pc:sldMk cId="322691723" sldId="645"/>
            <ac:inkMk id="12" creationId="{BF889CE5-3F05-46FA-BA50-7652B35708C8}"/>
          </ac:inkMkLst>
        </pc:inkChg>
        <pc:inkChg chg="add">
          <ac:chgData name="Viet Anh Nguyen" userId="b95f61ff061388d5" providerId="LiveId" clId="{D69AC314-BFE5-4660-9154-E65219F83AC9}" dt="2022-03-02T08:33:29.084" v="3266"/>
          <ac:inkMkLst>
            <pc:docMk/>
            <pc:sldMk cId="322691723" sldId="645"/>
            <ac:inkMk id="13" creationId="{C29D4D0D-64D3-429C-9D6C-21E16C56282E}"/>
          </ac:inkMkLst>
        </pc:inkChg>
        <pc:inkChg chg="add">
          <ac:chgData name="Viet Anh Nguyen" userId="b95f61ff061388d5" providerId="LiveId" clId="{D69AC314-BFE5-4660-9154-E65219F83AC9}" dt="2022-03-02T08:33:34.263" v="3267" actId="9405"/>
          <ac:inkMkLst>
            <pc:docMk/>
            <pc:sldMk cId="322691723" sldId="645"/>
            <ac:inkMk id="14" creationId="{1F236CC4-8503-4401-B319-FCBBBC5981C1}"/>
          </ac:inkMkLst>
        </pc:inkChg>
        <pc:inkChg chg="add del">
          <ac:chgData name="Viet Anh Nguyen" userId="b95f61ff061388d5" providerId="LiveId" clId="{D69AC314-BFE5-4660-9154-E65219F83AC9}" dt="2022-03-02T08:33:37.716" v="3277"/>
          <ac:inkMkLst>
            <pc:docMk/>
            <pc:sldMk cId="322691723" sldId="645"/>
            <ac:inkMk id="15" creationId="{7466621D-75C3-492E-A530-4E1A118371F0}"/>
          </ac:inkMkLst>
        </pc:inkChg>
        <pc:inkChg chg="add del">
          <ac:chgData name="Viet Anh Nguyen" userId="b95f61ff061388d5" providerId="LiveId" clId="{D69AC314-BFE5-4660-9154-E65219F83AC9}" dt="2022-03-02T08:33:37.716" v="3277"/>
          <ac:inkMkLst>
            <pc:docMk/>
            <pc:sldMk cId="322691723" sldId="645"/>
            <ac:inkMk id="16" creationId="{D9EF7D1E-9507-45B3-8963-8B8FBA8ECA99}"/>
          </ac:inkMkLst>
        </pc:inkChg>
        <pc:inkChg chg="add del">
          <ac:chgData name="Viet Anh Nguyen" userId="b95f61ff061388d5" providerId="LiveId" clId="{D69AC314-BFE5-4660-9154-E65219F83AC9}" dt="2022-03-02T08:33:37.716" v="3277"/>
          <ac:inkMkLst>
            <pc:docMk/>
            <pc:sldMk cId="322691723" sldId="645"/>
            <ac:inkMk id="17" creationId="{568B9AB8-9724-4C44-A0E0-558AF39C34D5}"/>
          </ac:inkMkLst>
        </pc:inkChg>
        <pc:inkChg chg="add del">
          <ac:chgData name="Viet Anh Nguyen" userId="b95f61ff061388d5" providerId="LiveId" clId="{D69AC314-BFE5-4660-9154-E65219F83AC9}" dt="2022-03-02T08:33:37.716" v="3277"/>
          <ac:inkMkLst>
            <pc:docMk/>
            <pc:sldMk cId="322691723" sldId="645"/>
            <ac:inkMk id="18" creationId="{EBB03113-76F9-4EA0-8490-181FDFDA2140}"/>
          </ac:inkMkLst>
        </pc:inkChg>
        <pc:inkChg chg="add del">
          <ac:chgData name="Viet Anh Nguyen" userId="b95f61ff061388d5" providerId="LiveId" clId="{D69AC314-BFE5-4660-9154-E65219F83AC9}" dt="2022-03-02T08:33:37.716" v="3277"/>
          <ac:inkMkLst>
            <pc:docMk/>
            <pc:sldMk cId="322691723" sldId="645"/>
            <ac:inkMk id="19" creationId="{082823F8-01D4-445F-9CF5-54940BEB1EDC}"/>
          </ac:inkMkLst>
        </pc:inkChg>
        <pc:inkChg chg="add del">
          <ac:chgData name="Viet Anh Nguyen" userId="b95f61ff061388d5" providerId="LiveId" clId="{D69AC314-BFE5-4660-9154-E65219F83AC9}" dt="2022-03-02T08:33:37.716" v="3277"/>
          <ac:inkMkLst>
            <pc:docMk/>
            <pc:sldMk cId="322691723" sldId="645"/>
            <ac:inkMk id="20" creationId="{350B91AA-06D2-48F3-81F5-F0067EB4D008}"/>
          </ac:inkMkLst>
        </pc:inkChg>
        <pc:inkChg chg="add del">
          <ac:chgData name="Viet Anh Nguyen" userId="b95f61ff061388d5" providerId="LiveId" clId="{D69AC314-BFE5-4660-9154-E65219F83AC9}" dt="2022-03-02T08:33:37.716" v="3277"/>
          <ac:inkMkLst>
            <pc:docMk/>
            <pc:sldMk cId="322691723" sldId="645"/>
            <ac:inkMk id="21" creationId="{6F1C360B-5FB1-40D5-A7D5-1B939700489C}"/>
          </ac:inkMkLst>
        </pc:inkChg>
        <pc:inkChg chg="add del">
          <ac:chgData name="Viet Anh Nguyen" userId="b95f61ff061388d5" providerId="LiveId" clId="{D69AC314-BFE5-4660-9154-E65219F83AC9}" dt="2022-03-02T08:33:37.716" v="3277"/>
          <ac:inkMkLst>
            <pc:docMk/>
            <pc:sldMk cId="322691723" sldId="645"/>
            <ac:inkMk id="22" creationId="{4C833BB3-FCFB-4E2A-9E01-23701DFF8F8B}"/>
          </ac:inkMkLst>
        </pc:inkChg>
        <pc:inkChg chg="add del">
          <ac:chgData name="Viet Anh Nguyen" userId="b95f61ff061388d5" providerId="LiveId" clId="{D69AC314-BFE5-4660-9154-E65219F83AC9}" dt="2022-03-02T08:33:37.716" v="3277"/>
          <ac:inkMkLst>
            <pc:docMk/>
            <pc:sldMk cId="322691723" sldId="645"/>
            <ac:inkMk id="23" creationId="{AED532AA-5440-42C9-9782-0C9419A8D82D}"/>
          </ac:inkMkLst>
        </pc:inkChg>
        <pc:inkChg chg="add">
          <ac:chgData name="Viet Anh Nguyen" userId="b95f61ff061388d5" providerId="LiveId" clId="{D69AC314-BFE5-4660-9154-E65219F83AC9}" dt="2022-03-02T08:33:37.716" v="3277"/>
          <ac:inkMkLst>
            <pc:docMk/>
            <pc:sldMk cId="322691723" sldId="645"/>
            <ac:inkMk id="24" creationId="{C1E37DC6-227A-4D27-9A6A-358A307BBC92}"/>
          </ac:inkMkLst>
        </pc:inkChg>
        <pc:inkChg chg="add del">
          <ac:chgData name="Viet Anh Nguyen" userId="b95f61ff061388d5" providerId="LiveId" clId="{D69AC314-BFE5-4660-9154-E65219F83AC9}" dt="2022-03-02T08:33:38.810" v="3281"/>
          <ac:inkMkLst>
            <pc:docMk/>
            <pc:sldMk cId="322691723" sldId="645"/>
            <ac:inkMk id="25" creationId="{8665B9F9-0B00-4CCA-B4C8-88399F212A4A}"/>
          </ac:inkMkLst>
        </pc:inkChg>
        <pc:inkChg chg="add del">
          <ac:chgData name="Viet Anh Nguyen" userId="b95f61ff061388d5" providerId="LiveId" clId="{D69AC314-BFE5-4660-9154-E65219F83AC9}" dt="2022-03-02T08:33:38.810" v="3281"/>
          <ac:inkMkLst>
            <pc:docMk/>
            <pc:sldMk cId="322691723" sldId="645"/>
            <ac:inkMk id="26" creationId="{171D3A83-0B14-482B-9E1F-DB0383C2ED58}"/>
          </ac:inkMkLst>
        </pc:inkChg>
        <pc:inkChg chg="add del">
          <ac:chgData name="Viet Anh Nguyen" userId="b95f61ff061388d5" providerId="LiveId" clId="{D69AC314-BFE5-4660-9154-E65219F83AC9}" dt="2022-03-02T08:33:38.810" v="3281"/>
          <ac:inkMkLst>
            <pc:docMk/>
            <pc:sldMk cId="322691723" sldId="645"/>
            <ac:inkMk id="27" creationId="{FA474DE9-C283-4846-A964-4A9DE2A174F4}"/>
          </ac:inkMkLst>
        </pc:inkChg>
        <pc:inkChg chg="add del">
          <ac:chgData name="Viet Anh Nguyen" userId="b95f61ff061388d5" providerId="LiveId" clId="{D69AC314-BFE5-4660-9154-E65219F83AC9}" dt="2022-03-02T08:33:40.527" v="3285"/>
          <ac:inkMkLst>
            <pc:docMk/>
            <pc:sldMk cId="322691723" sldId="645"/>
            <ac:inkMk id="28" creationId="{77502404-4348-483C-8A63-F82484A9914E}"/>
          </ac:inkMkLst>
        </pc:inkChg>
        <pc:inkChg chg="add del">
          <ac:chgData name="Viet Anh Nguyen" userId="b95f61ff061388d5" providerId="LiveId" clId="{D69AC314-BFE5-4660-9154-E65219F83AC9}" dt="2022-03-02T08:33:40.527" v="3285"/>
          <ac:inkMkLst>
            <pc:docMk/>
            <pc:sldMk cId="322691723" sldId="645"/>
            <ac:inkMk id="29" creationId="{1626264C-1D27-4B31-9EBB-7D97E668D986}"/>
          </ac:inkMkLst>
        </pc:inkChg>
        <pc:inkChg chg="add del">
          <ac:chgData name="Viet Anh Nguyen" userId="b95f61ff061388d5" providerId="LiveId" clId="{D69AC314-BFE5-4660-9154-E65219F83AC9}" dt="2022-03-02T08:33:40.527" v="3285"/>
          <ac:inkMkLst>
            <pc:docMk/>
            <pc:sldMk cId="322691723" sldId="645"/>
            <ac:inkMk id="30" creationId="{26481E85-9000-4278-B5E5-C27590849F2C}"/>
          </ac:inkMkLst>
        </pc:inkChg>
        <pc:inkChg chg="add del">
          <ac:chgData name="Viet Anh Nguyen" userId="b95f61ff061388d5" providerId="LiveId" clId="{D69AC314-BFE5-4660-9154-E65219F83AC9}" dt="2022-03-02T08:33:40.527" v="3285"/>
          <ac:inkMkLst>
            <pc:docMk/>
            <pc:sldMk cId="322691723" sldId="645"/>
            <ac:inkMk id="31" creationId="{84D3ED37-98FA-4273-9F86-179E324946BA}"/>
          </ac:inkMkLst>
        </pc:inkChg>
        <pc:inkChg chg="add">
          <ac:chgData name="Viet Anh Nguyen" userId="b95f61ff061388d5" providerId="LiveId" clId="{D69AC314-BFE5-4660-9154-E65219F83AC9}" dt="2022-03-02T08:33:40.527" v="3285"/>
          <ac:inkMkLst>
            <pc:docMk/>
            <pc:sldMk cId="322691723" sldId="645"/>
            <ac:inkMk id="32" creationId="{5C808B72-5D09-4E28-897A-5FAD10F8C6EA}"/>
          </ac:inkMkLst>
        </pc:inkChg>
        <pc:inkChg chg="add del">
          <ac:chgData name="Viet Anh Nguyen" userId="b95f61ff061388d5" providerId="LiveId" clId="{D69AC314-BFE5-4660-9154-E65219F83AC9}" dt="2022-03-02T08:33:41.738" v="3289"/>
          <ac:inkMkLst>
            <pc:docMk/>
            <pc:sldMk cId="322691723" sldId="645"/>
            <ac:inkMk id="33" creationId="{A47ACA36-B0CD-42C4-9662-C0109602B616}"/>
          </ac:inkMkLst>
        </pc:inkChg>
        <pc:inkChg chg="add del">
          <ac:chgData name="Viet Anh Nguyen" userId="b95f61ff061388d5" providerId="LiveId" clId="{D69AC314-BFE5-4660-9154-E65219F83AC9}" dt="2022-03-02T08:33:41.738" v="3289"/>
          <ac:inkMkLst>
            <pc:docMk/>
            <pc:sldMk cId="322691723" sldId="645"/>
            <ac:inkMk id="34" creationId="{714EF72B-82E3-43A7-A07F-78B603EED1DC}"/>
          </ac:inkMkLst>
        </pc:inkChg>
        <pc:inkChg chg="add del">
          <ac:chgData name="Viet Anh Nguyen" userId="b95f61ff061388d5" providerId="LiveId" clId="{D69AC314-BFE5-4660-9154-E65219F83AC9}" dt="2022-03-02T08:33:41.738" v="3289"/>
          <ac:inkMkLst>
            <pc:docMk/>
            <pc:sldMk cId="322691723" sldId="645"/>
            <ac:inkMk id="35" creationId="{CA5E738A-F2C6-40A1-8A33-B24DE92A1C5F}"/>
          </ac:inkMkLst>
        </pc:inkChg>
        <pc:inkChg chg="add">
          <ac:chgData name="Viet Anh Nguyen" userId="b95f61ff061388d5" providerId="LiveId" clId="{D69AC314-BFE5-4660-9154-E65219F83AC9}" dt="2022-03-02T08:33:41.738" v="3289"/>
          <ac:inkMkLst>
            <pc:docMk/>
            <pc:sldMk cId="322691723" sldId="645"/>
            <ac:inkMk id="36" creationId="{6FDF994A-BE0C-4702-9E48-90EA548D8CEA}"/>
          </ac:inkMkLst>
        </pc:inkChg>
        <pc:inkChg chg="add del">
          <ac:chgData name="Viet Anh Nguyen" userId="b95f61ff061388d5" providerId="LiveId" clId="{D69AC314-BFE5-4660-9154-E65219F83AC9}" dt="2022-03-02T08:33:44.776" v="3292"/>
          <ac:inkMkLst>
            <pc:docMk/>
            <pc:sldMk cId="322691723" sldId="645"/>
            <ac:inkMk id="37" creationId="{6D040A15-ECAA-482A-BBE6-F851653F4A37}"/>
          </ac:inkMkLst>
        </pc:inkChg>
        <pc:inkChg chg="add del">
          <ac:chgData name="Viet Anh Nguyen" userId="b95f61ff061388d5" providerId="LiveId" clId="{D69AC314-BFE5-4660-9154-E65219F83AC9}" dt="2022-03-02T08:33:44.776" v="3292"/>
          <ac:inkMkLst>
            <pc:docMk/>
            <pc:sldMk cId="322691723" sldId="645"/>
            <ac:inkMk id="38" creationId="{8D035537-1193-4A7F-A53B-31245C6EA2C7}"/>
          </ac:inkMkLst>
        </pc:inkChg>
        <pc:inkChg chg="add del">
          <ac:chgData name="Viet Anh Nguyen" userId="b95f61ff061388d5" providerId="LiveId" clId="{D69AC314-BFE5-4660-9154-E65219F83AC9}" dt="2022-03-02T08:33:45.684" v="3294"/>
          <ac:inkMkLst>
            <pc:docMk/>
            <pc:sldMk cId="322691723" sldId="645"/>
            <ac:inkMk id="39" creationId="{745D68EE-2548-43DA-80F7-5668ADCB7533}"/>
          </ac:inkMkLst>
        </pc:inkChg>
        <pc:inkChg chg="add del">
          <ac:chgData name="Viet Anh Nguyen" userId="b95f61ff061388d5" providerId="LiveId" clId="{D69AC314-BFE5-4660-9154-E65219F83AC9}" dt="2022-03-02T08:33:45.684" v="3294"/>
          <ac:inkMkLst>
            <pc:docMk/>
            <pc:sldMk cId="322691723" sldId="645"/>
            <ac:inkMk id="40" creationId="{2D407371-F85C-4E7D-89E7-59A6B915640D}"/>
          </ac:inkMkLst>
        </pc:inkChg>
        <pc:inkChg chg="add del">
          <ac:chgData name="Viet Anh Nguyen" userId="b95f61ff061388d5" providerId="LiveId" clId="{D69AC314-BFE5-4660-9154-E65219F83AC9}" dt="2022-03-02T08:33:47.209" v="3296"/>
          <ac:inkMkLst>
            <pc:docMk/>
            <pc:sldMk cId="322691723" sldId="645"/>
            <ac:inkMk id="41" creationId="{B4902846-3BE6-4852-AAE8-92FE5C6811AE}"/>
          </ac:inkMkLst>
        </pc:inkChg>
        <pc:inkChg chg="add del">
          <ac:chgData name="Viet Anh Nguyen" userId="b95f61ff061388d5" providerId="LiveId" clId="{D69AC314-BFE5-4660-9154-E65219F83AC9}" dt="2022-03-02T08:33:47.209" v="3296"/>
          <ac:inkMkLst>
            <pc:docMk/>
            <pc:sldMk cId="322691723" sldId="645"/>
            <ac:inkMk id="42" creationId="{FAB08248-5BCD-45DB-880F-97572B4CBD58}"/>
          </ac:inkMkLst>
        </pc:inkChg>
        <pc:inkChg chg="add">
          <ac:chgData name="Viet Anh Nguyen" userId="b95f61ff061388d5" providerId="LiveId" clId="{D69AC314-BFE5-4660-9154-E65219F83AC9}" dt="2022-03-02T08:33:47.209" v="3296"/>
          <ac:inkMkLst>
            <pc:docMk/>
            <pc:sldMk cId="322691723" sldId="645"/>
            <ac:inkMk id="43" creationId="{22DCE03D-C16F-430B-911A-E3E8D5EC2EC2}"/>
          </ac:inkMkLst>
        </pc:inkChg>
        <pc:inkChg chg="add del">
          <ac:chgData name="Viet Anh Nguyen" userId="b95f61ff061388d5" providerId="LiveId" clId="{D69AC314-BFE5-4660-9154-E65219F83AC9}" dt="2022-03-02T08:34:04.904" v="3304"/>
          <ac:inkMkLst>
            <pc:docMk/>
            <pc:sldMk cId="322691723" sldId="645"/>
            <ac:inkMk id="44" creationId="{0311103D-A553-4FC9-9D76-A8497A011AD5}"/>
          </ac:inkMkLst>
        </pc:inkChg>
        <pc:inkChg chg="add del">
          <ac:chgData name="Viet Anh Nguyen" userId="b95f61ff061388d5" providerId="LiveId" clId="{D69AC314-BFE5-4660-9154-E65219F83AC9}" dt="2022-03-02T08:34:04.904" v="3304"/>
          <ac:inkMkLst>
            <pc:docMk/>
            <pc:sldMk cId="322691723" sldId="645"/>
            <ac:inkMk id="45" creationId="{803EB59A-EF19-48BD-974F-655F264D321C}"/>
          </ac:inkMkLst>
        </pc:inkChg>
        <pc:inkChg chg="add del">
          <ac:chgData name="Viet Anh Nguyen" userId="b95f61ff061388d5" providerId="LiveId" clId="{D69AC314-BFE5-4660-9154-E65219F83AC9}" dt="2022-03-02T08:34:04.904" v="3304"/>
          <ac:inkMkLst>
            <pc:docMk/>
            <pc:sldMk cId="322691723" sldId="645"/>
            <ac:inkMk id="46" creationId="{6EB7A493-7D34-42B4-B445-EE79060425B5}"/>
          </ac:inkMkLst>
        </pc:inkChg>
        <pc:inkChg chg="add del">
          <ac:chgData name="Viet Anh Nguyen" userId="b95f61ff061388d5" providerId="LiveId" clId="{D69AC314-BFE5-4660-9154-E65219F83AC9}" dt="2022-03-02T08:34:04.904" v="3304"/>
          <ac:inkMkLst>
            <pc:docMk/>
            <pc:sldMk cId="322691723" sldId="645"/>
            <ac:inkMk id="47" creationId="{61A8B0AD-A682-4DBF-9488-38407E861532}"/>
          </ac:inkMkLst>
        </pc:inkChg>
        <pc:inkChg chg="add del">
          <ac:chgData name="Viet Anh Nguyen" userId="b95f61ff061388d5" providerId="LiveId" clId="{D69AC314-BFE5-4660-9154-E65219F83AC9}" dt="2022-03-02T08:34:04.904" v="3304"/>
          <ac:inkMkLst>
            <pc:docMk/>
            <pc:sldMk cId="322691723" sldId="645"/>
            <ac:inkMk id="48" creationId="{15B6F7CF-54AC-469E-A0E8-BD0A78CAE872}"/>
          </ac:inkMkLst>
        </pc:inkChg>
        <pc:inkChg chg="add del">
          <ac:chgData name="Viet Anh Nguyen" userId="b95f61ff061388d5" providerId="LiveId" clId="{D69AC314-BFE5-4660-9154-E65219F83AC9}" dt="2022-03-02T08:34:04.904" v="3304"/>
          <ac:inkMkLst>
            <pc:docMk/>
            <pc:sldMk cId="322691723" sldId="645"/>
            <ac:inkMk id="49" creationId="{386FBAD5-3C54-4FC9-B502-44C06845FA0D}"/>
          </ac:inkMkLst>
        </pc:inkChg>
        <pc:inkChg chg="add del">
          <ac:chgData name="Viet Anh Nguyen" userId="b95f61ff061388d5" providerId="LiveId" clId="{D69AC314-BFE5-4660-9154-E65219F83AC9}" dt="2022-03-02T08:34:04.904" v="3304"/>
          <ac:inkMkLst>
            <pc:docMk/>
            <pc:sldMk cId="322691723" sldId="645"/>
            <ac:inkMk id="50" creationId="{6FBA318D-1914-45E0-B544-5D8456BC6186}"/>
          </ac:inkMkLst>
        </pc:inkChg>
        <pc:inkChg chg="add">
          <ac:chgData name="Viet Anh Nguyen" userId="b95f61ff061388d5" providerId="LiveId" clId="{D69AC314-BFE5-4660-9154-E65219F83AC9}" dt="2022-03-02T08:34:04.904" v="3304"/>
          <ac:inkMkLst>
            <pc:docMk/>
            <pc:sldMk cId="322691723" sldId="645"/>
            <ac:inkMk id="51" creationId="{3B969094-4DDF-490B-894C-77D5E5041150}"/>
          </ac:inkMkLst>
        </pc:inkChg>
        <pc:inkChg chg="add">
          <ac:chgData name="Viet Anh Nguyen" userId="b95f61ff061388d5" providerId="LiveId" clId="{D69AC314-BFE5-4660-9154-E65219F83AC9}" dt="2022-03-02T08:34:04.904" v="3304"/>
          <ac:inkMkLst>
            <pc:docMk/>
            <pc:sldMk cId="322691723" sldId="645"/>
            <ac:inkMk id="52" creationId="{E9322A72-74FD-44FD-97B3-F9603FC6DBB6}"/>
          </ac:inkMkLst>
        </pc:inkChg>
        <pc:inkChg chg="add del">
          <ac:chgData name="Viet Anh Nguyen" userId="b95f61ff061388d5" providerId="LiveId" clId="{D69AC314-BFE5-4660-9154-E65219F83AC9}" dt="2022-03-02T08:34:32.576" v="3310"/>
          <ac:inkMkLst>
            <pc:docMk/>
            <pc:sldMk cId="322691723" sldId="645"/>
            <ac:inkMk id="53" creationId="{1A6EDE30-2B6C-409C-A1BA-92125EA060F3}"/>
          </ac:inkMkLst>
        </pc:inkChg>
        <pc:inkChg chg="add del">
          <ac:chgData name="Viet Anh Nguyen" userId="b95f61ff061388d5" providerId="LiveId" clId="{D69AC314-BFE5-4660-9154-E65219F83AC9}" dt="2022-03-02T08:34:32.576" v="3310"/>
          <ac:inkMkLst>
            <pc:docMk/>
            <pc:sldMk cId="322691723" sldId="645"/>
            <ac:inkMk id="54" creationId="{3712304D-1CC9-4FD6-834B-DFEAF169C0EC}"/>
          </ac:inkMkLst>
        </pc:inkChg>
        <pc:inkChg chg="add del">
          <ac:chgData name="Viet Anh Nguyen" userId="b95f61ff061388d5" providerId="LiveId" clId="{D69AC314-BFE5-4660-9154-E65219F83AC9}" dt="2022-03-02T08:34:32.576" v="3310"/>
          <ac:inkMkLst>
            <pc:docMk/>
            <pc:sldMk cId="322691723" sldId="645"/>
            <ac:inkMk id="55" creationId="{E7011920-A570-42B1-AC7B-969BAF741331}"/>
          </ac:inkMkLst>
        </pc:inkChg>
        <pc:inkChg chg="add del">
          <ac:chgData name="Viet Anh Nguyen" userId="b95f61ff061388d5" providerId="LiveId" clId="{D69AC314-BFE5-4660-9154-E65219F83AC9}" dt="2022-03-02T08:34:32.576" v="3310"/>
          <ac:inkMkLst>
            <pc:docMk/>
            <pc:sldMk cId="322691723" sldId="645"/>
            <ac:inkMk id="56" creationId="{CF8E8C5E-DFD7-4477-BC2F-7901CDF9A204}"/>
          </ac:inkMkLst>
        </pc:inkChg>
        <pc:inkChg chg="add del">
          <ac:chgData name="Viet Anh Nguyen" userId="b95f61ff061388d5" providerId="LiveId" clId="{D69AC314-BFE5-4660-9154-E65219F83AC9}" dt="2022-03-02T08:34:32.576" v="3310"/>
          <ac:inkMkLst>
            <pc:docMk/>
            <pc:sldMk cId="322691723" sldId="645"/>
            <ac:inkMk id="57" creationId="{4ECB309A-31A2-4A84-9497-80258F4515CF}"/>
          </ac:inkMkLst>
        </pc:inkChg>
        <pc:inkChg chg="add del">
          <ac:chgData name="Viet Anh Nguyen" userId="b95f61ff061388d5" providerId="LiveId" clId="{D69AC314-BFE5-4660-9154-E65219F83AC9}" dt="2022-03-02T08:41:37.894" v="3374"/>
          <ac:inkMkLst>
            <pc:docMk/>
            <pc:sldMk cId="322691723" sldId="645"/>
            <ac:inkMk id="58" creationId="{4A2E28B7-5F02-47CB-A36C-E568A918E3DB}"/>
          </ac:inkMkLst>
        </pc:inkChg>
        <pc:inkChg chg="add del">
          <ac:chgData name="Viet Anh Nguyen" userId="b95f61ff061388d5" providerId="LiveId" clId="{D69AC314-BFE5-4660-9154-E65219F83AC9}" dt="2022-03-02T08:34:33.722" v="3313"/>
          <ac:inkMkLst>
            <pc:docMk/>
            <pc:sldMk cId="322691723" sldId="645"/>
            <ac:inkMk id="59" creationId="{80851851-0350-42B8-BAEB-30D273E99252}"/>
          </ac:inkMkLst>
        </pc:inkChg>
        <pc:inkChg chg="add del">
          <ac:chgData name="Viet Anh Nguyen" userId="b95f61ff061388d5" providerId="LiveId" clId="{D69AC314-BFE5-4660-9154-E65219F83AC9}" dt="2022-03-02T08:34:33.722" v="3313"/>
          <ac:inkMkLst>
            <pc:docMk/>
            <pc:sldMk cId="322691723" sldId="645"/>
            <ac:inkMk id="60" creationId="{8F8895A6-47F8-448E-9DB0-DADEBD39ABF9}"/>
          </ac:inkMkLst>
        </pc:inkChg>
        <pc:inkChg chg="add">
          <ac:chgData name="Viet Anh Nguyen" userId="b95f61ff061388d5" providerId="LiveId" clId="{D69AC314-BFE5-4660-9154-E65219F83AC9}" dt="2022-03-02T08:34:33.722" v="3313"/>
          <ac:inkMkLst>
            <pc:docMk/>
            <pc:sldMk cId="322691723" sldId="645"/>
            <ac:inkMk id="61" creationId="{47636606-7860-4F4E-A543-4347BC0D64A4}"/>
          </ac:inkMkLst>
        </pc:inkChg>
        <pc:inkChg chg="add del">
          <ac:chgData name="Viet Anh Nguyen" userId="b95f61ff061388d5" providerId="LiveId" clId="{D69AC314-BFE5-4660-9154-E65219F83AC9}" dt="2022-03-02T08:34:39.107" v="3317"/>
          <ac:inkMkLst>
            <pc:docMk/>
            <pc:sldMk cId="322691723" sldId="645"/>
            <ac:inkMk id="62" creationId="{8C9BE87F-A352-49D1-8545-F80497613532}"/>
          </ac:inkMkLst>
        </pc:inkChg>
        <pc:inkChg chg="add del">
          <ac:chgData name="Viet Anh Nguyen" userId="b95f61ff061388d5" providerId="LiveId" clId="{D69AC314-BFE5-4660-9154-E65219F83AC9}" dt="2022-03-02T08:34:39.107" v="3317"/>
          <ac:inkMkLst>
            <pc:docMk/>
            <pc:sldMk cId="322691723" sldId="645"/>
            <ac:inkMk id="63" creationId="{4D2BBBB4-60CD-4CDE-863B-82F4FA9B7CEC}"/>
          </ac:inkMkLst>
        </pc:inkChg>
        <pc:inkChg chg="add del">
          <ac:chgData name="Viet Anh Nguyen" userId="b95f61ff061388d5" providerId="LiveId" clId="{D69AC314-BFE5-4660-9154-E65219F83AC9}" dt="2022-03-02T08:34:39.107" v="3317"/>
          <ac:inkMkLst>
            <pc:docMk/>
            <pc:sldMk cId="322691723" sldId="645"/>
            <ac:inkMk id="64" creationId="{32CB82E4-5529-4B09-B545-828CDC2FB0B8}"/>
          </ac:inkMkLst>
        </pc:inkChg>
        <pc:inkChg chg="add">
          <ac:chgData name="Viet Anh Nguyen" userId="b95f61ff061388d5" providerId="LiveId" clId="{D69AC314-BFE5-4660-9154-E65219F83AC9}" dt="2022-03-02T08:34:39.107" v="3317"/>
          <ac:inkMkLst>
            <pc:docMk/>
            <pc:sldMk cId="322691723" sldId="645"/>
            <ac:inkMk id="65" creationId="{7371D339-2BBE-4522-972A-B42225030BC7}"/>
          </ac:inkMkLst>
        </pc:inkChg>
        <pc:inkChg chg="add del">
          <ac:chgData name="Viet Anh Nguyen" userId="b95f61ff061388d5" providerId="LiveId" clId="{D69AC314-BFE5-4660-9154-E65219F83AC9}" dt="2022-03-02T08:34:44.432" v="3321"/>
          <ac:inkMkLst>
            <pc:docMk/>
            <pc:sldMk cId="322691723" sldId="645"/>
            <ac:inkMk id="66" creationId="{9D87AF9B-ECD5-4FBF-8031-865E881D1614}"/>
          </ac:inkMkLst>
        </pc:inkChg>
        <pc:inkChg chg="add del">
          <ac:chgData name="Viet Anh Nguyen" userId="b95f61ff061388d5" providerId="LiveId" clId="{D69AC314-BFE5-4660-9154-E65219F83AC9}" dt="2022-03-02T08:34:44.432" v="3321"/>
          <ac:inkMkLst>
            <pc:docMk/>
            <pc:sldMk cId="322691723" sldId="645"/>
            <ac:inkMk id="67" creationId="{17061C50-80CA-4223-933D-DB79048BF665}"/>
          </ac:inkMkLst>
        </pc:inkChg>
        <pc:inkChg chg="add del">
          <ac:chgData name="Viet Anh Nguyen" userId="b95f61ff061388d5" providerId="LiveId" clId="{D69AC314-BFE5-4660-9154-E65219F83AC9}" dt="2022-03-02T08:34:44.432" v="3321"/>
          <ac:inkMkLst>
            <pc:docMk/>
            <pc:sldMk cId="322691723" sldId="645"/>
            <ac:inkMk id="68" creationId="{12DC69FC-78F5-4C82-A014-88A89660FDB3}"/>
          </ac:inkMkLst>
        </pc:inkChg>
        <pc:inkChg chg="add">
          <ac:chgData name="Viet Anh Nguyen" userId="b95f61ff061388d5" providerId="LiveId" clId="{D69AC314-BFE5-4660-9154-E65219F83AC9}" dt="2022-03-02T08:34:44.432" v="3321"/>
          <ac:inkMkLst>
            <pc:docMk/>
            <pc:sldMk cId="322691723" sldId="645"/>
            <ac:inkMk id="69" creationId="{FBBD9A9C-DC3D-419B-881A-93055C6DFF7D}"/>
          </ac:inkMkLst>
        </pc:inkChg>
        <pc:inkChg chg="add del">
          <ac:chgData name="Viet Anh Nguyen" userId="b95f61ff061388d5" providerId="LiveId" clId="{D69AC314-BFE5-4660-9154-E65219F83AC9}" dt="2022-03-02T08:41:42.532" v="3381"/>
          <ac:inkMkLst>
            <pc:docMk/>
            <pc:sldMk cId="322691723" sldId="645"/>
            <ac:inkMk id="70" creationId="{8F969028-6249-44FF-B21B-C384547BD984}"/>
          </ac:inkMkLst>
        </pc:inkChg>
        <pc:inkChg chg="add del">
          <ac:chgData name="Viet Anh Nguyen" userId="b95f61ff061388d5" providerId="LiveId" clId="{D69AC314-BFE5-4660-9154-E65219F83AC9}" dt="2022-03-02T08:41:42.532" v="3381"/>
          <ac:inkMkLst>
            <pc:docMk/>
            <pc:sldMk cId="322691723" sldId="645"/>
            <ac:inkMk id="71" creationId="{7922182F-FF51-471C-A315-7876DE26FAEB}"/>
          </ac:inkMkLst>
        </pc:inkChg>
        <pc:inkChg chg="add del">
          <ac:chgData name="Viet Anh Nguyen" userId="b95f61ff061388d5" providerId="LiveId" clId="{D69AC314-BFE5-4660-9154-E65219F83AC9}" dt="2022-03-02T08:41:42.532" v="3381"/>
          <ac:inkMkLst>
            <pc:docMk/>
            <pc:sldMk cId="322691723" sldId="645"/>
            <ac:inkMk id="72" creationId="{9E5883F5-704D-4C05-BC62-2626E3186736}"/>
          </ac:inkMkLst>
        </pc:inkChg>
        <pc:inkChg chg="add del">
          <ac:chgData name="Viet Anh Nguyen" userId="b95f61ff061388d5" providerId="LiveId" clId="{D69AC314-BFE5-4660-9154-E65219F83AC9}" dt="2022-03-02T08:41:42.532" v="3381"/>
          <ac:inkMkLst>
            <pc:docMk/>
            <pc:sldMk cId="322691723" sldId="645"/>
            <ac:inkMk id="73" creationId="{02FA0956-9815-4599-831D-7780540E2ADA}"/>
          </ac:inkMkLst>
        </pc:inkChg>
        <pc:inkChg chg="add del">
          <ac:chgData name="Viet Anh Nguyen" userId="b95f61ff061388d5" providerId="LiveId" clId="{D69AC314-BFE5-4660-9154-E65219F83AC9}" dt="2022-03-02T08:41:42.532" v="3381"/>
          <ac:inkMkLst>
            <pc:docMk/>
            <pc:sldMk cId="322691723" sldId="645"/>
            <ac:inkMk id="74" creationId="{07BCF264-8189-407D-9422-B7A32AB4DFE9}"/>
          </ac:inkMkLst>
        </pc:inkChg>
        <pc:inkChg chg="add del">
          <ac:chgData name="Viet Anh Nguyen" userId="b95f61ff061388d5" providerId="LiveId" clId="{D69AC314-BFE5-4660-9154-E65219F83AC9}" dt="2022-03-02T08:41:42.532" v="3381"/>
          <ac:inkMkLst>
            <pc:docMk/>
            <pc:sldMk cId="322691723" sldId="645"/>
            <ac:inkMk id="75" creationId="{32C00759-9486-4FA9-8340-FD0E064042E4}"/>
          </ac:inkMkLst>
        </pc:inkChg>
        <pc:inkChg chg="add">
          <ac:chgData name="Viet Anh Nguyen" userId="b95f61ff061388d5" providerId="LiveId" clId="{D69AC314-BFE5-4660-9154-E65219F83AC9}" dt="2022-03-02T08:41:42.532" v="3381"/>
          <ac:inkMkLst>
            <pc:docMk/>
            <pc:sldMk cId="322691723" sldId="645"/>
            <ac:inkMk id="76" creationId="{EC5C8C4E-DD74-4CB6-810A-FEDF7DFD1F0C}"/>
          </ac:inkMkLst>
        </pc:inkChg>
      </pc:sldChg>
      <pc:sldChg chg="addSp delSp new mod">
        <pc:chgData name="Viet Anh Nguyen" userId="b95f61ff061388d5" providerId="LiveId" clId="{D69AC314-BFE5-4660-9154-E65219F83AC9}" dt="2022-03-02T08:42:15.414" v="3401"/>
        <pc:sldMkLst>
          <pc:docMk/>
          <pc:sldMk cId="475642091" sldId="646"/>
        </pc:sldMkLst>
        <pc:inkChg chg="add del">
          <ac:chgData name="Viet Anh Nguyen" userId="b95f61ff061388d5" providerId="LiveId" clId="{D69AC314-BFE5-4660-9154-E65219F83AC9}" dt="2022-03-02T08:35:20.393" v="3326"/>
          <ac:inkMkLst>
            <pc:docMk/>
            <pc:sldMk cId="475642091" sldId="646"/>
            <ac:inkMk id="2" creationId="{50CA2540-BCAA-4143-855C-A94CDD387D04}"/>
          </ac:inkMkLst>
        </pc:inkChg>
        <pc:inkChg chg="add del">
          <ac:chgData name="Viet Anh Nguyen" userId="b95f61ff061388d5" providerId="LiveId" clId="{D69AC314-BFE5-4660-9154-E65219F83AC9}" dt="2022-03-02T08:35:20.393" v="3326"/>
          <ac:inkMkLst>
            <pc:docMk/>
            <pc:sldMk cId="475642091" sldId="646"/>
            <ac:inkMk id="3" creationId="{7EE6C549-DF88-44AF-81D5-138CF7C0A02C}"/>
          </ac:inkMkLst>
        </pc:inkChg>
        <pc:inkChg chg="add del">
          <ac:chgData name="Viet Anh Nguyen" userId="b95f61ff061388d5" providerId="LiveId" clId="{D69AC314-BFE5-4660-9154-E65219F83AC9}" dt="2022-03-02T08:35:20.393" v="3326"/>
          <ac:inkMkLst>
            <pc:docMk/>
            <pc:sldMk cId="475642091" sldId="646"/>
            <ac:inkMk id="4" creationId="{F9410FA9-F574-43A2-870B-5174B475D9FD}"/>
          </ac:inkMkLst>
        </pc:inkChg>
        <pc:inkChg chg="add del">
          <ac:chgData name="Viet Anh Nguyen" userId="b95f61ff061388d5" providerId="LiveId" clId="{D69AC314-BFE5-4660-9154-E65219F83AC9}" dt="2022-03-02T08:35:21.386" v="3329"/>
          <ac:inkMkLst>
            <pc:docMk/>
            <pc:sldMk cId="475642091" sldId="646"/>
            <ac:inkMk id="5" creationId="{5E188169-46DE-456C-B73C-C5D381A24440}"/>
          </ac:inkMkLst>
        </pc:inkChg>
        <pc:inkChg chg="add del">
          <ac:chgData name="Viet Anh Nguyen" userId="b95f61ff061388d5" providerId="LiveId" clId="{D69AC314-BFE5-4660-9154-E65219F83AC9}" dt="2022-03-02T08:35:21.386" v="3329"/>
          <ac:inkMkLst>
            <pc:docMk/>
            <pc:sldMk cId="475642091" sldId="646"/>
            <ac:inkMk id="6" creationId="{C1F109C4-E1E5-4B2D-B473-2AB64A8DD201}"/>
          </ac:inkMkLst>
        </pc:inkChg>
        <pc:inkChg chg="add del">
          <ac:chgData name="Viet Anh Nguyen" userId="b95f61ff061388d5" providerId="LiveId" clId="{D69AC314-BFE5-4660-9154-E65219F83AC9}" dt="2022-03-02T08:35:21.386" v="3329"/>
          <ac:inkMkLst>
            <pc:docMk/>
            <pc:sldMk cId="475642091" sldId="646"/>
            <ac:inkMk id="7" creationId="{6846B56B-3A54-4D9A-BFD2-0BC37E0F3446}"/>
          </ac:inkMkLst>
        </pc:inkChg>
        <pc:inkChg chg="add del">
          <ac:chgData name="Viet Anh Nguyen" userId="b95f61ff061388d5" providerId="LiveId" clId="{D69AC314-BFE5-4660-9154-E65219F83AC9}" dt="2022-03-02T08:35:22.353" v="3331"/>
          <ac:inkMkLst>
            <pc:docMk/>
            <pc:sldMk cId="475642091" sldId="646"/>
            <ac:inkMk id="8" creationId="{C2F2CF85-0023-4173-A44E-25504D208F13}"/>
          </ac:inkMkLst>
        </pc:inkChg>
        <pc:inkChg chg="add del">
          <ac:chgData name="Viet Anh Nguyen" userId="b95f61ff061388d5" providerId="LiveId" clId="{D69AC314-BFE5-4660-9154-E65219F83AC9}" dt="2022-03-02T08:35:22.353" v="3331"/>
          <ac:inkMkLst>
            <pc:docMk/>
            <pc:sldMk cId="475642091" sldId="646"/>
            <ac:inkMk id="9" creationId="{685C7094-466D-4252-BDC9-FB594A05117D}"/>
          </ac:inkMkLst>
        </pc:inkChg>
        <pc:inkChg chg="add">
          <ac:chgData name="Viet Anh Nguyen" userId="b95f61ff061388d5" providerId="LiveId" clId="{D69AC314-BFE5-4660-9154-E65219F83AC9}" dt="2022-03-02T08:35:22.353" v="3331"/>
          <ac:inkMkLst>
            <pc:docMk/>
            <pc:sldMk cId="475642091" sldId="646"/>
            <ac:inkMk id="10" creationId="{92794EAF-FFE1-42A5-9932-E0390B7191AB}"/>
          </ac:inkMkLst>
        </pc:inkChg>
        <pc:inkChg chg="add del">
          <ac:chgData name="Viet Anh Nguyen" userId="b95f61ff061388d5" providerId="LiveId" clId="{D69AC314-BFE5-4660-9154-E65219F83AC9}" dt="2022-03-02T08:35:46.235" v="3335"/>
          <ac:inkMkLst>
            <pc:docMk/>
            <pc:sldMk cId="475642091" sldId="646"/>
            <ac:inkMk id="11" creationId="{E9F637CA-AD4A-436F-ACEA-1BFE775CD1A3}"/>
          </ac:inkMkLst>
        </pc:inkChg>
        <pc:inkChg chg="add del">
          <ac:chgData name="Viet Anh Nguyen" userId="b95f61ff061388d5" providerId="LiveId" clId="{D69AC314-BFE5-4660-9154-E65219F83AC9}" dt="2022-03-02T08:35:46.235" v="3335"/>
          <ac:inkMkLst>
            <pc:docMk/>
            <pc:sldMk cId="475642091" sldId="646"/>
            <ac:inkMk id="12" creationId="{84805973-8698-4397-9B3F-1B144390AF07}"/>
          </ac:inkMkLst>
        </pc:inkChg>
        <pc:inkChg chg="add del">
          <ac:chgData name="Viet Anh Nguyen" userId="b95f61ff061388d5" providerId="LiveId" clId="{D69AC314-BFE5-4660-9154-E65219F83AC9}" dt="2022-03-02T08:35:46.235" v="3335"/>
          <ac:inkMkLst>
            <pc:docMk/>
            <pc:sldMk cId="475642091" sldId="646"/>
            <ac:inkMk id="13" creationId="{F28AF4E8-932C-47BB-A668-5C88E5AC6CCE}"/>
          </ac:inkMkLst>
        </pc:inkChg>
        <pc:inkChg chg="add">
          <ac:chgData name="Viet Anh Nguyen" userId="b95f61ff061388d5" providerId="LiveId" clId="{D69AC314-BFE5-4660-9154-E65219F83AC9}" dt="2022-03-02T08:35:46.235" v="3335"/>
          <ac:inkMkLst>
            <pc:docMk/>
            <pc:sldMk cId="475642091" sldId="646"/>
            <ac:inkMk id="14" creationId="{599E435F-9E19-4C5B-A46A-CD3F89EAF6C9}"/>
          </ac:inkMkLst>
        </pc:inkChg>
        <pc:inkChg chg="add">
          <ac:chgData name="Viet Anh Nguyen" userId="b95f61ff061388d5" providerId="LiveId" clId="{D69AC314-BFE5-4660-9154-E65219F83AC9}" dt="2022-03-02T08:35:46.960" v="3336" actId="9405"/>
          <ac:inkMkLst>
            <pc:docMk/>
            <pc:sldMk cId="475642091" sldId="646"/>
            <ac:inkMk id="15" creationId="{901F7595-2B95-49B4-A38D-8CD85A4CA7CC}"/>
          </ac:inkMkLst>
        </pc:inkChg>
        <pc:inkChg chg="add">
          <ac:chgData name="Viet Anh Nguyen" userId="b95f61ff061388d5" providerId="LiveId" clId="{D69AC314-BFE5-4660-9154-E65219F83AC9}" dt="2022-03-02T08:35:47.348" v="3337" actId="9405"/>
          <ac:inkMkLst>
            <pc:docMk/>
            <pc:sldMk cId="475642091" sldId="646"/>
            <ac:inkMk id="16" creationId="{9CC7F6D3-764A-429A-A189-9280A444E654}"/>
          </ac:inkMkLst>
        </pc:inkChg>
        <pc:inkChg chg="add">
          <ac:chgData name="Viet Anh Nguyen" userId="b95f61ff061388d5" providerId="LiveId" clId="{D69AC314-BFE5-4660-9154-E65219F83AC9}" dt="2022-03-02T08:35:49.296" v="3338" actId="9405"/>
          <ac:inkMkLst>
            <pc:docMk/>
            <pc:sldMk cId="475642091" sldId="646"/>
            <ac:inkMk id="17" creationId="{835CAA19-1922-4B4B-B2B8-BBD59180B2C1}"/>
          </ac:inkMkLst>
        </pc:inkChg>
        <pc:inkChg chg="add del">
          <ac:chgData name="Viet Anh Nguyen" userId="b95f61ff061388d5" providerId="LiveId" clId="{D69AC314-BFE5-4660-9154-E65219F83AC9}" dt="2022-03-02T08:35:50.738" v="3341"/>
          <ac:inkMkLst>
            <pc:docMk/>
            <pc:sldMk cId="475642091" sldId="646"/>
            <ac:inkMk id="18" creationId="{7FB1261D-C350-42D4-B446-47437C087221}"/>
          </ac:inkMkLst>
        </pc:inkChg>
        <pc:inkChg chg="add del">
          <ac:chgData name="Viet Anh Nguyen" userId="b95f61ff061388d5" providerId="LiveId" clId="{D69AC314-BFE5-4660-9154-E65219F83AC9}" dt="2022-03-02T08:35:50.738" v="3341"/>
          <ac:inkMkLst>
            <pc:docMk/>
            <pc:sldMk cId="475642091" sldId="646"/>
            <ac:inkMk id="19" creationId="{F4FE5BA8-6227-4BF8-A640-072F2C7DD635}"/>
          </ac:inkMkLst>
        </pc:inkChg>
        <pc:inkChg chg="add">
          <ac:chgData name="Viet Anh Nguyen" userId="b95f61ff061388d5" providerId="LiveId" clId="{D69AC314-BFE5-4660-9154-E65219F83AC9}" dt="2022-03-02T08:35:50.738" v="3341"/>
          <ac:inkMkLst>
            <pc:docMk/>
            <pc:sldMk cId="475642091" sldId="646"/>
            <ac:inkMk id="20" creationId="{D85C86CB-37C4-4CFC-9679-715CE927E8E3}"/>
          </ac:inkMkLst>
        </pc:inkChg>
        <pc:inkChg chg="add del">
          <ac:chgData name="Viet Anh Nguyen" userId="b95f61ff061388d5" providerId="LiveId" clId="{D69AC314-BFE5-4660-9154-E65219F83AC9}" dt="2022-03-02T08:35:52.093" v="3345"/>
          <ac:inkMkLst>
            <pc:docMk/>
            <pc:sldMk cId="475642091" sldId="646"/>
            <ac:inkMk id="21" creationId="{71876266-8F25-4D7B-BA74-632AC67FFEB1}"/>
          </ac:inkMkLst>
        </pc:inkChg>
        <pc:inkChg chg="add del">
          <ac:chgData name="Viet Anh Nguyen" userId="b95f61ff061388d5" providerId="LiveId" clId="{D69AC314-BFE5-4660-9154-E65219F83AC9}" dt="2022-03-02T08:35:52.093" v="3345"/>
          <ac:inkMkLst>
            <pc:docMk/>
            <pc:sldMk cId="475642091" sldId="646"/>
            <ac:inkMk id="22" creationId="{F48F3D7E-A989-41C5-B626-DDC84FFB94B5}"/>
          </ac:inkMkLst>
        </pc:inkChg>
        <pc:inkChg chg="add del">
          <ac:chgData name="Viet Anh Nguyen" userId="b95f61ff061388d5" providerId="LiveId" clId="{D69AC314-BFE5-4660-9154-E65219F83AC9}" dt="2022-03-02T08:35:52.093" v="3345"/>
          <ac:inkMkLst>
            <pc:docMk/>
            <pc:sldMk cId="475642091" sldId="646"/>
            <ac:inkMk id="23" creationId="{530D3CF2-F927-4D46-8D9A-009C4D98A233}"/>
          </ac:inkMkLst>
        </pc:inkChg>
        <pc:inkChg chg="add">
          <ac:chgData name="Viet Anh Nguyen" userId="b95f61ff061388d5" providerId="LiveId" clId="{D69AC314-BFE5-4660-9154-E65219F83AC9}" dt="2022-03-02T08:35:52.093" v="3345"/>
          <ac:inkMkLst>
            <pc:docMk/>
            <pc:sldMk cId="475642091" sldId="646"/>
            <ac:inkMk id="24" creationId="{D4895E42-F605-4CA6-BB4C-35854F736CA1}"/>
          </ac:inkMkLst>
        </pc:inkChg>
        <pc:inkChg chg="add del">
          <ac:chgData name="Viet Anh Nguyen" userId="b95f61ff061388d5" providerId="LiveId" clId="{D69AC314-BFE5-4660-9154-E65219F83AC9}" dt="2022-03-02T08:39:06.041" v="3348"/>
          <ac:inkMkLst>
            <pc:docMk/>
            <pc:sldMk cId="475642091" sldId="646"/>
            <ac:inkMk id="25" creationId="{D03ADD9B-7C3A-4642-9869-6E59C3B459CE}"/>
          </ac:inkMkLst>
        </pc:inkChg>
        <pc:inkChg chg="add del">
          <ac:chgData name="Viet Anh Nguyen" userId="b95f61ff061388d5" providerId="LiveId" clId="{D69AC314-BFE5-4660-9154-E65219F83AC9}" dt="2022-03-02T08:39:06.041" v="3348"/>
          <ac:inkMkLst>
            <pc:docMk/>
            <pc:sldMk cId="475642091" sldId="646"/>
            <ac:inkMk id="26" creationId="{77D7DE2B-E9F7-4F70-BE51-72D9AD3DB36F}"/>
          </ac:inkMkLst>
        </pc:inkChg>
        <pc:inkChg chg="add">
          <ac:chgData name="Viet Anh Nguyen" userId="b95f61ff061388d5" providerId="LiveId" clId="{D69AC314-BFE5-4660-9154-E65219F83AC9}" dt="2022-03-02T08:39:06.041" v="3348"/>
          <ac:inkMkLst>
            <pc:docMk/>
            <pc:sldMk cId="475642091" sldId="646"/>
            <ac:inkMk id="27" creationId="{B21120AE-A5A0-4BD1-A57A-CE5156B9480B}"/>
          </ac:inkMkLst>
        </pc:inkChg>
        <pc:inkChg chg="add del">
          <ac:chgData name="Viet Anh Nguyen" userId="b95f61ff061388d5" providerId="LiveId" clId="{D69AC314-BFE5-4660-9154-E65219F83AC9}" dt="2022-03-02T08:40:13.146" v="3351"/>
          <ac:inkMkLst>
            <pc:docMk/>
            <pc:sldMk cId="475642091" sldId="646"/>
            <ac:inkMk id="28" creationId="{FE87D06E-FDDE-468B-A1EC-D606B5B78F11}"/>
          </ac:inkMkLst>
        </pc:inkChg>
        <pc:inkChg chg="add del">
          <ac:chgData name="Viet Anh Nguyen" userId="b95f61ff061388d5" providerId="LiveId" clId="{D69AC314-BFE5-4660-9154-E65219F83AC9}" dt="2022-03-02T08:40:13.146" v="3351"/>
          <ac:inkMkLst>
            <pc:docMk/>
            <pc:sldMk cId="475642091" sldId="646"/>
            <ac:inkMk id="29" creationId="{D25FF13A-354C-45D7-9986-5EE8B8CE0FE1}"/>
          </ac:inkMkLst>
        </pc:inkChg>
        <pc:inkChg chg="add">
          <ac:chgData name="Viet Anh Nguyen" userId="b95f61ff061388d5" providerId="LiveId" clId="{D69AC314-BFE5-4660-9154-E65219F83AC9}" dt="2022-03-02T08:40:13.146" v="3351"/>
          <ac:inkMkLst>
            <pc:docMk/>
            <pc:sldMk cId="475642091" sldId="646"/>
            <ac:inkMk id="30" creationId="{80242DB2-5418-47AF-8570-4D1ECE6ED2DC}"/>
          </ac:inkMkLst>
        </pc:inkChg>
        <pc:inkChg chg="add del">
          <ac:chgData name="Viet Anh Nguyen" userId="b95f61ff061388d5" providerId="LiveId" clId="{D69AC314-BFE5-4660-9154-E65219F83AC9}" dt="2022-03-02T08:40:17.369" v="3356"/>
          <ac:inkMkLst>
            <pc:docMk/>
            <pc:sldMk cId="475642091" sldId="646"/>
            <ac:inkMk id="31" creationId="{F0B0F2D7-C559-4CE6-962B-741EA1EE4ADC}"/>
          </ac:inkMkLst>
        </pc:inkChg>
        <pc:inkChg chg="add del">
          <ac:chgData name="Viet Anh Nguyen" userId="b95f61ff061388d5" providerId="LiveId" clId="{D69AC314-BFE5-4660-9154-E65219F83AC9}" dt="2022-03-02T08:40:17.369" v="3356"/>
          <ac:inkMkLst>
            <pc:docMk/>
            <pc:sldMk cId="475642091" sldId="646"/>
            <ac:inkMk id="32" creationId="{34B8A3AA-2895-499E-A442-F0DBC9DD91D0}"/>
          </ac:inkMkLst>
        </pc:inkChg>
        <pc:inkChg chg="add del">
          <ac:chgData name="Viet Anh Nguyen" userId="b95f61ff061388d5" providerId="LiveId" clId="{D69AC314-BFE5-4660-9154-E65219F83AC9}" dt="2022-03-02T08:40:17.369" v="3356"/>
          <ac:inkMkLst>
            <pc:docMk/>
            <pc:sldMk cId="475642091" sldId="646"/>
            <ac:inkMk id="33" creationId="{0295C077-8443-4BB0-93F6-0660F0856E29}"/>
          </ac:inkMkLst>
        </pc:inkChg>
        <pc:inkChg chg="add del">
          <ac:chgData name="Viet Anh Nguyen" userId="b95f61ff061388d5" providerId="LiveId" clId="{D69AC314-BFE5-4660-9154-E65219F83AC9}" dt="2022-03-02T08:40:17.369" v="3356"/>
          <ac:inkMkLst>
            <pc:docMk/>
            <pc:sldMk cId="475642091" sldId="646"/>
            <ac:inkMk id="34" creationId="{7B5213BA-0969-46A4-9A7E-CF90AF2C7958}"/>
          </ac:inkMkLst>
        </pc:inkChg>
        <pc:inkChg chg="add">
          <ac:chgData name="Viet Anh Nguyen" userId="b95f61ff061388d5" providerId="LiveId" clId="{D69AC314-BFE5-4660-9154-E65219F83AC9}" dt="2022-03-02T08:40:17.369" v="3356"/>
          <ac:inkMkLst>
            <pc:docMk/>
            <pc:sldMk cId="475642091" sldId="646"/>
            <ac:inkMk id="35" creationId="{DAE5A260-0420-464A-B639-03041E1E2716}"/>
          </ac:inkMkLst>
        </pc:inkChg>
        <pc:inkChg chg="add del">
          <ac:chgData name="Viet Anh Nguyen" userId="b95f61ff061388d5" providerId="LiveId" clId="{D69AC314-BFE5-4660-9154-E65219F83AC9}" dt="2022-03-02T08:40:20.115" v="3360"/>
          <ac:inkMkLst>
            <pc:docMk/>
            <pc:sldMk cId="475642091" sldId="646"/>
            <ac:inkMk id="36" creationId="{F648683A-29B4-4F17-8C21-061DEF744745}"/>
          </ac:inkMkLst>
        </pc:inkChg>
        <pc:inkChg chg="add del">
          <ac:chgData name="Viet Anh Nguyen" userId="b95f61ff061388d5" providerId="LiveId" clId="{D69AC314-BFE5-4660-9154-E65219F83AC9}" dt="2022-03-02T08:40:20.115" v="3360"/>
          <ac:inkMkLst>
            <pc:docMk/>
            <pc:sldMk cId="475642091" sldId="646"/>
            <ac:inkMk id="37" creationId="{BCF1BF2A-1F41-401F-AF58-086B4BD4CE1A}"/>
          </ac:inkMkLst>
        </pc:inkChg>
        <pc:inkChg chg="add del">
          <ac:chgData name="Viet Anh Nguyen" userId="b95f61ff061388d5" providerId="LiveId" clId="{D69AC314-BFE5-4660-9154-E65219F83AC9}" dt="2022-03-02T08:40:20.115" v="3360"/>
          <ac:inkMkLst>
            <pc:docMk/>
            <pc:sldMk cId="475642091" sldId="646"/>
            <ac:inkMk id="38" creationId="{90428F45-721F-44CB-BA52-1E9FC5A4B864}"/>
          </ac:inkMkLst>
        </pc:inkChg>
        <pc:inkChg chg="add">
          <ac:chgData name="Viet Anh Nguyen" userId="b95f61ff061388d5" providerId="LiveId" clId="{D69AC314-BFE5-4660-9154-E65219F83AC9}" dt="2022-03-02T08:40:20.115" v="3360"/>
          <ac:inkMkLst>
            <pc:docMk/>
            <pc:sldMk cId="475642091" sldId="646"/>
            <ac:inkMk id="39" creationId="{0973A223-16F6-475A-9371-C6A6654D5476}"/>
          </ac:inkMkLst>
        </pc:inkChg>
        <pc:inkChg chg="add del">
          <ac:chgData name="Viet Anh Nguyen" userId="b95f61ff061388d5" providerId="LiveId" clId="{D69AC314-BFE5-4660-9154-E65219F83AC9}" dt="2022-03-02T08:40:40.026" v="3365"/>
          <ac:inkMkLst>
            <pc:docMk/>
            <pc:sldMk cId="475642091" sldId="646"/>
            <ac:inkMk id="40" creationId="{CF3B3010-C213-41D4-83A7-1ABA4EAD3A5D}"/>
          </ac:inkMkLst>
        </pc:inkChg>
        <pc:inkChg chg="add del">
          <ac:chgData name="Viet Anh Nguyen" userId="b95f61ff061388d5" providerId="LiveId" clId="{D69AC314-BFE5-4660-9154-E65219F83AC9}" dt="2022-03-02T08:40:40.026" v="3365"/>
          <ac:inkMkLst>
            <pc:docMk/>
            <pc:sldMk cId="475642091" sldId="646"/>
            <ac:inkMk id="41" creationId="{58679465-6A75-4FDE-A2D5-8EEB2174A216}"/>
          </ac:inkMkLst>
        </pc:inkChg>
        <pc:inkChg chg="add del">
          <ac:chgData name="Viet Anh Nguyen" userId="b95f61ff061388d5" providerId="LiveId" clId="{D69AC314-BFE5-4660-9154-E65219F83AC9}" dt="2022-03-02T08:40:40.026" v="3365"/>
          <ac:inkMkLst>
            <pc:docMk/>
            <pc:sldMk cId="475642091" sldId="646"/>
            <ac:inkMk id="42" creationId="{09DFCA4E-D5CC-4122-81C1-68063254C679}"/>
          </ac:inkMkLst>
        </pc:inkChg>
        <pc:inkChg chg="add del">
          <ac:chgData name="Viet Anh Nguyen" userId="b95f61ff061388d5" providerId="LiveId" clId="{D69AC314-BFE5-4660-9154-E65219F83AC9}" dt="2022-03-02T08:40:40.026" v="3365"/>
          <ac:inkMkLst>
            <pc:docMk/>
            <pc:sldMk cId="475642091" sldId="646"/>
            <ac:inkMk id="43" creationId="{37BE35BF-6C8F-4563-AD60-F59D7077881C}"/>
          </ac:inkMkLst>
        </pc:inkChg>
        <pc:inkChg chg="add">
          <ac:chgData name="Viet Anh Nguyen" userId="b95f61ff061388d5" providerId="LiveId" clId="{D69AC314-BFE5-4660-9154-E65219F83AC9}" dt="2022-03-02T08:40:40.026" v="3365"/>
          <ac:inkMkLst>
            <pc:docMk/>
            <pc:sldMk cId="475642091" sldId="646"/>
            <ac:inkMk id="44" creationId="{1B07553F-2A50-46C9-A1D2-6312962F26BC}"/>
          </ac:inkMkLst>
        </pc:inkChg>
        <pc:inkChg chg="add del">
          <ac:chgData name="Viet Anh Nguyen" userId="b95f61ff061388d5" providerId="LiveId" clId="{D69AC314-BFE5-4660-9154-E65219F83AC9}" dt="2022-03-02T08:40:56.446" v="3373"/>
          <ac:inkMkLst>
            <pc:docMk/>
            <pc:sldMk cId="475642091" sldId="646"/>
            <ac:inkMk id="45" creationId="{05619D86-CDEF-448C-924C-CCEA40E888DD}"/>
          </ac:inkMkLst>
        </pc:inkChg>
        <pc:inkChg chg="add del">
          <ac:chgData name="Viet Anh Nguyen" userId="b95f61ff061388d5" providerId="LiveId" clId="{D69AC314-BFE5-4660-9154-E65219F83AC9}" dt="2022-03-02T08:40:56.446" v="3373"/>
          <ac:inkMkLst>
            <pc:docMk/>
            <pc:sldMk cId="475642091" sldId="646"/>
            <ac:inkMk id="46" creationId="{5060710D-0518-4601-A3F6-E38521E63D14}"/>
          </ac:inkMkLst>
        </pc:inkChg>
        <pc:inkChg chg="add del">
          <ac:chgData name="Viet Anh Nguyen" userId="b95f61ff061388d5" providerId="LiveId" clId="{D69AC314-BFE5-4660-9154-E65219F83AC9}" dt="2022-03-02T08:40:56.446" v="3373"/>
          <ac:inkMkLst>
            <pc:docMk/>
            <pc:sldMk cId="475642091" sldId="646"/>
            <ac:inkMk id="47" creationId="{7A1DAA49-9013-4EF8-8F77-FEC96328D04E}"/>
          </ac:inkMkLst>
        </pc:inkChg>
        <pc:inkChg chg="add del">
          <ac:chgData name="Viet Anh Nguyen" userId="b95f61ff061388d5" providerId="LiveId" clId="{D69AC314-BFE5-4660-9154-E65219F83AC9}" dt="2022-03-02T08:40:56.446" v="3373"/>
          <ac:inkMkLst>
            <pc:docMk/>
            <pc:sldMk cId="475642091" sldId="646"/>
            <ac:inkMk id="48" creationId="{BDF359D0-35A9-41B0-B471-3F1A3CFFE7ED}"/>
          </ac:inkMkLst>
        </pc:inkChg>
        <pc:inkChg chg="add del">
          <ac:chgData name="Viet Anh Nguyen" userId="b95f61ff061388d5" providerId="LiveId" clId="{D69AC314-BFE5-4660-9154-E65219F83AC9}" dt="2022-03-02T08:40:56.446" v="3373"/>
          <ac:inkMkLst>
            <pc:docMk/>
            <pc:sldMk cId="475642091" sldId="646"/>
            <ac:inkMk id="49" creationId="{F110CBCC-8131-4D28-AF49-A777526902C2}"/>
          </ac:inkMkLst>
        </pc:inkChg>
        <pc:inkChg chg="add del">
          <ac:chgData name="Viet Anh Nguyen" userId="b95f61ff061388d5" providerId="LiveId" clId="{D69AC314-BFE5-4660-9154-E65219F83AC9}" dt="2022-03-02T08:40:56.446" v="3373"/>
          <ac:inkMkLst>
            <pc:docMk/>
            <pc:sldMk cId="475642091" sldId="646"/>
            <ac:inkMk id="50" creationId="{2077991C-7F2B-47F7-B538-613A52701F18}"/>
          </ac:inkMkLst>
        </pc:inkChg>
        <pc:inkChg chg="add del">
          <ac:chgData name="Viet Anh Nguyen" userId="b95f61ff061388d5" providerId="LiveId" clId="{D69AC314-BFE5-4660-9154-E65219F83AC9}" dt="2022-03-02T08:40:56.446" v="3373"/>
          <ac:inkMkLst>
            <pc:docMk/>
            <pc:sldMk cId="475642091" sldId="646"/>
            <ac:inkMk id="51" creationId="{2868F3FA-8D34-479F-819B-D70B58B886F8}"/>
          </ac:inkMkLst>
        </pc:inkChg>
        <pc:inkChg chg="add">
          <ac:chgData name="Viet Anh Nguyen" userId="b95f61ff061388d5" providerId="LiveId" clId="{D69AC314-BFE5-4660-9154-E65219F83AC9}" dt="2022-03-02T08:40:56.446" v="3373"/>
          <ac:inkMkLst>
            <pc:docMk/>
            <pc:sldMk cId="475642091" sldId="646"/>
            <ac:inkMk id="52" creationId="{77B34270-5038-4964-88D1-BE00434DDA74}"/>
          </ac:inkMkLst>
        </pc:inkChg>
        <pc:inkChg chg="add">
          <ac:chgData name="Viet Anh Nguyen" userId="b95f61ff061388d5" providerId="LiveId" clId="{D69AC314-BFE5-4660-9154-E65219F83AC9}" dt="2022-03-02T08:40:56.446" v="3373"/>
          <ac:inkMkLst>
            <pc:docMk/>
            <pc:sldMk cId="475642091" sldId="646"/>
            <ac:inkMk id="53" creationId="{8D28500C-80D0-475F-95D3-3124384E1CC3}"/>
          </ac:inkMkLst>
        </pc:inkChg>
        <pc:inkChg chg="add del">
          <ac:chgData name="Viet Anh Nguyen" userId="b95f61ff061388d5" providerId="LiveId" clId="{D69AC314-BFE5-4660-9154-E65219F83AC9}" dt="2022-03-02T08:42:00.913" v="3388"/>
          <ac:inkMkLst>
            <pc:docMk/>
            <pc:sldMk cId="475642091" sldId="646"/>
            <ac:inkMk id="54" creationId="{EAF1D069-5459-40F1-8AC5-65E9F4902BFD}"/>
          </ac:inkMkLst>
        </pc:inkChg>
        <pc:inkChg chg="add del">
          <ac:chgData name="Viet Anh Nguyen" userId="b95f61ff061388d5" providerId="LiveId" clId="{D69AC314-BFE5-4660-9154-E65219F83AC9}" dt="2022-03-02T08:42:00.913" v="3388"/>
          <ac:inkMkLst>
            <pc:docMk/>
            <pc:sldMk cId="475642091" sldId="646"/>
            <ac:inkMk id="55" creationId="{F73739C0-AD33-49A7-B1C4-0BAFCFE2D8CA}"/>
          </ac:inkMkLst>
        </pc:inkChg>
        <pc:inkChg chg="add del">
          <ac:chgData name="Viet Anh Nguyen" userId="b95f61ff061388d5" providerId="LiveId" clId="{D69AC314-BFE5-4660-9154-E65219F83AC9}" dt="2022-03-02T08:42:00.913" v="3388"/>
          <ac:inkMkLst>
            <pc:docMk/>
            <pc:sldMk cId="475642091" sldId="646"/>
            <ac:inkMk id="56" creationId="{773B1CDC-3155-40C5-B24E-2F7B022BEB2C}"/>
          </ac:inkMkLst>
        </pc:inkChg>
        <pc:inkChg chg="add del">
          <ac:chgData name="Viet Anh Nguyen" userId="b95f61ff061388d5" providerId="LiveId" clId="{D69AC314-BFE5-4660-9154-E65219F83AC9}" dt="2022-03-02T08:42:00.913" v="3388"/>
          <ac:inkMkLst>
            <pc:docMk/>
            <pc:sldMk cId="475642091" sldId="646"/>
            <ac:inkMk id="57" creationId="{4D31E64D-D252-44EA-BEBD-651BF97A2B3F}"/>
          </ac:inkMkLst>
        </pc:inkChg>
        <pc:inkChg chg="add del">
          <ac:chgData name="Viet Anh Nguyen" userId="b95f61ff061388d5" providerId="LiveId" clId="{D69AC314-BFE5-4660-9154-E65219F83AC9}" dt="2022-03-02T08:42:00.913" v="3388"/>
          <ac:inkMkLst>
            <pc:docMk/>
            <pc:sldMk cId="475642091" sldId="646"/>
            <ac:inkMk id="58" creationId="{761FEEBA-EA30-44A5-AC3B-944B54BD5830}"/>
          </ac:inkMkLst>
        </pc:inkChg>
        <pc:inkChg chg="add del">
          <ac:chgData name="Viet Anh Nguyen" userId="b95f61ff061388d5" providerId="LiveId" clId="{D69AC314-BFE5-4660-9154-E65219F83AC9}" dt="2022-03-02T08:42:00.913" v="3388"/>
          <ac:inkMkLst>
            <pc:docMk/>
            <pc:sldMk cId="475642091" sldId="646"/>
            <ac:inkMk id="59" creationId="{830B82FA-CC9A-419A-9280-69711986A255}"/>
          </ac:inkMkLst>
        </pc:inkChg>
        <pc:inkChg chg="add">
          <ac:chgData name="Viet Anh Nguyen" userId="b95f61ff061388d5" providerId="LiveId" clId="{D69AC314-BFE5-4660-9154-E65219F83AC9}" dt="2022-03-02T08:42:00.913" v="3388"/>
          <ac:inkMkLst>
            <pc:docMk/>
            <pc:sldMk cId="475642091" sldId="646"/>
            <ac:inkMk id="60" creationId="{5802401B-C5DB-4177-B10C-7FFA18444AE0}"/>
          </ac:inkMkLst>
        </pc:inkChg>
        <pc:inkChg chg="add">
          <ac:chgData name="Viet Anh Nguyen" userId="b95f61ff061388d5" providerId="LiveId" clId="{D69AC314-BFE5-4660-9154-E65219F83AC9}" dt="2022-03-02T08:42:01.067" v="3389" actId="9405"/>
          <ac:inkMkLst>
            <pc:docMk/>
            <pc:sldMk cId="475642091" sldId="646"/>
            <ac:inkMk id="61" creationId="{3B085729-5035-4918-8DF3-453E5DE53C3B}"/>
          </ac:inkMkLst>
        </pc:inkChg>
        <pc:inkChg chg="add del">
          <ac:chgData name="Viet Anh Nguyen" userId="b95f61ff061388d5" providerId="LiveId" clId="{D69AC314-BFE5-4660-9154-E65219F83AC9}" dt="2022-03-02T08:42:09.992" v="3392"/>
          <ac:inkMkLst>
            <pc:docMk/>
            <pc:sldMk cId="475642091" sldId="646"/>
            <ac:inkMk id="62" creationId="{E657470F-83A5-4C57-BC76-07493B2A325B}"/>
          </ac:inkMkLst>
        </pc:inkChg>
        <pc:inkChg chg="add del">
          <ac:chgData name="Viet Anh Nguyen" userId="b95f61ff061388d5" providerId="LiveId" clId="{D69AC314-BFE5-4660-9154-E65219F83AC9}" dt="2022-03-02T08:42:09.992" v="3392"/>
          <ac:inkMkLst>
            <pc:docMk/>
            <pc:sldMk cId="475642091" sldId="646"/>
            <ac:inkMk id="63" creationId="{6925760D-2C7F-46A3-A4DB-72EA359F5EC5}"/>
          </ac:inkMkLst>
        </pc:inkChg>
        <pc:inkChg chg="add">
          <ac:chgData name="Viet Anh Nguyen" userId="b95f61ff061388d5" providerId="LiveId" clId="{D69AC314-BFE5-4660-9154-E65219F83AC9}" dt="2022-03-02T08:42:09.992" v="3392"/>
          <ac:inkMkLst>
            <pc:docMk/>
            <pc:sldMk cId="475642091" sldId="646"/>
            <ac:inkMk id="64" creationId="{CE9A04D7-70A0-4549-A5CF-5A5E9C80CD07}"/>
          </ac:inkMkLst>
        </pc:inkChg>
        <pc:inkChg chg="add del">
          <ac:chgData name="Viet Anh Nguyen" userId="b95f61ff061388d5" providerId="LiveId" clId="{D69AC314-BFE5-4660-9154-E65219F83AC9}" dt="2022-03-02T08:42:14.375" v="3399"/>
          <ac:inkMkLst>
            <pc:docMk/>
            <pc:sldMk cId="475642091" sldId="646"/>
            <ac:inkMk id="65" creationId="{814F3AD5-71D6-410E-8041-4DDF9096D662}"/>
          </ac:inkMkLst>
        </pc:inkChg>
        <pc:inkChg chg="add del">
          <ac:chgData name="Viet Anh Nguyen" userId="b95f61ff061388d5" providerId="LiveId" clId="{D69AC314-BFE5-4660-9154-E65219F83AC9}" dt="2022-03-02T08:42:14.375" v="3399"/>
          <ac:inkMkLst>
            <pc:docMk/>
            <pc:sldMk cId="475642091" sldId="646"/>
            <ac:inkMk id="66" creationId="{9330D4C2-E05F-4CC7-B4C1-F9B8FBDB503C}"/>
          </ac:inkMkLst>
        </pc:inkChg>
        <pc:inkChg chg="add del">
          <ac:chgData name="Viet Anh Nguyen" userId="b95f61ff061388d5" providerId="LiveId" clId="{D69AC314-BFE5-4660-9154-E65219F83AC9}" dt="2022-03-02T08:42:14.375" v="3399"/>
          <ac:inkMkLst>
            <pc:docMk/>
            <pc:sldMk cId="475642091" sldId="646"/>
            <ac:inkMk id="67" creationId="{67DD9F4A-71AE-427E-AD8E-716E58A74761}"/>
          </ac:inkMkLst>
        </pc:inkChg>
        <pc:inkChg chg="add del">
          <ac:chgData name="Viet Anh Nguyen" userId="b95f61ff061388d5" providerId="LiveId" clId="{D69AC314-BFE5-4660-9154-E65219F83AC9}" dt="2022-03-02T08:42:14.375" v="3399"/>
          <ac:inkMkLst>
            <pc:docMk/>
            <pc:sldMk cId="475642091" sldId="646"/>
            <ac:inkMk id="68" creationId="{A0B490B6-7057-4DE6-AD09-05EFFD800CA5}"/>
          </ac:inkMkLst>
        </pc:inkChg>
        <pc:inkChg chg="add del">
          <ac:chgData name="Viet Anh Nguyen" userId="b95f61ff061388d5" providerId="LiveId" clId="{D69AC314-BFE5-4660-9154-E65219F83AC9}" dt="2022-03-02T08:42:14.375" v="3399"/>
          <ac:inkMkLst>
            <pc:docMk/>
            <pc:sldMk cId="475642091" sldId="646"/>
            <ac:inkMk id="69" creationId="{4395E306-048D-4D0B-AF85-B057B2B804B9}"/>
          </ac:inkMkLst>
        </pc:inkChg>
        <pc:inkChg chg="add del">
          <ac:chgData name="Viet Anh Nguyen" userId="b95f61ff061388d5" providerId="LiveId" clId="{D69AC314-BFE5-4660-9154-E65219F83AC9}" dt="2022-03-02T08:42:14.375" v="3399"/>
          <ac:inkMkLst>
            <pc:docMk/>
            <pc:sldMk cId="475642091" sldId="646"/>
            <ac:inkMk id="70" creationId="{327F679A-769C-4271-BA15-29638E2F34D8}"/>
          </ac:inkMkLst>
        </pc:inkChg>
        <pc:inkChg chg="add del">
          <ac:chgData name="Viet Anh Nguyen" userId="b95f61ff061388d5" providerId="LiveId" clId="{D69AC314-BFE5-4660-9154-E65219F83AC9}" dt="2022-03-02T08:42:15.414" v="3401"/>
          <ac:inkMkLst>
            <pc:docMk/>
            <pc:sldMk cId="475642091" sldId="646"/>
            <ac:inkMk id="71" creationId="{0C8FE90D-E274-4F57-9FA4-1993C6A58CB6}"/>
          </ac:inkMkLst>
        </pc:inkChg>
        <pc:inkChg chg="add del">
          <ac:chgData name="Viet Anh Nguyen" userId="b95f61ff061388d5" providerId="LiveId" clId="{D69AC314-BFE5-4660-9154-E65219F83AC9}" dt="2022-03-02T08:42:15.414" v="3401"/>
          <ac:inkMkLst>
            <pc:docMk/>
            <pc:sldMk cId="475642091" sldId="646"/>
            <ac:inkMk id="72" creationId="{2689935C-6737-4C34-88C6-01EC2D6251D1}"/>
          </ac:inkMkLst>
        </pc:inkChg>
        <pc:inkChg chg="add">
          <ac:chgData name="Viet Anh Nguyen" userId="b95f61ff061388d5" providerId="LiveId" clId="{D69AC314-BFE5-4660-9154-E65219F83AC9}" dt="2022-03-02T08:42:15.414" v="3401"/>
          <ac:inkMkLst>
            <pc:docMk/>
            <pc:sldMk cId="475642091" sldId="646"/>
            <ac:inkMk id="73" creationId="{5906F83B-4680-443A-BF12-CC0814DF676B}"/>
          </ac:inkMkLst>
        </pc:inkChg>
      </pc:sldChg>
      <pc:sldChg chg="addSp delSp new mod">
        <pc:chgData name="Viet Anh Nguyen" userId="b95f61ff061388d5" providerId="LiveId" clId="{D69AC314-BFE5-4660-9154-E65219F83AC9}" dt="2022-03-02T08:48:11.113" v="3474"/>
        <pc:sldMkLst>
          <pc:docMk/>
          <pc:sldMk cId="3343310195" sldId="647"/>
        </pc:sldMkLst>
        <pc:inkChg chg="add del">
          <ac:chgData name="Viet Anh Nguyen" userId="b95f61ff061388d5" providerId="LiveId" clId="{D69AC314-BFE5-4660-9154-E65219F83AC9}" dt="2022-03-02T08:42:49.026" v="3408"/>
          <ac:inkMkLst>
            <pc:docMk/>
            <pc:sldMk cId="3343310195" sldId="647"/>
            <ac:inkMk id="2" creationId="{F303C88B-14F6-42C5-B26C-D457E3C07758}"/>
          </ac:inkMkLst>
        </pc:inkChg>
        <pc:inkChg chg="add del">
          <ac:chgData name="Viet Anh Nguyen" userId="b95f61ff061388d5" providerId="LiveId" clId="{D69AC314-BFE5-4660-9154-E65219F83AC9}" dt="2022-03-02T08:42:49.026" v="3408"/>
          <ac:inkMkLst>
            <pc:docMk/>
            <pc:sldMk cId="3343310195" sldId="647"/>
            <ac:inkMk id="3" creationId="{108509C7-B0F9-43A1-87BC-4806753D94CD}"/>
          </ac:inkMkLst>
        </pc:inkChg>
        <pc:inkChg chg="add del">
          <ac:chgData name="Viet Anh Nguyen" userId="b95f61ff061388d5" providerId="LiveId" clId="{D69AC314-BFE5-4660-9154-E65219F83AC9}" dt="2022-03-02T08:42:49.026" v="3408"/>
          <ac:inkMkLst>
            <pc:docMk/>
            <pc:sldMk cId="3343310195" sldId="647"/>
            <ac:inkMk id="4" creationId="{6A7A29B3-3A49-4DDE-9A9E-44BFAB608911}"/>
          </ac:inkMkLst>
        </pc:inkChg>
        <pc:inkChg chg="add del">
          <ac:chgData name="Viet Anh Nguyen" userId="b95f61ff061388d5" providerId="LiveId" clId="{D69AC314-BFE5-4660-9154-E65219F83AC9}" dt="2022-03-02T08:42:49.026" v="3408"/>
          <ac:inkMkLst>
            <pc:docMk/>
            <pc:sldMk cId="3343310195" sldId="647"/>
            <ac:inkMk id="5" creationId="{D0D75153-FCEA-4ADA-A00B-E8EF285A286D}"/>
          </ac:inkMkLst>
        </pc:inkChg>
        <pc:inkChg chg="add del">
          <ac:chgData name="Viet Anh Nguyen" userId="b95f61ff061388d5" providerId="LiveId" clId="{D69AC314-BFE5-4660-9154-E65219F83AC9}" dt="2022-03-02T08:42:49.026" v="3408"/>
          <ac:inkMkLst>
            <pc:docMk/>
            <pc:sldMk cId="3343310195" sldId="647"/>
            <ac:inkMk id="6" creationId="{25C8C443-CDB0-4BA1-9FA0-46A2E3A7C84A}"/>
          </ac:inkMkLst>
        </pc:inkChg>
        <pc:inkChg chg="add del">
          <ac:chgData name="Viet Anh Nguyen" userId="b95f61ff061388d5" providerId="LiveId" clId="{D69AC314-BFE5-4660-9154-E65219F83AC9}" dt="2022-03-02T08:42:50.509" v="3411"/>
          <ac:inkMkLst>
            <pc:docMk/>
            <pc:sldMk cId="3343310195" sldId="647"/>
            <ac:inkMk id="7" creationId="{8F357202-4CEE-4114-9976-B571802B1AE6}"/>
          </ac:inkMkLst>
        </pc:inkChg>
        <pc:inkChg chg="add del">
          <ac:chgData name="Viet Anh Nguyen" userId="b95f61ff061388d5" providerId="LiveId" clId="{D69AC314-BFE5-4660-9154-E65219F83AC9}" dt="2022-03-02T08:42:50.509" v="3411"/>
          <ac:inkMkLst>
            <pc:docMk/>
            <pc:sldMk cId="3343310195" sldId="647"/>
            <ac:inkMk id="8" creationId="{67234B2E-C69E-42EB-8FE9-3E81197A014B}"/>
          </ac:inkMkLst>
        </pc:inkChg>
        <pc:inkChg chg="add del">
          <ac:chgData name="Viet Anh Nguyen" userId="b95f61ff061388d5" providerId="LiveId" clId="{D69AC314-BFE5-4660-9154-E65219F83AC9}" dt="2022-03-02T08:42:50.509" v="3411"/>
          <ac:inkMkLst>
            <pc:docMk/>
            <pc:sldMk cId="3343310195" sldId="647"/>
            <ac:inkMk id="9" creationId="{620341A2-E2C3-4B08-A274-AEE4AD41D303}"/>
          </ac:inkMkLst>
        </pc:inkChg>
        <pc:inkChg chg="add">
          <ac:chgData name="Viet Anh Nguyen" userId="b95f61ff061388d5" providerId="LiveId" clId="{D69AC314-BFE5-4660-9154-E65219F83AC9}" dt="2022-03-02T08:42:50.509" v="3411"/>
          <ac:inkMkLst>
            <pc:docMk/>
            <pc:sldMk cId="3343310195" sldId="647"/>
            <ac:inkMk id="10" creationId="{AEF8F98F-6730-4314-95FB-ABEF33687839}"/>
          </ac:inkMkLst>
        </pc:inkChg>
        <pc:inkChg chg="add del">
          <ac:chgData name="Viet Anh Nguyen" userId="b95f61ff061388d5" providerId="LiveId" clId="{D69AC314-BFE5-4660-9154-E65219F83AC9}" dt="2022-03-02T08:42:53.282" v="3415"/>
          <ac:inkMkLst>
            <pc:docMk/>
            <pc:sldMk cId="3343310195" sldId="647"/>
            <ac:inkMk id="11" creationId="{5092D379-4AB3-47A6-ACBA-507F0A88DF13}"/>
          </ac:inkMkLst>
        </pc:inkChg>
        <pc:inkChg chg="add del">
          <ac:chgData name="Viet Anh Nguyen" userId="b95f61ff061388d5" providerId="LiveId" clId="{D69AC314-BFE5-4660-9154-E65219F83AC9}" dt="2022-03-02T08:42:53.282" v="3415"/>
          <ac:inkMkLst>
            <pc:docMk/>
            <pc:sldMk cId="3343310195" sldId="647"/>
            <ac:inkMk id="12" creationId="{AC8BCF51-5787-4DBC-A4E6-1A8E8F98BD4B}"/>
          </ac:inkMkLst>
        </pc:inkChg>
        <pc:inkChg chg="add del">
          <ac:chgData name="Viet Anh Nguyen" userId="b95f61ff061388d5" providerId="LiveId" clId="{D69AC314-BFE5-4660-9154-E65219F83AC9}" dt="2022-03-02T08:42:53.282" v="3415"/>
          <ac:inkMkLst>
            <pc:docMk/>
            <pc:sldMk cId="3343310195" sldId="647"/>
            <ac:inkMk id="13" creationId="{7661DA9D-A459-457E-9D07-8ADEBA5854CF}"/>
          </ac:inkMkLst>
        </pc:inkChg>
        <pc:inkChg chg="add">
          <ac:chgData name="Viet Anh Nguyen" userId="b95f61ff061388d5" providerId="LiveId" clId="{D69AC314-BFE5-4660-9154-E65219F83AC9}" dt="2022-03-02T08:42:53.282" v="3415"/>
          <ac:inkMkLst>
            <pc:docMk/>
            <pc:sldMk cId="3343310195" sldId="647"/>
            <ac:inkMk id="14" creationId="{C0143D2A-F36A-46F3-8C02-3E8A0F3BC31C}"/>
          </ac:inkMkLst>
        </pc:inkChg>
        <pc:inkChg chg="add">
          <ac:chgData name="Viet Anh Nguyen" userId="b95f61ff061388d5" providerId="LiveId" clId="{D69AC314-BFE5-4660-9154-E65219F83AC9}" dt="2022-03-02T08:42:54.934" v="3416" actId="9405"/>
          <ac:inkMkLst>
            <pc:docMk/>
            <pc:sldMk cId="3343310195" sldId="647"/>
            <ac:inkMk id="15" creationId="{C6AAB74E-2BB6-4953-934A-984EB4B9CCF7}"/>
          </ac:inkMkLst>
        </pc:inkChg>
        <pc:inkChg chg="add">
          <ac:chgData name="Viet Anh Nguyen" userId="b95f61ff061388d5" providerId="LiveId" clId="{D69AC314-BFE5-4660-9154-E65219F83AC9}" dt="2022-03-02T08:42:55.195" v="3417" actId="9405"/>
          <ac:inkMkLst>
            <pc:docMk/>
            <pc:sldMk cId="3343310195" sldId="647"/>
            <ac:inkMk id="16" creationId="{E52553D4-0B36-497F-85C2-CD493389ABB7}"/>
          </ac:inkMkLst>
        </pc:inkChg>
        <pc:inkChg chg="add del">
          <ac:chgData name="Viet Anh Nguyen" userId="b95f61ff061388d5" providerId="LiveId" clId="{D69AC314-BFE5-4660-9154-E65219F83AC9}" dt="2022-03-02T08:42:57.267" v="3421"/>
          <ac:inkMkLst>
            <pc:docMk/>
            <pc:sldMk cId="3343310195" sldId="647"/>
            <ac:inkMk id="17" creationId="{114DBB92-50E4-45A2-80C5-83A00EF41A15}"/>
          </ac:inkMkLst>
        </pc:inkChg>
        <pc:inkChg chg="add del">
          <ac:chgData name="Viet Anh Nguyen" userId="b95f61ff061388d5" providerId="LiveId" clId="{D69AC314-BFE5-4660-9154-E65219F83AC9}" dt="2022-03-02T08:42:57.267" v="3421"/>
          <ac:inkMkLst>
            <pc:docMk/>
            <pc:sldMk cId="3343310195" sldId="647"/>
            <ac:inkMk id="18" creationId="{16551D08-0E12-4E46-9164-D1B4C5D7EBD2}"/>
          </ac:inkMkLst>
        </pc:inkChg>
        <pc:inkChg chg="add del">
          <ac:chgData name="Viet Anh Nguyen" userId="b95f61ff061388d5" providerId="LiveId" clId="{D69AC314-BFE5-4660-9154-E65219F83AC9}" dt="2022-03-02T08:42:57.267" v="3421"/>
          <ac:inkMkLst>
            <pc:docMk/>
            <pc:sldMk cId="3343310195" sldId="647"/>
            <ac:inkMk id="19" creationId="{3CEC979C-8DAF-4C66-8C47-E1B9A74C7287}"/>
          </ac:inkMkLst>
        </pc:inkChg>
        <pc:inkChg chg="add">
          <ac:chgData name="Viet Anh Nguyen" userId="b95f61ff061388d5" providerId="LiveId" clId="{D69AC314-BFE5-4660-9154-E65219F83AC9}" dt="2022-03-02T08:42:57.267" v="3421"/>
          <ac:inkMkLst>
            <pc:docMk/>
            <pc:sldMk cId="3343310195" sldId="647"/>
            <ac:inkMk id="20" creationId="{13142C46-816D-477B-AC03-76F55E39EA02}"/>
          </ac:inkMkLst>
        </pc:inkChg>
        <pc:inkChg chg="add del">
          <ac:chgData name="Viet Anh Nguyen" userId="b95f61ff061388d5" providerId="LiveId" clId="{D69AC314-BFE5-4660-9154-E65219F83AC9}" dt="2022-03-02T08:42:59.275" v="3425"/>
          <ac:inkMkLst>
            <pc:docMk/>
            <pc:sldMk cId="3343310195" sldId="647"/>
            <ac:inkMk id="21" creationId="{D2EC5725-2F19-469C-9A74-F869D70EEA7A}"/>
          </ac:inkMkLst>
        </pc:inkChg>
        <pc:inkChg chg="add del">
          <ac:chgData name="Viet Anh Nguyen" userId="b95f61ff061388d5" providerId="LiveId" clId="{D69AC314-BFE5-4660-9154-E65219F83AC9}" dt="2022-03-02T08:42:59.275" v="3425"/>
          <ac:inkMkLst>
            <pc:docMk/>
            <pc:sldMk cId="3343310195" sldId="647"/>
            <ac:inkMk id="22" creationId="{D5950457-F4DE-446B-BC55-0962F5A7ED0A}"/>
          </ac:inkMkLst>
        </pc:inkChg>
        <pc:inkChg chg="add del">
          <ac:chgData name="Viet Anh Nguyen" userId="b95f61ff061388d5" providerId="LiveId" clId="{D69AC314-BFE5-4660-9154-E65219F83AC9}" dt="2022-03-02T08:42:59.275" v="3425"/>
          <ac:inkMkLst>
            <pc:docMk/>
            <pc:sldMk cId="3343310195" sldId="647"/>
            <ac:inkMk id="23" creationId="{29712380-49F2-4FD4-8F0C-B2650E6B16D3}"/>
          </ac:inkMkLst>
        </pc:inkChg>
        <pc:inkChg chg="add">
          <ac:chgData name="Viet Anh Nguyen" userId="b95f61ff061388d5" providerId="LiveId" clId="{D69AC314-BFE5-4660-9154-E65219F83AC9}" dt="2022-03-02T08:42:59.275" v="3425"/>
          <ac:inkMkLst>
            <pc:docMk/>
            <pc:sldMk cId="3343310195" sldId="647"/>
            <ac:inkMk id="24" creationId="{D54AC24B-63D9-485E-A028-67B57D05DB0E}"/>
          </ac:inkMkLst>
        </pc:inkChg>
        <pc:inkChg chg="add">
          <ac:chgData name="Viet Anh Nguyen" userId="b95f61ff061388d5" providerId="LiveId" clId="{D69AC314-BFE5-4660-9154-E65219F83AC9}" dt="2022-03-02T08:42:59.987" v="3426" actId="9405"/>
          <ac:inkMkLst>
            <pc:docMk/>
            <pc:sldMk cId="3343310195" sldId="647"/>
            <ac:inkMk id="25" creationId="{E9C3C3B7-6373-4F86-90AC-FC08F5005F0B}"/>
          </ac:inkMkLst>
        </pc:inkChg>
        <pc:inkChg chg="add">
          <ac:chgData name="Viet Anh Nguyen" userId="b95f61ff061388d5" providerId="LiveId" clId="{D69AC314-BFE5-4660-9154-E65219F83AC9}" dt="2022-03-02T08:43:00.157" v="3427" actId="9405"/>
          <ac:inkMkLst>
            <pc:docMk/>
            <pc:sldMk cId="3343310195" sldId="647"/>
            <ac:inkMk id="26" creationId="{2EABDCE0-CA3B-443A-9E3F-701230C63444}"/>
          </ac:inkMkLst>
        </pc:inkChg>
        <pc:inkChg chg="add del">
          <ac:chgData name="Viet Anh Nguyen" userId="b95f61ff061388d5" providerId="LiveId" clId="{D69AC314-BFE5-4660-9154-E65219F83AC9}" dt="2022-03-02T08:46:43.510" v="3430"/>
          <ac:inkMkLst>
            <pc:docMk/>
            <pc:sldMk cId="3343310195" sldId="647"/>
            <ac:inkMk id="27" creationId="{F553DECD-B3DF-4531-8E61-3501D45CC7BB}"/>
          </ac:inkMkLst>
        </pc:inkChg>
        <pc:inkChg chg="add del">
          <ac:chgData name="Viet Anh Nguyen" userId="b95f61ff061388d5" providerId="LiveId" clId="{D69AC314-BFE5-4660-9154-E65219F83AC9}" dt="2022-03-02T08:46:43.510" v="3430"/>
          <ac:inkMkLst>
            <pc:docMk/>
            <pc:sldMk cId="3343310195" sldId="647"/>
            <ac:inkMk id="28" creationId="{C6888140-CE70-47E9-AF39-26B6751199CA}"/>
          </ac:inkMkLst>
        </pc:inkChg>
        <pc:inkChg chg="add">
          <ac:chgData name="Viet Anh Nguyen" userId="b95f61ff061388d5" providerId="LiveId" clId="{D69AC314-BFE5-4660-9154-E65219F83AC9}" dt="2022-03-02T08:46:43.510" v="3430"/>
          <ac:inkMkLst>
            <pc:docMk/>
            <pc:sldMk cId="3343310195" sldId="647"/>
            <ac:inkMk id="29" creationId="{5E25CC29-AC30-4775-A747-40D58D031389}"/>
          </ac:inkMkLst>
        </pc:inkChg>
        <pc:inkChg chg="add del">
          <ac:chgData name="Viet Anh Nguyen" userId="b95f61ff061388d5" providerId="LiveId" clId="{D69AC314-BFE5-4660-9154-E65219F83AC9}" dt="2022-03-02T08:47:00.739" v="3434"/>
          <ac:inkMkLst>
            <pc:docMk/>
            <pc:sldMk cId="3343310195" sldId="647"/>
            <ac:inkMk id="30" creationId="{BE096FA5-E735-4134-962C-E888B09C743B}"/>
          </ac:inkMkLst>
        </pc:inkChg>
        <pc:inkChg chg="add del">
          <ac:chgData name="Viet Anh Nguyen" userId="b95f61ff061388d5" providerId="LiveId" clId="{D69AC314-BFE5-4660-9154-E65219F83AC9}" dt="2022-03-02T08:47:00.739" v="3434"/>
          <ac:inkMkLst>
            <pc:docMk/>
            <pc:sldMk cId="3343310195" sldId="647"/>
            <ac:inkMk id="31" creationId="{0AC2E619-6476-4306-82F8-848AE8398E8D}"/>
          </ac:inkMkLst>
        </pc:inkChg>
        <pc:inkChg chg="add del">
          <ac:chgData name="Viet Anh Nguyen" userId="b95f61ff061388d5" providerId="LiveId" clId="{D69AC314-BFE5-4660-9154-E65219F83AC9}" dt="2022-03-02T08:47:00.739" v="3434"/>
          <ac:inkMkLst>
            <pc:docMk/>
            <pc:sldMk cId="3343310195" sldId="647"/>
            <ac:inkMk id="32" creationId="{52D69BAC-F442-452E-8E3D-283F203AC3AE}"/>
          </ac:inkMkLst>
        </pc:inkChg>
        <pc:inkChg chg="add">
          <ac:chgData name="Viet Anh Nguyen" userId="b95f61ff061388d5" providerId="LiveId" clId="{D69AC314-BFE5-4660-9154-E65219F83AC9}" dt="2022-03-02T08:47:00.739" v="3434"/>
          <ac:inkMkLst>
            <pc:docMk/>
            <pc:sldMk cId="3343310195" sldId="647"/>
            <ac:inkMk id="33" creationId="{B5D830D4-A837-4879-9842-6ECAD2EEFF11}"/>
          </ac:inkMkLst>
        </pc:inkChg>
        <pc:inkChg chg="add del">
          <ac:chgData name="Viet Anh Nguyen" userId="b95f61ff061388d5" providerId="LiveId" clId="{D69AC314-BFE5-4660-9154-E65219F83AC9}" dt="2022-03-02T08:47:02.265" v="3437"/>
          <ac:inkMkLst>
            <pc:docMk/>
            <pc:sldMk cId="3343310195" sldId="647"/>
            <ac:inkMk id="34" creationId="{0AAB90EF-7755-4E5B-80E5-0415A08A5DE4}"/>
          </ac:inkMkLst>
        </pc:inkChg>
        <pc:inkChg chg="add del">
          <ac:chgData name="Viet Anh Nguyen" userId="b95f61ff061388d5" providerId="LiveId" clId="{D69AC314-BFE5-4660-9154-E65219F83AC9}" dt="2022-03-02T08:47:02.265" v="3437"/>
          <ac:inkMkLst>
            <pc:docMk/>
            <pc:sldMk cId="3343310195" sldId="647"/>
            <ac:inkMk id="35" creationId="{19525970-153C-44EF-A872-375D0314B4B9}"/>
          </ac:inkMkLst>
        </pc:inkChg>
        <pc:inkChg chg="add">
          <ac:chgData name="Viet Anh Nguyen" userId="b95f61ff061388d5" providerId="LiveId" clId="{D69AC314-BFE5-4660-9154-E65219F83AC9}" dt="2022-03-02T08:47:02.265" v="3437"/>
          <ac:inkMkLst>
            <pc:docMk/>
            <pc:sldMk cId="3343310195" sldId="647"/>
            <ac:inkMk id="36" creationId="{CC45E1BA-6B10-4C5E-A3A0-BAF3399E88C5}"/>
          </ac:inkMkLst>
        </pc:inkChg>
        <pc:inkChg chg="add del">
          <ac:chgData name="Viet Anh Nguyen" userId="b95f61ff061388d5" providerId="LiveId" clId="{D69AC314-BFE5-4660-9154-E65219F83AC9}" dt="2022-03-02T08:47:09.032" v="3442"/>
          <ac:inkMkLst>
            <pc:docMk/>
            <pc:sldMk cId="3343310195" sldId="647"/>
            <ac:inkMk id="37" creationId="{DE18DB06-16DC-4B5A-98B6-C7DACE2AE269}"/>
          </ac:inkMkLst>
        </pc:inkChg>
        <pc:inkChg chg="add del">
          <ac:chgData name="Viet Anh Nguyen" userId="b95f61ff061388d5" providerId="LiveId" clId="{D69AC314-BFE5-4660-9154-E65219F83AC9}" dt="2022-03-02T08:47:09.032" v="3442"/>
          <ac:inkMkLst>
            <pc:docMk/>
            <pc:sldMk cId="3343310195" sldId="647"/>
            <ac:inkMk id="38" creationId="{BCA25E7B-200A-4F62-BFB7-0FEBDC7BE1EF}"/>
          </ac:inkMkLst>
        </pc:inkChg>
        <pc:inkChg chg="add del">
          <ac:chgData name="Viet Anh Nguyen" userId="b95f61ff061388d5" providerId="LiveId" clId="{D69AC314-BFE5-4660-9154-E65219F83AC9}" dt="2022-03-02T08:47:09.032" v="3442"/>
          <ac:inkMkLst>
            <pc:docMk/>
            <pc:sldMk cId="3343310195" sldId="647"/>
            <ac:inkMk id="39" creationId="{B8789266-4B0C-4728-8A90-1AA6E6A8B236}"/>
          </ac:inkMkLst>
        </pc:inkChg>
        <pc:inkChg chg="add del">
          <ac:chgData name="Viet Anh Nguyen" userId="b95f61ff061388d5" providerId="LiveId" clId="{D69AC314-BFE5-4660-9154-E65219F83AC9}" dt="2022-03-02T08:47:09.032" v="3442"/>
          <ac:inkMkLst>
            <pc:docMk/>
            <pc:sldMk cId="3343310195" sldId="647"/>
            <ac:inkMk id="40" creationId="{FE424BB0-848E-4D94-B2E2-25FC0BCCBCCE}"/>
          </ac:inkMkLst>
        </pc:inkChg>
        <pc:inkChg chg="add">
          <ac:chgData name="Viet Anh Nguyen" userId="b95f61ff061388d5" providerId="LiveId" clId="{D69AC314-BFE5-4660-9154-E65219F83AC9}" dt="2022-03-02T08:47:09.032" v="3442"/>
          <ac:inkMkLst>
            <pc:docMk/>
            <pc:sldMk cId="3343310195" sldId="647"/>
            <ac:inkMk id="41" creationId="{FACA1516-07D3-421E-9EF9-DB27824A6BC3}"/>
          </ac:inkMkLst>
        </pc:inkChg>
        <pc:inkChg chg="add del">
          <ac:chgData name="Viet Anh Nguyen" userId="b95f61ff061388d5" providerId="LiveId" clId="{D69AC314-BFE5-4660-9154-E65219F83AC9}" dt="2022-03-02T08:47:16.662" v="3449"/>
          <ac:inkMkLst>
            <pc:docMk/>
            <pc:sldMk cId="3343310195" sldId="647"/>
            <ac:inkMk id="42" creationId="{97E79E7B-9D95-476D-9D99-AF664EC70BD8}"/>
          </ac:inkMkLst>
        </pc:inkChg>
        <pc:inkChg chg="add del">
          <ac:chgData name="Viet Anh Nguyen" userId="b95f61ff061388d5" providerId="LiveId" clId="{D69AC314-BFE5-4660-9154-E65219F83AC9}" dt="2022-03-02T08:47:16.662" v="3449"/>
          <ac:inkMkLst>
            <pc:docMk/>
            <pc:sldMk cId="3343310195" sldId="647"/>
            <ac:inkMk id="43" creationId="{3137B70C-81E2-4BD8-B41D-AF7F17598A9D}"/>
          </ac:inkMkLst>
        </pc:inkChg>
        <pc:inkChg chg="add del">
          <ac:chgData name="Viet Anh Nguyen" userId="b95f61ff061388d5" providerId="LiveId" clId="{D69AC314-BFE5-4660-9154-E65219F83AC9}" dt="2022-03-02T08:47:16.662" v="3449"/>
          <ac:inkMkLst>
            <pc:docMk/>
            <pc:sldMk cId="3343310195" sldId="647"/>
            <ac:inkMk id="44" creationId="{F68382FE-D8CB-4761-9B0D-6AB4EA5ED9CD}"/>
          </ac:inkMkLst>
        </pc:inkChg>
        <pc:inkChg chg="add del">
          <ac:chgData name="Viet Anh Nguyen" userId="b95f61ff061388d5" providerId="LiveId" clId="{D69AC314-BFE5-4660-9154-E65219F83AC9}" dt="2022-03-02T08:47:16.662" v="3449"/>
          <ac:inkMkLst>
            <pc:docMk/>
            <pc:sldMk cId="3343310195" sldId="647"/>
            <ac:inkMk id="45" creationId="{5B4A749B-E3BE-4D04-BB5B-CC2997AE0F88}"/>
          </ac:inkMkLst>
        </pc:inkChg>
        <pc:inkChg chg="add del">
          <ac:chgData name="Viet Anh Nguyen" userId="b95f61ff061388d5" providerId="LiveId" clId="{D69AC314-BFE5-4660-9154-E65219F83AC9}" dt="2022-03-02T08:47:16.662" v="3449"/>
          <ac:inkMkLst>
            <pc:docMk/>
            <pc:sldMk cId="3343310195" sldId="647"/>
            <ac:inkMk id="46" creationId="{E6044B20-6C89-4229-9197-3C009F311D32}"/>
          </ac:inkMkLst>
        </pc:inkChg>
        <pc:inkChg chg="add del">
          <ac:chgData name="Viet Anh Nguyen" userId="b95f61ff061388d5" providerId="LiveId" clId="{D69AC314-BFE5-4660-9154-E65219F83AC9}" dt="2022-03-02T08:47:16.662" v="3449"/>
          <ac:inkMkLst>
            <pc:docMk/>
            <pc:sldMk cId="3343310195" sldId="647"/>
            <ac:inkMk id="47" creationId="{1E5108BA-4E3C-4173-BF2E-76AE3AD7DE7D}"/>
          </ac:inkMkLst>
        </pc:inkChg>
        <pc:inkChg chg="add">
          <ac:chgData name="Viet Anh Nguyen" userId="b95f61ff061388d5" providerId="LiveId" clId="{D69AC314-BFE5-4660-9154-E65219F83AC9}" dt="2022-03-02T08:47:16.662" v="3449"/>
          <ac:inkMkLst>
            <pc:docMk/>
            <pc:sldMk cId="3343310195" sldId="647"/>
            <ac:inkMk id="48" creationId="{070C1356-F03E-44B3-9D35-C00AD1A89F93}"/>
          </ac:inkMkLst>
        </pc:inkChg>
        <pc:inkChg chg="add">
          <ac:chgData name="Viet Anh Nguyen" userId="b95f61ff061388d5" providerId="LiveId" clId="{D69AC314-BFE5-4660-9154-E65219F83AC9}" dt="2022-03-02T08:47:16.662" v="3449"/>
          <ac:inkMkLst>
            <pc:docMk/>
            <pc:sldMk cId="3343310195" sldId="647"/>
            <ac:inkMk id="49" creationId="{347FC438-984E-4CA7-8394-AFDE6F5BC6A2}"/>
          </ac:inkMkLst>
        </pc:inkChg>
        <pc:inkChg chg="add del">
          <ac:chgData name="Viet Anh Nguyen" userId="b95f61ff061388d5" providerId="LiveId" clId="{D69AC314-BFE5-4660-9154-E65219F83AC9}" dt="2022-03-02T08:47:53.055" v="3461"/>
          <ac:inkMkLst>
            <pc:docMk/>
            <pc:sldMk cId="3343310195" sldId="647"/>
            <ac:inkMk id="50" creationId="{59A5D93D-07EB-456B-887A-4E149707A846}"/>
          </ac:inkMkLst>
        </pc:inkChg>
        <pc:inkChg chg="add del">
          <ac:chgData name="Viet Anh Nguyen" userId="b95f61ff061388d5" providerId="LiveId" clId="{D69AC314-BFE5-4660-9154-E65219F83AC9}" dt="2022-03-02T08:47:53.055" v="3461"/>
          <ac:inkMkLst>
            <pc:docMk/>
            <pc:sldMk cId="3343310195" sldId="647"/>
            <ac:inkMk id="51" creationId="{919F0B87-7A83-4E61-9050-E422336BE5C9}"/>
          </ac:inkMkLst>
        </pc:inkChg>
        <pc:inkChg chg="add del">
          <ac:chgData name="Viet Anh Nguyen" userId="b95f61ff061388d5" providerId="LiveId" clId="{D69AC314-BFE5-4660-9154-E65219F83AC9}" dt="2022-03-02T08:47:53.055" v="3461"/>
          <ac:inkMkLst>
            <pc:docMk/>
            <pc:sldMk cId="3343310195" sldId="647"/>
            <ac:inkMk id="52" creationId="{64876030-565A-46A0-8152-63EE2336ED45}"/>
          </ac:inkMkLst>
        </pc:inkChg>
        <pc:inkChg chg="add del">
          <ac:chgData name="Viet Anh Nguyen" userId="b95f61ff061388d5" providerId="LiveId" clId="{D69AC314-BFE5-4660-9154-E65219F83AC9}" dt="2022-03-02T08:47:53.055" v="3461"/>
          <ac:inkMkLst>
            <pc:docMk/>
            <pc:sldMk cId="3343310195" sldId="647"/>
            <ac:inkMk id="53" creationId="{87D9F4BF-D745-413D-9A12-2E6C3DF326B0}"/>
          </ac:inkMkLst>
        </pc:inkChg>
        <pc:inkChg chg="add del">
          <ac:chgData name="Viet Anh Nguyen" userId="b95f61ff061388d5" providerId="LiveId" clId="{D69AC314-BFE5-4660-9154-E65219F83AC9}" dt="2022-03-02T08:47:53.055" v="3461"/>
          <ac:inkMkLst>
            <pc:docMk/>
            <pc:sldMk cId="3343310195" sldId="647"/>
            <ac:inkMk id="54" creationId="{B122C2E6-C2E1-49C0-A934-E03231298195}"/>
          </ac:inkMkLst>
        </pc:inkChg>
        <pc:inkChg chg="add del">
          <ac:chgData name="Viet Anh Nguyen" userId="b95f61ff061388d5" providerId="LiveId" clId="{D69AC314-BFE5-4660-9154-E65219F83AC9}" dt="2022-03-02T08:47:53.055" v="3461"/>
          <ac:inkMkLst>
            <pc:docMk/>
            <pc:sldMk cId="3343310195" sldId="647"/>
            <ac:inkMk id="55" creationId="{CED17A9D-2106-4278-823A-838B706D33DF}"/>
          </ac:inkMkLst>
        </pc:inkChg>
        <pc:inkChg chg="add del">
          <ac:chgData name="Viet Anh Nguyen" userId="b95f61ff061388d5" providerId="LiveId" clId="{D69AC314-BFE5-4660-9154-E65219F83AC9}" dt="2022-03-02T08:47:53.055" v="3461"/>
          <ac:inkMkLst>
            <pc:docMk/>
            <pc:sldMk cId="3343310195" sldId="647"/>
            <ac:inkMk id="56" creationId="{EFA279B0-19B5-4FA6-8B49-107E3FFC7543}"/>
          </ac:inkMkLst>
        </pc:inkChg>
        <pc:inkChg chg="add del">
          <ac:chgData name="Viet Anh Nguyen" userId="b95f61ff061388d5" providerId="LiveId" clId="{D69AC314-BFE5-4660-9154-E65219F83AC9}" dt="2022-03-02T08:47:53.055" v="3461"/>
          <ac:inkMkLst>
            <pc:docMk/>
            <pc:sldMk cId="3343310195" sldId="647"/>
            <ac:inkMk id="57" creationId="{2200211A-DE6B-4188-842E-94D73545624E}"/>
          </ac:inkMkLst>
        </pc:inkChg>
        <pc:inkChg chg="add del">
          <ac:chgData name="Viet Anh Nguyen" userId="b95f61ff061388d5" providerId="LiveId" clId="{D69AC314-BFE5-4660-9154-E65219F83AC9}" dt="2022-03-02T08:47:53.055" v="3461"/>
          <ac:inkMkLst>
            <pc:docMk/>
            <pc:sldMk cId="3343310195" sldId="647"/>
            <ac:inkMk id="58" creationId="{415A606D-1ACB-49E5-BDDE-8DAE999B8657}"/>
          </ac:inkMkLst>
        </pc:inkChg>
        <pc:inkChg chg="add del">
          <ac:chgData name="Viet Anh Nguyen" userId="b95f61ff061388d5" providerId="LiveId" clId="{D69AC314-BFE5-4660-9154-E65219F83AC9}" dt="2022-03-02T08:47:53.055" v="3461"/>
          <ac:inkMkLst>
            <pc:docMk/>
            <pc:sldMk cId="3343310195" sldId="647"/>
            <ac:inkMk id="59" creationId="{08BE8647-6166-4059-8BD4-470349E9C37D}"/>
          </ac:inkMkLst>
        </pc:inkChg>
        <pc:inkChg chg="add del">
          <ac:chgData name="Viet Anh Nguyen" userId="b95f61ff061388d5" providerId="LiveId" clId="{D69AC314-BFE5-4660-9154-E65219F83AC9}" dt="2022-03-02T08:47:53.055" v="3461"/>
          <ac:inkMkLst>
            <pc:docMk/>
            <pc:sldMk cId="3343310195" sldId="647"/>
            <ac:inkMk id="60" creationId="{1F1AC45C-F9D1-45FF-9D95-FF49639EDAA1}"/>
          </ac:inkMkLst>
        </pc:inkChg>
        <pc:inkChg chg="add del">
          <ac:chgData name="Viet Anh Nguyen" userId="b95f61ff061388d5" providerId="LiveId" clId="{D69AC314-BFE5-4660-9154-E65219F83AC9}" dt="2022-03-02T08:47:55.575" v="3466"/>
          <ac:inkMkLst>
            <pc:docMk/>
            <pc:sldMk cId="3343310195" sldId="647"/>
            <ac:inkMk id="61" creationId="{DCC71B1C-4FAD-4F5B-8CF8-57ABB6C3720B}"/>
          </ac:inkMkLst>
        </pc:inkChg>
        <pc:inkChg chg="add del">
          <ac:chgData name="Viet Anh Nguyen" userId="b95f61ff061388d5" providerId="LiveId" clId="{D69AC314-BFE5-4660-9154-E65219F83AC9}" dt="2022-03-02T08:47:55.575" v="3466"/>
          <ac:inkMkLst>
            <pc:docMk/>
            <pc:sldMk cId="3343310195" sldId="647"/>
            <ac:inkMk id="62" creationId="{FC7F10A6-BDB9-4838-98E2-D520BC6E94E6}"/>
          </ac:inkMkLst>
        </pc:inkChg>
        <pc:inkChg chg="add del">
          <ac:chgData name="Viet Anh Nguyen" userId="b95f61ff061388d5" providerId="LiveId" clId="{D69AC314-BFE5-4660-9154-E65219F83AC9}" dt="2022-03-02T08:47:55.575" v="3466"/>
          <ac:inkMkLst>
            <pc:docMk/>
            <pc:sldMk cId="3343310195" sldId="647"/>
            <ac:inkMk id="63" creationId="{B4B4102A-A022-4F3D-BAB0-9B2DEC2F1D35}"/>
          </ac:inkMkLst>
        </pc:inkChg>
        <pc:inkChg chg="add del">
          <ac:chgData name="Viet Anh Nguyen" userId="b95f61ff061388d5" providerId="LiveId" clId="{D69AC314-BFE5-4660-9154-E65219F83AC9}" dt="2022-03-02T08:47:55.575" v="3466"/>
          <ac:inkMkLst>
            <pc:docMk/>
            <pc:sldMk cId="3343310195" sldId="647"/>
            <ac:inkMk id="64" creationId="{77179D06-2416-4911-8400-57D26C0F7F96}"/>
          </ac:inkMkLst>
        </pc:inkChg>
        <pc:inkChg chg="add del">
          <ac:chgData name="Viet Anh Nguyen" userId="b95f61ff061388d5" providerId="LiveId" clId="{D69AC314-BFE5-4660-9154-E65219F83AC9}" dt="2022-03-02T08:47:55.575" v="3466"/>
          <ac:inkMkLst>
            <pc:docMk/>
            <pc:sldMk cId="3343310195" sldId="647"/>
            <ac:inkMk id="65" creationId="{37EA514A-B754-4B47-8E55-10FF15D1E26E}"/>
          </ac:inkMkLst>
        </pc:inkChg>
        <pc:inkChg chg="add del">
          <ac:chgData name="Viet Anh Nguyen" userId="b95f61ff061388d5" providerId="LiveId" clId="{D69AC314-BFE5-4660-9154-E65219F83AC9}" dt="2022-03-02T08:47:56.644" v="3468"/>
          <ac:inkMkLst>
            <pc:docMk/>
            <pc:sldMk cId="3343310195" sldId="647"/>
            <ac:inkMk id="66" creationId="{85AF30DA-0F7D-4C10-8E7D-109050405FA2}"/>
          </ac:inkMkLst>
        </pc:inkChg>
        <pc:inkChg chg="add del">
          <ac:chgData name="Viet Anh Nguyen" userId="b95f61ff061388d5" providerId="LiveId" clId="{D69AC314-BFE5-4660-9154-E65219F83AC9}" dt="2022-03-02T08:47:56.644" v="3468"/>
          <ac:inkMkLst>
            <pc:docMk/>
            <pc:sldMk cId="3343310195" sldId="647"/>
            <ac:inkMk id="67" creationId="{72147FE1-5B99-4CC6-9737-0451AA9D2088}"/>
          </ac:inkMkLst>
        </pc:inkChg>
        <pc:inkChg chg="add">
          <ac:chgData name="Viet Anh Nguyen" userId="b95f61ff061388d5" providerId="LiveId" clId="{D69AC314-BFE5-4660-9154-E65219F83AC9}" dt="2022-03-02T08:47:56.644" v="3468"/>
          <ac:inkMkLst>
            <pc:docMk/>
            <pc:sldMk cId="3343310195" sldId="647"/>
            <ac:inkMk id="68" creationId="{538CA86B-9993-4DEF-B55A-7C12982A8AF6}"/>
          </ac:inkMkLst>
        </pc:inkChg>
        <pc:inkChg chg="add del">
          <ac:chgData name="Viet Anh Nguyen" userId="b95f61ff061388d5" providerId="LiveId" clId="{D69AC314-BFE5-4660-9154-E65219F83AC9}" dt="2022-03-02T08:48:11.113" v="3474"/>
          <ac:inkMkLst>
            <pc:docMk/>
            <pc:sldMk cId="3343310195" sldId="647"/>
            <ac:inkMk id="69" creationId="{3DCD5D2E-E8D4-4DBA-9DD7-E8A3EFC1B9A5}"/>
          </ac:inkMkLst>
        </pc:inkChg>
        <pc:inkChg chg="add del">
          <ac:chgData name="Viet Anh Nguyen" userId="b95f61ff061388d5" providerId="LiveId" clId="{D69AC314-BFE5-4660-9154-E65219F83AC9}" dt="2022-03-02T08:48:11.113" v="3474"/>
          <ac:inkMkLst>
            <pc:docMk/>
            <pc:sldMk cId="3343310195" sldId="647"/>
            <ac:inkMk id="70" creationId="{C9976A81-9BAA-4EB0-AE72-BC05C7C5EF17}"/>
          </ac:inkMkLst>
        </pc:inkChg>
        <pc:inkChg chg="add del">
          <ac:chgData name="Viet Anh Nguyen" userId="b95f61ff061388d5" providerId="LiveId" clId="{D69AC314-BFE5-4660-9154-E65219F83AC9}" dt="2022-03-02T08:48:11.113" v="3474"/>
          <ac:inkMkLst>
            <pc:docMk/>
            <pc:sldMk cId="3343310195" sldId="647"/>
            <ac:inkMk id="71" creationId="{5360F67C-2C33-4477-BB4B-B61D75AC4A45}"/>
          </ac:inkMkLst>
        </pc:inkChg>
        <pc:inkChg chg="add del">
          <ac:chgData name="Viet Anh Nguyen" userId="b95f61ff061388d5" providerId="LiveId" clId="{D69AC314-BFE5-4660-9154-E65219F83AC9}" dt="2022-03-02T08:48:11.113" v="3474"/>
          <ac:inkMkLst>
            <pc:docMk/>
            <pc:sldMk cId="3343310195" sldId="647"/>
            <ac:inkMk id="72" creationId="{7A034F31-6041-4781-8D87-A1FF96BCF35C}"/>
          </ac:inkMkLst>
        </pc:inkChg>
        <pc:inkChg chg="add del">
          <ac:chgData name="Viet Anh Nguyen" userId="b95f61ff061388d5" providerId="LiveId" clId="{D69AC314-BFE5-4660-9154-E65219F83AC9}" dt="2022-03-02T08:48:11.113" v="3474"/>
          <ac:inkMkLst>
            <pc:docMk/>
            <pc:sldMk cId="3343310195" sldId="647"/>
            <ac:inkMk id="73" creationId="{8098833E-CC06-47A5-B431-A00DA069EF5A}"/>
          </ac:inkMkLst>
        </pc:inkChg>
        <pc:inkChg chg="add">
          <ac:chgData name="Viet Anh Nguyen" userId="b95f61ff061388d5" providerId="LiveId" clId="{D69AC314-BFE5-4660-9154-E65219F83AC9}" dt="2022-03-02T08:48:11.113" v="3474"/>
          <ac:inkMkLst>
            <pc:docMk/>
            <pc:sldMk cId="3343310195" sldId="647"/>
            <ac:inkMk id="74" creationId="{A4DE3DF3-991B-43F1-8860-5707F293A836}"/>
          </ac:inkMkLst>
        </pc:inkChg>
      </pc:sldChg>
      <pc:sldChg chg="addSp delSp modSp new mod modClrScheme chgLayout">
        <pc:chgData name="Viet Anh Nguyen" userId="b95f61ff061388d5" providerId="LiveId" clId="{D69AC314-BFE5-4660-9154-E65219F83AC9}" dt="2022-03-02T09:20:17.544" v="3613"/>
        <pc:sldMkLst>
          <pc:docMk/>
          <pc:sldMk cId="3126338791" sldId="648"/>
        </pc:sldMkLst>
        <pc:spChg chg="del">
          <ac:chgData name="Viet Anh Nguyen" userId="b95f61ff061388d5" providerId="LiveId" clId="{D69AC314-BFE5-4660-9154-E65219F83AC9}" dt="2022-03-02T09:17:19.036" v="3476" actId="700"/>
          <ac:spMkLst>
            <pc:docMk/>
            <pc:sldMk cId="3126338791" sldId="648"/>
            <ac:spMk id="2" creationId="{5A21978E-0748-496C-B226-D3F4D57733F7}"/>
          </ac:spMkLst>
        </pc:spChg>
        <pc:spChg chg="del">
          <ac:chgData name="Viet Anh Nguyen" userId="b95f61ff061388d5" providerId="LiveId" clId="{D69AC314-BFE5-4660-9154-E65219F83AC9}" dt="2022-03-02T09:17:19.036" v="3476" actId="700"/>
          <ac:spMkLst>
            <pc:docMk/>
            <pc:sldMk cId="3126338791" sldId="648"/>
            <ac:spMk id="3" creationId="{BBBDD9F8-B5C1-4796-B60D-1049218218ED}"/>
          </ac:spMkLst>
        </pc:spChg>
        <pc:inkChg chg="add del">
          <ac:chgData name="Viet Anh Nguyen" userId="b95f61ff061388d5" providerId="LiveId" clId="{D69AC314-BFE5-4660-9154-E65219F83AC9}" dt="2022-03-02T09:17:55.130" v="3481"/>
          <ac:inkMkLst>
            <pc:docMk/>
            <pc:sldMk cId="3126338791" sldId="648"/>
            <ac:inkMk id="4" creationId="{510EB550-FDD5-43E1-9AB7-CED16954AC04}"/>
          </ac:inkMkLst>
        </pc:inkChg>
        <pc:inkChg chg="add del">
          <ac:chgData name="Viet Anh Nguyen" userId="b95f61ff061388d5" providerId="LiveId" clId="{D69AC314-BFE5-4660-9154-E65219F83AC9}" dt="2022-03-02T09:17:55.130" v="3481"/>
          <ac:inkMkLst>
            <pc:docMk/>
            <pc:sldMk cId="3126338791" sldId="648"/>
            <ac:inkMk id="5" creationId="{D24F55D4-2249-41DB-8B54-8EA083C562EB}"/>
          </ac:inkMkLst>
        </pc:inkChg>
        <pc:inkChg chg="add del">
          <ac:chgData name="Viet Anh Nguyen" userId="b95f61ff061388d5" providerId="LiveId" clId="{D69AC314-BFE5-4660-9154-E65219F83AC9}" dt="2022-03-02T09:17:55.130" v="3481"/>
          <ac:inkMkLst>
            <pc:docMk/>
            <pc:sldMk cId="3126338791" sldId="648"/>
            <ac:inkMk id="6" creationId="{AE9140CF-5374-485F-8A1C-36F52BB9486F}"/>
          </ac:inkMkLst>
        </pc:inkChg>
        <pc:inkChg chg="add del">
          <ac:chgData name="Viet Anh Nguyen" userId="b95f61ff061388d5" providerId="LiveId" clId="{D69AC314-BFE5-4660-9154-E65219F83AC9}" dt="2022-03-02T09:17:55.130" v="3481"/>
          <ac:inkMkLst>
            <pc:docMk/>
            <pc:sldMk cId="3126338791" sldId="648"/>
            <ac:inkMk id="7" creationId="{89BCFFDE-E2A4-4725-89EA-A766F2B5C8AC}"/>
          </ac:inkMkLst>
        </pc:inkChg>
        <pc:inkChg chg="add del">
          <ac:chgData name="Viet Anh Nguyen" userId="b95f61ff061388d5" providerId="LiveId" clId="{D69AC314-BFE5-4660-9154-E65219F83AC9}" dt="2022-03-02T09:17:58.711" v="3491"/>
          <ac:inkMkLst>
            <pc:docMk/>
            <pc:sldMk cId="3126338791" sldId="648"/>
            <ac:inkMk id="8" creationId="{1065AD03-E36D-4D33-B2C3-63E163A731E8}"/>
          </ac:inkMkLst>
        </pc:inkChg>
        <pc:inkChg chg="add del">
          <ac:chgData name="Viet Anh Nguyen" userId="b95f61ff061388d5" providerId="LiveId" clId="{D69AC314-BFE5-4660-9154-E65219F83AC9}" dt="2022-03-02T09:17:57.360" v="3487"/>
          <ac:inkMkLst>
            <pc:docMk/>
            <pc:sldMk cId="3126338791" sldId="648"/>
            <ac:inkMk id="9" creationId="{7D129108-DE18-465E-817B-82078A87633F}"/>
          </ac:inkMkLst>
        </pc:inkChg>
        <pc:inkChg chg="add del">
          <ac:chgData name="Viet Anh Nguyen" userId="b95f61ff061388d5" providerId="LiveId" clId="{D69AC314-BFE5-4660-9154-E65219F83AC9}" dt="2022-03-02T09:17:57.360" v="3487"/>
          <ac:inkMkLst>
            <pc:docMk/>
            <pc:sldMk cId="3126338791" sldId="648"/>
            <ac:inkMk id="10" creationId="{6C1BD4C8-1FAB-44EB-8F89-8B539F3C7D74}"/>
          </ac:inkMkLst>
        </pc:inkChg>
        <pc:inkChg chg="add del">
          <ac:chgData name="Viet Anh Nguyen" userId="b95f61ff061388d5" providerId="LiveId" clId="{D69AC314-BFE5-4660-9154-E65219F83AC9}" dt="2022-03-02T09:17:57.360" v="3487"/>
          <ac:inkMkLst>
            <pc:docMk/>
            <pc:sldMk cId="3126338791" sldId="648"/>
            <ac:inkMk id="11" creationId="{F53878C5-7C98-4B36-BF5D-6A6C9788FF9C}"/>
          </ac:inkMkLst>
        </pc:inkChg>
        <pc:inkChg chg="add del">
          <ac:chgData name="Viet Anh Nguyen" userId="b95f61ff061388d5" providerId="LiveId" clId="{D69AC314-BFE5-4660-9154-E65219F83AC9}" dt="2022-03-02T09:17:57.360" v="3487"/>
          <ac:inkMkLst>
            <pc:docMk/>
            <pc:sldMk cId="3126338791" sldId="648"/>
            <ac:inkMk id="12" creationId="{3C95F9EC-861F-46CE-BCEC-78ACF569D01E}"/>
          </ac:inkMkLst>
        </pc:inkChg>
        <pc:inkChg chg="add del">
          <ac:chgData name="Viet Anh Nguyen" userId="b95f61ff061388d5" providerId="LiveId" clId="{D69AC314-BFE5-4660-9154-E65219F83AC9}" dt="2022-03-02T09:17:57.360" v="3487"/>
          <ac:inkMkLst>
            <pc:docMk/>
            <pc:sldMk cId="3126338791" sldId="648"/>
            <ac:inkMk id="13" creationId="{50867A01-047E-494C-9CD1-B1748044CAFA}"/>
          </ac:inkMkLst>
        </pc:inkChg>
        <pc:inkChg chg="add del">
          <ac:chgData name="Viet Anh Nguyen" userId="b95f61ff061388d5" providerId="LiveId" clId="{D69AC314-BFE5-4660-9154-E65219F83AC9}" dt="2022-03-02T09:17:58.711" v="3491"/>
          <ac:inkMkLst>
            <pc:docMk/>
            <pc:sldMk cId="3126338791" sldId="648"/>
            <ac:inkMk id="14" creationId="{5D584BE5-824B-4B86-8974-D77AE9C0A6FB}"/>
          </ac:inkMkLst>
        </pc:inkChg>
        <pc:inkChg chg="add del">
          <ac:chgData name="Viet Anh Nguyen" userId="b95f61ff061388d5" providerId="LiveId" clId="{D69AC314-BFE5-4660-9154-E65219F83AC9}" dt="2022-03-02T09:17:58.711" v="3491"/>
          <ac:inkMkLst>
            <pc:docMk/>
            <pc:sldMk cId="3126338791" sldId="648"/>
            <ac:inkMk id="15" creationId="{FC7AB794-9307-434D-921E-F790F5EE4CEC}"/>
          </ac:inkMkLst>
        </pc:inkChg>
        <pc:inkChg chg="add del">
          <ac:chgData name="Viet Anh Nguyen" userId="b95f61ff061388d5" providerId="LiveId" clId="{D69AC314-BFE5-4660-9154-E65219F83AC9}" dt="2022-03-02T09:17:58.711" v="3491"/>
          <ac:inkMkLst>
            <pc:docMk/>
            <pc:sldMk cId="3126338791" sldId="648"/>
            <ac:inkMk id="16" creationId="{98153AE4-91E6-4FB9-A402-00A690D489D1}"/>
          </ac:inkMkLst>
        </pc:inkChg>
        <pc:inkChg chg="add del">
          <ac:chgData name="Viet Anh Nguyen" userId="b95f61ff061388d5" providerId="LiveId" clId="{D69AC314-BFE5-4660-9154-E65219F83AC9}" dt="2022-03-02T09:17:58.711" v="3491"/>
          <ac:inkMkLst>
            <pc:docMk/>
            <pc:sldMk cId="3126338791" sldId="648"/>
            <ac:inkMk id="17" creationId="{5C1819D1-34C5-4346-9F89-EADEDEACD8EB}"/>
          </ac:inkMkLst>
        </pc:inkChg>
        <pc:inkChg chg="add">
          <ac:chgData name="Viet Anh Nguyen" userId="b95f61ff061388d5" providerId="LiveId" clId="{D69AC314-BFE5-4660-9154-E65219F83AC9}" dt="2022-03-02T09:17:58.711" v="3491"/>
          <ac:inkMkLst>
            <pc:docMk/>
            <pc:sldMk cId="3126338791" sldId="648"/>
            <ac:inkMk id="18" creationId="{BD04A5D8-513C-4809-82EF-0ACE7FDE1100}"/>
          </ac:inkMkLst>
        </pc:inkChg>
        <pc:inkChg chg="add del">
          <ac:chgData name="Viet Anh Nguyen" userId="b95f61ff061388d5" providerId="LiveId" clId="{D69AC314-BFE5-4660-9154-E65219F83AC9}" dt="2022-03-02T09:18:32.793" v="3494"/>
          <ac:inkMkLst>
            <pc:docMk/>
            <pc:sldMk cId="3126338791" sldId="648"/>
            <ac:inkMk id="19" creationId="{19431119-0942-4E4E-A8BC-142937624CA2}"/>
          </ac:inkMkLst>
        </pc:inkChg>
        <pc:inkChg chg="add del">
          <ac:chgData name="Viet Anh Nguyen" userId="b95f61ff061388d5" providerId="LiveId" clId="{D69AC314-BFE5-4660-9154-E65219F83AC9}" dt="2022-03-02T09:18:32.793" v="3494"/>
          <ac:inkMkLst>
            <pc:docMk/>
            <pc:sldMk cId="3126338791" sldId="648"/>
            <ac:inkMk id="20" creationId="{F80757E5-B855-416D-A249-3CAD26F3BEA8}"/>
          </ac:inkMkLst>
        </pc:inkChg>
        <pc:inkChg chg="add">
          <ac:chgData name="Viet Anh Nguyen" userId="b95f61ff061388d5" providerId="LiveId" clId="{D69AC314-BFE5-4660-9154-E65219F83AC9}" dt="2022-03-02T09:18:32.793" v="3494"/>
          <ac:inkMkLst>
            <pc:docMk/>
            <pc:sldMk cId="3126338791" sldId="648"/>
            <ac:inkMk id="21" creationId="{1A6B0D7F-D03C-4D2E-9997-CA771B50B945}"/>
          </ac:inkMkLst>
        </pc:inkChg>
        <pc:inkChg chg="add del">
          <ac:chgData name="Viet Anh Nguyen" userId="b95f61ff061388d5" providerId="LiveId" clId="{D69AC314-BFE5-4660-9154-E65219F83AC9}" dt="2022-03-02T09:18:41.298" v="3498"/>
          <ac:inkMkLst>
            <pc:docMk/>
            <pc:sldMk cId="3126338791" sldId="648"/>
            <ac:inkMk id="22" creationId="{7357F92F-2647-4AA1-AC77-5DAA6CED349C}"/>
          </ac:inkMkLst>
        </pc:inkChg>
        <pc:inkChg chg="add del">
          <ac:chgData name="Viet Anh Nguyen" userId="b95f61ff061388d5" providerId="LiveId" clId="{D69AC314-BFE5-4660-9154-E65219F83AC9}" dt="2022-03-02T09:18:41.298" v="3498"/>
          <ac:inkMkLst>
            <pc:docMk/>
            <pc:sldMk cId="3126338791" sldId="648"/>
            <ac:inkMk id="23" creationId="{7D2395D5-A9D5-43C5-818C-FA9697310850}"/>
          </ac:inkMkLst>
        </pc:inkChg>
        <pc:inkChg chg="add del">
          <ac:chgData name="Viet Anh Nguyen" userId="b95f61ff061388d5" providerId="LiveId" clId="{D69AC314-BFE5-4660-9154-E65219F83AC9}" dt="2022-03-02T09:18:41.298" v="3498"/>
          <ac:inkMkLst>
            <pc:docMk/>
            <pc:sldMk cId="3126338791" sldId="648"/>
            <ac:inkMk id="24" creationId="{628B6956-14F0-4BDC-BDAE-56FB71F67448}"/>
          </ac:inkMkLst>
        </pc:inkChg>
        <pc:inkChg chg="add">
          <ac:chgData name="Viet Anh Nguyen" userId="b95f61ff061388d5" providerId="LiveId" clId="{D69AC314-BFE5-4660-9154-E65219F83AC9}" dt="2022-03-02T09:18:41.298" v="3498"/>
          <ac:inkMkLst>
            <pc:docMk/>
            <pc:sldMk cId="3126338791" sldId="648"/>
            <ac:inkMk id="25" creationId="{454501FF-D510-4EE8-88C6-008DEF0B2731}"/>
          </ac:inkMkLst>
        </pc:inkChg>
        <pc:inkChg chg="add del">
          <ac:chgData name="Viet Anh Nguyen" userId="b95f61ff061388d5" providerId="LiveId" clId="{D69AC314-BFE5-4660-9154-E65219F83AC9}" dt="2022-03-02T09:18:44.490" v="3509"/>
          <ac:inkMkLst>
            <pc:docMk/>
            <pc:sldMk cId="3126338791" sldId="648"/>
            <ac:inkMk id="26" creationId="{3A4F966A-4DD0-48BC-B2CE-D8838B05E356}"/>
          </ac:inkMkLst>
        </pc:inkChg>
        <pc:inkChg chg="add del">
          <ac:chgData name="Viet Anh Nguyen" userId="b95f61ff061388d5" providerId="LiveId" clId="{D69AC314-BFE5-4660-9154-E65219F83AC9}" dt="2022-03-02T09:18:44.490" v="3509"/>
          <ac:inkMkLst>
            <pc:docMk/>
            <pc:sldMk cId="3126338791" sldId="648"/>
            <ac:inkMk id="27" creationId="{863C1DA2-B7C8-4D46-9B45-BEA18024BCD3}"/>
          </ac:inkMkLst>
        </pc:inkChg>
        <pc:inkChg chg="add del">
          <ac:chgData name="Viet Anh Nguyen" userId="b95f61ff061388d5" providerId="LiveId" clId="{D69AC314-BFE5-4660-9154-E65219F83AC9}" dt="2022-03-02T09:18:44.490" v="3509"/>
          <ac:inkMkLst>
            <pc:docMk/>
            <pc:sldMk cId="3126338791" sldId="648"/>
            <ac:inkMk id="28" creationId="{E4A34A91-121D-4285-8117-53A3B65DAC91}"/>
          </ac:inkMkLst>
        </pc:inkChg>
        <pc:inkChg chg="add del">
          <ac:chgData name="Viet Anh Nguyen" userId="b95f61ff061388d5" providerId="LiveId" clId="{D69AC314-BFE5-4660-9154-E65219F83AC9}" dt="2022-03-02T09:18:44.490" v="3509"/>
          <ac:inkMkLst>
            <pc:docMk/>
            <pc:sldMk cId="3126338791" sldId="648"/>
            <ac:inkMk id="29" creationId="{0BF279DC-7D21-47B2-BEDB-7E887A11580E}"/>
          </ac:inkMkLst>
        </pc:inkChg>
        <pc:inkChg chg="add del">
          <ac:chgData name="Viet Anh Nguyen" userId="b95f61ff061388d5" providerId="LiveId" clId="{D69AC314-BFE5-4660-9154-E65219F83AC9}" dt="2022-03-02T09:18:44.490" v="3509"/>
          <ac:inkMkLst>
            <pc:docMk/>
            <pc:sldMk cId="3126338791" sldId="648"/>
            <ac:inkMk id="30" creationId="{0A6AEC49-6128-4359-9E00-51B9E812CBB0}"/>
          </ac:inkMkLst>
        </pc:inkChg>
        <pc:inkChg chg="add del">
          <ac:chgData name="Viet Anh Nguyen" userId="b95f61ff061388d5" providerId="LiveId" clId="{D69AC314-BFE5-4660-9154-E65219F83AC9}" dt="2022-03-02T09:18:44.490" v="3509"/>
          <ac:inkMkLst>
            <pc:docMk/>
            <pc:sldMk cId="3126338791" sldId="648"/>
            <ac:inkMk id="31" creationId="{619F51A1-30A7-48F4-B2AC-1F5E20F1CC5C}"/>
          </ac:inkMkLst>
        </pc:inkChg>
        <pc:inkChg chg="add del">
          <ac:chgData name="Viet Anh Nguyen" userId="b95f61ff061388d5" providerId="LiveId" clId="{D69AC314-BFE5-4660-9154-E65219F83AC9}" dt="2022-03-02T09:18:44.490" v="3509"/>
          <ac:inkMkLst>
            <pc:docMk/>
            <pc:sldMk cId="3126338791" sldId="648"/>
            <ac:inkMk id="32" creationId="{DC27E005-3503-4DD2-A49F-CA16A33FCAAC}"/>
          </ac:inkMkLst>
        </pc:inkChg>
        <pc:inkChg chg="add del">
          <ac:chgData name="Viet Anh Nguyen" userId="b95f61ff061388d5" providerId="LiveId" clId="{D69AC314-BFE5-4660-9154-E65219F83AC9}" dt="2022-03-02T09:18:44.490" v="3509"/>
          <ac:inkMkLst>
            <pc:docMk/>
            <pc:sldMk cId="3126338791" sldId="648"/>
            <ac:inkMk id="33" creationId="{6A9BEBBB-90DB-4CBC-9FA1-28D95C900574}"/>
          </ac:inkMkLst>
        </pc:inkChg>
        <pc:inkChg chg="add del">
          <ac:chgData name="Viet Anh Nguyen" userId="b95f61ff061388d5" providerId="LiveId" clId="{D69AC314-BFE5-4660-9154-E65219F83AC9}" dt="2022-03-02T09:18:44.490" v="3509"/>
          <ac:inkMkLst>
            <pc:docMk/>
            <pc:sldMk cId="3126338791" sldId="648"/>
            <ac:inkMk id="34" creationId="{3DB89D33-6CD2-44C9-B655-E39D6F3D2337}"/>
          </ac:inkMkLst>
        </pc:inkChg>
        <pc:inkChg chg="add del">
          <ac:chgData name="Viet Anh Nguyen" userId="b95f61ff061388d5" providerId="LiveId" clId="{D69AC314-BFE5-4660-9154-E65219F83AC9}" dt="2022-03-02T09:18:44.490" v="3509"/>
          <ac:inkMkLst>
            <pc:docMk/>
            <pc:sldMk cId="3126338791" sldId="648"/>
            <ac:inkMk id="35" creationId="{3F4A2AE7-435F-458A-9FC1-BACBF679AC04}"/>
          </ac:inkMkLst>
        </pc:inkChg>
        <pc:inkChg chg="add">
          <ac:chgData name="Viet Anh Nguyen" userId="b95f61ff061388d5" providerId="LiveId" clId="{D69AC314-BFE5-4660-9154-E65219F83AC9}" dt="2022-03-02T09:18:44.490" v="3509"/>
          <ac:inkMkLst>
            <pc:docMk/>
            <pc:sldMk cId="3126338791" sldId="648"/>
            <ac:inkMk id="36" creationId="{FC3177A1-8E48-437B-AF70-77B35D5B712A}"/>
          </ac:inkMkLst>
        </pc:inkChg>
        <pc:inkChg chg="add del">
          <ac:chgData name="Viet Anh Nguyen" userId="b95f61ff061388d5" providerId="LiveId" clId="{D69AC314-BFE5-4660-9154-E65219F83AC9}" dt="2022-03-02T09:18:48.108" v="3516"/>
          <ac:inkMkLst>
            <pc:docMk/>
            <pc:sldMk cId="3126338791" sldId="648"/>
            <ac:inkMk id="37" creationId="{609F0E62-3C58-425A-911A-0FBAF7A0A120}"/>
          </ac:inkMkLst>
        </pc:inkChg>
        <pc:inkChg chg="add del">
          <ac:chgData name="Viet Anh Nguyen" userId="b95f61ff061388d5" providerId="LiveId" clId="{D69AC314-BFE5-4660-9154-E65219F83AC9}" dt="2022-03-02T09:18:48.108" v="3516"/>
          <ac:inkMkLst>
            <pc:docMk/>
            <pc:sldMk cId="3126338791" sldId="648"/>
            <ac:inkMk id="38" creationId="{3778C6D1-2DBC-4739-A4D1-322D5870EA8E}"/>
          </ac:inkMkLst>
        </pc:inkChg>
        <pc:inkChg chg="add del">
          <ac:chgData name="Viet Anh Nguyen" userId="b95f61ff061388d5" providerId="LiveId" clId="{D69AC314-BFE5-4660-9154-E65219F83AC9}" dt="2022-03-02T09:18:48.108" v="3516"/>
          <ac:inkMkLst>
            <pc:docMk/>
            <pc:sldMk cId="3126338791" sldId="648"/>
            <ac:inkMk id="39" creationId="{77D2FFB2-7C6F-4EEF-BDD0-20DFF761C038}"/>
          </ac:inkMkLst>
        </pc:inkChg>
        <pc:inkChg chg="add del">
          <ac:chgData name="Viet Anh Nguyen" userId="b95f61ff061388d5" providerId="LiveId" clId="{D69AC314-BFE5-4660-9154-E65219F83AC9}" dt="2022-03-02T09:18:48.108" v="3516"/>
          <ac:inkMkLst>
            <pc:docMk/>
            <pc:sldMk cId="3126338791" sldId="648"/>
            <ac:inkMk id="40" creationId="{6FE913A6-57B5-4F7A-849F-F0C0F6AA216C}"/>
          </ac:inkMkLst>
        </pc:inkChg>
        <pc:inkChg chg="add del">
          <ac:chgData name="Viet Anh Nguyen" userId="b95f61ff061388d5" providerId="LiveId" clId="{D69AC314-BFE5-4660-9154-E65219F83AC9}" dt="2022-03-02T09:18:48.108" v="3516"/>
          <ac:inkMkLst>
            <pc:docMk/>
            <pc:sldMk cId="3126338791" sldId="648"/>
            <ac:inkMk id="41" creationId="{9B83CEEE-0A07-4874-8FF3-9EF8475050FB}"/>
          </ac:inkMkLst>
        </pc:inkChg>
        <pc:inkChg chg="add del">
          <ac:chgData name="Viet Anh Nguyen" userId="b95f61ff061388d5" providerId="LiveId" clId="{D69AC314-BFE5-4660-9154-E65219F83AC9}" dt="2022-03-02T09:18:48.108" v="3516"/>
          <ac:inkMkLst>
            <pc:docMk/>
            <pc:sldMk cId="3126338791" sldId="648"/>
            <ac:inkMk id="42" creationId="{614E1A39-490E-4B64-8999-1ABB9035D1F8}"/>
          </ac:inkMkLst>
        </pc:inkChg>
        <pc:inkChg chg="add mod">
          <ac:chgData name="Viet Anh Nguyen" userId="b95f61ff061388d5" providerId="LiveId" clId="{D69AC314-BFE5-4660-9154-E65219F83AC9}" dt="2022-03-02T09:19:02.748" v="3522"/>
          <ac:inkMkLst>
            <pc:docMk/>
            <pc:sldMk cId="3126338791" sldId="648"/>
            <ac:inkMk id="43" creationId="{96C78CAC-11CA-496C-B1B4-EB24024F7AF9}"/>
          </ac:inkMkLst>
        </pc:inkChg>
        <pc:inkChg chg="add del">
          <ac:chgData name="Viet Anh Nguyen" userId="b95f61ff061388d5" providerId="LiveId" clId="{D69AC314-BFE5-4660-9154-E65219F83AC9}" dt="2022-03-02T09:18:52.711" v="3521"/>
          <ac:inkMkLst>
            <pc:docMk/>
            <pc:sldMk cId="3126338791" sldId="648"/>
            <ac:inkMk id="44" creationId="{78F579CD-6D02-4EF4-9B48-F35D0D866297}"/>
          </ac:inkMkLst>
        </pc:inkChg>
        <pc:inkChg chg="add del">
          <ac:chgData name="Viet Anh Nguyen" userId="b95f61ff061388d5" providerId="LiveId" clId="{D69AC314-BFE5-4660-9154-E65219F83AC9}" dt="2022-03-02T09:18:52.711" v="3521"/>
          <ac:inkMkLst>
            <pc:docMk/>
            <pc:sldMk cId="3126338791" sldId="648"/>
            <ac:inkMk id="45" creationId="{E7DBB47B-7DDF-45A9-8536-3CCEDE902975}"/>
          </ac:inkMkLst>
        </pc:inkChg>
        <pc:inkChg chg="add del">
          <ac:chgData name="Viet Anh Nguyen" userId="b95f61ff061388d5" providerId="LiveId" clId="{D69AC314-BFE5-4660-9154-E65219F83AC9}" dt="2022-03-02T09:18:52.711" v="3521"/>
          <ac:inkMkLst>
            <pc:docMk/>
            <pc:sldMk cId="3126338791" sldId="648"/>
            <ac:inkMk id="46" creationId="{54F0270A-6FDE-4150-A146-76FC02E6C07B}"/>
          </ac:inkMkLst>
        </pc:inkChg>
        <pc:inkChg chg="add del">
          <ac:chgData name="Viet Anh Nguyen" userId="b95f61ff061388d5" providerId="LiveId" clId="{D69AC314-BFE5-4660-9154-E65219F83AC9}" dt="2022-03-02T09:18:52.711" v="3521"/>
          <ac:inkMkLst>
            <pc:docMk/>
            <pc:sldMk cId="3126338791" sldId="648"/>
            <ac:inkMk id="47" creationId="{15F77D5C-88BA-4179-9AD3-1582E2364E8E}"/>
          </ac:inkMkLst>
        </pc:inkChg>
        <pc:inkChg chg="add del">
          <ac:chgData name="Viet Anh Nguyen" userId="b95f61ff061388d5" providerId="LiveId" clId="{D69AC314-BFE5-4660-9154-E65219F83AC9}" dt="2022-03-02T09:19:17.736" v="3529"/>
          <ac:inkMkLst>
            <pc:docMk/>
            <pc:sldMk cId="3126338791" sldId="648"/>
            <ac:inkMk id="48" creationId="{5B54D1EF-FE1B-409C-B5B2-DFE6C96A644C}"/>
          </ac:inkMkLst>
        </pc:inkChg>
        <pc:inkChg chg="add del">
          <ac:chgData name="Viet Anh Nguyen" userId="b95f61ff061388d5" providerId="LiveId" clId="{D69AC314-BFE5-4660-9154-E65219F83AC9}" dt="2022-03-02T09:19:06.671" v="3525"/>
          <ac:inkMkLst>
            <pc:docMk/>
            <pc:sldMk cId="3126338791" sldId="648"/>
            <ac:inkMk id="49" creationId="{A07336C2-39BB-4D0D-B1B9-A9519E8DDF80}"/>
          </ac:inkMkLst>
        </pc:inkChg>
        <pc:inkChg chg="add del">
          <ac:chgData name="Viet Anh Nguyen" userId="b95f61ff061388d5" providerId="LiveId" clId="{D69AC314-BFE5-4660-9154-E65219F83AC9}" dt="2022-03-02T09:19:06.671" v="3525"/>
          <ac:inkMkLst>
            <pc:docMk/>
            <pc:sldMk cId="3126338791" sldId="648"/>
            <ac:inkMk id="50" creationId="{85B362D2-8819-452F-9F01-DC56D5F2D084}"/>
          </ac:inkMkLst>
        </pc:inkChg>
        <pc:inkChg chg="add">
          <ac:chgData name="Viet Anh Nguyen" userId="b95f61ff061388d5" providerId="LiveId" clId="{D69AC314-BFE5-4660-9154-E65219F83AC9}" dt="2022-03-02T09:19:06.671" v="3525"/>
          <ac:inkMkLst>
            <pc:docMk/>
            <pc:sldMk cId="3126338791" sldId="648"/>
            <ac:inkMk id="51" creationId="{D8A035BE-5D1D-48A1-918D-1CB09E223E10}"/>
          </ac:inkMkLst>
        </pc:inkChg>
        <pc:inkChg chg="add del">
          <ac:chgData name="Viet Anh Nguyen" userId="b95f61ff061388d5" providerId="LiveId" clId="{D69AC314-BFE5-4660-9154-E65219F83AC9}" dt="2022-03-02T09:19:17.736" v="3529"/>
          <ac:inkMkLst>
            <pc:docMk/>
            <pc:sldMk cId="3126338791" sldId="648"/>
            <ac:inkMk id="52" creationId="{429D2F92-F0FB-49D7-8F88-DBB94C47D43B}"/>
          </ac:inkMkLst>
        </pc:inkChg>
        <pc:inkChg chg="add del">
          <ac:chgData name="Viet Anh Nguyen" userId="b95f61ff061388d5" providerId="LiveId" clId="{D69AC314-BFE5-4660-9154-E65219F83AC9}" dt="2022-03-02T09:19:17.736" v="3529"/>
          <ac:inkMkLst>
            <pc:docMk/>
            <pc:sldMk cId="3126338791" sldId="648"/>
            <ac:inkMk id="53" creationId="{0A7827DC-47B0-4C2D-A1C4-A108DAA34B77}"/>
          </ac:inkMkLst>
        </pc:inkChg>
        <pc:inkChg chg="add del">
          <ac:chgData name="Viet Anh Nguyen" userId="b95f61ff061388d5" providerId="LiveId" clId="{D69AC314-BFE5-4660-9154-E65219F83AC9}" dt="2022-03-02T09:19:17.736" v="3529"/>
          <ac:inkMkLst>
            <pc:docMk/>
            <pc:sldMk cId="3126338791" sldId="648"/>
            <ac:inkMk id="54" creationId="{832623FF-8A1B-442C-9A52-3CFF792BE0B8}"/>
          </ac:inkMkLst>
        </pc:inkChg>
        <pc:inkChg chg="add">
          <ac:chgData name="Viet Anh Nguyen" userId="b95f61ff061388d5" providerId="LiveId" clId="{D69AC314-BFE5-4660-9154-E65219F83AC9}" dt="2022-03-02T09:19:17.736" v="3529"/>
          <ac:inkMkLst>
            <pc:docMk/>
            <pc:sldMk cId="3126338791" sldId="648"/>
            <ac:inkMk id="55" creationId="{93A86355-AC1D-451E-AAFB-B90244D14D1B}"/>
          </ac:inkMkLst>
        </pc:inkChg>
        <pc:inkChg chg="add del">
          <ac:chgData name="Viet Anh Nguyen" userId="b95f61ff061388d5" providerId="LiveId" clId="{D69AC314-BFE5-4660-9154-E65219F83AC9}" dt="2022-03-02T09:19:20.556" v="3535"/>
          <ac:inkMkLst>
            <pc:docMk/>
            <pc:sldMk cId="3126338791" sldId="648"/>
            <ac:inkMk id="56" creationId="{8056F54C-8410-49E5-BAD1-2E9F9EE737A1}"/>
          </ac:inkMkLst>
        </pc:inkChg>
        <pc:inkChg chg="add del">
          <ac:chgData name="Viet Anh Nguyen" userId="b95f61ff061388d5" providerId="LiveId" clId="{D69AC314-BFE5-4660-9154-E65219F83AC9}" dt="2022-03-02T09:19:20.556" v="3535"/>
          <ac:inkMkLst>
            <pc:docMk/>
            <pc:sldMk cId="3126338791" sldId="648"/>
            <ac:inkMk id="57" creationId="{F9B768D2-1850-4A40-93F5-6032864666D1}"/>
          </ac:inkMkLst>
        </pc:inkChg>
        <pc:inkChg chg="add del">
          <ac:chgData name="Viet Anh Nguyen" userId="b95f61ff061388d5" providerId="LiveId" clId="{D69AC314-BFE5-4660-9154-E65219F83AC9}" dt="2022-03-02T09:19:20.556" v="3535"/>
          <ac:inkMkLst>
            <pc:docMk/>
            <pc:sldMk cId="3126338791" sldId="648"/>
            <ac:inkMk id="58" creationId="{C20250AF-9425-4BFD-BF0D-66ADFE4F5F29}"/>
          </ac:inkMkLst>
        </pc:inkChg>
        <pc:inkChg chg="add del">
          <ac:chgData name="Viet Anh Nguyen" userId="b95f61ff061388d5" providerId="LiveId" clId="{D69AC314-BFE5-4660-9154-E65219F83AC9}" dt="2022-03-02T09:19:20.556" v="3535"/>
          <ac:inkMkLst>
            <pc:docMk/>
            <pc:sldMk cId="3126338791" sldId="648"/>
            <ac:inkMk id="59" creationId="{58AA15F3-D5A2-48C1-8711-6B6E41197689}"/>
          </ac:inkMkLst>
        </pc:inkChg>
        <pc:inkChg chg="add del">
          <ac:chgData name="Viet Anh Nguyen" userId="b95f61ff061388d5" providerId="LiveId" clId="{D69AC314-BFE5-4660-9154-E65219F83AC9}" dt="2022-03-02T09:19:20.556" v="3535"/>
          <ac:inkMkLst>
            <pc:docMk/>
            <pc:sldMk cId="3126338791" sldId="648"/>
            <ac:inkMk id="60" creationId="{0C65D474-216C-4656-BC8C-9ACB38780D33}"/>
          </ac:inkMkLst>
        </pc:inkChg>
        <pc:inkChg chg="add del">
          <ac:chgData name="Viet Anh Nguyen" userId="b95f61ff061388d5" providerId="LiveId" clId="{D69AC314-BFE5-4660-9154-E65219F83AC9}" dt="2022-03-02T09:19:21.540" v="3538"/>
          <ac:inkMkLst>
            <pc:docMk/>
            <pc:sldMk cId="3126338791" sldId="648"/>
            <ac:inkMk id="61" creationId="{8D110D2F-D350-4274-BCA9-1386347AAEAA}"/>
          </ac:inkMkLst>
        </pc:inkChg>
        <pc:inkChg chg="add del">
          <ac:chgData name="Viet Anh Nguyen" userId="b95f61ff061388d5" providerId="LiveId" clId="{D69AC314-BFE5-4660-9154-E65219F83AC9}" dt="2022-03-02T09:19:21.540" v="3538"/>
          <ac:inkMkLst>
            <pc:docMk/>
            <pc:sldMk cId="3126338791" sldId="648"/>
            <ac:inkMk id="62" creationId="{C93DB1BF-C800-4F1C-ABE0-8B8DF2723215}"/>
          </ac:inkMkLst>
        </pc:inkChg>
        <pc:inkChg chg="add del">
          <ac:chgData name="Viet Anh Nguyen" userId="b95f61ff061388d5" providerId="LiveId" clId="{D69AC314-BFE5-4660-9154-E65219F83AC9}" dt="2022-03-02T09:19:21.540" v="3538"/>
          <ac:inkMkLst>
            <pc:docMk/>
            <pc:sldMk cId="3126338791" sldId="648"/>
            <ac:inkMk id="63" creationId="{F107FCC9-EA61-4372-A576-16AF5666A0F8}"/>
          </ac:inkMkLst>
        </pc:inkChg>
        <pc:inkChg chg="add del">
          <ac:chgData name="Viet Anh Nguyen" userId="b95f61ff061388d5" providerId="LiveId" clId="{D69AC314-BFE5-4660-9154-E65219F83AC9}" dt="2022-03-02T09:19:35.284" v="3561"/>
          <ac:inkMkLst>
            <pc:docMk/>
            <pc:sldMk cId="3126338791" sldId="648"/>
            <ac:inkMk id="64" creationId="{F40EABF2-B2C3-4C31-9EFE-B15CBDADCCE7}"/>
          </ac:inkMkLst>
        </pc:inkChg>
        <pc:inkChg chg="add del">
          <ac:chgData name="Viet Anh Nguyen" userId="b95f61ff061388d5" providerId="LiveId" clId="{D69AC314-BFE5-4660-9154-E65219F83AC9}" dt="2022-03-02T09:19:23.313" v="3541"/>
          <ac:inkMkLst>
            <pc:docMk/>
            <pc:sldMk cId="3126338791" sldId="648"/>
            <ac:inkMk id="65" creationId="{3A3A5667-54CE-4E0A-AED8-1F78D6CD9832}"/>
          </ac:inkMkLst>
        </pc:inkChg>
        <pc:inkChg chg="add del">
          <ac:chgData name="Viet Anh Nguyen" userId="b95f61ff061388d5" providerId="LiveId" clId="{D69AC314-BFE5-4660-9154-E65219F83AC9}" dt="2022-03-02T09:19:23.313" v="3541"/>
          <ac:inkMkLst>
            <pc:docMk/>
            <pc:sldMk cId="3126338791" sldId="648"/>
            <ac:inkMk id="66" creationId="{089BD1C5-3094-4A4B-A6E6-AF9910019B2B}"/>
          </ac:inkMkLst>
        </pc:inkChg>
        <pc:inkChg chg="add">
          <ac:chgData name="Viet Anh Nguyen" userId="b95f61ff061388d5" providerId="LiveId" clId="{D69AC314-BFE5-4660-9154-E65219F83AC9}" dt="2022-03-02T09:19:23.313" v="3541"/>
          <ac:inkMkLst>
            <pc:docMk/>
            <pc:sldMk cId="3126338791" sldId="648"/>
            <ac:inkMk id="67" creationId="{7F2092AB-B31F-492B-B61C-60C72B638F32}"/>
          </ac:inkMkLst>
        </pc:inkChg>
        <pc:inkChg chg="add del">
          <ac:chgData name="Viet Anh Nguyen" userId="b95f61ff061388d5" providerId="LiveId" clId="{D69AC314-BFE5-4660-9154-E65219F83AC9}" dt="2022-03-02T09:19:25.793" v="3545"/>
          <ac:inkMkLst>
            <pc:docMk/>
            <pc:sldMk cId="3126338791" sldId="648"/>
            <ac:inkMk id="68" creationId="{22A679E6-8A4B-4068-ADA8-E27FD74A578F}"/>
          </ac:inkMkLst>
        </pc:inkChg>
        <pc:inkChg chg="add del">
          <ac:chgData name="Viet Anh Nguyen" userId="b95f61ff061388d5" providerId="LiveId" clId="{D69AC314-BFE5-4660-9154-E65219F83AC9}" dt="2022-03-02T09:19:25.793" v="3545"/>
          <ac:inkMkLst>
            <pc:docMk/>
            <pc:sldMk cId="3126338791" sldId="648"/>
            <ac:inkMk id="69" creationId="{329264DB-9009-4F96-B6EA-C789FC85BF62}"/>
          </ac:inkMkLst>
        </pc:inkChg>
        <pc:inkChg chg="add">
          <ac:chgData name="Viet Anh Nguyen" userId="b95f61ff061388d5" providerId="LiveId" clId="{D69AC314-BFE5-4660-9154-E65219F83AC9}" dt="2022-03-02T09:19:24.860" v="3544" actId="9405"/>
          <ac:inkMkLst>
            <pc:docMk/>
            <pc:sldMk cId="3126338791" sldId="648"/>
            <ac:inkMk id="70" creationId="{C0CB6970-6AAB-4ECA-AC78-F273CD51133C}"/>
          </ac:inkMkLst>
        </pc:inkChg>
        <pc:inkChg chg="add">
          <ac:chgData name="Viet Anh Nguyen" userId="b95f61ff061388d5" providerId="LiveId" clId="{D69AC314-BFE5-4660-9154-E65219F83AC9}" dt="2022-03-02T09:19:25.793" v="3545"/>
          <ac:inkMkLst>
            <pc:docMk/>
            <pc:sldMk cId="3126338791" sldId="648"/>
            <ac:inkMk id="71" creationId="{6789666D-96A2-47A7-B1BA-2CB58893BFB2}"/>
          </ac:inkMkLst>
        </pc:inkChg>
        <pc:inkChg chg="add del">
          <ac:chgData name="Viet Anh Nguyen" userId="b95f61ff061388d5" providerId="LiveId" clId="{D69AC314-BFE5-4660-9154-E65219F83AC9}" dt="2022-03-02T09:19:32.471" v="3554"/>
          <ac:inkMkLst>
            <pc:docMk/>
            <pc:sldMk cId="3126338791" sldId="648"/>
            <ac:inkMk id="72" creationId="{1F7DDDC4-E8C7-4222-BB38-2722028B5CC1}"/>
          </ac:inkMkLst>
        </pc:inkChg>
        <pc:inkChg chg="add del">
          <ac:chgData name="Viet Anh Nguyen" userId="b95f61ff061388d5" providerId="LiveId" clId="{D69AC314-BFE5-4660-9154-E65219F83AC9}" dt="2022-03-02T09:19:32.471" v="3554"/>
          <ac:inkMkLst>
            <pc:docMk/>
            <pc:sldMk cId="3126338791" sldId="648"/>
            <ac:inkMk id="73" creationId="{844D58BE-4BE6-49A6-97D1-EFBB6E3204CB}"/>
          </ac:inkMkLst>
        </pc:inkChg>
        <pc:inkChg chg="add del">
          <ac:chgData name="Viet Anh Nguyen" userId="b95f61ff061388d5" providerId="LiveId" clId="{D69AC314-BFE5-4660-9154-E65219F83AC9}" dt="2022-03-02T09:19:32.471" v="3554"/>
          <ac:inkMkLst>
            <pc:docMk/>
            <pc:sldMk cId="3126338791" sldId="648"/>
            <ac:inkMk id="74" creationId="{3BAE0F08-73EF-4A46-8611-342C5781D14A}"/>
          </ac:inkMkLst>
        </pc:inkChg>
        <pc:inkChg chg="add del">
          <ac:chgData name="Viet Anh Nguyen" userId="b95f61ff061388d5" providerId="LiveId" clId="{D69AC314-BFE5-4660-9154-E65219F83AC9}" dt="2022-03-02T09:19:32.471" v="3554"/>
          <ac:inkMkLst>
            <pc:docMk/>
            <pc:sldMk cId="3126338791" sldId="648"/>
            <ac:inkMk id="75" creationId="{E0950E24-98B0-4E6A-BFD5-855697C47D7B}"/>
          </ac:inkMkLst>
        </pc:inkChg>
        <pc:inkChg chg="add del">
          <ac:chgData name="Viet Anh Nguyen" userId="b95f61ff061388d5" providerId="LiveId" clId="{D69AC314-BFE5-4660-9154-E65219F83AC9}" dt="2022-03-02T09:19:32.471" v="3554"/>
          <ac:inkMkLst>
            <pc:docMk/>
            <pc:sldMk cId="3126338791" sldId="648"/>
            <ac:inkMk id="76" creationId="{A3C99EEF-E9A4-4511-998D-C8EA82C85DA1}"/>
          </ac:inkMkLst>
        </pc:inkChg>
        <pc:inkChg chg="add del">
          <ac:chgData name="Viet Anh Nguyen" userId="b95f61ff061388d5" providerId="LiveId" clId="{D69AC314-BFE5-4660-9154-E65219F83AC9}" dt="2022-03-02T09:19:32.471" v="3554"/>
          <ac:inkMkLst>
            <pc:docMk/>
            <pc:sldMk cId="3126338791" sldId="648"/>
            <ac:inkMk id="77" creationId="{B8E8C80F-2C0F-482F-ACE8-12393C238DEE}"/>
          </ac:inkMkLst>
        </pc:inkChg>
        <pc:inkChg chg="add del">
          <ac:chgData name="Viet Anh Nguyen" userId="b95f61ff061388d5" providerId="LiveId" clId="{D69AC314-BFE5-4660-9154-E65219F83AC9}" dt="2022-03-02T09:19:32.471" v="3554"/>
          <ac:inkMkLst>
            <pc:docMk/>
            <pc:sldMk cId="3126338791" sldId="648"/>
            <ac:inkMk id="78" creationId="{6595649B-E84B-49E7-9033-D8E032D5E3A9}"/>
          </ac:inkMkLst>
        </pc:inkChg>
        <pc:inkChg chg="add del">
          <ac:chgData name="Viet Anh Nguyen" userId="b95f61ff061388d5" providerId="LiveId" clId="{D69AC314-BFE5-4660-9154-E65219F83AC9}" dt="2022-03-02T09:19:32.471" v="3554"/>
          <ac:inkMkLst>
            <pc:docMk/>
            <pc:sldMk cId="3126338791" sldId="648"/>
            <ac:inkMk id="79" creationId="{9E2DE030-C7E0-40D2-96F1-94B54632A345}"/>
          </ac:inkMkLst>
        </pc:inkChg>
        <pc:inkChg chg="add del">
          <ac:chgData name="Viet Anh Nguyen" userId="b95f61ff061388d5" providerId="LiveId" clId="{D69AC314-BFE5-4660-9154-E65219F83AC9}" dt="2022-03-02T09:19:35.284" v="3561"/>
          <ac:inkMkLst>
            <pc:docMk/>
            <pc:sldMk cId="3126338791" sldId="648"/>
            <ac:inkMk id="80" creationId="{B2A50285-F7E0-47DD-A249-4C2479CF8EBD}"/>
          </ac:inkMkLst>
        </pc:inkChg>
        <pc:inkChg chg="add del">
          <ac:chgData name="Viet Anh Nguyen" userId="b95f61ff061388d5" providerId="LiveId" clId="{D69AC314-BFE5-4660-9154-E65219F83AC9}" dt="2022-03-02T09:19:35.284" v="3561"/>
          <ac:inkMkLst>
            <pc:docMk/>
            <pc:sldMk cId="3126338791" sldId="648"/>
            <ac:inkMk id="81" creationId="{4B62F2A3-0F01-4A80-A7D6-966A73DB748F}"/>
          </ac:inkMkLst>
        </pc:inkChg>
        <pc:inkChg chg="add del">
          <ac:chgData name="Viet Anh Nguyen" userId="b95f61ff061388d5" providerId="LiveId" clId="{D69AC314-BFE5-4660-9154-E65219F83AC9}" dt="2022-03-02T09:19:35.284" v="3561"/>
          <ac:inkMkLst>
            <pc:docMk/>
            <pc:sldMk cId="3126338791" sldId="648"/>
            <ac:inkMk id="82" creationId="{E85F9588-3B50-463B-8B8A-0FCFF8B1EBAE}"/>
          </ac:inkMkLst>
        </pc:inkChg>
        <pc:inkChg chg="add del">
          <ac:chgData name="Viet Anh Nguyen" userId="b95f61ff061388d5" providerId="LiveId" clId="{D69AC314-BFE5-4660-9154-E65219F83AC9}" dt="2022-03-02T09:19:35.284" v="3561"/>
          <ac:inkMkLst>
            <pc:docMk/>
            <pc:sldMk cId="3126338791" sldId="648"/>
            <ac:inkMk id="83" creationId="{B58A3845-2B9E-4F6E-9F4A-AA0CEC1862C6}"/>
          </ac:inkMkLst>
        </pc:inkChg>
        <pc:inkChg chg="add del">
          <ac:chgData name="Viet Anh Nguyen" userId="b95f61ff061388d5" providerId="LiveId" clId="{D69AC314-BFE5-4660-9154-E65219F83AC9}" dt="2022-03-02T09:19:35.284" v="3561"/>
          <ac:inkMkLst>
            <pc:docMk/>
            <pc:sldMk cId="3126338791" sldId="648"/>
            <ac:inkMk id="84" creationId="{1BAD3AB3-4100-45FA-91C3-66E74EE76F4B}"/>
          </ac:inkMkLst>
        </pc:inkChg>
        <pc:inkChg chg="add del">
          <ac:chgData name="Viet Anh Nguyen" userId="b95f61ff061388d5" providerId="LiveId" clId="{D69AC314-BFE5-4660-9154-E65219F83AC9}" dt="2022-03-02T09:19:35.284" v="3561"/>
          <ac:inkMkLst>
            <pc:docMk/>
            <pc:sldMk cId="3126338791" sldId="648"/>
            <ac:inkMk id="85" creationId="{0FA5169A-6DC1-4636-B541-29445D39EAF2}"/>
          </ac:inkMkLst>
        </pc:inkChg>
        <pc:inkChg chg="add del">
          <ac:chgData name="Viet Anh Nguyen" userId="b95f61ff061388d5" providerId="LiveId" clId="{D69AC314-BFE5-4660-9154-E65219F83AC9}" dt="2022-03-02T09:19:35.284" v="3561"/>
          <ac:inkMkLst>
            <pc:docMk/>
            <pc:sldMk cId="3126338791" sldId="648"/>
            <ac:inkMk id="86" creationId="{89E591E9-FEC6-4B5C-AC4B-C6763B3DE78F}"/>
          </ac:inkMkLst>
        </pc:inkChg>
        <pc:inkChg chg="add">
          <ac:chgData name="Viet Anh Nguyen" userId="b95f61ff061388d5" providerId="LiveId" clId="{D69AC314-BFE5-4660-9154-E65219F83AC9}" dt="2022-03-02T09:19:35.284" v="3561"/>
          <ac:inkMkLst>
            <pc:docMk/>
            <pc:sldMk cId="3126338791" sldId="648"/>
            <ac:inkMk id="87" creationId="{3B8A4BD2-36F5-4367-9FD6-32684C52ACD7}"/>
          </ac:inkMkLst>
        </pc:inkChg>
        <pc:inkChg chg="add del">
          <ac:chgData name="Viet Anh Nguyen" userId="b95f61ff061388d5" providerId="LiveId" clId="{D69AC314-BFE5-4660-9154-E65219F83AC9}" dt="2022-03-02T09:19:38.419" v="3564"/>
          <ac:inkMkLst>
            <pc:docMk/>
            <pc:sldMk cId="3126338791" sldId="648"/>
            <ac:inkMk id="88" creationId="{815438CE-33E8-48D2-9E55-85BBEA7EBBA4}"/>
          </ac:inkMkLst>
        </pc:inkChg>
        <pc:inkChg chg="add del">
          <ac:chgData name="Viet Anh Nguyen" userId="b95f61ff061388d5" providerId="LiveId" clId="{D69AC314-BFE5-4660-9154-E65219F83AC9}" dt="2022-03-02T09:19:38.419" v="3564"/>
          <ac:inkMkLst>
            <pc:docMk/>
            <pc:sldMk cId="3126338791" sldId="648"/>
            <ac:inkMk id="89" creationId="{E7463F3E-5626-4731-87F7-BEA6C88DB3BB}"/>
          </ac:inkMkLst>
        </pc:inkChg>
        <pc:inkChg chg="add">
          <ac:chgData name="Viet Anh Nguyen" userId="b95f61ff061388d5" providerId="LiveId" clId="{D69AC314-BFE5-4660-9154-E65219F83AC9}" dt="2022-03-02T09:19:38.419" v="3564"/>
          <ac:inkMkLst>
            <pc:docMk/>
            <pc:sldMk cId="3126338791" sldId="648"/>
            <ac:inkMk id="90" creationId="{7ED6F523-A17F-41C6-A26E-55832F8B4A03}"/>
          </ac:inkMkLst>
        </pc:inkChg>
        <pc:inkChg chg="add">
          <ac:chgData name="Viet Anh Nguyen" userId="b95f61ff061388d5" providerId="LiveId" clId="{D69AC314-BFE5-4660-9154-E65219F83AC9}" dt="2022-03-02T09:19:38.455" v="3565" actId="9405"/>
          <ac:inkMkLst>
            <pc:docMk/>
            <pc:sldMk cId="3126338791" sldId="648"/>
            <ac:inkMk id="91" creationId="{DCA8DB49-3232-4D74-9F34-75E1A1B398C6}"/>
          </ac:inkMkLst>
        </pc:inkChg>
        <pc:inkChg chg="add">
          <ac:chgData name="Viet Anh Nguyen" userId="b95f61ff061388d5" providerId="LiveId" clId="{D69AC314-BFE5-4660-9154-E65219F83AC9}" dt="2022-03-02T09:19:38.944" v="3566" actId="9405"/>
          <ac:inkMkLst>
            <pc:docMk/>
            <pc:sldMk cId="3126338791" sldId="648"/>
            <ac:inkMk id="92" creationId="{F9B3694C-B3EC-4177-9C74-0AACB121320B}"/>
          </ac:inkMkLst>
        </pc:inkChg>
        <pc:inkChg chg="add">
          <ac:chgData name="Viet Anh Nguyen" userId="b95f61ff061388d5" providerId="LiveId" clId="{D69AC314-BFE5-4660-9154-E65219F83AC9}" dt="2022-03-02T09:19:40.066" v="3567" actId="9405"/>
          <ac:inkMkLst>
            <pc:docMk/>
            <pc:sldMk cId="3126338791" sldId="648"/>
            <ac:inkMk id="93" creationId="{CDD99870-008C-49DA-B7DF-79E80146456B}"/>
          </ac:inkMkLst>
        </pc:inkChg>
        <pc:inkChg chg="add del">
          <ac:chgData name="Viet Anh Nguyen" userId="b95f61ff061388d5" providerId="LiveId" clId="{D69AC314-BFE5-4660-9154-E65219F83AC9}" dt="2022-03-02T09:19:47.317" v="3571"/>
          <ac:inkMkLst>
            <pc:docMk/>
            <pc:sldMk cId="3126338791" sldId="648"/>
            <ac:inkMk id="94" creationId="{E81CEE63-42A3-485D-9871-6FBDEB9039F7}"/>
          </ac:inkMkLst>
        </pc:inkChg>
        <pc:inkChg chg="add del">
          <ac:chgData name="Viet Anh Nguyen" userId="b95f61ff061388d5" providerId="LiveId" clId="{D69AC314-BFE5-4660-9154-E65219F83AC9}" dt="2022-03-02T09:19:47.317" v="3571"/>
          <ac:inkMkLst>
            <pc:docMk/>
            <pc:sldMk cId="3126338791" sldId="648"/>
            <ac:inkMk id="95" creationId="{471A6F89-86BC-451B-A829-6539C2A34EE9}"/>
          </ac:inkMkLst>
        </pc:inkChg>
        <pc:inkChg chg="add del">
          <ac:chgData name="Viet Anh Nguyen" userId="b95f61ff061388d5" providerId="LiveId" clId="{D69AC314-BFE5-4660-9154-E65219F83AC9}" dt="2022-03-02T09:19:47.317" v="3571"/>
          <ac:inkMkLst>
            <pc:docMk/>
            <pc:sldMk cId="3126338791" sldId="648"/>
            <ac:inkMk id="96" creationId="{51D0FB94-1313-4DD6-91A7-9BA5EF69E4B9}"/>
          </ac:inkMkLst>
        </pc:inkChg>
        <pc:inkChg chg="add">
          <ac:chgData name="Viet Anh Nguyen" userId="b95f61ff061388d5" providerId="LiveId" clId="{D69AC314-BFE5-4660-9154-E65219F83AC9}" dt="2022-03-02T09:19:47.317" v="3571"/>
          <ac:inkMkLst>
            <pc:docMk/>
            <pc:sldMk cId="3126338791" sldId="648"/>
            <ac:inkMk id="97" creationId="{94555AAD-4A4F-4BAA-947D-8E82C7681C53}"/>
          </ac:inkMkLst>
        </pc:inkChg>
        <pc:inkChg chg="add">
          <ac:chgData name="Viet Anh Nguyen" userId="b95f61ff061388d5" providerId="LiveId" clId="{D69AC314-BFE5-4660-9154-E65219F83AC9}" dt="2022-03-02T09:19:49.276" v="3572" actId="9405"/>
          <ac:inkMkLst>
            <pc:docMk/>
            <pc:sldMk cId="3126338791" sldId="648"/>
            <ac:inkMk id="98" creationId="{53293125-513B-4B31-A00F-8616FDCDD0BC}"/>
          </ac:inkMkLst>
        </pc:inkChg>
        <pc:inkChg chg="add del">
          <ac:chgData name="Viet Anh Nguyen" userId="b95f61ff061388d5" providerId="LiveId" clId="{D69AC314-BFE5-4660-9154-E65219F83AC9}" dt="2022-03-02T09:19:55.672" v="3581"/>
          <ac:inkMkLst>
            <pc:docMk/>
            <pc:sldMk cId="3126338791" sldId="648"/>
            <ac:inkMk id="99" creationId="{6D7C03A4-76D3-4D6F-9E4E-F7B0A04E9036}"/>
          </ac:inkMkLst>
        </pc:inkChg>
        <pc:inkChg chg="add del">
          <ac:chgData name="Viet Anh Nguyen" userId="b95f61ff061388d5" providerId="LiveId" clId="{D69AC314-BFE5-4660-9154-E65219F83AC9}" dt="2022-03-02T09:19:55.672" v="3581"/>
          <ac:inkMkLst>
            <pc:docMk/>
            <pc:sldMk cId="3126338791" sldId="648"/>
            <ac:inkMk id="100" creationId="{C66C264A-A98D-4AD9-B76F-8A724410F7D7}"/>
          </ac:inkMkLst>
        </pc:inkChg>
        <pc:inkChg chg="add del">
          <ac:chgData name="Viet Anh Nguyen" userId="b95f61ff061388d5" providerId="LiveId" clId="{D69AC314-BFE5-4660-9154-E65219F83AC9}" dt="2022-03-02T09:19:55.672" v="3581"/>
          <ac:inkMkLst>
            <pc:docMk/>
            <pc:sldMk cId="3126338791" sldId="648"/>
            <ac:inkMk id="101" creationId="{246E1839-5CCC-459A-A4EB-2A4613A8CB6A}"/>
          </ac:inkMkLst>
        </pc:inkChg>
        <pc:inkChg chg="add del">
          <ac:chgData name="Viet Anh Nguyen" userId="b95f61ff061388d5" providerId="LiveId" clId="{D69AC314-BFE5-4660-9154-E65219F83AC9}" dt="2022-03-02T09:19:55.672" v="3581"/>
          <ac:inkMkLst>
            <pc:docMk/>
            <pc:sldMk cId="3126338791" sldId="648"/>
            <ac:inkMk id="102" creationId="{3F2D2811-A648-467D-AC80-605C3824909F}"/>
          </ac:inkMkLst>
        </pc:inkChg>
        <pc:inkChg chg="add del">
          <ac:chgData name="Viet Anh Nguyen" userId="b95f61ff061388d5" providerId="LiveId" clId="{D69AC314-BFE5-4660-9154-E65219F83AC9}" dt="2022-03-02T09:19:55.672" v="3581"/>
          <ac:inkMkLst>
            <pc:docMk/>
            <pc:sldMk cId="3126338791" sldId="648"/>
            <ac:inkMk id="103" creationId="{42EBAC30-2267-4E61-99BE-A738AC79553F}"/>
          </ac:inkMkLst>
        </pc:inkChg>
        <pc:inkChg chg="add del">
          <ac:chgData name="Viet Anh Nguyen" userId="b95f61ff061388d5" providerId="LiveId" clId="{D69AC314-BFE5-4660-9154-E65219F83AC9}" dt="2022-03-02T09:19:55.672" v="3581"/>
          <ac:inkMkLst>
            <pc:docMk/>
            <pc:sldMk cId="3126338791" sldId="648"/>
            <ac:inkMk id="104" creationId="{FBA2DB4E-C944-484C-912C-B6E8ABD95BE9}"/>
          </ac:inkMkLst>
        </pc:inkChg>
        <pc:inkChg chg="add del">
          <ac:chgData name="Viet Anh Nguyen" userId="b95f61ff061388d5" providerId="LiveId" clId="{D69AC314-BFE5-4660-9154-E65219F83AC9}" dt="2022-03-02T09:19:55.672" v="3581"/>
          <ac:inkMkLst>
            <pc:docMk/>
            <pc:sldMk cId="3126338791" sldId="648"/>
            <ac:inkMk id="105" creationId="{B886CFC3-11CA-4554-A629-D9FD2C14FE34}"/>
          </ac:inkMkLst>
        </pc:inkChg>
        <pc:inkChg chg="add del">
          <ac:chgData name="Viet Anh Nguyen" userId="b95f61ff061388d5" providerId="LiveId" clId="{D69AC314-BFE5-4660-9154-E65219F83AC9}" dt="2022-03-02T09:19:55.672" v="3581"/>
          <ac:inkMkLst>
            <pc:docMk/>
            <pc:sldMk cId="3126338791" sldId="648"/>
            <ac:inkMk id="106" creationId="{6B38CBD4-3DD5-4E7A-AB16-A98F0F4EEB43}"/>
          </ac:inkMkLst>
        </pc:inkChg>
        <pc:inkChg chg="add">
          <ac:chgData name="Viet Anh Nguyen" userId="b95f61ff061388d5" providerId="LiveId" clId="{D69AC314-BFE5-4660-9154-E65219F83AC9}" dt="2022-03-02T09:19:55.672" v="3581"/>
          <ac:inkMkLst>
            <pc:docMk/>
            <pc:sldMk cId="3126338791" sldId="648"/>
            <ac:inkMk id="107" creationId="{B98B3CFE-D8DD-43B4-A928-9B688A0ADD44}"/>
          </ac:inkMkLst>
        </pc:inkChg>
        <pc:inkChg chg="add del">
          <ac:chgData name="Viet Anh Nguyen" userId="b95f61ff061388d5" providerId="LiveId" clId="{D69AC314-BFE5-4660-9154-E65219F83AC9}" dt="2022-03-02T09:20:00.009" v="3588"/>
          <ac:inkMkLst>
            <pc:docMk/>
            <pc:sldMk cId="3126338791" sldId="648"/>
            <ac:inkMk id="108" creationId="{7F4395FE-8C04-4696-9A1E-09B0959FD66C}"/>
          </ac:inkMkLst>
        </pc:inkChg>
        <pc:inkChg chg="add del">
          <ac:chgData name="Viet Anh Nguyen" userId="b95f61ff061388d5" providerId="LiveId" clId="{D69AC314-BFE5-4660-9154-E65219F83AC9}" dt="2022-03-02T09:20:00.009" v="3588"/>
          <ac:inkMkLst>
            <pc:docMk/>
            <pc:sldMk cId="3126338791" sldId="648"/>
            <ac:inkMk id="109" creationId="{2F05415D-1A2C-45FD-9455-0492E6F8271B}"/>
          </ac:inkMkLst>
        </pc:inkChg>
        <pc:inkChg chg="add del">
          <ac:chgData name="Viet Anh Nguyen" userId="b95f61ff061388d5" providerId="LiveId" clId="{D69AC314-BFE5-4660-9154-E65219F83AC9}" dt="2022-03-02T09:20:00.009" v="3588"/>
          <ac:inkMkLst>
            <pc:docMk/>
            <pc:sldMk cId="3126338791" sldId="648"/>
            <ac:inkMk id="110" creationId="{B1083087-2E26-4A05-BA55-372477BB78AA}"/>
          </ac:inkMkLst>
        </pc:inkChg>
        <pc:inkChg chg="add del">
          <ac:chgData name="Viet Anh Nguyen" userId="b95f61ff061388d5" providerId="LiveId" clId="{D69AC314-BFE5-4660-9154-E65219F83AC9}" dt="2022-03-02T09:20:00.009" v="3588"/>
          <ac:inkMkLst>
            <pc:docMk/>
            <pc:sldMk cId="3126338791" sldId="648"/>
            <ac:inkMk id="111" creationId="{E34EBEEE-D314-4A4A-9410-A04EF6F64F13}"/>
          </ac:inkMkLst>
        </pc:inkChg>
        <pc:inkChg chg="add del">
          <ac:chgData name="Viet Anh Nguyen" userId="b95f61ff061388d5" providerId="LiveId" clId="{D69AC314-BFE5-4660-9154-E65219F83AC9}" dt="2022-03-02T09:20:00.009" v="3588"/>
          <ac:inkMkLst>
            <pc:docMk/>
            <pc:sldMk cId="3126338791" sldId="648"/>
            <ac:inkMk id="112" creationId="{F1C1F625-4274-4FA1-B3FF-C289BBD5BE20}"/>
          </ac:inkMkLst>
        </pc:inkChg>
        <pc:inkChg chg="add del">
          <ac:chgData name="Viet Anh Nguyen" userId="b95f61ff061388d5" providerId="LiveId" clId="{D69AC314-BFE5-4660-9154-E65219F83AC9}" dt="2022-03-02T09:20:00.009" v="3588"/>
          <ac:inkMkLst>
            <pc:docMk/>
            <pc:sldMk cId="3126338791" sldId="648"/>
            <ac:inkMk id="113" creationId="{484FEC26-D1B8-4112-944F-CF5FD56E22E1}"/>
          </ac:inkMkLst>
        </pc:inkChg>
        <pc:inkChg chg="add del">
          <ac:chgData name="Viet Anh Nguyen" userId="b95f61ff061388d5" providerId="LiveId" clId="{D69AC314-BFE5-4660-9154-E65219F83AC9}" dt="2022-03-02T09:20:01.465" v="3592"/>
          <ac:inkMkLst>
            <pc:docMk/>
            <pc:sldMk cId="3126338791" sldId="648"/>
            <ac:inkMk id="114" creationId="{5CC1B2B0-DE54-40BF-AA3F-E459FF5352CF}"/>
          </ac:inkMkLst>
        </pc:inkChg>
        <pc:inkChg chg="add del">
          <ac:chgData name="Viet Anh Nguyen" userId="b95f61ff061388d5" providerId="LiveId" clId="{D69AC314-BFE5-4660-9154-E65219F83AC9}" dt="2022-03-02T09:20:01.465" v="3592"/>
          <ac:inkMkLst>
            <pc:docMk/>
            <pc:sldMk cId="3126338791" sldId="648"/>
            <ac:inkMk id="115" creationId="{1F6BDE0A-801B-4897-919A-434764502F62}"/>
          </ac:inkMkLst>
        </pc:inkChg>
        <pc:inkChg chg="add del">
          <ac:chgData name="Viet Anh Nguyen" userId="b95f61ff061388d5" providerId="LiveId" clId="{D69AC314-BFE5-4660-9154-E65219F83AC9}" dt="2022-03-02T09:20:01.465" v="3592"/>
          <ac:inkMkLst>
            <pc:docMk/>
            <pc:sldMk cId="3126338791" sldId="648"/>
            <ac:inkMk id="116" creationId="{9D3412B6-4F71-45B0-968E-48694BC1CCB0}"/>
          </ac:inkMkLst>
        </pc:inkChg>
        <pc:inkChg chg="add del">
          <ac:chgData name="Viet Anh Nguyen" userId="b95f61ff061388d5" providerId="LiveId" clId="{D69AC314-BFE5-4660-9154-E65219F83AC9}" dt="2022-03-02T09:20:01.465" v="3592"/>
          <ac:inkMkLst>
            <pc:docMk/>
            <pc:sldMk cId="3126338791" sldId="648"/>
            <ac:inkMk id="117" creationId="{0B376957-1C9C-4A85-8B8A-4C2F1EB4FF37}"/>
          </ac:inkMkLst>
        </pc:inkChg>
        <pc:inkChg chg="add">
          <ac:chgData name="Viet Anh Nguyen" userId="b95f61ff061388d5" providerId="LiveId" clId="{D69AC314-BFE5-4660-9154-E65219F83AC9}" dt="2022-03-02T09:20:01.465" v="3592"/>
          <ac:inkMkLst>
            <pc:docMk/>
            <pc:sldMk cId="3126338791" sldId="648"/>
            <ac:inkMk id="118" creationId="{98A82C87-12DA-47CF-9197-39658D7326E7}"/>
          </ac:inkMkLst>
        </pc:inkChg>
        <pc:inkChg chg="add del">
          <ac:chgData name="Viet Anh Nguyen" userId="b95f61ff061388d5" providerId="LiveId" clId="{D69AC314-BFE5-4660-9154-E65219F83AC9}" dt="2022-03-02T09:20:06.476" v="3596"/>
          <ac:inkMkLst>
            <pc:docMk/>
            <pc:sldMk cId="3126338791" sldId="648"/>
            <ac:inkMk id="119" creationId="{E18EAA68-F5D9-43AF-A165-1C810D0F8FC7}"/>
          </ac:inkMkLst>
        </pc:inkChg>
        <pc:inkChg chg="add del">
          <ac:chgData name="Viet Anh Nguyen" userId="b95f61ff061388d5" providerId="LiveId" clId="{D69AC314-BFE5-4660-9154-E65219F83AC9}" dt="2022-03-02T09:20:06.476" v="3596"/>
          <ac:inkMkLst>
            <pc:docMk/>
            <pc:sldMk cId="3126338791" sldId="648"/>
            <ac:inkMk id="120" creationId="{2D2977AC-FF10-487D-923A-430824658585}"/>
          </ac:inkMkLst>
        </pc:inkChg>
        <pc:inkChg chg="add del">
          <ac:chgData name="Viet Anh Nguyen" userId="b95f61ff061388d5" providerId="LiveId" clId="{D69AC314-BFE5-4660-9154-E65219F83AC9}" dt="2022-03-02T09:20:06.476" v="3596"/>
          <ac:inkMkLst>
            <pc:docMk/>
            <pc:sldMk cId="3126338791" sldId="648"/>
            <ac:inkMk id="121" creationId="{8DACF269-EFFA-4F37-87C7-93186F51C5B4}"/>
          </ac:inkMkLst>
        </pc:inkChg>
        <pc:inkChg chg="add">
          <ac:chgData name="Viet Anh Nguyen" userId="b95f61ff061388d5" providerId="LiveId" clId="{D69AC314-BFE5-4660-9154-E65219F83AC9}" dt="2022-03-02T09:20:06.476" v="3596"/>
          <ac:inkMkLst>
            <pc:docMk/>
            <pc:sldMk cId="3126338791" sldId="648"/>
            <ac:inkMk id="122" creationId="{35F38114-FC55-4E08-8D88-76BE27574B01}"/>
          </ac:inkMkLst>
        </pc:inkChg>
        <pc:inkChg chg="add">
          <ac:chgData name="Viet Anh Nguyen" userId="b95f61ff061388d5" providerId="LiveId" clId="{D69AC314-BFE5-4660-9154-E65219F83AC9}" dt="2022-03-02T09:20:06.672" v="3597" actId="9405"/>
          <ac:inkMkLst>
            <pc:docMk/>
            <pc:sldMk cId="3126338791" sldId="648"/>
            <ac:inkMk id="123" creationId="{A73F5BF0-7206-4291-8DB1-695A5548F9E6}"/>
          </ac:inkMkLst>
        </pc:inkChg>
        <pc:inkChg chg="add">
          <ac:chgData name="Viet Anh Nguyen" userId="b95f61ff061388d5" providerId="LiveId" clId="{D69AC314-BFE5-4660-9154-E65219F83AC9}" dt="2022-03-02T09:20:07.237" v="3598" actId="9405"/>
          <ac:inkMkLst>
            <pc:docMk/>
            <pc:sldMk cId="3126338791" sldId="648"/>
            <ac:inkMk id="124" creationId="{DAE080A0-36AA-4588-94DE-BB099798EF1D}"/>
          </ac:inkMkLst>
        </pc:inkChg>
        <pc:inkChg chg="add del">
          <ac:chgData name="Viet Anh Nguyen" userId="b95f61ff061388d5" providerId="LiveId" clId="{D69AC314-BFE5-4660-9154-E65219F83AC9}" dt="2022-03-02T09:20:11.711" v="3606"/>
          <ac:inkMkLst>
            <pc:docMk/>
            <pc:sldMk cId="3126338791" sldId="648"/>
            <ac:inkMk id="125" creationId="{03DA677F-99D2-4480-899B-F92B241B1AFE}"/>
          </ac:inkMkLst>
        </pc:inkChg>
        <pc:inkChg chg="add del">
          <ac:chgData name="Viet Anh Nguyen" userId="b95f61ff061388d5" providerId="LiveId" clId="{D69AC314-BFE5-4660-9154-E65219F83AC9}" dt="2022-03-02T09:20:11.711" v="3606"/>
          <ac:inkMkLst>
            <pc:docMk/>
            <pc:sldMk cId="3126338791" sldId="648"/>
            <ac:inkMk id="126" creationId="{86904DDB-61FD-4A3E-A472-609B169FBC10}"/>
          </ac:inkMkLst>
        </pc:inkChg>
        <pc:inkChg chg="add del">
          <ac:chgData name="Viet Anh Nguyen" userId="b95f61ff061388d5" providerId="LiveId" clId="{D69AC314-BFE5-4660-9154-E65219F83AC9}" dt="2022-03-02T09:20:11.711" v="3606"/>
          <ac:inkMkLst>
            <pc:docMk/>
            <pc:sldMk cId="3126338791" sldId="648"/>
            <ac:inkMk id="127" creationId="{1F115AE3-708B-4B23-AD29-6B2E53864FAB}"/>
          </ac:inkMkLst>
        </pc:inkChg>
        <pc:inkChg chg="add del">
          <ac:chgData name="Viet Anh Nguyen" userId="b95f61ff061388d5" providerId="LiveId" clId="{D69AC314-BFE5-4660-9154-E65219F83AC9}" dt="2022-03-02T09:20:11.711" v="3606"/>
          <ac:inkMkLst>
            <pc:docMk/>
            <pc:sldMk cId="3126338791" sldId="648"/>
            <ac:inkMk id="128" creationId="{4324F5CE-3964-44B3-B830-737A6B8D49EE}"/>
          </ac:inkMkLst>
        </pc:inkChg>
        <pc:inkChg chg="add del">
          <ac:chgData name="Viet Anh Nguyen" userId="b95f61ff061388d5" providerId="LiveId" clId="{D69AC314-BFE5-4660-9154-E65219F83AC9}" dt="2022-03-02T09:20:11.711" v="3606"/>
          <ac:inkMkLst>
            <pc:docMk/>
            <pc:sldMk cId="3126338791" sldId="648"/>
            <ac:inkMk id="129" creationId="{9166E361-8869-41C4-8C3E-AF4B93AAFD15}"/>
          </ac:inkMkLst>
        </pc:inkChg>
        <pc:inkChg chg="add del">
          <ac:chgData name="Viet Anh Nguyen" userId="b95f61ff061388d5" providerId="LiveId" clId="{D69AC314-BFE5-4660-9154-E65219F83AC9}" dt="2022-03-02T09:20:11.711" v="3606"/>
          <ac:inkMkLst>
            <pc:docMk/>
            <pc:sldMk cId="3126338791" sldId="648"/>
            <ac:inkMk id="130" creationId="{CBDA24AC-B658-4A23-85B3-EDA1DF6EDCB9}"/>
          </ac:inkMkLst>
        </pc:inkChg>
        <pc:inkChg chg="add del">
          <ac:chgData name="Viet Anh Nguyen" userId="b95f61ff061388d5" providerId="LiveId" clId="{D69AC314-BFE5-4660-9154-E65219F83AC9}" dt="2022-03-02T09:20:11.711" v="3606"/>
          <ac:inkMkLst>
            <pc:docMk/>
            <pc:sldMk cId="3126338791" sldId="648"/>
            <ac:inkMk id="131" creationId="{794E21DF-9577-49B9-A624-2A119B945B69}"/>
          </ac:inkMkLst>
        </pc:inkChg>
        <pc:inkChg chg="add">
          <ac:chgData name="Viet Anh Nguyen" userId="b95f61ff061388d5" providerId="LiveId" clId="{D69AC314-BFE5-4660-9154-E65219F83AC9}" dt="2022-03-02T09:20:11.711" v="3606"/>
          <ac:inkMkLst>
            <pc:docMk/>
            <pc:sldMk cId="3126338791" sldId="648"/>
            <ac:inkMk id="132" creationId="{C09B8B45-99F0-4017-8144-2D182ACD3602}"/>
          </ac:inkMkLst>
        </pc:inkChg>
        <pc:inkChg chg="add del">
          <ac:chgData name="Viet Anh Nguyen" userId="b95f61ff061388d5" providerId="LiveId" clId="{D69AC314-BFE5-4660-9154-E65219F83AC9}" dt="2022-03-02T09:20:17.544" v="3613"/>
          <ac:inkMkLst>
            <pc:docMk/>
            <pc:sldMk cId="3126338791" sldId="648"/>
            <ac:inkMk id="133" creationId="{4C6A3CD0-1C39-4E47-91F8-E66E28CE3D11}"/>
          </ac:inkMkLst>
        </pc:inkChg>
        <pc:inkChg chg="add del">
          <ac:chgData name="Viet Anh Nguyen" userId="b95f61ff061388d5" providerId="LiveId" clId="{D69AC314-BFE5-4660-9154-E65219F83AC9}" dt="2022-03-02T09:20:17.544" v="3613"/>
          <ac:inkMkLst>
            <pc:docMk/>
            <pc:sldMk cId="3126338791" sldId="648"/>
            <ac:inkMk id="134" creationId="{AF302E67-C40E-41BE-896C-8E9CD7382573}"/>
          </ac:inkMkLst>
        </pc:inkChg>
        <pc:inkChg chg="add del">
          <ac:chgData name="Viet Anh Nguyen" userId="b95f61ff061388d5" providerId="LiveId" clId="{D69AC314-BFE5-4660-9154-E65219F83AC9}" dt="2022-03-02T09:20:17.544" v="3613"/>
          <ac:inkMkLst>
            <pc:docMk/>
            <pc:sldMk cId="3126338791" sldId="648"/>
            <ac:inkMk id="135" creationId="{662E76BB-3E84-4C5C-8D36-0752C14BBC6A}"/>
          </ac:inkMkLst>
        </pc:inkChg>
        <pc:inkChg chg="add del">
          <ac:chgData name="Viet Anh Nguyen" userId="b95f61ff061388d5" providerId="LiveId" clId="{D69AC314-BFE5-4660-9154-E65219F83AC9}" dt="2022-03-02T09:20:17.544" v="3613"/>
          <ac:inkMkLst>
            <pc:docMk/>
            <pc:sldMk cId="3126338791" sldId="648"/>
            <ac:inkMk id="136" creationId="{F23FA9F1-5CBF-4DF1-9451-4029F2E6E80D}"/>
          </ac:inkMkLst>
        </pc:inkChg>
        <pc:inkChg chg="add del">
          <ac:chgData name="Viet Anh Nguyen" userId="b95f61ff061388d5" providerId="LiveId" clId="{D69AC314-BFE5-4660-9154-E65219F83AC9}" dt="2022-03-02T09:20:17.544" v="3613"/>
          <ac:inkMkLst>
            <pc:docMk/>
            <pc:sldMk cId="3126338791" sldId="648"/>
            <ac:inkMk id="137" creationId="{243562AE-62E4-47CE-8DF4-1A61D6A45600}"/>
          </ac:inkMkLst>
        </pc:inkChg>
        <pc:inkChg chg="add del">
          <ac:chgData name="Viet Anh Nguyen" userId="b95f61ff061388d5" providerId="LiveId" clId="{D69AC314-BFE5-4660-9154-E65219F83AC9}" dt="2022-03-02T09:20:17.544" v="3613"/>
          <ac:inkMkLst>
            <pc:docMk/>
            <pc:sldMk cId="3126338791" sldId="648"/>
            <ac:inkMk id="138" creationId="{0A5675C2-A293-4CB5-9AB5-A9F7562473DE}"/>
          </ac:inkMkLst>
        </pc:inkChg>
        <pc:inkChg chg="add">
          <ac:chgData name="Viet Anh Nguyen" userId="b95f61ff061388d5" providerId="LiveId" clId="{D69AC314-BFE5-4660-9154-E65219F83AC9}" dt="2022-03-02T09:20:17.544" v="3613"/>
          <ac:inkMkLst>
            <pc:docMk/>
            <pc:sldMk cId="3126338791" sldId="648"/>
            <ac:inkMk id="139" creationId="{DA12CCFC-E446-472F-BAB3-3AD1B92A645F}"/>
          </ac:inkMkLst>
        </pc:inkChg>
      </pc:sldChg>
      <pc:sldChg chg="addSp delSp modSp new mod">
        <pc:chgData name="Viet Anh Nguyen" userId="b95f61ff061388d5" providerId="LiveId" clId="{D69AC314-BFE5-4660-9154-E65219F83AC9}" dt="2022-03-02T09:21:17.028" v="3668"/>
        <pc:sldMkLst>
          <pc:docMk/>
          <pc:sldMk cId="2318265284" sldId="649"/>
        </pc:sldMkLst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2" creationId="{5B4B451C-CC38-4A7A-AA87-CF97B8131C8B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3" creationId="{A8036215-6330-491B-8482-EF2128A39AC1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4" creationId="{A5311C4D-0DB8-4969-9318-F3CC46393059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5" creationId="{37C09B8A-4EB9-4D50-8F9A-18ADFE653B21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6" creationId="{BE130E18-6141-4D94-BA5B-01B3D369A6D6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7" creationId="{7C9444CC-7575-4C7B-B8F5-DC89C46D3040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8" creationId="{DA967B5E-3F72-49BF-BC16-4715194B2163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9" creationId="{04E050FA-EF2A-4397-AC68-9A0C327B0060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10" creationId="{3DCC6C13-7E64-4FB2-9AC6-0FF1381D3649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11" creationId="{C33E7AC7-6084-4A92-BC5C-BD7550307011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12" creationId="{A798CC29-3E07-4FAE-8905-7F81802B6D2C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13" creationId="{CA48F866-93D8-4052-8348-FD87E3DA03EF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14" creationId="{8F9D82A8-C3C1-4982-B63A-4D206ECE6890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15" creationId="{89027487-DD21-4A34-AA04-6BA16B666AA6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16" creationId="{5820CD2E-E77B-4E33-A4FF-7A1A00EACF1B}"/>
          </ac:inkMkLst>
        </pc:inkChg>
        <pc:inkChg chg="add del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17" creationId="{672F8F7A-11C0-4FDA-8B6C-F1A5DABB0A00}"/>
          </ac:inkMkLst>
        </pc:inkChg>
        <pc:inkChg chg="add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18" creationId="{D01751B6-F46A-4895-8DFC-8FAB7DBA540B}"/>
          </ac:inkMkLst>
        </pc:inkChg>
        <pc:inkChg chg="add">
          <ac:chgData name="Viet Anh Nguyen" userId="b95f61ff061388d5" providerId="LiveId" clId="{D69AC314-BFE5-4660-9154-E65219F83AC9}" dt="2022-03-02T09:20:45.860" v="3631"/>
          <ac:inkMkLst>
            <pc:docMk/>
            <pc:sldMk cId="2318265284" sldId="649"/>
            <ac:inkMk id="19" creationId="{172CDE4E-FDA5-475A-B9A0-4FFB114ABE96}"/>
          </ac:inkMkLst>
        </pc:inkChg>
        <pc:inkChg chg="add del">
          <ac:chgData name="Viet Anh Nguyen" userId="b95f61ff061388d5" providerId="LiveId" clId="{D69AC314-BFE5-4660-9154-E65219F83AC9}" dt="2022-03-02T09:20:51.120" v="3639"/>
          <ac:inkMkLst>
            <pc:docMk/>
            <pc:sldMk cId="2318265284" sldId="649"/>
            <ac:inkMk id="20" creationId="{C2C2A8A1-C086-4B15-94C6-4E8ABEE17EF8}"/>
          </ac:inkMkLst>
        </pc:inkChg>
        <pc:inkChg chg="add del">
          <ac:chgData name="Viet Anh Nguyen" userId="b95f61ff061388d5" providerId="LiveId" clId="{D69AC314-BFE5-4660-9154-E65219F83AC9}" dt="2022-03-02T09:20:51.120" v="3639"/>
          <ac:inkMkLst>
            <pc:docMk/>
            <pc:sldMk cId="2318265284" sldId="649"/>
            <ac:inkMk id="21" creationId="{855A7FC8-2ACB-4678-96A5-E16C383B499C}"/>
          </ac:inkMkLst>
        </pc:inkChg>
        <pc:inkChg chg="add del">
          <ac:chgData name="Viet Anh Nguyen" userId="b95f61ff061388d5" providerId="LiveId" clId="{D69AC314-BFE5-4660-9154-E65219F83AC9}" dt="2022-03-02T09:20:51.120" v="3639"/>
          <ac:inkMkLst>
            <pc:docMk/>
            <pc:sldMk cId="2318265284" sldId="649"/>
            <ac:inkMk id="22" creationId="{80302149-36C9-4C54-8154-2B5FF4DFA0F2}"/>
          </ac:inkMkLst>
        </pc:inkChg>
        <pc:inkChg chg="add del">
          <ac:chgData name="Viet Anh Nguyen" userId="b95f61ff061388d5" providerId="LiveId" clId="{D69AC314-BFE5-4660-9154-E65219F83AC9}" dt="2022-03-02T09:20:51.120" v="3639"/>
          <ac:inkMkLst>
            <pc:docMk/>
            <pc:sldMk cId="2318265284" sldId="649"/>
            <ac:inkMk id="23" creationId="{F0A6487B-CC8D-4203-ADE3-9665FDBD0671}"/>
          </ac:inkMkLst>
        </pc:inkChg>
        <pc:inkChg chg="add del">
          <ac:chgData name="Viet Anh Nguyen" userId="b95f61ff061388d5" providerId="LiveId" clId="{D69AC314-BFE5-4660-9154-E65219F83AC9}" dt="2022-03-02T09:20:51.120" v="3639"/>
          <ac:inkMkLst>
            <pc:docMk/>
            <pc:sldMk cId="2318265284" sldId="649"/>
            <ac:inkMk id="24" creationId="{D04832E8-EDD8-43D9-8948-956219AA8F87}"/>
          </ac:inkMkLst>
        </pc:inkChg>
        <pc:inkChg chg="add del">
          <ac:chgData name="Viet Anh Nguyen" userId="b95f61ff061388d5" providerId="LiveId" clId="{D69AC314-BFE5-4660-9154-E65219F83AC9}" dt="2022-03-02T09:20:51.120" v="3639"/>
          <ac:inkMkLst>
            <pc:docMk/>
            <pc:sldMk cId="2318265284" sldId="649"/>
            <ac:inkMk id="25" creationId="{140A4894-9E8A-4966-AFFC-E26AD4CA4B53}"/>
          </ac:inkMkLst>
        </pc:inkChg>
        <pc:inkChg chg="add del">
          <ac:chgData name="Viet Anh Nguyen" userId="b95f61ff061388d5" providerId="LiveId" clId="{D69AC314-BFE5-4660-9154-E65219F83AC9}" dt="2022-03-02T09:20:51.120" v="3639"/>
          <ac:inkMkLst>
            <pc:docMk/>
            <pc:sldMk cId="2318265284" sldId="649"/>
            <ac:inkMk id="26" creationId="{4132039D-74D5-4510-B776-A286828EE67A}"/>
          </ac:inkMkLst>
        </pc:inkChg>
        <pc:inkChg chg="add mod">
          <ac:chgData name="Viet Anh Nguyen" userId="b95f61ff061388d5" providerId="LiveId" clId="{D69AC314-BFE5-4660-9154-E65219F83AC9}" dt="2022-03-02T09:20:53.908" v="3640"/>
          <ac:inkMkLst>
            <pc:docMk/>
            <pc:sldMk cId="2318265284" sldId="649"/>
            <ac:inkMk id="27" creationId="{0CB36166-64C2-4EC7-BD63-95E4345FEF13}"/>
          </ac:inkMkLst>
        </pc:inkChg>
        <pc:inkChg chg="add del">
          <ac:chgData name="Viet Anh Nguyen" userId="b95f61ff061388d5" providerId="LiveId" clId="{D69AC314-BFE5-4660-9154-E65219F83AC9}" dt="2022-03-02T09:21:00.314" v="3649"/>
          <ac:inkMkLst>
            <pc:docMk/>
            <pc:sldMk cId="2318265284" sldId="649"/>
            <ac:inkMk id="28" creationId="{02B8DCB1-C990-4F12-8ED6-22A4957F5EAF}"/>
          </ac:inkMkLst>
        </pc:inkChg>
        <pc:inkChg chg="add del">
          <ac:chgData name="Viet Anh Nguyen" userId="b95f61ff061388d5" providerId="LiveId" clId="{D69AC314-BFE5-4660-9154-E65219F83AC9}" dt="2022-03-02T09:21:00.314" v="3649"/>
          <ac:inkMkLst>
            <pc:docMk/>
            <pc:sldMk cId="2318265284" sldId="649"/>
            <ac:inkMk id="29" creationId="{DAB763A9-BB5C-4204-B4F1-E33C61A06E93}"/>
          </ac:inkMkLst>
        </pc:inkChg>
        <pc:inkChg chg="add del">
          <ac:chgData name="Viet Anh Nguyen" userId="b95f61ff061388d5" providerId="LiveId" clId="{D69AC314-BFE5-4660-9154-E65219F83AC9}" dt="2022-03-02T09:21:00.314" v="3649"/>
          <ac:inkMkLst>
            <pc:docMk/>
            <pc:sldMk cId="2318265284" sldId="649"/>
            <ac:inkMk id="30" creationId="{4F4F6C88-007C-4E0E-AE84-F2390797296B}"/>
          </ac:inkMkLst>
        </pc:inkChg>
        <pc:inkChg chg="add del">
          <ac:chgData name="Viet Anh Nguyen" userId="b95f61ff061388d5" providerId="LiveId" clId="{D69AC314-BFE5-4660-9154-E65219F83AC9}" dt="2022-03-02T09:21:00.314" v="3649"/>
          <ac:inkMkLst>
            <pc:docMk/>
            <pc:sldMk cId="2318265284" sldId="649"/>
            <ac:inkMk id="31" creationId="{9F20AD44-131A-4C55-8518-76B940A424A3}"/>
          </ac:inkMkLst>
        </pc:inkChg>
        <pc:inkChg chg="add del">
          <ac:chgData name="Viet Anh Nguyen" userId="b95f61ff061388d5" providerId="LiveId" clId="{D69AC314-BFE5-4660-9154-E65219F83AC9}" dt="2022-03-02T09:21:00.314" v="3649"/>
          <ac:inkMkLst>
            <pc:docMk/>
            <pc:sldMk cId="2318265284" sldId="649"/>
            <ac:inkMk id="32" creationId="{23408329-FDC1-426F-8293-6F4D453CB751}"/>
          </ac:inkMkLst>
        </pc:inkChg>
        <pc:inkChg chg="add del">
          <ac:chgData name="Viet Anh Nguyen" userId="b95f61ff061388d5" providerId="LiveId" clId="{D69AC314-BFE5-4660-9154-E65219F83AC9}" dt="2022-03-02T09:21:00.314" v="3649"/>
          <ac:inkMkLst>
            <pc:docMk/>
            <pc:sldMk cId="2318265284" sldId="649"/>
            <ac:inkMk id="33" creationId="{C420E225-90A0-43B2-B6D8-A3E58129D9AE}"/>
          </ac:inkMkLst>
        </pc:inkChg>
        <pc:inkChg chg="add del">
          <ac:chgData name="Viet Anh Nguyen" userId="b95f61ff061388d5" providerId="LiveId" clId="{D69AC314-BFE5-4660-9154-E65219F83AC9}" dt="2022-03-02T09:21:00.314" v="3649"/>
          <ac:inkMkLst>
            <pc:docMk/>
            <pc:sldMk cId="2318265284" sldId="649"/>
            <ac:inkMk id="34" creationId="{CCE588CA-2447-4EF0-A9D2-60937E6B1409}"/>
          </ac:inkMkLst>
        </pc:inkChg>
        <pc:inkChg chg="add del">
          <ac:chgData name="Viet Anh Nguyen" userId="b95f61ff061388d5" providerId="LiveId" clId="{D69AC314-BFE5-4660-9154-E65219F83AC9}" dt="2022-03-02T09:21:00.314" v="3649"/>
          <ac:inkMkLst>
            <pc:docMk/>
            <pc:sldMk cId="2318265284" sldId="649"/>
            <ac:inkMk id="35" creationId="{0B0681A3-5691-4D21-8DDB-8E676E21F980}"/>
          </ac:inkMkLst>
        </pc:inkChg>
        <pc:inkChg chg="add del">
          <ac:chgData name="Viet Anh Nguyen" userId="b95f61ff061388d5" providerId="LiveId" clId="{D69AC314-BFE5-4660-9154-E65219F83AC9}" dt="2022-03-02T09:21:01.292" v="3651"/>
          <ac:inkMkLst>
            <pc:docMk/>
            <pc:sldMk cId="2318265284" sldId="649"/>
            <ac:inkMk id="36" creationId="{A83CDA31-8AFB-4850-B47F-B6D197684AA6}"/>
          </ac:inkMkLst>
        </pc:inkChg>
        <pc:inkChg chg="add del">
          <ac:chgData name="Viet Anh Nguyen" userId="b95f61ff061388d5" providerId="LiveId" clId="{D69AC314-BFE5-4660-9154-E65219F83AC9}" dt="2022-03-02T09:21:01.292" v="3651"/>
          <ac:inkMkLst>
            <pc:docMk/>
            <pc:sldMk cId="2318265284" sldId="649"/>
            <ac:inkMk id="37" creationId="{E5914D67-03DF-485E-9CBD-8276D1A99762}"/>
          </ac:inkMkLst>
        </pc:inkChg>
        <pc:inkChg chg="add">
          <ac:chgData name="Viet Anh Nguyen" userId="b95f61ff061388d5" providerId="LiveId" clId="{D69AC314-BFE5-4660-9154-E65219F83AC9}" dt="2022-03-02T09:21:01.292" v="3651"/>
          <ac:inkMkLst>
            <pc:docMk/>
            <pc:sldMk cId="2318265284" sldId="649"/>
            <ac:inkMk id="38" creationId="{06F14DCC-E7C0-4977-88CB-719E1745B1BC}"/>
          </ac:inkMkLst>
        </pc:inkChg>
        <pc:inkChg chg="add del">
          <ac:chgData name="Viet Anh Nguyen" userId="b95f61ff061388d5" providerId="LiveId" clId="{D69AC314-BFE5-4660-9154-E65219F83AC9}" dt="2022-03-02T09:21:04.777" v="3655"/>
          <ac:inkMkLst>
            <pc:docMk/>
            <pc:sldMk cId="2318265284" sldId="649"/>
            <ac:inkMk id="39" creationId="{1679A565-0B14-42E5-A47C-CA9E9A6E5F2B}"/>
          </ac:inkMkLst>
        </pc:inkChg>
        <pc:inkChg chg="add del">
          <ac:chgData name="Viet Anh Nguyen" userId="b95f61ff061388d5" providerId="LiveId" clId="{D69AC314-BFE5-4660-9154-E65219F83AC9}" dt="2022-03-02T09:21:04.777" v="3655"/>
          <ac:inkMkLst>
            <pc:docMk/>
            <pc:sldMk cId="2318265284" sldId="649"/>
            <ac:inkMk id="40" creationId="{4E1DC511-505D-4813-A7D4-A0046320AB95}"/>
          </ac:inkMkLst>
        </pc:inkChg>
        <pc:inkChg chg="add del">
          <ac:chgData name="Viet Anh Nguyen" userId="b95f61ff061388d5" providerId="LiveId" clId="{D69AC314-BFE5-4660-9154-E65219F83AC9}" dt="2022-03-02T09:21:04.777" v="3655"/>
          <ac:inkMkLst>
            <pc:docMk/>
            <pc:sldMk cId="2318265284" sldId="649"/>
            <ac:inkMk id="41" creationId="{E6838A24-5468-4AD3-AD91-99EBAEFA25A0}"/>
          </ac:inkMkLst>
        </pc:inkChg>
        <pc:inkChg chg="add">
          <ac:chgData name="Viet Anh Nguyen" userId="b95f61ff061388d5" providerId="LiveId" clId="{D69AC314-BFE5-4660-9154-E65219F83AC9}" dt="2022-03-02T09:21:04.777" v="3655"/>
          <ac:inkMkLst>
            <pc:docMk/>
            <pc:sldMk cId="2318265284" sldId="649"/>
            <ac:inkMk id="42" creationId="{A7E230AD-2C9F-4D00-8A33-F2BDBE35C707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43" creationId="{D4716D67-666B-4804-AE17-985175F85FA9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44" creationId="{8096D84D-9B59-40E8-9B5E-8BF9E54439B8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45" creationId="{04D8FA71-9B7B-4FC5-B658-5959601B5BE9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46" creationId="{5F247335-06AD-4CF5-A662-6E7A19A565C6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47" creationId="{711393F3-7C0F-4977-90A2-D6D3F884E523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48" creationId="{DE06DF62-D65C-4C5F-892F-BB7226D18B11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49" creationId="{B5FB5FEB-B095-4A22-A2B4-6D9833D69D97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50" creationId="{BB8CDF6A-2579-41D7-9D9C-0C6AE7099032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51" creationId="{024892A3-84BA-4C77-9E4E-898247FBB040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52" creationId="{27B9C34C-92AE-4D90-BF03-9FFC536F7429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53" creationId="{C3745331-8E9F-4ED4-81D2-C4D4AE4599C5}"/>
          </ac:inkMkLst>
        </pc:inkChg>
        <pc:inkChg chg="add del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54" creationId="{4A9CBEDE-2247-473C-93EB-FE205E7C0F86}"/>
          </ac:inkMkLst>
        </pc:inkChg>
        <pc:inkChg chg="add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55" creationId="{C533A882-4032-498E-B113-E84DE7E394CA}"/>
          </ac:inkMkLst>
        </pc:inkChg>
        <pc:inkChg chg="add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56" creationId="{B93CCD00-81AD-491F-AD05-56D2CE8F3084}"/>
          </ac:inkMkLst>
        </pc:inkChg>
        <pc:inkChg chg="add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57" creationId="{29569CE8-20FA-4271-AC9B-30FEBDB00BEA}"/>
          </ac:inkMkLst>
        </pc:inkChg>
        <pc:inkChg chg="add">
          <ac:chgData name="Viet Anh Nguyen" userId="b95f61ff061388d5" providerId="LiveId" clId="{D69AC314-BFE5-4660-9154-E65219F83AC9}" dt="2022-03-02T09:21:17.028" v="3668"/>
          <ac:inkMkLst>
            <pc:docMk/>
            <pc:sldMk cId="2318265284" sldId="649"/>
            <ac:inkMk id="58" creationId="{E4171578-7D6F-431F-AA1D-D5D3B617120F}"/>
          </ac:inkMkLst>
        </pc:inkChg>
      </pc:sldChg>
      <pc:sldChg chg="addSp delSp new mod">
        <pc:chgData name="Viet Anh Nguyen" userId="b95f61ff061388d5" providerId="LiveId" clId="{D69AC314-BFE5-4660-9154-E65219F83AC9}" dt="2022-03-02T09:23:38.105" v="3788"/>
        <pc:sldMkLst>
          <pc:docMk/>
          <pc:sldMk cId="976442030" sldId="650"/>
        </pc:sldMkLst>
        <pc:inkChg chg="add del">
          <ac:chgData name="Viet Anh Nguyen" userId="b95f61ff061388d5" providerId="LiveId" clId="{D69AC314-BFE5-4660-9154-E65219F83AC9}" dt="2022-03-02T09:21:32.083" v="3672"/>
          <ac:inkMkLst>
            <pc:docMk/>
            <pc:sldMk cId="976442030" sldId="650"/>
            <ac:inkMk id="2" creationId="{AB282E9B-5A6D-4A6F-8035-BEC5A52C3ABD}"/>
          </ac:inkMkLst>
        </pc:inkChg>
        <pc:inkChg chg="add del">
          <ac:chgData name="Viet Anh Nguyen" userId="b95f61ff061388d5" providerId="LiveId" clId="{D69AC314-BFE5-4660-9154-E65219F83AC9}" dt="2022-03-02T09:21:32.083" v="3672"/>
          <ac:inkMkLst>
            <pc:docMk/>
            <pc:sldMk cId="976442030" sldId="650"/>
            <ac:inkMk id="3" creationId="{00F22778-CCB5-47FB-861D-3308A3480836}"/>
          </ac:inkMkLst>
        </pc:inkChg>
        <pc:inkChg chg="add">
          <ac:chgData name="Viet Anh Nguyen" userId="b95f61ff061388d5" providerId="LiveId" clId="{D69AC314-BFE5-4660-9154-E65219F83AC9}" dt="2022-03-02T09:21:32.083" v="3672"/>
          <ac:inkMkLst>
            <pc:docMk/>
            <pc:sldMk cId="976442030" sldId="650"/>
            <ac:inkMk id="4" creationId="{F58A8AC4-B358-42A5-99D7-C6252CC02A91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5" creationId="{A5317F0D-B99B-46B8-AA19-A06084579B71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6" creationId="{FA1EC6FE-2325-40A8-B2B5-1FB6E3C98D67}"/>
          </ac:inkMkLst>
        </pc:inkChg>
        <pc:inkChg chg="add">
          <ac:chgData name="Viet Anh Nguyen" userId="b95f61ff061388d5" providerId="LiveId" clId="{D69AC314-BFE5-4660-9154-E65219F83AC9}" dt="2022-03-02T09:21:59.644" v="3675" actId="9405"/>
          <ac:inkMkLst>
            <pc:docMk/>
            <pc:sldMk cId="976442030" sldId="650"/>
            <ac:inkMk id="7" creationId="{6D8253F8-FEF6-4E76-8678-DBF2BEB3DBF1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8" creationId="{93921C39-5707-40B5-BE90-64B1BC68DC7A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9" creationId="{46042F6C-FFBD-44F6-95B1-4E2743AABFDB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10" creationId="{2447E276-EDA7-4E6B-ACF1-0900323C1F3E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11" creationId="{8A8ED571-805D-4E47-B1D7-26A9CE685AC2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12" creationId="{7EDCE473-46C0-4D9A-A70A-8A29B48FD2F5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13" creationId="{7551DDE6-060C-4913-B4DF-4E744A960F1D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14" creationId="{1FA8B110-8299-4763-A710-B46CA366CAB2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15" creationId="{3D18400C-22C8-414A-B910-E1267E03FF69}"/>
          </ac:inkMkLst>
        </pc:inkChg>
        <pc:inkChg chg="add">
          <ac:chgData name="Viet Anh Nguyen" userId="b95f61ff061388d5" providerId="LiveId" clId="{D69AC314-BFE5-4660-9154-E65219F83AC9}" dt="2022-03-02T09:22:02.694" v="3684" actId="9405"/>
          <ac:inkMkLst>
            <pc:docMk/>
            <pc:sldMk cId="976442030" sldId="650"/>
            <ac:inkMk id="16" creationId="{9592D254-A2AD-43BE-896E-1DC4C9DB1EEF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17" creationId="{B2AE001E-B0FC-4AC5-B277-2312EA433FEC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18" creationId="{7792086A-62F9-4595-BA08-C4D2942DDEB3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19" creationId="{B27DEB88-987D-49D2-BA3B-FB8DA8F4C791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20" creationId="{3F7A1A3C-22DF-420F-8168-305104C09B13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21" creationId="{61E2181C-BE2A-4801-8BA5-D1E2D20D6EA5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22" creationId="{BE127A39-60A9-4B35-975C-3FF11ABDF77E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23" creationId="{3FBB04C0-D1C2-4ED7-A63D-DFE19AC539B0}"/>
          </ac:inkMkLst>
        </pc:inkChg>
        <pc:inkChg chg="add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24" creationId="{9447BCE4-871F-4862-8D34-DA8C45764BCB}"/>
          </ac:inkMkLst>
        </pc:inkChg>
        <pc:inkChg chg="add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25" creationId="{CD743F93-2695-4F02-A87E-0515DEFF07C9}"/>
          </ac:inkMkLst>
        </pc:inkChg>
        <pc:inkChg chg="add del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26" creationId="{1C7A696F-8F31-4F21-A186-B2E082CD953C}"/>
          </ac:inkMkLst>
        </pc:inkChg>
        <pc:inkChg chg="add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27" creationId="{DD376CC2-73CB-45B1-82A4-D7E318FC69F2}"/>
          </ac:inkMkLst>
        </pc:inkChg>
        <pc:inkChg chg="add">
          <ac:chgData name="Viet Anh Nguyen" userId="b95f61ff061388d5" providerId="LiveId" clId="{D69AC314-BFE5-4660-9154-E65219F83AC9}" dt="2022-03-02T09:22:05.287" v="3692"/>
          <ac:inkMkLst>
            <pc:docMk/>
            <pc:sldMk cId="976442030" sldId="650"/>
            <ac:inkMk id="28" creationId="{39DC45A9-86C6-4822-9D8A-AD50C3AE15EB}"/>
          </ac:inkMkLst>
        </pc:inkChg>
        <pc:inkChg chg="add del">
          <ac:chgData name="Viet Anh Nguyen" userId="b95f61ff061388d5" providerId="LiveId" clId="{D69AC314-BFE5-4660-9154-E65219F83AC9}" dt="2022-03-02T09:22:22.056" v="3702"/>
          <ac:inkMkLst>
            <pc:docMk/>
            <pc:sldMk cId="976442030" sldId="650"/>
            <ac:inkMk id="29" creationId="{AA4F3E05-C866-4262-9BDD-7A9111F19215}"/>
          </ac:inkMkLst>
        </pc:inkChg>
        <pc:inkChg chg="add del">
          <ac:chgData name="Viet Anh Nguyen" userId="b95f61ff061388d5" providerId="LiveId" clId="{D69AC314-BFE5-4660-9154-E65219F83AC9}" dt="2022-03-02T09:22:22.056" v="3702"/>
          <ac:inkMkLst>
            <pc:docMk/>
            <pc:sldMk cId="976442030" sldId="650"/>
            <ac:inkMk id="30" creationId="{6CE2C0F4-36A8-4F72-98D2-1EA65D55E64E}"/>
          </ac:inkMkLst>
        </pc:inkChg>
        <pc:inkChg chg="add del">
          <ac:chgData name="Viet Anh Nguyen" userId="b95f61ff061388d5" providerId="LiveId" clId="{D69AC314-BFE5-4660-9154-E65219F83AC9}" dt="2022-03-02T09:22:22.056" v="3702"/>
          <ac:inkMkLst>
            <pc:docMk/>
            <pc:sldMk cId="976442030" sldId="650"/>
            <ac:inkMk id="31" creationId="{E929EFA8-F678-465B-A231-D1E9C771D297}"/>
          </ac:inkMkLst>
        </pc:inkChg>
        <pc:inkChg chg="add del">
          <ac:chgData name="Viet Anh Nguyen" userId="b95f61ff061388d5" providerId="LiveId" clId="{D69AC314-BFE5-4660-9154-E65219F83AC9}" dt="2022-03-02T09:22:22.056" v="3702"/>
          <ac:inkMkLst>
            <pc:docMk/>
            <pc:sldMk cId="976442030" sldId="650"/>
            <ac:inkMk id="32" creationId="{969BCB2D-49C8-4799-84C3-3AC166C618D3}"/>
          </ac:inkMkLst>
        </pc:inkChg>
        <pc:inkChg chg="add del">
          <ac:chgData name="Viet Anh Nguyen" userId="b95f61ff061388d5" providerId="LiveId" clId="{D69AC314-BFE5-4660-9154-E65219F83AC9}" dt="2022-03-02T09:22:22.056" v="3702"/>
          <ac:inkMkLst>
            <pc:docMk/>
            <pc:sldMk cId="976442030" sldId="650"/>
            <ac:inkMk id="33" creationId="{61F2ACFD-9E23-4CDD-A07C-30BF4890BFD1}"/>
          </ac:inkMkLst>
        </pc:inkChg>
        <pc:inkChg chg="add del">
          <ac:chgData name="Viet Anh Nguyen" userId="b95f61ff061388d5" providerId="LiveId" clId="{D69AC314-BFE5-4660-9154-E65219F83AC9}" dt="2022-03-02T09:22:22.056" v="3702"/>
          <ac:inkMkLst>
            <pc:docMk/>
            <pc:sldMk cId="976442030" sldId="650"/>
            <ac:inkMk id="34" creationId="{4D537458-D75A-430E-A26B-C216CA8D051E}"/>
          </ac:inkMkLst>
        </pc:inkChg>
        <pc:inkChg chg="add del">
          <ac:chgData name="Viet Anh Nguyen" userId="b95f61ff061388d5" providerId="LiveId" clId="{D69AC314-BFE5-4660-9154-E65219F83AC9}" dt="2022-03-02T09:22:22.056" v="3702"/>
          <ac:inkMkLst>
            <pc:docMk/>
            <pc:sldMk cId="976442030" sldId="650"/>
            <ac:inkMk id="35" creationId="{7943A7AB-9829-4064-A8CA-D5B15B21E2B4}"/>
          </ac:inkMkLst>
        </pc:inkChg>
        <pc:inkChg chg="add del">
          <ac:chgData name="Viet Anh Nguyen" userId="b95f61ff061388d5" providerId="LiveId" clId="{D69AC314-BFE5-4660-9154-E65219F83AC9}" dt="2022-03-02T09:22:22.056" v="3702"/>
          <ac:inkMkLst>
            <pc:docMk/>
            <pc:sldMk cId="976442030" sldId="650"/>
            <ac:inkMk id="36" creationId="{7901E348-CDCE-41AC-8846-0E6CEC6306CE}"/>
          </ac:inkMkLst>
        </pc:inkChg>
        <pc:inkChg chg="add del">
          <ac:chgData name="Viet Anh Nguyen" userId="b95f61ff061388d5" providerId="LiveId" clId="{D69AC314-BFE5-4660-9154-E65219F83AC9}" dt="2022-03-02T09:22:22.056" v="3702"/>
          <ac:inkMkLst>
            <pc:docMk/>
            <pc:sldMk cId="976442030" sldId="650"/>
            <ac:inkMk id="37" creationId="{C46E4352-8FCD-4C59-B53A-1370BB1ACE51}"/>
          </ac:inkMkLst>
        </pc:inkChg>
        <pc:inkChg chg="add del">
          <ac:chgData name="Viet Anh Nguyen" userId="b95f61ff061388d5" providerId="LiveId" clId="{D69AC314-BFE5-4660-9154-E65219F83AC9}" dt="2022-03-02T09:22:23.865" v="3707"/>
          <ac:inkMkLst>
            <pc:docMk/>
            <pc:sldMk cId="976442030" sldId="650"/>
            <ac:inkMk id="38" creationId="{FBFBDF78-4CE3-45FF-908A-86F014028B1B}"/>
          </ac:inkMkLst>
        </pc:inkChg>
        <pc:inkChg chg="add">
          <ac:chgData name="Viet Anh Nguyen" userId="b95f61ff061388d5" providerId="LiveId" clId="{D69AC314-BFE5-4660-9154-E65219F83AC9}" dt="2022-03-02T09:22:22.056" v="3702"/>
          <ac:inkMkLst>
            <pc:docMk/>
            <pc:sldMk cId="976442030" sldId="650"/>
            <ac:inkMk id="39" creationId="{3A98D9BC-18F8-4494-8B0E-E103D59ED4C2}"/>
          </ac:inkMkLst>
        </pc:inkChg>
        <pc:inkChg chg="add del">
          <ac:chgData name="Viet Anh Nguyen" userId="b95f61ff061388d5" providerId="LiveId" clId="{D69AC314-BFE5-4660-9154-E65219F83AC9}" dt="2022-03-02T09:22:23.865" v="3707"/>
          <ac:inkMkLst>
            <pc:docMk/>
            <pc:sldMk cId="976442030" sldId="650"/>
            <ac:inkMk id="40" creationId="{CC6CEF5A-19E9-4DFD-8065-3BC4207CFC00}"/>
          </ac:inkMkLst>
        </pc:inkChg>
        <pc:inkChg chg="add del">
          <ac:chgData name="Viet Anh Nguyen" userId="b95f61ff061388d5" providerId="LiveId" clId="{D69AC314-BFE5-4660-9154-E65219F83AC9}" dt="2022-03-02T09:22:23.865" v="3707"/>
          <ac:inkMkLst>
            <pc:docMk/>
            <pc:sldMk cId="976442030" sldId="650"/>
            <ac:inkMk id="41" creationId="{8B081724-947C-4B59-8074-97C4DE759251}"/>
          </ac:inkMkLst>
        </pc:inkChg>
        <pc:inkChg chg="add del">
          <ac:chgData name="Viet Anh Nguyen" userId="b95f61ff061388d5" providerId="LiveId" clId="{D69AC314-BFE5-4660-9154-E65219F83AC9}" dt="2022-03-02T09:22:23.865" v="3707"/>
          <ac:inkMkLst>
            <pc:docMk/>
            <pc:sldMk cId="976442030" sldId="650"/>
            <ac:inkMk id="42" creationId="{F1C6AED8-9DB0-4EAC-92E7-A1B554456DF4}"/>
          </ac:inkMkLst>
        </pc:inkChg>
        <pc:inkChg chg="add del">
          <ac:chgData name="Viet Anh Nguyen" userId="b95f61ff061388d5" providerId="LiveId" clId="{D69AC314-BFE5-4660-9154-E65219F83AC9}" dt="2022-03-02T09:22:23.865" v="3707"/>
          <ac:inkMkLst>
            <pc:docMk/>
            <pc:sldMk cId="976442030" sldId="650"/>
            <ac:inkMk id="43" creationId="{4C3D2BB1-D0A4-480C-8AF2-6592B8E9853E}"/>
          </ac:inkMkLst>
        </pc:inkChg>
        <pc:inkChg chg="add">
          <ac:chgData name="Viet Anh Nguyen" userId="b95f61ff061388d5" providerId="LiveId" clId="{D69AC314-BFE5-4660-9154-E65219F83AC9}" dt="2022-03-02T09:22:23.865" v="3707"/>
          <ac:inkMkLst>
            <pc:docMk/>
            <pc:sldMk cId="976442030" sldId="650"/>
            <ac:inkMk id="44" creationId="{AD1527AD-E30E-45CA-BD81-0C29F3BA46F8}"/>
          </ac:inkMkLst>
        </pc:inkChg>
        <pc:inkChg chg="add del">
          <ac:chgData name="Viet Anh Nguyen" userId="b95f61ff061388d5" providerId="LiveId" clId="{D69AC314-BFE5-4660-9154-E65219F83AC9}" dt="2022-03-02T09:22:30.028" v="3717"/>
          <ac:inkMkLst>
            <pc:docMk/>
            <pc:sldMk cId="976442030" sldId="650"/>
            <ac:inkMk id="45" creationId="{67789D7B-06F9-4A01-907E-0FC075BBAD6D}"/>
          </ac:inkMkLst>
        </pc:inkChg>
        <pc:inkChg chg="add del">
          <ac:chgData name="Viet Anh Nguyen" userId="b95f61ff061388d5" providerId="LiveId" clId="{D69AC314-BFE5-4660-9154-E65219F83AC9}" dt="2022-03-02T09:22:30.028" v="3717"/>
          <ac:inkMkLst>
            <pc:docMk/>
            <pc:sldMk cId="976442030" sldId="650"/>
            <ac:inkMk id="46" creationId="{A9C63F37-831D-4D92-9F38-07ED39009BB2}"/>
          </ac:inkMkLst>
        </pc:inkChg>
        <pc:inkChg chg="add del">
          <ac:chgData name="Viet Anh Nguyen" userId="b95f61ff061388d5" providerId="LiveId" clId="{D69AC314-BFE5-4660-9154-E65219F83AC9}" dt="2022-03-02T09:22:30.028" v="3717"/>
          <ac:inkMkLst>
            <pc:docMk/>
            <pc:sldMk cId="976442030" sldId="650"/>
            <ac:inkMk id="47" creationId="{BEEDE448-200A-453F-82B9-294B169CB92C}"/>
          </ac:inkMkLst>
        </pc:inkChg>
        <pc:inkChg chg="add del">
          <ac:chgData name="Viet Anh Nguyen" userId="b95f61ff061388d5" providerId="LiveId" clId="{D69AC314-BFE5-4660-9154-E65219F83AC9}" dt="2022-03-02T09:22:30.028" v="3717"/>
          <ac:inkMkLst>
            <pc:docMk/>
            <pc:sldMk cId="976442030" sldId="650"/>
            <ac:inkMk id="48" creationId="{89B4A7B0-5791-42A4-9DC6-30D48B82E683}"/>
          </ac:inkMkLst>
        </pc:inkChg>
        <pc:inkChg chg="add del">
          <ac:chgData name="Viet Anh Nguyen" userId="b95f61ff061388d5" providerId="LiveId" clId="{D69AC314-BFE5-4660-9154-E65219F83AC9}" dt="2022-03-02T09:22:30.028" v="3717"/>
          <ac:inkMkLst>
            <pc:docMk/>
            <pc:sldMk cId="976442030" sldId="650"/>
            <ac:inkMk id="49" creationId="{B0E3F8D8-6684-4DBF-92FF-B19BB41EC2FF}"/>
          </ac:inkMkLst>
        </pc:inkChg>
        <pc:inkChg chg="add del">
          <ac:chgData name="Viet Anh Nguyen" userId="b95f61ff061388d5" providerId="LiveId" clId="{D69AC314-BFE5-4660-9154-E65219F83AC9}" dt="2022-03-02T09:22:30.028" v="3717"/>
          <ac:inkMkLst>
            <pc:docMk/>
            <pc:sldMk cId="976442030" sldId="650"/>
            <ac:inkMk id="50" creationId="{1FD23BA9-742E-4286-A342-7ECD605B3AAF}"/>
          </ac:inkMkLst>
        </pc:inkChg>
        <pc:inkChg chg="add del">
          <ac:chgData name="Viet Anh Nguyen" userId="b95f61ff061388d5" providerId="LiveId" clId="{D69AC314-BFE5-4660-9154-E65219F83AC9}" dt="2022-03-02T09:22:30.028" v="3717"/>
          <ac:inkMkLst>
            <pc:docMk/>
            <pc:sldMk cId="976442030" sldId="650"/>
            <ac:inkMk id="51" creationId="{2C53EA5F-E3CA-4D6B-A009-6B625EB8E274}"/>
          </ac:inkMkLst>
        </pc:inkChg>
        <pc:inkChg chg="add del">
          <ac:chgData name="Viet Anh Nguyen" userId="b95f61ff061388d5" providerId="LiveId" clId="{D69AC314-BFE5-4660-9154-E65219F83AC9}" dt="2022-03-02T09:22:30.028" v="3717"/>
          <ac:inkMkLst>
            <pc:docMk/>
            <pc:sldMk cId="976442030" sldId="650"/>
            <ac:inkMk id="52" creationId="{7292F638-5C5E-4355-8F2F-B7A65C31DE12}"/>
          </ac:inkMkLst>
        </pc:inkChg>
        <pc:inkChg chg="add del">
          <ac:chgData name="Viet Anh Nguyen" userId="b95f61ff061388d5" providerId="LiveId" clId="{D69AC314-BFE5-4660-9154-E65219F83AC9}" dt="2022-03-02T09:22:30.028" v="3717"/>
          <ac:inkMkLst>
            <pc:docMk/>
            <pc:sldMk cId="976442030" sldId="650"/>
            <ac:inkMk id="53" creationId="{DEE8F96D-8AA4-41B4-8B56-0D0323DF58A5}"/>
          </ac:inkMkLst>
        </pc:inkChg>
        <pc:inkChg chg="add">
          <ac:chgData name="Viet Anh Nguyen" userId="b95f61ff061388d5" providerId="LiveId" clId="{D69AC314-BFE5-4660-9154-E65219F83AC9}" dt="2022-03-02T09:22:30.028" v="3717"/>
          <ac:inkMkLst>
            <pc:docMk/>
            <pc:sldMk cId="976442030" sldId="650"/>
            <ac:inkMk id="54" creationId="{916751F8-C4DA-4415-B373-14A4496D0030}"/>
          </ac:inkMkLst>
        </pc:inkChg>
        <pc:inkChg chg="add del">
          <ac:chgData name="Viet Anh Nguyen" userId="b95f61ff061388d5" providerId="LiveId" clId="{D69AC314-BFE5-4660-9154-E65219F83AC9}" dt="2022-03-02T09:22:48.989" v="3724"/>
          <ac:inkMkLst>
            <pc:docMk/>
            <pc:sldMk cId="976442030" sldId="650"/>
            <ac:inkMk id="55" creationId="{FA0A319E-761B-40AD-B683-5FA57D222A07}"/>
          </ac:inkMkLst>
        </pc:inkChg>
        <pc:inkChg chg="add del">
          <ac:chgData name="Viet Anh Nguyen" userId="b95f61ff061388d5" providerId="LiveId" clId="{D69AC314-BFE5-4660-9154-E65219F83AC9}" dt="2022-03-02T09:22:48.989" v="3724"/>
          <ac:inkMkLst>
            <pc:docMk/>
            <pc:sldMk cId="976442030" sldId="650"/>
            <ac:inkMk id="56" creationId="{600E2B24-A3A6-4929-81EA-B29AF8CDD6AE}"/>
          </ac:inkMkLst>
        </pc:inkChg>
        <pc:inkChg chg="add del">
          <ac:chgData name="Viet Anh Nguyen" userId="b95f61ff061388d5" providerId="LiveId" clId="{D69AC314-BFE5-4660-9154-E65219F83AC9}" dt="2022-03-02T09:22:48.989" v="3724"/>
          <ac:inkMkLst>
            <pc:docMk/>
            <pc:sldMk cId="976442030" sldId="650"/>
            <ac:inkMk id="57" creationId="{6F9E6F54-310B-48F4-BB58-BB72E220EFD8}"/>
          </ac:inkMkLst>
        </pc:inkChg>
        <pc:inkChg chg="add del">
          <ac:chgData name="Viet Anh Nguyen" userId="b95f61ff061388d5" providerId="LiveId" clId="{D69AC314-BFE5-4660-9154-E65219F83AC9}" dt="2022-03-02T09:22:48.989" v="3724"/>
          <ac:inkMkLst>
            <pc:docMk/>
            <pc:sldMk cId="976442030" sldId="650"/>
            <ac:inkMk id="58" creationId="{B6612D20-AF42-41F4-A608-8112F24B3909}"/>
          </ac:inkMkLst>
        </pc:inkChg>
        <pc:inkChg chg="add del">
          <ac:chgData name="Viet Anh Nguyen" userId="b95f61ff061388d5" providerId="LiveId" clId="{D69AC314-BFE5-4660-9154-E65219F83AC9}" dt="2022-03-02T09:22:48.989" v="3724"/>
          <ac:inkMkLst>
            <pc:docMk/>
            <pc:sldMk cId="976442030" sldId="650"/>
            <ac:inkMk id="59" creationId="{2C7517BF-1037-48E6-AA06-AA9754BA91AB}"/>
          </ac:inkMkLst>
        </pc:inkChg>
        <pc:inkChg chg="add del">
          <ac:chgData name="Viet Anh Nguyen" userId="b95f61ff061388d5" providerId="LiveId" clId="{D69AC314-BFE5-4660-9154-E65219F83AC9}" dt="2022-03-02T09:22:48.989" v="3724"/>
          <ac:inkMkLst>
            <pc:docMk/>
            <pc:sldMk cId="976442030" sldId="650"/>
            <ac:inkMk id="60" creationId="{A80E2BFD-860A-4FC6-B213-6076A3618ACB}"/>
          </ac:inkMkLst>
        </pc:inkChg>
        <pc:inkChg chg="add">
          <ac:chgData name="Viet Anh Nguyen" userId="b95f61ff061388d5" providerId="LiveId" clId="{D69AC314-BFE5-4660-9154-E65219F83AC9}" dt="2022-03-02T09:22:48.989" v="3724"/>
          <ac:inkMkLst>
            <pc:docMk/>
            <pc:sldMk cId="976442030" sldId="650"/>
            <ac:inkMk id="61" creationId="{23041548-EC57-4DF8-8023-4D33FB5A802C}"/>
          </ac:inkMkLst>
        </pc:inkChg>
        <pc:inkChg chg="add del">
          <ac:chgData name="Viet Anh Nguyen" userId="b95f61ff061388d5" providerId="LiveId" clId="{D69AC314-BFE5-4660-9154-E65219F83AC9}" dt="2022-03-02T09:22:50.495" v="3727"/>
          <ac:inkMkLst>
            <pc:docMk/>
            <pc:sldMk cId="976442030" sldId="650"/>
            <ac:inkMk id="62" creationId="{8B317B1F-B770-4725-B188-267F2C396327}"/>
          </ac:inkMkLst>
        </pc:inkChg>
        <pc:inkChg chg="add del">
          <ac:chgData name="Viet Anh Nguyen" userId="b95f61ff061388d5" providerId="LiveId" clId="{D69AC314-BFE5-4660-9154-E65219F83AC9}" dt="2022-03-02T09:22:50.495" v="3727"/>
          <ac:inkMkLst>
            <pc:docMk/>
            <pc:sldMk cId="976442030" sldId="650"/>
            <ac:inkMk id="63" creationId="{5AC0667D-3F84-47AD-88FA-EA696303A238}"/>
          </ac:inkMkLst>
        </pc:inkChg>
        <pc:inkChg chg="add del">
          <ac:chgData name="Viet Anh Nguyen" userId="b95f61ff061388d5" providerId="LiveId" clId="{D69AC314-BFE5-4660-9154-E65219F83AC9}" dt="2022-03-02T09:22:56.778" v="3729"/>
          <ac:inkMkLst>
            <pc:docMk/>
            <pc:sldMk cId="976442030" sldId="650"/>
            <ac:inkMk id="64" creationId="{4E00F7A4-B02B-4DBE-B9A1-D30A85371353}"/>
          </ac:inkMkLst>
        </pc:inkChg>
        <pc:inkChg chg="add">
          <ac:chgData name="Viet Anh Nguyen" userId="b95f61ff061388d5" providerId="LiveId" clId="{D69AC314-BFE5-4660-9154-E65219F83AC9}" dt="2022-03-02T09:22:53.422" v="3728" actId="9405"/>
          <ac:inkMkLst>
            <pc:docMk/>
            <pc:sldMk cId="976442030" sldId="650"/>
            <ac:inkMk id="65" creationId="{7F76CFDF-1638-4C18-988D-B3B296F829F7}"/>
          </ac:inkMkLst>
        </pc:inkChg>
        <pc:inkChg chg="add">
          <ac:chgData name="Viet Anh Nguyen" userId="b95f61ff061388d5" providerId="LiveId" clId="{D69AC314-BFE5-4660-9154-E65219F83AC9}" dt="2022-03-02T09:22:59.349" v="3730" actId="9405"/>
          <ac:inkMkLst>
            <pc:docMk/>
            <pc:sldMk cId="976442030" sldId="650"/>
            <ac:inkMk id="66" creationId="{B5E0A515-1554-42DD-9788-229062B58EE2}"/>
          </ac:inkMkLst>
        </pc:inkChg>
        <pc:inkChg chg="add del">
          <ac:chgData name="Viet Anh Nguyen" userId="b95f61ff061388d5" providerId="LiveId" clId="{D69AC314-BFE5-4660-9154-E65219F83AC9}" dt="2022-03-02T09:23:02.636" v="3735"/>
          <ac:inkMkLst>
            <pc:docMk/>
            <pc:sldMk cId="976442030" sldId="650"/>
            <ac:inkMk id="67" creationId="{0FFAFF40-269E-4E91-A49B-1AC520E79D13}"/>
          </ac:inkMkLst>
        </pc:inkChg>
        <pc:inkChg chg="add del">
          <ac:chgData name="Viet Anh Nguyen" userId="b95f61ff061388d5" providerId="LiveId" clId="{D69AC314-BFE5-4660-9154-E65219F83AC9}" dt="2022-03-02T09:23:02.636" v="3735"/>
          <ac:inkMkLst>
            <pc:docMk/>
            <pc:sldMk cId="976442030" sldId="650"/>
            <ac:inkMk id="68" creationId="{3EC5BDC3-2FF2-45B7-B9BD-C0198A0905D0}"/>
          </ac:inkMkLst>
        </pc:inkChg>
        <pc:inkChg chg="add del">
          <ac:chgData name="Viet Anh Nguyen" userId="b95f61ff061388d5" providerId="LiveId" clId="{D69AC314-BFE5-4660-9154-E65219F83AC9}" dt="2022-03-02T09:23:02.636" v="3735"/>
          <ac:inkMkLst>
            <pc:docMk/>
            <pc:sldMk cId="976442030" sldId="650"/>
            <ac:inkMk id="69" creationId="{6012A505-3ACB-4BF1-A731-C45891145BC2}"/>
          </ac:inkMkLst>
        </pc:inkChg>
        <pc:inkChg chg="add del">
          <ac:chgData name="Viet Anh Nguyen" userId="b95f61ff061388d5" providerId="LiveId" clId="{D69AC314-BFE5-4660-9154-E65219F83AC9}" dt="2022-03-02T09:23:02.636" v="3735"/>
          <ac:inkMkLst>
            <pc:docMk/>
            <pc:sldMk cId="976442030" sldId="650"/>
            <ac:inkMk id="70" creationId="{83583509-0DF1-43FB-AC05-8A9C43DDA05A}"/>
          </ac:inkMkLst>
        </pc:inkChg>
        <pc:inkChg chg="add">
          <ac:chgData name="Viet Anh Nguyen" userId="b95f61ff061388d5" providerId="LiveId" clId="{D69AC314-BFE5-4660-9154-E65219F83AC9}" dt="2022-03-02T09:23:02.636" v="3735"/>
          <ac:inkMkLst>
            <pc:docMk/>
            <pc:sldMk cId="976442030" sldId="650"/>
            <ac:inkMk id="71" creationId="{F63D83C5-0506-4165-9E4C-EC1CA6B3F4D6}"/>
          </ac:inkMkLst>
        </pc:inkChg>
        <pc:inkChg chg="add del">
          <ac:chgData name="Viet Anh Nguyen" userId="b95f61ff061388d5" providerId="LiveId" clId="{D69AC314-BFE5-4660-9154-E65219F83AC9}" dt="2022-03-02T09:23:03.926" v="3738"/>
          <ac:inkMkLst>
            <pc:docMk/>
            <pc:sldMk cId="976442030" sldId="650"/>
            <ac:inkMk id="72" creationId="{3DA62062-C3BF-4B0F-BA69-F13796A54E00}"/>
          </ac:inkMkLst>
        </pc:inkChg>
        <pc:inkChg chg="add del">
          <ac:chgData name="Viet Anh Nguyen" userId="b95f61ff061388d5" providerId="LiveId" clId="{D69AC314-BFE5-4660-9154-E65219F83AC9}" dt="2022-03-02T09:23:03.926" v="3738"/>
          <ac:inkMkLst>
            <pc:docMk/>
            <pc:sldMk cId="976442030" sldId="650"/>
            <ac:inkMk id="73" creationId="{894D17E5-DDC3-4114-AEF8-A20D7708483D}"/>
          </ac:inkMkLst>
        </pc:inkChg>
        <pc:inkChg chg="add">
          <ac:chgData name="Viet Anh Nguyen" userId="b95f61ff061388d5" providerId="LiveId" clId="{D69AC314-BFE5-4660-9154-E65219F83AC9}" dt="2022-03-02T09:23:03.926" v="3738"/>
          <ac:inkMkLst>
            <pc:docMk/>
            <pc:sldMk cId="976442030" sldId="650"/>
            <ac:inkMk id="74" creationId="{853E5D50-DB14-44B3-8B94-07B1A9DEB8D1}"/>
          </ac:inkMkLst>
        </pc:inkChg>
        <pc:inkChg chg="add del">
          <ac:chgData name="Viet Anh Nguyen" userId="b95f61ff061388d5" providerId="LiveId" clId="{D69AC314-BFE5-4660-9154-E65219F83AC9}" dt="2022-03-02T09:23:10.964" v="3741"/>
          <ac:inkMkLst>
            <pc:docMk/>
            <pc:sldMk cId="976442030" sldId="650"/>
            <ac:inkMk id="75" creationId="{E7B601A8-596F-4007-80F8-03D83A5463CE}"/>
          </ac:inkMkLst>
        </pc:inkChg>
        <pc:inkChg chg="add del">
          <ac:chgData name="Viet Anh Nguyen" userId="b95f61ff061388d5" providerId="LiveId" clId="{D69AC314-BFE5-4660-9154-E65219F83AC9}" dt="2022-03-02T09:23:10.964" v="3741"/>
          <ac:inkMkLst>
            <pc:docMk/>
            <pc:sldMk cId="976442030" sldId="650"/>
            <ac:inkMk id="76" creationId="{A9CCCD96-5D9F-44AD-996A-D87A4C00C81F}"/>
          </ac:inkMkLst>
        </pc:inkChg>
        <pc:inkChg chg="add">
          <ac:chgData name="Viet Anh Nguyen" userId="b95f61ff061388d5" providerId="LiveId" clId="{D69AC314-BFE5-4660-9154-E65219F83AC9}" dt="2022-03-02T09:23:10.964" v="3741"/>
          <ac:inkMkLst>
            <pc:docMk/>
            <pc:sldMk cId="976442030" sldId="650"/>
            <ac:inkMk id="77" creationId="{A79497CA-A3A2-4975-99F1-541461C5DC20}"/>
          </ac:inkMkLst>
        </pc:inkChg>
        <pc:inkChg chg="add">
          <ac:chgData name="Viet Anh Nguyen" userId="b95f61ff061388d5" providerId="LiveId" clId="{D69AC314-BFE5-4660-9154-E65219F83AC9}" dt="2022-03-02T09:23:11.599" v="3742" actId="9405"/>
          <ac:inkMkLst>
            <pc:docMk/>
            <pc:sldMk cId="976442030" sldId="650"/>
            <ac:inkMk id="78" creationId="{23BB6161-66A5-40CA-94C4-3F9E3274DBF7}"/>
          </ac:inkMkLst>
        </pc:inkChg>
        <pc:inkChg chg="add del">
          <ac:chgData name="Viet Anh Nguyen" userId="b95f61ff061388d5" providerId="LiveId" clId="{D69AC314-BFE5-4660-9154-E65219F83AC9}" dt="2022-03-02T09:23:16.245" v="3745"/>
          <ac:inkMkLst>
            <pc:docMk/>
            <pc:sldMk cId="976442030" sldId="650"/>
            <ac:inkMk id="79" creationId="{2BEB1C48-04A0-45E4-8484-6B75C837908E}"/>
          </ac:inkMkLst>
        </pc:inkChg>
        <pc:inkChg chg="add del">
          <ac:chgData name="Viet Anh Nguyen" userId="b95f61ff061388d5" providerId="LiveId" clId="{D69AC314-BFE5-4660-9154-E65219F83AC9}" dt="2022-03-02T09:23:16.245" v="3745"/>
          <ac:inkMkLst>
            <pc:docMk/>
            <pc:sldMk cId="976442030" sldId="650"/>
            <ac:inkMk id="80" creationId="{89C85C1C-B0B4-46F4-B61B-7BBE3C8EDAED}"/>
          </ac:inkMkLst>
        </pc:inkChg>
        <pc:inkChg chg="add">
          <ac:chgData name="Viet Anh Nguyen" userId="b95f61ff061388d5" providerId="LiveId" clId="{D69AC314-BFE5-4660-9154-E65219F83AC9}" dt="2022-03-02T09:23:16.245" v="3745"/>
          <ac:inkMkLst>
            <pc:docMk/>
            <pc:sldMk cId="976442030" sldId="650"/>
            <ac:inkMk id="81" creationId="{EFC333E9-884E-4DFF-B810-02151267D93F}"/>
          </ac:inkMkLst>
        </pc:inkChg>
        <pc:inkChg chg="add del">
          <ac:chgData name="Viet Anh Nguyen" userId="b95f61ff061388d5" providerId="LiveId" clId="{D69AC314-BFE5-4660-9154-E65219F83AC9}" dt="2022-03-02T09:23:22.561" v="3755"/>
          <ac:inkMkLst>
            <pc:docMk/>
            <pc:sldMk cId="976442030" sldId="650"/>
            <ac:inkMk id="82" creationId="{53F9CABC-5747-4FD9-9915-7F5C0B910C42}"/>
          </ac:inkMkLst>
        </pc:inkChg>
        <pc:inkChg chg="add">
          <ac:chgData name="Viet Anh Nguyen" userId="b95f61ff061388d5" providerId="LiveId" clId="{D69AC314-BFE5-4660-9154-E65219F83AC9}" dt="2022-03-02T09:23:17.198" v="3747" actId="9405"/>
          <ac:inkMkLst>
            <pc:docMk/>
            <pc:sldMk cId="976442030" sldId="650"/>
            <ac:inkMk id="83" creationId="{BFF94B77-0F3F-4DAA-B8FC-9C9502D07257}"/>
          </ac:inkMkLst>
        </pc:inkChg>
        <pc:inkChg chg="add">
          <ac:chgData name="Viet Anh Nguyen" userId="b95f61ff061388d5" providerId="LiveId" clId="{D69AC314-BFE5-4660-9154-E65219F83AC9}" dt="2022-03-02T09:23:17.518" v="3748" actId="9405"/>
          <ac:inkMkLst>
            <pc:docMk/>
            <pc:sldMk cId="976442030" sldId="650"/>
            <ac:inkMk id="84" creationId="{1F0A98A2-7801-4386-BF30-E495006F230D}"/>
          </ac:inkMkLst>
        </pc:inkChg>
        <pc:inkChg chg="add">
          <ac:chgData name="Viet Anh Nguyen" userId="b95f61ff061388d5" providerId="LiveId" clId="{D69AC314-BFE5-4660-9154-E65219F83AC9}" dt="2022-03-02T09:23:17.813" v="3749" actId="9405"/>
          <ac:inkMkLst>
            <pc:docMk/>
            <pc:sldMk cId="976442030" sldId="650"/>
            <ac:inkMk id="85" creationId="{AE4549D9-12DA-4E59-9165-3C88C4D818B9}"/>
          </ac:inkMkLst>
        </pc:inkChg>
        <pc:inkChg chg="add del">
          <ac:chgData name="Viet Anh Nguyen" userId="b95f61ff061388d5" providerId="LiveId" clId="{D69AC314-BFE5-4660-9154-E65219F83AC9}" dt="2022-03-02T09:23:22.561" v="3755"/>
          <ac:inkMkLst>
            <pc:docMk/>
            <pc:sldMk cId="976442030" sldId="650"/>
            <ac:inkMk id="86" creationId="{DA7453E5-3A75-4ABD-8A11-C29941F00EA6}"/>
          </ac:inkMkLst>
        </pc:inkChg>
        <pc:inkChg chg="add del">
          <ac:chgData name="Viet Anh Nguyen" userId="b95f61ff061388d5" providerId="LiveId" clId="{D69AC314-BFE5-4660-9154-E65219F83AC9}" dt="2022-03-02T09:23:22.561" v="3755"/>
          <ac:inkMkLst>
            <pc:docMk/>
            <pc:sldMk cId="976442030" sldId="650"/>
            <ac:inkMk id="87" creationId="{085E32FF-0399-40B9-9EF1-026302E53EFD}"/>
          </ac:inkMkLst>
        </pc:inkChg>
        <pc:inkChg chg="add del">
          <ac:chgData name="Viet Anh Nguyen" userId="b95f61ff061388d5" providerId="LiveId" clId="{D69AC314-BFE5-4660-9154-E65219F83AC9}" dt="2022-03-02T09:23:22.561" v="3755"/>
          <ac:inkMkLst>
            <pc:docMk/>
            <pc:sldMk cId="976442030" sldId="650"/>
            <ac:inkMk id="88" creationId="{40E7ABAC-87EC-4099-8FD4-CF48D47C6EF7}"/>
          </ac:inkMkLst>
        </pc:inkChg>
        <pc:inkChg chg="add del">
          <ac:chgData name="Viet Anh Nguyen" userId="b95f61ff061388d5" providerId="LiveId" clId="{D69AC314-BFE5-4660-9154-E65219F83AC9}" dt="2022-03-02T09:23:22.561" v="3755"/>
          <ac:inkMkLst>
            <pc:docMk/>
            <pc:sldMk cId="976442030" sldId="650"/>
            <ac:inkMk id="89" creationId="{E602E771-483B-412B-ACD7-898B76B57FEA}"/>
          </ac:inkMkLst>
        </pc:inkChg>
        <pc:inkChg chg="add del">
          <ac:chgData name="Viet Anh Nguyen" userId="b95f61ff061388d5" providerId="LiveId" clId="{D69AC314-BFE5-4660-9154-E65219F83AC9}" dt="2022-03-02T09:23:22.561" v="3755"/>
          <ac:inkMkLst>
            <pc:docMk/>
            <pc:sldMk cId="976442030" sldId="650"/>
            <ac:inkMk id="90" creationId="{5EFBEC4D-6440-486B-B946-7509D8DDC697}"/>
          </ac:inkMkLst>
        </pc:inkChg>
        <pc:inkChg chg="add">
          <ac:chgData name="Viet Anh Nguyen" userId="b95f61ff061388d5" providerId="LiveId" clId="{D69AC314-BFE5-4660-9154-E65219F83AC9}" dt="2022-03-02T09:23:22.561" v="3755"/>
          <ac:inkMkLst>
            <pc:docMk/>
            <pc:sldMk cId="976442030" sldId="650"/>
            <ac:inkMk id="91" creationId="{169DE57F-08CB-4464-A319-9BAC83922C41}"/>
          </ac:inkMkLst>
        </pc:inkChg>
        <pc:inkChg chg="add del">
          <ac:chgData name="Viet Anh Nguyen" userId="b95f61ff061388d5" providerId="LiveId" clId="{D69AC314-BFE5-4660-9154-E65219F83AC9}" dt="2022-03-02T09:23:24.203" v="3758"/>
          <ac:inkMkLst>
            <pc:docMk/>
            <pc:sldMk cId="976442030" sldId="650"/>
            <ac:inkMk id="92" creationId="{D2ABF939-E518-4E04-B9BF-205C86E71E04}"/>
          </ac:inkMkLst>
        </pc:inkChg>
        <pc:inkChg chg="add del">
          <ac:chgData name="Viet Anh Nguyen" userId="b95f61ff061388d5" providerId="LiveId" clId="{D69AC314-BFE5-4660-9154-E65219F83AC9}" dt="2022-03-02T09:23:24.203" v="3758"/>
          <ac:inkMkLst>
            <pc:docMk/>
            <pc:sldMk cId="976442030" sldId="650"/>
            <ac:inkMk id="93" creationId="{B0E325E8-6439-4C3A-95FE-B8173E731EB0}"/>
          </ac:inkMkLst>
        </pc:inkChg>
        <pc:inkChg chg="add del">
          <ac:chgData name="Viet Anh Nguyen" userId="b95f61ff061388d5" providerId="LiveId" clId="{D69AC314-BFE5-4660-9154-E65219F83AC9}" dt="2022-03-02T09:23:25.735" v="3761"/>
          <ac:inkMkLst>
            <pc:docMk/>
            <pc:sldMk cId="976442030" sldId="650"/>
            <ac:inkMk id="94" creationId="{1A11C9A8-F980-47A6-8407-AE6CD71C01D3}"/>
          </ac:inkMkLst>
        </pc:inkChg>
        <pc:inkChg chg="add del">
          <ac:chgData name="Viet Anh Nguyen" userId="b95f61ff061388d5" providerId="LiveId" clId="{D69AC314-BFE5-4660-9154-E65219F83AC9}" dt="2022-03-02T09:23:25.735" v="3761"/>
          <ac:inkMkLst>
            <pc:docMk/>
            <pc:sldMk cId="976442030" sldId="650"/>
            <ac:inkMk id="95" creationId="{8974DF4B-04FD-4E7E-A989-DD367F31F130}"/>
          </ac:inkMkLst>
        </pc:inkChg>
        <pc:inkChg chg="add del">
          <ac:chgData name="Viet Anh Nguyen" userId="b95f61ff061388d5" providerId="LiveId" clId="{D69AC314-BFE5-4660-9154-E65219F83AC9}" dt="2022-03-02T09:23:25.735" v="3761"/>
          <ac:inkMkLst>
            <pc:docMk/>
            <pc:sldMk cId="976442030" sldId="650"/>
            <ac:inkMk id="96" creationId="{514111AF-C5D6-4B90-AB0B-A8A755B90D94}"/>
          </ac:inkMkLst>
        </pc:inkChg>
        <pc:inkChg chg="add del">
          <ac:chgData name="Viet Anh Nguyen" userId="b95f61ff061388d5" providerId="LiveId" clId="{D69AC314-BFE5-4660-9154-E65219F83AC9}" dt="2022-03-02T09:23:26.864" v="3764"/>
          <ac:inkMkLst>
            <pc:docMk/>
            <pc:sldMk cId="976442030" sldId="650"/>
            <ac:inkMk id="97" creationId="{B825FC71-4944-4F59-9CE5-253B08A6316C}"/>
          </ac:inkMkLst>
        </pc:inkChg>
        <pc:inkChg chg="add del">
          <ac:chgData name="Viet Anh Nguyen" userId="b95f61ff061388d5" providerId="LiveId" clId="{D69AC314-BFE5-4660-9154-E65219F83AC9}" dt="2022-03-02T09:23:26.864" v="3764"/>
          <ac:inkMkLst>
            <pc:docMk/>
            <pc:sldMk cId="976442030" sldId="650"/>
            <ac:inkMk id="98" creationId="{DB313C00-F76E-4856-AE2D-BD017CF8D940}"/>
          </ac:inkMkLst>
        </pc:inkChg>
        <pc:inkChg chg="add del">
          <ac:chgData name="Viet Anh Nguyen" userId="b95f61ff061388d5" providerId="LiveId" clId="{D69AC314-BFE5-4660-9154-E65219F83AC9}" dt="2022-03-02T09:23:26.864" v="3764"/>
          <ac:inkMkLst>
            <pc:docMk/>
            <pc:sldMk cId="976442030" sldId="650"/>
            <ac:inkMk id="99" creationId="{0C0033B6-A9A6-45F0-92A2-F22AED4C5B56}"/>
          </ac:inkMkLst>
        </pc:inkChg>
        <pc:inkChg chg="add">
          <ac:chgData name="Viet Anh Nguyen" userId="b95f61ff061388d5" providerId="LiveId" clId="{D69AC314-BFE5-4660-9154-E65219F83AC9}" dt="2022-03-02T09:23:26.864" v="3764"/>
          <ac:inkMkLst>
            <pc:docMk/>
            <pc:sldMk cId="976442030" sldId="650"/>
            <ac:inkMk id="100" creationId="{A2883BA1-B29E-408F-B207-AE435CC7F7F0}"/>
          </ac:inkMkLst>
        </pc:inkChg>
        <pc:inkChg chg="add del">
          <ac:chgData name="Viet Anh Nguyen" userId="b95f61ff061388d5" providerId="LiveId" clId="{D69AC314-BFE5-4660-9154-E65219F83AC9}" dt="2022-03-02T09:23:32.068" v="3771"/>
          <ac:inkMkLst>
            <pc:docMk/>
            <pc:sldMk cId="976442030" sldId="650"/>
            <ac:inkMk id="101" creationId="{B370D3AD-5DCE-465B-B417-166711F3C4C3}"/>
          </ac:inkMkLst>
        </pc:inkChg>
        <pc:inkChg chg="add del">
          <ac:chgData name="Viet Anh Nguyen" userId="b95f61ff061388d5" providerId="LiveId" clId="{D69AC314-BFE5-4660-9154-E65219F83AC9}" dt="2022-03-02T09:23:32.068" v="3771"/>
          <ac:inkMkLst>
            <pc:docMk/>
            <pc:sldMk cId="976442030" sldId="650"/>
            <ac:inkMk id="102" creationId="{12ADDA43-E6E2-45A0-B8A4-4FD8A0A0B837}"/>
          </ac:inkMkLst>
        </pc:inkChg>
        <pc:inkChg chg="add del">
          <ac:chgData name="Viet Anh Nguyen" userId="b95f61ff061388d5" providerId="LiveId" clId="{D69AC314-BFE5-4660-9154-E65219F83AC9}" dt="2022-03-02T09:23:32.068" v="3771"/>
          <ac:inkMkLst>
            <pc:docMk/>
            <pc:sldMk cId="976442030" sldId="650"/>
            <ac:inkMk id="103" creationId="{8FD94A80-127A-437F-9C47-D0DAD9B733CB}"/>
          </ac:inkMkLst>
        </pc:inkChg>
        <pc:inkChg chg="add del">
          <ac:chgData name="Viet Anh Nguyen" userId="b95f61ff061388d5" providerId="LiveId" clId="{D69AC314-BFE5-4660-9154-E65219F83AC9}" dt="2022-03-02T09:23:32.068" v="3771"/>
          <ac:inkMkLst>
            <pc:docMk/>
            <pc:sldMk cId="976442030" sldId="650"/>
            <ac:inkMk id="104" creationId="{D71229BF-2BAC-495C-A13B-D182D1DF2862}"/>
          </ac:inkMkLst>
        </pc:inkChg>
        <pc:inkChg chg="add del">
          <ac:chgData name="Viet Anh Nguyen" userId="b95f61ff061388d5" providerId="LiveId" clId="{D69AC314-BFE5-4660-9154-E65219F83AC9}" dt="2022-03-02T09:23:32.068" v="3771"/>
          <ac:inkMkLst>
            <pc:docMk/>
            <pc:sldMk cId="976442030" sldId="650"/>
            <ac:inkMk id="105" creationId="{BD1A0694-B1CB-4EEF-BE2E-9B2645C78CE4}"/>
          </ac:inkMkLst>
        </pc:inkChg>
        <pc:inkChg chg="add del">
          <ac:chgData name="Viet Anh Nguyen" userId="b95f61ff061388d5" providerId="LiveId" clId="{D69AC314-BFE5-4660-9154-E65219F83AC9}" dt="2022-03-02T09:23:32.068" v="3771"/>
          <ac:inkMkLst>
            <pc:docMk/>
            <pc:sldMk cId="976442030" sldId="650"/>
            <ac:inkMk id="106" creationId="{B81E074B-D372-4841-93CA-4C33A4CDECFA}"/>
          </ac:inkMkLst>
        </pc:inkChg>
        <pc:inkChg chg="add del">
          <ac:chgData name="Viet Anh Nguyen" userId="b95f61ff061388d5" providerId="LiveId" clId="{D69AC314-BFE5-4660-9154-E65219F83AC9}" dt="2022-03-02T09:23:33.060" v="3775"/>
          <ac:inkMkLst>
            <pc:docMk/>
            <pc:sldMk cId="976442030" sldId="650"/>
            <ac:inkMk id="107" creationId="{893A4B54-AE3F-446C-983A-72967A87B557}"/>
          </ac:inkMkLst>
        </pc:inkChg>
        <pc:inkChg chg="add del">
          <ac:chgData name="Viet Anh Nguyen" userId="b95f61ff061388d5" providerId="LiveId" clId="{D69AC314-BFE5-4660-9154-E65219F83AC9}" dt="2022-03-02T09:23:33.060" v="3775"/>
          <ac:inkMkLst>
            <pc:docMk/>
            <pc:sldMk cId="976442030" sldId="650"/>
            <ac:inkMk id="108" creationId="{C26BCB8F-CF38-4B91-A622-9898FD491010}"/>
          </ac:inkMkLst>
        </pc:inkChg>
        <pc:inkChg chg="add del">
          <ac:chgData name="Viet Anh Nguyen" userId="b95f61ff061388d5" providerId="LiveId" clId="{D69AC314-BFE5-4660-9154-E65219F83AC9}" dt="2022-03-02T09:23:33.060" v="3775"/>
          <ac:inkMkLst>
            <pc:docMk/>
            <pc:sldMk cId="976442030" sldId="650"/>
            <ac:inkMk id="109" creationId="{359A9F14-1562-44B9-A55C-E439EEDED470}"/>
          </ac:inkMkLst>
        </pc:inkChg>
        <pc:inkChg chg="add del">
          <ac:chgData name="Viet Anh Nguyen" userId="b95f61ff061388d5" providerId="LiveId" clId="{D69AC314-BFE5-4660-9154-E65219F83AC9}" dt="2022-03-02T09:23:33.060" v="3775"/>
          <ac:inkMkLst>
            <pc:docMk/>
            <pc:sldMk cId="976442030" sldId="650"/>
            <ac:inkMk id="110" creationId="{6CD07405-F0F9-489E-9A54-1873024AA1E8}"/>
          </ac:inkMkLst>
        </pc:inkChg>
        <pc:inkChg chg="add">
          <ac:chgData name="Viet Anh Nguyen" userId="b95f61ff061388d5" providerId="LiveId" clId="{D69AC314-BFE5-4660-9154-E65219F83AC9}" dt="2022-03-02T09:23:33.060" v="3775"/>
          <ac:inkMkLst>
            <pc:docMk/>
            <pc:sldMk cId="976442030" sldId="650"/>
            <ac:inkMk id="111" creationId="{DF242268-19EE-4AD9-B31D-B645D8A21AD9}"/>
          </ac:inkMkLst>
        </pc:inkChg>
        <pc:inkChg chg="add del">
          <ac:chgData name="Viet Anh Nguyen" userId="b95f61ff061388d5" providerId="LiveId" clId="{D69AC314-BFE5-4660-9154-E65219F83AC9}" dt="2022-03-02T09:23:35.140" v="3782"/>
          <ac:inkMkLst>
            <pc:docMk/>
            <pc:sldMk cId="976442030" sldId="650"/>
            <ac:inkMk id="112" creationId="{F3F5AC8B-5BD6-4FD4-8BD2-2AEDD3BC704A}"/>
          </ac:inkMkLst>
        </pc:inkChg>
        <pc:inkChg chg="add del">
          <ac:chgData name="Viet Anh Nguyen" userId="b95f61ff061388d5" providerId="LiveId" clId="{D69AC314-BFE5-4660-9154-E65219F83AC9}" dt="2022-03-02T09:23:35.140" v="3782"/>
          <ac:inkMkLst>
            <pc:docMk/>
            <pc:sldMk cId="976442030" sldId="650"/>
            <ac:inkMk id="113" creationId="{CF089677-579D-4682-958B-6C96FEAB5E68}"/>
          </ac:inkMkLst>
        </pc:inkChg>
        <pc:inkChg chg="add del">
          <ac:chgData name="Viet Anh Nguyen" userId="b95f61ff061388d5" providerId="LiveId" clId="{D69AC314-BFE5-4660-9154-E65219F83AC9}" dt="2022-03-02T09:23:35.140" v="3782"/>
          <ac:inkMkLst>
            <pc:docMk/>
            <pc:sldMk cId="976442030" sldId="650"/>
            <ac:inkMk id="114" creationId="{8DA8E30E-1A26-4913-B3D7-4B078C61B288}"/>
          </ac:inkMkLst>
        </pc:inkChg>
        <pc:inkChg chg="add del">
          <ac:chgData name="Viet Anh Nguyen" userId="b95f61ff061388d5" providerId="LiveId" clId="{D69AC314-BFE5-4660-9154-E65219F83AC9}" dt="2022-03-02T09:23:35.140" v="3782"/>
          <ac:inkMkLst>
            <pc:docMk/>
            <pc:sldMk cId="976442030" sldId="650"/>
            <ac:inkMk id="115" creationId="{973BC5F5-AD79-4797-8B15-6F0017D9A1D8}"/>
          </ac:inkMkLst>
        </pc:inkChg>
        <pc:inkChg chg="add del">
          <ac:chgData name="Viet Anh Nguyen" userId="b95f61ff061388d5" providerId="LiveId" clId="{D69AC314-BFE5-4660-9154-E65219F83AC9}" dt="2022-03-02T09:23:35.140" v="3782"/>
          <ac:inkMkLst>
            <pc:docMk/>
            <pc:sldMk cId="976442030" sldId="650"/>
            <ac:inkMk id="116" creationId="{2329CE88-7466-46F6-805F-EC68F2C8644A}"/>
          </ac:inkMkLst>
        </pc:inkChg>
        <pc:inkChg chg="add del">
          <ac:chgData name="Viet Anh Nguyen" userId="b95f61ff061388d5" providerId="LiveId" clId="{D69AC314-BFE5-4660-9154-E65219F83AC9}" dt="2022-03-02T09:23:35.140" v="3782"/>
          <ac:inkMkLst>
            <pc:docMk/>
            <pc:sldMk cId="976442030" sldId="650"/>
            <ac:inkMk id="117" creationId="{1E86E2D2-444C-437C-9365-305863F9D489}"/>
          </ac:inkMkLst>
        </pc:inkChg>
        <pc:inkChg chg="add">
          <ac:chgData name="Viet Anh Nguyen" userId="b95f61ff061388d5" providerId="LiveId" clId="{D69AC314-BFE5-4660-9154-E65219F83AC9}" dt="2022-03-02T09:23:35.140" v="3782"/>
          <ac:inkMkLst>
            <pc:docMk/>
            <pc:sldMk cId="976442030" sldId="650"/>
            <ac:inkMk id="118" creationId="{EA347FE8-5471-4F10-BA35-95B7CFB2574C}"/>
          </ac:inkMkLst>
        </pc:inkChg>
        <pc:inkChg chg="add del">
          <ac:chgData name="Viet Anh Nguyen" userId="b95f61ff061388d5" providerId="LiveId" clId="{D69AC314-BFE5-4660-9154-E65219F83AC9}" dt="2022-03-02T09:23:38.105" v="3788"/>
          <ac:inkMkLst>
            <pc:docMk/>
            <pc:sldMk cId="976442030" sldId="650"/>
            <ac:inkMk id="119" creationId="{B46176A0-C248-4882-B927-7EBC2262ABE7}"/>
          </ac:inkMkLst>
        </pc:inkChg>
        <pc:inkChg chg="add del">
          <ac:chgData name="Viet Anh Nguyen" userId="b95f61ff061388d5" providerId="LiveId" clId="{D69AC314-BFE5-4660-9154-E65219F83AC9}" dt="2022-03-02T09:23:38.105" v="3788"/>
          <ac:inkMkLst>
            <pc:docMk/>
            <pc:sldMk cId="976442030" sldId="650"/>
            <ac:inkMk id="120" creationId="{2CF5A65D-BE09-4BDD-9AB8-9742BC004364}"/>
          </ac:inkMkLst>
        </pc:inkChg>
        <pc:inkChg chg="add del">
          <ac:chgData name="Viet Anh Nguyen" userId="b95f61ff061388d5" providerId="LiveId" clId="{D69AC314-BFE5-4660-9154-E65219F83AC9}" dt="2022-03-02T09:23:38.105" v="3788"/>
          <ac:inkMkLst>
            <pc:docMk/>
            <pc:sldMk cId="976442030" sldId="650"/>
            <ac:inkMk id="121" creationId="{B68E4F22-0880-49EA-88B1-002DCD42C606}"/>
          </ac:inkMkLst>
        </pc:inkChg>
        <pc:inkChg chg="add del">
          <ac:chgData name="Viet Anh Nguyen" userId="b95f61ff061388d5" providerId="LiveId" clId="{D69AC314-BFE5-4660-9154-E65219F83AC9}" dt="2022-03-02T09:23:38.105" v="3788"/>
          <ac:inkMkLst>
            <pc:docMk/>
            <pc:sldMk cId="976442030" sldId="650"/>
            <ac:inkMk id="122" creationId="{FB50E135-264D-4AD4-A1DB-D7D5ED064171}"/>
          </ac:inkMkLst>
        </pc:inkChg>
        <pc:inkChg chg="add">
          <ac:chgData name="Viet Anh Nguyen" userId="b95f61ff061388d5" providerId="LiveId" clId="{D69AC314-BFE5-4660-9154-E65219F83AC9}" dt="2022-03-02T09:23:37.436" v="3787" actId="9405"/>
          <ac:inkMkLst>
            <pc:docMk/>
            <pc:sldMk cId="976442030" sldId="650"/>
            <ac:inkMk id="123" creationId="{0D3F3AA5-8D50-44A1-BD27-68BBAE5FD1A6}"/>
          </ac:inkMkLst>
        </pc:inkChg>
        <pc:inkChg chg="add">
          <ac:chgData name="Viet Anh Nguyen" userId="b95f61ff061388d5" providerId="LiveId" clId="{D69AC314-BFE5-4660-9154-E65219F83AC9}" dt="2022-03-02T09:23:38.105" v="3788"/>
          <ac:inkMkLst>
            <pc:docMk/>
            <pc:sldMk cId="976442030" sldId="650"/>
            <ac:inkMk id="124" creationId="{5DE69FD5-AB8D-43F8-87B8-88C839433C19}"/>
          </ac:inkMkLst>
        </pc:inkChg>
      </pc:sldChg>
      <pc:sldChg chg="addSp delSp new mod">
        <pc:chgData name="Viet Anh Nguyen" userId="b95f61ff061388d5" providerId="LiveId" clId="{D69AC314-BFE5-4660-9154-E65219F83AC9}" dt="2022-03-02T09:27:24.493" v="3944" actId="9405"/>
        <pc:sldMkLst>
          <pc:docMk/>
          <pc:sldMk cId="1294555382" sldId="651"/>
        </pc:sldMkLst>
        <pc:inkChg chg="add del">
          <ac:chgData name="Viet Anh Nguyen" userId="b95f61ff061388d5" providerId="LiveId" clId="{D69AC314-BFE5-4660-9154-E65219F83AC9}" dt="2022-03-02T09:24:20.751" v="3792"/>
          <ac:inkMkLst>
            <pc:docMk/>
            <pc:sldMk cId="1294555382" sldId="651"/>
            <ac:inkMk id="2" creationId="{C6F04356-0EF6-4513-B6B8-3F2C3CF7520F}"/>
          </ac:inkMkLst>
        </pc:inkChg>
        <pc:inkChg chg="add del">
          <ac:chgData name="Viet Anh Nguyen" userId="b95f61ff061388d5" providerId="LiveId" clId="{D69AC314-BFE5-4660-9154-E65219F83AC9}" dt="2022-03-02T09:24:20.751" v="3792"/>
          <ac:inkMkLst>
            <pc:docMk/>
            <pc:sldMk cId="1294555382" sldId="651"/>
            <ac:inkMk id="3" creationId="{F2A55D48-903C-42C2-BD2E-0B8020105BDE}"/>
          </ac:inkMkLst>
        </pc:inkChg>
        <pc:inkChg chg="add">
          <ac:chgData name="Viet Anh Nguyen" userId="b95f61ff061388d5" providerId="LiveId" clId="{D69AC314-BFE5-4660-9154-E65219F83AC9}" dt="2022-03-02T09:24:20.751" v="3792"/>
          <ac:inkMkLst>
            <pc:docMk/>
            <pc:sldMk cId="1294555382" sldId="651"/>
            <ac:inkMk id="4" creationId="{C2336088-6931-4E6A-9282-5BF184EACCD9}"/>
          </ac:inkMkLst>
        </pc:inkChg>
        <pc:inkChg chg="add del">
          <ac:chgData name="Viet Anh Nguyen" userId="b95f61ff061388d5" providerId="LiveId" clId="{D69AC314-BFE5-4660-9154-E65219F83AC9}" dt="2022-03-02T09:24:25.804" v="3799"/>
          <ac:inkMkLst>
            <pc:docMk/>
            <pc:sldMk cId="1294555382" sldId="651"/>
            <ac:inkMk id="5" creationId="{FDD484AB-1ED9-4CCD-93C8-4AF5171484D8}"/>
          </ac:inkMkLst>
        </pc:inkChg>
        <pc:inkChg chg="add del">
          <ac:chgData name="Viet Anh Nguyen" userId="b95f61ff061388d5" providerId="LiveId" clId="{D69AC314-BFE5-4660-9154-E65219F83AC9}" dt="2022-03-02T09:24:25.804" v="3799"/>
          <ac:inkMkLst>
            <pc:docMk/>
            <pc:sldMk cId="1294555382" sldId="651"/>
            <ac:inkMk id="6" creationId="{45DA25B5-B429-4215-843C-AD740E33103C}"/>
          </ac:inkMkLst>
        </pc:inkChg>
        <pc:inkChg chg="add del">
          <ac:chgData name="Viet Anh Nguyen" userId="b95f61ff061388d5" providerId="LiveId" clId="{D69AC314-BFE5-4660-9154-E65219F83AC9}" dt="2022-03-02T09:24:25.804" v="3799"/>
          <ac:inkMkLst>
            <pc:docMk/>
            <pc:sldMk cId="1294555382" sldId="651"/>
            <ac:inkMk id="7" creationId="{D0B1CA41-8294-4472-A986-7F20ED625093}"/>
          </ac:inkMkLst>
        </pc:inkChg>
        <pc:inkChg chg="add del">
          <ac:chgData name="Viet Anh Nguyen" userId="b95f61ff061388d5" providerId="LiveId" clId="{D69AC314-BFE5-4660-9154-E65219F83AC9}" dt="2022-03-02T09:24:25.804" v="3799"/>
          <ac:inkMkLst>
            <pc:docMk/>
            <pc:sldMk cId="1294555382" sldId="651"/>
            <ac:inkMk id="8" creationId="{72BEE2ED-130C-4C91-8960-07040BA6157D}"/>
          </ac:inkMkLst>
        </pc:inkChg>
        <pc:inkChg chg="add del">
          <ac:chgData name="Viet Anh Nguyen" userId="b95f61ff061388d5" providerId="LiveId" clId="{D69AC314-BFE5-4660-9154-E65219F83AC9}" dt="2022-03-02T09:24:25.804" v="3799"/>
          <ac:inkMkLst>
            <pc:docMk/>
            <pc:sldMk cId="1294555382" sldId="651"/>
            <ac:inkMk id="9" creationId="{BF0BA195-E955-4627-8798-AAC5B3FA80DC}"/>
          </ac:inkMkLst>
        </pc:inkChg>
        <pc:inkChg chg="add del">
          <ac:chgData name="Viet Anh Nguyen" userId="b95f61ff061388d5" providerId="LiveId" clId="{D69AC314-BFE5-4660-9154-E65219F83AC9}" dt="2022-03-02T09:24:25.804" v="3799"/>
          <ac:inkMkLst>
            <pc:docMk/>
            <pc:sldMk cId="1294555382" sldId="651"/>
            <ac:inkMk id="10" creationId="{AB6C9626-2D4C-4606-869C-8D826CA40D9E}"/>
          </ac:inkMkLst>
        </pc:inkChg>
        <pc:inkChg chg="add del">
          <ac:chgData name="Viet Anh Nguyen" userId="b95f61ff061388d5" providerId="LiveId" clId="{D69AC314-BFE5-4660-9154-E65219F83AC9}" dt="2022-03-02T09:24:53.139" v="3832"/>
          <ac:inkMkLst>
            <pc:docMk/>
            <pc:sldMk cId="1294555382" sldId="651"/>
            <ac:inkMk id="11" creationId="{C1DFD4AD-6FCF-453A-9FB3-6F21B85789EA}"/>
          </ac:inkMkLst>
        </pc:inkChg>
        <pc:inkChg chg="add del">
          <ac:chgData name="Viet Anh Nguyen" userId="b95f61ff061388d5" providerId="LiveId" clId="{D69AC314-BFE5-4660-9154-E65219F83AC9}" dt="2022-03-02T09:24:53.139" v="3832"/>
          <ac:inkMkLst>
            <pc:docMk/>
            <pc:sldMk cId="1294555382" sldId="651"/>
            <ac:inkMk id="12" creationId="{60BC37DC-3CD9-401D-BFA3-78DCD1C42190}"/>
          </ac:inkMkLst>
        </pc:inkChg>
        <pc:inkChg chg="add del">
          <ac:chgData name="Viet Anh Nguyen" userId="b95f61ff061388d5" providerId="LiveId" clId="{D69AC314-BFE5-4660-9154-E65219F83AC9}" dt="2022-03-02T09:24:27.104" v="3802"/>
          <ac:inkMkLst>
            <pc:docMk/>
            <pc:sldMk cId="1294555382" sldId="651"/>
            <ac:inkMk id="13" creationId="{2C7EE5F7-E3AE-4AF0-920D-972C736EB14E}"/>
          </ac:inkMkLst>
        </pc:inkChg>
        <pc:inkChg chg="add del">
          <ac:chgData name="Viet Anh Nguyen" userId="b95f61ff061388d5" providerId="LiveId" clId="{D69AC314-BFE5-4660-9154-E65219F83AC9}" dt="2022-03-02T09:24:27.104" v="3802"/>
          <ac:inkMkLst>
            <pc:docMk/>
            <pc:sldMk cId="1294555382" sldId="651"/>
            <ac:inkMk id="14" creationId="{DBC74615-A1AD-4C91-A04C-A79296D461B5}"/>
          </ac:inkMkLst>
        </pc:inkChg>
        <pc:inkChg chg="add del">
          <ac:chgData name="Viet Anh Nguyen" userId="b95f61ff061388d5" providerId="LiveId" clId="{D69AC314-BFE5-4660-9154-E65219F83AC9}" dt="2022-03-02T09:24:29.038" v="3808"/>
          <ac:inkMkLst>
            <pc:docMk/>
            <pc:sldMk cId="1294555382" sldId="651"/>
            <ac:inkMk id="15" creationId="{FE2DDF89-3C4B-4EBC-A074-CD0888DF2A31}"/>
          </ac:inkMkLst>
        </pc:inkChg>
        <pc:inkChg chg="add del">
          <ac:chgData name="Viet Anh Nguyen" userId="b95f61ff061388d5" providerId="LiveId" clId="{D69AC314-BFE5-4660-9154-E65219F83AC9}" dt="2022-03-02T09:24:29.038" v="3808"/>
          <ac:inkMkLst>
            <pc:docMk/>
            <pc:sldMk cId="1294555382" sldId="651"/>
            <ac:inkMk id="16" creationId="{CBB41784-59A2-48E0-AA20-4BB66AA3A1E7}"/>
          </ac:inkMkLst>
        </pc:inkChg>
        <pc:inkChg chg="add del">
          <ac:chgData name="Viet Anh Nguyen" userId="b95f61ff061388d5" providerId="LiveId" clId="{D69AC314-BFE5-4660-9154-E65219F83AC9}" dt="2022-03-02T09:24:29.038" v="3808"/>
          <ac:inkMkLst>
            <pc:docMk/>
            <pc:sldMk cId="1294555382" sldId="651"/>
            <ac:inkMk id="17" creationId="{436101CF-9736-4C23-9687-7C9C5706581F}"/>
          </ac:inkMkLst>
        </pc:inkChg>
        <pc:inkChg chg="add del">
          <ac:chgData name="Viet Anh Nguyen" userId="b95f61ff061388d5" providerId="LiveId" clId="{D69AC314-BFE5-4660-9154-E65219F83AC9}" dt="2022-03-02T09:24:29.038" v="3808"/>
          <ac:inkMkLst>
            <pc:docMk/>
            <pc:sldMk cId="1294555382" sldId="651"/>
            <ac:inkMk id="18" creationId="{370C7CAC-8302-4D5E-8604-4375F498E7A7}"/>
          </ac:inkMkLst>
        </pc:inkChg>
        <pc:inkChg chg="add del">
          <ac:chgData name="Viet Anh Nguyen" userId="b95f61ff061388d5" providerId="LiveId" clId="{D69AC314-BFE5-4660-9154-E65219F83AC9}" dt="2022-03-02T09:24:29.038" v="3808"/>
          <ac:inkMkLst>
            <pc:docMk/>
            <pc:sldMk cId="1294555382" sldId="651"/>
            <ac:inkMk id="19" creationId="{8723BF0F-90E9-44E0-9F9A-4B1471CD3107}"/>
          </ac:inkMkLst>
        </pc:inkChg>
        <pc:inkChg chg="add del">
          <ac:chgData name="Viet Anh Nguyen" userId="b95f61ff061388d5" providerId="LiveId" clId="{D69AC314-BFE5-4660-9154-E65219F83AC9}" dt="2022-03-02T09:24:29.038" v="3808"/>
          <ac:inkMkLst>
            <pc:docMk/>
            <pc:sldMk cId="1294555382" sldId="651"/>
            <ac:inkMk id="20" creationId="{F2B1223B-07A8-491A-8069-C4E3CA7EA56B}"/>
          </ac:inkMkLst>
        </pc:inkChg>
        <pc:inkChg chg="add">
          <ac:chgData name="Viet Anh Nguyen" userId="b95f61ff061388d5" providerId="LiveId" clId="{D69AC314-BFE5-4660-9154-E65219F83AC9}" dt="2022-03-02T09:24:29.038" v="3808"/>
          <ac:inkMkLst>
            <pc:docMk/>
            <pc:sldMk cId="1294555382" sldId="651"/>
            <ac:inkMk id="21" creationId="{AE0F5F31-D931-4DC2-92BC-B2698B940B42}"/>
          </ac:inkMkLst>
        </pc:inkChg>
        <pc:inkChg chg="add del">
          <ac:chgData name="Viet Anh Nguyen" userId="b95f61ff061388d5" providerId="LiveId" clId="{D69AC314-BFE5-4660-9154-E65219F83AC9}" dt="2022-03-02T09:24:30.088" v="3812"/>
          <ac:inkMkLst>
            <pc:docMk/>
            <pc:sldMk cId="1294555382" sldId="651"/>
            <ac:inkMk id="22" creationId="{515B2E4D-1482-4184-B394-6A5E2B431B12}"/>
          </ac:inkMkLst>
        </pc:inkChg>
        <pc:inkChg chg="add del">
          <ac:chgData name="Viet Anh Nguyen" userId="b95f61ff061388d5" providerId="LiveId" clId="{D69AC314-BFE5-4660-9154-E65219F83AC9}" dt="2022-03-02T09:24:30.088" v="3812"/>
          <ac:inkMkLst>
            <pc:docMk/>
            <pc:sldMk cId="1294555382" sldId="651"/>
            <ac:inkMk id="23" creationId="{05F9C0E9-28DA-4E27-852A-3E65D0454160}"/>
          </ac:inkMkLst>
        </pc:inkChg>
        <pc:inkChg chg="add del">
          <ac:chgData name="Viet Anh Nguyen" userId="b95f61ff061388d5" providerId="LiveId" clId="{D69AC314-BFE5-4660-9154-E65219F83AC9}" dt="2022-03-02T09:24:30.088" v="3812"/>
          <ac:inkMkLst>
            <pc:docMk/>
            <pc:sldMk cId="1294555382" sldId="651"/>
            <ac:inkMk id="24" creationId="{4387AEAA-8AD4-4E60-AD8D-20A9AF03A8AB}"/>
          </ac:inkMkLst>
        </pc:inkChg>
        <pc:inkChg chg="add">
          <ac:chgData name="Viet Anh Nguyen" userId="b95f61ff061388d5" providerId="LiveId" clId="{D69AC314-BFE5-4660-9154-E65219F83AC9}" dt="2022-03-02T09:24:30.088" v="3812"/>
          <ac:inkMkLst>
            <pc:docMk/>
            <pc:sldMk cId="1294555382" sldId="651"/>
            <ac:inkMk id="25" creationId="{66685526-ACAA-4C21-A5EF-84F5F4866604}"/>
          </ac:inkMkLst>
        </pc:inkChg>
        <pc:inkChg chg="add del">
          <ac:chgData name="Viet Anh Nguyen" userId="b95f61ff061388d5" providerId="LiveId" clId="{D69AC314-BFE5-4660-9154-E65219F83AC9}" dt="2022-03-02T09:24:33.246" v="3819"/>
          <ac:inkMkLst>
            <pc:docMk/>
            <pc:sldMk cId="1294555382" sldId="651"/>
            <ac:inkMk id="26" creationId="{89214ED4-30AC-4BFD-91CA-10208331D25C}"/>
          </ac:inkMkLst>
        </pc:inkChg>
        <pc:inkChg chg="add del">
          <ac:chgData name="Viet Anh Nguyen" userId="b95f61ff061388d5" providerId="LiveId" clId="{D69AC314-BFE5-4660-9154-E65219F83AC9}" dt="2022-03-02T09:24:33.246" v="3819"/>
          <ac:inkMkLst>
            <pc:docMk/>
            <pc:sldMk cId="1294555382" sldId="651"/>
            <ac:inkMk id="27" creationId="{0F714761-924F-48B2-BBED-1A39D16DBA4E}"/>
          </ac:inkMkLst>
        </pc:inkChg>
        <pc:inkChg chg="add del">
          <ac:chgData name="Viet Anh Nguyen" userId="b95f61ff061388d5" providerId="LiveId" clId="{D69AC314-BFE5-4660-9154-E65219F83AC9}" dt="2022-03-02T09:24:33.246" v="3819"/>
          <ac:inkMkLst>
            <pc:docMk/>
            <pc:sldMk cId="1294555382" sldId="651"/>
            <ac:inkMk id="28" creationId="{D7E36D70-8CCF-4CF6-ACF6-44932CE1FD6A}"/>
          </ac:inkMkLst>
        </pc:inkChg>
        <pc:inkChg chg="add del">
          <ac:chgData name="Viet Anh Nguyen" userId="b95f61ff061388d5" providerId="LiveId" clId="{D69AC314-BFE5-4660-9154-E65219F83AC9}" dt="2022-03-02T09:24:33.246" v="3819"/>
          <ac:inkMkLst>
            <pc:docMk/>
            <pc:sldMk cId="1294555382" sldId="651"/>
            <ac:inkMk id="29" creationId="{C29C1ECB-C5A1-4C95-B216-49903EA25F69}"/>
          </ac:inkMkLst>
        </pc:inkChg>
        <pc:inkChg chg="add del">
          <ac:chgData name="Viet Anh Nguyen" userId="b95f61ff061388d5" providerId="LiveId" clId="{D69AC314-BFE5-4660-9154-E65219F83AC9}" dt="2022-03-02T09:24:33.246" v="3819"/>
          <ac:inkMkLst>
            <pc:docMk/>
            <pc:sldMk cId="1294555382" sldId="651"/>
            <ac:inkMk id="30" creationId="{FBCF3EA5-D8FF-4BF9-AD90-A56042877CDD}"/>
          </ac:inkMkLst>
        </pc:inkChg>
        <pc:inkChg chg="add del">
          <ac:chgData name="Viet Anh Nguyen" userId="b95f61ff061388d5" providerId="LiveId" clId="{D69AC314-BFE5-4660-9154-E65219F83AC9}" dt="2022-03-02T09:24:33.246" v="3819"/>
          <ac:inkMkLst>
            <pc:docMk/>
            <pc:sldMk cId="1294555382" sldId="651"/>
            <ac:inkMk id="31" creationId="{921A6F85-B03F-4B9E-825C-24829A6F4496}"/>
          </ac:inkMkLst>
        </pc:inkChg>
        <pc:inkChg chg="add">
          <ac:chgData name="Viet Anh Nguyen" userId="b95f61ff061388d5" providerId="LiveId" clId="{D69AC314-BFE5-4660-9154-E65219F83AC9}" dt="2022-03-02T09:24:33.246" v="3819"/>
          <ac:inkMkLst>
            <pc:docMk/>
            <pc:sldMk cId="1294555382" sldId="651"/>
            <ac:inkMk id="32" creationId="{3E2D5312-D87D-4823-BA47-8EDB6121CE39}"/>
          </ac:inkMkLst>
        </pc:inkChg>
        <pc:inkChg chg="add del">
          <ac:chgData name="Viet Anh Nguyen" userId="b95f61ff061388d5" providerId="LiveId" clId="{D69AC314-BFE5-4660-9154-E65219F83AC9}" dt="2022-03-02T09:24:38.051" v="3822"/>
          <ac:inkMkLst>
            <pc:docMk/>
            <pc:sldMk cId="1294555382" sldId="651"/>
            <ac:inkMk id="33" creationId="{CC80B9FE-9406-4209-B623-474BA2D53B83}"/>
          </ac:inkMkLst>
        </pc:inkChg>
        <pc:inkChg chg="add del">
          <ac:chgData name="Viet Anh Nguyen" userId="b95f61ff061388d5" providerId="LiveId" clId="{D69AC314-BFE5-4660-9154-E65219F83AC9}" dt="2022-03-02T09:24:38.051" v="3822"/>
          <ac:inkMkLst>
            <pc:docMk/>
            <pc:sldMk cId="1294555382" sldId="651"/>
            <ac:inkMk id="34" creationId="{BD855655-73C5-4914-972D-AA320A915970}"/>
          </ac:inkMkLst>
        </pc:inkChg>
        <pc:inkChg chg="add del">
          <ac:chgData name="Viet Anh Nguyen" userId="b95f61ff061388d5" providerId="LiveId" clId="{D69AC314-BFE5-4660-9154-E65219F83AC9}" dt="2022-03-02T09:24:39.652" v="3825"/>
          <ac:inkMkLst>
            <pc:docMk/>
            <pc:sldMk cId="1294555382" sldId="651"/>
            <ac:inkMk id="35" creationId="{B8091720-EBD0-4BE6-9454-67CF0DC4480B}"/>
          </ac:inkMkLst>
        </pc:inkChg>
        <pc:inkChg chg="add del">
          <ac:chgData name="Viet Anh Nguyen" userId="b95f61ff061388d5" providerId="LiveId" clId="{D69AC314-BFE5-4660-9154-E65219F83AC9}" dt="2022-03-02T09:24:39.652" v="3825"/>
          <ac:inkMkLst>
            <pc:docMk/>
            <pc:sldMk cId="1294555382" sldId="651"/>
            <ac:inkMk id="36" creationId="{6C11BC03-B817-40A0-9BAF-D28411F1C96C}"/>
          </ac:inkMkLst>
        </pc:inkChg>
        <pc:inkChg chg="add del">
          <ac:chgData name="Viet Anh Nguyen" userId="b95f61ff061388d5" providerId="LiveId" clId="{D69AC314-BFE5-4660-9154-E65219F83AC9}" dt="2022-03-02T09:24:39.652" v="3825"/>
          <ac:inkMkLst>
            <pc:docMk/>
            <pc:sldMk cId="1294555382" sldId="651"/>
            <ac:inkMk id="37" creationId="{4D9CD6BE-F360-483B-B45F-D81CD2B17FC6}"/>
          </ac:inkMkLst>
        </pc:inkChg>
        <pc:inkChg chg="add del">
          <ac:chgData name="Viet Anh Nguyen" userId="b95f61ff061388d5" providerId="LiveId" clId="{D69AC314-BFE5-4660-9154-E65219F83AC9}" dt="2022-03-02T09:25:24.295" v="3858"/>
          <ac:inkMkLst>
            <pc:docMk/>
            <pc:sldMk cId="1294555382" sldId="651"/>
            <ac:inkMk id="38" creationId="{85AAC773-42EE-44D9-AB69-CB2ECD2DC9F2}"/>
          </ac:inkMkLst>
        </pc:inkChg>
        <pc:inkChg chg="add del">
          <ac:chgData name="Viet Anh Nguyen" userId="b95f61ff061388d5" providerId="LiveId" clId="{D69AC314-BFE5-4660-9154-E65219F83AC9}" dt="2022-03-02T09:24:51.742" v="3829"/>
          <ac:inkMkLst>
            <pc:docMk/>
            <pc:sldMk cId="1294555382" sldId="651"/>
            <ac:inkMk id="39" creationId="{059FA6B3-1EAB-48A9-B103-2405BCF7C5AB}"/>
          </ac:inkMkLst>
        </pc:inkChg>
        <pc:inkChg chg="add del">
          <ac:chgData name="Viet Anh Nguyen" userId="b95f61ff061388d5" providerId="LiveId" clId="{D69AC314-BFE5-4660-9154-E65219F83AC9}" dt="2022-03-02T09:24:51.742" v="3829"/>
          <ac:inkMkLst>
            <pc:docMk/>
            <pc:sldMk cId="1294555382" sldId="651"/>
            <ac:inkMk id="40" creationId="{23E216E2-FFEC-4177-BD4C-5F7085372FEB}"/>
          </ac:inkMkLst>
        </pc:inkChg>
        <pc:inkChg chg="add del">
          <ac:chgData name="Viet Anh Nguyen" userId="b95f61ff061388d5" providerId="LiveId" clId="{D69AC314-BFE5-4660-9154-E65219F83AC9}" dt="2022-03-02T09:24:51.742" v="3829"/>
          <ac:inkMkLst>
            <pc:docMk/>
            <pc:sldMk cId="1294555382" sldId="651"/>
            <ac:inkMk id="41" creationId="{2C3F19E3-FE0A-40E3-8A4B-54A2B8742919}"/>
          </ac:inkMkLst>
        </pc:inkChg>
        <pc:inkChg chg="add">
          <ac:chgData name="Viet Anh Nguyen" userId="b95f61ff061388d5" providerId="LiveId" clId="{D69AC314-BFE5-4660-9154-E65219F83AC9}" dt="2022-03-02T09:24:51.742" v="3829"/>
          <ac:inkMkLst>
            <pc:docMk/>
            <pc:sldMk cId="1294555382" sldId="651"/>
            <ac:inkMk id="42" creationId="{CD86EC7F-2798-4338-8FF4-660BFE92FA91}"/>
          </ac:inkMkLst>
        </pc:inkChg>
        <pc:inkChg chg="add del">
          <ac:chgData name="Viet Anh Nguyen" userId="b95f61ff061388d5" providerId="LiveId" clId="{D69AC314-BFE5-4660-9154-E65219F83AC9}" dt="2022-03-02T09:24:53.139" v="3832"/>
          <ac:inkMkLst>
            <pc:docMk/>
            <pc:sldMk cId="1294555382" sldId="651"/>
            <ac:inkMk id="43" creationId="{A0F1FBE2-2E2E-4EDE-81AC-D104BB9BAE98}"/>
          </ac:inkMkLst>
        </pc:inkChg>
        <pc:inkChg chg="add del">
          <ac:chgData name="Viet Anh Nguyen" userId="b95f61ff061388d5" providerId="LiveId" clId="{D69AC314-BFE5-4660-9154-E65219F83AC9}" dt="2022-03-02T09:24:53.139" v="3832"/>
          <ac:inkMkLst>
            <pc:docMk/>
            <pc:sldMk cId="1294555382" sldId="651"/>
            <ac:inkMk id="44" creationId="{010CE2BD-1E95-4E3F-BEB9-E07FE978576A}"/>
          </ac:inkMkLst>
        </pc:inkChg>
        <pc:inkChg chg="add">
          <ac:chgData name="Viet Anh Nguyen" userId="b95f61ff061388d5" providerId="LiveId" clId="{D69AC314-BFE5-4660-9154-E65219F83AC9}" dt="2022-03-02T09:24:53.139" v="3832"/>
          <ac:inkMkLst>
            <pc:docMk/>
            <pc:sldMk cId="1294555382" sldId="651"/>
            <ac:inkMk id="45" creationId="{6C191C2B-F975-436B-9209-AA811F938865}"/>
          </ac:inkMkLst>
        </pc:inkChg>
        <pc:inkChg chg="add del">
          <ac:chgData name="Viet Anh Nguyen" userId="b95f61ff061388d5" providerId="LiveId" clId="{D69AC314-BFE5-4660-9154-E65219F83AC9}" dt="2022-03-02T09:25:07.562" v="3836"/>
          <ac:inkMkLst>
            <pc:docMk/>
            <pc:sldMk cId="1294555382" sldId="651"/>
            <ac:inkMk id="46" creationId="{BDC10CD7-3993-4637-BD8B-B7A81AC1438C}"/>
          </ac:inkMkLst>
        </pc:inkChg>
        <pc:inkChg chg="add del">
          <ac:chgData name="Viet Anh Nguyen" userId="b95f61ff061388d5" providerId="LiveId" clId="{D69AC314-BFE5-4660-9154-E65219F83AC9}" dt="2022-03-02T09:25:07.562" v="3836"/>
          <ac:inkMkLst>
            <pc:docMk/>
            <pc:sldMk cId="1294555382" sldId="651"/>
            <ac:inkMk id="47" creationId="{6953DAE8-4B38-4DF1-98AB-EE16E7B65542}"/>
          </ac:inkMkLst>
        </pc:inkChg>
        <pc:inkChg chg="add del">
          <ac:chgData name="Viet Anh Nguyen" userId="b95f61ff061388d5" providerId="LiveId" clId="{D69AC314-BFE5-4660-9154-E65219F83AC9}" dt="2022-03-02T09:25:07.562" v="3836"/>
          <ac:inkMkLst>
            <pc:docMk/>
            <pc:sldMk cId="1294555382" sldId="651"/>
            <ac:inkMk id="48" creationId="{E8B35FF5-C517-4E95-9C16-AADAA65A9F21}"/>
          </ac:inkMkLst>
        </pc:inkChg>
        <pc:inkChg chg="add">
          <ac:chgData name="Viet Anh Nguyen" userId="b95f61ff061388d5" providerId="LiveId" clId="{D69AC314-BFE5-4660-9154-E65219F83AC9}" dt="2022-03-02T09:25:07.562" v="3836"/>
          <ac:inkMkLst>
            <pc:docMk/>
            <pc:sldMk cId="1294555382" sldId="651"/>
            <ac:inkMk id="49" creationId="{73E88F36-E97B-4ECB-8338-FD1BD811589B}"/>
          </ac:inkMkLst>
        </pc:inkChg>
        <pc:inkChg chg="add del">
          <ac:chgData name="Viet Anh Nguyen" userId="b95f61ff061388d5" providerId="LiveId" clId="{D69AC314-BFE5-4660-9154-E65219F83AC9}" dt="2022-03-02T09:25:17.900" v="3842"/>
          <ac:inkMkLst>
            <pc:docMk/>
            <pc:sldMk cId="1294555382" sldId="651"/>
            <ac:inkMk id="50" creationId="{37976B13-9551-4FF7-B773-C7CC1E01A78C}"/>
          </ac:inkMkLst>
        </pc:inkChg>
        <pc:inkChg chg="add del">
          <ac:chgData name="Viet Anh Nguyen" userId="b95f61ff061388d5" providerId="LiveId" clId="{D69AC314-BFE5-4660-9154-E65219F83AC9}" dt="2022-03-02T09:25:17.900" v="3842"/>
          <ac:inkMkLst>
            <pc:docMk/>
            <pc:sldMk cId="1294555382" sldId="651"/>
            <ac:inkMk id="51" creationId="{B9568617-2A79-4C97-BA55-BBEA6EE4A1E9}"/>
          </ac:inkMkLst>
        </pc:inkChg>
        <pc:inkChg chg="add del">
          <ac:chgData name="Viet Anh Nguyen" userId="b95f61ff061388d5" providerId="LiveId" clId="{D69AC314-BFE5-4660-9154-E65219F83AC9}" dt="2022-03-02T09:25:17.900" v="3842"/>
          <ac:inkMkLst>
            <pc:docMk/>
            <pc:sldMk cId="1294555382" sldId="651"/>
            <ac:inkMk id="52" creationId="{9297D25C-5713-4F64-B9C9-50CE77F3516B}"/>
          </ac:inkMkLst>
        </pc:inkChg>
        <pc:inkChg chg="add del">
          <ac:chgData name="Viet Anh Nguyen" userId="b95f61ff061388d5" providerId="LiveId" clId="{D69AC314-BFE5-4660-9154-E65219F83AC9}" dt="2022-03-02T09:25:17.900" v="3842"/>
          <ac:inkMkLst>
            <pc:docMk/>
            <pc:sldMk cId="1294555382" sldId="651"/>
            <ac:inkMk id="53" creationId="{44E897B8-057D-468D-8540-5CA4A41FF626}"/>
          </ac:inkMkLst>
        </pc:inkChg>
        <pc:inkChg chg="add del">
          <ac:chgData name="Viet Anh Nguyen" userId="b95f61ff061388d5" providerId="LiveId" clId="{D69AC314-BFE5-4660-9154-E65219F83AC9}" dt="2022-03-02T09:25:17.900" v="3842"/>
          <ac:inkMkLst>
            <pc:docMk/>
            <pc:sldMk cId="1294555382" sldId="651"/>
            <ac:inkMk id="54" creationId="{1DD72E3A-BCC2-4492-BF25-254F1DA0C685}"/>
          </ac:inkMkLst>
        </pc:inkChg>
        <pc:inkChg chg="add del">
          <ac:chgData name="Viet Anh Nguyen" userId="b95f61ff061388d5" providerId="LiveId" clId="{D69AC314-BFE5-4660-9154-E65219F83AC9}" dt="2022-03-02T09:25:22.141" v="3852"/>
          <ac:inkMkLst>
            <pc:docMk/>
            <pc:sldMk cId="1294555382" sldId="651"/>
            <ac:inkMk id="55" creationId="{778517FF-1A44-42A6-AD57-CC767C6899D5}"/>
          </ac:inkMkLst>
        </pc:inkChg>
        <pc:inkChg chg="add del">
          <ac:chgData name="Viet Anh Nguyen" userId="b95f61ff061388d5" providerId="LiveId" clId="{D69AC314-BFE5-4660-9154-E65219F83AC9}" dt="2022-03-02T09:25:22.141" v="3852"/>
          <ac:inkMkLst>
            <pc:docMk/>
            <pc:sldMk cId="1294555382" sldId="651"/>
            <ac:inkMk id="56" creationId="{4446378E-45FF-4063-AF34-BC09BCCC6C77}"/>
          </ac:inkMkLst>
        </pc:inkChg>
        <pc:inkChg chg="add del">
          <ac:chgData name="Viet Anh Nguyen" userId="b95f61ff061388d5" providerId="LiveId" clId="{D69AC314-BFE5-4660-9154-E65219F83AC9}" dt="2022-03-02T09:25:22.141" v="3852"/>
          <ac:inkMkLst>
            <pc:docMk/>
            <pc:sldMk cId="1294555382" sldId="651"/>
            <ac:inkMk id="57" creationId="{1F776100-5E80-4E56-98F9-1AAD32038F79}"/>
          </ac:inkMkLst>
        </pc:inkChg>
        <pc:inkChg chg="add del">
          <ac:chgData name="Viet Anh Nguyen" userId="b95f61ff061388d5" providerId="LiveId" clId="{D69AC314-BFE5-4660-9154-E65219F83AC9}" dt="2022-03-02T09:25:22.141" v="3852"/>
          <ac:inkMkLst>
            <pc:docMk/>
            <pc:sldMk cId="1294555382" sldId="651"/>
            <ac:inkMk id="58" creationId="{B7BF4733-69D2-40C5-8E0F-E97373FE6153}"/>
          </ac:inkMkLst>
        </pc:inkChg>
        <pc:inkChg chg="add del">
          <ac:chgData name="Viet Anh Nguyen" userId="b95f61ff061388d5" providerId="LiveId" clId="{D69AC314-BFE5-4660-9154-E65219F83AC9}" dt="2022-03-02T09:25:22.141" v="3852"/>
          <ac:inkMkLst>
            <pc:docMk/>
            <pc:sldMk cId="1294555382" sldId="651"/>
            <ac:inkMk id="59" creationId="{5B85BE9B-017C-42F2-9CC1-1983458C5227}"/>
          </ac:inkMkLst>
        </pc:inkChg>
        <pc:inkChg chg="add del">
          <ac:chgData name="Viet Anh Nguyen" userId="b95f61ff061388d5" providerId="LiveId" clId="{D69AC314-BFE5-4660-9154-E65219F83AC9}" dt="2022-03-02T09:25:22.141" v="3852"/>
          <ac:inkMkLst>
            <pc:docMk/>
            <pc:sldMk cId="1294555382" sldId="651"/>
            <ac:inkMk id="60" creationId="{85957CC2-2371-4F30-BFBF-318BB34B2CA9}"/>
          </ac:inkMkLst>
        </pc:inkChg>
        <pc:inkChg chg="add del">
          <ac:chgData name="Viet Anh Nguyen" userId="b95f61ff061388d5" providerId="LiveId" clId="{D69AC314-BFE5-4660-9154-E65219F83AC9}" dt="2022-03-02T09:25:22.141" v="3852"/>
          <ac:inkMkLst>
            <pc:docMk/>
            <pc:sldMk cId="1294555382" sldId="651"/>
            <ac:inkMk id="61" creationId="{7175D9AE-3875-477A-BABF-ECCACF01899A}"/>
          </ac:inkMkLst>
        </pc:inkChg>
        <pc:inkChg chg="add del">
          <ac:chgData name="Viet Anh Nguyen" userId="b95f61ff061388d5" providerId="LiveId" clId="{D69AC314-BFE5-4660-9154-E65219F83AC9}" dt="2022-03-02T09:25:22.141" v="3852"/>
          <ac:inkMkLst>
            <pc:docMk/>
            <pc:sldMk cId="1294555382" sldId="651"/>
            <ac:inkMk id="62" creationId="{1007A423-F37F-4A59-9169-9FFB72ADB5A3}"/>
          </ac:inkMkLst>
        </pc:inkChg>
        <pc:inkChg chg="add del">
          <ac:chgData name="Viet Anh Nguyen" userId="b95f61ff061388d5" providerId="LiveId" clId="{D69AC314-BFE5-4660-9154-E65219F83AC9}" dt="2022-03-02T09:25:22.141" v="3852"/>
          <ac:inkMkLst>
            <pc:docMk/>
            <pc:sldMk cId="1294555382" sldId="651"/>
            <ac:inkMk id="63" creationId="{BC49AB25-7A6E-4189-84B9-F601DC6625B9}"/>
          </ac:inkMkLst>
        </pc:inkChg>
        <pc:inkChg chg="add del">
          <ac:chgData name="Viet Anh Nguyen" userId="b95f61ff061388d5" providerId="LiveId" clId="{D69AC314-BFE5-4660-9154-E65219F83AC9}" dt="2022-03-02T09:25:22.141" v="3852"/>
          <ac:inkMkLst>
            <pc:docMk/>
            <pc:sldMk cId="1294555382" sldId="651"/>
            <ac:inkMk id="64" creationId="{5A4BA686-03D3-431C-985E-A0AE6D7D650A}"/>
          </ac:inkMkLst>
        </pc:inkChg>
        <pc:inkChg chg="add del">
          <ac:chgData name="Viet Anh Nguyen" userId="b95f61ff061388d5" providerId="LiveId" clId="{D69AC314-BFE5-4660-9154-E65219F83AC9}" dt="2022-03-02T09:25:24.295" v="3858"/>
          <ac:inkMkLst>
            <pc:docMk/>
            <pc:sldMk cId="1294555382" sldId="651"/>
            <ac:inkMk id="65" creationId="{51261F73-5005-41DC-B631-4698DCA1CDD1}"/>
          </ac:inkMkLst>
        </pc:inkChg>
        <pc:inkChg chg="add del">
          <ac:chgData name="Viet Anh Nguyen" userId="b95f61ff061388d5" providerId="LiveId" clId="{D69AC314-BFE5-4660-9154-E65219F83AC9}" dt="2022-03-02T09:25:24.295" v="3858"/>
          <ac:inkMkLst>
            <pc:docMk/>
            <pc:sldMk cId="1294555382" sldId="651"/>
            <ac:inkMk id="66" creationId="{66C697BD-FE6E-430C-ADEA-19A0B47EB686}"/>
          </ac:inkMkLst>
        </pc:inkChg>
        <pc:inkChg chg="add del">
          <ac:chgData name="Viet Anh Nguyen" userId="b95f61ff061388d5" providerId="LiveId" clId="{D69AC314-BFE5-4660-9154-E65219F83AC9}" dt="2022-03-02T09:25:24.295" v="3858"/>
          <ac:inkMkLst>
            <pc:docMk/>
            <pc:sldMk cId="1294555382" sldId="651"/>
            <ac:inkMk id="67" creationId="{27B62511-35ED-4BFB-9C79-C35E40190ED7}"/>
          </ac:inkMkLst>
        </pc:inkChg>
        <pc:inkChg chg="add del">
          <ac:chgData name="Viet Anh Nguyen" userId="b95f61ff061388d5" providerId="LiveId" clId="{D69AC314-BFE5-4660-9154-E65219F83AC9}" dt="2022-03-02T09:25:24.295" v="3858"/>
          <ac:inkMkLst>
            <pc:docMk/>
            <pc:sldMk cId="1294555382" sldId="651"/>
            <ac:inkMk id="68" creationId="{E1C87BBB-DA84-40FB-BAB9-6C7B0195F0F9}"/>
          </ac:inkMkLst>
        </pc:inkChg>
        <pc:inkChg chg="add del">
          <ac:chgData name="Viet Anh Nguyen" userId="b95f61ff061388d5" providerId="LiveId" clId="{D69AC314-BFE5-4660-9154-E65219F83AC9}" dt="2022-03-02T09:25:24.295" v="3858"/>
          <ac:inkMkLst>
            <pc:docMk/>
            <pc:sldMk cId="1294555382" sldId="651"/>
            <ac:inkMk id="69" creationId="{9F724190-FC27-40B4-89D4-B43108A27088}"/>
          </ac:inkMkLst>
        </pc:inkChg>
        <pc:inkChg chg="add del">
          <ac:chgData name="Viet Anh Nguyen" userId="b95f61ff061388d5" providerId="LiveId" clId="{D69AC314-BFE5-4660-9154-E65219F83AC9}" dt="2022-03-02T09:25:24.295" v="3858"/>
          <ac:inkMkLst>
            <pc:docMk/>
            <pc:sldMk cId="1294555382" sldId="651"/>
            <ac:inkMk id="70" creationId="{41417790-50A6-49EE-A9C3-BE1031590F43}"/>
          </ac:inkMkLst>
        </pc:inkChg>
        <pc:inkChg chg="add">
          <ac:chgData name="Viet Anh Nguyen" userId="b95f61ff061388d5" providerId="LiveId" clId="{D69AC314-BFE5-4660-9154-E65219F83AC9}" dt="2022-03-02T09:25:24.295" v="3858"/>
          <ac:inkMkLst>
            <pc:docMk/>
            <pc:sldMk cId="1294555382" sldId="651"/>
            <ac:inkMk id="71" creationId="{E8B8EA77-D49B-4964-9581-A74B35CF15B4}"/>
          </ac:inkMkLst>
        </pc:inkChg>
        <pc:inkChg chg="add">
          <ac:chgData name="Viet Anh Nguyen" userId="b95f61ff061388d5" providerId="LiveId" clId="{D69AC314-BFE5-4660-9154-E65219F83AC9}" dt="2022-03-02T09:25:27.902" v="3859" actId="9405"/>
          <ac:inkMkLst>
            <pc:docMk/>
            <pc:sldMk cId="1294555382" sldId="651"/>
            <ac:inkMk id="72" creationId="{018FC908-2F46-409D-AF56-C5614543F4AC}"/>
          </ac:inkMkLst>
        </pc:inkChg>
        <pc:inkChg chg="add del">
          <ac:chgData name="Viet Anh Nguyen" userId="b95f61ff061388d5" providerId="LiveId" clId="{D69AC314-BFE5-4660-9154-E65219F83AC9}" dt="2022-03-02T09:25:37.976" v="3869"/>
          <ac:inkMkLst>
            <pc:docMk/>
            <pc:sldMk cId="1294555382" sldId="651"/>
            <ac:inkMk id="73" creationId="{8E293073-26E2-4BF3-8576-D3170C43535F}"/>
          </ac:inkMkLst>
        </pc:inkChg>
        <pc:inkChg chg="add del">
          <ac:chgData name="Viet Anh Nguyen" userId="b95f61ff061388d5" providerId="LiveId" clId="{D69AC314-BFE5-4660-9154-E65219F83AC9}" dt="2022-03-02T09:25:37.976" v="3869"/>
          <ac:inkMkLst>
            <pc:docMk/>
            <pc:sldMk cId="1294555382" sldId="651"/>
            <ac:inkMk id="74" creationId="{A6423F34-B9B7-497A-9D13-B120FAF6DE02}"/>
          </ac:inkMkLst>
        </pc:inkChg>
        <pc:inkChg chg="add del">
          <ac:chgData name="Viet Anh Nguyen" userId="b95f61ff061388d5" providerId="LiveId" clId="{D69AC314-BFE5-4660-9154-E65219F83AC9}" dt="2022-03-02T09:25:37.976" v="3869"/>
          <ac:inkMkLst>
            <pc:docMk/>
            <pc:sldMk cId="1294555382" sldId="651"/>
            <ac:inkMk id="75" creationId="{701FB3ED-6D8B-4151-BBAC-329ABCD1E44E}"/>
          </ac:inkMkLst>
        </pc:inkChg>
        <pc:inkChg chg="add del">
          <ac:chgData name="Viet Anh Nguyen" userId="b95f61ff061388d5" providerId="LiveId" clId="{D69AC314-BFE5-4660-9154-E65219F83AC9}" dt="2022-03-02T09:25:37.976" v="3869"/>
          <ac:inkMkLst>
            <pc:docMk/>
            <pc:sldMk cId="1294555382" sldId="651"/>
            <ac:inkMk id="76" creationId="{59E1D47E-766B-4C46-B496-176AB627DB1F}"/>
          </ac:inkMkLst>
        </pc:inkChg>
        <pc:inkChg chg="add del">
          <ac:chgData name="Viet Anh Nguyen" userId="b95f61ff061388d5" providerId="LiveId" clId="{D69AC314-BFE5-4660-9154-E65219F83AC9}" dt="2022-03-02T09:25:37.976" v="3869"/>
          <ac:inkMkLst>
            <pc:docMk/>
            <pc:sldMk cId="1294555382" sldId="651"/>
            <ac:inkMk id="77" creationId="{DD20091B-4CDB-4912-A765-CD8E22F0037C}"/>
          </ac:inkMkLst>
        </pc:inkChg>
        <pc:inkChg chg="add del">
          <ac:chgData name="Viet Anh Nguyen" userId="b95f61ff061388d5" providerId="LiveId" clId="{D69AC314-BFE5-4660-9154-E65219F83AC9}" dt="2022-03-02T09:25:37.976" v="3869"/>
          <ac:inkMkLst>
            <pc:docMk/>
            <pc:sldMk cId="1294555382" sldId="651"/>
            <ac:inkMk id="78" creationId="{B06E5629-9F84-4AD4-9297-043E46488E18}"/>
          </ac:inkMkLst>
        </pc:inkChg>
        <pc:inkChg chg="add del">
          <ac:chgData name="Viet Anh Nguyen" userId="b95f61ff061388d5" providerId="LiveId" clId="{D69AC314-BFE5-4660-9154-E65219F83AC9}" dt="2022-03-02T09:25:37.976" v="3869"/>
          <ac:inkMkLst>
            <pc:docMk/>
            <pc:sldMk cId="1294555382" sldId="651"/>
            <ac:inkMk id="79" creationId="{7F886529-7E68-46FA-BA19-55F5672A0841}"/>
          </ac:inkMkLst>
        </pc:inkChg>
        <pc:inkChg chg="add del">
          <ac:chgData name="Viet Anh Nguyen" userId="b95f61ff061388d5" providerId="LiveId" clId="{D69AC314-BFE5-4660-9154-E65219F83AC9}" dt="2022-03-02T09:25:37.976" v="3869"/>
          <ac:inkMkLst>
            <pc:docMk/>
            <pc:sldMk cId="1294555382" sldId="651"/>
            <ac:inkMk id="80" creationId="{C7879670-6022-42EE-BA2A-C902744D545A}"/>
          </ac:inkMkLst>
        </pc:inkChg>
        <pc:inkChg chg="add del">
          <ac:chgData name="Viet Anh Nguyen" userId="b95f61ff061388d5" providerId="LiveId" clId="{D69AC314-BFE5-4660-9154-E65219F83AC9}" dt="2022-03-02T09:25:37.976" v="3869"/>
          <ac:inkMkLst>
            <pc:docMk/>
            <pc:sldMk cId="1294555382" sldId="651"/>
            <ac:inkMk id="81" creationId="{F63D7F2B-A5E9-408D-A3F6-344120E90993}"/>
          </ac:inkMkLst>
        </pc:inkChg>
        <pc:inkChg chg="add">
          <ac:chgData name="Viet Anh Nguyen" userId="b95f61ff061388d5" providerId="LiveId" clId="{D69AC314-BFE5-4660-9154-E65219F83AC9}" dt="2022-03-02T09:25:37.976" v="3869"/>
          <ac:inkMkLst>
            <pc:docMk/>
            <pc:sldMk cId="1294555382" sldId="651"/>
            <ac:inkMk id="82" creationId="{9E046D90-D3C1-45A0-9B42-40E7071D5A54}"/>
          </ac:inkMkLst>
        </pc:inkChg>
        <pc:inkChg chg="add del">
          <ac:chgData name="Viet Anh Nguyen" userId="b95f61ff061388d5" providerId="LiveId" clId="{D69AC314-BFE5-4660-9154-E65219F83AC9}" dt="2022-03-02T09:26:01.918" v="3877"/>
          <ac:inkMkLst>
            <pc:docMk/>
            <pc:sldMk cId="1294555382" sldId="651"/>
            <ac:inkMk id="83" creationId="{316A1FC7-6060-443A-B66D-512DE0CEFCAD}"/>
          </ac:inkMkLst>
        </pc:inkChg>
        <pc:inkChg chg="add del">
          <ac:chgData name="Viet Anh Nguyen" userId="b95f61ff061388d5" providerId="LiveId" clId="{D69AC314-BFE5-4660-9154-E65219F83AC9}" dt="2022-03-02T09:26:01.918" v="3877"/>
          <ac:inkMkLst>
            <pc:docMk/>
            <pc:sldMk cId="1294555382" sldId="651"/>
            <ac:inkMk id="84" creationId="{61C893F6-937F-4D71-97B9-825D6ED427D7}"/>
          </ac:inkMkLst>
        </pc:inkChg>
        <pc:inkChg chg="add del">
          <ac:chgData name="Viet Anh Nguyen" userId="b95f61ff061388d5" providerId="LiveId" clId="{D69AC314-BFE5-4660-9154-E65219F83AC9}" dt="2022-03-02T09:26:01.918" v="3877"/>
          <ac:inkMkLst>
            <pc:docMk/>
            <pc:sldMk cId="1294555382" sldId="651"/>
            <ac:inkMk id="85" creationId="{956C5CDC-F690-43D8-8E5B-2A90F1227E37}"/>
          </ac:inkMkLst>
        </pc:inkChg>
        <pc:inkChg chg="add del">
          <ac:chgData name="Viet Anh Nguyen" userId="b95f61ff061388d5" providerId="LiveId" clId="{D69AC314-BFE5-4660-9154-E65219F83AC9}" dt="2022-03-02T09:26:01.918" v="3877"/>
          <ac:inkMkLst>
            <pc:docMk/>
            <pc:sldMk cId="1294555382" sldId="651"/>
            <ac:inkMk id="86" creationId="{6C13D9EA-AA74-468C-8E9E-88EE2CA48EA4}"/>
          </ac:inkMkLst>
        </pc:inkChg>
        <pc:inkChg chg="add del">
          <ac:chgData name="Viet Anh Nguyen" userId="b95f61ff061388d5" providerId="LiveId" clId="{D69AC314-BFE5-4660-9154-E65219F83AC9}" dt="2022-03-02T09:26:01.918" v="3877"/>
          <ac:inkMkLst>
            <pc:docMk/>
            <pc:sldMk cId="1294555382" sldId="651"/>
            <ac:inkMk id="87" creationId="{B43B7F53-B8B6-4804-A381-EF082B637022}"/>
          </ac:inkMkLst>
        </pc:inkChg>
        <pc:inkChg chg="add del">
          <ac:chgData name="Viet Anh Nguyen" userId="b95f61ff061388d5" providerId="LiveId" clId="{D69AC314-BFE5-4660-9154-E65219F83AC9}" dt="2022-03-02T09:26:01.918" v="3877"/>
          <ac:inkMkLst>
            <pc:docMk/>
            <pc:sldMk cId="1294555382" sldId="651"/>
            <ac:inkMk id="88" creationId="{86683460-DD35-4B88-89DD-12359C9AFA87}"/>
          </ac:inkMkLst>
        </pc:inkChg>
        <pc:inkChg chg="add del">
          <ac:chgData name="Viet Anh Nguyen" userId="b95f61ff061388d5" providerId="LiveId" clId="{D69AC314-BFE5-4660-9154-E65219F83AC9}" dt="2022-03-02T09:26:01.918" v="3877"/>
          <ac:inkMkLst>
            <pc:docMk/>
            <pc:sldMk cId="1294555382" sldId="651"/>
            <ac:inkMk id="89" creationId="{B8F32EC8-ADAC-46C4-AF59-1EF74A77DCAE}"/>
          </ac:inkMkLst>
        </pc:inkChg>
        <pc:inkChg chg="add">
          <ac:chgData name="Viet Anh Nguyen" userId="b95f61ff061388d5" providerId="LiveId" clId="{D69AC314-BFE5-4660-9154-E65219F83AC9}" dt="2022-03-02T09:26:01.918" v="3877"/>
          <ac:inkMkLst>
            <pc:docMk/>
            <pc:sldMk cId="1294555382" sldId="651"/>
            <ac:inkMk id="90" creationId="{B7FF3C34-04B0-4C89-AACF-4A96B7E95B70}"/>
          </ac:inkMkLst>
        </pc:inkChg>
        <pc:inkChg chg="add del">
          <ac:chgData name="Viet Anh Nguyen" userId="b95f61ff061388d5" providerId="LiveId" clId="{D69AC314-BFE5-4660-9154-E65219F83AC9}" dt="2022-03-02T09:26:04.238" v="3884"/>
          <ac:inkMkLst>
            <pc:docMk/>
            <pc:sldMk cId="1294555382" sldId="651"/>
            <ac:inkMk id="91" creationId="{937B4AB4-2D37-42E3-905D-0783ED40090C}"/>
          </ac:inkMkLst>
        </pc:inkChg>
        <pc:inkChg chg="add del">
          <ac:chgData name="Viet Anh Nguyen" userId="b95f61ff061388d5" providerId="LiveId" clId="{D69AC314-BFE5-4660-9154-E65219F83AC9}" dt="2022-03-02T09:26:04.238" v="3884"/>
          <ac:inkMkLst>
            <pc:docMk/>
            <pc:sldMk cId="1294555382" sldId="651"/>
            <ac:inkMk id="92" creationId="{144F35AA-79D9-422E-A77D-B8F9E2B99915}"/>
          </ac:inkMkLst>
        </pc:inkChg>
        <pc:inkChg chg="add del">
          <ac:chgData name="Viet Anh Nguyen" userId="b95f61ff061388d5" providerId="LiveId" clId="{D69AC314-BFE5-4660-9154-E65219F83AC9}" dt="2022-03-02T09:26:04.238" v="3884"/>
          <ac:inkMkLst>
            <pc:docMk/>
            <pc:sldMk cId="1294555382" sldId="651"/>
            <ac:inkMk id="93" creationId="{99DE1AD1-5E77-43EB-B569-B115DE929F38}"/>
          </ac:inkMkLst>
        </pc:inkChg>
        <pc:inkChg chg="add del">
          <ac:chgData name="Viet Anh Nguyen" userId="b95f61ff061388d5" providerId="LiveId" clId="{D69AC314-BFE5-4660-9154-E65219F83AC9}" dt="2022-03-02T09:26:04.238" v="3884"/>
          <ac:inkMkLst>
            <pc:docMk/>
            <pc:sldMk cId="1294555382" sldId="651"/>
            <ac:inkMk id="94" creationId="{303F3A74-17F3-42AA-88D3-45B69DE07E14}"/>
          </ac:inkMkLst>
        </pc:inkChg>
        <pc:inkChg chg="add del">
          <ac:chgData name="Viet Anh Nguyen" userId="b95f61ff061388d5" providerId="LiveId" clId="{D69AC314-BFE5-4660-9154-E65219F83AC9}" dt="2022-03-02T09:26:04.238" v="3884"/>
          <ac:inkMkLst>
            <pc:docMk/>
            <pc:sldMk cId="1294555382" sldId="651"/>
            <ac:inkMk id="95" creationId="{DF2708E7-E37D-4BFA-A0FA-1112D4F54641}"/>
          </ac:inkMkLst>
        </pc:inkChg>
        <pc:inkChg chg="add del">
          <ac:chgData name="Viet Anh Nguyen" userId="b95f61ff061388d5" providerId="LiveId" clId="{D69AC314-BFE5-4660-9154-E65219F83AC9}" dt="2022-03-02T09:26:04.238" v="3884"/>
          <ac:inkMkLst>
            <pc:docMk/>
            <pc:sldMk cId="1294555382" sldId="651"/>
            <ac:inkMk id="96" creationId="{B8195220-2BDB-4D88-9075-0EB67F7E73D9}"/>
          </ac:inkMkLst>
        </pc:inkChg>
        <pc:inkChg chg="add">
          <ac:chgData name="Viet Anh Nguyen" userId="b95f61ff061388d5" providerId="LiveId" clId="{D69AC314-BFE5-4660-9154-E65219F83AC9}" dt="2022-03-02T09:26:04.238" v="3884"/>
          <ac:inkMkLst>
            <pc:docMk/>
            <pc:sldMk cId="1294555382" sldId="651"/>
            <ac:inkMk id="97" creationId="{7560DAA5-6C48-488C-83A9-641B774DB902}"/>
          </ac:inkMkLst>
        </pc:inkChg>
        <pc:inkChg chg="add del">
          <ac:chgData name="Viet Anh Nguyen" userId="b95f61ff061388d5" providerId="LiveId" clId="{D69AC314-BFE5-4660-9154-E65219F83AC9}" dt="2022-03-02T09:26:06.310" v="3887"/>
          <ac:inkMkLst>
            <pc:docMk/>
            <pc:sldMk cId="1294555382" sldId="651"/>
            <ac:inkMk id="98" creationId="{0B09B161-A64F-4852-A2AF-B19E860FD5FB}"/>
          </ac:inkMkLst>
        </pc:inkChg>
        <pc:inkChg chg="add del">
          <ac:chgData name="Viet Anh Nguyen" userId="b95f61ff061388d5" providerId="LiveId" clId="{D69AC314-BFE5-4660-9154-E65219F83AC9}" dt="2022-03-02T09:26:06.310" v="3887"/>
          <ac:inkMkLst>
            <pc:docMk/>
            <pc:sldMk cId="1294555382" sldId="651"/>
            <ac:inkMk id="99" creationId="{85E36E77-D669-42CD-903A-1A87538703E8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00" creationId="{D3983F0A-3146-4B84-A7A2-87B6A41B9640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01" creationId="{D41EC5BD-C538-4704-8997-FAEDD8D3BBA7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02" creationId="{938024B1-EF03-4467-BCA9-D4DCF11778E6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03" creationId="{46B77A62-4E04-4360-8604-748CAE4DB997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04" creationId="{EF119D7D-E77D-4F98-9BAA-F20F5AFF491B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05" creationId="{C6530517-A07E-4BAA-A91E-A113FF7A92C5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06" creationId="{72FDF8D5-FC75-41B0-A775-FD69AFBBA605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07" creationId="{21535EA7-D5E0-45EF-A17F-C70885FB19BA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08" creationId="{A2179E5A-8CE9-4E21-8780-1FF4FDB2E30A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09" creationId="{C3A5CD18-8901-45FB-B57C-A202FEC22DDA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10" creationId="{7AAA5359-6FAC-4A5E-ADBF-62E35AE00DA0}"/>
          </ac:inkMkLst>
        </pc:inkChg>
        <pc:inkChg chg="add del">
          <ac:chgData name="Viet Anh Nguyen" userId="b95f61ff061388d5" providerId="LiveId" clId="{D69AC314-BFE5-4660-9154-E65219F83AC9}" dt="2022-03-02T09:26:09.823" v="3899"/>
          <ac:inkMkLst>
            <pc:docMk/>
            <pc:sldMk cId="1294555382" sldId="651"/>
            <ac:inkMk id="111" creationId="{6EB1DFBC-E3FD-4E95-9259-C13FDC5A458D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12" creationId="{80FA7CBC-183F-4672-AE48-B18BB697F793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13" creationId="{5F95F6C4-BCE2-4CAC-B513-9160E093858D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14" creationId="{89CE6F51-8356-4720-8088-A8D6A419C5EB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15" creationId="{480E2F2E-05EF-4218-9C4D-72342CD88251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16" creationId="{24F8FE5F-F318-4005-89C2-EEB5E5527E91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17" creationId="{FC495D94-1537-4221-BCC1-C4CCF7E76F4C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18" creationId="{A2E54569-C8B7-4CB5-875E-A9DD9B10695D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19" creationId="{BF7A85AC-1A11-49C5-98C0-C4B0621A505F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20" creationId="{1EF41C12-5773-4BD3-BD61-E38214EBA3DC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21" creationId="{8E0BADB2-5471-442C-A6BE-2CB8C5FC14D8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22" creationId="{22310B0B-60B6-4F14-AC48-B15C9CC20776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23" creationId="{64FC0291-9A0A-46A3-B37C-DCB462A5FEC9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24" creationId="{146FE233-5AFD-4ECA-AFE5-8355120BB115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25" creationId="{553A37AD-5974-49EE-B3E6-C5C1636D1FEC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26" creationId="{3D569D81-DD83-4C90-A0B1-490F2187B337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27" creationId="{D0EA41E0-52CD-4EF6-9585-B11AE893ACD5}"/>
          </ac:inkMkLst>
        </pc:inkChg>
        <pc:inkChg chg="add del">
          <ac:chgData name="Viet Anh Nguyen" userId="b95f61ff061388d5" providerId="LiveId" clId="{D69AC314-BFE5-4660-9154-E65219F83AC9}" dt="2022-03-02T09:26:16.408" v="3915"/>
          <ac:inkMkLst>
            <pc:docMk/>
            <pc:sldMk cId="1294555382" sldId="651"/>
            <ac:inkMk id="128" creationId="{0396CDF7-42BA-4284-A1C0-85C0B8C0A2CA}"/>
          </ac:inkMkLst>
        </pc:inkChg>
        <pc:inkChg chg="add del">
          <ac:chgData name="Viet Anh Nguyen" userId="b95f61ff061388d5" providerId="LiveId" clId="{D69AC314-BFE5-4660-9154-E65219F83AC9}" dt="2022-03-02T09:26:17.308" v="3917"/>
          <ac:inkMkLst>
            <pc:docMk/>
            <pc:sldMk cId="1294555382" sldId="651"/>
            <ac:inkMk id="129" creationId="{AFB486E7-8713-4BAB-A346-28E4A2806182}"/>
          </ac:inkMkLst>
        </pc:inkChg>
        <pc:inkChg chg="add del">
          <ac:chgData name="Viet Anh Nguyen" userId="b95f61ff061388d5" providerId="LiveId" clId="{D69AC314-BFE5-4660-9154-E65219F83AC9}" dt="2022-03-02T09:26:17.308" v="3917"/>
          <ac:inkMkLst>
            <pc:docMk/>
            <pc:sldMk cId="1294555382" sldId="651"/>
            <ac:inkMk id="130" creationId="{41598756-70EE-4373-BC37-E181E8CF246C}"/>
          </ac:inkMkLst>
        </pc:inkChg>
        <pc:inkChg chg="add">
          <ac:chgData name="Viet Anh Nguyen" userId="b95f61ff061388d5" providerId="LiveId" clId="{D69AC314-BFE5-4660-9154-E65219F83AC9}" dt="2022-03-02T09:26:17.308" v="3917"/>
          <ac:inkMkLst>
            <pc:docMk/>
            <pc:sldMk cId="1294555382" sldId="651"/>
            <ac:inkMk id="131" creationId="{B70842C3-4A30-4E33-B7AA-48A032AD7BC3}"/>
          </ac:inkMkLst>
        </pc:inkChg>
        <pc:inkChg chg="add del">
          <ac:chgData name="Viet Anh Nguyen" userId="b95f61ff061388d5" providerId="LiveId" clId="{D69AC314-BFE5-4660-9154-E65219F83AC9}" dt="2022-03-02T09:26:22.996" v="3927"/>
          <ac:inkMkLst>
            <pc:docMk/>
            <pc:sldMk cId="1294555382" sldId="651"/>
            <ac:inkMk id="132" creationId="{5C61C6E7-3BBD-49B9-A087-EB53009A2196}"/>
          </ac:inkMkLst>
        </pc:inkChg>
        <pc:inkChg chg="add del">
          <ac:chgData name="Viet Anh Nguyen" userId="b95f61ff061388d5" providerId="LiveId" clId="{D69AC314-BFE5-4660-9154-E65219F83AC9}" dt="2022-03-02T09:26:22.996" v="3927"/>
          <ac:inkMkLst>
            <pc:docMk/>
            <pc:sldMk cId="1294555382" sldId="651"/>
            <ac:inkMk id="133" creationId="{03AA786B-ECA6-4F83-95ED-A12A717DCDEB}"/>
          </ac:inkMkLst>
        </pc:inkChg>
        <pc:inkChg chg="add del">
          <ac:chgData name="Viet Anh Nguyen" userId="b95f61ff061388d5" providerId="LiveId" clId="{D69AC314-BFE5-4660-9154-E65219F83AC9}" dt="2022-03-02T09:26:22.996" v="3927"/>
          <ac:inkMkLst>
            <pc:docMk/>
            <pc:sldMk cId="1294555382" sldId="651"/>
            <ac:inkMk id="134" creationId="{83281128-95A0-4A16-B238-D938AF15B1C6}"/>
          </ac:inkMkLst>
        </pc:inkChg>
        <pc:inkChg chg="add del">
          <ac:chgData name="Viet Anh Nguyen" userId="b95f61ff061388d5" providerId="LiveId" clId="{D69AC314-BFE5-4660-9154-E65219F83AC9}" dt="2022-03-02T09:26:22.996" v="3927"/>
          <ac:inkMkLst>
            <pc:docMk/>
            <pc:sldMk cId="1294555382" sldId="651"/>
            <ac:inkMk id="135" creationId="{E09086B2-BC00-46E9-8641-12BCAF4A8CEC}"/>
          </ac:inkMkLst>
        </pc:inkChg>
        <pc:inkChg chg="add del">
          <ac:chgData name="Viet Anh Nguyen" userId="b95f61ff061388d5" providerId="LiveId" clId="{D69AC314-BFE5-4660-9154-E65219F83AC9}" dt="2022-03-02T09:26:22.996" v="3927"/>
          <ac:inkMkLst>
            <pc:docMk/>
            <pc:sldMk cId="1294555382" sldId="651"/>
            <ac:inkMk id="136" creationId="{4BF20361-69E9-4A22-8C81-ADDE3F062A84}"/>
          </ac:inkMkLst>
        </pc:inkChg>
        <pc:inkChg chg="add del">
          <ac:chgData name="Viet Anh Nguyen" userId="b95f61ff061388d5" providerId="LiveId" clId="{D69AC314-BFE5-4660-9154-E65219F83AC9}" dt="2022-03-02T09:26:22.996" v="3927"/>
          <ac:inkMkLst>
            <pc:docMk/>
            <pc:sldMk cId="1294555382" sldId="651"/>
            <ac:inkMk id="137" creationId="{404BA9F2-5942-4B0D-BD38-5189F80CB0B2}"/>
          </ac:inkMkLst>
        </pc:inkChg>
        <pc:inkChg chg="add del">
          <ac:chgData name="Viet Anh Nguyen" userId="b95f61ff061388d5" providerId="LiveId" clId="{D69AC314-BFE5-4660-9154-E65219F83AC9}" dt="2022-03-02T09:26:22.996" v="3927"/>
          <ac:inkMkLst>
            <pc:docMk/>
            <pc:sldMk cId="1294555382" sldId="651"/>
            <ac:inkMk id="138" creationId="{1D56627E-7D54-4C9D-9CB2-2D424811E265}"/>
          </ac:inkMkLst>
        </pc:inkChg>
        <pc:inkChg chg="add del">
          <ac:chgData name="Viet Anh Nguyen" userId="b95f61ff061388d5" providerId="LiveId" clId="{D69AC314-BFE5-4660-9154-E65219F83AC9}" dt="2022-03-02T09:26:22.996" v="3927"/>
          <ac:inkMkLst>
            <pc:docMk/>
            <pc:sldMk cId="1294555382" sldId="651"/>
            <ac:inkMk id="139" creationId="{3B99955A-C98F-480C-8E02-5B5384EA8989}"/>
          </ac:inkMkLst>
        </pc:inkChg>
        <pc:inkChg chg="add del">
          <ac:chgData name="Viet Anh Nguyen" userId="b95f61ff061388d5" providerId="LiveId" clId="{D69AC314-BFE5-4660-9154-E65219F83AC9}" dt="2022-03-02T09:26:22.996" v="3927"/>
          <ac:inkMkLst>
            <pc:docMk/>
            <pc:sldMk cId="1294555382" sldId="651"/>
            <ac:inkMk id="140" creationId="{87618348-F257-464E-8BC3-70649E0B8CBE}"/>
          </ac:inkMkLst>
        </pc:inkChg>
        <pc:inkChg chg="add del">
          <ac:chgData name="Viet Anh Nguyen" userId="b95f61ff061388d5" providerId="LiveId" clId="{D69AC314-BFE5-4660-9154-E65219F83AC9}" dt="2022-03-02T09:26:22.996" v="3927"/>
          <ac:inkMkLst>
            <pc:docMk/>
            <pc:sldMk cId="1294555382" sldId="651"/>
            <ac:inkMk id="141" creationId="{AF65F3CC-0675-4977-BFA6-94A2C5570D7C}"/>
          </ac:inkMkLst>
        </pc:inkChg>
        <pc:inkChg chg="add">
          <ac:chgData name="Viet Anh Nguyen" userId="b95f61ff061388d5" providerId="LiveId" clId="{D69AC314-BFE5-4660-9154-E65219F83AC9}" dt="2022-03-02T09:26:22.996" v="3927"/>
          <ac:inkMkLst>
            <pc:docMk/>
            <pc:sldMk cId="1294555382" sldId="651"/>
            <ac:inkMk id="142" creationId="{FE65F301-018A-4CB8-B6FA-D866F43DDD49}"/>
          </ac:inkMkLst>
        </pc:inkChg>
        <pc:inkChg chg="add del">
          <ac:chgData name="Viet Anh Nguyen" userId="b95f61ff061388d5" providerId="LiveId" clId="{D69AC314-BFE5-4660-9154-E65219F83AC9}" dt="2022-03-02T09:26:36.388" v="3930"/>
          <ac:inkMkLst>
            <pc:docMk/>
            <pc:sldMk cId="1294555382" sldId="651"/>
            <ac:inkMk id="143" creationId="{CA8D3BA6-DF4E-46F2-A8D9-ED5B9ABA75FA}"/>
          </ac:inkMkLst>
        </pc:inkChg>
        <pc:inkChg chg="add del">
          <ac:chgData name="Viet Anh Nguyen" userId="b95f61ff061388d5" providerId="LiveId" clId="{D69AC314-BFE5-4660-9154-E65219F83AC9}" dt="2022-03-02T09:26:36.388" v="3930"/>
          <ac:inkMkLst>
            <pc:docMk/>
            <pc:sldMk cId="1294555382" sldId="651"/>
            <ac:inkMk id="144" creationId="{6950A8E3-286A-4EB1-8272-2638CABE5766}"/>
          </ac:inkMkLst>
        </pc:inkChg>
        <pc:inkChg chg="add">
          <ac:chgData name="Viet Anh Nguyen" userId="b95f61ff061388d5" providerId="LiveId" clId="{D69AC314-BFE5-4660-9154-E65219F83AC9}" dt="2022-03-02T09:26:36.388" v="3930"/>
          <ac:inkMkLst>
            <pc:docMk/>
            <pc:sldMk cId="1294555382" sldId="651"/>
            <ac:inkMk id="145" creationId="{A45D6099-B737-4A8E-8389-05A20314AC02}"/>
          </ac:inkMkLst>
        </pc:inkChg>
        <pc:inkChg chg="add del">
          <ac:chgData name="Viet Anh Nguyen" userId="b95f61ff061388d5" providerId="LiveId" clId="{D69AC314-BFE5-4660-9154-E65219F83AC9}" dt="2022-03-02T09:26:45.378" v="3934"/>
          <ac:inkMkLst>
            <pc:docMk/>
            <pc:sldMk cId="1294555382" sldId="651"/>
            <ac:inkMk id="146" creationId="{0E7EDA8F-E868-46B0-A924-2798476CF8CF}"/>
          </ac:inkMkLst>
        </pc:inkChg>
        <pc:inkChg chg="add del">
          <ac:chgData name="Viet Anh Nguyen" userId="b95f61ff061388d5" providerId="LiveId" clId="{D69AC314-BFE5-4660-9154-E65219F83AC9}" dt="2022-03-02T09:26:45.378" v="3934"/>
          <ac:inkMkLst>
            <pc:docMk/>
            <pc:sldMk cId="1294555382" sldId="651"/>
            <ac:inkMk id="147" creationId="{FA913008-96B6-410C-9DEE-5B7D5655ADEE}"/>
          </ac:inkMkLst>
        </pc:inkChg>
        <pc:inkChg chg="add del">
          <ac:chgData name="Viet Anh Nguyen" userId="b95f61ff061388d5" providerId="LiveId" clId="{D69AC314-BFE5-4660-9154-E65219F83AC9}" dt="2022-03-02T09:26:45.378" v="3934"/>
          <ac:inkMkLst>
            <pc:docMk/>
            <pc:sldMk cId="1294555382" sldId="651"/>
            <ac:inkMk id="148" creationId="{8D6E4F65-3C51-4452-971A-605E539960C0}"/>
          </ac:inkMkLst>
        </pc:inkChg>
        <pc:inkChg chg="add">
          <ac:chgData name="Viet Anh Nguyen" userId="b95f61ff061388d5" providerId="LiveId" clId="{D69AC314-BFE5-4660-9154-E65219F83AC9}" dt="2022-03-02T09:26:45.378" v="3934"/>
          <ac:inkMkLst>
            <pc:docMk/>
            <pc:sldMk cId="1294555382" sldId="651"/>
            <ac:inkMk id="149" creationId="{09967C19-EAD3-4685-89FA-B2AF0B901306}"/>
          </ac:inkMkLst>
        </pc:inkChg>
        <pc:inkChg chg="add">
          <ac:chgData name="Viet Anh Nguyen" userId="b95f61ff061388d5" providerId="LiveId" clId="{D69AC314-BFE5-4660-9154-E65219F83AC9}" dt="2022-03-02T09:26:45.444" v="3935" actId="9405"/>
          <ac:inkMkLst>
            <pc:docMk/>
            <pc:sldMk cId="1294555382" sldId="651"/>
            <ac:inkMk id="150" creationId="{51A232A6-66CF-49D8-826B-DBEBD0E5DBA3}"/>
          </ac:inkMkLst>
        </pc:inkChg>
        <pc:inkChg chg="add del">
          <ac:chgData name="Viet Anh Nguyen" userId="b95f61ff061388d5" providerId="LiveId" clId="{D69AC314-BFE5-4660-9154-E65219F83AC9}" dt="2022-03-02T09:26:54.325" v="3942"/>
          <ac:inkMkLst>
            <pc:docMk/>
            <pc:sldMk cId="1294555382" sldId="651"/>
            <ac:inkMk id="151" creationId="{EBA7226A-1DE8-418E-8F8C-CEAD7A94B98C}"/>
          </ac:inkMkLst>
        </pc:inkChg>
        <pc:inkChg chg="add del">
          <ac:chgData name="Viet Anh Nguyen" userId="b95f61ff061388d5" providerId="LiveId" clId="{D69AC314-BFE5-4660-9154-E65219F83AC9}" dt="2022-03-02T09:26:54.325" v="3942"/>
          <ac:inkMkLst>
            <pc:docMk/>
            <pc:sldMk cId="1294555382" sldId="651"/>
            <ac:inkMk id="152" creationId="{6D830484-C187-43AB-A181-4D7F268D89AD}"/>
          </ac:inkMkLst>
        </pc:inkChg>
        <pc:inkChg chg="add del">
          <ac:chgData name="Viet Anh Nguyen" userId="b95f61ff061388d5" providerId="LiveId" clId="{D69AC314-BFE5-4660-9154-E65219F83AC9}" dt="2022-03-02T09:26:54.325" v="3942"/>
          <ac:inkMkLst>
            <pc:docMk/>
            <pc:sldMk cId="1294555382" sldId="651"/>
            <ac:inkMk id="153" creationId="{95A6A1C5-1F0F-4CDC-9B58-66814B3A15B5}"/>
          </ac:inkMkLst>
        </pc:inkChg>
        <pc:inkChg chg="add del">
          <ac:chgData name="Viet Anh Nguyen" userId="b95f61ff061388d5" providerId="LiveId" clId="{D69AC314-BFE5-4660-9154-E65219F83AC9}" dt="2022-03-02T09:26:54.325" v="3942"/>
          <ac:inkMkLst>
            <pc:docMk/>
            <pc:sldMk cId="1294555382" sldId="651"/>
            <ac:inkMk id="154" creationId="{1C4C94A2-B7CC-4590-8F3D-D04435D73EE7}"/>
          </ac:inkMkLst>
        </pc:inkChg>
        <pc:inkChg chg="add del">
          <ac:chgData name="Viet Anh Nguyen" userId="b95f61ff061388d5" providerId="LiveId" clId="{D69AC314-BFE5-4660-9154-E65219F83AC9}" dt="2022-03-02T09:26:54.325" v="3942"/>
          <ac:inkMkLst>
            <pc:docMk/>
            <pc:sldMk cId="1294555382" sldId="651"/>
            <ac:inkMk id="155" creationId="{ADD9E4DB-8829-4C90-8C22-855ED7CF9E90}"/>
          </ac:inkMkLst>
        </pc:inkChg>
        <pc:inkChg chg="add del">
          <ac:chgData name="Viet Anh Nguyen" userId="b95f61ff061388d5" providerId="LiveId" clId="{D69AC314-BFE5-4660-9154-E65219F83AC9}" dt="2022-03-02T09:26:54.325" v="3942"/>
          <ac:inkMkLst>
            <pc:docMk/>
            <pc:sldMk cId="1294555382" sldId="651"/>
            <ac:inkMk id="156" creationId="{D28BD995-4405-429D-AA9A-01D73C11F3EF}"/>
          </ac:inkMkLst>
        </pc:inkChg>
        <pc:inkChg chg="add">
          <ac:chgData name="Viet Anh Nguyen" userId="b95f61ff061388d5" providerId="LiveId" clId="{D69AC314-BFE5-4660-9154-E65219F83AC9}" dt="2022-03-02T09:26:54.325" v="3942"/>
          <ac:inkMkLst>
            <pc:docMk/>
            <pc:sldMk cId="1294555382" sldId="651"/>
            <ac:inkMk id="157" creationId="{DDD77DC1-E4FB-455E-B33B-C014BBE4C6BE}"/>
          </ac:inkMkLst>
        </pc:inkChg>
        <pc:inkChg chg="add">
          <ac:chgData name="Viet Anh Nguyen" userId="b95f61ff061388d5" providerId="LiveId" clId="{D69AC314-BFE5-4660-9154-E65219F83AC9}" dt="2022-03-02T09:26:54.808" v="3943" actId="9405"/>
          <ac:inkMkLst>
            <pc:docMk/>
            <pc:sldMk cId="1294555382" sldId="651"/>
            <ac:inkMk id="158" creationId="{226F7474-E5F2-40F8-99B2-65D8C8B5BAAC}"/>
          </ac:inkMkLst>
        </pc:inkChg>
        <pc:inkChg chg="add">
          <ac:chgData name="Viet Anh Nguyen" userId="b95f61ff061388d5" providerId="LiveId" clId="{D69AC314-BFE5-4660-9154-E65219F83AC9}" dt="2022-03-02T09:27:24.493" v="3944" actId="9405"/>
          <ac:inkMkLst>
            <pc:docMk/>
            <pc:sldMk cId="1294555382" sldId="651"/>
            <ac:inkMk id="159" creationId="{2B7DFEB9-122E-45C8-8A15-8BE0DD40F39D}"/>
          </ac:inkMkLst>
        </pc:inkChg>
      </pc:sldChg>
      <pc:sldChg chg="addSp delSp modSp new mod">
        <pc:chgData name="Viet Anh Nguyen" userId="b95f61ff061388d5" providerId="LiveId" clId="{D69AC314-BFE5-4660-9154-E65219F83AC9}" dt="2022-03-02T09:31:54.643" v="4111"/>
        <pc:sldMkLst>
          <pc:docMk/>
          <pc:sldMk cId="1466897102" sldId="652"/>
        </pc:sldMkLst>
        <pc:inkChg chg="add del">
          <ac:chgData name="Viet Anh Nguyen" userId="b95f61ff061388d5" providerId="LiveId" clId="{D69AC314-BFE5-4660-9154-E65219F83AC9}" dt="2022-03-02T09:27:36.988" v="3948"/>
          <ac:inkMkLst>
            <pc:docMk/>
            <pc:sldMk cId="1466897102" sldId="652"/>
            <ac:inkMk id="2" creationId="{DC594DD7-FF06-4541-B79D-FFC5CD626857}"/>
          </ac:inkMkLst>
        </pc:inkChg>
        <pc:inkChg chg="add del">
          <ac:chgData name="Viet Anh Nguyen" userId="b95f61ff061388d5" providerId="LiveId" clId="{D69AC314-BFE5-4660-9154-E65219F83AC9}" dt="2022-03-02T09:27:36.988" v="3948"/>
          <ac:inkMkLst>
            <pc:docMk/>
            <pc:sldMk cId="1466897102" sldId="652"/>
            <ac:inkMk id="3" creationId="{311A3E7F-4204-491B-8F9C-8B2E2A66B5DF}"/>
          </ac:inkMkLst>
        </pc:inkChg>
        <pc:inkChg chg="add del">
          <ac:chgData name="Viet Anh Nguyen" userId="b95f61ff061388d5" providerId="LiveId" clId="{D69AC314-BFE5-4660-9154-E65219F83AC9}" dt="2022-03-02T09:27:45.903" v="3955"/>
          <ac:inkMkLst>
            <pc:docMk/>
            <pc:sldMk cId="1466897102" sldId="652"/>
            <ac:inkMk id="4" creationId="{FD9B3DDB-1300-4F0C-BF46-3B4A6476D2F1}"/>
          </ac:inkMkLst>
        </pc:inkChg>
        <pc:inkChg chg="add del">
          <ac:chgData name="Viet Anh Nguyen" userId="b95f61ff061388d5" providerId="LiveId" clId="{D69AC314-BFE5-4660-9154-E65219F83AC9}" dt="2022-03-02T09:27:44.896" v="3952"/>
          <ac:inkMkLst>
            <pc:docMk/>
            <pc:sldMk cId="1466897102" sldId="652"/>
            <ac:inkMk id="5" creationId="{8E573649-67A5-4B5B-BF85-DD7EACDE0A98}"/>
          </ac:inkMkLst>
        </pc:inkChg>
        <pc:inkChg chg="add del">
          <ac:chgData name="Viet Anh Nguyen" userId="b95f61ff061388d5" providerId="LiveId" clId="{D69AC314-BFE5-4660-9154-E65219F83AC9}" dt="2022-03-02T09:27:44.896" v="3952"/>
          <ac:inkMkLst>
            <pc:docMk/>
            <pc:sldMk cId="1466897102" sldId="652"/>
            <ac:inkMk id="6" creationId="{F1147E3D-4FA1-4FB7-9E77-DDE119CC62D2}"/>
          </ac:inkMkLst>
        </pc:inkChg>
        <pc:inkChg chg="add del">
          <ac:chgData name="Viet Anh Nguyen" userId="b95f61ff061388d5" providerId="LiveId" clId="{D69AC314-BFE5-4660-9154-E65219F83AC9}" dt="2022-03-02T09:27:44.896" v="3952"/>
          <ac:inkMkLst>
            <pc:docMk/>
            <pc:sldMk cId="1466897102" sldId="652"/>
            <ac:inkMk id="7" creationId="{2A0F3D0A-5AF7-4F7C-849A-25841F0105C5}"/>
          </ac:inkMkLst>
        </pc:inkChg>
        <pc:inkChg chg="add del">
          <ac:chgData name="Viet Anh Nguyen" userId="b95f61ff061388d5" providerId="LiveId" clId="{D69AC314-BFE5-4660-9154-E65219F83AC9}" dt="2022-03-02T09:27:45.903" v="3955"/>
          <ac:inkMkLst>
            <pc:docMk/>
            <pc:sldMk cId="1466897102" sldId="652"/>
            <ac:inkMk id="8" creationId="{57DCB0C2-1A48-465F-A85B-4CE02D13EF64}"/>
          </ac:inkMkLst>
        </pc:inkChg>
        <pc:inkChg chg="add del">
          <ac:chgData name="Viet Anh Nguyen" userId="b95f61ff061388d5" providerId="LiveId" clId="{D69AC314-BFE5-4660-9154-E65219F83AC9}" dt="2022-03-02T09:27:45.903" v="3955"/>
          <ac:inkMkLst>
            <pc:docMk/>
            <pc:sldMk cId="1466897102" sldId="652"/>
            <ac:inkMk id="9" creationId="{54A41615-36FD-4807-A629-66E35D9F1B8D}"/>
          </ac:inkMkLst>
        </pc:inkChg>
        <pc:inkChg chg="add del">
          <ac:chgData name="Viet Anh Nguyen" userId="b95f61ff061388d5" providerId="LiveId" clId="{D69AC314-BFE5-4660-9154-E65219F83AC9}" dt="2022-03-02T09:27:45.903" v="3955"/>
          <ac:inkMkLst>
            <pc:docMk/>
            <pc:sldMk cId="1466897102" sldId="652"/>
            <ac:inkMk id="10" creationId="{1D43B117-9BAC-4D2B-A599-0766F49D26F9}"/>
          </ac:inkMkLst>
        </pc:inkChg>
        <pc:inkChg chg="add del">
          <ac:chgData name="Viet Anh Nguyen" userId="b95f61ff061388d5" providerId="LiveId" clId="{D69AC314-BFE5-4660-9154-E65219F83AC9}" dt="2022-03-02T09:27:46.952" v="3958"/>
          <ac:inkMkLst>
            <pc:docMk/>
            <pc:sldMk cId="1466897102" sldId="652"/>
            <ac:inkMk id="11" creationId="{A6E6656E-B2D0-40F8-B57D-F8238FFF13B4}"/>
          </ac:inkMkLst>
        </pc:inkChg>
        <pc:inkChg chg="add del">
          <ac:chgData name="Viet Anh Nguyen" userId="b95f61ff061388d5" providerId="LiveId" clId="{D69AC314-BFE5-4660-9154-E65219F83AC9}" dt="2022-03-02T09:27:46.952" v="3958"/>
          <ac:inkMkLst>
            <pc:docMk/>
            <pc:sldMk cId="1466897102" sldId="652"/>
            <ac:inkMk id="12" creationId="{DBBF55DF-56ED-495F-8AE0-EAFAA853305A}"/>
          </ac:inkMkLst>
        </pc:inkChg>
        <pc:inkChg chg="add del">
          <ac:chgData name="Viet Anh Nguyen" userId="b95f61ff061388d5" providerId="LiveId" clId="{D69AC314-BFE5-4660-9154-E65219F83AC9}" dt="2022-03-02T09:27:46.952" v="3958"/>
          <ac:inkMkLst>
            <pc:docMk/>
            <pc:sldMk cId="1466897102" sldId="652"/>
            <ac:inkMk id="13" creationId="{70C68357-20BD-408F-B4A2-65305F2E279B}"/>
          </ac:inkMkLst>
        </pc:inkChg>
        <pc:inkChg chg="add del">
          <ac:chgData name="Viet Anh Nguyen" userId="b95f61ff061388d5" providerId="LiveId" clId="{D69AC314-BFE5-4660-9154-E65219F83AC9}" dt="2022-03-02T09:27:48.711" v="3962"/>
          <ac:inkMkLst>
            <pc:docMk/>
            <pc:sldMk cId="1466897102" sldId="652"/>
            <ac:inkMk id="14" creationId="{4B83A1F7-792A-4B83-A7D6-A71237B594DD}"/>
          </ac:inkMkLst>
        </pc:inkChg>
        <pc:inkChg chg="add del">
          <ac:chgData name="Viet Anh Nguyen" userId="b95f61ff061388d5" providerId="LiveId" clId="{D69AC314-BFE5-4660-9154-E65219F83AC9}" dt="2022-03-02T09:27:48.711" v="3962"/>
          <ac:inkMkLst>
            <pc:docMk/>
            <pc:sldMk cId="1466897102" sldId="652"/>
            <ac:inkMk id="15" creationId="{BB960367-AB3F-494A-A89C-D24A78D7C0C1}"/>
          </ac:inkMkLst>
        </pc:inkChg>
        <pc:inkChg chg="add del">
          <ac:chgData name="Viet Anh Nguyen" userId="b95f61ff061388d5" providerId="LiveId" clId="{D69AC314-BFE5-4660-9154-E65219F83AC9}" dt="2022-03-02T09:27:48.711" v="3962"/>
          <ac:inkMkLst>
            <pc:docMk/>
            <pc:sldMk cId="1466897102" sldId="652"/>
            <ac:inkMk id="16" creationId="{D65E2227-CECC-48CD-AA6B-7FEFDF79A073}"/>
          </ac:inkMkLst>
        </pc:inkChg>
        <pc:inkChg chg="add del">
          <ac:chgData name="Viet Anh Nguyen" userId="b95f61ff061388d5" providerId="LiveId" clId="{D69AC314-BFE5-4660-9154-E65219F83AC9}" dt="2022-03-02T09:27:48.711" v="3962"/>
          <ac:inkMkLst>
            <pc:docMk/>
            <pc:sldMk cId="1466897102" sldId="652"/>
            <ac:inkMk id="17" creationId="{6ED154B1-8510-4A75-93C0-1D3F115E2773}"/>
          </ac:inkMkLst>
        </pc:inkChg>
        <pc:inkChg chg="add del">
          <ac:chgData name="Viet Anh Nguyen" userId="b95f61ff061388d5" providerId="LiveId" clId="{D69AC314-BFE5-4660-9154-E65219F83AC9}" dt="2022-03-02T09:27:50.814" v="3966"/>
          <ac:inkMkLst>
            <pc:docMk/>
            <pc:sldMk cId="1466897102" sldId="652"/>
            <ac:inkMk id="18" creationId="{760291E4-56B9-4A4E-B5DA-FA5A5A8F182B}"/>
          </ac:inkMkLst>
        </pc:inkChg>
        <pc:inkChg chg="add del">
          <ac:chgData name="Viet Anh Nguyen" userId="b95f61ff061388d5" providerId="LiveId" clId="{D69AC314-BFE5-4660-9154-E65219F83AC9}" dt="2022-03-02T09:27:50.814" v="3966"/>
          <ac:inkMkLst>
            <pc:docMk/>
            <pc:sldMk cId="1466897102" sldId="652"/>
            <ac:inkMk id="19" creationId="{4193A2C9-A302-498B-92F9-DE9F83E7F5AE}"/>
          </ac:inkMkLst>
        </pc:inkChg>
        <pc:inkChg chg="add del">
          <ac:chgData name="Viet Anh Nguyen" userId="b95f61ff061388d5" providerId="LiveId" clId="{D69AC314-BFE5-4660-9154-E65219F83AC9}" dt="2022-03-02T09:27:50.814" v="3966"/>
          <ac:inkMkLst>
            <pc:docMk/>
            <pc:sldMk cId="1466897102" sldId="652"/>
            <ac:inkMk id="20" creationId="{E2FC0839-C259-4501-912C-3EEA20DBBD11}"/>
          </ac:inkMkLst>
        </pc:inkChg>
        <pc:inkChg chg="add del">
          <ac:chgData name="Viet Anh Nguyen" userId="b95f61ff061388d5" providerId="LiveId" clId="{D69AC314-BFE5-4660-9154-E65219F83AC9}" dt="2022-03-02T09:27:50.814" v="3966"/>
          <ac:inkMkLst>
            <pc:docMk/>
            <pc:sldMk cId="1466897102" sldId="652"/>
            <ac:inkMk id="21" creationId="{8243DF87-7200-40C9-83F0-937D84583811}"/>
          </ac:inkMkLst>
        </pc:inkChg>
        <pc:inkChg chg="add del">
          <ac:chgData name="Viet Anh Nguyen" userId="b95f61ff061388d5" providerId="LiveId" clId="{D69AC314-BFE5-4660-9154-E65219F83AC9}" dt="2022-03-02T09:27:52.800" v="3969"/>
          <ac:inkMkLst>
            <pc:docMk/>
            <pc:sldMk cId="1466897102" sldId="652"/>
            <ac:inkMk id="22" creationId="{EE1F2E4F-0904-4910-88AD-76C3B2890125}"/>
          </ac:inkMkLst>
        </pc:inkChg>
        <pc:inkChg chg="add del">
          <ac:chgData name="Viet Anh Nguyen" userId="b95f61ff061388d5" providerId="LiveId" clId="{D69AC314-BFE5-4660-9154-E65219F83AC9}" dt="2022-03-02T09:27:52.800" v="3969"/>
          <ac:inkMkLst>
            <pc:docMk/>
            <pc:sldMk cId="1466897102" sldId="652"/>
            <ac:inkMk id="23" creationId="{75A24091-C4CF-42AD-8739-D6983C15671A}"/>
          </ac:inkMkLst>
        </pc:inkChg>
        <pc:inkChg chg="add del">
          <ac:chgData name="Viet Anh Nguyen" userId="b95f61ff061388d5" providerId="LiveId" clId="{D69AC314-BFE5-4660-9154-E65219F83AC9}" dt="2022-03-02T09:27:52.800" v="3969"/>
          <ac:inkMkLst>
            <pc:docMk/>
            <pc:sldMk cId="1466897102" sldId="652"/>
            <ac:inkMk id="24" creationId="{2307EEAD-4152-482B-989D-83B66392AD6C}"/>
          </ac:inkMkLst>
        </pc:inkChg>
        <pc:inkChg chg="add">
          <ac:chgData name="Viet Anh Nguyen" userId="b95f61ff061388d5" providerId="LiveId" clId="{D69AC314-BFE5-4660-9154-E65219F83AC9}" dt="2022-03-02T09:27:52.800" v="3969"/>
          <ac:inkMkLst>
            <pc:docMk/>
            <pc:sldMk cId="1466897102" sldId="652"/>
            <ac:inkMk id="25" creationId="{250B3CBE-1675-4B18-92E2-B512A2BF5DDF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26" creationId="{08822774-8F99-4F4E-8E00-13271076ECF1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27" creationId="{6C33E340-ADF1-4054-BB63-B8FFA6BD1E36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28" creationId="{0F85E0F9-FD00-4B17-A688-9B0BB3E893EA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29" creationId="{07B2ECED-79A6-4787-B2D0-BAE6CF586D78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30" creationId="{100B6399-9BEC-45F1-B0C5-9DC1EA88B98F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31" creationId="{B5BB8379-FF80-463C-9DF4-B7E594CF3D93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32" creationId="{08BAF645-4B38-47C7-894B-DBF5ACEA3AC2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33" creationId="{E628596B-9C67-4E4E-B722-CF30EE1C899B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34" creationId="{76C30FF4-A07C-4601-B7A6-4B96B62A319E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35" creationId="{5177E920-8E36-4981-A224-12D832D303E8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36" creationId="{28BBFA48-547F-4C77-9149-30127F450058}"/>
          </ac:inkMkLst>
        </pc:inkChg>
        <pc:inkChg chg="add del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37" creationId="{494ED1F5-AA45-4354-9D20-33E60CE85F7E}"/>
          </ac:inkMkLst>
        </pc:inkChg>
        <pc:inkChg chg="add">
          <ac:chgData name="Viet Anh Nguyen" userId="b95f61ff061388d5" providerId="LiveId" clId="{D69AC314-BFE5-4660-9154-E65219F83AC9}" dt="2022-03-02T09:28:04.394" v="3982"/>
          <ac:inkMkLst>
            <pc:docMk/>
            <pc:sldMk cId="1466897102" sldId="652"/>
            <ac:inkMk id="38" creationId="{30290E8E-5072-4348-88C1-A091DAA90DF6}"/>
          </ac:inkMkLst>
        </pc:inkChg>
        <pc:inkChg chg="add del">
          <ac:chgData name="Viet Anh Nguyen" userId="b95f61ff061388d5" providerId="LiveId" clId="{D69AC314-BFE5-4660-9154-E65219F83AC9}" dt="2022-03-02T09:28:07.018" v="3988"/>
          <ac:inkMkLst>
            <pc:docMk/>
            <pc:sldMk cId="1466897102" sldId="652"/>
            <ac:inkMk id="39" creationId="{806008C8-F92F-486E-9D95-02FC3995F322}"/>
          </ac:inkMkLst>
        </pc:inkChg>
        <pc:inkChg chg="add del">
          <ac:chgData name="Viet Anh Nguyen" userId="b95f61ff061388d5" providerId="LiveId" clId="{D69AC314-BFE5-4660-9154-E65219F83AC9}" dt="2022-03-02T09:28:07.018" v="3988"/>
          <ac:inkMkLst>
            <pc:docMk/>
            <pc:sldMk cId="1466897102" sldId="652"/>
            <ac:inkMk id="40" creationId="{CDEBAC68-A4B9-49A4-ADCA-FE2E9F2649EF}"/>
          </ac:inkMkLst>
        </pc:inkChg>
        <pc:inkChg chg="add del">
          <ac:chgData name="Viet Anh Nguyen" userId="b95f61ff061388d5" providerId="LiveId" clId="{D69AC314-BFE5-4660-9154-E65219F83AC9}" dt="2022-03-02T09:28:07.018" v="3988"/>
          <ac:inkMkLst>
            <pc:docMk/>
            <pc:sldMk cId="1466897102" sldId="652"/>
            <ac:inkMk id="41" creationId="{9C8FAA2F-1DF5-4806-BB17-FE1DC63EF6F6}"/>
          </ac:inkMkLst>
        </pc:inkChg>
        <pc:inkChg chg="add del">
          <ac:chgData name="Viet Anh Nguyen" userId="b95f61ff061388d5" providerId="LiveId" clId="{D69AC314-BFE5-4660-9154-E65219F83AC9}" dt="2022-03-02T09:28:07.018" v="3988"/>
          <ac:inkMkLst>
            <pc:docMk/>
            <pc:sldMk cId="1466897102" sldId="652"/>
            <ac:inkMk id="42" creationId="{08368D7F-B3F2-41F3-B3E1-1B5E273554B3}"/>
          </ac:inkMkLst>
        </pc:inkChg>
        <pc:inkChg chg="add del">
          <ac:chgData name="Viet Anh Nguyen" userId="b95f61ff061388d5" providerId="LiveId" clId="{D69AC314-BFE5-4660-9154-E65219F83AC9}" dt="2022-03-02T09:28:07.018" v="3988"/>
          <ac:inkMkLst>
            <pc:docMk/>
            <pc:sldMk cId="1466897102" sldId="652"/>
            <ac:inkMk id="43" creationId="{8369CE98-76CD-4515-8C0D-A75DD96117FB}"/>
          </ac:inkMkLst>
        </pc:inkChg>
        <pc:inkChg chg="add">
          <ac:chgData name="Viet Anh Nguyen" userId="b95f61ff061388d5" providerId="LiveId" clId="{D69AC314-BFE5-4660-9154-E65219F83AC9}" dt="2022-03-02T09:28:07.018" v="3988"/>
          <ac:inkMkLst>
            <pc:docMk/>
            <pc:sldMk cId="1466897102" sldId="652"/>
            <ac:inkMk id="44" creationId="{42F26D7E-EB7B-494D-B2F2-F48BCE8DF0B3}"/>
          </ac:inkMkLst>
        </pc:inkChg>
        <pc:inkChg chg="add del">
          <ac:chgData name="Viet Anh Nguyen" userId="b95f61ff061388d5" providerId="LiveId" clId="{D69AC314-BFE5-4660-9154-E65219F83AC9}" dt="2022-03-02T09:28:28.545" v="3996"/>
          <ac:inkMkLst>
            <pc:docMk/>
            <pc:sldMk cId="1466897102" sldId="652"/>
            <ac:inkMk id="45" creationId="{324CEB37-6F13-4262-ADBE-257D05F40C58}"/>
          </ac:inkMkLst>
        </pc:inkChg>
        <pc:inkChg chg="add del">
          <ac:chgData name="Viet Anh Nguyen" userId="b95f61ff061388d5" providerId="LiveId" clId="{D69AC314-BFE5-4660-9154-E65219F83AC9}" dt="2022-03-02T09:28:28.545" v="3996"/>
          <ac:inkMkLst>
            <pc:docMk/>
            <pc:sldMk cId="1466897102" sldId="652"/>
            <ac:inkMk id="46" creationId="{2831B71E-2C86-48E8-8FA3-6AD24675EFB4}"/>
          </ac:inkMkLst>
        </pc:inkChg>
        <pc:inkChg chg="add del">
          <ac:chgData name="Viet Anh Nguyen" userId="b95f61ff061388d5" providerId="LiveId" clId="{D69AC314-BFE5-4660-9154-E65219F83AC9}" dt="2022-03-02T09:28:28.545" v="3996"/>
          <ac:inkMkLst>
            <pc:docMk/>
            <pc:sldMk cId="1466897102" sldId="652"/>
            <ac:inkMk id="47" creationId="{7AF85E9B-3669-4890-8A7F-C57CD214E801}"/>
          </ac:inkMkLst>
        </pc:inkChg>
        <pc:inkChg chg="add del">
          <ac:chgData name="Viet Anh Nguyen" userId="b95f61ff061388d5" providerId="LiveId" clId="{D69AC314-BFE5-4660-9154-E65219F83AC9}" dt="2022-03-02T09:28:28.545" v="3996"/>
          <ac:inkMkLst>
            <pc:docMk/>
            <pc:sldMk cId="1466897102" sldId="652"/>
            <ac:inkMk id="48" creationId="{21B186AB-5BA9-493A-8F83-D9CDAE607647}"/>
          </ac:inkMkLst>
        </pc:inkChg>
        <pc:inkChg chg="add del">
          <ac:chgData name="Viet Anh Nguyen" userId="b95f61ff061388d5" providerId="LiveId" clId="{D69AC314-BFE5-4660-9154-E65219F83AC9}" dt="2022-03-02T09:28:28.545" v="3996"/>
          <ac:inkMkLst>
            <pc:docMk/>
            <pc:sldMk cId="1466897102" sldId="652"/>
            <ac:inkMk id="49" creationId="{96CF0922-F849-42F5-829E-D08D54D9C7EB}"/>
          </ac:inkMkLst>
        </pc:inkChg>
        <pc:inkChg chg="add del">
          <ac:chgData name="Viet Anh Nguyen" userId="b95f61ff061388d5" providerId="LiveId" clId="{D69AC314-BFE5-4660-9154-E65219F83AC9}" dt="2022-03-02T09:28:28.545" v="3996"/>
          <ac:inkMkLst>
            <pc:docMk/>
            <pc:sldMk cId="1466897102" sldId="652"/>
            <ac:inkMk id="50" creationId="{8B6DCCFC-DBC0-4D70-B41F-FDE134ED53E2}"/>
          </ac:inkMkLst>
        </pc:inkChg>
        <pc:inkChg chg="add del">
          <ac:chgData name="Viet Anh Nguyen" userId="b95f61ff061388d5" providerId="LiveId" clId="{D69AC314-BFE5-4660-9154-E65219F83AC9}" dt="2022-03-02T09:28:28.545" v="3996"/>
          <ac:inkMkLst>
            <pc:docMk/>
            <pc:sldMk cId="1466897102" sldId="652"/>
            <ac:inkMk id="51" creationId="{1D1F4472-3486-4943-8321-6B5867101C51}"/>
          </ac:inkMkLst>
        </pc:inkChg>
        <pc:inkChg chg="add">
          <ac:chgData name="Viet Anh Nguyen" userId="b95f61ff061388d5" providerId="LiveId" clId="{D69AC314-BFE5-4660-9154-E65219F83AC9}" dt="2022-03-02T09:28:28.545" v="3996"/>
          <ac:inkMkLst>
            <pc:docMk/>
            <pc:sldMk cId="1466897102" sldId="652"/>
            <ac:inkMk id="52" creationId="{EE1D7959-C90A-465A-87B5-1A2D52861B20}"/>
          </ac:inkMkLst>
        </pc:inkChg>
        <pc:inkChg chg="add del">
          <ac:chgData name="Viet Anh Nguyen" userId="b95f61ff061388d5" providerId="LiveId" clId="{D69AC314-BFE5-4660-9154-E65219F83AC9}" dt="2022-03-02T09:28:30.572" v="4002"/>
          <ac:inkMkLst>
            <pc:docMk/>
            <pc:sldMk cId="1466897102" sldId="652"/>
            <ac:inkMk id="53" creationId="{78FAA934-5B1E-47EA-BDC1-FA0703906FDB}"/>
          </ac:inkMkLst>
        </pc:inkChg>
        <pc:inkChg chg="add del">
          <ac:chgData name="Viet Anh Nguyen" userId="b95f61ff061388d5" providerId="LiveId" clId="{D69AC314-BFE5-4660-9154-E65219F83AC9}" dt="2022-03-02T09:28:30.572" v="4002"/>
          <ac:inkMkLst>
            <pc:docMk/>
            <pc:sldMk cId="1466897102" sldId="652"/>
            <ac:inkMk id="54" creationId="{417AA044-D609-498D-975E-BF9147E83369}"/>
          </ac:inkMkLst>
        </pc:inkChg>
        <pc:inkChg chg="add del">
          <ac:chgData name="Viet Anh Nguyen" userId="b95f61ff061388d5" providerId="LiveId" clId="{D69AC314-BFE5-4660-9154-E65219F83AC9}" dt="2022-03-02T09:28:30.572" v="4002"/>
          <ac:inkMkLst>
            <pc:docMk/>
            <pc:sldMk cId="1466897102" sldId="652"/>
            <ac:inkMk id="55" creationId="{91CABD73-8B56-4646-B213-20BD62E91302}"/>
          </ac:inkMkLst>
        </pc:inkChg>
        <pc:inkChg chg="add del">
          <ac:chgData name="Viet Anh Nguyen" userId="b95f61ff061388d5" providerId="LiveId" clId="{D69AC314-BFE5-4660-9154-E65219F83AC9}" dt="2022-03-02T09:28:30.572" v="4002"/>
          <ac:inkMkLst>
            <pc:docMk/>
            <pc:sldMk cId="1466897102" sldId="652"/>
            <ac:inkMk id="56" creationId="{6153F2BB-1FDE-488B-81E4-CF88B066506A}"/>
          </ac:inkMkLst>
        </pc:inkChg>
        <pc:inkChg chg="add del">
          <ac:chgData name="Viet Anh Nguyen" userId="b95f61ff061388d5" providerId="LiveId" clId="{D69AC314-BFE5-4660-9154-E65219F83AC9}" dt="2022-03-02T09:28:30.572" v="4002"/>
          <ac:inkMkLst>
            <pc:docMk/>
            <pc:sldMk cId="1466897102" sldId="652"/>
            <ac:inkMk id="57" creationId="{FE704B8D-9D9A-4FA0-A5A6-AFE9245F2501}"/>
          </ac:inkMkLst>
        </pc:inkChg>
        <pc:inkChg chg="add">
          <ac:chgData name="Viet Anh Nguyen" userId="b95f61ff061388d5" providerId="LiveId" clId="{D69AC314-BFE5-4660-9154-E65219F83AC9}" dt="2022-03-02T09:28:30.572" v="4002"/>
          <ac:inkMkLst>
            <pc:docMk/>
            <pc:sldMk cId="1466897102" sldId="652"/>
            <ac:inkMk id="58" creationId="{5B57FB90-0818-4765-80E1-A11FE66145CB}"/>
          </ac:inkMkLst>
        </pc:inkChg>
        <pc:inkChg chg="add">
          <ac:chgData name="Viet Anh Nguyen" userId="b95f61ff061388d5" providerId="LiveId" clId="{D69AC314-BFE5-4660-9154-E65219F83AC9}" dt="2022-03-02T09:28:30.572" v="4002"/>
          <ac:inkMkLst>
            <pc:docMk/>
            <pc:sldMk cId="1466897102" sldId="652"/>
            <ac:inkMk id="59" creationId="{8E8D6D49-36B9-468C-BDFF-902B5E7E58D5}"/>
          </ac:inkMkLst>
        </pc:inkChg>
        <pc:inkChg chg="add del">
          <ac:chgData name="Viet Anh Nguyen" userId="b95f61ff061388d5" providerId="LiveId" clId="{D69AC314-BFE5-4660-9154-E65219F83AC9}" dt="2022-03-02T09:28:35.718" v="4006"/>
          <ac:inkMkLst>
            <pc:docMk/>
            <pc:sldMk cId="1466897102" sldId="652"/>
            <ac:inkMk id="60" creationId="{B3941651-8B82-480C-828E-BE3C20B7CC87}"/>
          </ac:inkMkLst>
        </pc:inkChg>
        <pc:inkChg chg="add del">
          <ac:chgData name="Viet Anh Nguyen" userId="b95f61ff061388d5" providerId="LiveId" clId="{D69AC314-BFE5-4660-9154-E65219F83AC9}" dt="2022-03-02T09:28:35.718" v="4006"/>
          <ac:inkMkLst>
            <pc:docMk/>
            <pc:sldMk cId="1466897102" sldId="652"/>
            <ac:inkMk id="61" creationId="{FC2696D5-088D-4B59-910D-0F292ACDE221}"/>
          </ac:inkMkLst>
        </pc:inkChg>
        <pc:inkChg chg="add del">
          <ac:chgData name="Viet Anh Nguyen" userId="b95f61ff061388d5" providerId="LiveId" clId="{D69AC314-BFE5-4660-9154-E65219F83AC9}" dt="2022-03-02T09:28:35.718" v="4006"/>
          <ac:inkMkLst>
            <pc:docMk/>
            <pc:sldMk cId="1466897102" sldId="652"/>
            <ac:inkMk id="62" creationId="{9B6AEB18-5BBD-4C2D-AA02-9E2287268C71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63" creationId="{B68617A6-C492-4A17-A4C2-DA6CF306E3AC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64" creationId="{37CFBA4A-59EA-445C-84DC-DE81C586EB4D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65" creationId="{06D30244-0531-4C09-AAD2-16DBC15EA1DC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66" creationId="{F689885C-61C4-4CD3-8BAA-6FB9E86898DE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67" creationId="{8E0EE3FB-9DA5-4470-A7FB-D9B71C4AF200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68" creationId="{A1AD2C0D-D741-4331-BB97-8A4811CAD8FF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69" creationId="{CAA1523E-F3E7-45F4-951A-13C19BB579C9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70" creationId="{58CCC6F3-00AE-47F1-97A1-06B27341DF81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71" creationId="{7D66B414-9192-4AA8-BE95-BCFF6EF0D395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72" creationId="{22A1EA8F-09D2-4967-95F1-6A7780934448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73" creationId="{B86CE2D2-129E-4ABD-B2B9-40EAFB0D0A33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74" creationId="{9A52B069-E9C4-49EE-9546-937FA448D248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75" creationId="{E8041401-490F-458A-8EB0-6595C5A32C95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76" creationId="{DDF4124C-C734-47BD-AC41-4D8E35C84614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77" creationId="{72B38C7A-47A4-43C4-AA2F-ABFB0FA65340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78" creationId="{A0F6DA05-D215-4FBE-B512-1CBED93619E3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79" creationId="{D0B3E194-1B2F-4799-ADE8-330410EE5F1C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80" creationId="{7F049226-5000-4C53-876B-BE3F94654D30}"/>
          </ac:inkMkLst>
        </pc:inkChg>
        <pc:inkChg chg="add del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81" creationId="{B72CC862-CB0E-4A32-B48F-4C5443B23F18}"/>
          </ac:inkMkLst>
        </pc:inkChg>
        <pc:inkChg chg="add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82" creationId="{D34567B5-1A76-477E-B3C8-4099C55E10B0}"/>
          </ac:inkMkLst>
        </pc:inkChg>
        <pc:inkChg chg="add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83" creationId="{76136AB0-D111-41D0-87DF-32DC150818E1}"/>
          </ac:inkMkLst>
        </pc:inkChg>
        <pc:inkChg chg="add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84" creationId="{6130661D-BD93-4832-9FD4-4813B947EC2D}"/>
          </ac:inkMkLst>
        </pc:inkChg>
        <pc:inkChg chg="add">
          <ac:chgData name="Viet Anh Nguyen" userId="b95f61ff061388d5" providerId="LiveId" clId="{D69AC314-BFE5-4660-9154-E65219F83AC9}" dt="2022-03-02T09:28:42.046" v="4025"/>
          <ac:inkMkLst>
            <pc:docMk/>
            <pc:sldMk cId="1466897102" sldId="652"/>
            <ac:inkMk id="85" creationId="{ED0894A7-85F1-4388-9F3D-329EC7252690}"/>
          </ac:inkMkLst>
        </pc:inkChg>
        <pc:inkChg chg="add">
          <ac:chgData name="Viet Anh Nguyen" userId="b95f61ff061388d5" providerId="LiveId" clId="{D69AC314-BFE5-4660-9154-E65219F83AC9}" dt="2022-03-02T09:28:54.405" v="4026" actId="9405"/>
          <ac:inkMkLst>
            <pc:docMk/>
            <pc:sldMk cId="1466897102" sldId="652"/>
            <ac:inkMk id="86" creationId="{E2BF73AB-65DC-4646-89B2-D63FBB822CC8}"/>
          </ac:inkMkLst>
        </pc:inkChg>
        <pc:inkChg chg="add">
          <ac:chgData name="Viet Anh Nguyen" userId="b95f61ff061388d5" providerId="LiveId" clId="{D69AC314-BFE5-4660-9154-E65219F83AC9}" dt="2022-03-02T09:29:09.991" v="4027" actId="9405"/>
          <ac:inkMkLst>
            <pc:docMk/>
            <pc:sldMk cId="1466897102" sldId="652"/>
            <ac:inkMk id="87" creationId="{DDFEB93B-8DB9-4155-B31D-00EF55C5869C}"/>
          </ac:inkMkLst>
        </pc:inkChg>
        <pc:inkChg chg="add">
          <ac:chgData name="Viet Anh Nguyen" userId="b95f61ff061388d5" providerId="LiveId" clId="{D69AC314-BFE5-4660-9154-E65219F83AC9}" dt="2022-03-02T09:29:23.520" v="4028" actId="9405"/>
          <ac:inkMkLst>
            <pc:docMk/>
            <pc:sldMk cId="1466897102" sldId="652"/>
            <ac:inkMk id="88" creationId="{28E4C577-497A-41FF-B0E7-F47E1E410A20}"/>
          </ac:inkMkLst>
        </pc:inkChg>
        <pc:inkChg chg="add">
          <ac:chgData name="Viet Anh Nguyen" userId="b95f61ff061388d5" providerId="LiveId" clId="{D69AC314-BFE5-4660-9154-E65219F83AC9}" dt="2022-03-02T09:29:26.860" v="4029" actId="9405"/>
          <ac:inkMkLst>
            <pc:docMk/>
            <pc:sldMk cId="1466897102" sldId="652"/>
            <ac:inkMk id="89" creationId="{3E1C53BB-CF4C-4056-AC88-497567F4FF6C}"/>
          </ac:inkMkLst>
        </pc:inkChg>
        <pc:inkChg chg="add">
          <ac:chgData name="Viet Anh Nguyen" userId="b95f61ff061388d5" providerId="LiveId" clId="{D69AC314-BFE5-4660-9154-E65219F83AC9}" dt="2022-03-02T09:29:44.422" v="4030" actId="9405"/>
          <ac:inkMkLst>
            <pc:docMk/>
            <pc:sldMk cId="1466897102" sldId="652"/>
            <ac:inkMk id="90" creationId="{6589B1C6-6D36-489F-A69F-633478540566}"/>
          </ac:inkMkLst>
        </pc:inkChg>
        <pc:inkChg chg="add del">
          <ac:chgData name="Viet Anh Nguyen" userId="b95f61ff061388d5" providerId="LiveId" clId="{D69AC314-BFE5-4660-9154-E65219F83AC9}" dt="2022-03-02T09:30:32.120" v="4033"/>
          <ac:inkMkLst>
            <pc:docMk/>
            <pc:sldMk cId="1466897102" sldId="652"/>
            <ac:inkMk id="91" creationId="{7D1CEACF-1DB7-4AAE-9DA8-8748B40C2CB2}"/>
          </ac:inkMkLst>
        </pc:inkChg>
        <pc:inkChg chg="add del">
          <ac:chgData name="Viet Anh Nguyen" userId="b95f61ff061388d5" providerId="LiveId" clId="{D69AC314-BFE5-4660-9154-E65219F83AC9}" dt="2022-03-02T09:30:32.120" v="4033"/>
          <ac:inkMkLst>
            <pc:docMk/>
            <pc:sldMk cId="1466897102" sldId="652"/>
            <ac:inkMk id="92" creationId="{0E72E784-636B-4747-AE83-06D5363D2905}"/>
          </ac:inkMkLst>
        </pc:inkChg>
        <pc:inkChg chg="add">
          <ac:chgData name="Viet Anh Nguyen" userId="b95f61ff061388d5" providerId="LiveId" clId="{D69AC314-BFE5-4660-9154-E65219F83AC9}" dt="2022-03-02T09:30:32.120" v="4033"/>
          <ac:inkMkLst>
            <pc:docMk/>
            <pc:sldMk cId="1466897102" sldId="652"/>
            <ac:inkMk id="93" creationId="{2BCF0804-F68A-454E-AD4C-8831B15B1502}"/>
          </ac:inkMkLst>
        </pc:inkChg>
        <pc:inkChg chg="add">
          <ac:chgData name="Viet Anh Nguyen" userId="b95f61ff061388d5" providerId="LiveId" clId="{D69AC314-BFE5-4660-9154-E65219F83AC9}" dt="2022-03-02T09:30:34.209" v="4034" actId="9405"/>
          <ac:inkMkLst>
            <pc:docMk/>
            <pc:sldMk cId="1466897102" sldId="652"/>
            <ac:inkMk id="94" creationId="{3989685C-6F49-468C-B404-DFA2C391E58B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95" creationId="{5FCBBE6D-86B8-4A9F-83C4-D47C4038D7A2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96" creationId="{27016E7B-4135-4BCF-929B-D0578E907B63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97" creationId="{B6FBB7D2-39FC-49B3-B476-0C6CDD260521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98" creationId="{39021FE5-3726-4DCE-8608-173E469F70F8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99" creationId="{CB80C990-8BD4-4282-B586-F3103066EEF9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00" creationId="{B7B6A2DF-D9BE-4792-9F4A-CB22AAB660E6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01" creationId="{A22BA200-CB74-430A-BCB8-E6F44363D1A4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02" creationId="{F5D3B1D6-1025-4D12-AB04-3BB811773BB4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03" creationId="{09E39DA3-D4CD-4B25-804F-39BA574CD703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04" creationId="{800068B9-96D7-47A6-B5F1-A178667E0556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05" creationId="{EA540467-E336-4F7A-9BFB-EAAFE7F25366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06" creationId="{9361F149-552D-48F5-BD59-E33F0C4CE41F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07" creationId="{129E1CA2-EB49-4874-8A40-12C77D0028AA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08" creationId="{227F0DAE-57CF-4386-861E-5AC00EA89A8D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09" creationId="{7C988737-3933-4C24-99C2-C1F0693370DA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10" creationId="{05199FB7-4025-4553-A7A0-8D311711EDE0}"/>
          </ac:inkMkLst>
        </pc:inkChg>
        <pc:inkChg chg="add del">
          <ac:chgData name="Viet Anh Nguyen" userId="b95f61ff061388d5" providerId="LiveId" clId="{D69AC314-BFE5-4660-9154-E65219F83AC9}" dt="2022-03-02T09:30:52.432" v="4052"/>
          <ac:inkMkLst>
            <pc:docMk/>
            <pc:sldMk cId="1466897102" sldId="652"/>
            <ac:inkMk id="111" creationId="{386AB0AD-6DEE-4B0C-BF4C-3974DA4655D0}"/>
          </ac:inkMkLst>
        </pc:inkChg>
        <pc:inkChg chg="add del">
          <ac:chgData name="Viet Anh Nguyen" userId="b95f61ff061388d5" providerId="LiveId" clId="{D69AC314-BFE5-4660-9154-E65219F83AC9}" dt="2022-03-02T09:30:56.286" v="4062"/>
          <ac:inkMkLst>
            <pc:docMk/>
            <pc:sldMk cId="1466897102" sldId="652"/>
            <ac:inkMk id="112" creationId="{76116802-E770-4B01-A8B0-AC6DF4396387}"/>
          </ac:inkMkLst>
        </pc:inkChg>
        <pc:inkChg chg="add del">
          <ac:chgData name="Viet Anh Nguyen" userId="b95f61ff061388d5" providerId="LiveId" clId="{D69AC314-BFE5-4660-9154-E65219F83AC9}" dt="2022-03-02T09:30:56.286" v="4062"/>
          <ac:inkMkLst>
            <pc:docMk/>
            <pc:sldMk cId="1466897102" sldId="652"/>
            <ac:inkMk id="113" creationId="{EFA1B78E-4755-4FDF-AD28-4F39FCCFF3E8}"/>
          </ac:inkMkLst>
        </pc:inkChg>
        <pc:inkChg chg="add del">
          <ac:chgData name="Viet Anh Nguyen" userId="b95f61ff061388d5" providerId="LiveId" clId="{D69AC314-BFE5-4660-9154-E65219F83AC9}" dt="2022-03-02T09:30:56.286" v="4062"/>
          <ac:inkMkLst>
            <pc:docMk/>
            <pc:sldMk cId="1466897102" sldId="652"/>
            <ac:inkMk id="114" creationId="{EEAAD849-D655-4400-812D-B20284A7C6D0}"/>
          </ac:inkMkLst>
        </pc:inkChg>
        <pc:inkChg chg="add del">
          <ac:chgData name="Viet Anh Nguyen" userId="b95f61ff061388d5" providerId="LiveId" clId="{D69AC314-BFE5-4660-9154-E65219F83AC9}" dt="2022-03-02T09:30:56.286" v="4062"/>
          <ac:inkMkLst>
            <pc:docMk/>
            <pc:sldMk cId="1466897102" sldId="652"/>
            <ac:inkMk id="115" creationId="{BAFB5697-5762-49FF-9E2C-D3FDD703B203}"/>
          </ac:inkMkLst>
        </pc:inkChg>
        <pc:inkChg chg="add del">
          <ac:chgData name="Viet Anh Nguyen" userId="b95f61ff061388d5" providerId="LiveId" clId="{D69AC314-BFE5-4660-9154-E65219F83AC9}" dt="2022-03-02T09:30:56.286" v="4062"/>
          <ac:inkMkLst>
            <pc:docMk/>
            <pc:sldMk cId="1466897102" sldId="652"/>
            <ac:inkMk id="116" creationId="{5DA8ACAE-A737-4C8E-9E3B-931A4016D4F2}"/>
          </ac:inkMkLst>
        </pc:inkChg>
        <pc:inkChg chg="add del">
          <ac:chgData name="Viet Anh Nguyen" userId="b95f61ff061388d5" providerId="LiveId" clId="{D69AC314-BFE5-4660-9154-E65219F83AC9}" dt="2022-03-02T09:30:56.286" v="4062"/>
          <ac:inkMkLst>
            <pc:docMk/>
            <pc:sldMk cId="1466897102" sldId="652"/>
            <ac:inkMk id="117" creationId="{68EF1FFB-2254-4F7E-ADB1-F661E4D59B42}"/>
          </ac:inkMkLst>
        </pc:inkChg>
        <pc:inkChg chg="add del">
          <ac:chgData name="Viet Anh Nguyen" userId="b95f61ff061388d5" providerId="LiveId" clId="{D69AC314-BFE5-4660-9154-E65219F83AC9}" dt="2022-03-02T09:30:56.286" v="4062"/>
          <ac:inkMkLst>
            <pc:docMk/>
            <pc:sldMk cId="1466897102" sldId="652"/>
            <ac:inkMk id="118" creationId="{EF145CF8-9588-4BF8-8C86-489DEDFA575B}"/>
          </ac:inkMkLst>
        </pc:inkChg>
        <pc:inkChg chg="add del">
          <ac:chgData name="Viet Anh Nguyen" userId="b95f61ff061388d5" providerId="LiveId" clId="{D69AC314-BFE5-4660-9154-E65219F83AC9}" dt="2022-03-02T09:30:56.286" v="4062"/>
          <ac:inkMkLst>
            <pc:docMk/>
            <pc:sldMk cId="1466897102" sldId="652"/>
            <ac:inkMk id="119" creationId="{6CB8506B-EABC-40EA-9B04-C07366D06F97}"/>
          </ac:inkMkLst>
        </pc:inkChg>
        <pc:inkChg chg="add del">
          <ac:chgData name="Viet Anh Nguyen" userId="b95f61ff061388d5" providerId="LiveId" clId="{D69AC314-BFE5-4660-9154-E65219F83AC9}" dt="2022-03-02T09:30:56.286" v="4062"/>
          <ac:inkMkLst>
            <pc:docMk/>
            <pc:sldMk cId="1466897102" sldId="652"/>
            <ac:inkMk id="120" creationId="{3A9EE7AB-9374-40E6-AA43-F37846007821}"/>
          </ac:inkMkLst>
        </pc:inkChg>
        <pc:inkChg chg="add del">
          <ac:chgData name="Viet Anh Nguyen" userId="b95f61ff061388d5" providerId="LiveId" clId="{D69AC314-BFE5-4660-9154-E65219F83AC9}" dt="2022-03-02T09:30:56.286" v="4062"/>
          <ac:inkMkLst>
            <pc:docMk/>
            <pc:sldMk cId="1466897102" sldId="652"/>
            <ac:inkMk id="121" creationId="{9D9FD24C-CC15-4D31-B64E-732447F52B9D}"/>
          </ac:inkMkLst>
        </pc:inkChg>
        <pc:inkChg chg="add del">
          <ac:chgData name="Viet Anh Nguyen" userId="b95f61ff061388d5" providerId="LiveId" clId="{D69AC314-BFE5-4660-9154-E65219F83AC9}" dt="2022-03-02T09:30:58.441" v="4068"/>
          <ac:inkMkLst>
            <pc:docMk/>
            <pc:sldMk cId="1466897102" sldId="652"/>
            <ac:inkMk id="122" creationId="{026093FF-F057-454B-A48D-6AD24403D745}"/>
          </ac:inkMkLst>
        </pc:inkChg>
        <pc:inkChg chg="add del">
          <ac:chgData name="Viet Anh Nguyen" userId="b95f61ff061388d5" providerId="LiveId" clId="{D69AC314-BFE5-4660-9154-E65219F83AC9}" dt="2022-03-02T09:30:58.441" v="4068"/>
          <ac:inkMkLst>
            <pc:docMk/>
            <pc:sldMk cId="1466897102" sldId="652"/>
            <ac:inkMk id="123" creationId="{85F07206-C856-474F-A141-B3190BFF46B4}"/>
          </ac:inkMkLst>
        </pc:inkChg>
        <pc:inkChg chg="add del">
          <ac:chgData name="Viet Anh Nguyen" userId="b95f61ff061388d5" providerId="LiveId" clId="{D69AC314-BFE5-4660-9154-E65219F83AC9}" dt="2022-03-02T09:30:58.441" v="4068"/>
          <ac:inkMkLst>
            <pc:docMk/>
            <pc:sldMk cId="1466897102" sldId="652"/>
            <ac:inkMk id="124" creationId="{835A13FB-27A2-4E4E-A939-C0BD8B724806}"/>
          </ac:inkMkLst>
        </pc:inkChg>
        <pc:inkChg chg="add del">
          <ac:chgData name="Viet Anh Nguyen" userId="b95f61ff061388d5" providerId="LiveId" clId="{D69AC314-BFE5-4660-9154-E65219F83AC9}" dt="2022-03-02T09:30:58.441" v="4068"/>
          <ac:inkMkLst>
            <pc:docMk/>
            <pc:sldMk cId="1466897102" sldId="652"/>
            <ac:inkMk id="125" creationId="{CCEAACEC-90A4-4E57-83A5-23198D15695A}"/>
          </ac:inkMkLst>
        </pc:inkChg>
        <pc:inkChg chg="add del">
          <ac:chgData name="Viet Anh Nguyen" userId="b95f61ff061388d5" providerId="LiveId" clId="{D69AC314-BFE5-4660-9154-E65219F83AC9}" dt="2022-03-02T09:30:58.441" v="4068"/>
          <ac:inkMkLst>
            <pc:docMk/>
            <pc:sldMk cId="1466897102" sldId="652"/>
            <ac:inkMk id="126" creationId="{F4013EFE-AD50-4673-97A0-79AE01DE493E}"/>
          </ac:inkMkLst>
        </pc:inkChg>
        <pc:inkChg chg="add del">
          <ac:chgData name="Viet Anh Nguyen" userId="b95f61ff061388d5" providerId="LiveId" clId="{D69AC314-BFE5-4660-9154-E65219F83AC9}" dt="2022-03-02T09:30:58.441" v="4068"/>
          <ac:inkMkLst>
            <pc:docMk/>
            <pc:sldMk cId="1466897102" sldId="652"/>
            <ac:inkMk id="127" creationId="{20D1A13A-7C9A-4CA3-8934-592F62B05518}"/>
          </ac:inkMkLst>
        </pc:inkChg>
        <pc:inkChg chg="add">
          <ac:chgData name="Viet Anh Nguyen" userId="b95f61ff061388d5" providerId="LiveId" clId="{D69AC314-BFE5-4660-9154-E65219F83AC9}" dt="2022-03-02T09:30:58.441" v="4068"/>
          <ac:inkMkLst>
            <pc:docMk/>
            <pc:sldMk cId="1466897102" sldId="652"/>
            <ac:inkMk id="128" creationId="{B79904FA-B25A-468B-85B6-3F93AE08ADC3}"/>
          </ac:inkMkLst>
        </pc:inkChg>
        <pc:inkChg chg="add del">
          <ac:chgData name="Viet Anh Nguyen" userId="b95f61ff061388d5" providerId="LiveId" clId="{D69AC314-BFE5-4660-9154-E65219F83AC9}" dt="2022-03-02T09:31:05.983" v="4078"/>
          <ac:inkMkLst>
            <pc:docMk/>
            <pc:sldMk cId="1466897102" sldId="652"/>
            <ac:inkMk id="129" creationId="{1ADDD14A-E2B5-4AEB-BE05-C0B3BF46637E}"/>
          </ac:inkMkLst>
        </pc:inkChg>
        <pc:inkChg chg="add del">
          <ac:chgData name="Viet Anh Nguyen" userId="b95f61ff061388d5" providerId="LiveId" clId="{D69AC314-BFE5-4660-9154-E65219F83AC9}" dt="2022-03-02T09:31:05.983" v="4078"/>
          <ac:inkMkLst>
            <pc:docMk/>
            <pc:sldMk cId="1466897102" sldId="652"/>
            <ac:inkMk id="130" creationId="{CA234519-B410-40E6-9623-49917C82C121}"/>
          </ac:inkMkLst>
        </pc:inkChg>
        <pc:inkChg chg="add del">
          <ac:chgData name="Viet Anh Nguyen" userId="b95f61ff061388d5" providerId="LiveId" clId="{D69AC314-BFE5-4660-9154-E65219F83AC9}" dt="2022-03-02T09:31:05.983" v="4078"/>
          <ac:inkMkLst>
            <pc:docMk/>
            <pc:sldMk cId="1466897102" sldId="652"/>
            <ac:inkMk id="131" creationId="{A90A289B-CE4C-48FC-A966-C0DFED527258}"/>
          </ac:inkMkLst>
        </pc:inkChg>
        <pc:inkChg chg="add del">
          <ac:chgData name="Viet Anh Nguyen" userId="b95f61ff061388d5" providerId="LiveId" clId="{D69AC314-BFE5-4660-9154-E65219F83AC9}" dt="2022-03-02T09:31:05.983" v="4078"/>
          <ac:inkMkLst>
            <pc:docMk/>
            <pc:sldMk cId="1466897102" sldId="652"/>
            <ac:inkMk id="132" creationId="{99E39089-0084-49D1-BF18-B3CEC9A4E951}"/>
          </ac:inkMkLst>
        </pc:inkChg>
        <pc:inkChg chg="add del">
          <ac:chgData name="Viet Anh Nguyen" userId="b95f61ff061388d5" providerId="LiveId" clId="{D69AC314-BFE5-4660-9154-E65219F83AC9}" dt="2022-03-02T09:31:05.983" v="4078"/>
          <ac:inkMkLst>
            <pc:docMk/>
            <pc:sldMk cId="1466897102" sldId="652"/>
            <ac:inkMk id="133" creationId="{6A9E551B-891E-4FB8-AF00-C25C6468511B}"/>
          </ac:inkMkLst>
        </pc:inkChg>
        <pc:inkChg chg="add del">
          <ac:chgData name="Viet Anh Nguyen" userId="b95f61ff061388d5" providerId="LiveId" clId="{D69AC314-BFE5-4660-9154-E65219F83AC9}" dt="2022-03-02T09:31:05.983" v="4078"/>
          <ac:inkMkLst>
            <pc:docMk/>
            <pc:sldMk cId="1466897102" sldId="652"/>
            <ac:inkMk id="134" creationId="{B085C2B5-072D-44FD-90D2-294C1376FFED}"/>
          </ac:inkMkLst>
        </pc:inkChg>
        <pc:inkChg chg="add del">
          <ac:chgData name="Viet Anh Nguyen" userId="b95f61ff061388d5" providerId="LiveId" clId="{D69AC314-BFE5-4660-9154-E65219F83AC9}" dt="2022-03-02T09:31:05.983" v="4078"/>
          <ac:inkMkLst>
            <pc:docMk/>
            <pc:sldMk cId="1466897102" sldId="652"/>
            <ac:inkMk id="135" creationId="{349533E6-8CEA-46F0-9472-589B90B029F3}"/>
          </ac:inkMkLst>
        </pc:inkChg>
        <pc:inkChg chg="add del">
          <ac:chgData name="Viet Anh Nguyen" userId="b95f61ff061388d5" providerId="LiveId" clId="{D69AC314-BFE5-4660-9154-E65219F83AC9}" dt="2022-03-02T09:31:05.983" v="4078"/>
          <ac:inkMkLst>
            <pc:docMk/>
            <pc:sldMk cId="1466897102" sldId="652"/>
            <ac:inkMk id="136" creationId="{2E0FFCCA-DAC4-4323-9E1A-57BFBBA48DB5}"/>
          </ac:inkMkLst>
        </pc:inkChg>
        <pc:inkChg chg="add del">
          <ac:chgData name="Viet Anh Nguyen" userId="b95f61ff061388d5" providerId="LiveId" clId="{D69AC314-BFE5-4660-9154-E65219F83AC9}" dt="2022-03-02T09:31:05.983" v="4078"/>
          <ac:inkMkLst>
            <pc:docMk/>
            <pc:sldMk cId="1466897102" sldId="652"/>
            <ac:inkMk id="137" creationId="{1B2BC376-CBDD-410F-A22A-D2DE267089BB}"/>
          </ac:inkMkLst>
        </pc:inkChg>
        <pc:inkChg chg="add del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38" creationId="{D063C607-2DAD-4F5E-B564-94A1817C9165}"/>
          </ac:inkMkLst>
        </pc:inkChg>
        <pc:inkChg chg="add del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39" creationId="{D71F8B0E-68E5-4819-B653-D0167CE416E5}"/>
          </ac:inkMkLst>
        </pc:inkChg>
        <pc:inkChg chg="add del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40" creationId="{F40F407B-F7F9-4BC0-B4D9-D359A26F2CF2}"/>
          </ac:inkMkLst>
        </pc:inkChg>
        <pc:inkChg chg="add del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41" creationId="{F4678FC6-689F-47C5-B1E3-74578921AEA1}"/>
          </ac:inkMkLst>
        </pc:inkChg>
        <pc:inkChg chg="add del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42" creationId="{DBC1AF69-E948-44CA-9D64-05CDCCE5949F}"/>
          </ac:inkMkLst>
        </pc:inkChg>
        <pc:inkChg chg="add del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43" creationId="{BCFE9EBF-263F-4107-9335-6BC1FD139304}"/>
          </ac:inkMkLst>
        </pc:inkChg>
        <pc:inkChg chg="add del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44" creationId="{21A51C21-73D2-4F9A-937A-0428FE0186CD}"/>
          </ac:inkMkLst>
        </pc:inkChg>
        <pc:inkChg chg="add del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45" creationId="{2627D32B-3EFE-4900-A6BE-2E0B7B38429B}"/>
          </ac:inkMkLst>
        </pc:inkChg>
        <pc:inkChg chg="add del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46" creationId="{9B5C9854-809D-48AA-9462-E975A546D420}"/>
          </ac:inkMkLst>
        </pc:inkChg>
        <pc:inkChg chg="add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47" creationId="{CB49D3CF-71A2-4582-8E24-0948B5A7623B}"/>
          </ac:inkMkLst>
        </pc:inkChg>
        <pc:inkChg chg="add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48" creationId="{C4DCE979-D0C9-4991-A104-44E26779403F}"/>
          </ac:inkMkLst>
        </pc:inkChg>
        <pc:inkChg chg="add">
          <ac:chgData name="Viet Anh Nguyen" userId="b95f61ff061388d5" providerId="LiveId" clId="{D69AC314-BFE5-4660-9154-E65219F83AC9}" dt="2022-03-02T09:31:08.632" v="4087"/>
          <ac:inkMkLst>
            <pc:docMk/>
            <pc:sldMk cId="1466897102" sldId="652"/>
            <ac:inkMk id="149" creationId="{9CE8C34B-D157-448E-AE3A-440B80D1957E}"/>
          </ac:inkMkLst>
        </pc:inkChg>
        <pc:inkChg chg="add del">
          <ac:chgData name="Viet Anh Nguyen" userId="b95f61ff061388d5" providerId="LiveId" clId="{D69AC314-BFE5-4660-9154-E65219F83AC9}" dt="2022-03-02T09:31:11.184" v="4093"/>
          <ac:inkMkLst>
            <pc:docMk/>
            <pc:sldMk cId="1466897102" sldId="652"/>
            <ac:inkMk id="150" creationId="{277863E3-444F-4856-AB3F-C569839E88D9}"/>
          </ac:inkMkLst>
        </pc:inkChg>
        <pc:inkChg chg="add del">
          <ac:chgData name="Viet Anh Nguyen" userId="b95f61ff061388d5" providerId="LiveId" clId="{D69AC314-BFE5-4660-9154-E65219F83AC9}" dt="2022-03-02T09:31:11.184" v="4093"/>
          <ac:inkMkLst>
            <pc:docMk/>
            <pc:sldMk cId="1466897102" sldId="652"/>
            <ac:inkMk id="151" creationId="{22DA2B62-A825-4FA1-A74C-24238A38D25B}"/>
          </ac:inkMkLst>
        </pc:inkChg>
        <pc:inkChg chg="add del">
          <ac:chgData name="Viet Anh Nguyen" userId="b95f61ff061388d5" providerId="LiveId" clId="{D69AC314-BFE5-4660-9154-E65219F83AC9}" dt="2022-03-02T09:31:11.184" v="4093"/>
          <ac:inkMkLst>
            <pc:docMk/>
            <pc:sldMk cId="1466897102" sldId="652"/>
            <ac:inkMk id="152" creationId="{574E3868-F857-4F87-9317-443D602436A7}"/>
          </ac:inkMkLst>
        </pc:inkChg>
        <pc:inkChg chg="add del">
          <ac:chgData name="Viet Anh Nguyen" userId="b95f61ff061388d5" providerId="LiveId" clId="{D69AC314-BFE5-4660-9154-E65219F83AC9}" dt="2022-03-02T09:31:11.184" v="4093"/>
          <ac:inkMkLst>
            <pc:docMk/>
            <pc:sldMk cId="1466897102" sldId="652"/>
            <ac:inkMk id="153" creationId="{CE5BF480-7342-4488-9536-27C51BBAB7B5}"/>
          </ac:inkMkLst>
        </pc:inkChg>
        <pc:inkChg chg="add del">
          <ac:chgData name="Viet Anh Nguyen" userId="b95f61ff061388d5" providerId="LiveId" clId="{D69AC314-BFE5-4660-9154-E65219F83AC9}" dt="2022-03-02T09:31:11.184" v="4093"/>
          <ac:inkMkLst>
            <pc:docMk/>
            <pc:sldMk cId="1466897102" sldId="652"/>
            <ac:inkMk id="154" creationId="{75A5CE16-94B4-4A5A-B0EE-949C40A8D85C}"/>
          </ac:inkMkLst>
        </pc:inkChg>
        <pc:inkChg chg="add del">
          <ac:chgData name="Viet Anh Nguyen" userId="b95f61ff061388d5" providerId="LiveId" clId="{D69AC314-BFE5-4660-9154-E65219F83AC9}" dt="2022-03-02T09:31:12.242" v="4095"/>
          <ac:inkMkLst>
            <pc:docMk/>
            <pc:sldMk cId="1466897102" sldId="652"/>
            <ac:inkMk id="155" creationId="{D882B525-5857-421D-949D-22E2C828184F}"/>
          </ac:inkMkLst>
        </pc:inkChg>
        <pc:inkChg chg="add">
          <ac:chgData name="Viet Anh Nguyen" userId="b95f61ff061388d5" providerId="LiveId" clId="{D69AC314-BFE5-4660-9154-E65219F83AC9}" dt="2022-03-02T09:31:11.184" v="4093"/>
          <ac:inkMkLst>
            <pc:docMk/>
            <pc:sldMk cId="1466897102" sldId="652"/>
            <ac:inkMk id="156" creationId="{FD9029A9-92F2-456A-A2DE-D4CD82736C1D}"/>
          </ac:inkMkLst>
        </pc:inkChg>
        <pc:inkChg chg="add del">
          <ac:chgData name="Viet Anh Nguyen" userId="b95f61ff061388d5" providerId="LiveId" clId="{D69AC314-BFE5-4660-9154-E65219F83AC9}" dt="2022-03-02T09:31:12.242" v="4095"/>
          <ac:inkMkLst>
            <pc:docMk/>
            <pc:sldMk cId="1466897102" sldId="652"/>
            <ac:inkMk id="157" creationId="{0F75A2BC-ECDA-4861-9905-B659BA952B72}"/>
          </ac:inkMkLst>
        </pc:inkChg>
        <pc:inkChg chg="add">
          <ac:chgData name="Viet Anh Nguyen" userId="b95f61ff061388d5" providerId="LiveId" clId="{D69AC314-BFE5-4660-9154-E65219F83AC9}" dt="2022-03-02T09:31:12.242" v="4095"/>
          <ac:inkMkLst>
            <pc:docMk/>
            <pc:sldMk cId="1466897102" sldId="652"/>
            <ac:inkMk id="158" creationId="{6A5CB2D6-69C2-4FE3-95E3-5439569BD0CB}"/>
          </ac:inkMkLst>
        </pc:inkChg>
        <pc:inkChg chg="add del">
          <ac:chgData name="Viet Anh Nguyen" userId="b95f61ff061388d5" providerId="LiveId" clId="{D69AC314-BFE5-4660-9154-E65219F83AC9}" dt="2022-03-02T09:31:16.194" v="4103"/>
          <ac:inkMkLst>
            <pc:docMk/>
            <pc:sldMk cId="1466897102" sldId="652"/>
            <ac:inkMk id="159" creationId="{868F67F7-235D-40F3-A54F-A9A5CEC3FED5}"/>
          </ac:inkMkLst>
        </pc:inkChg>
        <pc:inkChg chg="add del">
          <ac:chgData name="Viet Anh Nguyen" userId="b95f61ff061388d5" providerId="LiveId" clId="{D69AC314-BFE5-4660-9154-E65219F83AC9}" dt="2022-03-02T09:31:16.194" v="4103"/>
          <ac:inkMkLst>
            <pc:docMk/>
            <pc:sldMk cId="1466897102" sldId="652"/>
            <ac:inkMk id="160" creationId="{E2F247E3-EA0E-4C40-B248-FA95492B73C9}"/>
          </ac:inkMkLst>
        </pc:inkChg>
        <pc:inkChg chg="add del">
          <ac:chgData name="Viet Anh Nguyen" userId="b95f61ff061388d5" providerId="LiveId" clId="{D69AC314-BFE5-4660-9154-E65219F83AC9}" dt="2022-03-02T09:31:16.194" v="4103"/>
          <ac:inkMkLst>
            <pc:docMk/>
            <pc:sldMk cId="1466897102" sldId="652"/>
            <ac:inkMk id="161" creationId="{1C741CB7-49D1-46D4-A194-77ED2570C64D}"/>
          </ac:inkMkLst>
        </pc:inkChg>
        <pc:inkChg chg="add del">
          <ac:chgData name="Viet Anh Nguyen" userId="b95f61ff061388d5" providerId="LiveId" clId="{D69AC314-BFE5-4660-9154-E65219F83AC9}" dt="2022-03-02T09:31:16.194" v="4103"/>
          <ac:inkMkLst>
            <pc:docMk/>
            <pc:sldMk cId="1466897102" sldId="652"/>
            <ac:inkMk id="162" creationId="{03F733C3-7630-4A55-9370-3761F86D4EC5}"/>
          </ac:inkMkLst>
        </pc:inkChg>
        <pc:inkChg chg="add del">
          <ac:chgData name="Viet Anh Nguyen" userId="b95f61ff061388d5" providerId="LiveId" clId="{D69AC314-BFE5-4660-9154-E65219F83AC9}" dt="2022-03-02T09:31:16.194" v="4103"/>
          <ac:inkMkLst>
            <pc:docMk/>
            <pc:sldMk cId="1466897102" sldId="652"/>
            <ac:inkMk id="163" creationId="{8A473396-4EE7-41F1-9EE9-BD447DCDAE94}"/>
          </ac:inkMkLst>
        </pc:inkChg>
        <pc:inkChg chg="add del">
          <ac:chgData name="Viet Anh Nguyen" userId="b95f61ff061388d5" providerId="LiveId" clId="{D69AC314-BFE5-4660-9154-E65219F83AC9}" dt="2022-03-02T09:31:16.194" v="4103"/>
          <ac:inkMkLst>
            <pc:docMk/>
            <pc:sldMk cId="1466897102" sldId="652"/>
            <ac:inkMk id="164" creationId="{E8F8B223-0C24-419F-A36E-CE3AB27540E5}"/>
          </ac:inkMkLst>
        </pc:inkChg>
        <pc:inkChg chg="add del">
          <ac:chgData name="Viet Anh Nguyen" userId="b95f61ff061388d5" providerId="LiveId" clId="{D69AC314-BFE5-4660-9154-E65219F83AC9}" dt="2022-03-02T09:31:16.194" v="4103"/>
          <ac:inkMkLst>
            <pc:docMk/>
            <pc:sldMk cId="1466897102" sldId="652"/>
            <ac:inkMk id="165" creationId="{9055C107-A1AA-4A02-A05D-AF70C83A4F18}"/>
          </ac:inkMkLst>
        </pc:inkChg>
        <pc:inkChg chg="add">
          <ac:chgData name="Viet Anh Nguyen" userId="b95f61ff061388d5" providerId="LiveId" clId="{D69AC314-BFE5-4660-9154-E65219F83AC9}" dt="2022-03-02T09:31:16.194" v="4103"/>
          <ac:inkMkLst>
            <pc:docMk/>
            <pc:sldMk cId="1466897102" sldId="652"/>
            <ac:inkMk id="166" creationId="{B1172BDD-4CDE-4939-AB60-62EE921A2C96}"/>
          </ac:inkMkLst>
        </pc:inkChg>
        <pc:inkChg chg="add del">
          <ac:chgData name="Viet Anh Nguyen" userId="b95f61ff061388d5" providerId="LiveId" clId="{D69AC314-BFE5-4660-9154-E65219F83AC9}" dt="2022-03-02T09:31:35.552" v="4110"/>
          <ac:inkMkLst>
            <pc:docMk/>
            <pc:sldMk cId="1466897102" sldId="652"/>
            <ac:inkMk id="167" creationId="{D21F97F4-3631-456D-9AC5-1A8A6C51AAA1}"/>
          </ac:inkMkLst>
        </pc:inkChg>
        <pc:inkChg chg="add del">
          <ac:chgData name="Viet Anh Nguyen" userId="b95f61ff061388d5" providerId="LiveId" clId="{D69AC314-BFE5-4660-9154-E65219F83AC9}" dt="2022-03-02T09:31:35.552" v="4110"/>
          <ac:inkMkLst>
            <pc:docMk/>
            <pc:sldMk cId="1466897102" sldId="652"/>
            <ac:inkMk id="168" creationId="{59038469-C1BF-4D3F-8F18-10611025CDAA}"/>
          </ac:inkMkLst>
        </pc:inkChg>
        <pc:inkChg chg="add del">
          <ac:chgData name="Viet Anh Nguyen" userId="b95f61ff061388d5" providerId="LiveId" clId="{D69AC314-BFE5-4660-9154-E65219F83AC9}" dt="2022-03-02T09:31:34.597" v="4108"/>
          <ac:inkMkLst>
            <pc:docMk/>
            <pc:sldMk cId="1466897102" sldId="652"/>
            <ac:inkMk id="169" creationId="{CE98B3F5-D62F-4207-868D-E8D3D9E506BC}"/>
          </ac:inkMkLst>
        </pc:inkChg>
        <pc:inkChg chg="add del">
          <ac:chgData name="Viet Anh Nguyen" userId="b95f61ff061388d5" providerId="LiveId" clId="{D69AC314-BFE5-4660-9154-E65219F83AC9}" dt="2022-03-02T09:31:34.597" v="4108"/>
          <ac:inkMkLst>
            <pc:docMk/>
            <pc:sldMk cId="1466897102" sldId="652"/>
            <ac:inkMk id="170" creationId="{6C183371-60D1-4B66-9E31-5AC958F2A602}"/>
          </ac:inkMkLst>
        </pc:inkChg>
        <pc:inkChg chg="add del">
          <ac:chgData name="Viet Anh Nguyen" userId="b95f61ff061388d5" providerId="LiveId" clId="{D69AC314-BFE5-4660-9154-E65219F83AC9}" dt="2022-03-02T09:31:35.552" v="4110"/>
          <ac:inkMkLst>
            <pc:docMk/>
            <pc:sldMk cId="1466897102" sldId="652"/>
            <ac:inkMk id="171" creationId="{204F4AC9-BC92-44F5-AB71-E9002722DBD8}"/>
          </ac:inkMkLst>
        </pc:inkChg>
        <pc:inkChg chg="add del">
          <ac:chgData name="Viet Anh Nguyen" userId="b95f61ff061388d5" providerId="LiveId" clId="{D69AC314-BFE5-4660-9154-E65219F83AC9}" dt="2022-03-02T09:31:35.552" v="4110"/>
          <ac:inkMkLst>
            <pc:docMk/>
            <pc:sldMk cId="1466897102" sldId="652"/>
            <ac:inkMk id="172" creationId="{B877A30A-00A1-4FC5-9C1F-F2509CBDBC07}"/>
          </ac:inkMkLst>
        </pc:inkChg>
        <pc:inkChg chg="add mod">
          <ac:chgData name="Viet Anh Nguyen" userId="b95f61ff061388d5" providerId="LiveId" clId="{D69AC314-BFE5-4660-9154-E65219F83AC9}" dt="2022-03-02T09:31:54.643" v="4111"/>
          <ac:inkMkLst>
            <pc:docMk/>
            <pc:sldMk cId="1466897102" sldId="652"/>
            <ac:inkMk id="173" creationId="{34476122-49FB-49E8-AE07-9B74D5B87F21}"/>
          </ac:inkMkLst>
        </pc:inkChg>
      </pc:sldChg>
      <pc:sldChg chg="addSp delSp modSp new mod">
        <pc:chgData name="Viet Anh Nguyen" userId="b95f61ff061388d5" providerId="LiveId" clId="{D69AC314-BFE5-4660-9154-E65219F83AC9}" dt="2022-03-02T09:33:44.853" v="4202"/>
        <pc:sldMkLst>
          <pc:docMk/>
          <pc:sldMk cId="322119777" sldId="653"/>
        </pc:sldMkLst>
        <pc:inkChg chg="add del">
          <ac:chgData name="Viet Anh Nguyen" userId="b95f61ff061388d5" providerId="LiveId" clId="{D69AC314-BFE5-4660-9154-E65219F83AC9}" dt="2022-03-02T09:32:32.015" v="4117"/>
          <ac:inkMkLst>
            <pc:docMk/>
            <pc:sldMk cId="322119777" sldId="653"/>
            <ac:inkMk id="2" creationId="{1207FF47-D745-4499-9D62-2E8CB95A18E1}"/>
          </ac:inkMkLst>
        </pc:inkChg>
        <pc:inkChg chg="add del">
          <ac:chgData name="Viet Anh Nguyen" userId="b95f61ff061388d5" providerId="LiveId" clId="{D69AC314-BFE5-4660-9154-E65219F83AC9}" dt="2022-03-02T09:32:32.015" v="4117"/>
          <ac:inkMkLst>
            <pc:docMk/>
            <pc:sldMk cId="322119777" sldId="653"/>
            <ac:inkMk id="3" creationId="{19EE3B21-20D8-4164-B3CD-200FA4CD9048}"/>
          </ac:inkMkLst>
        </pc:inkChg>
        <pc:inkChg chg="add del">
          <ac:chgData name="Viet Anh Nguyen" userId="b95f61ff061388d5" providerId="LiveId" clId="{D69AC314-BFE5-4660-9154-E65219F83AC9}" dt="2022-03-02T09:32:32.015" v="4117"/>
          <ac:inkMkLst>
            <pc:docMk/>
            <pc:sldMk cId="322119777" sldId="653"/>
            <ac:inkMk id="4" creationId="{3786069E-2175-4B44-ACCE-68FF30E5E3AF}"/>
          </ac:inkMkLst>
        </pc:inkChg>
        <pc:inkChg chg="add del">
          <ac:chgData name="Viet Anh Nguyen" userId="b95f61ff061388d5" providerId="LiveId" clId="{D69AC314-BFE5-4660-9154-E65219F83AC9}" dt="2022-03-02T09:32:32.015" v="4117"/>
          <ac:inkMkLst>
            <pc:docMk/>
            <pc:sldMk cId="322119777" sldId="653"/>
            <ac:inkMk id="5" creationId="{2FB0C859-B9E5-4E9C-B292-CF84D5BC96D9}"/>
          </ac:inkMkLst>
        </pc:inkChg>
        <pc:inkChg chg="add">
          <ac:chgData name="Viet Anh Nguyen" userId="b95f61ff061388d5" providerId="LiveId" clId="{D69AC314-BFE5-4660-9154-E65219F83AC9}" dt="2022-03-02T09:32:32.015" v="4117"/>
          <ac:inkMkLst>
            <pc:docMk/>
            <pc:sldMk cId="322119777" sldId="653"/>
            <ac:inkMk id="6" creationId="{6F9332DF-C7EB-4E55-8895-5026C762F944}"/>
          </ac:inkMkLst>
        </pc:inkChg>
        <pc:inkChg chg="add">
          <ac:chgData name="Viet Anh Nguyen" userId="b95f61ff061388d5" providerId="LiveId" clId="{D69AC314-BFE5-4660-9154-E65219F83AC9}" dt="2022-03-02T09:32:47.706" v="4118" actId="9405"/>
          <ac:inkMkLst>
            <pc:docMk/>
            <pc:sldMk cId="322119777" sldId="653"/>
            <ac:inkMk id="7" creationId="{43AB884D-8E98-489E-B448-E18FC1A32C02}"/>
          </ac:inkMkLst>
        </pc:inkChg>
        <pc:inkChg chg="add">
          <ac:chgData name="Viet Anh Nguyen" userId="b95f61ff061388d5" providerId="LiveId" clId="{D69AC314-BFE5-4660-9154-E65219F83AC9}" dt="2022-03-02T09:32:52.452" v="4119" actId="9405"/>
          <ac:inkMkLst>
            <pc:docMk/>
            <pc:sldMk cId="322119777" sldId="653"/>
            <ac:inkMk id="8" creationId="{5D1DEE25-43EE-4B58-833D-49D6531AEFE5}"/>
          </ac:inkMkLst>
        </pc:inkChg>
        <pc:inkChg chg="add del">
          <ac:chgData name="Viet Anh Nguyen" userId="b95f61ff061388d5" providerId="LiveId" clId="{D69AC314-BFE5-4660-9154-E65219F83AC9}" dt="2022-03-02T09:32:56.034" v="4126"/>
          <ac:inkMkLst>
            <pc:docMk/>
            <pc:sldMk cId="322119777" sldId="653"/>
            <ac:inkMk id="9" creationId="{C4FF138E-D029-40B4-9439-D071D7926D46}"/>
          </ac:inkMkLst>
        </pc:inkChg>
        <pc:inkChg chg="add del">
          <ac:chgData name="Viet Anh Nguyen" userId="b95f61ff061388d5" providerId="LiveId" clId="{D69AC314-BFE5-4660-9154-E65219F83AC9}" dt="2022-03-02T09:32:56.034" v="4126"/>
          <ac:inkMkLst>
            <pc:docMk/>
            <pc:sldMk cId="322119777" sldId="653"/>
            <ac:inkMk id="10" creationId="{8215D6BC-1ADE-482A-A9FE-309C87C6B051}"/>
          </ac:inkMkLst>
        </pc:inkChg>
        <pc:inkChg chg="add del">
          <ac:chgData name="Viet Anh Nguyen" userId="b95f61ff061388d5" providerId="LiveId" clId="{D69AC314-BFE5-4660-9154-E65219F83AC9}" dt="2022-03-02T09:32:56.034" v="4126"/>
          <ac:inkMkLst>
            <pc:docMk/>
            <pc:sldMk cId="322119777" sldId="653"/>
            <ac:inkMk id="11" creationId="{44424409-E205-49B3-82AC-48DC70416DCA}"/>
          </ac:inkMkLst>
        </pc:inkChg>
        <pc:inkChg chg="add del">
          <ac:chgData name="Viet Anh Nguyen" userId="b95f61ff061388d5" providerId="LiveId" clId="{D69AC314-BFE5-4660-9154-E65219F83AC9}" dt="2022-03-02T09:32:56.034" v="4126"/>
          <ac:inkMkLst>
            <pc:docMk/>
            <pc:sldMk cId="322119777" sldId="653"/>
            <ac:inkMk id="12" creationId="{F5E2B79A-1D22-477F-87A2-38A1749E2F42}"/>
          </ac:inkMkLst>
        </pc:inkChg>
        <pc:inkChg chg="add del">
          <ac:chgData name="Viet Anh Nguyen" userId="b95f61ff061388d5" providerId="LiveId" clId="{D69AC314-BFE5-4660-9154-E65219F83AC9}" dt="2022-03-02T09:32:56.034" v="4126"/>
          <ac:inkMkLst>
            <pc:docMk/>
            <pc:sldMk cId="322119777" sldId="653"/>
            <ac:inkMk id="13" creationId="{5C0F0161-CA75-4A74-981A-50F1A0652DDD}"/>
          </ac:inkMkLst>
        </pc:inkChg>
        <pc:inkChg chg="add del">
          <ac:chgData name="Viet Anh Nguyen" userId="b95f61ff061388d5" providerId="LiveId" clId="{D69AC314-BFE5-4660-9154-E65219F83AC9}" dt="2022-03-02T09:32:56.034" v="4126"/>
          <ac:inkMkLst>
            <pc:docMk/>
            <pc:sldMk cId="322119777" sldId="653"/>
            <ac:inkMk id="14" creationId="{C8FF7BAA-CB29-4BB3-B616-2462B55ED36C}"/>
          </ac:inkMkLst>
        </pc:inkChg>
        <pc:inkChg chg="add del">
          <ac:chgData name="Viet Anh Nguyen" userId="b95f61ff061388d5" providerId="LiveId" clId="{D69AC314-BFE5-4660-9154-E65219F83AC9}" dt="2022-03-02T09:32:57.344" v="4129"/>
          <ac:inkMkLst>
            <pc:docMk/>
            <pc:sldMk cId="322119777" sldId="653"/>
            <ac:inkMk id="15" creationId="{3B737600-5AF7-4923-81A1-E73D21DF7323}"/>
          </ac:inkMkLst>
        </pc:inkChg>
        <pc:inkChg chg="add">
          <ac:chgData name="Viet Anh Nguyen" userId="b95f61ff061388d5" providerId="LiveId" clId="{D69AC314-BFE5-4660-9154-E65219F83AC9}" dt="2022-03-02T09:32:56.034" v="4126"/>
          <ac:inkMkLst>
            <pc:docMk/>
            <pc:sldMk cId="322119777" sldId="653"/>
            <ac:inkMk id="16" creationId="{57D7A453-8A22-4C91-B976-BF42C8796474}"/>
          </ac:inkMkLst>
        </pc:inkChg>
        <pc:inkChg chg="add del">
          <ac:chgData name="Viet Anh Nguyen" userId="b95f61ff061388d5" providerId="LiveId" clId="{D69AC314-BFE5-4660-9154-E65219F83AC9}" dt="2022-03-02T09:32:57.344" v="4129"/>
          <ac:inkMkLst>
            <pc:docMk/>
            <pc:sldMk cId="322119777" sldId="653"/>
            <ac:inkMk id="17" creationId="{AC9FBC2C-6203-48EC-9C6A-0D31AEB4813A}"/>
          </ac:inkMkLst>
        </pc:inkChg>
        <pc:inkChg chg="add del">
          <ac:chgData name="Viet Anh Nguyen" userId="b95f61ff061388d5" providerId="LiveId" clId="{D69AC314-BFE5-4660-9154-E65219F83AC9}" dt="2022-03-02T09:32:57.344" v="4129"/>
          <ac:inkMkLst>
            <pc:docMk/>
            <pc:sldMk cId="322119777" sldId="653"/>
            <ac:inkMk id="18" creationId="{60437735-114E-4429-91AC-3CEB337DAA15}"/>
          </ac:inkMkLst>
        </pc:inkChg>
        <pc:inkChg chg="add">
          <ac:chgData name="Viet Anh Nguyen" userId="b95f61ff061388d5" providerId="LiveId" clId="{D69AC314-BFE5-4660-9154-E65219F83AC9}" dt="2022-03-02T09:32:57.344" v="4129"/>
          <ac:inkMkLst>
            <pc:docMk/>
            <pc:sldMk cId="322119777" sldId="653"/>
            <ac:inkMk id="19" creationId="{EFA29969-901C-4A39-A45E-E9DDB634A160}"/>
          </ac:inkMkLst>
        </pc:inkChg>
        <pc:inkChg chg="add del">
          <ac:chgData name="Viet Anh Nguyen" userId="b95f61ff061388d5" providerId="LiveId" clId="{D69AC314-BFE5-4660-9154-E65219F83AC9}" dt="2022-03-02T09:33:02.003" v="4135"/>
          <ac:inkMkLst>
            <pc:docMk/>
            <pc:sldMk cId="322119777" sldId="653"/>
            <ac:inkMk id="20" creationId="{356EF078-1B24-499E-BED0-E6A1CD8B3AAE}"/>
          </ac:inkMkLst>
        </pc:inkChg>
        <pc:inkChg chg="add del">
          <ac:chgData name="Viet Anh Nguyen" userId="b95f61ff061388d5" providerId="LiveId" clId="{D69AC314-BFE5-4660-9154-E65219F83AC9}" dt="2022-03-02T09:33:02.003" v="4135"/>
          <ac:inkMkLst>
            <pc:docMk/>
            <pc:sldMk cId="322119777" sldId="653"/>
            <ac:inkMk id="21" creationId="{7CEC4806-D965-4BBA-83DF-921F56F01B31}"/>
          </ac:inkMkLst>
        </pc:inkChg>
        <pc:inkChg chg="add del">
          <ac:chgData name="Viet Anh Nguyen" userId="b95f61ff061388d5" providerId="LiveId" clId="{D69AC314-BFE5-4660-9154-E65219F83AC9}" dt="2022-03-02T09:33:02.003" v="4135"/>
          <ac:inkMkLst>
            <pc:docMk/>
            <pc:sldMk cId="322119777" sldId="653"/>
            <ac:inkMk id="22" creationId="{6C49FFAD-8106-436A-9A3A-567A9B81908F}"/>
          </ac:inkMkLst>
        </pc:inkChg>
        <pc:inkChg chg="add del">
          <ac:chgData name="Viet Anh Nguyen" userId="b95f61ff061388d5" providerId="LiveId" clId="{D69AC314-BFE5-4660-9154-E65219F83AC9}" dt="2022-03-02T09:33:02.003" v="4135"/>
          <ac:inkMkLst>
            <pc:docMk/>
            <pc:sldMk cId="322119777" sldId="653"/>
            <ac:inkMk id="23" creationId="{EA46DF56-091B-4BEB-A4FD-C992E4796721}"/>
          </ac:inkMkLst>
        </pc:inkChg>
        <pc:inkChg chg="add del">
          <ac:chgData name="Viet Anh Nguyen" userId="b95f61ff061388d5" providerId="LiveId" clId="{D69AC314-BFE5-4660-9154-E65219F83AC9}" dt="2022-03-02T09:33:02.003" v="4135"/>
          <ac:inkMkLst>
            <pc:docMk/>
            <pc:sldMk cId="322119777" sldId="653"/>
            <ac:inkMk id="24" creationId="{66BA5DF4-1502-4877-9902-939BC0BA10F3}"/>
          </ac:inkMkLst>
        </pc:inkChg>
        <pc:inkChg chg="add mod">
          <ac:chgData name="Viet Anh Nguyen" userId="b95f61ff061388d5" providerId="LiveId" clId="{D69AC314-BFE5-4660-9154-E65219F83AC9}" dt="2022-03-02T09:33:41.394" v="4199"/>
          <ac:inkMkLst>
            <pc:docMk/>
            <pc:sldMk cId="322119777" sldId="653"/>
            <ac:inkMk id="25" creationId="{32CC5852-D97C-40AE-86CD-54A824293267}"/>
          </ac:inkMkLst>
        </pc:inkChg>
        <pc:inkChg chg="add del">
          <ac:chgData name="Viet Anh Nguyen" userId="b95f61ff061388d5" providerId="LiveId" clId="{D69AC314-BFE5-4660-9154-E65219F83AC9}" dt="2022-03-02T09:33:05.594" v="4146"/>
          <ac:inkMkLst>
            <pc:docMk/>
            <pc:sldMk cId="322119777" sldId="653"/>
            <ac:inkMk id="26" creationId="{DCC360B1-C450-4006-85DE-B0E39F3A3B66}"/>
          </ac:inkMkLst>
        </pc:inkChg>
        <pc:inkChg chg="add del">
          <ac:chgData name="Viet Anh Nguyen" userId="b95f61ff061388d5" providerId="LiveId" clId="{D69AC314-BFE5-4660-9154-E65219F83AC9}" dt="2022-03-02T09:33:05.594" v="4146"/>
          <ac:inkMkLst>
            <pc:docMk/>
            <pc:sldMk cId="322119777" sldId="653"/>
            <ac:inkMk id="27" creationId="{7BEF0354-A61A-44C7-B0AE-15A66C3AF9F6}"/>
          </ac:inkMkLst>
        </pc:inkChg>
        <pc:inkChg chg="add del">
          <ac:chgData name="Viet Anh Nguyen" userId="b95f61ff061388d5" providerId="LiveId" clId="{D69AC314-BFE5-4660-9154-E65219F83AC9}" dt="2022-03-02T09:33:05.594" v="4146"/>
          <ac:inkMkLst>
            <pc:docMk/>
            <pc:sldMk cId="322119777" sldId="653"/>
            <ac:inkMk id="28" creationId="{9A430C5E-06D2-4F0D-BD01-612ED6F4074E}"/>
          </ac:inkMkLst>
        </pc:inkChg>
        <pc:inkChg chg="add del">
          <ac:chgData name="Viet Anh Nguyen" userId="b95f61ff061388d5" providerId="LiveId" clId="{D69AC314-BFE5-4660-9154-E65219F83AC9}" dt="2022-03-02T09:33:05.594" v="4146"/>
          <ac:inkMkLst>
            <pc:docMk/>
            <pc:sldMk cId="322119777" sldId="653"/>
            <ac:inkMk id="29" creationId="{8B2705DC-0CF8-4FB3-BA99-4BD7FED46B28}"/>
          </ac:inkMkLst>
        </pc:inkChg>
        <pc:inkChg chg="add del">
          <ac:chgData name="Viet Anh Nguyen" userId="b95f61ff061388d5" providerId="LiveId" clId="{D69AC314-BFE5-4660-9154-E65219F83AC9}" dt="2022-03-02T09:33:05.594" v="4146"/>
          <ac:inkMkLst>
            <pc:docMk/>
            <pc:sldMk cId="322119777" sldId="653"/>
            <ac:inkMk id="30" creationId="{C151390B-50DB-4F95-9139-A027EF385CBD}"/>
          </ac:inkMkLst>
        </pc:inkChg>
        <pc:inkChg chg="add del">
          <ac:chgData name="Viet Anh Nguyen" userId="b95f61ff061388d5" providerId="LiveId" clId="{D69AC314-BFE5-4660-9154-E65219F83AC9}" dt="2022-03-02T09:33:05.594" v="4146"/>
          <ac:inkMkLst>
            <pc:docMk/>
            <pc:sldMk cId="322119777" sldId="653"/>
            <ac:inkMk id="31" creationId="{E0F4BF96-F8ED-44FB-9A1C-7FB490E1D424}"/>
          </ac:inkMkLst>
        </pc:inkChg>
        <pc:inkChg chg="add del">
          <ac:chgData name="Viet Anh Nguyen" userId="b95f61ff061388d5" providerId="LiveId" clId="{D69AC314-BFE5-4660-9154-E65219F83AC9}" dt="2022-03-02T09:33:05.594" v="4146"/>
          <ac:inkMkLst>
            <pc:docMk/>
            <pc:sldMk cId="322119777" sldId="653"/>
            <ac:inkMk id="32" creationId="{A72B2F85-0EB2-4F70-B4FA-7A7D62974E6D}"/>
          </ac:inkMkLst>
        </pc:inkChg>
        <pc:inkChg chg="add del">
          <ac:chgData name="Viet Anh Nguyen" userId="b95f61ff061388d5" providerId="LiveId" clId="{D69AC314-BFE5-4660-9154-E65219F83AC9}" dt="2022-03-02T09:33:05.594" v="4146"/>
          <ac:inkMkLst>
            <pc:docMk/>
            <pc:sldMk cId="322119777" sldId="653"/>
            <ac:inkMk id="33" creationId="{A3E1BA44-0EA5-43E2-B570-E60F32B0719B}"/>
          </ac:inkMkLst>
        </pc:inkChg>
        <pc:inkChg chg="add del">
          <ac:chgData name="Viet Anh Nguyen" userId="b95f61ff061388d5" providerId="LiveId" clId="{D69AC314-BFE5-4660-9154-E65219F83AC9}" dt="2022-03-02T09:33:05.594" v="4146"/>
          <ac:inkMkLst>
            <pc:docMk/>
            <pc:sldMk cId="322119777" sldId="653"/>
            <ac:inkMk id="34" creationId="{D2E64D94-225E-4858-8C0A-068A7117D810}"/>
          </ac:inkMkLst>
        </pc:inkChg>
        <pc:inkChg chg="add del">
          <ac:chgData name="Viet Anh Nguyen" userId="b95f61ff061388d5" providerId="LiveId" clId="{D69AC314-BFE5-4660-9154-E65219F83AC9}" dt="2022-03-02T09:33:05.594" v="4146"/>
          <ac:inkMkLst>
            <pc:docMk/>
            <pc:sldMk cId="322119777" sldId="653"/>
            <ac:inkMk id="35" creationId="{51E9129B-11FE-4AE9-AA60-271EE607F8EF}"/>
          </ac:inkMkLst>
        </pc:inkChg>
        <pc:inkChg chg="add">
          <ac:chgData name="Viet Anh Nguyen" userId="b95f61ff061388d5" providerId="LiveId" clId="{D69AC314-BFE5-4660-9154-E65219F83AC9}" dt="2022-03-02T09:33:05.594" v="4146"/>
          <ac:inkMkLst>
            <pc:docMk/>
            <pc:sldMk cId="322119777" sldId="653"/>
            <ac:inkMk id="36" creationId="{D3067E7E-F121-479A-989F-0E60186B46B3}"/>
          </ac:inkMkLst>
        </pc:inkChg>
        <pc:inkChg chg="add del">
          <ac:chgData name="Viet Anh Nguyen" userId="b95f61ff061388d5" providerId="LiveId" clId="{D69AC314-BFE5-4660-9154-E65219F83AC9}" dt="2022-03-02T09:33:09.416" v="4156"/>
          <ac:inkMkLst>
            <pc:docMk/>
            <pc:sldMk cId="322119777" sldId="653"/>
            <ac:inkMk id="37" creationId="{5352AA79-CADF-4C20-A026-DB49A33DA7F6}"/>
          </ac:inkMkLst>
        </pc:inkChg>
        <pc:inkChg chg="add del">
          <ac:chgData name="Viet Anh Nguyen" userId="b95f61ff061388d5" providerId="LiveId" clId="{D69AC314-BFE5-4660-9154-E65219F83AC9}" dt="2022-03-02T09:33:09.416" v="4156"/>
          <ac:inkMkLst>
            <pc:docMk/>
            <pc:sldMk cId="322119777" sldId="653"/>
            <ac:inkMk id="38" creationId="{5D996004-1A4E-4AE0-AA0B-5D481836B68F}"/>
          </ac:inkMkLst>
        </pc:inkChg>
        <pc:inkChg chg="add del">
          <ac:chgData name="Viet Anh Nguyen" userId="b95f61ff061388d5" providerId="LiveId" clId="{D69AC314-BFE5-4660-9154-E65219F83AC9}" dt="2022-03-02T09:33:06.745" v="4150"/>
          <ac:inkMkLst>
            <pc:docMk/>
            <pc:sldMk cId="322119777" sldId="653"/>
            <ac:inkMk id="39" creationId="{9CC2A36B-8321-4DF5-96D0-871C911B3F74}"/>
          </ac:inkMkLst>
        </pc:inkChg>
        <pc:inkChg chg="add del">
          <ac:chgData name="Viet Anh Nguyen" userId="b95f61ff061388d5" providerId="LiveId" clId="{D69AC314-BFE5-4660-9154-E65219F83AC9}" dt="2022-03-02T09:33:06.745" v="4150"/>
          <ac:inkMkLst>
            <pc:docMk/>
            <pc:sldMk cId="322119777" sldId="653"/>
            <ac:inkMk id="40" creationId="{64BC37B5-F5E5-4C43-9A62-B7D8BF760561}"/>
          </ac:inkMkLst>
        </pc:inkChg>
        <pc:inkChg chg="add del">
          <ac:chgData name="Viet Anh Nguyen" userId="b95f61ff061388d5" providerId="LiveId" clId="{D69AC314-BFE5-4660-9154-E65219F83AC9}" dt="2022-03-02T09:33:06.745" v="4150"/>
          <ac:inkMkLst>
            <pc:docMk/>
            <pc:sldMk cId="322119777" sldId="653"/>
            <ac:inkMk id="41" creationId="{71A28948-9925-4B0D-B1DD-D527F601F48A}"/>
          </ac:inkMkLst>
        </pc:inkChg>
        <pc:inkChg chg="add del">
          <ac:chgData name="Viet Anh Nguyen" userId="b95f61ff061388d5" providerId="LiveId" clId="{D69AC314-BFE5-4660-9154-E65219F83AC9}" dt="2022-03-02T09:33:09.416" v="4156"/>
          <ac:inkMkLst>
            <pc:docMk/>
            <pc:sldMk cId="322119777" sldId="653"/>
            <ac:inkMk id="42" creationId="{A6A0641F-BB04-4077-A38E-380B2CDD5011}"/>
          </ac:inkMkLst>
        </pc:inkChg>
        <pc:inkChg chg="add del">
          <ac:chgData name="Viet Anh Nguyen" userId="b95f61ff061388d5" providerId="LiveId" clId="{D69AC314-BFE5-4660-9154-E65219F83AC9}" dt="2022-03-02T09:33:09.416" v="4156"/>
          <ac:inkMkLst>
            <pc:docMk/>
            <pc:sldMk cId="322119777" sldId="653"/>
            <ac:inkMk id="43" creationId="{75B3A300-6429-4E18-8C0C-BE01A5CDA4E9}"/>
          </ac:inkMkLst>
        </pc:inkChg>
        <pc:inkChg chg="add del">
          <ac:chgData name="Viet Anh Nguyen" userId="b95f61ff061388d5" providerId="LiveId" clId="{D69AC314-BFE5-4660-9154-E65219F83AC9}" dt="2022-03-02T09:33:09.416" v="4156"/>
          <ac:inkMkLst>
            <pc:docMk/>
            <pc:sldMk cId="322119777" sldId="653"/>
            <ac:inkMk id="44" creationId="{1A2BE411-DEC5-4D8A-8BC3-13268E798F3F}"/>
          </ac:inkMkLst>
        </pc:inkChg>
        <pc:inkChg chg="add del">
          <ac:chgData name="Viet Anh Nguyen" userId="b95f61ff061388d5" providerId="LiveId" clId="{D69AC314-BFE5-4660-9154-E65219F83AC9}" dt="2022-03-02T09:33:09.416" v="4156"/>
          <ac:inkMkLst>
            <pc:docMk/>
            <pc:sldMk cId="322119777" sldId="653"/>
            <ac:inkMk id="45" creationId="{F6D67790-0049-4D69-BCB1-6C71EF4A0E08}"/>
          </ac:inkMkLst>
        </pc:inkChg>
        <pc:inkChg chg="add del">
          <ac:chgData name="Viet Anh Nguyen" userId="b95f61ff061388d5" providerId="LiveId" clId="{D69AC314-BFE5-4660-9154-E65219F83AC9}" dt="2022-03-02T09:33:09.416" v="4156"/>
          <ac:inkMkLst>
            <pc:docMk/>
            <pc:sldMk cId="322119777" sldId="653"/>
            <ac:inkMk id="46" creationId="{AD1FB2E0-0143-4EF3-AF04-DEC454E0A895}"/>
          </ac:inkMkLst>
        </pc:inkChg>
        <pc:inkChg chg="add del">
          <ac:chgData name="Viet Anh Nguyen" userId="b95f61ff061388d5" providerId="LiveId" clId="{D69AC314-BFE5-4660-9154-E65219F83AC9}" dt="2022-03-02T09:33:09.416" v="4156"/>
          <ac:inkMkLst>
            <pc:docMk/>
            <pc:sldMk cId="322119777" sldId="653"/>
            <ac:inkMk id="47" creationId="{6689EB0E-11BA-4C0E-862F-67E364107F0C}"/>
          </ac:inkMkLst>
        </pc:inkChg>
        <pc:inkChg chg="add del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48" creationId="{9970A4F3-3432-4E2A-A1B8-13143AE1DE50}"/>
          </ac:inkMkLst>
        </pc:inkChg>
        <pc:inkChg chg="add del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49" creationId="{8E8B4550-737A-4B70-9B56-D3E4258AC09D}"/>
          </ac:inkMkLst>
        </pc:inkChg>
        <pc:inkChg chg="add del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50" creationId="{6B6A9B2A-FE04-455D-8DF6-152DFF216709}"/>
          </ac:inkMkLst>
        </pc:inkChg>
        <pc:inkChg chg="add del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51" creationId="{528DAAC4-CB37-4DF3-B338-DAF198CD3A81}"/>
          </ac:inkMkLst>
        </pc:inkChg>
        <pc:inkChg chg="add del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52" creationId="{20F7A900-113B-4F15-9DBE-1D9B4A74CF2D}"/>
          </ac:inkMkLst>
        </pc:inkChg>
        <pc:inkChg chg="add del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53" creationId="{C292ABBA-F3F1-4DBC-9586-4F34E053E1A0}"/>
          </ac:inkMkLst>
        </pc:inkChg>
        <pc:inkChg chg="add del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54" creationId="{491711E4-9F0C-44C4-B4DE-9C8D1FD3BD24}"/>
          </ac:inkMkLst>
        </pc:inkChg>
        <pc:inkChg chg="add del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55" creationId="{CE3133E2-485F-4383-8D21-773F9F391222}"/>
          </ac:inkMkLst>
        </pc:inkChg>
        <pc:inkChg chg="add del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56" creationId="{DD49B8A8-436D-487F-8A9D-CD14AE9D30C8}"/>
          </ac:inkMkLst>
        </pc:inkChg>
        <pc:inkChg chg="add del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57" creationId="{6413F576-0FFF-42FE-B4E2-ECFAF08F1F71}"/>
          </ac:inkMkLst>
        </pc:inkChg>
        <pc:inkChg chg="add del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58" creationId="{93B02B06-6091-4B10-9719-B314358A2251}"/>
          </ac:inkMkLst>
        </pc:inkChg>
        <pc:inkChg chg="add">
          <ac:chgData name="Viet Anh Nguyen" userId="b95f61ff061388d5" providerId="LiveId" clId="{D69AC314-BFE5-4660-9154-E65219F83AC9}" dt="2022-03-02T09:33:13.943" v="4167"/>
          <ac:inkMkLst>
            <pc:docMk/>
            <pc:sldMk cId="322119777" sldId="653"/>
            <ac:inkMk id="59" creationId="{120F52CC-5DF7-43E1-9B3C-782849FF69EB}"/>
          </ac:inkMkLst>
        </pc:inkChg>
        <pc:inkChg chg="add del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60" creationId="{4CB176EA-4CCA-46A2-9C0B-A2F68414CAA8}"/>
          </ac:inkMkLst>
        </pc:inkChg>
        <pc:inkChg chg="add del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61" creationId="{D17409C6-1C54-44AB-B1F0-37E5E4D56850}"/>
          </ac:inkMkLst>
        </pc:inkChg>
        <pc:inkChg chg="add del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62" creationId="{2847D932-854F-4F5E-95CD-E99EB58288A8}"/>
          </ac:inkMkLst>
        </pc:inkChg>
        <pc:inkChg chg="add del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63" creationId="{D49644E9-9DD7-4BE8-B638-5A1F7C0500FA}"/>
          </ac:inkMkLst>
        </pc:inkChg>
        <pc:inkChg chg="add del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64" creationId="{A17B33D5-008B-4B7C-84CC-8CC2FC4A7526}"/>
          </ac:inkMkLst>
        </pc:inkChg>
        <pc:inkChg chg="add del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65" creationId="{B0B3185E-79F2-4840-B47D-13297EDC2C36}"/>
          </ac:inkMkLst>
        </pc:inkChg>
        <pc:inkChg chg="add del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66" creationId="{43EB9CA2-E14B-40A2-8C8B-7744CEA0DA86}"/>
          </ac:inkMkLst>
        </pc:inkChg>
        <pc:inkChg chg="add del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67" creationId="{EAC8F5DE-1DD5-4886-98DC-04BD6956C523}"/>
          </ac:inkMkLst>
        </pc:inkChg>
        <pc:inkChg chg="add del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68" creationId="{52363115-C7D8-43F8-ACB9-13EB82A89946}"/>
          </ac:inkMkLst>
        </pc:inkChg>
        <pc:inkChg chg="add del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69" creationId="{1808DEB3-9B7C-412B-8B2A-100F74E8E182}"/>
          </ac:inkMkLst>
        </pc:inkChg>
        <pc:inkChg chg="add del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70" creationId="{31514A6C-FBEC-4552-8457-695FAB23C5D8}"/>
          </ac:inkMkLst>
        </pc:inkChg>
        <pc:inkChg chg="add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71" creationId="{5D1FAF2D-9008-4407-BA8F-C942194BB109}"/>
          </ac:inkMkLst>
        </pc:inkChg>
        <pc:inkChg chg="add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72" creationId="{2208EA81-0157-4A28-9CCA-0241AF06190E}"/>
          </ac:inkMkLst>
        </pc:inkChg>
        <pc:inkChg chg="add">
          <ac:chgData name="Viet Anh Nguyen" userId="b95f61ff061388d5" providerId="LiveId" clId="{D69AC314-BFE5-4660-9154-E65219F83AC9}" dt="2022-03-02T09:33:30.828" v="4179"/>
          <ac:inkMkLst>
            <pc:docMk/>
            <pc:sldMk cId="322119777" sldId="653"/>
            <ac:inkMk id="73" creationId="{D5EFFB63-AE81-4018-ABFD-E0E8C53D0618}"/>
          </ac:inkMkLst>
        </pc:inkChg>
        <pc:inkChg chg="add del">
          <ac:chgData name="Viet Anh Nguyen" userId="b95f61ff061388d5" providerId="LiveId" clId="{D69AC314-BFE5-4660-9154-E65219F83AC9}" dt="2022-03-02T09:33:36.956" v="4189"/>
          <ac:inkMkLst>
            <pc:docMk/>
            <pc:sldMk cId="322119777" sldId="653"/>
            <ac:inkMk id="74" creationId="{2F03A236-927A-4693-98A8-15F9590338DF}"/>
          </ac:inkMkLst>
        </pc:inkChg>
        <pc:inkChg chg="add del">
          <ac:chgData name="Viet Anh Nguyen" userId="b95f61ff061388d5" providerId="LiveId" clId="{D69AC314-BFE5-4660-9154-E65219F83AC9}" dt="2022-03-02T09:33:36.956" v="4189"/>
          <ac:inkMkLst>
            <pc:docMk/>
            <pc:sldMk cId="322119777" sldId="653"/>
            <ac:inkMk id="75" creationId="{319E28CB-2287-49BB-9DAC-A7A532C6A804}"/>
          </ac:inkMkLst>
        </pc:inkChg>
        <pc:inkChg chg="add del">
          <ac:chgData name="Viet Anh Nguyen" userId="b95f61ff061388d5" providerId="LiveId" clId="{D69AC314-BFE5-4660-9154-E65219F83AC9}" dt="2022-03-02T09:33:36.956" v="4189"/>
          <ac:inkMkLst>
            <pc:docMk/>
            <pc:sldMk cId="322119777" sldId="653"/>
            <ac:inkMk id="76" creationId="{B8E258FA-0797-4EC9-A0FF-9C23DA4CB527}"/>
          </ac:inkMkLst>
        </pc:inkChg>
        <pc:inkChg chg="add del">
          <ac:chgData name="Viet Anh Nguyen" userId="b95f61ff061388d5" providerId="LiveId" clId="{D69AC314-BFE5-4660-9154-E65219F83AC9}" dt="2022-03-02T09:33:36.956" v="4189"/>
          <ac:inkMkLst>
            <pc:docMk/>
            <pc:sldMk cId="322119777" sldId="653"/>
            <ac:inkMk id="77" creationId="{4B7B0883-CB9A-4F64-ADB2-743641497CA4}"/>
          </ac:inkMkLst>
        </pc:inkChg>
        <pc:inkChg chg="add del">
          <ac:chgData name="Viet Anh Nguyen" userId="b95f61ff061388d5" providerId="LiveId" clId="{D69AC314-BFE5-4660-9154-E65219F83AC9}" dt="2022-03-02T09:33:36.956" v="4189"/>
          <ac:inkMkLst>
            <pc:docMk/>
            <pc:sldMk cId="322119777" sldId="653"/>
            <ac:inkMk id="78" creationId="{9F4184F5-DB77-4A29-AE16-116DEF3CBC8A}"/>
          </ac:inkMkLst>
        </pc:inkChg>
        <pc:inkChg chg="add del">
          <ac:chgData name="Viet Anh Nguyen" userId="b95f61ff061388d5" providerId="LiveId" clId="{D69AC314-BFE5-4660-9154-E65219F83AC9}" dt="2022-03-02T09:33:36.956" v="4189"/>
          <ac:inkMkLst>
            <pc:docMk/>
            <pc:sldMk cId="322119777" sldId="653"/>
            <ac:inkMk id="79" creationId="{71CFBE5F-DECB-401A-A26D-A85870B6B34C}"/>
          </ac:inkMkLst>
        </pc:inkChg>
        <pc:inkChg chg="add del">
          <ac:chgData name="Viet Anh Nguyen" userId="b95f61ff061388d5" providerId="LiveId" clId="{D69AC314-BFE5-4660-9154-E65219F83AC9}" dt="2022-03-02T09:33:36.956" v="4189"/>
          <ac:inkMkLst>
            <pc:docMk/>
            <pc:sldMk cId="322119777" sldId="653"/>
            <ac:inkMk id="80" creationId="{E4B0CC4D-6CD2-4B70-A296-937D3A45D4E2}"/>
          </ac:inkMkLst>
        </pc:inkChg>
        <pc:inkChg chg="add del">
          <ac:chgData name="Viet Anh Nguyen" userId="b95f61ff061388d5" providerId="LiveId" clId="{D69AC314-BFE5-4660-9154-E65219F83AC9}" dt="2022-03-02T09:33:36.956" v="4189"/>
          <ac:inkMkLst>
            <pc:docMk/>
            <pc:sldMk cId="322119777" sldId="653"/>
            <ac:inkMk id="81" creationId="{EAA840BE-C186-4154-95F3-2F60E260E1D4}"/>
          </ac:inkMkLst>
        </pc:inkChg>
        <pc:inkChg chg="add del">
          <ac:chgData name="Viet Anh Nguyen" userId="b95f61ff061388d5" providerId="LiveId" clId="{D69AC314-BFE5-4660-9154-E65219F83AC9}" dt="2022-03-02T09:33:36.956" v="4189"/>
          <ac:inkMkLst>
            <pc:docMk/>
            <pc:sldMk cId="322119777" sldId="653"/>
            <ac:inkMk id="82" creationId="{DCC6BF9D-E7E6-4D27-914A-89072E89FA6D}"/>
          </ac:inkMkLst>
        </pc:inkChg>
        <pc:inkChg chg="add">
          <ac:chgData name="Viet Anh Nguyen" userId="b95f61ff061388d5" providerId="LiveId" clId="{D69AC314-BFE5-4660-9154-E65219F83AC9}" dt="2022-03-02T09:33:36.956" v="4189"/>
          <ac:inkMkLst>
            <pc:docMk/>
            <pc:sldMk cId="322119777" sldId="653"/>
            <ac:inkMk id="83" creationId="{F5B8BBA0-6ABB-4494-83D6-A41CEAF62033}"/>
          </ac:inkMkLst>
        </pc:inkChg>
        <pc:inkChg chg="add del">
          <ac:chgData name="Viet Anh Nguyen" userId="b95f61ff061388d5" providerId="LiveId" clId="{D69AC314-BFE5-4660-9154-E65219F83AC9}" dt="2022-03-02T09:33:38.590" v="4195"/>
          <ac:inkMkLst>
            <pc:docMk/>
            <pc:sldMk cId="322119777" sldId="653"/>
            <ac:inkMk id="84" creationId="{82BB8ECB-DFD3-45FB-8C0D-8EC52EEA1468}"/>
          </ac:inkMkLst>
        </pc:inkChg>
        <pc:inkChg chg="add del">
          <ac:chgData name="Viet Anh Nguyen" userId="b95f61ff061388d5" providerId="LiveId" clId="{D69AC314-BFE5-4660-9154-E65219F83AC9}" dt="2022-03-02T09:33:38.590" v="4195"/>
          <ac:inkMkLst>
            <pc:docMk/>
            <pc:sldMk cId="322119777" sldId="653"/>
            <ac:inkMk id="85" creationId="{4EA5F5D5-4105-452C-B3CF-2816C5ED06B1}"/>
          </ac:inkMkLst>
        </pc:inkChg>
        <pc:inkChg chg="add del">
          <ac:chgData name="Viet Anh Nguyen" userId="b95f61ff061388d5" providerId="LiveId" clId="{D69AC314-BFE5-4660-9154-E65219F83AC9}" dt="2022-03-02T09:33:38.590" v="4195"/>
          <ac:inkMkLst>
            <pc:docMk/>
            <pc:sldMk cId="322119777" sldId="653"/>
            <ac:inkMk id="86" creationId="{4F429EF8-7EC4-40C0-B784-C72111EA9EC4}"/>
          </ac:inkMkLst>
        </pc:inkChg>
        <pc:inkChg chg="add del">
          <ac:chgData name="Viet Anh Nguyen" userId="b95f61ff061388d5" providerId="LiveId" clId="{D69AC314-BFE5-4660-9154-E65219F83AC9}" dt="2022-03-02T09:33:38.590" v="4195"/>
          <ac:inkMkLst>
            <pc:docMk/>
            <pc:sldMk cId="322119777" sldId="653"/>
            <ac:inkMk id="87" creationId="{227955C7-B64C-4A7B-BEA8-248993F8AD06}"/>
          </ac:inkMkLst>
        </pc:inkChg>
        <pc:inkChg chg="add del">
          <ac:chgData name="Viet Anh Nguyen" userId="b95f61ff061388d5" providerId="LiveId" clId="{D69AC314-BFE5-4660-9154-E65219F83AC9}" dt="2022-03-02T09:33:38.590" v="4195"/>
          <ac:inkMkLst>
            <pc:docMk/>
            <pc:sldMk cId="322119777" sldId="653"/>
            <ac:inkMk id="88" creationId="{DAB84BCC-AE2F-4460-9369-41E719BC9B9B}"/>
          </ac:inkMkLst>
        </pc:inkChg>
        <pc:inkChg chg="add">
          <ac:chgData name="Viet Anh Nguyen" userId="b95f61ff061388d5" providerId="LiveId" clId="{D69AC314-BFE5-4660-9154-E65219F83AC9}" dt="2022-03-02T09:33:38.590" v="4195"/>
          <ac:inkMkLst>
            <pc:docMk/>
            <pc:sldMk cId="322119777" sldId="653"/>
            <ac:inkMk id="89" creationId="{303931BE-0A38-4C3F-A81A-DF5621D85DE7}"/>
          </ac:inkMkLst>
        </pc:inkChg>
        <pc:inkChg chg="add">
          <ac:chgData name="Viet Anh Nguyen" userId="b95f61ff061388d5" providerId="LiveId" clId="{D69AC314-BFE5-4660-9154-E65219F83AC9}" dt="2022-03-02T09:33:38.590" v="4195"/>
          <ac:inkMkLst>
            <pc:docMk/>
            <pc:sldMk cId="322119777" sldId="653"/>
            <ac:inkMk id="90" creationId="{2B7A8847-3017-426B-A4DC-F833BB71664C}"/>
          </ac:inkMkLst>
        </pc:inkChg>
        <pc:inkChg chg="add del">
          <ac:chgData name="Viet Anh Nguyen" userId="b95f61ff061388d5" providerId="LiveId" clId="{D69AC314-BFE5-4660-9154-E65219F83AC9}" dt="2022-03-02T09:33:39.710" v="4198"/>
          <ac:inkMkLst>
            <pc:docMk/>
            <pc:sldMk cId="322119777" sldId="653"/>
            <ac:inkMk id="91" creationId="{FBE447AC-EE9E-4DD8-8814-C7D8B4FA0281}"/>
          </ac:inkMkLst>
        </pc:inkChg>
        <pc:inkChg chg="add del">
          <ac:chgData name="Viet Anh Nguyen" userId="b95f61ff061388d5" providerId="LiveId" clId="{D69AC314-BFE5-4660-9154-E65219F83AC9}" dt="2022-03-02T09:33:39.710" v="4198"/>
          <ac:inkMkLst>
            <pc:docMk/>
            <pc:sldMk cId="322119777" sldId="653"/>
            <ac:inkMk id="92" creationId="{3389BD04-3B48-4C54-9C66-4D15505185FD}"/>
          </ac:inkMkLst>
        </pc:inkChg>
        <pc:inkChg chg="add">
          <ac:chgData name="Viet Anh Nguyen" userId="b95f61ff061388d5" providerId="LiveId" clId="{D69AC314-BFE5-4660-9154-E65219F83AC9}" dt="2022-03-02T09:33:39.710" v="4198"/>
          <ac:inkMkLst>
            <pc:docMk/>
            <pc:sldMk cId="322119777" sldId="653"/>
            <ac:inkMk id="93" creationId="{FED658D7-3234-4970-A7A2-F2411C34EF5C}"/>
          </ac:inkMkLst>
        </pc:inkChg>
        <pc:inkChg chg="add del">
          <ac:chgData name="Viet Anh Nguyen" userId="b95f61ff061388d5" providerId="LiveId" clId="{D69AC314-BFE5-4660-9154-E65219F83AC9}" dt="2022-03-02T09:33:44.853" v="4202"/>
          <ac:inkMkLst>
            <pc:docMk/>
            <pc:sldMk cId="322119777" sldId="653"/>
            <ac:inkMk id="94" creationId="{80DA1F60-D7A3-47D2-BBD0-12EB5A1F0EFB}"/>
          </ac:inkMkLst>
        </pc:inkChg>
        <pc:inkChg chg="add del">
          <ac:chgData name="Viet Anh Nguyen" userId="b95f61ff061388d5" providerId="LiveId" clId="{D69AC314-BFE5-4660-9154-E65219F83AC9}" dt="2022-03-02T09:33:44.853" v="4202"/>
          <ac:inkMkLst>
            <pc:docMk/>
            <pc:sldMk cId="322119777" sldId="653"/>
            <ac:inkMk id="95" creationId="{605679C8-1ECE-48AB-903B-2FF799FB0C61}"/>
          </ac:inkMkLst>
        </pc:inkChg>
        <pc:inkChg chg="add">
          <ac:chgData name="Viet Anh Nguyen" userId="b95f61ff061388d5" providerId="LiveId" clId="{D69AC314-BFE5-4660-9154-E65219F83AC9}" dt="2022-03-02T09:33:44.853" v="4202"/>
          <ac:inkMkLst>
            <pc:docMk/>
            <pc:sldMk cId="322119777" sldId="653"/>
            <ac:inkMk id="96" creationId="{37E39504-30F2-4B10-924C-B8813549603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5:53.61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107 441 1751 0,'0'0'278'0,"0"0"-131"0,-10-13 69 0,4 11 7 0,1-5-37 47,2 5-86-47,3-1-16 0,0 3 6 0,0 0-39 0,0 0 1 0,0 0-23 0,0 5-19 15,0 32 8-15,0 28-4 16,14 25 14-16,4 25 19 16,-2 20-40-16,4 3 35 15,1-4-18-15,0-13-11 16,0-18 13-16,0-19-25 15,-4-20-1-15,-2-17 17 0,-6-17-4 16,-2-14-10 0,-4-12-3-16,2-4-26 0,-2-6-49 15,6-76-157-15,-1 9-576 16,-1-9-1306-16</inkml:trace>
  <inkml:trace contextRef="#ctx0" brushRef="#br0" timeOffset="1640">28 710 1557 0,'0'0'255'0,"0"0"-98"0,0 0 7 16,0 0 75-1,0 0-56-15,0 0-62 0,0 0-33 16,0 0-44-16,0 0 24 16,-45-192-18-16,73 139-11 15,7-5 36-15,5 1-54 16,9 5 0-16,6 5 24 16,1 9-26-16,1 14 5 15,3 12-7-15,2 12-17 16,4 0 43-1,-1 39-43-15,1 22 0 0,-8 17 27 16,-10 14-20-16,-16 10 9 0,-20-2-15 16,-7-7-1-1,-5-16 21-15,0-15-21 0,-32-17 0 16,-13-15 45-16,-9-15-14 16,-12-11 8-16,-2-4-15 15,2 0-9-15,13-15-4 16,11-7-11-16,23-1-57 15,14 5-46-15,26 6-249 16,32 6-427-16,5 6-642 0</inkml:trace>
  <inkml:trace contextRef="#ctx0" brushRef="#br0" timeOffset="1970">1156 801 1974 0,'0'0'285'0,"0"0"-185"15,0 0 133-15,0 0 35 16,0 0-97-16,0 0-77 15,0 0-61-15,-196 80-3 16,172-21 13-16,6 7-32 16,15 0 23-16,3 2-34 15,0-10-4-15,33-5-7 0,17-13-16 16,4-15-31 0,9-19-37-16,6-6-2 0,-4-22-6 15,-10-20-12-15,-14-12 39 16,-20-5 73-16,-21-2 3 15,-6-1 81-15,-39 0 8 16,-18 2 26-16,-2 12 14 16,2 12-74-16,15 17-31 15,15 14-24-15,22 5-12 16,11 15-182-16,17 22-23 16,76 25-112-16,-10-8-140 15,1-10-233-15</inkml:trace>
  <inkml:trace contextRef="#ctx0" brushRef="#br0" timeOffset="2421">1625 915 1847 0,'0'0'496'0,"0"0"-236"15,0 0 50-15,0 0-43 16,0 0-140-16,0 0-88 16,0 0 4-16,0 190-19 15,0-16 0-15,0 57 9 16,18 20-27-16,6-19 2 15,0-56-8-15,-6-63-1 16,-6-48-14-16,0-26 12 16,-3-6-5-16,-1-9 2 15,-1-8 0-15,-4-16-3 0,-3-9-10 16,0-48-1-16,0-48 19 16,-24-60-17-16,-21-51 3 15,-11-27 14-15,-13 7-2 16,15 44-3-16,15 61 3 15,19 41-7-15,20 37 10 16,0 17-34-16,0 10 13 16,32 11 0-16,19 15 12 15,21 9 9-15,11 30 15 16,3 12-13-16,-7 8 17 16,-10 3-19-16,-20 0 0 15,-22-2-1-15,-20-8 3 16,-7 1 1-16,-21-8 4 15,-27-3-5-15,-11-8-2 0,1-13-24 16,2-21-57-16,19-15-153 16,12-28-314-16,15-9-162 0</inkml:trace>
  <inkml:trace contextRef="#ctx0" brushRef="#br0" timeOffset="3038">2315 710 1901 0,'0'0'334'0,"0"0"-194"15,0 0 97-15,3 175-23 16,-3-94-49-16,0 3-95 0,0-7-42 16,0-15-17-1,12-20-11-15,15-15-48 0,6-25-24 16,6-2-29-16,9-39-7 15,1-21 19-15,-4-11 38 16,-5-2 51-16,-11 6 14 16,-8 17 83-16,-12 20 39 15,-5 16 30-15,-4 14 21 16,0 6-136-16,0 36-24 16,0 14-2-16,0 12-1 15,0-1-15-15,3-4-9 16,21-8 0-16,8-14-8 0,1-13 1 15,12-12-44 1,5-16 12-16,1 0-6 0,11-44-13 16,1-15-17-16,9-22-12 15,3-16 47-15,8-14-32 16,4-7 29-16,-4-3 16 16,-8 7 12-16,-12 8 15 15,-15 14 12-15,-21 14 37 16,-16 14 60-16,-11 12-25 15,0 16 36-15,-27 4 0 16,-5 14-35-16,-2 11-9 16,-7 7-37-16,2 7-3 15,-6 43 1-15,1 29-37 16,5 28 0-16,6 17 5 16,12 14 9-16,10 4 1 0,11-4-15 15,0-10 0 1,20-16-1-16,19-20-53 0,12-26-29 15,11-31-14-15,10-26-66 16,39-31-211-16,-14-30-365 16,-21-8-1230-16</inkml:trace>
  <inkml:trace contextRef="#ctx0" brushRef="#br0" timeOffset="3787">4168 776 1407 0,'0'0'971'16,"0"0"-735"-16,0 0 19 0,0 0 46 16,0 0-105-1,0 0-100-15,-187-75-30 0,145 72-8 16,6 3-22-16,-3 0-1 16,4 26-34-16,8 17-1 15,9 9 14-15,9 10-14 16,9-1-15-16,0-6-33 15,14-12-41-15,23-15 13 16,8-15-47-16,7-13 8 16,0 0-11-16,-7-15-12 15,-10-8 105-15,-16 11 33 16,-8 9 24-16,-8 3 75 0,1 0-15 16,-1 0-15-1,11 0 1-15,1 9-52 0,9-3-3 16,6-3-15-16,5-3-24 15,7 0-13-15,3-9-38 16,-5-20-69-16,-2-8 60 16,-6-8-38-16,-8-16-21 15,-8-7 70-15,-5-10 39 16,-4 1 33-16,-4 4 1 16,2 7 50-16,-2 10 53 15,-3 12-8-15,3 16 25 16,-3 8-18-16,0 6-16 15,3 8 9-15,-3 3-49 0,0 3-25 16,3-3-7 0,9-3-14-16,0-10-10 0,9-7 10 15,0-4 0-15,0-7 0 16,-7 0-8-16,-4 0 8 16,-10 4 21-16,0 1-19 15,0 1 7-15,0 8-8 16,-10-3 18-16,-1 11 21 15,8 1-26-15,0 9 23 16,3 2 5-16,0 0-42 16,0 31-9-16,0 24 9 15,0 26 33-15,6 23 23 16,-3 10-17-16,-3 10 9 16,0 4 12-16,0-11-41 15,5-10-19-15,-2-18 0 16,7-17 0-16,1-17-7 15,-1-18-67-15,1-11-40 0,-2-17-85 16,-2-9-343-16,1-16-146 16,-8-15-1271-16</inkml:trace>
  <inkml:trace contextRef="#ctx0" brushRef="#br0" timeOffset="4057">4306 582 1945 0,'0'0'486'0,"0"0"-403"16,0 0 68-16,0 0 108 16,0 0-88-16,0 0-89 15,248 11-17-15,-165-5-37 0,-4 0 1 16,-6 6-22-16,-10 10 1 16,-12 6-9-16,-9 12 2 15,-12 7 13-15,-9 9 31 16,-7-1-33-16,-4 6 6 15,-7-6 6-15,0-12-24 16,-3-8-6-16,5-13-67 16,1-10-96-16,4-12-183 15,1 0-352-15,-4-16-671 0</inkml:trace>
  <inkml:trace contextRef="#ctx0" brushRef="#br0" timeOffset="4214">5117 419 2356 0,'0'0'529'0,"0"0"-345"16,0 0 53-16,0 0-80 15,0 0-156-15,0 0-1 16,0 0-263-16,-8 4-603 16,32 20-436-16</inkml:trace>
  <inkml:trace contextRef="#ctx0" brushRef="#br0" timeOffset="4845">5593 617 1861 0,'0'0'596'16,"0"0"-513"-16,0 0 166 0,-84 166 32 16,64-96-136-1,10 8-80-15,10-1-65 0,0-4 8 16,34-14-8-16,10-19-54 15,16-22-28-15,5-18-35 16,4-15-9-16,-7-44 40 16,-10-22-2-16,-17-15 56 15,-17-7 32-15,-18 1 27 16,-5 18 67-16,-32 16 69 16,-19 24-6-16,-2 23-29 15,-1 14-63-15,11 7-33 16,10 3-22-16,20 25-10 15,18 5-9-15,0 9-18 16,35-4-16-16,16-2 6 0,15-8-19 16,3-6 4-16,8-3 17 15,-5-7 11-15,-7 6 23 16,-5 8-9-16,-12 4 10 16,-4 14 7-16,-7 6 25 15,-5 7-13-15,-8-2 5 16,-6-9-13-16,-9-8-2 15,-1-14-8-15,-4-15-1 16,-4-9 29-16,0 0 1 16,0-24-18-16,0-23 0 15,0-15-11-15,0-10 9 16,16-8-10-16,25-1 0 0,15 6 20 16,10 13-9-16,3 17 26 15,-4 19 21-15,1 26-2 16,-12 3 32-16,-6 50-26 15,-9 24 4-15,-12 13 4 16,-6 11-29-16,-7-5-11 16,-4-16 19-16,-2-21-37 15,1-22-12-15,6-22 0 16,6-15-7-16,9 0-44 16,47-83-105-16,-2 3-113 15,-6-10-1026-15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6:56.95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329 533 1698 0,'0'0'291'16,"0"0"-151"-16,0 0 30 16,0 0-23-16,0 0-7 15,-176 32-88-15,132-2 0 16,2 17-3-16,12 13-14 0,9 10 33 15,14 15-53-15,7-2-13 16,0-3 22-16,28-14-24 16,13-16-21-16,10-19-29 15,12-22-87-15,2-9 63 16,1-22-75-16,-4-27-33 16,-7-13 67-16,-14-7 57 15,-10 4 58-15,-10 13 25 16,-10 11 112-16,-11 16 80 15,0 18-34-15,0 7-18 16,0 19-57-16,0 27-89 16,0 18-11-16,0 5-8 15,13-5 6-15,16-5-20 0,4-14-10 16,9-13-97-16,6-18 5 16,5-14-27-16,-5 0 72 15,-4-29-15-15,-2-11 44 16,-12-10 42-16,-6 6 18 15,-6 4 59-15,-12 12 100 16,-6 12-32-16,0 14 16 16,0 2-62-16,0 0-56 15,0 2 3-15,4 20-46 16,7 5-19-16,6-5-23 16,28-5-184-16,-8-11-283 15,5-6-798-15</inkml:trace>
  <inkml:trace contextRef="#ctx0" brushRef="#br0" timeOffset="383">1599 772 2227 0,'0'0'491'0,"0"0"-306"16,0 0-19-16,0 0-1 15,-213 38-44-15,165 10-74 16,12 12-17-16,19 6-30 16,14-7 13-16,3-3-26 15,24-19-40-15,27-12-65 16,11-19-27-16,7-6-54 0,2-19-15 16,-11-24 6-16,-10-7 69 15,-20 4 127-15,-12 8 12 16,-12 14 86-16,-6 13 142 15,0 11 49-15,0 7-90 16,-6 32-128-16,-5 12-26 16,4 8 39-16,4-1-72 15,3 1 0-15,0-15 0 16,0-10-43-16,10-14-65 16,1-20-202-16,-1 0-461 15,-10-22-1168-15</inkml:trace>
  <inkml:trace contextRef="#ctx0" brushRef="#br0" timeOffset="596">896 35 2140 0,'0'0'322'16,"0"0"-246"-16,0 0-24 15,0 0 129-15,210-29-29 16,-162 29-79-16,-16 3-12 16,-16 33-60-16,-12 18-1 15,-4 36-118-15,-32-10-367 16,5-12-624-16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33.56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269 0 1753 0,'0'0'397'0,"0"0"-304"15,0 183-13-15,-10-68 132 16,-4 41 1-16,7 39-70 15,4-15-69-15,3-25-49 16,0-34 13-16,0-46-38 16,14-13 0-16,14-12-15 0,8-35 4 15,6-15-86 1,20-71-97-16,-14-10-311 0,-12-4-308 0</inkml:trace>
  <inkml:trace contextRef="#ctx0" brushRef="#br0" timeOffset="322">0 659 1587 0,'0'0'580'16,"0"0"-522"-16,0 0-30 0,0 0 160 15,0 0-32 1,0 0-59-16,262 74-42 0,-161-74-46 15,5-3 5-15,1-16-14 16,-10 3-30-16,-10 11 30 16,-15 5-24-16,-21 12-31 15,-16 31 16-15,-25 20 39 16,-10 11 21-16,0 10 3 16,-13-2 2-16,-8-11 30 15,7-13-22-15,4-14-3 16,6-20-17-16,4-14-14 15,0-10-45-15,11-39-80 16,13-12-119-16,-3-11-377 0</inkml:trace>
  <inkml:trace contextRef="#ctx0" brushRef="#br0" timeOffset="460">832 286 1824 0,'0'0'291'0,"0"0"-154"15,0 0-40-15,0 0-97 16,0 0-107-16,0 0-262 16,0 0-1290-16</inkml:trace>
  <inkml:trace contextRef="#ctx0" brushRef="#br0" timeOffset="809">1194 777 228 0,'0'0'1407'0,"0"0"-1188"16,20 170 20-16,-13-98 39 15,-2-13-104-15,-2-16-125 16,-3-14-28-16,3-18-14 16,-3-11-6-16,3 0 33 15,4-15-34-15,4-26-27 16,2-13 21-16,7-15-19 15,9-6 19-15,8 0 6 16,8 11 0-16,8 11 2 16,9 21-2-16,7 30 6 0,0 2 90 15,-4 45 124 1,-7 28-117-16,-8 10-54 0,-23 10-26 16,-14-4 40-16,-5-7-62 15,-8-16-1-15,0-20-21 16,12-24-85-16,33-22-173 15,0-35-430-15,5-7-1212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32.08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1620 1655 0,'0'0'249'15,"0"0"-173"-15,0 0-58 16,188-130 72-16,-98 53 16 15,14-12-33-15,3-21-33 16,4-4-27-16,-15-11-11 16,-19 4 19-16,-29 6 15 15,-24 16 77-15,-24 21 37 0,0 22-3 16,-28 22-9-16,-16 22-32 16,-6 12-33-16,-5 9-13 15,-1 42-42-15,5 19-16 16,6 24 17-16,7 17-17 15,14 10 5-15,14 7-7 16,7-1 1-16,3 0-2 16,0-9-45-16,3-16-25 15,7-21-2-15,4-25 7 16,-4-25 39-16,-2-15-3 0,-5-14-1 16,0-2 31-16,1-11 1 15,2-30 0-15,8-12 11 16,7-11-10-1,10-9 3-15,7-1-5 0,10 10 0 16,5 0 24-16,1 18-23 16,-2 13 8-16,-11 16 3 15,-9 17 2-15,-19 0 23 16,-13 26-11-16,0 21-5 16,-30 8 5-16,-18 1-18 15,-8-7-7-15,4-5 7 16,11-20-1-16,10-9 5 15,10-7 3-15,13-8-4 0,8 0 12 16,0 0-23 0,0 0-10-16,24 0-4 0,8 0 1 15,2 0 11-15,8 6-28 16,-4 18-7-16,1 5 12 16,2 2-20-16,-1-1 1 15,5-7-38-15,0-8-1 16,4-12-7-16,-1-3-23 15,4-23 49-15,0-23 24 16,0-22-21-16,2-16 42 16,5-16 11-16,0-14 8 15,-4-4 8-15,-4-1 47 16,-9 13 15-16,-14 14 80 16,-12 18-36-16,-11 21 32 15,-5 23-26-15,0 14-13 0,-21 16 4 16,-11 0-63-16,-1 34-46 15,-2 25 9-15,1 18-10 16,-1 20 4-16,11 12-5 16,0 5 0-16,3 4-2 15,7-4-11-15,4-8-35 16,10-18-30-16,0-23-18 16,0-28-25-16,24-26-3 15,14-11 12-15,2-20 72 16,10-37-29-16,-2-13 17 15,0-15 45-15,-3-1 6 16,-7 2 1-16,-4 6 13 0,-7 16 45 16,-1 22 4-1,-13 22-27-15,-2 18 6 16,-2 2 66-16,3 42-22 0,0 20-46 16,6 15-19-16,6 7-4 15,8 1 15-15,2-1-31 16,4-11 0-16,4-18-16 15,2-23-38-15,8-28-38 16,-8-6 18-16,4-31 28 16,-9-22 44-16,-12-12-7 15,-6-7 9-15,-7 4 25 16,-11 6 17-16,-3 13 22 16,0 18-5-16,0 15-19 0,0 16 5 15,0 10-45 1,7 27 0-16,7 16-3 0,7 2 3 15,6 4-22-15,12-7 2 16,2-11 7-16,7-16-86 16,0-18 3-16,-3-7 32 15,-10-25 56-15,-11-23 8 16,-17-7 8-16,-7-4 2 16,-15 0 11-16,-33 4 45 15,-11 5-15-15,-5 12-14 16,5 14 26-16,11 8-15 15,16 12-14-15,22 4-18 16,10 0-14-16,3 13-4 0,42 3-16 16,18-4-29-1,15-5-70-15,17-7-19 0,4 0-53 16,8-4 18-16,-3-14 54 16,-2-8 101-16,-4 5-27 15,-16 0 31-15,-20 4 12 16,-20 6 71-16,-22 4 22 15,-16 7 83-15,-4 0 80 16,-10 0-92-16,-25 0-81 16,-13 18-4-16,-3 11-3 15,-2 8-19-15,2 11-24 16,9 3-18-16,12 9-14 16,15-5 6-16,15 2-7 15,0-8-46-15,18-10-56 16,27-13-40-16,6-20-102 0,8-6-11 15,-1-12 19 1,-2-27 70-16,-8-16 116 0,-13-7 40 16,-11-2 10-16,-11 2 75 15,-9 8 58-15,-4 17 40 16,0 19 41-16,0 18 15 16,0 0-125-16,0 40-81 15,-4 16-11-15,4 6-11 16,0 4 6-16,14-7-7 15,16-10-1-15,9-16 0 16,6-17-18-16,-4-12-9 16,-2-4 4-16,-2-15 12 0,-2-23 11 15,0-6-11 1,2-5-3-16,1 2 14 0,-7 6-6 16,-3 20 6-16,-15 15 2 15,-10 6 23-15,-3 31 15 16,0 24-23-16,0 9-5 15,0 0-5-15,0-5-6 16,0-9-1-16,5-16-8 16,-2-16 2-16,-3-13 7 15,0-5 0-15,0-14 9 16,4-23-9-16,-1-10 1 16,8-12 10-16,5-5-10 15,13-2 11-15,4 0 11 16,6 11-23-16,2 14 5 15,4 17-5-15,0 24 15 0,0 0 27 16,3 33 15-16,-7 27-15 16,4 8 3-16,-11 10-21 15,1 4-9-15,-8-8-15 16,-6-13-14-16,0-11-70 16,9-37-77-16,-1-13-329 15,-2 0-195-15</inkml:trace>
  <inkml:trace contextRef="#ctx0" brushRef="#br0" timeOffset="481">4874 1087 1942 0,'0'0'610'0,"0"0"-480"0,0 0 141 16,0 0-24-16,0 0-75 15,0 0-70-15,0 0-42 16,-197 140-15-16,177-66-32 15,20 4-13-15,0-4-24 16,30-12-58-16,29-12 8 16,13-19-74-16,5-21-9 15,1-10 31-15,-12-7-23 16,-10-34 82-16,-22-8 53 16,-14-7 14-16,-13-3 78 15,-7 0 62-15,0 13 20 16,-13 8 1-16,-8 17-48 0,0 21 1 15,1 0-52 1,2 43-44-16,8 28 15 0,2 32-14 16,8 40-4-16,0 50 11 15,29 33-10-15,5-15-1 16,1-46-9-16,-8-53-6 16,-6-42 14-16,3-2-14 15,0-2 0-15,-3-8 4 16,-10-25-4-16,-11-21 1 15,0-12 18-15,-14 0-2 16,-31-32-11-16,-14-10-6 16,-7-18-23-16,-3-11-14 15,0-12-50-15,7-14-51 16,-4-67-124-16,18 20-541 16,10 6-1468-16</inkml:trace>
  <inkml:trace contextRef="#ctx0" brushRef="#br0" timeOffset="702">3535 0 2579 0,'0'0'302'0,"0"0"-246"15,0 0-27-15,0 0 66 16,193 8-47-16,-172 37-48 0,-35 55-28 16,-31-13-485-16,-24-8-1877 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36.58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1103 1896 0,'0'0'282'0,"0"0"-225"0,0 0 10 16,0 0 137 0,0 0-55-16,45 159-70 0,-21-82-53 15,8-2 23-15,6-4-28 16,2-15-9-16,7-19-12 15,1-21 0-15,0-16 25 16,3 0-25-16,-6-38 6 16,0-18 13-16,-4-18-19 15,-6-6 6-15,-7-8 2 16,-8 8-8-16,-2 12-40 16,6 12-148-16,0 17-378 15,-3 21-503-15</inkml:trace>
  <inkml:trace contextRef="#ctx0" brushRef="#br0" timeOffset="518">928 1156 1940 0,'0'0'387'16,"0"0"-254"-16,0 0 41 15,0 0 28-15,0 0-60 16,0 0-59-16,-65 192-62 15,65-136 2-15,32-3-23 16,13-5-47-16,12-15 7 16,6-18-103-16,-1-15-14 15,-8-9 14-15,-12-36 77 16,-13-18 44-16,-23-11 22 16,-6-2 6-16,-11 6 76 15,-26 10-11-15,-8 14 14 0,-3 15 42 16,7 15-46-16,9 16-18 15,14 0-51-15,15 0-11 16,3 19-2-16,29 11 1 16,25 1-1-16,15 4-6 15,3-4-5-15,2 0 6 16,-6 0-8-16,-5 5-1 16,-15 10 14-16,-10 2-11 15,-19 5 2-15,-4 2-23 16,-12-4-45-16,0-11 8 15,-3-15-49-15,5-19-9 0,5-6 31 16,4-13 53-16,2-32 8 16,5-19 16-16,0-13 20 15,-1-7 4-15,-2-2-3 16,0-2 33-16,-9 11 1 16,-6 6-35-16,-3 9-10 15,-16-4-200-15,-25 18-270 16,-7 10-740-16</inkml:trace>
  <inkml:trace contextRef="#ctx0" brushRef="#br0" timeOffset="694">1012 649 2004 0,'0'0'286'0,"0"0"-211"0,0 0 133 15,0 0-3-15,0 0-77 16,0 0-91-16,179 94-19 15,-155-51-18-15,-7 7-34 16,-17 21-104-16,0-11-228 16,0-14-453-16</inkml:trace>
  <inkml:trace contextRef="#ctx0" brushRef="#br0" timeOffset="819">1439 503 1397 0,'0'0'1153'15,"0"0"-1010"-15,110-188-121 16,-44 109 32-16,47-16-54 16,-12 18-317-16,-8 13-1925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38.5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141 209 2431 0,'0'0'638'16,"0"0"-638"-16,0 0-44 15,0 0-27-15,0 0-72 16,0 0-425-16,-141-209-992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39.20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376 0 1868 0,'0'0'361'0,"0"0"-195"15,0 0-85-15,0 0 134 0,8 200 5 16,-1-84-81-16,-1 11-37 16,5 10-42-16,-1-3 3 15,1-12-61-15,2-14-2 16,1-24-51-16,4-38-117 16,-1-24-180-16,-7-22-449 0</inkml:trace>
  <inkml:trace contextRef="#ctx0" brushRef="#br0" timeOffset="312">0 460 2015 0,'0'0'331'0,"0"0"-245"15,0 0 70-15,0 0 23 16,0 0-30-16,0 0-71 15,176 146-45-15,-93-135 0 16,13-4-8-16,8-4-2 16,0-1 17-16,-1 5-29 15,-12 9 4-15,-12 9 3 16,-17 12 1-16,-20 10 37 16,-15 5-34-16,-16 4-13 15,-8 0 15-15,-3-8-23 16,0-12-1-16,0-11 0 15,0-13-46-15,0-12-43 0,0-16-165 16,0-21-360-16,0-6-472 16</inkml:trace>
  <inkml:trace contextRef="#ctx0" brushRef="#br0" timeOffset="458">904 289 1844 0,'0'0'872'16,"0"0"-725"-16,0 0-53 15,0 0 123-15,0 0-94 16,0 0-123-16,0 0-5 16,-24-81-190-16,56 81-296 15,2 18-265-15</inkml:trace>
  <inkml:trace contextRef="#ctx0" brushRef="#br0" timeOffset="792">1381 578 1510 0,'0'0'304'0,"0"0"-101"15,0 0 16-15,0 0-10 16,0 0-101-16,0 0-47 16,0 0 49-16,18 154 37 15,-12-166-32-15,7-27-70 16,13-22-17-16,7-9 27 15,9-2-28-15,9 7 11 16,5 15 44-16,-5 22-23 16,5 21-12-16,-8 7 1 15,-6 29 8-15,-5 27 28 0,-13 18-51 16,-3 10-18-16,-7 0 31 16,0-3-38-16,10-23 2 15,13-21-10-15,26-29-4 16,20-8-35-16,75-109-92 15,-20 3-161-15,-13-3-765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38.18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472 445 2564 0,'0'0'265'16,"0"0"-264"-16,0 0 105 16,0 0 34-16,-234-43-5 15,165 95-76-15,7 24-49 16,9 10 34-16,19 11-44 16,20-5 0-16,14-8 15 15,11-15-15-15,37-19-22 16,7-23-7-16,10-14-31 15,1-13-7-15,0-4-48 16,-7-32-29-16,-8-12 19 16,-6-16-13-16,-7-10 83 0,-7-20 40 15,-7-11 15-15,-7-13 76 16,-9-10-9-16,-8 7 14 16,0 17 35-16,0 25 0 15,0 33 30-15,0 30-15 16,0 16-70-16,-8 46-23 15,5 35-37-15,3 24-1 16,0 18 24-16,0 7-23 16,3-3-1-16,24-6-8 15,9-15-76-15,5-20-58 16,10-30-135-16,2-33-49 16,5-23 61-16,-2-23 12 0,-8-33 155 15,-6-9 98 1,-15-1 4-16,-10 7 107 0,-10 13 32 15,-7 19 90-15,0 14-1 16,0 13-56-16,0 9-112 16,0 35-37-16,14 11-18 15,13 11 11-15,15 1-20 16,12-3-30-16,15-12 6 16,8-21-64-16,-2-19 31 15,-1-12 21-15,-17-18 32 16,-15-29 4-16,-18-12 21 15,-16-6 110-15,-8-10 18 16,-14-2-18-16,-34 2-10 16,-12 7-43-16,-5 13-57 0,-4 14-21 15,-14 6-160 1,17 17-316-16,15 8-318 0</inkml:trace>
  <inkml:trace contextRef="#ctx0" brushRef="#br0" timeOffset="179">1166 182 1790 0,'0'0'386'15,"0"0"-187"-15,0 0 76 16,0 0-12-16,183-146-143 16,-138 130-62-16,-1 16-58 15,-2 0-23-15,3 63-96 0,-12 1-245 16,-9 9-371-16</inkml:trace>
  <inkml:trace contextRef="#ctx0" brushRef="#br0" timeOffset="505">110 138 1318 0,'0'0'1652'0,"0"0"-1516"15,0 0-136-15,331 47-62 16,-166-35-176-16,-10-12-910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41.05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453 248 1521 0,'0'0'248'0,"0"0"-175"15,0 0 43-15,0 0 7 16,-186 7 38-16,127 27 7 16,1 16-59-16,5 14-30 15,9 13 37-15,13 18-27 16,14 4-9-16,13 3-55 15,4-12-18-15,10-12 32 16,32-22-38-16,14-22-1 16,13-18-30-16,14-16-112 0,46-38-59 15,-18-18-324 1,-10 1-712-16</inkml:trace>
  <inkml:trace contextRef="#ctx0" brushRef="#br0" timeOffset="789">1122 497 510 0,'0'0'1628'16,"0"0"-1353"-16,0 0-148 16,-200-6 69-16,134 6 10 15,2 24-70-15,5 10-26 16,8 13-67-16,12 6-26 15,15 3 11-15,21 2-27 0,3-3-1 16,21-9-11-16,30-13-82 16,15-11 7-16,9-22-117 15,11 0-3-15,-3-24 14 16,-4-29 35-16,-13-3 59 16,-10-3 75-16,-23 6 23 15,-12 16 38-15,-13 14 88 16,-8 17 95-16,0 6-6 15,0 6-146-15,-3 26-16 16,3 12-8-16,0-1-34 16,3 0-5-16,31-8-6 15,7-15-63-15,4-9-9 0,6-11-1 16,-1-6 9-16,-9-26 21 16,-7-5 16-16,-10 3 19 15,-6 3 5-15,-12 5 3 16,-3 15 61-16,-3 4 71 15,0 7-1-15,0 0-78 16,0 27-47-16,5 12 14 16,8 4-20-16,8 1-2 15,14-13-10-15,6-9-43 16,4-16-5-16,6-6-45 16,-3-6 26-16,-9-22 61 15,-5-10-14-15,-14-2 22 16,-5-4 10-16,-9 4 15 15,-6 6 56-15,0 6 56 0,0 12-36 16,0 16 32-16,0 0-33 16,0 37-60-16,3 29 6 15,9 30-2-15,8 53 14 16,14 50-26-16,11 43 50 16,-4-17 8-16,-2-57-67 15,-18-58-2-15,-7-48-7 16,-8-3-2-16,-2-3 11 15,-4-5-12-15,-4-18-1 16,-31-18 30-16,-13-15-30 16,-6 0 9-16,-12-26-7 15,1-25 5-15,2-24-7 0,7-17 0 16,11-39-33-16,21-39-12 16,21-49-109-16,3 33-207 15,0 33-504-15</inkml:trace>
  <inkml:trace contextRef="#ctx0" brushRef="#br0" timeOffset="1045">726 334 1815 0,'0'0'585'0,"0"0"-508"0,0 0-59 16,120-165 85-16,-51 110 74 15,3 6-44-15,-1 11-70 16,-2 18 4-16,-12 16-67 16,-4 4-16-16,-13 44-186 15,-11 9-375-15,-16-1-1203 0</inkml:trace>
  <inkml:trace contextRef="#ctx0" brushRef="#br0" timeOffset="1234">1016 1717 2861 0,'0'0'459'0,"0"0"-400"16,0 0-59-16,0 0-7 16,0 0-149-16,0 0-695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43.85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0 667 1737 0,'0'0'263'16,"0"0"-207"-16,0 0 49 15,0 0 92-15,0 0-70 16,0 0-60-16,158-99-46 16,-87 31 2-16,-7-9-23 15,-5-7 0-15,-8 2 6 0,-13 5 14 16,-10 6 42-16,-14 18 29 15,-3 17 25-15,-11 16-5 16,0 20-2-16,0 7-9 16,0 48-55-16,0 32-31 15,-14 28 28-15,-1 19-23 16,3 5-19-16,-3-9 16 16,9-14-16-16,3-20 0 15,3-25-25-15,3-27-120 16,24-22-190-16,0-22-519 0</inkml:trace>
  <inkml:trace contextRef="#ctx0" brushRef="#br0" timeOffset="174">869 559 2054 0,'0'0'333'16,"0"0"-207"-16,0 0 76 15,0 0-18-15,0 0-139 16,253 16-45-16,-164-16-215 16,-10 0-535-16</inkml:trace>
  <inkml:trace contextRef="#ctx0" brushRef="#br0" timeOffset="579">2181 0 2374 0,'0'0'301'0,"0"0"-173"16,-94 199 66-16,42-100-37 15,-2 4-37-15,-2-4-86 16,2-9-33-16,4-13 27 15,10-17-28-15,5-27-1 16,11-19-13-16,3-14-18 16,7-23 13-16,7-36-40 15,4-16 11-15,3-14 42 0,0-7-12 16,6-2 17 0,18 12 1-16,5 18 0 0,-2 22 43 15,4 23-16-15,4 23 9 16,2 14 54-16,4 41-39 15,9 20-3-15,1 9 15 16,0 0-20-16,2-3 25 16,2-17-55-16,-4-11-11 15,2-16-4-15,4-28-82 16,-12-9-136-16,-10 0-565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46.0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425 770 1689 0,'0'0'361'0,"0"0"-231"16,0 0-51-16,0 0 153 15,0 0-66-15,0 0-24 16,-227 6-23-16,171 49-62 0,5 23 19 16,6 19-10-16,16 11-12 15,22 2-4-15,7-10-32 16,18-17-17-16,37-20 9 16,28-30-10-16,18-27-67 15,15-6-32-15,12-53-88 16,-4-21 18-16,-11-16-9 15,-15-6 74-15,-20-7 94 16,-18 3 10-16,-19 14 91 16,-20 13 59-16,-11 24 50 15,-10 22 26-15,0 23-58 16,0 4-104-16,0 31-12 16,0 24-35-16,0 14 2 0,0 4-11 15,20-9-7 1,16-8-2-16,8-15 0 0,11-15-43 15,7-17 32-15,7-9-18 16,-3-14-46-16,-4-27 33 16,-11-8-19-16,-12 3 61 15,-12 2-12-15,-10 16 13 16,-10 13 37-16,-7 15 52 16,0 0-28-16,0 18-28 15,0 23-33-15,-7 2 33 16,1 4-33-16,6-3-3 15,0-9-4-15,0-8-84 16,45-18-165-16,3-6-486 16,0-3-108-16</inkml:trace>
  <inkml:trace contextRef="#ctx0" brushRef="#br0" timeOffset="370">2294 752 2261 0,'0'0'504'16,"0"0"-314"-16,0 0 21 16,0 0-11-16,-230 27-68 15,167 25-49-15,7 21-7 16,12 5-50-16,24 2-13 16,20-8-13-16,0-10-9 15,52-19-22-15,20-22-68 0,14-21-42 16,4 0-16-16,-1-36-53 15,-12-15 11-15,-19-2 83 16,-14-2 78-16,-20 6 38 16,-9 8 42-16,-15 10 146 15,0 18 47-15,0 13-67 16,0 0-84-16,-11 24-39 16,-2 21-8-16,2 10 44 15,4 4-52-15,7-2-29 16,0-8 0-16,0-9-52 15,0-11-59-15,0-23-93 16,0-6-374-16,0 0-227 0</inkml:trace>
  <inkml:trace contextRef="#ctx0" brushRef="#br0" timeOffset="580">1345 0 2300 0,'0'0'288'15,"0"0"-185"-15,0 0 81 16,187 35-59-16,-135 2-43 16,-11 9-22-16,-10 9-60 15,-11 32-79-15,-5-12-296 16,-12-13-569-16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47.38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1541 2560 0,'0'0'453'0,"0"0"-453"16,0 0 0-16,0 0 53 16,0 0 45-16,0 0-31 15,0 0-67-15,104-44 8 16,-41-9-10-16,2-16 2 16,1-15-18-16,3-15 0 15,3-40 0-15,8-45 9 16,-8-33-10-16,-13 12 10 15,-26 44 9-15,-18 54 0 16,-15 49 34-16,0 9 28 0,0 8 19 16,0 13 56-16,0 25-30 15,-3 3-64-15,-9 28-1 16,3 34-33-16,-2 15 6 16,4 17-9-16,4 6 3 15,3 5 5-15,0-2-14 16,0-8-8-16,14-13-1 15,17-14-6-15,7-22-24 16,7-14-12-16,9-23-15 16,6-9 36-16,5-7-45 0,4-36 14 15,3-16-5-15,-3-16 2 16,-7-11 25-16,-6-11 18 16,-11-3 21-16,-11 4 3 15,-10 5-2-15,-10 14 25 16,-7 22 62-16,-7 19 9 15,0 13 2-15,0 23 0 16,0 0-39-16,0 18-9 16,0 32-50-16,-4 18 5 15,-2 13 24-15,-2 12-24 16,5 0 1-16,3-2-7 16,0-4 0-16,0-13 5 15,3-12-5-15,18-19-17 16,8-20-17-16,7-14-43 15,6-9-8-15,24-23-104 16,-10-16-345-16,-12-1-278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6:58.47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439 795 1709 0,'0'0'945'0,"0"0"-860"16,0 0-18-16,0 0 171 16,-190-37-66-16,135 46-101 15,-1 32-40-15,5 8-22 16,9 17 51-16,10 5-60 15,19 6 0-15,13-2 0 16,0-6 0-16,18-14-35 16,19-14-60-16,19-22-54 15,1-19 0-15,14-7-28 16,-7-39-62-16,-2-16 95 16,-6-16 27-16,-11-12 78 0,-6-13 39 15,-12-8 9-15,-6-13 109 16,-12-7 16-16,-6-6 7 15,-3 9 13-15,0 20-54 16,0 21 26-16,0 35 4 16,0 33-49-16,0 19 19 15,0 50-88-15,0 65 31 16,0 49 16-16,0 41-46 16,-6-9-12-16,3-41-1 15,3-44 1-15,0-29-8 16,3 1 7-16,21-5-75 15,11-13-31-15,13-34-29 16,7-31-30-16,7-22 86 0,0-42 16 16,-2-20 39-1,-9-6-19-15,-6-3 31 0,-15 11 12 16,-9 14 18-16,-10 17 84 16,-8 22 99-16,-3 13-49 15,0 16 6-15,0 0-108 16,0 35-38-16,0 17 1 15,0 13-12-15,0 7 15 16,21 2-16-16,13-3 0 16,15-15-8-16,12-14-28 15,10-22-9-15,-3-20 5 16,-2 0 4-16,-12-34 15 16,-9-16-7-16,-6-9 23 0,-12-3-11 15,-10 4 17 1,-10 4-1-16,-7 18 53 0,0 11 47 15,0 16 17-15,-7 9-32 16,-4 12-34-16,2 28-6 16,2 16-45-16,7 3 14 15,0-3-14-15,0-3-15 16,7-13-9-16,10-9-67 16,-1-16-73-16,2-15-204 15,-4-12-421-15,-7-13-1333 0</inkml:trace>
  <inkml:trace contextRef="#ctx0" brushRef="#br0" timeOffset="187">1607 528 2063 0,'0'0'356'16,"0"0"-222"-16,0 0 54 15,0 0 55-15,0 0-131 16,0 0-74-16,0 0 22 15,115 141-60-15,-115-89-62 16,-17-6-132-16,-4-24-182 16,3-16-283-16,12-6-1151 0</inkml:trace>
  <inkml:trace contextRef="#ctx0" brushRef="#br0" timeOffset="389">1804 33 1681 0,'0'0'502'0,"0"0"-200"16,0 0-10-16,0 0-29 16,0 0-106-16,194-33-66 15,-153 60 17-15,4 8-72 16,0-4-30-16,3-6 24 16,-3-9-30-16,3-16-2 15,-3 0-82-15,7-37-88 16,-15-13-187-16,-8 3-556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47.87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48 44 2751 0,'0'0'479'15,"0"0"-367"-15,0 0 197 0,0 0-102 16,0 0-57-16,0 0-62 16,0 0-88-16,0 3 0 15,0-3 0-15,0 0 0 16,0 0 0-16,0 0 0 16,0 0 0-16,0 0 0 15,0 0 0-15,0 0 0 16,-18-6 0-16,4-13-345 15,-2-3-1859-15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6:36.7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882 220 1048 0,'0'0'643'16,"0"0"-548"-16,0 0-81 15,0 0 147-15,0 0 52 0,0 0-37 16,-17-21-42-16,7 1-75 15,-4-2 60-15,-7-2-64 16,-3 4 2-16,-10 2 27 16,-14 6-66-16,-8 7 1 15,-9 5-19-15,-11 5 9 16,0 36 1-16,4 17-10 16,-4 21 0-16,11 16 13 15,-1 13-13-15,10 14 0 16,11-1-6-16,12-4 13 15,15-9-13-15,15-10 6 16,3-12 0-16,0-11-6 0,30-13 6 16,12-12-1-16,6-10-7 15,8-11 8-15,13-18 0 16,9-11 0-16,12-7 0 16,17-39-9-16,7-18-35 15,4-14 5-15,5-12-3 16,2-5-10-16,-2-6 32 15,2-5-33-15,-5 1 22 16,-5 0 20-16,-22 2 10 16,-21 10-11-16,-27 9 12 15,-24 13 12-15,-21 5 81 16,0 10-6-16,-18 12 19 16,-23 14 0-16,-7 5-37 0,0 16-2 15,-7 9-26-15,2 0-22 16,5 31 7-16,4 31-26 15,2 22-1-15,12 24 1 16,6 18 0-16,9 6 2 16,12 5-2-16,3-4 0 15,0-3-2-15,0-11-1 16,10-17-13-16,1-21-13 16,-2-25-16-16,-1-19 23 15,-1-24-10-15,-1-13 14 16,2-2 8-16,2-44 10 15,4-12-6-15,7-14 5 16,-2-8-2-16,13 3-15 0,10 4 18 16,3 15-9-1,6 14-6-15,0 22 11 0,2 22-17 16,1 0-2-16,-6 37 17 16,5 21 6-16,-8 9 9 15,-7 5-8-15,-7-4 29 16,-10-6-28-16,-4-12-4 15,-4-13-11-15,5-18-149 16,20-19-110-16,-4-13-248 16,-2-21-299-16</inkml:trace>
  <inkml:trace contextRef="#ctx0" brushRef="#br0" timeOffset="824">2559 919 1692 0,'0'0'398'0,"0"0"-181"15,0 0 35-15,0 0 14 16,0 0-99-16,0 0-28 16,-176-95-101-16,128 95-32 15,-4 19 31-15,4 28-37 16,6 11-1-16,12 15-1 15,20-2 2-15,10-3-15 16,16-16-10-16,32-14-88 16,11-16 6-16,7-22-65 15,-4 0 11-15,-7-22-4 0,-11-9 64 16,-12 3 100-16,-19 6 2 16,-5 13 72-16,-8 7 157 15,0 2-69-15,0 0-71 16,0 0-33-16,0 11-51 15,0 14 6-15,7 0-12 16,13-5-27-16,16-6-27 16,8-14-76-16,14 0 14 15,1-18 71-15,-4-16-35 16,-6-9 52-16,-12-2 1 16,-10 6 27-16,-9 4 15 15,-10 10 77-15,-5 9 78 0,-3 7 19 16,0 9-50-16,0 0-16 15,0 5-97-15,0 33-19 16,0 31 8 0,-8 27 3-16,8 54-17 0,0 45 5 15,15 32 3-15,12-17 47 16,2-45-56-16,-10-60 0 16,-8-37 17-16,3-4-16 15,-1-9 5-15,-2-11-6 16,-4-20 0-16,-4-24 21 15,-3 0-21-15,0-30 24 16,0-32-5-16,0-29-19 0,-10-24 2 16,-4-15-2-1,0-44 0-15,-2-40-8 0,4 15-5 16,3 25-10-16,9 37 8 16,0 57 15-16,0 7 3 15,16 18-3-15,22 33-22 16,18 22 21-16,5 0-27 15,13 32 22-15,-6 13 6 16,-2 15 0-16,-18 4 4 16,-21 6 2-16,-24 5-4 15,-3-2 11-15,-44 5-7 16,-25-10-6-16,-10-11 0 16,3-20-44-16,18-25-40 15,29-40-205-15,20-34-333 16,9-18-1009-16</inkml:trace>
  <inkml:trace contextRef="#ctx0" brushRef="#br0" timeOffset="1177">3945 89 2478 0,'0'0'263'15,"0"0"-218"-15,0 0-38 16,0 0 61-16,0 0 6 16,0 0-42-16,239-77 10 15,-156 95-41-15,7 8 6 0,-1-6-7 16,-2-1 0-16,-19-10 14 16,-19-2-14-16,-17-5 0 15,-20 2 26-15,-12 8 1 16,0 13 20-16,0 24-14 15,-9 51 39-15,-23 59 28 16,-8 49-55-16,1-8-20 16,15-34 38-16,13-53-42 15,11-41-9-15,0 6-12 16,0-1-61-16,0 11-63 16,0-30-409-16,-3-25-322 0</inkml:trace>
  <inkml:trace contextRef="#ctx0" brushRef="#br0" timeOffset="1338">4291 878 901 0,'0'0'1668'16,"0"0"-1414"-16,0 0-191 16,0 0 7-16,218-78-7 15,-102 60-63-15,61 2-48 16,-29 6-230-16,-28 7-627 0</inkml:trace>
  <inkml:trace contextRef="#ctx0" brushRef="#br0" timeOffset="1801">551 2191 2051 0,'0'0'326'15,"0"0"-219"-15,0 0-36 0,0 0 101 16,0 0-15-16,0 0-62 16,0 0-11-16,280-9-14 15,-41-11 23-15,111-10-70 16,64-8 25-16,25-5 13 16,-18 6-28-16,-51 9 10 15,-23 10-26-15,-29 7-7 16,-25 6 21-16,-34-2-31 15,-55 5-11-15,-49-5 10 16,-56 5 2-16,-25-2 3 16,-17 1-2-16,-4 0-2 15,-16 3 0-15,-23-3-27 16,-10-1-39-16,-4-26-58 16,0 2-431-16,0-11-833 0</inkml:trace>
  <inkml:trace contextRef="#ctx0" brushRef="#br0" timeOffset="1960">6079 750 2810 0,'0'0'0'16,"0"0"-609"-16,0 0-934 0</inkml:trace>
  <inkml:trace contextRef="#ctx0" brushRef="#br0" timeOffset="2064">6127 1390 2540 0,'0'0'387'16,"0"0"-387"-16,0 0-16 15,0 0-460-15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6:41.4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73 770 1829 0,'0'0'387'15,"0"0"-221"-15,0 0 12 16,0 0 89-16,0 0-74 16,0 0-89-16,-56-27-54 15,56 23-35-15,35-3 13 16,20-6-28-16,22 1 0 0,15-5-1 15,8 4 10-15,7-4-5 16,-10 1-4-16,-10 7 1 16,-23 6-9-16,-15 3 8 15,-25 0-15-15,-14 15 5 16,-10 27 20-16,0 23-7 16,-34 20 20-16,-34 49-5 15,-6 0 6-15,-8 12-24 16,-1 4 0-16,14-24 9 15,-4 5-9-15,7-16 0 16,15-16 1-16,9-24-1 16,12-17 33-16,9-19-32 15,7-16-1-15,7-10 33 0,7-10-33 16,0 0-1 0,7-3 1-16,28 0 0 0,13 0 5 15,18 0-5-15,9 0-12 16,5 0 4-16,3-6-33 15,-5-1 6-15,-4 1-118 16,-8-11-180-16,-18-2-334 16,-18-3-715-16</inkml:trace>
  <inkml:trace contextRef="#ctx0" brushRef="#br0" timeOffset="196">0 1508 2270 0,'0'0'293'0,"0"0"-154"16,0 0-81-16,0 0 62 15,0 0-5-15,0 0-35 16,0 0-48-16,193-27-13 16,-68 13-19-16,75 2-83 15,-27-1-242-15,-23 4-536 0</inkml:trace>
  <inkml:trace contextRef="#ctx0" brushRef="#br0" timeOffset="399">1653 1424 2715 0,'0'0'359'0,"0"0"-284"15,0 0-60-15,206-21 48 16,-108 8-38-16,12 3-11 16,1 4-14-16,33 6-132 15,-31 0-347-15,-23 0-314 0</inkml:trace>
  <inkml:trace contextRef="#ctx0" brushRef="#br0" timeOffset="588">1718 2029 2713 0,'0'0'297'0,"0"0"-297"16,0 0-10-16,280 4 10 15,-83-20-8-15,48-37-96 16,-35 3-450-16,-49-3-1591 0</inkml:trace>
  <inkml:trace contextRef="#ctx0" brushRef="#br0" timeOffset="886">4271 310 2631 0,'0'0'318'0,"0"0"-216"16,0 0-80-16,0 0 41 16,0 0 15-16,0 0 5 15,163 215 5-15,-85-89-66 16,6 13-8-16,-1 4 1 15,-14-27-2-15,6-2-13 16,-9-17-1-16,-15-27-82 16,-26-17-102-16,-15-21-553 0,-10-21-856 15</inkml:trace>
  <inkml:trace contextRef="#ctx0" brushRef="#br0" timeOffset="1119">3988 1501 2415 0,'0'0'320'16,"0"0"-293"-16,0 0-19 16,0 0 95-16,190-201 25 15,-86 106-74-15,16-15-20 0,15-14-23 16,-1-4-11-16,-6 1 0 15,-18 15-24-15,-14-2-162 16,-33 33-161-16,-28 21-474 0</inkml:trace>
  <inkml:trace contextRef="#ctx0" brushRef="#br0" timeOffset="1402">3644 176 2512 0,'0'0'326'15,"0"0"-230"-15,0 0-78 16,0 0 124-16,0 0-12 15,0 0-89-15,296-106 4 16,-37 71-33-16,24 11 5 16,-17 15-17-16,-36 9 1 15,-60 0-2-15,-50 0-254 16,-40 0-834-16</inkml:trace>
  <inkml:trace contextRef="#ctx0" brushRef="#br0" timeOffset="1796">5954 1419 2419 0,'0'0'342'15,"0"0"-306"-15,0 0-12 16,0 0 39-16,0 0 64 16,218-9-33-16,-122 7-82 15,15 0-12-15,17-1-21 16,62-17-171-16,-32 2-384 16,-23-8-1576-16</inkml:trace>
  <inkml:trace contextRef="#ctx0" brushRef="#br0" timeOffset="2395">7449 1967 1570 0,'0'0'985'16,"0"0"-985"-16,0 0-104 15,0 0 67-15,162-181 37 16,-100 92-9-16,7-10 5 0,-7-11-4 16,1-10 8-16,-6-10 0 15,-4-7 26-15,-8 0 34 16,-5 7-4-16,-8 15 66 15,-8 21-16-15,-6 25 9 16,-12 27 32-16,-3 20-43 16,-3 16 15-16,0 6-61 15,0 9-35-15,0 39 3 16,0 20-26-16,0 19 0 16,0 12 22-16,0 4-21 15,0-8-1-15,0-11 0 16,15-15-12-16,12-23 12 15,11-18-55-15,10-22-23 16,7-6 16-16,4-32-5 0,7-29 35 16,-4-16-6-16,-8-17 38 15,-1-2-18-15,-16 3 21 16,-5 8-3-16,-14 17 65 16,-9 19 10-16,-6 19 20 15,-3 16 9-15,0 14-24 16,0 0-13-16,0 23-67 15,0 23 2-15,-6 13 19 16,3 12-6-16,3 0-15 16,0-9-20-16,48-20-83 15,0-22-161-15,-7-20-792 0</inkml:trace>
  <inkml:trace contextRef="#ctx0" brushRef="#br0" timeOffset="2913">3888 2490 1595 0,'0'0'568'0,"0"0"-442"16,0 0-2-16,0 0 95 15,0 0-3-15,0 0-83 16,0 0-63-16,36 0-37 16,42 0 33-16,74 0-30 15,90 0 14-15,110-14 16 16,72-7-20-16,30-11 12 16,9-5-44-16,-18-3-14 0,-7-1 10 15,-26 7-10-15,-40 6-19 16,-52 10-22-16,-44 7 16 15,-38 7 23-15,-59-3 2 16,-47 5 0-16,-46-5-14 16,-17-2 14-16,-7-4-45 15,-10-2-102-15,-32-19-181 16,-20 6-167-16,-3 2-666 0</inkml:trace>
  <inkml:trace contextRef="#ctx0" brushRef="#br0" timeOffset="3436">4724 3625 2417 0,'0'0'281'0,"0"0"-276"16,0 0-5-16,0 0 0 15,0 0 18-15,0 0 49 16,113-181-39-16,-34 154-8 16,4 21 32-16,0 6 18 15,-11 33-4-15,-13 37-14 0,-25 19-17 16,-23 14 28-16,-11 9-45 15,-24-3-11-15,-32-11 10 16,-13-15-1-16,-3-16 2 16,-8-24 2-16,5-25-20 15,3-18 28-15,-1-21-28 16,10-44 0-16,9-25-16 16,9-25-10-16,15-9 12 15,18 0 13-15,12 5 2 16,4 24 2-16,44 23-3 15,11 23-1-15,13 20-11 16,11 17 12-16,3 12 4 16,7 0 10-16,8 19 1 0,1 12 31 15,9 0-35 1,2-1-4-16,12-4-7 0,3-11-20 16,52-15-91-16,-32-9-243 15,-28-18-465-15</inkml:trace>
  <inkml:trace contextRef="#ctx0" brushRef="#br0" timeOffset="3707">6865 2678 1908 0,'0'0'1050'0,"0"0"-944"0,0 0-76 16,0 0-13-16,-168 192 80 16,37-8 8-16,-32 74-68 15,-2 24 14-15,24-9-16 16,43-65-14-16,50-74-2 16,24-50-19-16,15-28-51 15,9-16 12-15,3-33-107 16,27-7-202-16,5-7-455 0</inkml:trace>
  <inkml:trace contextRef="#ctx0" brushRef="#br0" timeOffset="4114">7175 3002 2796 0,'0'0'372'0,"0"0"-310"16,15 176-47-16,-9-69 36 16,2 12 8-16,2 9-33 15,4 3-26-15,-1-6 0 16,-2-12 17-16,-1-19-17 16,-2-20-11-16,-5-30 10 15,0-26-15-15,1-18 9 16,-1-23-13-16,0-44-44 0,8-29 40 15,13-50-3 1,10-52 2-16,19-50 5 0,-2 20-10 16,-6 50 15-16,-7 67 14 15,-11 58 2-15,5 10 47 16,2 13-18-16,11 8 21 16,11 22-6-16,16 0-8 15,14 12-5-15,16 15-11 16,14 1-21-16,-3 0-1 15,4-10-103-15,29-11-109 16,-29-7-369-16,-31 0-323 0</inkml:trace>
  <inkml:trace contextRef="#ctx0" brushRef="#br0" timeOffset="4513">7804 3596 606 0,'0'0'2048'0,"0"0"-1917"16,0 0-131-16,-11 175 0 16,11-116 58-16,0-6 30 15,0-2-60-15,11-12-27 0,-4-8 10 16,-4-13-10-1,0-11-2-15,0-7-5 0,5-9-6 16,2-35 11 0,11-24-81-16,17-22 25 0,10-9 56 15,11-1-15 1,7 16 15-16,-8 25 1 0,-2 32 45 16,-8 27 84-16,-13 18-14 15,-5 54 24-15,-6 24-6 16,-9 22-53-16,-2 3-23 15,-2-4 13-15,2-19-37 16,4-30 6-16,15-32-39 16,40-48-78-16,-6-38-43 0,-1-21-446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6:46.6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110 970 1818 0,'0'0'282'15,"0"0"-185"-15,0 0 34 16,0 0 65-16,0 0-20 15,182-106-48-15,-137 106-40 16,0 0-31-16,-3 13 12 0,-7 24 22 16,-2 5-64-16,3 0-7 15,-3-8 13-15,6-10-21 16,5-14-12-16,5-10-17 16,10-6-64-16,-5-31-64 15,2-22-183-15,-17 5-322 16,-20 17-573-16</inkml:trace>
  <inkml:trace contextRef="#ctx0" brushRef="#br0" timeOffset="284">0 1631 1839 0,'0'0'359'16,"0"0"-257"-16,0 0-4 15,0 0 121-15,0 0-23 16,0 0-81-16,0 0-88 16,158-71-3-16,-92 42 21 15,2 4 0-15,1 7-3 16,-6 9-9-16,-4 6-9 16,-14 3 31-16,-4 0-28 15,-7 9 2-15,1 6-7 16,2 2-22-16,13-8-62 15,4-9-150-15,36-4-165 16,-10-23-281-16,-12-6-1214 0</inkml:trace>
  <inkml:trace contextRef="#ctx0" brushRef="#br0" timeOffset="840">1755 336 2426 0,'0'0'378'0,"0"0"-292"16,0 0-44-16,0 0 78 15,-6 233-23-15,6-130-56 0,0 9 8 16,0 5-37-16,3-4-1 15,3-11-11-15,2-22-6 16,-4-23-35-16,-4-27-23 16,0-21-5-16,0-9 68 15,0-15-7-15,0-35-21 16,0-20 20-16,-12-21 9 16,3-19 4-16,-2-4 36 15,1-4-8-15,4 9 17 16,1 23-14-16,5 24 2 15,0 28 19-15,0 24-31 16,0 10-24-16,32 28 0 16,13 29 20-16,17 21 17 0,10 12-38 15,3 18 0 1,5-1 3-16,-8-4-3 0,-6-13-23 16,-10-17-11-16,-15-31-8 15,-13-23 29-15,-11-19-23 16,-4-19 36-16,-2-49 15 15,-4-25-15-15,-7-25 9 16,0-16 6-16,0-5 2 16,-7 3 16-16,-14 21-33 15,4 20-24-15,14 34-17 16,3 27-230-16,24 21-411 16,6 13-612-16</inkml:trace>
  <inkml:trace contextRef="#ctx0" brushRef="#br0" timeOffset="1106">3107 41 1969 0,'0'0'711'16,"0"0"-618"-16,0 0-74 15,-155 174 102-15,93-38 39 16,-4 48-34-16,18 46-27 0,15-22-59 16,21-41-16-1,12-59-18-15,12-40-6 0,29-2-6 16,17-6-84-16,55-26-112 16,-15-25-283-16,-5-9-464 0</inkml:trace>
  <inkml:trace contextRef="#ctx0" brushRef="#br0" timeOffset="1442">3456 358 2474 0,'0'0'467'16,"0"0"-376"-16,0 0-22 0,0 0 34 15,-179 95 1 1,131-17-33-16,10 19-54 0,14 9 2 16,17 2-19-16,7 0 1 15,3-4-10-15,34-14 1 16,19-26-65-16,3-19-29 16,5-34-15-16,2-11 63 15,-3-37 41-15,-15-37 13 16,-7-23 40-16,-17-21 23 15,-16-9-13-15,-8-3 23 16,-11 12-41-16,-26 22-32 16,-4 34-30-16,-1 46-195 15,10 16-429-15,16 7-482 0</inkml:trace>
  <inkml:trace contextRef="#ctx0" brushRef="#br0" timeOffset="1641">3856 1032 1888 0,'0'0'314'15,"0"0"-120"-15,0 0 61 16,0 0 12-16,31 170-144 16,-31-115-45-16,-3 3-38 15,-28-9-40-15,-1-6-3 0,2-24-176 16,9-12-352-1,15-7-582-15</inkml:trace>
  <inkml:trace contextRef="#ctx0" brushRef="#br0" timeOffset="1884">4236 804 1704 0,'0'0'338'16,"0"0"-169"-16,0 0 98 15,0 0 44-15,113-166-102 16,-92 132-70-16,-3 11-29 16,-12 11 5-16,-3 12-30 15,-3 0-14-15,0 41-53 16,0 16-6-16,0 21 12 0,0 16-24 16,-3-1-20-16,-3 0-28 15,3-13-78-15,-1-12-155 16,4-23-507-16,0-24-1337 0</inkml:trace>
  <inkml:trace contextRef="#ctx0" brushRef="#br0" timeOffset="2115">4361 0 2490 0,'0'0'380'0,"0"0"-303"16,0 0 58-16,0 0 40 16,236 175-33-16,-156-76-34 15,7 41-40-15,-12 41 7 16,-30 42-66-16,-34 3-9 16,-11-35-24-16,-86-19-150 15,14-69-424-15,-2-27-2040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6:57.8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3991 6275 1884 0,'0'0'289'0,"0"0"-224"16,0 0 33-16,0 0 119 16,0 0-51-16,-200 35-49 15,148-1-47-15,0 12 35 16,1 13-13-16,6 14-21 16,7 6 8-16,14 8-56 15,10 6 2-15,14-3-2 0,0-2-22 16,17-10 27-1,28-11-28-15,9-13-9 0,20-27-1 16,8-20-20-16,9-7-3 16,5-44 2-16,0-24-14 15,-10-19 44-15,-17-13-15 16,-24-2 16-16,-28 1 55 16,-17 6-7-16,-27 5 0 15,-35 16-23-15,-13 12-16 16,-5 14-9-16,-7 2-80 15,25 15-549-15,17 4-1820 0</inkml:trace>
  <inkml:trace contextRef="#ctx0" brushRef="#br0" timeOffset="-7141">0 5661 1506 0,'0'0'277'0,"0"0"-189"15,0 0-79-15,0 0 71 16,0 0 96-16,0 0-75 16,10 16-39-16,20-16 10 15,15 0 69-15,14-14 5 16,13-1-70-16,5 3 0 16,9 0 11-16,4 3-54 15,9-2-2-15,15 0-1 0,11-1-30 16,40-5 24-1,39 2-24-15,41-8 0 0,-17 5 25 16,-43 3-23 0,-50 2-2-16,-28 1 0 0,14-4 1 15,20 2 12-15,18 1-13 16,-7 0 0-16,-3 7 0 16,-5 6 6-16,4 0-6 15,1 0 0-15,27 0 0 16,31 0-1-16,34 0 1 15,7-9-3-15,-15-5 3 16,-57 10 0-16,-53-3 0 16,-27 7 0-16,-5 0 1 15,15 0 18-15,25 0-18 16,48 11-1-16,36 3 34 0,44-5-1 16,13-6 6-16,-10-3-24 15,-20 0 11-15,-32 0 3 16,4 7-28-16,-7 6 10 15,-14-2-10-15,-2-4 8 16,-9-2 15-16,-6-5-14 16,7 0 2-16,-1 0 31 15,0 0-43-15,2-3 21 16,-28-3-21-16,-30 3 1 16,-22 3 36-16,-3 0-37 15,13 0 1-15,17 0-1 16,13 0 13-16,-2 0-13 0,-4 0 6 15,-4 0-5-15,-2 0 41 16,-12 3-42 0,1-3 1-16,-10 0 22 0,-1 0-22 15,-8 0 10-15,-1 0-11 16,-8-3 1-16,-10-6 8 16,-14-4-9-16,-21 4 0 15,-21 0-12-15,-27-12-54 16,-16 3-144-16,-33-2-958 0</inkml:trace>
  <inkml:trace contextRef="#ctx0" brushRef="#br0" timeOffset="-4355">772 4855 1433 0,'0'0'189'16,"0"0"-114"-16,0 0-8 15,0 0 63-15,0 0-20 16,0 0-47-16,142-79 6 16,-112 63-40-16,6 1-15 15,-3 0 25-15,6-8-24 16,2 2 10-16,4-10-10 15,0-3-7-15,6-8 39 16,2 0-46-16,-5-5 5 16,-3 0 23-16,-4 4-14 0,-7 4-1 15,-2 1-7-15,-5 1-7 16,-3 2 33-16,3-3-33 16,0 5-7-16,6-5 6 15,-3 5 2-15,5-3 1 16,-4 6-1-16,4-5-1 15,-2 1 9-15,6-3-9 16,-4-3 0-16,2-4 8 16,1 2-8-16,-3-5 20 15,-4-1-14-15,-4 6 6 16,-3-4-3-16,-3-2-8 16,3-1-1-16,-3 0 10 0,-1-6-9 15,4 6 7-15,-3 0-6 16,0-1-2-16,0 1 3 15,0 2-3-15,-4-1 0 16,-4 3 0-16,1-1 8 16,1-1-4-16,-2 0-4 15,4-2 1-15,4-8-3 16,3 2 2-16,3-5 0 16,-3-4 0-16,2 2 6 15,-7-4-3-15,-5 2-3 16,4 0 0-16,-5 0 9 15,1 2-3-15,4-4 9 16,3 8-11-16,3-4 7 0,0 5 6 16,0 0-17-1,3 6 0-15,2 2 3 0,-5 2 3 16,3 3 7-16,0 3-11 16,0 1-1-16,2-2 26 15,2-3-27-15,-1 2 0 16,5-3 1-16,-4-5 10 15,4 5-8-15,-5 0-3 16,2 2 7-16,-1 3-5 16,-4 4-2-16,5 1 0 15,-5-3 17-15,0 5-16 16,5-3 6-16,-1 1 4 16,1 1-10-16,-2 5 30 15,4-5-31-15,1 1 0 16,0 3 3-16,-1-2-3 0,4 6 0 15,4 3 2-15,-5-2-2 16,4 5 34-16,-2 0-34 16,2 2 0-16,-2-2 39 15,-3 1-14-15,6-1 11 16,0-2-8-16,-1 5-16 16,1 3 21-16,-1-1-33 15,-7 7 0-15,1-1 14 16,-8 8-13-16,4-1-1 15,-2 3 2-15,1 0-1 16,5 0 25-16,7 0-26 16,3 3 0-16,3 9 0 0,3 0 1 15,8 4 9-15,-1 2-9 16,1 1 0 0,-8 3 31-16,-1 4-25 0,-13 1-7 15,-2 4 5-15,-2 2-4 16,-1 8 22-16,-1 0-23 15,-4 2 12-15,5 0 18 16,-2 3-28-16,2 2 2 16,2-1-1-16,-2 1 3 15,2 0 15-15,-2 2-14 16,-5-2-6-16,0 3 21 16,3-2-21-16,-1 1-1 15,-2 1 0-15,1 0 1 0,-1-2 4 16,-3 6-5-1,5-3 0-15,-5 0-3 0,3-1 12 16,-3 1-10-16,0-3 1 16,-3 2 0-16,-4-1 12 15,1-1-12-15,-5 0 0 16,1 1 0-16,1 3 7 16,-6 3-2-16,6-3-5 15,-3-1 0-15,3-2 6 16,-1 3-6-16,-1-3 0 15,1 2-7-15,4-2 8 16,-5 0-1-16,4-4 0 16,1-3 0-16,0 5 25 15,-2-6-25-15,1 2 0 16,1 0 6-16,-5-1-5 0,1 0 23 16,0 1-23-16,-1-2-1 15,-2 3 32-15,-1-5-32 16,-2 1 0-16,2-1 3 15,-4-3-1-15,5 3-2 16,-4-3 0-16,4 1 9 16,-2-7 6-16,6 0-15 15,-2-3-2-15,1-1 2 16,0 2 0-16,-4 2 15 16,4 0-15-16,-4 2 0 15,4-4 24-15,-1-1-24 16,2 4 0-16,-1-4 0 15,2 0 1-15,2-1 5 0,-1-2-5 16,-2 3 0 0,1-3 21-16,-2 0-21 0,4 2-1 15,-5-2 7-15,1 0-5 16,-4 1 5-16,1-6-2 16,-5 3 1-16,2-5 4 15,-1-2-1-15,-4-1-9 16,3 3 6-16,5 1-6 15,-4-1 14-15,4 2-14 16,-1-5 0-16,4 5 4 16,-1-6 4-16,1 2-16 15,4 3 7-15,-5-4 1 0,4 3 18 16,1-2-17-16,3-3-1 16,-4 2 22-16,-1-2-16 15,2-1 0-15,-1 1-5 16,1-1-1-16,-5 0 27 15,1 1-26-15,1 0 0 16,-6-1 29-16,2-1-29 16,2-2 9-16,2 4-10 15,-3 0 0-15,6-4 29 16,0 2-29-16,2 1 0 16,4-2 30-16,4 1-21 15,4 1 0-15,1 0-9 16,6-1 1-16,2-6 11 15,1-1-12-15,3-4-17 16,-4-9-34-16,-10-20-174 16,-17-6-942-16</inkml:trace>
  <inkml:trace contextRef="#ctx0" brushRef="#br0" timeOffset="-3026">6251 0 1996 0,'0'0'309'16,"0"0"-198"-16,0 0-10 15,0 0 126-15,0 0-78 16,0 0-103-16,-32 0-3 16,40 0-42-16,26 6 5 0,11 6 11 15,17 4-17 1,13-6 42-16,12-4-42 0,5-6 0 16,0 0 12-16,-3 0-12 15,-7 0-1-15,-13 0 0 16,-10-3 1-16,-18 0 17 15,-16 3-17-15,-14 0 0 16,-11 0 0-16,0 31 1 16,0 25 49-16,-29 16-3 15,-5 14-25-15,-4 9 55 16,-4 9-58-16,9-4-10 16,1 2 30-16,4-6-29 15,4-3-2-15,4-9 6 0,2-6-13 16,0-10 46-1,2-11-47-15,2-15 2 0,0-4 31 16,1-14-3-16,-2-2 4 16,6-2-10-16,-2-2-9 15,1-3 39-15,-1 0-54 16,4 1 1-16,4-3 19 16,0-4-20-16,3-4 11 15,0 5-11-15,0-3 0 16,0-1 6-16,0 0-6 15,0 3-10-15,13-2 9 16,11-2 2-16,5 4 4 0,4-5-4 16,9 1-1-1,6-1 29-15,8-4-28 0,5 0 7 16,12 0-8-16,6 0 1 16,7 0 27-16,4-4-27 15,-7-1-1-15,-8-2 0 16,-12 5 10-16,-11-5-10 15,-18 5 0-15,-10 2 8 16,-10-4 7-16,-4 4-15 16,-7 0 0-16,-3 0 15 15,0 0-8-15,0 0-7 16,0 0 0-16,0-3-37 16,0 3-14-16,0-6-81 15,0-26-78-15,0 5-308 16,0-4-531-16</inkml:trace>
  <inkml:trace contextRef="#ctx0" brushRef="#br0" timeOffset="-2708">6741 744 1972 0,'0'0'328'0,"0"0"-90"15,0 0-58-15,0 0 89 16,0 0-84-16,0 0-111 15,0 0 20-15,137-9-51 16,-41-4-41-16,26-7-2 16,57-19-53-16,-23 1-530 15,-25 3-1969-15</inkml:trace>
  <inkml:trace contextRef="#ctx0" brushRef="#br0" timeOffset="-1813">3963 375 1149 0,'0'0'295'16,"0"0"-183"-16,0 0 27 15,0 0-14-15,0 0 3 16,0 0-115-16,0 9-12 0,-4 14 0 16,4 3-1-16,0 3-1 15,0 28-51-15,0-11-89 16,-3 1-460-16</inkml:trace>
  <inkml:trace contextRef="#ctx0" brushRef="#br0" timeOffset="-1666">3950 1168 954 0,'0'0'170'16,"0"0"-170"-16,0 0-71 0,0 0-180 15</inkml:trace>
  <inkml:trace contextRef="#ctx0" brushRef="#br0" timeOffset="-1474">4036 1709 766 0,'0'0'152'0,"0"0"-16"15,0 0 7-15,0 0-7 16,0 0-11-16,0 0-45 15,0 0-63-15,13 163-17 16,-10-116-119-16,-3-10-150 16,0-5-803-16</inkml:trace>
  <inkml:trace contextRef="#ctx0" brushRef="#br0" timeOffset="-1315">4118 2363 848 0,'0'0'212'0,"0"0"-67"16,0 0-67-16,0 0 76 16,0 0-108-16,0 0-30 15,0 0-16-15,0 196-103 16,0-152-48-16,0-4-472 0</inkml:trace>
  <inkml:trace contextRef="#ctx0" brushRef="#br0" timeOffset="-1129">4207 3027 461 0,'0'0'340'0,"0"0"-194"16,0 0-55-16,0 0-44 16,0 0-6-16,0 0-41 15,-6 172-45-15,3-138-173 16,0 1-107-16,-1-8 48 15</inkml:trace>
  <inkml:trace contextRef="#ctx0" brushRef="#br0" timeOffset="-1079">4191 3388 232 0,'0'0'190'0,"0"0"-165"0,0 0-25 15</inkml:trace>
  <inkml:trace contextRef="#ctx0" brushRef="#br0" timeOffset="-908">4150 3793 591 0,'0'0'315'0,"0"0"-178"15,0 0-51-15,0 0 21 16,0 0-62-16,0 0-12 16,0 185-27-16,-7-155-6 15,3 2-70-15,-3 1-43 16,1 3-66-16,3-5-101 16,-2 2 14-16,5 2-136 15</inkml:trace>
  <inkml:trace contextRef="#ctx0" brushRef="#br0" timeOffset="-740">4118 4310 210 0,'0'0'202'15,"0"0"-49"-15,0 0 90 16,0 0-48-16,0 183-84 16,0-139-26-16,0-2-31 0,0 2-19 15,0 1-21-15,-7-1 2 16,4-8 38-16,0-2 5 16,3-3 4-16,0-3-17 15,0-1-12-15,0-1-1 16,0-1-33-16,0 0-45 15,0 3-100-15,0 17-175 16,3-4-276-16</inkml:trace>
  <inkml:trace contextRef="#ctx0" brushRef="#br0" timeOffset="-584">4123 5176 201 0,'0'0'735'0,"0"0"-512"16,0 0-83-16,0 0 20 16,0 0 10-16,0 0-42 15,0 168-53-15,0-140-37 16,0 3 16-16,0-5 25 15,0-3-25-15,0-4-12 16,0 0-14-16,0-7-21 16,0 2-7-16,0-10-166 15,0 1-466-15</inkml:trace>
  <inkml:trace contextRef="#ctx0" brushRef="#br0" timeOffset="1908">4409 3047 1264 0,'0'0'283'16,"0"0"-158"-16,0 0 46 16,0 0 91-16,0 0-64 0,0 0-26 15,207-13-62-15,-153 13-49 16,8 0 43-16,4 3-55 16,3 4-8-16,4 3 21 15,-1-8-41-15,4 0-1 16,-4-2-19-16,1 0 1 15,3 0 19-15,-4 0-21 16,-2-9 0-16,2-3 30 16,-6 2-21-16,-4 1-3 15,-4 3 1-15,-10 0-1 16,-10 3 11-16,-14 3-17 16,-6 0 1-16,-12 0 10 15,-3 0-2-15,-3 0 12 16,0 0 5-16,0 0-13 15,0-4 38-15,0 4-43 0,0-7-8 16,0 3 30-16,-6-5-29 16,-7 0-1-16,-8-7 0 15,-4-1 0-15,-9-1 11 16,-8-2-11-16,-6 0 0 16,0 5-6-16,4-3 7 15,5 7-1-15,9 2 21 16,4 2-20-16,17 1 61 15,2 3-61-15,7 3 5 16,0 0-9-16,0 0 3 0,3 0-12 16,18 0 12-1,10 9 0-15,1 9-9 0,1 2 9 16,6 2 0-16,-9 0 7 16,-1-2-7-16,-10 6 0 15,-8-1 0-15,-11 2 1 16,0 1-13-16,-6 1 6 15,-29 2-48-15,-10-1-2 16,-14-3-87-16,-47 12-126 16,12-11-280-16,7-4-401 0</inkml:trace>
  <inkml:trace contextRef="#ctx0" brushRef="#br0" timeOffset="2380">4580 2842 1719 0,'0'0'206'15,"0"0"-171"-15,0 0 14 16,-176 31 100-16,122 2-27 16,3 5-38-16,9 1-59 15,7-4 21-15,11 1-1 16,14-7-30-16,10 1 22 16,0 0-30-16,10-2-5 15,20 0 44-15,15-3-31 16,5-4-14-16,7-7-1 15,23-14-52-15,-11 0-175 16,-14 0-721-16</inkml:trace>
  <inkml:trace contextRef="#ctx0" brushRef="#br0" timeOffset="2793">4715 2525 1711 0,'0'0'228'0,"0"0"-168"15,0 0 6-15,0 0 136 16,0 0-76-16,118-186-54 16,-84 110 62-16,-7 1 3 15,-1 14 51-15,-14 9-16 16,0 20-47-16,-9 14 17 15,-3 18-81-15,0 13-35 16,0 46-16-16,0 32-2 0,3 33-8 16,11 49-12-16,-4-28-244 15,4-28-827-15</inkml:trace>
  <inkml:trace contextRef="#ctx0" brushRef="#br0" timeOffset="43670">2066 3534 725 0,'0'0'228'0,"0"0"-95"16,0 0 47-16,0 0 8 0,0 0-12 16,0 0-87-1,0 0-13-15,0 0 7 0,0-3-1 16,0-6 12-16,0-1 15 16,0 7-44-16,0 3-5 15,0 0-44-15,0 0-15 16,0 0 31-16,0 0-32 15,0 0-6-15,0 15-92 16,0 4-125-16,0 6 48 16,0 3-105-16,0 6-75 15,0-9-284-15</inkml:trace>
  <inkml:trace contextRef="#ctx0" brushRef="#br0" timeOffset="43861">2058 3804 796 0,'0'0'344'0,"0"0"-206"15,0 0 10-15,0 0 38 16,0 0-41-16,0 0-88 16,0 0-7-16,-3 22 3 15,3-13-19-15,-3 0-12 16,3 4-21-16,0-1-1 16,0 7-21-16,0 3-73 15,0 3-42-15,0 12-163 16,0-6-279-16,0 0-268 0</inkml:trace>
  <inkml:trace contextRef="#ctx0" brushRef="#br0" timeOffset="44020">2045 4145 601 0,'0'0'249'0,"0"0"-82"15,0 0-34-15,0 0 48 16,0 0-25-16,0 0-30 16,0 0-55-16,0 68-12 15,0-48-33-15,-3 1-25 16,3 4-1-16,-3 0-7 15,3 3-101-15,0 3-118 16,0-6-169-16,0-7-639 0</inkml:trace>
  <inkml:trace contextRef="#ctx0" brushRef="#br0" timeOffset="44200">2039 4584 808 0,'0'0'208'0,"0"0"-127"0,0 0-25 15,0 0 21-15,0 0-29 16,0 0-12-16,0 0-23 16,0 119 0-16,0-106-3 15,0 3-10-15,0 0-91 16,0-1-51-16,0 7-224 16</inkml:trace>
  <inkml:trace contextRef="#ctx0" brushRef="#br0" timeOffset="44590">2063 4990 453 0,'0'0'229'0,"0"0"2"15,0 0-65-15,0 0-6 16,0 0-14-16,0 0-39 0,0 0-47 16,16 106-41-16,-16-91-19 15,0 1-1-15,0 3-89 16,0-1-26-16,0 4-12 15,0 0 5-15,0-3-65 16,0 2 58-16,0-6 93 16,0-2 37-16,0-1 20 15,0-3 29-15,0-2 33 16,0-1 41-16,0-3-9 16,0-1 21-16,0 5 35 15,0 3-16-15,0-1-55 16,0 0-25-16,0 4-6 15,0-2-1-15,0-2 9 0,5-2-12 16,-2 0-19 0,-3-1-13-16,3 0-32 0,0-3 0 15,-3 3-6-15,0 1-22 16,0 3-14-16,0-2-39 16,0 8 18-16,0-4-44 15,-3 1-667-15</inkml:trace>
  <inkml:trace contextRef="#ctx0" brushRef="#br0" timeOffset="45623">735 6217 1500 0,'0'0'262'0,"0"0"-104"16,0 0 90-16,0 0-18 15,0 0-57-15,0 0-92 16,0 0-19-16,-18-25 23 16,18 25-32-16,0 0 3 15,0-3-17-15,0 3-19 16,0-4 31-16,0 4-50 16,3 0 8-16,21 0 13 15,12 0-22-15,5 0-1 16,10 0-108-16,21 0-192 15,-12 0-341-15,-9 0-1252 0</inkml:trace>
  <inkml:trace contextRef="#ctx0" brushRef="#br0" timeOffset="47049">1466 5823 1182 0,'0'0'503'0,"0"0"-406"16,0 0-42-16,0 0 90 16,0 0-27-16,0 0-76 15,0 0-18-15,3-38-8 16,4 38-3-16,-1 0 33 16,5 0-31-16,7 0 4 15,-2 0 0-15,9 0 4 16,3 0-9-16,-1 0-2 15,8 0-4-15,-4 0 21 16,-1 0-29-16,2 0 1 16,-5 3-1-16,-3-3 2 15,-6 0 1-15,-4 0-2 0,-7 0-1 16,-4 0 19-16,0 0-18 16,-3 0-1-16,0 0 36 15,0 0 7-15,0 0 5 16,0 3 2-16,0 6-8 15,0 5-5-15,0 4-26 16,0 3 1-16,0 3-5 16,0 5-6-16,-3-1 19 15,-4 0-20-15,-4 0 0 16,5 3 15-16,-1-4-15 16,-1 1-5-16,2 1 5 15,3-1 0-15,-4-4 9 0,-1 2-9 16,2-5 0-1,-5-1 16-15,1-2-16 0,1-3-5 16,-3-3 4-16,3 4 2 16,1-7 19-16,-2 5-20 15,2-10 0-15,2 5 22 16,3-6-1-16,-1 3-9 16,4 1-12-16,-3 0 0 15,3-1 30-15,0 3-30 16,-3-3 1-16,3 5 15 15,-5-2-16-15,5-4-5 16,0 2 5-16,0-5 1 16,0-2 27-16,0 4-27 15,0-4 8-15,0 0 41 16,0 0-22-16,0 3-2 0,0 3-11 16,0-3-8-16,0 3 32 15,0-2-39-15,5-2 0 16,5 5 14-16,-1-4-14 15,2 0-1-15,4 0 0 16,-2 0 1-16,-2-3 16 16,2 3-16-16,-2 2 0 15,-2-5 11-15,3 0-4 16,-3 2-6-16,2-2-1 16,-4 0 0-16,2 2 9 15,-4-2-9-15,2 0 0 16,-7 5-1-16,3-5 1 15,-3 0-1-15,0 0-5 0,3 0-25 16,-3 0-5-16,0 0-115 16,0 0-22-16,0 9-85 15,0 0-125-15,0-3-333 0</inkml:trace>
  <inkml:trace contextRef="#ctx0" brushRef="#br0" timeOffset="47401">1437 6195 1172 0,'0'0'631'0,"0"0"-534"16,0 0 1-16,0 0 128 16,0 0-70-16,0 0-37 15,0 0-26-15,71-66-23 16,-31 57 21-16,4-1-51 15,6 5-32-15,-2-2-8 16,10 7-8-16,-9 0-223 0,-15 12-470 0</inkml:trace>
  <inkml:trace contextRef="#ctx0" brushRef="#br0" timeOffset="48098">2407 6356 671 0,'0'0'1075'15,"0"0"-924"-15,0 0-43 0,0 0 120 16,0 0-55-16,0 0-85 16,0 0-72-1,-24 3 29-15,6 28 18 0,-6 4-20 16,0 3 7-16,-3-2-25 16,6-4-24-16,1-5 24 15,5-12-24-15,6-2-1 16,2-9 9-16,-1-4-7 15,-1 0-2-15,2 0-6 16,-1-19-30-16,2-3 34 16,3-10-29-16,3 2 6 15,0-3 25-15,0 0 0 16,0 9 9-16,0-1-9 0,0 9 0 16,0 4 17-16,9 5-3 15,6 7 11-15,-3 0-2 16,6 0-1-16,0 7 23 15,6 18-44-15,-4 3 15 16,1 6 24-16,3 0-28 16,-6 3 0-16,3-5-12 15,-4-8 6-15,-4-5 9 16,1-6-15-16,-4-8-18 16,1-1-59-16,-1-4-134 15,-2 0-331-15,-5 0-188 0</inkml:trace>
  <inkml:trace contextRef="#ctx0" brushRef="#br0" timeOffset="48398">2156 6884 1659 0,'0'0'261'0,"0"0"-184"16,0 0 131-16,0 0 45 15,0 0-114-15,0 0-34 0,0 0-24 16,149-22-45-1,-113 20-36-15,3 2-61 0,2 0-194 16,-10 0-309-16,-7 2-1176 0</inkml:trace>
  <inkml:trace contextRef="#ctx0" brushRef="#br0" timeOffset="48800">2338 7123 1842 0,'0'0'357'0,"0"0"-209"15,0 0 30-15,0 0-32 0,0 0-81 16,0 0-47-16,0 0 15 16,77-9-32-16,-43 7 0 15,-4 2 60-15,2 0-44 16,-8 0 24-16,-6 4-20 15,-12 16-19-15,-6 8 43 16,0 6-14-16,-6 9 7 16,-26 7 14-16,-10-2-51 15,-3 7 14-15,5-9 15 16,-1-4 3-16,5-4 33 16,9-9-34-16,10-7-14 15,7-7 22-15,7-6-37 16,3 0 3-16,0-3-3 0,3 3 6 15,18-1 15-15,3-2-24 16,6-3-8-16,9-3-1 16,2 0-23-16,28 0-73 15,-6 0-207-15,-3 0-613 0</inkml:trace>
  <inkml:trace contextRef="#ctx0" brushRef="#br0" timeOffset="50108">6093 4049 1001 0,'0'0'306'0,"0"0"-187"15,0 0 42-15,0 0 2 16,0 0-49-16,0 0-55 16,0-3 13-16,0 0-64 15,0 3-8-15,0 0-33 16,3 0-48-16,0 6-61 16,0 8-114-16,0-1-31 0,-3 3-50 15,0 1-34-15,4-2-125 16</inkml:trace>
  <inkml:trace contextRef="#ctx0" brushRef="#br0" timeOffset="50241">6093 4049 381 0,'24'131'185'0,"-21"-119"1"0,0-3-6 16,0 3-42-16,0 1-5 15,1-4 9-15,-4 0-13 16,0 1-23-16,4-1-33 16,-4 5-48-16,0-1-25 15,0 4 0-15,0 1-114 16,0 9-94-16,0-7-120 15,0-4-472-15</inkml:trace>
  <inkml:trace contextRef="#ctx0" brushRef="#br0" timeOffset="50403">6147 4593 639 0,'0'0'305'0,"0"0"-171"16,0 0-31-16,0 0 62 15,0 0-88-15,0 0-77 16,0 0-23-16,0 77-158 16,0-64-227-16</inkml:trace>
  <inkml:trace contextRef="#ctx0" brushRef="#br0" timeOffset="50819">6147 4894 1065 0,'0'0'226'0,"0"0"-112"15,0 0 66-15,0 0-69 16,0 0-73-16,0 0-16 16,0 0-22-16,3 68-48 15,-3-55-76-15,0 2-13 16,0 0 13-16,0-3 21 15,0 1 4-15,0-4 72 16,0 1 7-16,0 3 12 16,0-4 7-16,4 3 1 0,-4-3 33 15,0 4 47-15,0-4 85 16,0 1 25-16,0-1-56 16,0 0-23-16,0 0-25 15,0 0-2-15,0 4 21 16,0 0-34-16,0-1-17 15,0 0 13-15,0 2-32 16,0-5-28-16,0-5 5 16,3 7-12-16,2-5-12 15,-2 3-98-15,0 7-58 16,-3 6-12-16,0-1-304 16,0-2-831-16</inkml:trace>
  <inkml:trace contextRef="#ctx0" brushRef="#br0" timeOffset="52810">6030 5968 1290 0,'0'0'269'0,"0"0"-75"0,0 0-34 15,0 0 93 1,0 0-54-16,0 0-77 0,0 0 25 16,-24-46-30-16,24 46-19 15,0 0 2-15,0 0-71 16,0 0 7-16,3 2-5 16,21 11-28-16,7-4 30 15,4-5-33-15,7-2 0 16,3-2-16-16,-4 0 16 15,-4 0-9-15,-5 0 7 16,-5 0 2-16,-6 0-3 16,-11 3 3-16,-2 4-3 15,-8 6-5-15,0 8 8 16,0 11 0-16,-18 5 11 16,-9 5-2-16,-8 7 32 15,4-1-23-15,-1 1-18 0,5 1 34 16,3 0-17-16,6-9-17 15,1-4 11-15,7-5-11 16,-1-12 33-16,4-4-26 16,4-4-1-16,3-6 11 15,0-1-16-15,0-3 12 16,0-2-13-16,0 2 0 16,0-2 6-16,0 5 1 15,15-5-7-15,5 0 7 16,5 0-6-16,2 0 6 15,0 0-7-15,5 0-8 16,-2 0 2-16,1 0-25 16,-2 0-68-16,-2 0-19 15,-6-5-107-15,-9 1-138 16,-4-3-295-16,-8 0-1041 0</inkml:trace>
  <inkml:trace contextRef="#ctx0" brushRef="#br0" timeOffset="53044">5974 6335 1852 0,'0'0'332'0,"0"0"-263"0,0 0 57 16,0 0 73-16,0 0-92 15,0 0-31-15,0 0-46 16,87-16 18-16,-43 14-48 16,25-3-44-16,-9 3-225 15,-12 0-807-15</inkml:trace>
  <inkml:trace contextRef="#ctx0" brushRef="#br0" timeOffset="53605">6837 6590 1311 0,'0'0'660'16,"0"0"-559"-16,0 0-57 16,0 0 211-16,0 0-32 15,0 0-102-15,0 0-44 16,-42 100 1-16,15-65 1 16,0 3-11-16,-8 4-15 15,4-4 10-15,4-3-54 0,-2-4 15 16,8-9-4-1,5-10-19-15,5-5 0 0,2-7-1 16,1 0-61-16,1 0-8 16,1-22-53-16,-2-6-28 15,1-3 33-15,4-6 29 16,3 5 57-16,0 2 7 16,0 5 24-16,0 3 24 15,10 6-23-15,7 4 6 16,7 3 23-16,-3 2-4 15,3 7 32-15,0 0-29 16,-3 2 37-16,0 24 33 16,-4 5-38-16,1 10-6 15,0-5-7-15,-2 5-30 16,4-6 6-16,1-8-23 0,0-5-1 16,0-10 0-16,-7 2-121 15,-4-10-153-15,-7-1-367 16,-3 1-1199-16</inkml:trace>
  <inkml:trace contextRef="#ctx0" brushRef="#br0" timeOffset="53907">6344 7359 2244 0,'0'0'364'15,"0"0"-259"-15,0 0 22 16,0 0 56-16,0 0-40 16,0 0-95-16,0 0-15 15,162-33 9-15,-106 17-6 16,1 3 11-16,2 4-46 15,-7 3-2-15,-3 2-15 16,-9 4-123-16,-1 10-211 16,-12 14-429-16,-6 3-328 0</inkml:trace>
  <inkml:trace contextRef="#ctx0" brushRef="#br0" timeOffset="54365">6661 7717 2129 0,'0'0'721'16,"0"0"-625"-16,0 0-56 16,0 0 102-16,0 0-5 15,0 0-92-15,0 0-23 16,48-69-16-16,-7 57-6 15,4 3 21-15,-3 9-3 16,-4 0 9-16,-11 0-15 0,-6 21-3 16,-18 14 22-16,-3 8-25 15,-6 10 18-15,-32 2-24 16,-10 1 8-16,-7-9-13 16,6-7 5-16,7-12 0 15,12-12-6-15,12-10 12 16,12-6-6-16,6 0 0 15,0 0 14-15,3-13-23 16,29-5 9-16,8-1 0 16,5 8 35-16,7 4-29 15,-4 7 14-15,-3 0 14 16,0 0-20-16,-3 7 37 0,9 6-32 16,5-4-19-16,5-9 21 15,9 0-21-15,26-18-57 16,-16-15-104-16,-19-7-751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7:58.18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 0 1750 0,'0'0'279'16,"0"0"-182"-16,0 0-1 16,0 0 130-16,0 0-14 15,0 0-53-15,0 0-30 16,-48 19-36-16,48-19 8 16,0 0-18-16,0 0-34 15,0 0 14-15,0 0-38 0,0 0-25 16,21 0 30-1,10 2-29-15,10 5 6 0,7 3-7 16,5 1 9-16,-2 1-8 16,5 1-1-16,-8 0 0 15,0 0 2-15,-9-4-2 16,-9-2-1-16,-9-1 1 16,-7-3 0-16,-7-1 13 15,-7 7-13-15,0 4 0 16,0 15 38-16,-15 13-23 15,-12 13-2-15,-6 10 6 16,-6 7-18-16,1 4 38 16,-1-2-39-16,3 2 0 15,-3-4 1-15,4 2 7 16,5-12-5-16,6 1 3 0,3-20 1 16,6-3 2-16,6-9-9 15,2-10 0-15,3-8 29 16,4-3-28-16,0-9 6 15,0 0 16-15,0 0-17 16,0 0 40-16,0 0-44 16,0 0 5-16,0 0 26 15,11 0-22-15,6 3 2 16,4 1 2-16,6-2-13 16,7 3 23-16,4-5-25 15,4 3 0-15,0-3 5 16,2 0-5-16,-5 0 0 0,-2 0 0 15,-9 0 0-15,-4 1 3 16,-11-1-3-16,-5 5-21 16,-5-5 1-16,-3 0-65 15,0 0-31-15,0 0-83 16,0-14-503-16,0-4-1017 0</inkml:trace>
  <inkml:trace contextRef="#ctx0" brushRef="#br0" timeOffset="319">32 792 2039 0,'0'0'476'0,"0"0"-391"16,0 0 22-16,0 0 126 16,0 0-62-16,0 0-41 15,0 0-64-15,28-66-15 16,5 59 31-16,12-2-49 16,5 4 27-16,1-2-24 15,3 1-22-15,-4 3 23 16,-2-3-37-16,-3 0-27 0,24-10-62 15,-15 4-279 1,-4 0-788-16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8:02.5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 40 1577 0,'0'0'343'16,"0"0"-128"-16,0 0 32 15,0 0 27-15,0 0-91 16,0 0-87-16,0 0 13 16,-15 56-52-16,15-9 3 15,0 15-9-15,3 13-24 16,5 12 40-16,-4-1-46 15,-1 1-19-15,-3-13 35 0,0-12-36 16,0-9-1-16,0-16 0 16,0-9 12-16,0-9-15 15,0-6 3-15,0-10-97 16,0-3-41-16,0-23-219 16,0-17-284-16,3-2-56 0</inkml:trace>
  <inkml:trace contextRef="#ctx0" brushRef="#br0" timeOffset="538">18 106 1536 0,'0'0'352'0,"0"0"-123"16,0 0 16-16,0 0 11 15,0 0-70-15,0 0-35 0,0 0-84 16,62-81-12-16,-31 67 2 15,4 10-37-15,2-1-7 16,-2 2-5-16,-8 3-2 16,-6 0 6-16,-7 3-5 15,-10 22-7-15,-4 7 26 16,0 8-25-16,-7 4 7 16,-22-8-8-16,5 1 0 15,0-8 10-15,4-7-10 16,7-16 0-16,5-3 1 15,5-3 7-15,3 0-8 0,0 0 0 16,0 0 0 0,0 0 4-16,17-9-4 0,7-7-11 15,7 7 10-15,1 1-5 16,6 8 6-16,-1 0 0 16,1 0 0-16,1 14 0 15,-6 7 0-15,-1 4-1 16,-11 1 1-16,-15 5-13 15,-6-4 13-15,0 5 0 16,-11-7 1-16,-22-5 23 16,-9 0-16-16,-6-14 2 15,-5-6 29-15,2 0-6 16,0-4 24-16,3-18-23 16,3 2-14-16,10 4 10 15,7-3-29-15,11 10-2 16,10 3-19-16,7-1-82 15,13 5-167-15,16-3-651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8:12.3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260 11 1994 0,'0'0'314'0,"0"0"-268"15,0 0-2-15,0 0 136 16,0 0-12-16,0 185-59 16,0-92-6-16,0 16-37 15,0 5 34-15,0 8-55 16,3-10-4-16,7-10-13 15,4-18-7-15,-1-19 2 16,1-15-22-16,4-19-1 16,6-16 0-16,0-15-20 15,11 0-89-15,16-64-171 16,-9-3-468-16,-9 2-1255 0</inkml:trace>
  <inkml:trace contextRef="#ctx0" brushRef="#br0" timeOffset="200">0 764 2176 0,'0'0'337'0,"0"0"-221"15,0 0 32-15,0 0-15 16,204-53-82-16,-118 32-51 15,4-4 0-15,20-10-215 16,-23 7-458-16,-22 7-1286 0</inkml:trace>
  <inkml:trace contextRef="#ctx0" brushRef="#br0" timeOffset="444">1025 0 2440 0,'0'0'342'15,"0"0"-243"-15,-39 163 99 16,20-62-28-16,1 21-88 16,-6 15-15-16,0 5-58 15,4-1 3-15,-4-9-12 16,6-26-16-16,4-19-35 0,10-32-144 15,4-24-330-15,0-24-327 16</inkml:trace>
  <inkml:trace contextRef="#ctx0" brushRef="#br0" timeOffset="1010">1198 535 1669 0,'0'0'384'16,"0"0"-100"-16,0 0-75 16,0 0-2-16,0 0-43 15,104 202-44-15,-92-138-86 0,0-2 44 16,-9-8-39 0,0-10-31-16,-3-17 2 0,0-12-9 15,0-9 0-15,0-6 29 16,0 0-30-16,0-9 0 15,0-24-9-15,0-11-35 16,18-9 16-16,9 0-4 16,8 0 10-16,2 7 22 15,-2 15-25-15,-1 13 14 16,-6 18 4-16,-4 0 7 16,-3 21 24-16,-5 19 16 15,-1 10-19-15,-9-2 7 16,-6-2-27-16,0-10-1 15,0-8 5-15,0-13-4 16,0-10 17-16,0-5 0 0,-3 0-10 16,0-20 18-16,3-21-25 15,0-8 7-15,0-10-8 16,24-3 0-16,11 6 9 16,-2 10-9-16,9 14 0 15,3 17 5-15,0 15-4 16,3 3 38-16,-4 41 28 15,1 14-39-15,-6 10 22 16,-12 5-38-16,-3-5-5 16,-6-13 17-16,-7-8-24 15,-2-12-1-15,-1-17-1 16,-4-12-61-16,2-6-89 0,-3-31-429 16,4-3-1088-16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8:13.9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1898 720 1820 0,'0'0'394'16,"0"0"-144"-16,0 0 63 15,0 0-115-15,0 0-104 16,0 0 46-16,0 241-28 0,0-124-48 15,0 10-22-15,3-7-22 16,-3-1 19-16,3-26-39 16,5-17-5-16,-5-18-1 15,0-24-65-15,-3-27-143 16,0-7-363-16,0 0-454 0</inkml:trace>
  <inkml:trace contextRef="#ctx0" brushRef="#br0" timeOffset="319">1674 709 1802 0,'0'0'365'16,"0"0"-133"-16,0 0-33 16,0 0 98-16,0 0-140 0,140-171-76 15,-77 145 9-15,9 8-42 16,11 9-11-16,3 9-4 15,1 0-15-15,-1 25 24 16,-10 18-42-16,-17 9 1 16,-18 12 16-16,-28 5-17 15,-13-3 1-15,-13 6 12 16,-43-3-12-16,-12-7 31 16,-16-10-26-16,-2-9-6 15,-1-9 33-15,12-17-27 16,10-8 10-16,20-9-16 15,18 0-37-15,27-35-41 16,0-8-234-16,30 0-623 0</inkml:trace>
  <inkml:trace contextRef="#ctx0" brushRef="#br0" timeOffset="642">3316 243 2104 0,'0'0'353'16,"0"0"-201"-16,0 0 130 0,0 0 8 15,-212 233-122-15,147-51-68 16,10 60 8-16,20 20-28 16,32-15 10-16,3-60-35 15,21-69-28-15,14-43 5 16,10-19-32-16,6-9-20 16,38-24-101-16,-8-3-193 15,-16-20-767-15</inkml:trace>
  <inkml:trace contextRef="#ctx0" brushRef="#br0" timeOffset="1834">3736 413 1672 0,'0'0'591'0,"0"0"-399"15,0 0 51-15,0 0 42 16,0 0-99-16,0 0-72 16,0 0-75-16,7 0-16 15,31-6 4-15,17 2-25 16,10-1 23-16,12 1-24 0,6 2 0 15,2 2 10-15,-2 0-10 16,1 0-1-16,-12 0 0 16,-10 0 6-16,-8 0-5 15,-9 0-1-15,-13 0 0 16,-8 0 10-16,-9 11-9 16,-9 2 19-16,-6 9-1 15,0 9 4-15,0 12 35 16,-18 11-31-16,-9 4-13 15,-5 11 31-15,-1 8-44 16,-3 4 16-16,0 9-17 16,-6 3 1-16,-3 4 36 15,0-1-28-15,1-9-3 0,8-10 48 16,6-9-36-16,6-5 6 16,3-8-3-16,7-1-9 15,-1-11 37-15,6-3-49 16,5-6 1-16,1-6 20 15,3-2-15-15,0-8-6 16,0 0 5-16,0 1-4 16,0-7 19-16,7 1-20 15,10-1 0-15,4-3 19 16,3-2-19-16,3 2 0 16,4-6-1-16,7 3 3 15,7-6 19-15,3 0-21 16,2 0 0-16,1 0 9 0,0 0-8 15,-3-2 6 1,-6-9-7-16,-4 6 9 0,-8-2-4 16,-6 5-5-16,-9-5 0 15,-4 7 8-15,-5-2-7 16,-6 2 0-16,0 0 7 16,0 0-7-16,0 0 11 15,0 0-12-15,0 0-13 16,0 0-10-16,0 0-26 15,4-4-13-15,-4-2-44 16,0-7-71-16,0-18-23 16,0-3-372-16,0 4-490 0</inkml:trace>
  <inkml:trace contextRef="#ctx0" brushRef="#br0" timeOffset="2199">4098 1140 1844 0,'0'0'753'0,"0"0"-624"15,0 0 47-15,0 0 55 16,0 0-56-16,0 0-39 16,0 0-64-16,176-15 6 15,-99 8-10-15,-2 0-32 16,5 3 22-16,-11-4-58 15,-11-1-63-15,-14-10-93 16,-12 4-495-16,-19-3-2021 0</inkml:trace>
  <inkml:trace contextRef="#ctx0" brushRef="#br0" timeOffset="4192">5865 410 1064 0,'0'0'856'0,"0"0"-710"16,0 0-66-16,0 0 107 15,0 0 39-15,0 0-99 16,0 19-68-16,0-19 20 15,0 0-22-15,0 0 4 16,0 3 1-16,0 6-16 16,-21 8 23-16,-9 7-35 15,-20 15-23-15,-8 15 19 0,-10 14-20 16,2 9 8-16,4 7 9 16,6 4-26-16,16-8 36 15,11-2-26-15,8-8-2 16,15-6 1-16,6-9-8 15,0-2 5-15,6-6-7 16,26-4 1-16,6-2 21 16,2-5-22-16,10 2 2 15,4 2 25-15,-2 0-26 16,4 5 59-16,-5-6-29 16,-3 1-30-16,-10-2 32 15,-6-3-33-15,-8-11 0 16,-11-2-18-16,-5-4 8 0,-8-11-71 15,3-7-114-15,-3 0-273 16,3-7-387-16</inkml:trace>
  <inkml:trace contextRef="#ctx0" brushRef="#br0" timeOffset="4696">6355 952 2300 0,'0'0'372'16,"0"0"-280"-16,0 0 51 16,0 0 83-16,0 0-136 0,0 0-49 15,0 0 2-15,121 2-31 16,-60 0 0-16,13-2-12 15,-2 0 1-15,3 0-1 16,-6 0 0-16,-10-4-20 16,-14-3 19-16,-15 7-1 15,-12 0 2-15,-15 0-6 16,-3 11 6-16,-3 21 44 16,-28 11-36-16,-10 10 7 15,-4 6 22-15,-3 3-22 16,0 6 6-16,3-2 3 15,7-5-18-15,6-3 11 0,8-13-8 16,8-7-6-16,4-15 7 16,6-6-9-16,6-8 14 15,0-3-15-15,0 1 1 16,3 0 13-16,18-3-14 16,9 1 0-16,6-2-1 15,2-2-1-15,7-1-9 16,3 0-14-16,-3 0-31 15,-4 0-14-15,-20 0-245 16,-8-1-441-16,-13-11-1393 0</inkml:trace>
  <inkml:trace contextRef="#ctx0" brushRef="#br0" timeOffset="4912">6351 1419 2141 0,'0'0'520'16,"0"0"-443"-16,0 0-13 15,0 0 129-15,0 0 0 16,0 0-121-16,0 0-42 16,210 6-30-16,-151-2-33 15,28-4-97-15,-15 0-482 16,-13 0-897-16</inkml:trace>
  <inkml:trace contextRef="#ctx0" brushRef="#br0" timeOffset="5912">7252 1820 1984 0,'0'0'374'15,"0"0"-289"-15,0 0 102 0,0 0 101 16,4 159-101-16,-4-86-43 16,0 11-62-16,-8 6-16 15,-5-2-29-15,5-2-17 16,1-4 14-16,1-21-34 15,6-11 0-15,0-15-3 16,0-17 3-16,0-12-21 16,0-6-9-16,0 0-10 15,0-15 20-15,0-23-27 16,0-10 17-16,0-16 21 16,6-5 7-16,1-10-4 0,-2-8 6 15,-5-7 0 1,0-3 2-16,0 8-2 0,0 18 0 15,3 12 25-15,3 21 6 16,5 17 11-16,-1 7-4 16,8 12-22-16,6 2 29 15,3 0-33-15,0 2-4 16,2 21 26-16,-2 2-33 16,-6 5 10-16,-8 5-6 15,-9-5-4-15,-4 2 11 16,0-2-12-16,0-4 0 15,-17-8 23-15,-1-5-23 16,4-6 2-16,4-5 10 16,-1-2-12-16,8 0 25 0,3 0-25 15,0-6-18-15,0-3 17 16,0-4-7-16,21 4-1 16,3 3 7-16,0 6 2 15,8 0-13-15,-5 0 13 16,5 15-7-16,-2 11 6 15,1 1 1-15,-3 1 0 16,-4 4 0-16,-11-8 1 16,-10 4 10-16,-3-10-2 15,-3 0-3-15,-30 2 4 16,-9-8-9-16,-6-3 15 16,-8-4-16-16,-2-5-12 15,2 0-16-15,8-24-80 0,13-12-166 16,19-8-713-16</inkml:trace>
  <inkml:trace contextRef="#ctx0" brushRef="#br0" timeOffset="6581">7710 0 2160 0,'0'0'360'16,"0"0"-241"-16,0 0 84 16,0 0 27-16,0 0-79 15,0 0-79-15,0 0-63 16,24 47 54-16,14 15-29 15,11 16-11-15,3 15 19 16,6 21-8-16,16 36-7 16,1 44 11-16,5 31-14 15,-2 10 61-15,-9-10-53 0,-21-52-20 16,-10-52 33-16,-14-25-21 16,-12-8 12-16,-12 11-29 15,0 7 4-15,-4 8 8 16,-31-14-19-16,-10-15-19 15,4-17-20-15,-1-17-53 16,1-24-38-16,13-17-176 16,11-10-674-16</inkml:trace>
  <inkml:trace contextRef="#ctx0" brushRef="#br0" timeOffset="7663">8755 1266 2109 0,'0'0'502'0,"0"0"-418"15,0 0-78-15,0 0 108 16,0 0 47-16,0 0-82 16,167 13-23-16,-95-13-56 0,0 0-33 15,1-6-129-15,-18-1-381 16,-20 2-843-16</inkml:trace>
  <inkml:trace contextRef="#ctx0" brushRef="#br0" timeOffset="7856">8725 1690 2526 0,'0'0'491'0,"0"0"-427"16,0 0 32-16,0 0 23 0,0 0-64 16,0 0-55-16,269-3-82 15,-183-17-477-15,-6 11-1947 0</inkml:trace>
  <inkml:trace contextRef="#ctx0" brushRef="#br0" timeOffset="8734">9925 1429 1285 0,'0'0'594'16,"0"0"-487"-16,0 0-66 16,0 0 115-16,0 0 14 15,0 0-19-15,0 0-79 16,-34 35-50-16,38-35 18 15,23-14-20-15,11-20-20 16,4-13 12-16,-1-10-6 16,-4-12-7-16,-8-8 1 0,-13-2 0 15,-2 8 43 1,-10 11-3-16,-4 17 84 0,0 18 18 16,0 16-34-1,0 9-24-15,0 9-62 0,0 44-13 16,6 22 21-16,-1 20-16 15,1 11-13-15,1 0 25 16,-1-6-26-16,2-17-1 16,2-8-38-16,4-24-85 15,10-18-148-15,-3-18-487 16,0-15-1252-16</inkml:trace>
  <inkml:trace contextRef="#ctx0" brushRef="#br0" timeOffset="8912">10626 1363 2116 0,'0'0'319'16,"0"0"-170"-16,0 0-26 16,0 0-20-16,238 0-83 15,-124-6-20-15,-21-17-181 16,-13 1-511-16</inkml:trace>
  <inkml:trace contextRef="#ctx0" brushRef="#br0" timeOffset="9613">11572 1003 2140 0,'0'0'313'0,"0"0"-115"16,6 183 44-16,1-77-34 16,4 0-48-16,2 15-90 15,1 3-14-15,-4 7-23 16,4-4-6-16,-8-10 9 16,2-17-36-16,-4-25-6 15,-4-26-6-15,0-23-50 16,0-23-41-16,0-3-14 15,0-23-158-15,0-26 2 16,0-14 16-16,-8-12 28 0,-2-12 111 16,-4-8 67-1,-2-15 47-15,-5-7 4 0,3-7 11 16,-3-8 46-16,7-7 15 16,1 16 9-16,13 18 91 15,0 23-12-15,0 30-24 16,31 21-38-16,13 18 7 15,4 13 14-15,8 0-52 16,2 25-16-16,-2 12 18 16,-8 11-49-16,-10 4 5 15,-14 4-5-15,-17 0-8 16,-7-4 27-16,-3-5-39 16,-28-10 0-16,-7-3 23 0,-1-11-22 15,9-9 1-15,6-7 3 16,6-7-4-16,15 0 26 15,3 0-27-15,0-9 0 16,13-9-7-16,19 1 7 16,6 1-1-16,7 7 1 15,0 9 0-15,0 0 9 16,0 13-9-16,-4 18 1 16,-4 9 10-16,-10 2 1 15,-9 0 13-15,-10-4-5 16,-8-1-11-16,0-6 51 15,-35-4-32-15,-13-2 16 0,-12-7 2 16,-8-1-22-16,-4-8-7 16,3-6-11-1,10-3-6-15,4 0-36 0,17-12-183 16,17-9-737-16</inkml:trace>
  <inkml:trace contextRef="#ctx0" brushRef="#br0" timeOffset="11277">262 3643 2060 0,'0'0'463'16,"0"0"-377"-16,0 0-32 15,0 0-14-15,0 0 81 16,0 0-29-16,239 0-57 16,-153 0-35-16,10 0-129 15,-19 0-355-15,-29 0-537 0</inkml:trace>
  <inkml:trace contextRef="#ctx0" brushRef="#br0" timeOffset="11481">244 3835 2060 0,'0'0'619'15,"0"0"-491"-15,0 0-106 16,0 0 72-16,0 0-4 15,236-10-60-15,-132 7-30 16,6-3-3-16,-4-3-76 16,-5 0-75-16,-15 0-166 15,-14-17-205-15,-24 4-62 0,-24 6-771 16</inkml:trace>
  <inkml:trace contextRef="#ctx0" brushRef="#br0" timeOffset="11708">955 3569 1378 0,'0'0'392'16,"0"0"-157"-16,0 0 5 15,0 0 45-15,0 0-17 16,0 0-86-16,0 0-72 16,-117-146-109-16,173 159 22 15,16 26 29-15,11 6-38 16,10 10 11-16,-10-13-24 16,-11 5 1-16,-17-6 23 15,-20-5-25-15,-29 3 9 16,-6-3 6-16,-48 7-14 0,-32 4-1 15,-25-4-83-15,-17-5-141 16,-39-22-146-16,26-16-408 16,25 0-951-16</inkml:trace>
  <inkml:trace contextRef="#ctx0" brushRef="#br0" timeOffset="11925">276 3313 2184 0,'0'0'321'0,"0"0"-237"15,0 0 5-15,-200 227 157 0,156-124-77 16,15-1-83 0,26 3-20-16,3-9-50 0,48-5-16 15,25-14-35-15,68-15-122 16,-16-14-333-16,-8-35-725 0</inkml:trace>
  <inkml:trace contextRef="#ctx0" brushRef="#br0" timeOffset="12496">2639 3167 2445 0,'0'0'316'15,"0"0"-240"-15,0 0 40 16,0 0 44-16,0 0-70 15,-7 168-10-15,7-69-53 16,11 7 1-16,5 0-9 16,5-4 4-16,-3-6-5 15,-1-14-17-15,-4-12-2 16,-2-20-4-16,-7-15-15 16,-1-17 19-16,-3-18-17 15,0 0 9-15,0 0 0 0,0-41-18 16,0-14 5-16,-3-20 10 15,-7-18 4-15,-4-17-1 16,2-7 9-16,0-22 0 16,0 2-3-16,9 0 15 15,3 25-12-15,3 23 11 16,33 24-1-16,12 30 14 16,11 23-24-16,16 12 9 15,5 9 9-15,3 29-17 16,-4 14-1-16,-17 7-2 15,-23 6 2-15,-30 3 8 0,-9 4-8 16,-42 0 0 0,-30-8 0-16,-14-4 0 0,-7-10-24 15,10-21-19 1,17-29-89-16,25-2-136 0,25-32-503 0</inkml:trace>
  <inkml:trace contextRef="#ctx0" brushRef="#br0" timeOffset="12758">3912 2822 2027 0,'0'0'702'0,"0"0"-629"0,0 0-39 16,-131 234 129-16,69-95 84 15,-1 54-135-15,6 27-59 16,15-12-10-16,21-47-25 16,15-53-12-16,6-33-1 15,0 2-4-15,30-1-2 16,18-10-76-16,48-29-113 16,-9-15-186-16,-4-22-547 0</inkml:trace>
  <inkml:trace contextRef="#ctx0" brushRef="#br0" timeOffset="13343">4433 3003 2462 0,'0'0'310'15,"0"0"-230"-15,0 0-19 16,0 0 134-16,0 0 13 16,0 0-130-16,0 0-66 15,-13-18 0-15,58 18-6 16,12 0-6-16,20 0 0 16,9 0-2-16,-4 0-13 15,-2 0 15-15,-11 0-13 16,-10 0 1-16,-14-4 12 0,-11 1 0 15,-10 0 0-15,-7 3 0 16,-9 0 17-16,-5 0-10 16,-3 0 1-16,0 31 31 15,0 19-15-15,-17 18 12 16,-14 21 3-16,-4 11-21 16,0 10 37-16,1-6-53 15,2-1-2-15,13-17 30 16,-2-8-30-16,10-22 2 15,1-12 5-15,2-12-6 16,2-12 44-16,3-10-43 16,3 2-1-16,0-5 29 15,0-7-30-15,0 6-5 0,9-3 3 16,15 0 4 0,8-3 21-16,2 3-23 0,11-3-5 15,0 0 4-15,0 0 1 16,-1 0-9-16,6 0-8 15,-5 6-4-15,3-6 21 16,-7 0-78-16,-4 0-37 16,-8 0-64-16,-13 0-444 15,-11-15-582-15</inkml:trace>
  <inkml:trace contextRef="#ctx0" brushRef="#br0" timeOffset="13603">4647 3502 2349 0,'0'0'472'16,"0"0"-362"-16,0 0-21 15,0 0 98-15,0 0 0 16,0 0-109-16,0 0-35 15,96-11 17-15,-30 11-36 16,14 0-12-16,6 0-12 16,7 0-34-16,32 0-74 0,-29 0-398 15,-16 0-1134-15</inkml:trace>
  <inkml:trace contextRef="#ctx0" brushRef="#br0" timeOffset="14187">5730 2894 1813 0,'0'0'474'0,"0"0"-335"15,0 0 59-15,0 0 112 16,0 0-81-16,0 0-74 16,0 0-99-16,4 45-21 15,23-12 25-15,11 7-26 16,10 11-17-16,11-3-14 16,10 5 4-16,7 1 1 0,7-2-8 15,3-9 0-15,4 3-12 16,-7-11-1-1,-11 0 13-15,-13-8 0 0,-14 1 1 16,-18-1-1-16,-12 2 0 16,-15 0 0-16,0 10 0 15,-29 8 20-15,-22 12 13 16,-12 3-2-16,-9 6 5 16,-3 1 14-16,9-14-38 15,10-2-3-15,8-9-9 16,13-8-46-16,8-10-35 0,9-17-132 15,6-6-542 1,8-3-1666-16</inkml:trace>
  <inkml:trace contextRef="#ctx0" brushRef="#br0" timeOffset="15213">7062 3546 1534 0,'0'0'618'15,"0"0"-489"-15,0 0-21 16,0 0 113-16,0 0-50 15,0 0-53-15,0 0-59 16,35 50-38-16,-8-38 24 16,7-9-39-16,4 1 1 0,4-4-4 15,0 0 6 1,-4 0 0-16,-4 0-9 0,-7 2 0 16,-6 5 9-16,-10 5 9 15,-11 4 3-15,0 5 28 16,-3 7 7-16,-26 10 8 15,-8 5-43-15,-1 4-12 16,-1 2 31-16,6 1-22 16,1-1-7-16,8-5-4 15,6 0-7-15,8-17 16 16,7 1-16-16,3-12 0 16,0-3 7-16,0-2-7 15,13-8-6-15,11 3 6 0,8-6 0 16,2 0 2-16,4 0-2 15,0 0-35-15,-4 0-8 16,-5-9-105-16,-13-12-154 16,-8 2-237-16,-8 4-474 0</inkml:trace>
  <inkml:trace contextRef="#ctx0" brushRef="#br0" timeOffset="15411">6993 3959 2105 0,'0'0'523'0,"0"0"-469"16,0 0 59-16,0 0 102 0,0 0-52 16,0 0-88-16,221-13-75 15,-135-5-3-15,-17 5-175 16,-18 4-696-16</inkml:trace>
  <inkml:trace contextRef="#ctx0" brushRef="#br0" timeOffset="15702">7811 4382 2415 0,'0'0'356'0,"0"0"-284"15,0 0 116-15,0 0 32 16,0 0-106-16,0 195-41 16,0-139-58-16,3 6-9 15,4-14 12-15,-4 7-18 16,2-21-18-16,-5-6-57 15,0-12-96-15,0-10-128 16,0-6-298-16,-8-20-58 16,-5-8-408-16</inkml:trace>
  <inkml:trace contextRef="#ctx0" brushRef="#br0" timeOffset="16106">7779 4416 398 0,'0'0'1039'0,"0"0"-770"15,0 0-98-15,8-183 72 16,19 154 57-16,8 14-65 15,2 2 1-15,2 11-112 16,2 2-52-16,-2 0 12 16,-12 9-44-16,-6 18-10 15,-15 0-12-15,-6 9-16 16,0-3 30-16,-10 2-32 16,-18-6 0-16,7-8-10 15,5-15 10-15,5-6 0 16,4 0 0-16,7 0 9 0,0-6-18 15,0-11-6 1,21-1-11-16,6 6 26 0,8 3-1 16,2 9-9-16,2 0 8 15,-4 0-1-15,-2 0-13 16,-5 21 11-16,-8 6 4 16,-5-1 1-16,-12-1 9 15,-3 0 19-15,0-12 16 16,-6 2 6-16,-23-15 27 15,-5 0-41-15,-7 0-26 16,-7 0-10-16,0 0-4 16,6-22-80-16,4-12-142 0,10 0-520 15,17 0-1489-15</inkml:trace>
  <inkml:trace contextRef="#ctx0" brushRef="#br0" timeOffset="16422">8366 2957 591 0,'0'0'1906'0,"0"0"-1682"16,0 0-133-16,0 0 96 15,0 0-25-15,0 0-45 16,218 133-75-16,-149-56 13 16,3 17-50-16,-7 10-4 0,-2 6 39 15,-15 8-39-15,-18 5 18 16,-15 5-17-16,-15 3-2 16,-18-7 0-16,-30-13-13 15,-6-20-90-15,-6-18-13 16,1-29-131-16,17-22-235 15,15-15-314-15</inkml:trace>
  <inkml:trace contextRef="#ctx0" brushRef="#br0" timeOffset="16643">9322 3754 2521 0,'0'0'335'16,"0"0"-229"-16,0 0-4 15,0 0 24-15,0 0-62 16,214-29-64-16,-160 29-61 16,-2 0-152-16,-11 0-338 15,-20 0-491-15</inkml:trace>
  <inkml:trace contextRef="#ctx0" brushRef="#br0" timeOffset="16808">9384 3949 2367 0,'0'0'753'16,"0"0"-634"-16,0 0-3 15,0 0 28-15,0 0-24 16,0 0-120-16,258-14-19 15,-178-6-154-15,-11 5-689 0</inkml:trace>
  <inkml:trace contextRef="#ctx0" brushRef="#br0" timeOffset="17809">10668 3429 1832 0,'0'0'365'0,"0"0"-152"16,0 0-61-16,0 0 48 15,0 0-27-15,6 207-9 16,15-36-39-16,-7 52-28 16,-4-16-37-16,-7-38 4 15,-3-55-34-15,0-36-21 16,0-4 26-16,0-3-35 16,0-7 6-16,0-18-6 15,0-23-27-15,0-12-24 16,-6-11-169-16,-9-27-325 15,6-21-200-15,2-1-531 0</inkml:trace>
  <inkml:trace contextRef="#ctx0" brushRef="#br0" timeOffset="18279">10639 3630 1568 0,'0'0'310'0,"0"0"-61"16,0 0-53-16,0 0 82 15,0 0-53-15,176-168-81 16,-111 156-55-16,1-2-32 16,0 14 33-16,-4 0-52 15,-11 14-2-15,-12 20 17 16,-15 7-33-16,-13 3-19 16,-11 4 5-16,-11-1 6 15,-26 1-6-15,-8-12-6 16,3-4-9-16,4-11 9 0,8-6 0 15,15-9 0-15,9-6 12 16,6 0 2-16,0 0 7 16,6-12-21-16,28-4-5 15,7 2 5-15,9 1 0 16,4 9 0-16,2 4-1 16,-1 0 1-16,-4 31-11 15,5 4 4-15,-11 7 7 16,-7 9 6-16,-14 2-6 15,-14-11 16-15,-10-1-1 16,0-7 6-16,-42-15 53 16,-15-3-2-16,-17-10-11 15,-4-6-5-15,-9 0-16 16,7-6 10-16,11-22-43 16,15 1-7-16,12-2-19 0,22-6-136 15,13 11-161-15,7 2-1100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8:45.770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</inkml:definitions>
  <inkml:trace contextRef="#ctx0" brushRef="#br0">0 534 1543 0,'0'0'210'16,"0"0"-146"-16,0 0 93 15,0 0 77-15,0 0-54 16,0 0-55-16,18 47 9 16,-15-37-19-16,0-3-18 0,0-3-48 15,-3-1-9 1,5 1 47-16,-5-2-18 16,0 1 6-16,0 2-5 0,0-4-17 15,0 9 24-15,3 6-57 16,1 7-13-16,-1-1 44 15,0 14-31-15,5 3 11 16,-2 12 4-16,4 11-8 16,1 12 43-16,-4 8-47 15,-1 5-17-15,2-7 42 16,-5-5-41-16,0-14 1 16,4-11-8-16,-4-14 1 15,2-12 12-15,-5-13-13 16,0-7-36-16,0-4 9 15,0 0-51-15,0-22-36 0,0-46-181 16,0 2-478 0,6 4-1468-16</inkml:trace>
  <inkml:trace contextRef="#ctx0" brushRef="#br0" timeOffset="504">448 593 1521 0,'0'0'399'15,"0"0"-160"-15,0 0 51 16,0 0 57-16,0 0-118 15,0 0-87-15,0 0-43 16,0 35-2-16,0 1-69 16,0 18 23-16,8 5 2 0,-1-1-23 15,-4 1 13-15,0-9-16 16,5-3-12-16,-5-7-4 16,4-2-11-16,-4-3 0 15,0-8-6-15,2-6-6 16,-2-5-2-16,0-6-37 15,1-7-19-15,-4-3 2 16,0-3-125-16,0-26-190 16,0-5-668-16</inkml:trace>
  <inkml:trace contextRef="#ctx0" brushRef="#br0" timeOffset="908">770 532 887 0,'0'0'950'0,"0"0"-666"15,0 0-22-15,0 0-2 16,0 0-10-16,0 0-100 0,0 0-44 16,30 77 46-16,-15-28-70 15,2 8-30-15,-1 10 25 16,5 5-32-16,0 3-5 16,0-4-11-16,0-6-20 15,-1-6 25-15,-5-9-34 16,-2-10-4-16,-2-12-4 15,-5-7 8-15,-3-5-6 16,-3-9-25-16,4-7-32 16,-4 0-2-16,0 0-74 15,0-27-159-15,0-11-396 16,-7-9-863-16</inkml:trace>
  <inkml:trace contextRef="#ctx0" brushRef="#br0" timeOffset="1298">1056 227 1737 0,'0'0'394'16,"0"0"-194"-16,0 0 45 0,0 0 41 15,0 0-89-15,0 0-71 16,0 0-12-16,149 208-38 16,-115-140 8-16,-4 7-54 15,-1 2 15-15,-2-5 5 16,-3-4-32-16,-3-6-17 15,0-12 2-15,-7-10 3 16,-4-8-12-16,0-14-15 16,-6-6-27-16,0-6-33 15,-4-6-88-15,0 0-153 16,0-30-255-16,-4-11-525 16,-10 0-173-16</inkml:trace>
  <inkml:trace contextRef="#ctx0" brushRef="#br0" timeOffset="1647">1319 0 214 0,'0'0'1501'16,"0"0"-1193"-16,0 0-86 15,0 0 30-15,0 0 51 16,0 0-122-16,0 0-64 15,138 199-5-15,-105-146-44 16,-1-1-35-16,-1-5-33 16,1 0-32-16,-5-13-234 15,-10-16-1071-15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7:00.98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2765 0,'0'0'486'0,"0"0"-471"15,0 0-15-15,0 0-227 16,0 0-1515-16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8:48.625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</inkml:definitions>
  <inkml:trace contextRef="#ctx0" brushRef="#br0">79 2307 1194 0,'0'0'517'0,"0"0"-430"15,0 0 55-15,0 0 121 16,0 0-81-16,0 0-38 15,0 0 30-15,0 127-27 0,0-70-4 16,-4 4-46-16,-5 1-38 16,-2 1 8-16,1-4-28 15,-1-1-4-15,1-8-18 16,-1-6-16-16,5-6 7 16,-1-11-8-16,7-6-30 15,0-12-3-15,0-5-109 16,0-4-102-16,7-22-215 15,13-22-304-15,1-2-832 0</inkml:trace>
  <inkml:trace contextRef="#ctx0" brushRef="#br0" timeOffset="292">458 2424 1547 0,'0'0'545'16,"0"0"-433"-16,0 0 89 15,0 0 104-15,0 0-70 16,0 0-51-16,17 165-93 16,-17-104-10-16,0 8-9 15,-3-3-41-15,-11-7-13 16,1-6-13-16,2-6-4 15,4-10-2-15,1-10-37 16,3-5-72-16,3-9-60 16,0-13-215-16,0 0-306 0,0-13-276 0</inkml:trace>
  <inkml:trace contextRef="#ctx0" brushRef="#br0" timeOffset="548">876 2441 1689 0,'0'0'399'16,"0"0"-155"-16,0 0 92 16,0 0-32-16,0 189-111 0,0-121-68 15,-7 1-37-15,1-5-42 16,-2-2 2-16,1-8-39 15,1-7-9-15,3-11-1 16,-2-8-23-16,5-10-34 16,0-4-123-16,0-14-184 15,0 0-358-15,14-18-496 0</inkml:trace>
  <inkml:trace contextRef="#ctx0" brushRef="#br0" timeOffset="776">1248 2475 1607 0,'0'0'365'0,"0"0"-189"16,0 0 102-16,0 0 41 16,0 211-85-16,0-156-107 15,0 2-55-15,0-5 17 16,0-9-52-16,-6-1-21 15,-8-12-16-15,1-5-77 16,-8-12-106-16,3-10-477 16,1-3-1410-16</inkml:trace>
  <inkml:trace contextRef="#ctx0" brushRef="#br0" timeOffset="1329">672 2929 757 0,'0'0'930'0,"0"0"-747"16,0 0 84-16,0 0 63 16,0 0-113-16,0 0-104 15,0 0-26-15,77-140-17 16,-32 63 13-16,3-18-36 16,6-13 1-16,2-10 12 15,-1-10-16-15,7-1-23 0,1 1 7 16,5 6-20-16,4 12 13 15,0 10-21-15,2 16-3 16,-5 16 2-16,-15 19 1 16,-12 14-7-16,-10 15 5 15,-19 11-17-15,-2 7-19 16,-11 2-118-16,0 0-122 16,0 0-204-16,-3 0-368 0</inkml:trace>
  <inkml:trace contextRef="#ctx0" brushRef="#br0" timeOffset="1659">1104 1459 960 0,'0'0'1086'0,"0"0"-931"16,0 0-21-16,0 0 154 16,0 0-82-16,0 0-98 15,210-71-24-15,-127 40-14 16,7 6-12-16,-7 3-14 16,-4 7-35-16,-11 6 18 15,-8 9 1-15,-16 0 1 16,-13 9 42-16,-10 23-14 15,-10 7-4-15,-11 9-10 0,0 4-28 16,0 0-15-16,-18 10-78 16,4-14-301-16,7-18-809 0</inkml:trace>
  <inkml:trace contextRef="#ctx0" brushRef="#br0" timeOffset="2499">2542 330 1607 0,'0'0'259'0,"0"0"-51"0,0 0 34 15,-121 223-56-15,73-148-59 16,-3-9-75-16,-2-2 24 15,2-14-15-15,3-12 4 16,3-8 2-16,7-14-15 16,3-16 6-16,11 0 7 15,0-13 4-15,6-29-9 16,9-12-55-16,9-11-4 16,0-7 0-16,3-3 6 15,24 4 14-15,5 12-1 16,5 12 6-16,-5 13 31 15,6 19-40-15,-4 15-5 0,7 0 6 16,7 22-9-16,0 18 9 16,8 12-3-1,-1 8-15-15,1 2 17 0,-2-4-17 16,-1-3 0-16,-5-10-1 16,-3-10 3-16,-3-11-14 15,-9-12 4-15,2-12-59 16,-4 0-44-16,4-25-220 15,-11-14-349-15,-3-6-1445 0</inkml:trace>
  <inkml:trace contextRef="#ctx0" brushRef="#br0" timeOffset="2795">3294 100 1899 0,'0'0'651'15,"0"0"-538"-15,0 0 63 16,0 0 113-16,-40 164-111 16,25-80-58-16,-2 9-60 15,-1 10-12-15,-3-1 28 16,-3-2-50-16,-3-1-22 15,3-12-4-15,0-16-42 16,3-13 12-16,4-17-84 16,10-18-148-16,7-23-320 0,0-8-207 15,10-22-957-15</inkml:trace>
  <inkml:trace contextRef="#ctx0" brushRef="#br0" timeOffset="3101">3467 71 1918 0,'0'0'314'15,"0"0"-124"-15,0 0 106 16,0 0-33-16,0 0-93 16,196-71-78-16,-151 71-32 15,0 16 14-15,-3 27-30 0,-15 16-10 16,-16 16 7-1,-11 11-8-15,-18 15 40 0,-41 4-32 16,-16 0-34-16,-5-12 15 16,11-16-21-16,18-20 0 15,30-23-1-15,21-15 1 16,27-16 11-16,53-3-12 16,31-16-15-16,23-24-7 15,69-35-158-15,-33 7-434 16,-19 6-2012-16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8:53.701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</inkml:definitions>
  <inkml:trace contextRef="#ctx0" brushRef="#br0">781 326 795 0,'0'0'1336'16,"0"0"-1083"-16,0 0-110 15,-48 159 34-15,10-79-19 16,-10 10-76-16,-3 0-1 16,-15-3-45-16,-7 1-15 15,-6-10 30-15,-7-15-44 16,3-12-1-16,14-20 2 15,11-22 11-15,17-9 21 0,12-7-40 16,16-36 0 0,13-22-3-16,3-19 3 0,42-13-21 15,14-5 6-15,13 6 15 16,-3 19-15-16,-7 18 15 16,-10 20 0-16,-11 22 24 15,-2 17-16-15,-3 3 11 16,3 40 13-16,2 26 11 15,1 12 42-15,3 9-47 16,3-4-19-16,0-8 25 16,5-13-43-16,1-18 11 15,2-18-12-15,2-16-20 16,1-13-23-16,16-24-179 16,-12-23-447-16,-15-5-980 0</inkml:trace>
  <inkml:trace contextRef="#ctx0" brushRef="#br0" timeOffset="246">1434 0 1343 0,'0'0'891'16,"0"0"-811"-16,0 0 108 0,-62 230 82 15,20-91-54-15,-9 43-77 16,6-9-46-16,7-25-16 16,14-27-43-16,16-44-33 15,8-8-1-15,0-5-91 16,14-42-228-16,14-17-275 16,0-5-244-16</inkml:trace>
  <inkml:trace contextRef="#ctx0" brushRef="#br0" timeOffset="523">1710 223 1824 0,'0'0'303'0,"0"0"-133"15,0 0 97-15,182-11 15 16,-126 11-116-16,-11 9-41 15,-15 25-29-15,-18 19-16 16,-12 12 26-16,-8 19-34 16,-40 6-44-16,-7 3 41 15,-1-6-43-15,11-13 8 16,21-19-34-16,24-13 3 16,15-15-15-16,57-18-19 15,110-9-41-15,-12-27-104 16,3-15-652-16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8:52.828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</inkml:definitions>
  <inkml:trace contextRef="#ctx0" brushRef="#br0">1453 1494 1685 0,'0'0'376'0,"0"0"-172"16,0 0 33-16,0 0 107 0,0 0-160 16,0 0-84-16,-113 85-1 15,68-76-30-15,-11-2-2 16,-10-4-28-16,-12-3-19 15,-12 0 32-15,-4-19-41 16,1-22-11-16,3-12 38 16,1-18-37-16,6-16 1 15,7-16-2-15,8-16 7 16,11-4-14-16,21-1 7 16,7 12-5-16,13 10-5 15,8 12 1-15,5 12 1 16,3 3 8-16,0 11 0 0,0 8-20 15,0 8 19-15,0 15 1 16,3 8 1-16,-3 8-1 16,3 6 0-16,-3 0-9 15,0 4-26-15,0 3 16 16,0 1-110-16,8-6-200 16,-2 3-481-16,-2 0-1198 0</inkml:trace>
  <inkml:trace contextRef="#ctx0" brushRef="#br0" timeOffset="272">0 365 1986 0,'0'0'257'16,"0"0"-164"-16,0 0 114 15,0 0 4-15,0 0-63 16,69-200-67-16,-31 148 23 16,7 6-17-16,0 11-12 15,0 13 15-15,-4 15-42 16,4 7-12-16,3 14-2 16,5 27-25-16,5 11-9 15,35 3-103-15,-13-9-604 16,-12-24-1751-16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9:12.51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63 908 1560 0,'0'0'292'0,"0"0"-115"16,0 0-59-16,0 0 69 16,0 0-31-16,0 0-38 15,-39 14 14-15,39-11-29 16,0-2-25-16,0-1 28 15,0 3-33-15,0 2-8 16,0 4-19-16,0 9-29 16,0 20 32-16,0 17-35 15,0 23 10-15,7 21 31 16,1 13-36-16,-5 10 4 16,0-4-6-16,0-7-16 15,4-15 24-15,4-14-25 0,-1-23 0 16,-2-13 11-16,-2-15-11 15,0-10 0 1,-2-11-1-16,-4-4 2 0,4-6 5 16,0 0-6-16,-1-3-29 15,6-31 23-15,6-22-28 16,2-22 7-16,1-18 4 16,-5-22-5-16,-2-13 27 15,-11-2-18-15,0 1 5 16,0 9 13-16,0 18 2 15,0 21-1-15,0 19 10 16,10 22-10-16,4 15 23 16,7 12-16-16,3 6-7 15,3 3 16-15,8 3-15 16,2 1 6-16,5 3 5 0,6 0-11 16,4 0 14-16,3 18-15 15,4 6-1-15,-8 7 0 16,-3 4-5-16,-13-2 5 15,-7 2 1-15,-17-1 0 16,-8 6 6-16,-3 4-6 16,-3 2-5-16,-29 1 4 15,-10-6 2-15,-9-4 10 16,-15-3-11-16,-6-6 0 16,-11-6 14-16,3 1-14 15,8-10-1-15,7-3 0 16,20-4 2-16,14-6 6 15,17 0-7-15,14 0-48 0,27-27-49 16,29-10-401 0,7-8-394-16</inkml:trace>
  <inkml:trace contextRef="#ctx0" brushRef="#br0" timeOffset="495">1805 334 1778 0,'0'0'351'0,"0"0"-188"16,0 0-28-16,0 0 64 15,0 0-48-15,-211 144 1 16,156-76-77-16,2 19-10 0,-1 41 28 15,6 45-18-15,10 47-15 16,10 19-5-16,14-15-29 16,14-44 8-16,0-60-34 15,0-33 0-15,6-14 17 16,15 4-10-16,8-2 7 16,5-2-5-16,1-14-8 15,-2-18 19-15,-5-9-20 16,0-9-46-16,0-6-53 15,-4-11-117-15,14-6-274 16,-11-13-250-16,0-15-1066 0</inkml:trace>
  <inkml:trace contextRef="#ctx0" brushRef="#br0" timeOffset="973">2098 1319 1923 0,'0'0'494'0,"0"0"-333"15,0 0-20-15,0 0 85 16,0 0-57-16,0 0-58 15,0 0-86-15,65 22 1 16,-2-20 26-16,9 5-31 16,8-7-14-16,-2 2-1 15,-6-2 3-15,-9 0 3 16,-15 0-12-16,-20 0 0 0,-12 0 3 16,-16 0 3-16,0 3-6 15,-3 1-12-15,-27-4-113 16,3 0-184-16,9-16-649 0</inkml:trace>
  <inkml:trace contextRef="#ctx0" brushRef="#br0" timeOffset="1532">3284 934 1898 0,'0'0'350'0,"0"0"-168"16,0 0-17-16,0 0 72 16,0 0-49-16,0 0-89 15,0 0-62-15,0 0-5 16,32 0-25-16,1 0 2 15,12 0-9-15,5 0 6 16,1 0-4-16,0 0-2 16,2 0 0-16,-8 0 1 15,-4 0 0-15,-10 0-1 16,-14 1 0-16,-4 10 9 16,-10 2 28-16,-3 9-16 15,0 12 5-15,-6 11 15 0,-24 18-15 16,-12 9-7-16,-3 10-4 15,-6 9-3-15,1 8 12 16,-1 0-24-16,9-3 0 16,4-11 14-16,11-14-14 15,6-17 0-15,8-18 6 16,5-13-6-16,5-12 10 16,3-9-10-16,0-2 0 15,0 0 12-15,18 0 3 16,9 0-14-16,8-9-1 15,2-2 0-15,1-5-3 16,4 4 3-16,-4 3-61 16,-7 3-22-16,1-1-86 15,-2-3-94-15,-9 1-295 16,-7 3-852-16</inkml:trace>
  <inkml:trace contextRef="#ctx0" brushRef="#br0" timeOffset="1752">3181 1529 1918 0,'0'0'378'0,"0"0"-221"16,0 0 4-16,0 0 98 0,0 0-93 15,0 0-81-15,0 0-31 16,75 0-37-1,-9 0-17-15,14 0-14 0,27-19-206 16,-14 2-400-16,-21 1-1550 0</inkml:trace>
  <inkml:trace contextRef="#ctx0" brushRef="#br0" timeOffset="2194">4301 1651 2072 0,'0'0'301'0,"0"0"-231"16,0 0 40-16,0 0 80 0,0 0-24 15,-113 174-94-15,68-118-39 16,-3-4 31-16,6-2-36 15,4-14 5-15,8-3 12 16,6-15-43-16,6-9 28 16,5-9-23-16,2 0 2 15,5-11-7-15,6-24-2 16,0-6-41-16,0-2 10 16,3-4 13-16,14 8 6 15,1 3 12-15,1 12-5 16,-1 11 5-16,-1 13 12 0,4 0 11 15,0 13 23-15,0 18-20 16,3 7 29-16,0 5-41 16,0-3-13-16,3-5 33 15,2-6-32-15,-2-3-2 16,-3-10-25-16,0-7-104 16,-3-9-173-16,-7 0-471 15,-11 0-1211-15</inkml:trace>
  <inkml:trace contextRef="#ctx0" brushRef="#br0" timeOffset="2429">3889 2333 2228 0,'0'0'497'16,"0"0"-445"-16,0 0 106 15,0 0 32-15,0 0-56 16,0 0-89-16,0 0-27 16,152 4-5-16,-95-4-13 15,2 0-65-15,1 0-145 16,8 0-366-16,-16 0-57 16,-14 3-1132-16</inkml:trace>
  <inkml:trace contextRef="#ctx0" brushRef="#br0" timeOffset="2844">4209 2577 1333 0,'0'0'894'0,"0"0"-642"16,0 0 13-16,0 0 26 16,0 0-108-16,0 0-90 15,0 0-68-15,41 7 5 16,-6-7-24-16,2 0-5 15,-2 0 11-15,-4 17-11 16,-14 11 13-16,-5 9-13 16,-12 9 8-16,0 7 33 15,-26 3-19-15,-19-5-8 16,-3-5 24-16,-3-13-23 0,6-11 14 16,10-6-12-1,8-10-7-15,12-2 43 0,9-4-49 16,6 0-4-16,0 0-2 15,0 0-5-15,32 0-11 16,8-4 17-16,13-2 0 16,4 3-3-16,3 3 3 15,-4 0 0-15,-8 0-1 16,-4 0 1-16,-10 0-1 16,-10 0 0-16,-3 0-6 15,-3 0 5-15,-1-19-77 16,14-46-115-16,1 6-502 15,-5-6-1644-15</inkml:trace>
  <inkml:trace contextRef="#ctx0" brushRef="#br0" timeOffset="3574">5886 666 1698 0,'0'0'272'0,"0"0"-146"15,0 0 97-15,0 0 75 16,0 0-89-16,0 0-114 15,0 0-38-15,-104 101 49 16,38-46-32-16,-15 16-10 16,-14 10-11-16,-4 4-25 15,-2-3 26-15,15-5-39 16,10-11-14-16,20-13 26 16,20-15-19-16,15-17-8 0,14-5 4 15,7-3 5 1,0 1 2-16,28 8-11 0,16 10 0 15,8 4 23-15,7 10-22 16,6 9-1-16,7 3 1 16,0 1-1-16,2-3 34 15,-5-4-34-15,-8-8 0 16,-8-10-14-16,-9-3-4 16,-10-9-102-16,11-16-134 15,-10-6-366-15,-5 0-380 0</inkml:trace>
  <inkml:trace contextRef="#ctx0" brushRef="#br0" timeOffset="4369">6510 14 2102 0,'0'0'327'0,"0"0"-222"16,0 0 56-16,0 0 76 15,0 0-24-15,0 0-150 0,0 0-53 16,42-26-3-1,9 37-6-15,14 4 5 0,9 1-6 16,8-1 0-16,10-3 12 16,6-1-12-16,-2-5-18 15,-3-1 5-15,-10-5-19 16,-14 4 17-16,-13-4 6 16,-19 0 9-16,-8 0-4 15,-13 0 13-15,-8 6-9 16,-5 7 30-16,-3 6-14 15,0 14 34-15,0 11-8 16,-7 13 5-16,-17 13 9 16,-4 17-22-16,-3 12 1 15,-1 11-13-15,-5 10-13 16,-1 6 24-16,3 2-33 0,-2 0 8 16,2-10 4-16,7-7-12 15,1-8 0-15,6-13 24 16,1-12-6-16,-1-13 32 15,3-9-17-15,5-15-33 16,-1-11 56-16,0-5-37 16,7-7 10-16,1-2-13 15,-2-3-10-15,5-1 27 16,-1-3-33-16,4-2 0 16,0 2 11-16,0-2-11 0,0-3-1 15,0 5 1 1,0 2 0-16,10 1 10 0,11 1-10 15,11-1 0-15,6 0 7 16,7 1-7-16,9-6 0 16,2-2-1-16,-1-1 2 15,-4-4 8-15,-6 0-9 16,-7 0 0-16,-6 0 2 16,-8 0 4-16,-8 0-6 15,-1 0 0-15,-9-9-27 16,2-2 13-16,-1-1-76 15,-4-3-54-15,-3-27-52 16,0 6-345-16,0-5-661 0</inkml:trace>
  <inkml:trace contextRef="#ctx0" brushRef="#br0" timeOffset="4644">6745 993 1528 0,'0'0'1053'0,"0"0"-922"15,0 0-96-15,0 0 189 16,0 0-21-16,0 0-89 0,216-44-44 15,-112 35-52-15,10-2-18 16,7 7-3-16,38-4-124 16,-28 4-250-16,-32-1-1585 0</inkml:trace>
  <inkml:trace contextRef="#ctx0" brushRef="#br0" timeOffset="5722">8718 776 1647 0,'0'0'311'0,"0"0"-170"15,0 0-32-15,0 0 152 16,0 0-57-16,0 0-119 16,-73 77 27-16,22-22-33 0,-15 11-27 15,-12 11 23-15,-2 4-27 16,4-4-15-16,6-2-5 15,19-16-20-15,20-12 25 16,14-9-33-16,17-11 1 16,0-2 12-16,24 2-12 15,17 2 17-15,11 0-9 16,4-5 2-16,-2 0 5 16,5-2-16-16,-8 3-21 15,2-3 5-15,-5 4-121 16,10-6-59-16,-9-4-337 15,-15-6-748-15</inkml:trace>
  <inkml:trace contextRef="#ctx0" brushRef="#br0" timeOffset="6188">9118 803 1380 0,'0'0'1021'0,"0"0"-863"15,0 0-113-15,0 0 64 16,0 0 95-16,0 0-120 16,0 0-43-16,66 64-1 15,-15-41-28-15,12-11 7 0,2-6-19 16,7-6 2-16,-6 0-4 15,-7 0-11-15,-11-11 1 16,-17 1 12-16,-14 3 0 16,-14 5 0-16,-3 2 26 15,0 0 7-15,-20 28 14 16,-17 18-37-16,-2 17 17 16,-5 14 6-16,5 7-22 15,9 6 17-15,3-1-27 16,9-1 8-16,7-8 5 15,4-14-14-15,4-16-1 16,3-14 0-16,0-14 0 16,7-11-7-16,17-7-10 0,11-4-6 15,6 0-28-15,7 0-86 16,7-18-73-16,14-19-19 16,-13 6-318-16,-15 0-483 0</inkml:trace>
  <inkml:trace contextRef="#ctx0" brushRef="#br0" timeOffset="6379">9128 1419 1989 0,'0'0'505'15,"0"0"-398"-15,0 0-69 16,0 0 105-16,0 0-13 0,0 0-68 15,194 0-62-15,-69-7-94 16,-23 0-193-16,-16 5-498 0</inkml:trace>
  <inkml:trace contextRef="#ctx0" brushRef="#br0" timeOffset="6749">10029 1703 1817 0,'0'0'315'0,"0"0"-197"0,0 0 73 15,0 0 44 1,-107 178-33-16,65-124-111 0,-6 1-30 16,0-3-53-16,-3-8-8 15,5-10 15-15,12-16-15 16,7-11-1-16,9-7-21 15,12-7-16-15,6-27-19 16,0-9-14-16,3-8 27 16,21 3 43-16,3 8-5 15,0 8 6-15,2 16 0 16,-2 16 24-16,1 0 67 16,2 7-29-16,-1 20-29 15,1 7-1-15,-3 1-21 16,2-2-11-16,-2-4-5 0,4 0-75 15,4-11-115-15,7-3-346 16,-12-6 24 0,-6-5-1149-16</inkml:trace>
  <inkml:trace contextRef="#ctx0" brushRef="#br0" timeOffset="6957">9608 2337 2111 0,'0'0'460'15,"0"0"-418"-15,0 0 81 0,0 0 74 16,0 0-122-16,0 0-67 16,186 3-8-16,-106-25-223 15,-18 6-412-15,-14 2-1262 0</inkml:trace>
  <inkml:trace contextRef="#ctx0" brushRef="#br0" timeOffset="7223">9826 2486 1724 0,'0'0'613'0,"0"0"-539"16,0 0-58-16,0 0 136 0,0 0-30 15,0 0-28 1,0 0 1-16,107 59-32 0,-107-27 17 16,0 7-48-16,-18 7-11 15,-17 2 36-15,-2-5-30 16,5-9 8-16,8-9-8 16,18-9-27-16,6-14 0 15,0-2-21-15,34 0-62 16,55-46-83-16,-6-3-321 15,1-8-621-15</inkml:trace>
  <inkml:trace contextRef="#ctx0" brushRef="#br0" timeOffset="7642">9674 440 1307 0,'0'0'826'0,"0"0"-675"16,0 0-51-16,0 0 72 15,0 0 33-15,0 0-32 16,0 0-73-16,245 136-7 16,-149-11-47-16,22 58-5 15,2 69 25-15,-6 31-30 16,-28-5 5-16,-23-23-35 15,-30-44 3-15,-15-22-4 16,-18-34-5-16,0-36-129 16,-55-1-172-16,-10-41-380 15,-9-8-1424-15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9:21.05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2041 0,'0'0'340'0,"0"0"-257"15,0 0 85-15,186 18 65 16,-92-12-118-16,12-2-64 16,4 1-51-16,36-1-27 15,-32-1-259-15,-25-3-554 0</inkml:trace>
  <inkml:trace contextRef="#ctx0" brushRef="#br0" timeOffset="201">69 488 2471 0,'0'0'311'0,"0"0"-223"15,0 0-19-15,259 6 28 16,-131-6-79-16,72-20-18 15,-28-4-193-15,-24-2-977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49:26.34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0 824 1431 0,'0'0'208'15,"0"0"-168"-15,0 0 68 16,0 0 39-16,0 0 1 15,0 0-75-15,119-61-25 16,-78 31 29-16,4-12-33 16,6-4-17-16,0-9 26 15,5-11-23-15,-4-10 19 0,-1-1-1 16,-6 0 10-16,-10 15 70 16,-14 12-28-16,-7 20 15 15,-11 13 22-15,-3 17-47 16,0 0-37-16,0 17-29 15,-8 32-23-15,-13 26 44 16,-3 17-34-16,4 20-10 16,7 2 33-16,5 5-26 15,5-10-6-15,3-16 3 16,0-16-4-16,0-17 13 16,14-17-14-16,-4-23-88 15,4-20-98-15,-8 0-382 0,2-29-255 16</inkml:trace>
  <inkml:trace contextRef="#ctx0" brushRef="#br0" timeOffset="207">988 669 1815 0,'0'0'737'0,"0"0"-666"15,0 0 1-15,0 0 119 16,0 0-28-16,217 13-60 16,-127-13-71-16,9-15-32 15,35-20-138-15,-26 4-600 16,-22 0-1421-16</inkml:trace>
  <inkml:trace contextRef="#ctx0" brushRef="#br0" timeOffset="722">2999 0 2259 0,'0'0'290'15,"0"0"-240"-15,0 0 4 0,0 0 165 16,0 0-95-16,0 0-52 16,0 0-23-16,-139 207-5 15,81-125 1-15,-1 4-36 16,2-5 9-16,1-7-18 16,8-10 7-16,6-9 6 15,4-13-13-15,7-14 0 16,4-14 12-16,3-11-12 15,3-3 0-15,3 0 0 16,4-29 0-16,8-15 3 16,6-5-3-16,0-10 0 15,0-6-11-15,9 5 13 16,9 8-2-16,-1 12 9 16,1 12 0-16,-2 16 42 15,5 12-33-15,0 0-17 0,11 18 43 16,5 25-20-16,4 16 13 15,12 13 20-15,5 2-30 16,7 7 50-16,9-7-52 16,4-9-19-16,-1-12 21 15,-8-16-27-15,-4-19-27 16,-10-18-111-16,-14-9-359 16,-17-18-910-16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18:00.4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0 756 1242 0,'0'0'171'16,"0"0"-121"-16,0 0 18 15,0 0 47-15,0 0-52 16,0 0-31-16,21-41 12 16,-21 41-14-16,0-3 30 15,0 3 11-15,0 0-21 0,0-3 21 16,0 0-3-16,0 0-24 15,0-1 12-15,0 2-25 16,7-3 6-16,10 3 8 16,7-5-25-16,3 5 31 15,12-5-19-15,2-2-11 16,7 5 18-16,4-7-18 16,10-2 34-16,0-2-15 15,7 3-24-15,6-4 38 16,2-3-54-16,6 4 1 15,7-3 29-15,6 0-30 16,5 1 0-16,-2 5 0 16,2-1 2-16,-5 7 13 0,-6-1-15 15,-10 2 0-15,-5 5-2 16,-6 0 14-16,-7 0-12 16,4 0 5-16,-4 0-4 15,4 3 21-15,6 3-22 16,0-3 0-16,8-3 10 15,-2 0-9-15,5 0-2 16,4 0 1-16,2 0 0 16,1 0 14-16,0 0-14 15,3 0-6-15,-7 0-1 16,4 0 13-16,-1 0-6 16,-2 0 0-16,2 0 0 15,1 0 9-15,3-3-9 16,1-3-4-16,2-1 4 15,0-2 0-15,5 0 0 0,-2 2 4 16,5-2-2-16,-3 0 13 16,1 0-15-16,6 0 0 15,-1 0 6-15,6 1-5 16,1 4 5-16,0-1-6 16,-4-1 0-16,4 3 8 15,1-3-8-15,-1-3-2 16,2-4 2-16,1-2 1 15,2-1 8-15,-6 1-9 16,4-1 1-16,-3 1-1 16,-1 2 0-16,-2 2-12 15,-4 2 12-15,-6-2 0 0,-2 5 1 16,-1 3-1-16,-2 3 0 16,-3-3 12-16,-1 0-10 15,3 0-2-15,-2-3 0 16,3-1 0-16,0 0 3 15,1 1-3-15,3-3 0 16,0 4-1-16,4-2 12 16,2 1-11-16,4-1 0 15,1 1 1-15,2 3 6 16,3 0-6-16,-3 3 0 16,4-3 11-16,3 3-12 15,2-3 0-15,3 0-10 16,1 0 9-16,-1-3 1 0,0 1 1 15,-12 1 0-15,-7-1 6 16,-5 3 1-16,-15 0-16 16,1 2 7-16,-1 0 1 15,0 0 3-15,4 0-3 16,3 0 0-16,0 0 6 16,0 0-6-16,-4 0 0 15,1 0-1-15,-1 0 1 16,6 0 3-16,-2 0-3 15,6 2 0-15,-2 0 0 16,3 3 0-16,1-3 0 16,-2 0-1-16,2 3 1 15,-5-2 0-15,-4-3 0 0,1 3-2 16,-6 3 2 0,-1-3 1-16,-3 0-1 0,4 0 0 15,-1 0 0-15,1 1 3 16,-1-2-3-16,-1 2 0 15,1-4 2-15,4 3-1 16,-4-1 7-16,4 2-8 16,-7-1 1-16,-3 3 4 15,-8 1-5-15,0-2 0 16,-3 1 9-16,0 1-9 16,4 0 7-16,3-5 5 15,4-2-12-15,1 0 17 16,6 0-16-16,-4 0-1 15,0 0 17-15,3 0-16 0,-7 0 5 16,1 0-6-16,-2 0 0 16,-1 0 20-16,-2 0-20 15,5 0 0-15,-1 0 13 16,1 0-11-16,-3 0 4 16,-9 0-6-16,-7 0 0 15,-8 0 23-15,-5-9-23 16,7-7 23-16,4 1-10 15,13-1-5-15,8 1-1 16,9 3-6-16,4 0 0 16,-3-2 1-16,-7 10 4 15,-8-3-7-15,-9 0 1 16,-4 1 0-16,1 0 1 0,2-1 0 16,1 1 5-1,3-1 13-15,-4 2-18 0,-5 1-2 16,-12 1-4-16,-7 1 5 15,1 2 6-15,6 0-6 16,0 0 2-16,3 0 2 16,-6 0 2-16,-4 0-12 15,-9-4 6-15,-8 4 0 16,0-3 10-16,-8 3-10 16,5-2 0-16,0-2-1 15,0 4 3-15,3-3-8 16,5 3 6-16,1-3 0 15,5 3 1-15,-1 0-1 16,1 0 0-16,-1 0-1 16,4 0-7-16,4 0 8 0,6 0-12 15,3 0 12-15,8 0-4 16,-8 0 4-16,-3 0-2 16,2 0 2-16,-8 0 1 15,2 0-1-15,-4 0 0 16,2 0 0-16,-4 0 6 15,-2 0-6-15,4 0 0 16,1 0 0-16,4 0 0 16,8 0 0-16,-5 0 0 15,-3 0 0-15,-7 0 3 0,-4 0-3 16,-2 0-7-16,-5 0 6 16,3 0 2-16,-6 0 1 15,0 0-2-15,-3 0 0 16,-3 0-1-16,-4 0 1 15,-7 0-2-15,-1 0 1 16,-3 6 1-16,2-2 0 16,-5 1-1-16,3-1 1 15,-3-2 7-15,0 1-7 16,0-3 0-16,0 7 10 16,0 2-3-16,0 6 7 15,0 13-7-15,-14 10 2 16,1 15 6-16,-1 11-15 15,2 9 0-15,3 6 6 16,6 10-6-16,3 1 0 0,0 2 0 16,0 5 0-16,0 5 12 15,0 3-12-15,0-2-2 16,0 3 2-16,0-4 0 16,0 1 1-16,0-1 0 15,0 4 17-15,0 4 8 16,-12 9-25-16,6-1 14 15,0 1-14-15,-2-11 0 16,1-9 5-16,1-13 15 16,-9-4 16-16,3-9 25 15,-9 3-11-15,3 5 1 16,1 5-38-16,10 9 1 16,7 0 6-16,0 2-20 15,0 0 12-15,0 1-1 0,-3-5-12 16,3 3 18-16,0-3-18 15,-5 0 9-15,5-5 5 16,-3 2-13-16,-3-6 18 16,-1-6-4-16,-4 2-13 15,1-3 5-15,-1 1-7 16,5 3 0-16,-1-4 8 16,4-2-1-16,3-7-7 15,0-6 0-15,0-7 7 16,0-7 2-16,0 1-9 15,0-4 0-15,0 1 22 16,-8 0-16-16,-5 3-5 16,-1 1 11-16,3-3-11 15,1 4 4-15,4-3-5 0,3-1 0 16,-5 3 14 0,1-10-14-16,1 1 1 0,-9 2-1 15,6-9 7-15,-6 0 11 16,1 0-7-16,4 1-10 15,2-4 21-15,5 0-22 16,3-1 0-16,0 2 0 16,0-4 8-16,0-1 8 15,0 2-16-15,0-1 18 16,0-1 6-16,0 1-24 0,0-8 1 16,0 1 13-1,0-12-8-15,0 3 0 0,0-5-6 16,0-7 0-16,-3 0 5 15,3 2-5-15,-3 5-24 16,-4-1 3-16,-4 7-45 16,-19-1-82-16,-2 3-176 15,-2-6-1009-15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19:29.38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256 191 538 0,'0'0'1173'0,"0"0"-1036"15,0 0-87-15,0 0 109 16,0 0 46-16,0 0 3 16,-32-38-80-16,32 38-33 15,0 0 6-15,0 0-14 16,0 0 10-16,0 0-53 15,-3 19-3-15,-1 23-2 16,-5 31-15-16,-6 19 20 0,-2 27 7 16,-4 11-24-1,0 9 1-15,0 5-4 0,1-5 13 16,-1-8 1-16,5-10-19 16,-2-19 8-16,4-18 11 15,4-19-17-15,4-18 4 16,-2-16 1-16,8-16-7 15,0-6 22-15,0-4-28 16,0-5 4-16,0 0 16 16,0 0-23-16,0 0 7 15,0 0-16-15,21 0 0 16,11 2 35-16,8 0-25 16,19 5-11-16,10-3 35 15,14-1-26-15,10 3 1 16,7 0-10-16,3 0 0 0,1 1 23 15,-5 0-23-15,-8-5 0 16,-15 0 13-16,-17 3-7 16,-19-3 8-16,-11 0-5 15,-12 3-9-15,-14-2 35 16,1-3-22-16,-4 0-11 16,0 1 37-16,0-1-20 15,0 5-1-15,0-5-18 16,0 0-13-16,0 0-5 15,-12 0-102-15,0-5-82 16,0-17-146-16,6-10-966 0</inkml:trace>
  <inkml:trace contextRef="#ctx0" brushRef="#br0" timeOffset="302">2232 995 2607 0,'0'0'453'16,"0"0"-393"-16,0 0-6 15,0 0 92-15,0 0-1 16,0 0-64-16,0 0-29 15,165 0-17-15,-99 0-17 0,-1 0-12 16,1 0 5 0,-4 0-11-16,-10 0-10 0,-14 0-49 15,-20 0-116-15,-18 0-176 16,-31 11-469-16,-14 5-1297 0</inkml:trace>
  <inkml:trace contextRef="#ctx0" brushRef="#br0" timeOffset="520">2226 1746 2762 0,'0'0'376'0,"0"0"-292"15,0 0 30-15,0 0 76 16,0 0-40-16,0 0-69 15,216 0-48-15,-139 0-33 16,1-9-13-16,37 0-124 16,-22 0-164-16,-6 2-744 0</inkml:trace>
  <inkml:trace contextRef="#ctx0" brushRef="#br0" timeOffset="2502">4519 704 1575 0,'0'0'203'16,"0"0"-86"-16,0 0 35 15,0 0 103-15,0 0-35 16,0 0-56-16,-65-9-44 15,65 9-46-15,0 10-19 16,20 28-37-16,28 27 22 0,18 25 53 16,17 25-30-1,10 19-8-15,0 5 1 0,-2-2-34 16,-6-13-2-16,-8-16-2 16,-9-14-17-16,-13-22 23 15,-10-19-24-15,-17-14-6 16,-12-14 4-16,-8-9-60 15,-8-14-73-15,-27-2-72 16,-18-23-408-16,-4-9-478 0</inkml:trace>
  <inkml:trace contextRef="#ctx0" brushRef="#br0" timeOffset="2815">4454 2012 2170 0,'0'0'283'16,"0"0"-154"-16,0 0-50 16,0 0 118-16,0 0-46 15,0 0-82-15,89-182-5 16,1 48-22-16,41-44-6 15,0 8-21-15,-3 15-9 16,-11 23 18-16,-27 37-24 16,2 5 0-16,-11 4 3 15,-25 27-3-15,-32 18 0 0,-18 10-11 16,-6-6-134-16,-24 9-418 16,-14 2-444-16</inkml:trace>
  <inkml:trace contextRef="#ctx0" brushRef="#br0" timeOffset="3327">4026 396 2116 0,'0'0'291'16,"0"0"-160"-1,0 0 77-15,0 0 16 0,0 0-59 16,0 0-83-16,0 0-44 16,96-32 4-16,-16 4-20 15,19 0 17-15,26 2-14 16,16 13-4-16,38 6 35 15,39 4-28-15,32 3-7 16,-26 0 6-16,-56 0-12 16,-58-6 16-16,-54 2-31 15,-11 1 0-15,-11 1 17 16,-10 2-16-16,-16-4 6 16,-8-2-7-16,-15-21-93 15,-12-2-152-15,-8-2-763 0</inkml:trace>
  <inkml:trace contextRef="#ctx0" brushRef="#br0" timeOffset="5175">6611 1525 1827 0,'0'0'683'0,"0"0"-567"15,0 0-95-15,0 0 75 16,0 0 66-16,0 0-69 16,16 0-26-16,25 0-40 0,19 0 23 15,15 0 4-15,14 0-41 16,9 0 17-16,1 0-12 15,-6-7-10-15,-16 1 22 16,-18-1-30-16,-22 2 0 16,-13 3 6-16,-16 0-6 15,2-3-60-15,14-10-192 16,0 0-435-16,0-7-397 0</inkml:trace>
  <inkml:trace contextRef="#ctx0" brushRef="#br0" timeOffset="5767">8752 936 2388 0,'0'0'272'16,"0"0"-197"-16,0 0 65 16,0 0 72-16,0 0-62 15,0 0-81-15,0 0-41 16,-48-25 8-16,48 25-36 16,14 0-11-16,28 0 11 15,16 0 7-15,15 0 1 16,9 0-8-16,4 0 0 0,1 0-2 15,-1 0 3-15,-6 0-2 16,-11 0-2-16,-11 0 3 16,-14 0 10-16,-12 0-10 15,-19 0 1-15,-5 9 11 16,-8 13-12-16,0 18 40 16,-17 15 17-16,-25 27-16 15,-9 10-1-15,-8 17-22 16,-7 5-10-16,4 5 4 15,4-10-12-15,8-10 0 16,14-11 0-16,7-20 0 16,10-19 3-16,4-12-3 0,9-16 0 15,1-4-1 1,5-8 1-16,0-2 0 0,0 2-7 16,14 1 7-16,10-1 8 15,12-1-8-15,5-4-1 16,7-2 0-16,3-2-25 15,1 0-24-15,0 0-23 16,-4 0-62-16,15-18-87 16,-12 3-360-16,-13-4-10 0</inkml:trace>
  <inkml:trace contextRef="#ctx0" brushRef="#br0" timeOffset="6023">8901 1573 2230 0,'0'0'332'16,"0"0"-206"-16,0 0-7 15,0 0 29-15,0 0-41 16,0 0-60-16,0 0 22 15,170 0-50-15,-78 0-7 16,11-7-12-16,52 7-51 16,-24 0-252-16,-24 0-571 0</inkml:trace>
  <inkml:trace contextRef="#ctx0" brushRef="#br0" timeOffset="6503">10429 2187 2076 0,'0'0'355'16,"0"0"-258"-16,0 0-75 0,0 0 125 15,0 0 56 1,-141 174-93-16,100-118-42 16,-7-1-27-16,-8-2-11 0,-3-9 13 15,4-4-16-15,7-12-4 16,3-10-3-16,7-12-19 16,7-6 8-16,11 0-9 15,2-18-10-15,15-23 9 16,3-14-52-16,9-11 4 15,27-5 11-15,5 3 2 16,-1 9 30-16,-1 19-3 16,-7 19 9-16,-2 17 6 15,-3 4 5-15,5 18 23 16,2 23 34-16,-2 9-26 0,2 3-5 16,-7 5-10-16,5-2-13 15,-5-6 12-15,3-7-26 16,-1-8 0-16,-2-11-10 15,1-6-42-15,7-4-140 16,-5-8-416-16,-12-3-368 0</inkml:trace>
  <inkml:trace contextRef="#ctx0" brushRef="#br0" timeOffset="6754">9757 3078 2356 0,'0'0'328'0,"0"0"-250"16,0 0-11-16,0 0 97 16,0 0-31-16,0 0-47 15,179 21-56-15,-103-21-8 16,10 0 5-16,0 0-19 15,-2-15-8-15,8-1-120 16,-16 4-386-16,-24 6-453 0</inkml:trace>
  <inkml:trace contextRef="#ctx0" brushRef="#br0" timeOffset="7220">10053 3483 2136 0,'0'0'499'0,"0"0"-431"15,0 0 11-15,0 0 119 16,0 0-64-16,0 0-80 16,0 0-15-16,69-18-21 15,-31 18 8-15,4 0-4 16,-8 9-2-16,-2 17 24 15,-8 8-11-15,-15 4-4 16,-9 6 10-16,-6 8 6 0,-42 1-9 16,-18 5-26-16,-14-4-10 15,-6-8 21-15,4-13-21 16,8-13 0-16,17-11 6 16,12-9-6-16,16 0 0 15,16-3-7-15,13-16 2 16,0 3-8-16,28-2 10 15,20 0-8-15,11 5 10 16,7 7 1-16,2 6-1 16,1 0-1-16,-3 3 2 15,-7 19 9-15,-8-1-9 16,-6-3 1-16,-3-5 25 16,-1-6-18-16,1-7-8 0,-2 0-6 15,37-62-117-15,-15 4-184 16,-8-2-732-16</inkml:trace>
  <inkml:trace contextRef="#ctx0" brushRef="#br0" timeOffset="8607">12095 507 1947 0,'0'0'249'0,"0"0"-172"15,0 0-22-15,0 0 84 0,0 0-24 16,0 0-66-1,135-102-27-15,-76 102-2 0,6 0-7 16,1 37 45-16,-8 15 3 16,-6 16-19-16,-13 10-13 15,-20 5-12-15,-14 2-2 16,-5-4-1-16,-29-13 1 16,-22-10 39-16,-15-10-24 15,-6-14-2-15,-8-12-16 16,5-16-3-16,-2-6 16 15,12-13 4-15,7-29-17 16,10-18 11-16,10-21-22 0,14-15 1 16,9-9-2-16,15-10-1 15,0 5 1 1,21 14 0-16,14 16 0 0,7 19 14 16,-2 15-13-16,9 19 19 15,3 12-20-15,10 9 0 16,7 6 23-16,17 0-23 15,7 26 15-15,6 13 9 16,5 6-1-16,-3 9 2 16,-8-1-11-16,-10-8-14 15,-8-6 21-15,-12-11-21 16,-6-15 0-16,-4-13 10 16,2 0-10-16,1-41 0 0,1-20-5 15,-1-21-36 1,-8-4-45-16,-17-17-170 0,-14 21-252 15,-17 23-266-15</inkml:trace>
  <inkml:trace contextRef="#ctx0" brushRef="#br0" timeOffset="9125">11525 1832 1918 0,'0'0'273'0,"0"0"-186"16,0 0-31-16,0 0 183 16,0 0-23-16,0 0-104 15,0 0-22-15,-6 33-48 16,33-24 6-16,26 2 12 0,19 2-8 15,21 0 4-15,21-11-19 16,20-2 12-16,39 0-13 16,41 0-21-1,38 0 11-15,4 0-26 0,-23 0 0 16,-54 7 27-16,-51-5-26 16,-27-2 13-16,-19 0-9 15,1 0-5-15,-6 0 0 16,-8 0-44-16,-28 0-32 15,-20 0-32-15,-21 0-151 16,0 0-230-16,-14 0-256 0</inkml:trace>
  <inkml:trace contextRef="#ctx0" brushRef="#br0" timeOffset="9667">11772 2660 2322 0,'0'0'269'0,"0"0"-229"16,0 0-20-16,0 0 53 15,0 0 101-15,0 0-60 0,192 243-47 16,-130-133-41-16,-2 11 5 16,-6-1-10-16,-6-1-15 15,-6-10 9-15,-10-19-15 16,-12-22 0-16,-4-24 6 16,-8-20-5-16,-8-15 0 15,0-9 5-15,0-6 5 16,4-41-7-16,5-27-4 15,6-48-7-15,2-54 6 16,4-66 0-16,-5-25 1 16,10 9 0-16,-2 55 0 15,-4 74 10-15,4 48-10 0,4 28 10 16,2 6 13 0,8 14-5-16,17 10-3 0,11 23 0 15,17 0 24-15,14 29 7 16,14 7-36-16,12 2-1 15,8-9-9-15,4-14 0 16,-4-12-6-16,-14-3 3 16,-16 0-49-16,-23-7-63 15,-19-13-168-15,-24-2-304 16,-22 6-246-16</inkml:trace>
  <inkml:trace contextRef="#ctx0" brushRef="#br0" timeOffset="10119">13044 2717 601 0,'0'0'1557'0,"0"0"-1381"15,0 0-103-15,0 163 113 16,0-94 66-16,0 4-97 15,0 11-76-15,0-5-8 16,0 3-32-16,-6-11-33 16,-5-12 23-16,4-18-28 15,1-15 9-15,1-16-9 16,2-10 7-16,0 0 21 16,3-18-25-16,0-25 4 15,0-19-13-15,6-15 5 16,29-13-6-16,20-7-3 0,7 7 9 15,15 9-1-15,-2 23 1 16,-3 19 0-16,-6 32 35 16,-17 7 29-16,-12 42 28 15,-16 36 1-15,-7 25-8 16,-4 14-5-16,-2 7-38 16,2-9 7-16,4-15-11 15,10-28-37-15,6-33 0 16,15-30-1-16,21-9-25 15,89-123-38-15,-9-1-163 16,-9-13-687-16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19:40.99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72 0 1580 0,'0'0'267'16,"0"0"-176"-16,0 0 5 0,0 0 134 15,0 0-12 1,0 0-123-16,0 65-2 0,0 3 21 16,0 58-40-16,-14 53 14 15,-1 63-37-15,3 25-17 16,-3-12 30-16,9-39-43 15,3-57-6-15,3-41-10 16,0-38 2-16,0-11 22 16,16-3-29-16,19-8 0 15,19-2 12-15,17-25 0 16,15-19 8-16,16-12-16 16,6-9 2-16,9-37-9 0,-4-22 3 15,2-16-29-15,-4-19 28 16,-12-15-15-16,2-28 15 15,-20-40-5 1,-25-34 6-16,-22-7 22 0,-26 38-22 16,-8 46 0-16,0 59 45 15,0 16-31-15,0-4 4 16,0-2 3-16,0 2-15 16,0 16 10-16,0 19-16 15,0 19 0-15,0 14-10 16,3 4-86-16,24 50-371 15,1 6-192-15,-4-3-1304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19:41.31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21 2467 0,'0'0'481'0,"0"0"-454"0,0 0-21 15,0 0 36-15,0 0 40 16,0 0-13-16,248-9-42 16,-162 0-27-16,4 6 0 15,14 3-111-15,-21 0-491 16,-28 0-491-16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6:59.72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0 915 719 0,'0'0'1110'0,"0"0"-971"15,0 0-108-15,195-88 5 16,-104 23 5-16,5-13 7 16,0-13 19-16,-6-4-55 15,-17 0 10-15,-21-3 79 0,-28 11 50 16,-21 10 22 0,-3 17-35-16,-21 14-14 0,-16 18 50 15,-16 22-44-15,-1 6-38 16,-2 28-39-16,-2 37-32 15,5 25 35-15,12 21-35 16,10 15-8-16,14 8 36 16,10-2-49-16,7-5 0 15,7-14-12-15,31-21-48 16,17-17 21-16,13-31-76 16,13-23 17-16,5-21-1 15,-3-12-92-15,-11-38 74 16,-9-9 22-16,-19-3 35 0,-13 5 60 15,-14 18 17 1,-13 14 93-16,-4 25 123 0,0 0-61 16,-4 40-100-16,-10 22-28 15,4 9-7-15,10 4 14 16,0-4-51-16,0-14-19 16,28-13 18-16,7-22-36 15,-2-15-34-15,-1-7-31 16,-8-11-59-16,-3-27 47 15,-14-9-43-15,-4-5 66 16,-3-4 90-16,0 3 2 16,0 7 46-16,0 15 57 15,-3 9 30-15,-1 10 71 16,1 12-101-16,3 0-85 0,0 0-19 16,0 0-19-16,16 9-136 15,10 3-128-15,-2-6-252 16,-8-6-296-16</inkml:trace>
  <inkml:trace contextRef="#ctx0" brushRef="#br0" timeOffset="228">1089 355 2199 0,'0'0'540'0,"0"0"-448"16,0 0 14-16,0 0 59 15,0 0-165-15,0 0-5 16,0 0-192-16,45-16-387 16,-18 11-620-16</inkml:trace>
  <inkml:trace contextRef="#ctx0" brushRef="#br0" timeOffset="878">1413 860 2223 0,'0'0'353'16,"0"0"-345"-16,0 0 2 15,0 0 47-15,0 0-2 16,0 0-55-16,0 0-6 16,211-108-7-16,-181 73-23 15,-12 2 19-15,-18 2 16 16,0 6 1-16,-38 9 46 16,-14 10 50-16,-7 6-20 15,-2 4 85-15,2 30-37 16,11 12-43-16,13 10-31 15,14 6-34-15,18 6 29 16,3 1-44-16,11-8-1 16,29-6 0-16,16-19-29 0,13-11-11 15,11-18-26-15,2-7-2 16,7-4 8-16,-6-31 7 16,-11-8-67-16,-12-3 86 15,-16 5-1-15,-12 8 35 16,-19 10 0-16,-10 14 92 15,-3 9 128-15,0 0-112 16,-12 33-87-16,-6 9 46 16,7 5-58-16,11-3-1 15,0-8-8-15,21-15-28 16,28-10 11-16,12-11 4 16,5-13-65-16,-1-29 42 0,-6-10-41 15,-10-4 35-15,-8 0 25 16,-10 4 17-16,-11 12 32 15,-8 12 48-15,-9 16 19 16,-3 12 55-16,0 3-69 16,0 40-37-16,-7 9 2 15,-1 17-5-15,8-1 24 16,0 0-69-16,12-6-11 16,21-15 2-16,6-17-60 15,-1-16-43-15,-11-14-119 16,-9-28-492-16,-15-9-1244 0</inkml:trace>
  <inkml:trace contextRef="#ctx0" brushRef="#br0" timeOffset="1111">1541 404 1098 0,'0'0'1523'15,"0"0"-1346"-15,0 0-111 16,0 0 45-16,187-138 22 16,-118 96-48-16,-12 11-29 15,-12 16 11-15,-10 15-67 16,-17 6-15-16,-8 37-16 16,-7 53-218-16,-3-6-406 0,0-3-792 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19:41.49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0 128 2791 0,'0'0'299'0,"0"0"-242"15,0 0-13-15,185 0-44 16,-4-42 0-16,-19 3-63 15,-18-8-708-15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19:42.05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189 531 1311 0,'0'0'832'0,"0"0"-680"15,0 0-64-15,0 0 112 16,0 0 58-16,0 0-74 16,204 233-49-16,-115-61-65 0,-6-5-2 15,-3-15-22 1,-11-29-24-16,-11-37 17 15,11 5-39-15,4 3 1 0,-4-12 7 16,-15-15-8 0,-12-17-6-16,-7-12-108 0,-4-38-132 15,-11 0-486-15,-5-9-730 0</inkml:trace>
  <inkml:trace contextRef="#ctx0" brushRef="#br0" timeOffset="273">1282 559 1145 0,'0'0'1293'16,"0"0"-1094"-16,0 0-85 0,0 0 42 16,-224 167 16-16,135-67-55 15,-31 46-66-15,-29 34-7 16,8-9-44-16,16-19 8 15,21-28 0-15,35-38-7 16,0 5 6-16,4 3-2 16,14-19-4-16,12-20-2 15,15-12-36-15,7-15-34 16,17-19-59-16,4-24-178 16,27-32-473-16,7-17-1103 0</inkml:trace>
  <inkml:trace contextRef="#ctx0" brushRef="#br0" timeOffset="679">61 0 1950 0,'0'0'498'0,"0"0"-407"0,0 0 10 15,0 0 63-15,0 0 20 16,0 0-81-16,0 0-57 15,15 10 17-15,47 1-22 16,31 2 1-16,51 0 40 16,50-4-40-16,-12-3-12 15,-12-2-15-15,-30-2-8 16,-36 1 13-16,-3 1-20 16,-1-2-6-16,-28 1 0 15,-20-3-53-15,-10 0-77 16,-18 0-381-16,-14 0-475 0</inkml:trace>
  <inkml:trace contextRef="#ctx0" brushRef="#br0" timeOffset="1032">2590 1517 2624 0,'0'0'419'0,"0"0"-419"0,0 0-38 16,0 0 38-16,0 0 106 15,0 0-23-15,200-5-50 16,-103-4-23-16,7 3 10 16,2 2-20-16,1 4 13 15,-3 0-13-15,-4 0 0 16,-6 0-30-16,-16 0-123 16,-15 0-119-16,-25 0-511 15,-25 0-1099-15</inkml:trace>
  <inkml:trace contextRef="#ctx0" brushRef="#br0" timeOffset="1233">3240 945 2455 0,'0'0'341'0,"0"0"-259"15,0 159 93-15,0-49 36 16,0 14-73-16,0 7-68 15,9-1-50-15,2-3-20 16,-1-9-30-16,-4 15-163 16,-1-33-498-16,-5-31-1708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19:47.29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1624 0,'0'0'613'0,"0"0"-478"0,0 0 30 15,0 0 86-15,0 0-38 16,0 0-82-16,0 0-53 15,0 0 3-15,0 0-63 16,0 0-9-16,0 0-18 16,6 0-51-16,12 2-308 15,-1-2-732-15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19:44.28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0 301 1896 0,'0'0'283'0,"0"0"-187"0,0 0-40 15,0 0 66-15,0 0 13 16,0 0-57-16,48-2-49 15,8 2 16-15,13 0-24 16,11 0-20-16,9 0 18 16,-2 0-19-16,-6 0 0 15,-7 0 0-15,-20 0 1 16,-12 0 5-16,-18 0-6 16,-13 0 0-16,-11 15 50 15,0 12 32-15,-26 23-38 16,-14 21-19-16,-9 27 19 15,-6 22-1-15,-4 14-21 0,5 11 10 16,-2-2 4-16,11-9-30 16,8-20 5-16,8-20-11 15,12-29 0-15,4-21 12 16,10-19-11-16,3-16 5 16,0-9 2-16,0 0-7 15,13 0 13-15,22 0-12 16,6-9 4-16,11-3 12 15,4-1-18-15,1 0-23 16,2 4-25-16,1-1-125 16,-6-2-162-16,-12 3-300 15,-18 0-516-15</inkml:trace>
  <inkml:trace contextRef="#ctx0" brushRef="#br0" timeOffset="229">93 1081 1905 0,'0'0'768'0,"0"0"-652"16,0 0-104-16,0 0 30 15,0 0 70-15,0 0-26 16,211 0-10-16,-122 0-72 15,7 0-4-15,44 0-67 0,-30 0-297 16,-17 6-529-16</inkml:trace>
  <inkml:trace contextRef="#ctx0" brushRef="#br0" timeOffset="637">1602 1550 2228 0,'0'0'294'0,"0"0"-215"16,0 0-11-16,-104 195 135 16,48-133-40-16,-5-2-82 15,-2-14-30-15,-2-10-44 16,6-7 11-16,11-20-17 15,3-9 0-15,10 0-1 16,11-21-19-16,11-26-18 16,5-5-25-16,8-12 16 15,0 6 19-15,14 5 6 16,17 12 12-16,1 14 8 16,-2 15 1-16,2 12 0 15,-2 3 28-15,1 33 38 16,4 18 3-16,-5 8-30 0,6 3-17 15,2-6 8 1,7-10-30-16,3-11-2 0,0-17-10 16,3-12-112-16,8-9-147 15,-14 0-341-15,-15 0-196 0</inkml:trace>
  <inkml:trace contextRef="#ctx0" brushRef="#br0" timeOffset="882">1008 2425 2318 0,'0'0'381'15,"0"0"-281"-15,0 0-58 16,0 0 99-16,0 0 23 15,0 0-87-15,218 16-52 16,-137-16-14-16,14 0-11 16,25-3-110-16,-24-4-377 15,-20 5-286-15</inkml:trace>
  <inkml:trace contextRef="#ctx0" brushRef="#br0" timeOffset="1254">1418 2851 2331 0,'0'0'336'16,"0"0"-270"-16,0 0-7 16,0 0 49-16,0 0-17 15,0 0-43-15,200 0-9 16,-148 0 13-16,-10 2-14 15,-11 21 5-15,-17 7 4 16,-14 15-10-16,-11 3 29 16,-37 14-44-16,-15 0 1 15,-9 4 14-15,0-10-17 16,10-7 17-16,9-8 23 0,19-13-28 16,14-7 25-1,13-2-57-15,7-3 7 0,0-1-5 16,34 0 4-16,14-6-12 15,14-6-2-15,18-3-28 16,10 0-3-16,17-5-28 16,58-32-76-16,-27 2-307 15,-20 4-529-15</inkml:trace>
  <inkml:trace contextRef="#ctx0" brushRef="#br0" timeOffset="1856">3068 1525 1991 0,'0'0'870'0,"0"0"-737"15,0 0-69-15,0 0-7 16,0 0 54-16,0 0-30 15,3-29-81-15,30 2-38 16,3-1-251-16,-9-4-952 0</inkml:trace>
  <inkml:trace contextRef="#ctx0" brushRef="#br0" timeOffset="4370">4298 531 1827 0,'0'0'236'16,"0"0"-142"-16,0 0-14 15,0 0 90-15,0 0 17 16,0 0-84-16,56-113-39 15,-14 103 11-15,3 2-33 16,3 8 13-16,3 0-18 16,-3 17-22-16,-10 19 36 15,-10 20 6-15,-14 6-38 16,-14 9 22-16,0 1-29 16,-24-1 1-16,-21-3-6 15,-11-4-6-15,-5-15 30 16,-1-7-31-16,3-13 0 15,4-12 16-15,6-17-15 0,4 0 6 16,8-33-7-16,5-19 1 16,5-26-2-16,9-15-10 15,9-16 7-15,5-7-4 16,4 9 9-16,0 11-1 16,24 18 0-16,13 16 0 15,5 16 21-15,11 11-21 16,1 15 0-16,5 9 17 15,7 9-17-15,6 2 0 16,14 0 4-16,10 4-3 0,8 22 28 16,0 3-29-1,2 0 0-15,-5 6-1 0,-8-3 2 16,-7-8-1-16,-6-5 0 16,-14-10 1-16,-15-5 19 15,-9-4-20-15,-15 0 0 16,-3-19 14-16,-10-14-13 15,-1-9-1-15,-8-5-31 16,-2 1-61-16,-3-13-138 16,0 12-289-16,0 13-343 0</inkml:trace>
  <inkml:trace contextRef="#ctx0" brushRef="#br0" timeOffset="4921">3857 1748 1847 0,'0'0'298'15,"0"0"-183"-15,0 0 61 16,0 0 68-16,0 0-26 16,0 0-80-16,0 0-56 15,-21 19-3-15,46-19-44 16,12 3 22-16,22 0 7 16,20-3-6-16,18 0 4 15,17 0-20-15,17 0-20 0,13 0 23 16,12 0-43-1,31 0 5-15,-22 0-7 0,4-3 8 16,-10-3 1-16,-42 0-9 16,1 0 7-16,-28-1-16 15,-22 4-16-15,-16-5-44 16,-14 7-59-16,-28-2-204 16,-6-2-447-16,-4 5-1330 0</inkml:trace>
  <inkml:trace contextRef="#ctx0" brushRef="#br0" timeOffset="5534">3868 2609 1974 0,'0'0'370'0,"0"0"-265"16,0 0-89-16,0 0 148 16,-83-168 58-16,79 156-45 15,4 12-62-15,0 5-87 16,36 52 41-16,15 27 12 15,14 49-33-15,14 44 3 0,10 34-32 16,-2 13-13-16,-22-48 21 16,-12-48-24-16,-19-57-2 15,-7-25-2-15,5-2 2 16,-2-6 14-16,-5-14-15 16,-8-21 0-16,-6-3 13 15,-4-43-5-15,-1-32-7 16,1-24-2-16,1-23 2 15,-5-36-4-15,0-44 3 16,-3-34-11-16,6 16 11 16,6 50 0-16,2 57-6 15,2 55 0-15,8 10 6 16,5 8 16-16,4 12-15 16,9 19-1-16,9 9 15 15,12 0-3-15,13 16 18 0,14 5-12 16,9-3-9-16,15-5 4 15,7-6-13-15,3-7 6 16,1 0-6-16,-15 0 0 16,-17-11-7-16,-13-6-16 15,-18-2-53-15,-17 4-65 16,-21 0-175-16,-11 3-260 16,-13 8-313-16</inkml:trace>
  <inkml:trace contextRef="#ctx0" brushRef="#br0" timeOffset="5997">5058 2928 2177 0,'0'0'374'0,"0"0"-279"16,0 0 43-16,0 0 66 15,0 0-67-15,0 0-41 16,0 0-28-16,21 180 5 16,-14-105-22-16,-7 5-21 15,0 1 4-15,0-4-19 0,0-11-4 16,0-17-11 0,0-14 0-16,0-20 20 0,0-10-19 15,0-5-1-15,0-11 39 16,0-33-38-16,0-17 4 15,27-21-5-15,14-14 0 16,14-3-6 0,15 0 6-16,5 13-3 0,6 17 3 15,-9 25 8-15,-10 24 13 16,-11 20 16-16,-16 33 37 16,-7 41 16-16,-11 26-47 15,-7 17 5-15,-1 8-6 16,6-5-9-16,6-20-3 15,14-29-28-15,22-45-2 16,57-39 0-16,83-120-21 16,83-100-103-16,-29 12-241 15,-33 4-2772-15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1:53.65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2092 1057 2381 0,'0'0'482'16,"0"0"-384"-16,0 0 139 15,0 0 25-15,0 0-118 16,0 0-81-16,0 0-54 15,0 0-9-15,0 0-59 16,0-2-145-16,0-5-502 16,0 7-1076-16</inkml:trace>
  <inkml:trace contextRef="#ctx0" brushRef="#br0" timeOffset="154">2071 1542 1765 0,'0'0'1169'16,"0"0"-934"-16,0 0-18 16,0 0 2-16,0 0-128 15,0 0-91-15,0 0-129 16,-3-78-553-16</inkml:trace>
  <inkml:trace contextRef="#ctx0" brushRef="#br0" timeOffset="-1520">536 477 1729 0,'0'0'329'16,"0"0"-168"-16,0 0 39 16,0 0 59-16,0 0-59 15,0 0-105-15,-35 0-10 16,35 0 5-16,0 0-7 15,0 0-5-15,0 0-29 16,0 0-15-16,0 0 14 16,0 10-34-16,17 9 25 15,11 8 7-15,2 11-13 16,8 11 23-16,4 4-13 0,3 12-16 16,3 10 24-1,0-1-49-15,1 4 14 0,-4-4 2 16,3-3-18-16,-3 1 25 15,-3-7-24-15,-1-5 0 16,-7-5 28-16,-7-9-15 16,-3-10-2-16,-6-9-12 15,-4-12 7-15,-7-5 1 16,-4-1-8-16,2-9 0 16,-5 7-3-16,0-7 3 15,0 0-21-15,0 0-21 16,0 0-59-16,0 0-68 15,-15-32-117-15,4 6-459 16,5 2-349-16</inkml:trace>
  <inkml:trace contextRef="#ctx0" brushRef="#br0" timeOffset="-1070">632 1371 1527 0,'0'0'360'0,"0"0"-159"16,0 0 17-16,0 0 66 16,0 0-40-16,0 0-54 15,0 0-73-15,-69-5-35 16,69-17-16-16,0-4-23 16,18-17-25-16,15-3 9 15,12-10-6-15,8-13 24 16,8-8-44-16,8-5 11 15,4 0 5-15,-4 0-16 16,-7 11 0-16,-10 10-1 0,-17 17 1 16,-16 15-1-16,-8 11 0 15,-7 11 0-15,-4 1 0 16,0 3-15-16,-4-6-79 16,-10 0-189-16,1 0-664 0</inkml:trace>
  <inkml:trace contextRef="#ctx0" brushRef="#br0" timeOffset="-371">35 209 738 0,'0'0'1103'15,"0"0"-806"-15,0 0-68 16,0 0 43-16,0 0-24 16,0 0-89-16,0 0-46 15,-35 16-32-15,35-16 15 16,17 0-27-16,12 0-3 16,5-11 28-16,11-3-26 15,6 5-20-15,8 3-2 0,7-3-22 16,9 3 24-1,11-1-30-15,9 5-12 0,1-5 17 16,8 0-16-16,-5 5 1 16,2-2-1-16,-12 4-7 15,-7 0 16-15,-11 0-10 16,-14 13-6-16,-12-1 23 16,-13-2-16-16,-11-4 1 15,-12-6-7-15,-2 0 5 16,-4 0 17-16,-3 0-22 15,0 0-2-15,0 0-1 16,0 0-77-16,-3-10-77 16,0 4-183-16,-1 3-840 0</inkml:trace>
  <inkml:trace contextRef="#ctx0" brushRef="#br0" timeOffset="2942">3002 387 1677 0,'0'0'293'16,"0"0"-179"-16,0 0 33 0,0 0 86 16,0 0-70-1,0 0-36-15,0 0-54 0,0 0-38 16,-24 149 51-16,24-50-26 15,10 25-5-15,1 13 1 16,-1-4-38-16,-2-6 15 16,-2-14-33-16,4-16 0 15,4-19 22-15,4-30-22 16,-1-17-30-16,10-22-51 16,4-9-132-16,14-55-108 15,-7-16-370-15,-11-4-1087 0</inkml:trace>
  <inkml:trace contextRef="#ctx0" brushRef="#br0" timeOffset="3332">2816 993 1468 0,'0'0'523'15,"0"0"-440"-15,0 0-42 16,0 0 95-16,0 0-1 15,0 0-57-15,0 0-27 16,225-32-7-16,-168 20-26 16,2 1 12-16,-7 6-14 15,-4 5-2-15,-7 7 10 16,-6 27-12-16,-11 19 29 16,-3 15 18-16,-11 10-27 15,-2 5-31-15,-8-5-1 16,0-13-34-16,0-16 34 0,0-26-1 15,0-17 1-15,0-6 12 16,0-33 9-16,0-31-2 16,0-25-19-16,0-8 1 15,0-2 35-15,9 6-12 16,12 15-2-16,3 21 29 16,3 18-36-16,5 19-4 15,10 18-11-15,30 2-145 16,-10 13-228-16,-4 8-725 0</inkml:trace>
  <inkml:trace contextRef="#ctx0" brushRef="#br0" timeOffset="4124">4113 1188 1585 0,'0'0'273'15,"0"0"-147"-15,0 0-55 16,0 0 40-16,0 0-5 16,0 0-38-16,0 0-67 15,190-111 1-15,-121 54 17 16,3-5-18-16,-3-15 0 16,-7 2 6-16,-17-9 2 15,-15 3 8-15,-18 4 15 16,-12 2 83-16,0 7 23 15,-24 9 16-15,-8 15-39 16,-2 17-6-16,-1 18-25 16,-7 9 13-16,2 5-59 15,-6 43-4-15,1 29-13 0,8 17-21 16,10 20 15-16,13 16-15 16,14 10 8-16,0 3-17 15,14-11 9-15,23-6-17 16,8-28-30-16,14-30-42 15,3-29-8-15,10-39 10 16,0-10-4-16,2-49 40 16,-10-24 18-16,-14-11 33 15,-23-1 6-15,-24 4-6 16,-3 20 58-16,-24 9 26 16,-24 21-6-16,-5 18 15 15,-1 19-57-15,6 4 0 16,9 4-18-16,15 25-11 0,21-1-14 15,3 6 4 1,18 1-42-16,30-6 1 0,14 0-29 16,7-3 7-16,3-12 39 15,-6 5 2-15,-12 0 16 16,-4 4 0-16,-14 4 4 16,-12 4-1-16,-6 2 12 15,-12 2 12-15,-1-2-4 16,-5 0-13-16,0-9-2 15,0-5-26-15,0-13-100 16,0-6-153-16,3-25-335 16,1-6-1220-16</inkml:trace>
  <inkml:trace contextRef="#ctx0" brushRef="#br0" timeOffset="5367">4124 0 1277 0,'0'0'361'0,"0"0"-168"16,0 0-45-16,0 0 49 15,0 0 20-15,-21 172-45 16,13-44-21-16,2 59-29 0,3 52-19 16,-4 21-26-16,-1-17-21 15,5-64-32-15,-3-62 5 16,2-35-29-16,0-22-14 15,4-1-40-15,0-19-141 16,0-5-337-16,17-26-580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2:07.83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0 575 1872 0,'0'0'278'0,"0"0"-219"15,0 0-37-15,0 0 139 16,0 0 20-16,0 0-105 16,0 0-41-16,60 200-7 15,-54-136-1-15,0-9-3 16,-2-8-23-16,0-13-1 0,-4-13-1 15,0-14-12 1,0-7 13-16,0-4 7 0,0-26 1 16,0-16-9-16,0-8 2 15,4-8-1-15,5-3 12 16,12 3-2-16,3 7-4 16,11 7 6-16,7 14-11 15,3 19 16-15,6 6-5 16,-3 9-2-16,-3 9 35 15,-7 29-23-15,-11 14 28 16,-9 10 17-16,-12 3-12 16,-6 1 8-16,0-8-50 15,0-8-12-15,0-13-2 0,11-8-44 16,5-20-127 0,23-9-195-16,-4-9-266 0,-1-17-1217 15</inkml:trace>
  <inkml:trace contextRef="#ctx0" brushRef="#br0" timeOffset="434">842 590 1852 0,'0'0'299'16,"0"0"-209"-16,0 0 94 15,0 0-4-15,0 0-19 0,0 0-84 16,0 0-17-16,69 202-32 16,-69-153-22-16,0-8-6 15,-3-6-18-15,0-15-21 16,-1-13-25-16,4-7 64 16,0 0-20-16,0-30 20 15,0-18-4-15,0-7-4 16,13-11 8-16,14 1 0 15,5-3 1-15,7 13 17 16,-2 7 22-16,1 18-4 16,4 10 15-16,-4 20 18 15,-8 0-7-15,-2 13-3 16,-11 30 13-16,-2 10 12 0,-3 13-4 16,0 4-54-16,-3 1-13 15,6-7-5-15,-6-9-8 16,6-12 0-16,-1-11-16 15,-4-10-87-15,17-22-70 16,-3 0-350-16,0-16-145 0</inkml:trace>
  <inkml:trace contextRef="#ctx0" brushRef="#br0" timeOffset="773">1469 0 2109 0,'0'0'495'0,"0"0"-419"16,0 0 104-16,0 0 47 15,0 0-89-15,0 0-108 16,0 0 21-16,122 90-5 16,-68-34-4-16,2 8 8 15,-1 14-11-15,-2 10-26 16,-13 8 44-16,-5 9-31 16,-14 13-5-16,-21 4-21 15,0 5-62-15,-63 22-34 0,-2-27-417 16,-1-33-835-16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1:59.94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9 834 1744 0,'0'0'297'16,"0"0"-228"-16,0 0 73 16,0 0 46-16,0 0-79 0,-4 194-65 15,4-132-23 1,0-4 19-16,0 2-39 0,0-23 0 16,0-6 16-16,4-16-16 15,-1-8-1-15,5-7-6 16,-2 0 6-16,4-34 12 15,4-13-12-15,1-12 0 16,5 0 1-16,-4-3 12 16,8 11-13-16,-3 12 1 15,3 17-1-15,2 16 15 16,1 6-8-16,0 21-7 16,4 25 30-16,1 18-4 0,-5 4-13 15,-6 4 1 1,-1-5-13-16,-10-14 4 0,-2-10-5 15,-8-17-20-15,0-17 20 16,0-9 2-16,-11 0 16 16,-7-35-17-16,-1-20 19 15,5-7 4-15,10-7-23 16,4-2-1-16,0 10 17 16,13 10-11-16,26 14 6 15,5 15-11-15,8 19 5 16,0 3 5-16,0 22-10 15,-4 27 10-15,-7 4-3 16,-9 13-7-16,-4 2 38 0,-11-6-16 16,-7-6-23-1,-7-10 0-15,5-11-35 0,-5-13-110 16,13-22-141-16,-1 0-372 16,2-20-1124-16</inkml:trace>
  <inkml:trace contextRef="#ctx0" brushRef="#br0" timeOffset="695">1241 1006 2022 0,'0'0'355'15,"0"0"-176"-15,0 0 21 16,0 0 14-16,0 0-48 0,-208 22-79 15,171 5-53 1,13 17 1-16,6 2-35 0,15 0-5 16,3 5 4-16,7-8-66 15,26-2-62-15,9-21-58 16,3-6-14-16,-1-14-9 16,-2-7-21-16,-4-33 55 15,-14-9 112-15,-6-1 41 16,-8 3 23-16,-10 12 117 15,0 15 84-15,0 4 88 16,0 16-82-16,0 0-92 16,0 16-50-16,0 11-40 0,0 14-16 15,11-1-9 1,13-5-3-16,3-8-25 0,5-11-107 16,2-14 50-16,-4-2 34 15,5-9-17-15,-4-18 22 16,-3-17 5-16,-4 4 38 15,-3 5 3-15,-11 8 6 16,1 5 64-16,-8 12 26 16,0 10-1-16,4 0-37 15,4 19-22-15,2 21 9 16,8 2-6-16,8 0-38 16,4-2-1-16,9-9 0 15,3-14-9-15,6-17-33 0,-2 0-11 16,-4-13 15-16,-5-22 15 15,-8-5-4-15,-8 1 12 16,-9 1 15 0,-9 9 23-16,-6 8 36 0,0 11 36 15,0 10 11-15,0 0-22 16,0 26-61-16,0 10-7 16,0 18 5-16,0-5-15 15,0 1-5-15,0-4 1 16,6-18-2-16,9-6-35 15,-6-10-89-15,-1-12-106 16,-4 0-293-16,-4-18-405 0</inkml:trace>
  <inkml:trace contextRef="#ctx0" brushRef="#br0" timeOffset="1073">809 850 1998 0,'0'0'278'0,"0"0"-210"16,0 0-37-16,0 0 128 16,0 0-61-16,65-171-50 15,-23 141-48-15,0 8-10 16,-1 1-27-16,-2 14-148 0,-6-2-50 15,2 5-15 1,-4 2 37-16,-4-2 1 0,2-5 19 16,-5-3 99-16,0-5 94 15,-8 4 29-15,1-4 144 16,-5 8 55-16,0 9-35 16,3 0 35-16,6 0-42 15,9 0-14-15,8 6-7 16,4 7-44-16,6-4-25 15,3-2-53-15,5-7-30 16,31-7-13-16,-12-21-232 16,-9-1-454-16</inkml:trace>
  <inkml:trace contextRef="#ctx0" brushRef="#br0" timeOffset="1933">3124 182 1069 0,'0'0'734'16,"0"0"-599"-16,0 0-30 16,0 0 90-16,-172 204-9 15,130-96-30-15,12 25-26 16,9 10-14-16,10 3-47 16,11-7-15-16,0-14-9 15,0-20-45-15,24-18-2 0,8-22-7 16,9-19-119-16,28-41-104 15,-7-5-264-15,-7-9-536 0</inkml:trace>
  <inkml:trace contextRef="#ctx0" brushRef="#br0" timeOffset="2958">3369 869 1721 0,'0'0'243'0,"0"0"-151"15,0 0 23-15,0 0 64 16,90 159-64-16,-72-104-51 16,-6-2-56-16,0-2 7 15,-6-9-8-15,-6-2-6 16,0-18-1-16,0-9 1 15,0-13-1-15,0 0 24 16,-3-28-24-16,0-25 0 16,3-12 0-16,0-10 0 15,3-8 7-15,21 14-5 16,6 7 7-16,9 9 14 16,2 25-8-16,1 19 3 0,3 9-17 15,3 0 5-15,0 34 22 16,-4 7 55-16,1 12-42 15,-10 6-14-15,-4-4-25 16,-14 7 13-16,-7-13-15 16,-5 1-33-16,-5-12-25 15,0-16 19-15,0-13 31 16,0-9 1-16,9-3-11 16,6-37-3-16,6-14-6 15,12-10-8-15,6-14 17 16,9-3-89-16,8-2-2 15,1-4 16-15,9 1 31 16,-4-3 54-16,-10 12 8 0,-14 9 6 16,-14 13 88-1,-21 17-7-15,-3 12 30 0,0 5 20 16,-27 15-31-16,-8-3 5 16,-2 9-41-16,-5 0 5 15,4 15 14-15,8 32-89 16,2 18 6-16,7 16 8 15,10 9-14-15,8 10-10 16,3-2 9-16,0 4 1 16,0 0-1-16,0-5-68 15,0-16-19-15,0-9-15 16,0-30 12-16,0-20 35 16,0-15-32-16,3-7 48 15,15-16 30-15,3-24 8 16,3-12 2-16,6-2 0 0,2-5 2 15,2 10 5 1,4 5-7-16,1 10 0 0,-6 15-1 16,-1 13 1-16,-1 6 0 15,-1 6 26-15,2 27 69 16,-5 9-64-16,5 0-10 16,-8 3-10-16,3-8 1 15,1-3-12-15,-1-16-20 16,5-1 5-16,-5-17-58 15,3 0-13-15,-1-12-32 16,-2-23 28-16,-3-3 20 16,-6-2 42-16,-5 3 28 15,-2 12 18-15,-8 6 43 0,-3 19 90 16,0 0-44 0,0 26-38-16,0 23 45 0,0 6-43 15,0 9-33-15,0-9-12 16,0-8-13-16,0-10-5 15,3-12-8-15,9-19-35 16,4-6-63-16,4-22-153 16,-2-18-214-16,-7-7-776 0</inkml:trace>
  <inkml:trace contextRef="#ctx0" brushRef="#br0" timeOffset="3109">4966 770 626 0,'0'0'1555'0,"0"0"-1246"16,0 0-165-16,0 0 13 16,0 0-83-16,0 0-74 15,0 0-241-15,-41-27-473 16,58 27-1084-16</inkml:trace>
  <inkml:trace contextRef="#ctx0" brushRef="#br0" timeOffset="3454">5235 1028 1446 0,'0'0'280'0,"0"0"-163"16,0 0 34-16,0 0 99 0,0 180-144 16,0-152-55-16,0-7-38 15,0-9-12-15,0-12 47 16,-6 0-21-16,3-5-21 15,3-36-6-15,0-9-5 16,0-5-2-16,16-8-5 16,19 1 12-16,7 9-11 15,-1 20 11-15,1 15 0 16,-2 18 29-16,1 0 23 16,-5 30 101-16,-9 19-37 15,-10 11-35-15,-7 4 21 16,-7 2-72-16,-3-7-11 15,0-12-19-15,0-20-24 0,0-11-102 16,0-16-136 0,0-16-223-16,0-18-1534 0</inkml:trace>
  <inkml:trace contextRef="#ctx0" brushRef="#br0" timeOffset="3636">4829 136 2293 0,'0'0'267'16,"0"0"-267"-16,0 0-13 16,245 99-2-16,-122-67-206 0,-5-2-788 15</inkml:trace>
  <inkml:trace contextRef="#ctx0" brushRef="#br0" timeOffset="4859">6468 830 2039 0,'0'0'252'15,"0"0"-190"-15,0 0-16 16,0 0 62-16,0 0 7 15,0 0-82-15,126 166-21 16,-112-112 10-16,-4-8-22 16,-2-10-21-16,-8-10-12 15,3-11-25-15,-3-15 55 16,0 0 3-16,0-25 13 16,0-21 0-16,0-12-13 15,0-9 0-15,0 1 1 0,7 5 0 16,10 12 22-16,7 14-17 15,0 21 12-15,3 14 22 16,2 0-21-16,-2 30 2 16,4 19 2-16,-2 18 11 15,1 3 9-15,-6 6-43 16,0-2 5-16,-3-10-20 16,-4-8-9-16,-7-16-19 15,-2-8-18-15,-2-16-20 16,4-16 45-16,4 0-39 15,10-28 40-15,12-32 13 16,9-11-12-16,3-13-9 16,11-15-9-16,-2-7 17 0,-1-2-14 15,-1 5-26-15,-10 7 52 16,-10 15 23-16,-11 19 51 16,-15 20 61-16,-9 7 33 15,0 12 8-15,-3 17-8 16,-21 1-6-16,-3 5-54 15,-8 5-31-15,4 33-26 16,-1 8 0-16,8 13-22 16,4 7 0-16,7 5-6 15,2 3 0-15,7 2-1 16,4 2 1-16,0-1-37 16,0-4-62-16,0-7-10 15,0-13 5-15,0-13 41 0,12-18-56 16,0-19-28-16,3-3 101 15,6-10 37-15,-1-23 9 16,1-5 0-16,3-1 1 16,0 1 22-16,-3 9-10 15,0 11 60-15,-8 18-6 16,1 0-27-16,0 9 51 16,-4 25-11-16,1 10-22 15,-1 0-14-15,4-2-32 16,2-1-12-16,5-18 0 15,3-11-54-15,5-12 5 16,1 0-11-16,2-28-3 16,-1-16 22-16,-4-6 18 0,-3-1 13 15,-3 0 9-15,-10 11 1 16,-5 12 52-16,-3 14 66 16,-3 14 31-16,0 0-55 15,0 23-68-15,0 20 16 16,0 10-2-16,12-3-39 15,12 0 17-15,9-13-18 16,20-8-4-16,5-16-2 16,7-13-11-16,-5 0-27 15,-9-13 3-15,-13-20 14 16,-7 0 17-16,-11-2 8 16,-5 6 2-16,-9 13 44 15,-6 5 36-15,0 9 27 0,0 2-26 16,0 2-42-1,0 25-2-15,0 6-37 0,0 0 10 16,0 2-27 0,0-6 14-16,0-8-68 0,0-6-104 15,7-15-207-15,-3 0-289 16,-4-3-1235-16</inkml:trace>
  <inkml:trace contextRef="#ctx0" brushRef="#br0" timeOffset="5033">8212 574 1952 0,'0'0'374'0,"0"0"-242"0,0 0 30 16,0 0 6-16,0 0-36 16,0 0-83-16,0 0-49 15,163 156-119-15,-163-104-218 16,0-12-729-16</inkml:trace>
  <inkml:trace contextRef="#ctx0" brushRef="#br0" timeOffset="6002">9030 279 1510 0,'0'0'263'16,"0"0"-131"-16,0 0 34 15,0 0 21-15,0 0-12 16,0 0-51-16,-16 190-9 16,16-94-43-16,0 0-41 15,0 0 6-15,0 1-35 16,3-13 23-16,7-13-25 0,1-18-5 16,-5-16 4-16,-3-18 1 15,1-19-1-15,4 0 0 16,1-35 1-16,2-20 10 15,5-14-10-15,2-1 0 16,3 2 13-16,0 11-12 16,3 13 0-16,3 17 17 15,2 18-11-15,-2 9 21 16,3 0-28-16,-3 36 0 16,-6 10 16-16,-3 9-16 15,-12 2 15-15,-6-1-15 16,0-4 0-16,-16-3 13 15,-19-10-12-15,-7-8-1 16,-6-13 15-16,0-11-9 16,4-7 9-16,2 0-15 0,12-28-5 15,9-10-22-15,13 2-85 16,8-19-196-16,29 13-291 16,4 2-1232-16</inkml:trace>
  <inkml:trace contextRef="#ctx0" brushRef="#br0" timeOffset="6198">9596 869 1696 0,'0'0'261'0,"0"0"-92"0,0 0 35 15,0 0-5-15,18 161-77 16,-18-123-93-16,3-7-29 15,0-9-105-15,4-17-177 16,-4-5-225-16,2 0-1194 0</inkml:trace>
  <inkml:trace contextRef="#ctx0" brushRef="#br0" timeOffset="6337">9513 531 1914 0,'0'0'337'0,"0"0"-259"16,0 0-49-16,0 0-29 0,0 0-86 16,0 0-250-16,0 0-1486 15</inkml:trace>
  <inkml:trace contextRef="#ctx0" brushRef="#br0" timeOffset="6961">9769 916 1508 0,'0'0'217'0,"0"0"-119"16,0 0 24-16,0 0-14 15,0 0-29-15,0 0-43 16,197-5-27-16,-152-17 16 16,-12-4-25-16,-5-6 2 0,-17 2 32 15,-11-5 7-15,0 5 45 16,-27 5 30-16,-18 9-45 15,-5 9 42-15,-4 7-13 16,-5 7-31-16,7 34-18 16,11 8-32-16,13 9-10 15,17 6-9-15,11-3 1 16,15-8-8-16,29-6-35 16,11-16-36-16,11-12 10 15,4-19-89-15,-1 0-33 16,0-19-8-16,-4-16 88 15,-2-8 92-15,-9-3 12 16,-3 2 6-16,-12 4 11 16,-9 12 32-16,-12 15 36 15,-4 13-9-15,-11 7 35 0,-3 34 40 16,0 11-60-16,0 7-45 16,-6-4-9-16,-5-7-17 15,4-12-5-15,1-17-9 16,6-13 0-16,0-6 15 15,0 0-15-15,0-43-5 16,0-4-1-16,6-15 6 16,15-9 0-16,0 5 6 15,6 12 2-15,0 6 30 16,2 18-26-16,-2 17 11 16,0 13 2-16,1 0 11 15,-4 34 50-15,0 14-6 0,-3 3-15 16,-7 2-8-16,-4-1-56 15,-6-1-1-15,-4-15-22 16,0-1-136-16,-24-16-114 16,-8-16-407-16,-1-3-1200 0</inkml:trace>
  <inkml:trace contextRef="#ctx0" brushRef="#br0" timeOffset="7199">9700 571 1077 0,'0'0'1095'16,"0"0"-960"-16,0 0-104 0,0 0 129 16,0 0 39-16,231-195-91 15,-169 163-32-15,-7 14-19 16,-11 14-51-16,-5 4-6 15,-4 4-112-15,5 23-126 16,-5 6-287-16,-8-20-293 0</inkml:trace>
  <inkml:trace contextRef="#ctx0" brushRef="#br0" timeOffset="7306">10504 240 1642 0,'0'0'290'16,"0"0"-172"-16,0 0-8 0,179-159-110 15,-110 113-73-15,-4 11-611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2:11.46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1987 292 2097 0,'0'0'370'15,"0"0"-248"-15,0 0 61 16,0 0-35-16,0 0-148 16,0 0-115-16,0 0-492 0,3 6-575 15</inkml:trace>
  <inkml:trace contextRef="#ctx0" brushRef="#br0" timeOffset="160">2131 612 2134 0,'0'0'502'15,"0"0"-351"-15,0 0-69 16,0 0-82-16,0 0-25 15,0 0-624-15,0 0-1422 0</inkml:trace>
  <inkml:trace contextRef="#ctx0" brushRef="#br0" timeOffset="-1452">200 389 1380 0,'0'0'403'16,"0"0"-195"-1,0 0 7-15,0 0 32 0,0 0-42 16,0 0-57-16,-52 0-42 16,52 0-46-16,0-13-17 15,10-6 3-15,11-4-16 16,11 3 12-16,-2 1-24 16,9 10-4-16,-6 0-1 15,3 9-11-15,-1 2-2 16,-5 26 9-16,-6 13-9 15,-3 2 25-15,-11 10-24 16,-10-3-1-16,0-4 28 0,-4 4-22 16,-20-10-6-1,-6-9 13-15,-5-5-12 0,-4-12 13 16,6-7-14-16,-2-7 0 16,1 0 20-1,10 0-20-15,0 0-1 0,9 0-32 16,9-7-29-16,6 5-53 15,6-10-236-15,30-8-293 16,0 5-205-16</inkml:trace>
  <inkml:trace contextRef="#ctx0" brushRef="#br0" timeOffset="-1049">901 321 347 0,'0'0'1260'0,"0"0"-1089"16,0 0-64-16,0 0 204 16,0 0-33-16,0 0-111 15,0 0-33-15,-56-48 0 16,32 39-36-16,0 2-65 15,-4 7 10-15,1 0 18 16,-8 0-28-16,1 0-10 16,-1 16 10-16,5 25-12 15,6-1 24-15,6 9-36 0,7 6 1 16,11-7 18 0,0 8-17-16,0-13-4 0,24-2 2 15,8 0-8-15,6-14 37 16,10-5-37-16,4-9-1 15,4-13 0-15,1 0-6 16,2 0-63-16,-4-13-115 16,1-36-182-16,-18 8-412 15,-14 5-1134-15</inkml:trace>
  <inkml:trace contextRef="#ctx0" brushRef="#br0" timeOffset="-327">0 0 1528 0,'0'0'289'0,"0"0"-175"0,0 0 94 16,0 0 21-16,0 0-95 16,0 0-61-16,0 0 7 15,-7 16 25-15,38-14 8 16,4 5-47-16,10 0-2 16,6-3 33-16,5-4-46 15,10 0-13-15,6 0 1 16,3 0-26-16,5 0 28 15,0 0-41-15,-2 0 0 16,-9 0 9-16,-7 0-9 16,-6 0-1-16,-16 0-1 15,-4 0 2-15,-9 0 4 16,-10 0-4-16,-7 0 0 16,-2 0 8-16,-8 0 3 15,0 0 12-15,0 0 9 0,0 0-32 16,0 0 0-16,0-7-83 15,0 1-254-15,0 1-539 16,0 3-1085-16</inkml:trace>
  <inkml:trace contextRef="#ctx0" brushRef="#br0" timeOffset="1534">2883 562 1423 0,'0'0'322'0,"0"0"-230"15,0 0-29-15,0 0 148 16,0 0-10-16,0 0-32 15,0 0-44-15,125 37-23 16,-73-31 27-16,10-1-56 16,10-5-31-16,5 0 12 15,1 0-24-15,9 0-20 16,-1 0 2-16,4 0-11 0,-4 0 12 16,4-7-13-1,-4 0 0-15,-3-5 11 0,1 3-11 16,-6 2-2-16,2 7-4 15,-5 0 12-15,5 0-7 16,-1 0 1-16,4 7-2 16,0 8 1-16,0-2 1 15,-1-4 0-15,1-4-12 16,-3-5 12-16,-5 0-1 16,-6 0-4-16,-3 0 4 15,-10 0-5-15,-5 0 5 16,0-5 1-16,-3 3 0 0,2 2 0 15,-2 0 2 1,0 0-2-16,0 0-1 0,5 0 1 16,-2 0 0-16,11 0 1 15,-1 0-1-15,5 0 0 16,4 0 8-16,-6 0-8 16,7 0-1-16,-6 0 0 15,-4 0 1-15,1 0 0 16,1 2 0-16,-4-2 0 15,2 0 0-15,-2 0 6 16,3 0 4-16,-2 0-7 16,-3 0 5-16,-1 0 8 15,-4 0-16-15,-1 0 0 0,-6 0 27 16,-1 0-26 0,-5 0 12-16,2 5-6 0,-2-5 2 15,-2 0 32-15,1 0-40 16,4 0 8-16,-1 0 31 15,1-12-20-15,-1 3-14 16,-1-3 4-16,-4-4-8 16,-9 10 17-16,-3 6-19 15,-7-6-7-15,4 6 6 16,6 0-52-16,12 0-35 16,6 0-20-16,14 0-30 15,2 0 68-15,-2 0-10 16,-3 0-8-16,-19 0-40 15,-16-7-427-15,-21-7-1338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2:15.46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221 99 506 0,'0'0'1011'16,"0"0"-811"-16,0 0-104 0,0 0 15 16,0 0 43-16,0 0-17 15,-60-9-63-15,51 9-22 16,-6 15 38-16,-2 5-27 15,-4 7-23-15,0 16 24 16,-3 13-12-16,3 19-3 16,5 15-7-16,2 8-6 15,11 5 10-15,3-1-45 16,0-17-1-16,27-11 0 16,21-17-16-16,50 5-133 15,-17-13-187-15,-4-20-361 0</inkml:trace>
  <inkml:trace contextRef="#ctx0" brushRef="#br0" timeOffset="1747">842 251 1213 0,'0'0'552'15,"0"0"-361"-15,0 0-13 16,0 0 38-16,0 0-49 15,0 0-58-15,0 0-2 16,-21 172-4-16,21-90-30 16,0-5-4-16,13 5-37 15,4-18-22-15,-2-4 10 16,-1-16-20-16,-1-5-21 16,1-4-141-16,-1-6-303 0,-5-15-363 15</inkml:trace>
  <inkml:trace contextRef="#ctx0" brushRef="#br0" timeOffset="2073">568 590 1573 0,'0'0'352'15,"0"0"-262"-15,0 0 34 16,0 0 135-16,0 0-67 15,0 0-85-15,194 25-49 16,-118-25-31-16,0 0 4 16,4 0-29-16,-8 0 4 15,-10-7-4-15,-11 4-1 0,-16 3-2 16,-11 0 1-16,-14 12 0 16,-7 22 30-16,-3 7-1 15,0 2 9-15,0 5 15 16,0 1-32-16,-3-10-8 15,-3-10-12-15,6-9-1 16,0-5 0-16,0-10-115 16,3-5-143-16,14 0-297 15,-4-5-70-15</inkml:trace>
  <inkml:trace contextRef="#ctx0" brushRef="#br0" timeOffset="2216">1134 359 1654 0,'0'0'360'16,"0"0"-169"-16,0 0 12 16,0 0-147-16,0 0-56 15,0 0-259-15,0 0-141 16,101 44-1120-16</inkml:trace>
  <inkml:trace contextRef="#ctx0" brushRef="#br0" timeOffset="2913">1438 671 1219 0,'0'0'280'16,"0"0"-106"-16,0 0-42 15,0 0-6-15,0 0-37 0,0 0-47 16,0 0-23-16,4 117-17 16,-4-117-2-16,0 0 6 15,0 0-6-15,0-12-19 16,0-16 19-16,0-5 0 15,6-9 35-15,12 11-7 16,2 13 46-16,8-1 28 16,-1 19-19-16,5 0 18 15,-5 6-42-15,3 29-11 16,-4 5 7-16,-7 7-37 16,-1 3-8-16,-7-1-10 15,-8-10-4-15,1-4-10 16,-1-6-57-16,-3-17-38 15,3-10 26-15,8-2-21 0,2-9-14 16,8-25-13-16,11-25 24 16,5-5 27-16,1-4-77 15,0-14-20-15,-4 4 72 16,-2 4 101-16,-8 9 4 16,-6 4 152-16,-9 4 44 15,-6 16 16-15,2 0 38 16,-5 20-43-16,0 0-12 15,0 14-49-15,0 7-10 16,0 0-34-16,-11 7-50 0,-7 26-25 16,1 17-27-1,1 6 0-15,-2 13 8 0,7 2-8 16,5 1-7-16,2-1 5 16,4-3-69-16,0-17-30 15,0-12-20-15,0-17-23 16,7-10 17-16,7-12 34 15,10 0 51-15,3-27 41 16,12-8 1-16,6 7 13 16,3 3 15-16,8 10 78 15,-2 8 56-15,-1 7-104 16,-8 0-31-16,-12 22 39 16,-9 11 1-16,-6 3-12 15,-9-8-44-15,-4-4-2 16,-5-8-9-16,0-3-60 0,0-13-66 15,0 0-133-15,-5 0-486 16</inkml:trace>
  <inkml:trace contextRef="#ctx0" brushRef="#br0" timeOffset="3101">1230 118 2013 0,'0'0'273'15,"0"0"-191"-15,0 0 71 0,250-60-153 16,-127 30-77 0,-6 2-1101-16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2:20.32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1888 0,'0'0'352'0,"0"0"-352"0,0 0-75 16,0 0-519-16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7:01.97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1011 1575 0,'0'0'298'0,"0"0"-163"16,0 0-112-16,0 0 39 16,0 0 84-16,0 0-49 15,189-171-26-15,-145 171-14 16,-5 0-35-16,-12 26 44 15,-13 29 2-15,-7 10-40 16,-7 13 17-16,0-1-45 16,0-6 12-16,0-11-12 15,-3-11 0-15,3-17-4 16,0-18 4-16,0-14-35 16,0 0 34-16,0-21 2 15,0-26-3-15,9-15 1 16,6-6 1-16,-1-3 27 15,-1 5 8-15,4 14-2 0,1 11 16 16,6 13-35 0,0 22 1-16,7 6-15 0,1 13 0 15,1 30-7-15,-1 16 7 16,-5 5-32-16,-6 5 7 16,-3-4 1-16,-9-11-7 15,-2-18 10-15,1-10 18 16,-8-20-6-16,0-6 18 15,0-6 1-15,0-34 5 16,0-15-14-16,-8-11 34 16,8-14-9-16,0 1 13 15,0 2 24-15,29 10-57 0,7 12 19 16,6 19 8 0,6 13-4-16,2 23 7 0,-6 0-23 15,1 44-7-15,-3 24 52 16,-5 16-57-16,-2 9 7 15,-5-3-8-15,-6-4 1 16,0-11-2-16,-3-16-14 16,-3-15-17-16,-4-19-2 15,-8-16-63-15,1-9 24 16,-7 0 40-16,0-22-4 16,0-8-34-16,0-8-55 15,0-9-30-15,0 10-93 16,0 5-262-16</inkml:trace>
  <inkml:trace contextRef="#ctx0" brushRef="#br0" timeOffset="887">1675 890 1936 0,'0'0'488'0,"0"0"-418"16,0 0 94-16,0 0 119 16,0 0-100-16,-220-69-78 15,157 100-60-15,6 31-15 16,12 17 34-16,13 11-64 16,19 0 0-16,13-4-11 15,0-11 11-15,37-22-65 16,19-20-19-16,9-22-26 15,11-11-23-15,0-23-95 16,-4-23-5-16,-9-8 124 16,-15-8 58-16,-18 0 51 0,-12 0 46 15,-15 11 88-15,-3 5 98 16,0 19-27-16,-16 15 0 16,-5 12-24-16,0 0-102 15,4 37-35-15,10 15-43 16,7 8 8-16,0 5 2 15,13-2-11-15,26-8-44 16,12-11-2-16,11-16-7 16,7-22 22-16,5-6-3 15,-2-14-7-15,-7-25 35 16,-7-10-22-16,-13-10 17 16,-10-1 10-16,-14 1 2 15,-12 14 20-15,-4 10 42 0,-5 19 13 16,0 12 52-16,0 4-95 15,0 22-26-15,0 24 1 16,0 14-7-16,13 5-2 16,19 0 1-16,13-9-26 15,6-13 25-15,11-17-74 16,-4-20 20-16,1-6 1 16,-4-15-19-16,-6-29 19 15,-7-8 3-15,-15-7 49 16,-6 2-16-16,-12 5 36 15,-9 15 23-15,0 12 58 16,0 18-10-16,-3 7 21 16,-6 23-82-16,-3 29-28 0,9 13 48 15,3 10-41-15,0-4 11 16,15-9-18-16,18-14-4 16,12-12 4-16,3-19-48 15,5-17-18-15,1-29-111 16,-12-17-429-16,-15-12-404 0</inkml:trace>
  <inkml:trace contextRef="#ctx0" brushRef="#br0" timeOffset="1286">1597 455 1551 0,'0'0'282'16,"0"0"-158"-16,0 0 73 16,0 0 72-16,0 0-151 0,0 0-56 15,0 0-22-15,42-72 4 16,-2 63 26-16,-2 2-58 16,0 2-12-16,-10 1 38 15,-8 4-38-15,-5 0-1 16,-2 0-53-16,4 0-143 15,14 0-108-15,-6 0-194 16,2-9-463-16</inkml:trace>
  <inkml:trace contextRef="#ctx0" brushRef="#br0" timeOffset="1487">1979 212 1542 0,'0'0'485'16,"0"0"-187"-16,0 0 11 0,0 0-71 15,0 0-59 1,0 0-52-16,0 0-59 0,170-33 45 15,-116 48-75 1,6-1-26-16,-6-3 13 0,-1-4-23 16,-8-7 4-16,-8 0-6 15,-2 0-47-15,-8-14 4 16,0-7-99-16,5-10-108 16,16-28-107-16,-6 9-236 15,-5-1-802-15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2:19.61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282 579 1536 0,'0'0'302'16,"0"0"-183"-16,0 0 39 15,0 0 128-15,0 0-98 16,0 0-45-16,0 0-43 15,-51-106-47-15,19 106 2 16,-5 0 3-16,-1 21-10 16,-4 6-15-16,12 15-24 15,1-2 0-15,16 4-9 16,7-4-10-16,6 4 8 16,0-4-13-16,13-7-20 15,19-4-27-15,-2-14-42 16,8-2-37-16,-4-13-40 15,5 0-21-15,-6-15 32 0,2-27 10 16,-4-10 102-16,-2-13 32 16,-5-12 22-1,-7-4 4-15,-4-4 88 0,-2 6 75 16,-8 10 38-16,-3 19-16 16,0 16-43-16,0 19 30 15,0 15-41-15,0 0-65 16,0 22-35-16,0 27-29 15,0 16 20-15,0 13-22 16,0-1 14-16,4 1-4 16,16-6-10-16,4-10-12 15,0-13-36-15,4-18-35 16,0-11-37-16,0-20-44 16,-1 0-6-16,0-23 88 15,-3-18 42-15,-6-8 21 0,-4 2 19 16,-8 10 15-16,-2 13 62 15,-4 14 20-15,0 10 13 16,0 7-32-16,0 36-57 16,0 5-5-16,0 12 7 15,0 4-14-15,11-13 12 16,10-11-21-16,6-12-1 16,6-15-25-16,9-13-38 15,3-6-20-15,-4-38-2 16,-2-2 28-16,-9-10 46 15,-6 3-3-15,-6 2 15 16,-4 15 77-16,-7 11 45 0,-7 16 32 16,0 9-25-16,0 0-70 15,3 6-9-15,0 29-29 16,5 2-5-16,2 3 11 16,4-6-22-16,4-3-5 15,6-7-89-15,13-10-198 16,-2-5-410-16,0-3-1068 0</inkml:trace>
  <inkml:trace contextRef="#ctx0" brushRef="#br0" timeOffset="346">1503 631 1837 0,'0'0'542'16,"0"0"-404"-16,0 0 77 0,0 0 30 15,0 0-69-15,-203 56-87 16,173-19-35-16,12 4-29 16,15-2-24-16,3-1-1 15,3-7-57-15,31-9 3 16,7-16-51-16,7-6-64 16,2 0 8-16,-5-6 26 15,-8-12 70-15,-9 2 57 16,-7-3 0-16,-8 16 8 15,-10-3 72-15,2 6 22 16,-5 0-9-16,0 0-33 16,0 19 42-16,0 2-16 15,0 7-48-15,0-12-18 0,3 3-12 16,4-5-75-16,-7-1-127 16,3-10-292-16,-3 1-283 0</inkml:trace>
  <inkml:trace contextRef="#ctx0" brushRef="#br0" timeOffset="562">852 292 1646 0,'0'0'626'16,"0"0"-564"-16,0 0 15 0,0 0 94 15,0 0-22-15,0 0-88 16,203 41-28-16,-182-5-23 16,-6 12-10-16,-15 46-201 15,0-8-412-15,0-8-1201 0</inkml:trace>
  <inkml:trace contextRef="#ctx0" brushRef="#br0" timeOffset="3394">4834 631 1610 0,'0'0'253'0,"0"0"-201"15,0 0-30-15,0 0-11 16,0 0 109-16,0 0-28 16,99-93-68-16,-43 43-12 15,-8-5-12-15,-3-16 6 16,-8 1 23-16,-12 2 7 15,-9-1 39-15,-5 14 39 16,-7 19 2-16,-4 10 24 16,0 26-10-16,0 0-70 15,0 35-29-15,0 26-23 16,-7 17 5-16,-1 15 14 16,5 0-21-16,3-3 2 15,0-9-7-15,0-12-1 0,3-11 0 16,12-5-86-1,-1-10-246-15,-1-8-266 0,-2-20-1278 0</inkml:trace>
  <inkml:trace contextRef="#ctx0" brushRef="#br0" timeOffset="1134">2425 162 842 0,'0'0'1171'16,"0"0"-909"-16,0 0-86 16,0 0 66-16,0 0-31 15,0 0-93-15,0 0-82 16,-17 35-30-16,17 14 12 0,0 12-18 16,0 15 30-16,14-1-30 15,-1 2-28-15,4-6-12 16,7 13-175-16,-6-22-266 15,0-22-304-15</inkml:trace>
  <inkml:trace contextRef="#ctx0" brushRef="#br0" timeOffset="1548">2276 451 1592 0,'0'0'599'16,"0"0"-503"-16,0 0-38 0,0 0 120 16,0 0-32-16,0 0-91 15,0 0-28-15,170-4-26 16,-128 4-1-16,-6 11 15 16,0 4-15-16,-6 6 0 15,-6 14 16-15,-6 2-16 16,-7 7 0-16,-8 4-14 15,0 3-11-15,-3-11-1 16,0-6-17-16,0-13 16 16,0-14 27-16,0-7 2 15,0 0 48-15,0-28-15 16,-3-12 30-16,3-10 13 0,0-3-33 16,0-2 13-16,0 5 14 15,6 9-11-15,22 5-1 16,4 11-42-16,4 5-4 15,9 18-14-15,2 2-21 16,4 0-130-16,11 29-168 16,-10 4-375-16,-8 5-1018 0</inkml:trace>
  <inkml:trace contextRef="#ctx0" brushRef="#br0" timeOffset="2221">3073 690 1713 0,'0'0'317'0,"0"0"-241"15,0 0 28-15,0 0 5 16,0 0-81-16,0 0-13 16,0 0-15-16,176-15-17 15,-124-2 15-15,-8-1-7 16,-8-3 9-16,-16-8 18 15,-10 2 59-15,-10-1 21 16,0-6 5-16,-27 6 18 16,-12-1 13-16,-5 5-46 15,-1 15-3-15,0 2 7 16,8 7-37-16,5 7-28 0,15 26-13 16,13 8-13-16,4 9-2 15,4 5-12-15,28-7-47 16,9-5-2-16,7-9-48 15,3-13-28-15,5-14-16 16,-1-7-5-16,-2-7 52 16,-2-27 25-16,-3-10 59 15,-3-2 23-15,-7-3 0 16,-8 3 23-16,-2 14 53 16,-11 14 34-16,-2 11 6 15,-12 7-80-15,0 16 18 16,-3 25-8-16,0 5-33 15,0-6-13-15,0 4-39 0,0-10-15 16,3-15-40 0,-3-4-43-16,0-15 21 0,0 0 73 15,0-6 32-15,0-22 11 16,0-15 0-16,18-5 45 16,3-4 19-16,3 8 5 15,8-3 15-15,-5 20 16 16,3 11 1-16,-6 16-12 15,0 0-34-15,-6 9 12 16,-4 29 9-16,-1 5-29 16,2 4-22-16,-1 2-8 15,-1-11-17-15,1-3-29 16,-4-11-56-16,-2-9-84 16,-8-8-137-16,0-1-230 15,-15-6-1388-15</inkml:trace>
  <inkml:trace contextRef="#ctx0" brushRef="#br0" timeOffset="2457">3105 175 1798 0,'0'0'558'15,"0"0"-441"-15,0 0 96 16,0 0-6-16,196-137-68 16,-137 115-57-16,-3 6-49 0,-8 16-6 15,-3 0-27-15,3 44-112 16,-15 6-239-16,-4 2-860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2:23.62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0 296 1846 0,'0'0'496'15,"0"0"-431"-15,0 0 6 16,0 0 65-16,0 0-20 0,0 0-25 16,0 0-54-16,110 155-17 15,-110-103-3-15,0 4-17 16,0-15 0-16,0-5 0 15,0-11 0-15,0-9 1 16,0-10 14-16,0-6-15 16,0 0 0-16,0-34-1 15,0-6-27-15,10-16 13 16,10 3-12-16,8-1 4 16,-1 9-17-16,5 18 12 15,-5 0 22-15,3 27 4 16,2 0 2-16,2 27 3 15,-2 18-3-15,-5 18 20 16,-3 1-20-16,-3 5 0 0,-7-1 6 16,-4-13-6-16,-2-17 0 15,-8-7 0-15,0-22 0 16,0-9 13-16,0 0 16 16,0-21-29-16,-8-22 18 15,8-10-9-15,0-3 7 16,0-6 2-16,8 5-10 15,16 5 8-15,3 15-16 16,7 9-2-16,7 13-5 16,1 15 6-16,0 0 1 15,6 21 16-15,-3 21-9 16,3 16 55-16,-7 1-20 0,-6 3-24 16,-11-4 11-16,-3-5-27 15,-11-3-2-15,-2-16-48 16,-2 0-112-16,-3-7-145 15,1-4-265-15,-4-11-400 16</inkml:trace>
  <inkml:trace contextRef="#ctx0" brushRef="#br0" timeOffset="704">1310 491 1689 0,'0'0'396'0,"0"0"-191"16,0 0 10-16,0 0 22 15,0 0-77-15,0 0-94 16,-184 28-14-16,147 6-15 16,5 1-17-16,12-2-3 15,10 2-17-15,7 1-1 16,3 6-19-16,0-9-41 15,6-5-53-15,18-7-32 16,8-8-31-16,2-13 33 16,4 0 0-16,4-27 33 15,-1-21 39-15,-7-1 6 16,1-4 47-16,-14 10 15 16,-5 2 4-16,-8 19 129 0,-5 16 78 15,-3 6-46-15,0 6-80 16,0 29-28-16,0 5 11 15,0-3-28-15,0 1-22 16,3-8 2-16,15-9-16 16,0-1 2-16,6-20 10 15,0 0-12-15,0 0-19 16,0-15-8-16,3-17 22 16,-3-5-1-16,-3-3 6 15,-4-2 0-15,-7 15 18 16,-2 12-3-16,-5 9 75 15,-3 6-23-15,3 6-43 0,1 27 18 16,4 18-25 0,4-4-16-16,12 1 13 0,8-6-14 15,10-9 38-15,6-11-22 16,-3-13-16-16,0-9-11 16,-1 0-30-16,-10-15-19 15,-2-19 33-15,-8 0 10 16,-6-7 17-16,-12 7 7 15,-3 6 26-15,-3 13 48 16,0 6 24-16,0 9-20 16,0 0-23-16,0 2-52 15,0 27-10-15,0 2 0 16,0 7 0-16,3 1-40 0,5 11-161 16,-1-10-282-1,-7-13-379-15</inkml:trace>
  <inkml:trace contextRef="#ctx0" brushRef="#br0" timeOffset="939">1217 445 1647 0,'0'0'544'16,"0"0"-466"-16,0 0-47 16,0 0 123-16,0 0-36 0,0 0-118 15,0 0-5-15,162-113-183 16,-128 113-179-16,-6 0-632 16</inkml:trace>
  <inkml:trace contextRef="#ctx0" brushRef="#br0" timeOffset="1140">1565 40 1639 0,'0'0'379'0,"0"0"-106"15,0 0 8-15,0 0-64 16,0 0-96-16,0 0-25 16,0 0-26-16,200-6-38 0,-155 25 2 15,3-4-34 1,4-7 6-16,-4-8-6 0,0 0-65 15,0-8-126-15,5-17-268 16,-11 3-283-16,-9 1-891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2:25.44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249 727 1149 0,'0'0'923'0,"0"0"-730"16,0 0-84-16,0 0 99 15,0 0 7-15,-189 110-84 16,157-56-60-16,13 2-22 0,11-3-21 15,8-2-13 1,8-12-15-16,29-10-33 0,11-15-67 16,14-14-94-16,4 0-72 15,3-12-43-15,-1-25 105 16,-8-3 62-16,-9-17 50 16,-13 8 92-16,-14 9 47 15,-9 6 143-15,-9 18 167 16,-6 16-66-16,0 0-126 15,0 16-53-15,0 25-8 0,0-1-46 16,7 2-30 0,13-4-28-16,9-8-13 0,5-13-28 15,4-11-56 1,4-6-31-16,-5-14 8 0,-5-19 37 16,-5-4 53-16,-6 3 23 15,-7 0 7-15,-8 13 83 16,-2 7 65-16,-4 14 6 15,0 0-41-15,0 7-74 16,0 27 3-16,3-3 5 16,8 9-38-16,7-6 7 15,6 1-16-15,0-14-100 16,3 7-154-16,-6-9-531 16,-7-4-1195-16</inkml:trace>
  <inkml:trace contextRef="#ctx0" brushRef="#br0" timeOffset="170">732 1499 2378 0,'0'0'361'0,"0"0"-279"15,0 0-34-15,0 0-48 16,0 0-167-16,0 0-561 0</inkml:trace>
  <inkml:trace contextRef="#ctx0" brushRef="#br0" timeOffset="1178">1574 525 1883 0,'0'0'509'0,"0"0"-453"16,0 0 12-16,0 0 151 15,0 0-53-15,0 0-105 16,-48 221-41-16,48-159 7 16,0 3-27-16,0 0 0 0,0-3-1 15,0-2 1-15,0-8-27 16,-3-5-47-16,3-17-12 16,0-11 10-16,0-12 1 15,0-7 44-15,18-7 31 16,15-27 0-16,9-7 1 15,6-14 0-15,11-7 1 16,3-13-2-16,4-2 0 16,3-5-1-16,3 4-9 15,-7 4-9-15,-5 10 19 0,-9 4-5 16,-16 15 5-16,-11 6 55 16,-14 12 33-16,-10 5 39 15,0 7-3-15,0 8-21 16,-24 1 8-16,-7 6-54 15,-4 0-42-15,-3 19 5 16,1 12-20-16,2 9-8 16,7 9 8-16,8 6 0 15,2 0-9-15,12 7-7 16,-2 0-29-16,8 2 10 16,0 2-29-16,0-6-19 15,0-5-50-15,0-15 2 16,0-8 83-16,8-12-2 15,-2-15 16-15,5-5 33 16,-1 0 2-16,4-16 0 0,-1-12 8 16,5-12 6-16,2-1 31 15,8-3-22-15,0 8 10 16,0 4 23-16,-1 17-16 16,-6 2 6-16,-4 13 7 15,-10 0-15-15,-7 28 25 16,0 19-5-16,0 1-20 15,-7 0-9-15,-7 2-21 16,7-11-8-16,7-7-1 16,0-7 1-16,0-13-2 15,10-3-42-15,17-9 18 16,8 0-10-16,1-9-11 16,4-16-2-16,-2-10 2 15,-3 2 16-15,-4-2 30 0,-7 2-12 16,-7 5 12-16,-7 7 32 15,-10 5 19-15,0 0 31 16,0 10 9-16,-6 6-16 16,-12 0-11-16,-6 6-52 15,3 21 2-15,5 11 5 16,5 2-4-16,8-2-12 16,3 1-3-16,0-4-24 15,0-6-28-15,17-8-72 16,11-2-78-16,26-4-267 15,-4-1-88-15,-9-10-67 0</inkml:trace>
  <inkml:trace contextRef="#ctx0" brushRef="#br0" timeOffset="1411">2309 808 1674 0,'0'0'365'15,"0"0"-201"-15,0 0 135 16,0 0-53-16,0 0-125 16,0 0-57-16,163-165-10 15,-126 156-5-15,-8 5-30 16,-5 4 8-16,-7 0-27 16,-7 0-58-16,-7 19-160 15,-3 9-294-15,0-10-228 0,0-2-775 16</inkml:trace>
  <inkml:trace contextRef="#ctx0" brushRef="#br0" timeOffset="1577">2613 296 1644 0,'0'0'340'0,"0"0"-149"15,0 0 119-15,0 0-117 16,0 0-123-16,0 0-25 15,0 0-45-15,182 33-98 16,-182 31-177-16,-3-9-278 16,-21-6-1075-16</inkml:trace>
  <inkml:trace contextRef="#ctx0" brushRef="#br0" timeOffset="1844">1084 885 1910 0,'0'0'489'0,"0"0"-415"0,0 0 15 16,215-44-13-16,-81 40-76 16,-23-3-551-16,-18 0-1427 0</inkml:trace>
  <inkml:trace contextRef="#ctx0" brushRef="#br0" timeOffset="2691">2806 0 1659 0,'0'0'286'16,"0"0"-185"-16,0 0 86 15,0 0 114-15,0 0-110 16,66 221-51-16,-36-115-35 16,6 8 23-16,-3 4-29 15,2 0-61-15,-11-6-16 16,-9-3-22-16,-15 0-9 15,-39 37-150-15,-20-25-386 16,-6-19-494-16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2:50.49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1465 3102 1669 0,'0'0'344'16,"0"0"-236"-16,0 0-56 15,0 0 113-15,0 0 33 16,0 0-67-16,4-19-90 16,10-3 7-16,-1-3 3 15,1-3-9-15,4-6 14 16,3-7-18-16,-1-5-7 16,-4-6 10-16,5-12-26 15,-6-6-2-15,-6-12-5 16,-1-13-7-16,-8-15 13 15,0-10-14-15,0-17 0 0,0-2 3 16,-8-4-3-16,-8 10 0 16,-9 10 1-16,1 16 5 15,-10 13 4-15,-4 14-8 16,-4 8-2-16,-9 7 34 16,-8 0-25-16,1 2-7 15,-4-1 13-15,2 2-5 16,6-2 22-16,1 5-32 15,2 1 1-15,3 3 11 16,3 0-12-16,4 4 0 16,5 1-1-16,12 8 8 15,3 4 13-15,1 3-1 16,4 8-19-16,-2 1 27 0,-3-1-20 16,-3-1 11-16,-3-1-18 15,-2-1 1-15,2 5 22 16,-3 1-23-16,-6-2 0 15,6 8 3-15,-2 2-2 16,2 0-1-16,2 7 0 16,4 0 7-16,7 3-22 15,-1-1 15-15,9 1-1 16,1 3-13-16,1 0 14 16,4 0-1-16,3 3-10 15,0 0-50-15,0 0-17 16,0 0-90-16,0 0-105 15,0 0-300-15,0 0-297 0</inkml:trace>
  <inkml:trace contextRef="#ctx0" brushRef="#br0" timeOffset="370">0 546 1756 0,'0'0'249'0,"0"0"-161"15,0 0 163-15,0 0 73 16,0 0-130-16,0 0-109 15,0 0 2-15,6-93-17 16,8 43-28-16,7-9 4 16,-2-3-20-16,7 1 8 15,4-3-13-15,1 9-10 16,7 8 14-16,1 17-11 16,9 10-6-16,14 20 31 15,10 0-39-15,21 29-10 16,52 35-55-16,-21-2-319 0,-14-8-1191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2:52.61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43 387 1577 0,'0'0'371'0,"0"0"-123"15,0 0 2-15,0 0 51 16,0 0-119-16,0 0-48 16,0 0-23-16,0 15-39 0,0 27-27 15,0 27-3 1,0 34 0-16,0 21 21 0,0 13-50 16,0 0 5-16,0-10 0 15,0-13-17-15,0-17 8 16,0-18-2-16,0-28-7 15,0-16 6-15,0-21-6 16,8-14-13-16,2 0 11 16,4-49 4-16,7-22 2 15,0-28-4-15,-2-20 0 16,-1-14 3-16,-7 1-3 16,-11-1 0-16,0 16 0 15,0 25 1-15,0 19 32 0,0 27-15 16,0 21 9-1,0 18 24-15,0 7-42 0,24 20-9 16,21 33 13-16,9 20-5 16,12 21 23-16,2 13-29 15,6 4-2-15,-2 3 7 16,8-2-5-16,2-5-2 16,7-12 0-16,1-20 1 15,0-22-15-15,-7-26 11 16,-6-27-7-16,-20 0 8 15,-9-43 2-15,-16-23-3 16,-19-18 2-16,-13-11 2 16,0-18 23-16,-21-5-24 15,-16-6 0-15,-1 13 41 0,4 18-37 16,9 24-4-16,15 26-1 16,7 21-50-16,3 15-43 15,0 7-128-15,42 4-232 16,-1 17-125-16,-4 5-408 0</inkml:trace>
  <inkml:trace contextRef="#ctx0" brushRef="#br0" timeOffset="1014">1452 1122 212 0,'0'0'2004'15,"0"0"-1700"-15,0 0-216 16,0 0 111-16,0 0-51 16,0 0-85-16,0 0-21 15,238-185-35-15,-153 109-6 16,9-8-1-16,-1-12 0 16,-15-13 9-16,-15-5-9 15,-31-1-2-15,-26 9 2 16,-6 20 24-16,-24 24 39 15,-21 24 41-15,-3 29-19 16,-11 9 8-16,-3 49-59 16,-1 35 8-16,12 29 0 15,13 21-19-15,17 30 2 16,15-14-19-16,6 3 6 0,0-4-12 16,14-30-16-16,10-2-20 15,-3-24-14-15,0-27 4 16,-5-26 29-16,-2-21-1 15,-3-19 11-15,-1 0 1 16,4-30 12-16,-1-21-7 16,5-17 1-16,2-13 0 15,4 1 3-15,4-6-3 16,4 15 0-16,9 10 9 16,4 17-8-16,3 17-2 15,6 16 0-15,-1 11 1 16,-5 13 2-16,-6 38-1 15,-5 14 6-15,-8 13 23 0,-9 2-29 16,-4-5-1-16,-1-7-12 16,-1-16-28-16,2-15-10 15,5-18-75-15,3-19-48 16,5 0 31-16,4-44-28 16,6-15 40-16,-1-10 59 15,-4-1 65-15,-2 5 6 16,-11 12 48-16,-9 13 38 15,-5 15 78-15,-7 15-5 16,0 10-32-16,0 4-55 16,0 32-33-16,0 22 38 15,-7 7-41-15,4 5-27 16,3 2 17-16,0-7-26 0,39-9-1 16,12-9 1-16,11-13 0 15,7-16 7-15,0-13-7 16,-10-5-21-16,-11-5 15 15,-14-29-7-15,-13-7 13 16,-10-9 0-16,-8-5 6 16,-3-1 28-16,0 3 2 15,-6 3 8-15,-19 7 22 16,-3 7-23-16,-3 1 4 16,-4 10-14-16,-2 4-20 15,2 8-2-15,5 7-11 16,6 6-12-16,3 0 10 15,10 15 2-15,4 19-13 0,7 8 12 16,0 1 1 0,0 2-5-16,3 1 5 0,12-8-13 15,6-3 2-15,-1-8-22 16,4-8 2-16,4-12-41 16,-4-7-24-16,0 0-27 15,-10-7-79-15,-8-17-60 16,-6-5-17-16,-6-15-73 15,-26 5-213-15,2 5-1020 0</inkml:trace>
  <inkml:trace contextRef="#ctx0" brushRef="#br0" timeOffset="1617">3100 595 1385 0,'0'0'1038'0,"0"0"-843"15,0 0-29-15,0 0 39 16,0 0-31-16,0 0-59 16,0 0-58-16,131 73 0 15,-99-38-45-15,-13 2-3 16,-11 0 9-16,-8 4-18 16,-3-4-22-16,-32-3-91 15,-34-3-105-15,10-13-280 16,4-8-361-16</inkml:trace>
  <inkml:trace contextRef="#ctx0" brushRef="#br0" timeOffset="1795">3553 271 2107 0,'0'0'712'16,"0"0"-533"-16,0 0 11 15,0 0-34-15,221-138-59 16,-156 103-97-16,28-6-52 16,-18 7-292-16,-12 11-1350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5:41.8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0 281 658 0,'0'0'251'0,"0"0"-121"16,0 0-49 0,0 0 20-16,0 0-11 0,0 0-20 15,0 0 33-15,24-180-58 16,-17 155-21-16,-4 5 19 16,2 3-10-16,-2 2 15 15,-3 6-48-15,0 0 2 16,0 4-10-16,3 5-41 15,4 0-195-15,1 0-47 16,-2 0-721-16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55:44.9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9 275 1220 0,'0'0'244'0,"0"0"-135"15,0 0-7-15,0 0 23 16,0 0-34-16,0 0-38 15,0-4-3-15,0 4 20 16,0 0 37-16,0 0-30 16,0 0-18-16,0 7 18 15,0-3-29-15,0-4-2 16,0 0 6-16,0 0-18 16,0 0 18-16,0 0-31 15,0 0 6-15,0 0 35 16,0 0-24-16,0 2-7 0,0 1 12 15,0 6-22-15,0 7 36 16,0 15-39-16,0 13-6 16,-6 15 21-16,3 7-12 15,3 5 6-15,0 6-9 16,0 1-11-16,0 5 21 16,0-2-19-16,0 3-3 15,0-4 14-15,0 4-13 16,3-5 7-16,3-1 7 15,2-5-11-15,-1-1 2 16,-1-8-6-16,2-2 3 16,-1-2-9-16,-4-1 8 15,3 2-5-15,-1 4 15 0,1-1-11 16,-2-3 13 0,-1-2-20-16,0-2 19 0,2-6-18 15,-2 6-1-15,0-4 14 16,0 3-14-16,-3-1 0 15,0-1 12-15,4 1-12 16,-4 4-1-16,3 0 1 16,0-4 6-16,-3 5 15 15,5 2-21-15,-5 3 0 16,0 10 16-16,3-1-5 16,-3-2-10-16,0-7 2 15,0-6 5-15,3-3-2 16,0 1-6-16,4 0 0 15,-2 3 7-15,1-4-6 0,-3-10 0 16,0-2 0-16,-3 2 0 16,4 7 8-16,-4 9-1 15,0 3-8-15,0-6 36 16,0-4-36-16,0 0 6 16,0-7-6-16,0 8 1 15,0-1 17-15,0 0-18 16,0-13 0-16,0-5 9 15,0-8-8-15,0 0 0 16,0-7-1-16,0 4 10 16,0 1 2-16,0-5-12 15,0 4 0-15,0-1 0 16,0 0 10-16,0-10-1 0,0-2-8 16,0 2 6-16,0-2 13 15,0 1-14-15,0 6 6 16,0-11-5-16,0 8 7 15,0-5-5-15,-4-2-3 16,1 4-5-16,3-8 29 16,-3 3-30-16,3 1-12 15,-3 2 12-15,0 4 0 16,3-1 0-16,0-2 0 16,0 2 0-16,0-9 10 15,0-3-10-15,0 2 0 16,0-5-7-16,0 1 14 15,0-1 20-15,-5 3-24 0,5 2 5 16,0-1 20-16,0 5-28 16,0 2-1-16,0-2 1 15,0-9 0-15,0 3 1 16,0-3-1-16,0 0 0 16,0 0 6-16,0 0-5 15,0 0-1-15,0 3 1 16,5 0-1-16,11 1 42 15,4 2-42-15,4-3 2 16,5 3 23-16,2 1-24 16,7-7 9-16,7 0-9 15,3 0-1-15,11 0 18 16,2 0-18-16,4 0 0 16,4 0 34-16,5 0-31 15,4 0-1-15,6 0-3 0,8 0 2 16,9 0 36-1,-2 0-34-15,2 0 4 0,-5-7-2 16,-3 7-5-16,1 0-6 16,-4-2 5-16,0-2 1 15,-4 1 21-15,-4-1-21 16,-2 2 0-16,-8 2 12 16,0-4-11-16,-2 4 0 15,2-3 0-15,0 0 7 16,0 0 20-16,2-3-28 0,-8 3 1 15,-9-3 4 1,-9 1-5-16,-3 3 1 0,-3 0 1 16,-1-3-1-16,4 1 19 15,0-1-19-15,8 2 7 16,4-3 7-16,2 3-15 16,4-3 12-16,2 6-10 15,4-6 4-15,6 6 0 16,-3 0 0-16,2 0-6 15,-5 0 0-15,-3 0 0 16,-1 0 15-16,1 0-15 16,-5 0 0-16,4 0 2 15,-6 6-1-15,1-6 5 16,-6 0-6-16,-1 0 0 16,-2 0 12-16,3 0-12 0,-1 0 0 15,-2 0 11-15,1 0-10 16,-7 0 13-16,-4 0-14 15,-6 0 0-15,-7 0 0 16,-8 0 0-16,-5 0 0 16,-6 0 0-16,-5 0 0 15,-1 0 0-15,-3 0 0 16,0 0 0-16,0 0 0 16,8 0-65-16,-5 0-67 15,0-50-66-15,0 4-309 16,-3-7-2387-16</inkml:trace>
  <inkml:trace contextRef="#ctx0" brushRef="#br0" timeOffset="1464">6 236 1462 0,'0'0'178'15,"0"0"-130"-15,0 0-23 16,0 0 32-16,0 0-24 15,0 0-11-15,0 0-4 16,35-2 23-16,-17 2-18 16,-5 2 20-16,1 6 2 0,-7-5-7 15,-4 3-18-15,-3-3 38 16,0 3 44-16,0 3 38 16,0-2-26-16,0-3-4 15,0-2-8-15,8-2-37 16,1 0-7-16,9 0-14 15,6-6 15-15,11-10 6 16,10-2-38-16,6-1 13 16,15 1 7-16,3 2-23 15,11 4 33-15,9 5-43 16,4 5 13-16,10 2 21 16,12 0-47-16,8 0 17 15,11 0 34-15,4 0-45 16,-2 0 23-16,-6 0-30 0,-5 0 0 15,-9 0 15-15,0-4-7 16,-6-3-8-16,-8-2 1 16,2 4-1-16,-8-2 23 15,2-2-23-15,-2-1 0 16,0-1 37-16,-1 1-29 16,1-2 10-16,-7-2-17 15,1 5 8-15,-7 0-1 16,-1 3-8-16,-2 0 0 15,-8 0 21-15,-10 6-14 16,-3-3-6-16,-7 3-1 16,-4 0 6-16,-4 0 10 15,9 0-16-15,2-6 0 0,4 1 20 16,-5-4 7 0,-1 5-21-16,-13-1 0 0,-5 3-5 15,-8 2 4-15,1 0-5 16,0 0 0-16,0 0 7 15,-1 0-7-15,0 0 1 16,2 0 3-16,-8 0 2 16,-1 0 2-16,-7 0-7 15,2 0-1-15,-6 0 5 16,2 0-4-16,-1 0 9 16,4 0-10-16,4 0 0 15,-2 0 9-15,5 0-8 16,-4 0-1-16,1 0 11 0,-8 0-10 15,-2 0 7 1,-5 0-8-16,0 0 1 0,-3 0-1 16,0 0-4-16,0 0-26 15,0 0-29-15,0 0-97 16,-21 0-367-16,-12 0-1210 0</inkml:trace>
  <inkml:trace contextRef="#ctx0" brushRef="#br0" timeOffset="2405">1296 872 1459 0,'0'0'299'15,"0"0"-110"-15,0 0 56 16,0 0 42-16,0 0-113 0,0 0-72 16,0 0 17-16,-6-97-37 15,-12 81-11-15,-6 4-2 16,-6 5-46-16,-9 5 25 16,-9 2-48-16,-3 2 0 15,-5 26 14-15,2 12-14 16,6 10-11-16,6 6 10 15,10 6 2-15,8 4-4 16,11-2 3-16,8 3-3 16,5-6-6-16,0-5 9 15,21-3 0-15,18-7 5 16,9-5-4-16,4-10 17 16,6-13-18-16,8-9 0 0,-1-9 15 15,1 0-14-15,-1-9-1 16,-2-25-54-16,2-24-207 15,-13 2-344-15,-14 9-1418 0</inkml:trace>
  <inkml:trace contextRef="#ctx0" brushRef="#br0" timeOffset="2748">2146 778 1814 0,'0'0'399'15,"0"0"-181"-15,0 0-35 16,0 0 76-16,0 0-80 15,0 0-122-15,0 0-38 16,0 121 31-16,0-59-25 16,0-1 10-16,0 0-28 15,0-9-7-15,0-8 2 16,0-11-2-16,0-7-53 16,0-8-47-16,0-11-175 0,-11-7-190 15,-10 0-347-15</inkml:trace>
  <inkml:trace contextRef="#ctx0" brushRef="#br0" timeOffset="2981">1776 834 1985 0,'0'0'370'0,"0"0"-194"16,0 0 43-16,0 0 43 15,0 0-83-15,0 0-101 0,0 0-35 16,135-105 23 0,-76 80-36-16,10-1-29 0,-1 10 1 15,-2 7-2-15,-4 6-68 16,-10 3-120-16,-8 3-190 16,-12 15-326-16,-19 8-624 15</inkml:trace>
  <inkml:trace contextRef="#ctx0" brushRef="#br0" timeOffset="3196">1839 1396 1902 0,'0'0'389'0,"0"0"-255"0,0 0 7 16,0 0 151-16,0 0-81 15,0 0-102-15,244-7-25 16,-160-14-57-16,-3-1-27 16,23-8-13-16,-24 4-189 15,-22 8-563-15</inkml:trace>
  <inkml:trace contextRef="#ctx0" brushRef="#br0" timeOffset="3758">472 2300 1824 0,'0'0'470'0,"0"0"-387"15,0 0 64-15,0 0 105 0,0 0-79 16,0 0-87 0,0 0-54-16,169-28-32 0,-121 17-65 15,-6-1-306-15,-11 1-433 16,-14 4-950-16</inkml:trace>
  <inkml:trace contextRef="#ctx0" brushRef="#br0" timeOffset="3934">379 2614 2022 0,'0'0'389'0,"0"0"-316"0,0 0-33 15,0 0 64-15,0 0-22 16,218-51-82-16,-122 17-80 16,-19 3-436-16,-17 5-1434 15</inkml:trace>
  <inkml:trace contextRef="#ctx0" brushRef="#br0" timeOffset="4768">1448 2082 2044 0,'0'0'262'0,"0"0"-171"16,0 0 1-16,0 0 131 15,0 0-31-15,0 0-135 16,-176 81-21-16,166-32-36 15,4 4 0-15,6 7 17 16,0-1-17-16,0-4-21 16,21-8-30-16,9-13-49 15,9-13-19-15,2-17-35 16,7-4-19-16,3-25 17 16,1-24-21-16,-3-11 73 15,-15 1 79-15,-7 7 25 16,-12 10 142-16,-9 15 37 15,-6 15 34-15,0 12 3 0,0 0-83 16,0 19-79-16,0 21-45 16,0 2-9-16,11 6 0 15,26-3-109-15,5-10-39 16,10-8 43-16,0-10-17 16,-4-17-144-16,-10 0 78 15,-14-12 52-15,-14-20 62 16,-10-5 74-16,0-3 38 15,-28-2 109-15,-13 6 53 16,-10 8-17-16,-1 12-51 16,8 7-15-16,5 9-44 15,18 0-49-15,12 0-17 16,9 9-7-16,0 0-27 0,19 1-4 16,16-4-13-1,7-6-8-15,6 0 28 0,8 0 4 16,-2 0 7-16,2-2-8 15,-1-2 14-15,-7 4-2 16,-4 0 9-16,-5 0 0 16,-12 6 13-16,-6 13-13 15,-10 4 0-15,-11-3 0 16,0-4-6-16,0 0 5 16,0-7-8-16,-5-6 9 15,-4-3 3-15,-1 0-3 16,2 0-8-16,8 0-1 15,0-16-11-15,0 1 13 16,8-7-11-16,19 2 8 16,12 3 10-16,1 5 9 0,9 6 17 15,-1 6 22-15,0 0 39 16,-3 24-27-16,-11 7-29 16,-9 6-20-16,-12-3 17 15,-5 1-28-15,-5-9-112 16,-3-14-187-16,0-3-409 15,0-9-769-15</inkml:trace>
  <inkml:trace contextRef="#ctx0" brushRef="#br0" timeOffset="5296">2964 2097 1946 0,'0'0'465'15,"0"0"-318"-15,0 0 94 16,0 0-36-16,0 0-87 16,-184 0-97-16,150 25-3 15,13 7-8-15,7 5-4 16,14 10-6-16,0 8-10 16,5 4-7-16,25 6-25 15,0 4-1-15,6-5-9 16,-6 4 15-16,-1-4 37 15,-5-9-31-15,-3-5 31 16,-12-7 24-16,-9-5-13 16,0-8 10-16,-14 2 4 15,-23-8-10-15,-8-2 16 0,0-3-30 16,1-10 26-16,5-6-2 16,12-3-10-16,9 0-1 15,18-22-14-15,0-18-24 16,21-13-17-16,24-9-42 15,13-6-57-15,7-3 17 16,1-4-33-16,-4 4 65 16,-6 1 35-16,-8 12 56 15,-9 9 17-15,-9 10 70 16,-16 19 51-16,-4 11 38 16,-7 5-53-16,-3 4-16 15,0 0-73-15,0 22-25 16,0 9 32-16,3 4-41 0,2-2-44 15,-2-8-108-15,1-8-181 16,-1-8-281-16,-3-9-741 0</inkml:trace>
  <inkml:trace contextRef="#ctx0" brushRef="#br0" timeOffset="5432">3188 2004 1619 0,'0'0'595'0,"0"0"-523"0,0 0-72 16,0 0-5 0,0 0-246-16,0 0-1654 0</inkml:trace>
  <inkml:trace contextRef="#ctx0" brushRef="#br0" timeOffset="6443">3609 2135 2118 0,'0'0'349'0,"0"0"-248"16,0 0 30-16,0 0 114 16,0 0-105-16,-191 56-99 15,178-16-12-15,8 3-29 16,5 3-1-16,0-2 0 0,12-4-30 15,15-11-33-15,5-14-65 16,2-11-35-16,1-4-40 16,-2-22-17-16,3-28 5 15,-9-12 72-15,-6-9 61 16,-4-11 69-16,-10-8 14 16,-7-7 79-16,0 0 68 15,0 0 8-15,0 10 24 16,0 19-11-16,0 28-11 15,0 20 5-15,0 20-66 16,0 7-57-16,0 36-22 16,0 23-8-16,6 14 11 15,2 13-20-15,-2 5 0 16,-2 3-6-16,4 1-3 0,-2-5-46 16,-3-15-44-16,4-16-10 15,4-18 36-15,2-25-37 16,4-17 9-16,4-6 57 15,3-10 9-15,0-26 1 16,5-4-6-16,1 0-347 16,-3 1 373-16,1 1 14 15,-8 0 11-15,-2 4 74 16,-4 7 60-16,-10-2 28 16,-4 8-39-16,0-2-56 15,0 10 36-15,-4-5-31 16,-13 9-12-16,-4 3-1 0,0 6-30 15,-3 0 7-15,0 0-17 16,3 22-30 0,4 9 12-16,7 3-12 0,10 7-9 15,0-1 9-15,0 4-47 16,3-7-30-16,18-8-59 16,6-3 17-16,4-10-14 15,1-10-31-15,1-6-23 16,-1 0 34-16,-4-22 83 15,-1-4 48-15,-3-1 22 16,-7 3 0-16,-5 5 76 16,-6 7 72-16,0 12 2 15,-2 0-32-15,0 0-36 0,3 27-12 16,-4 8-27 0,0 2-25-16,5-2-6 0,-5-12-12 15,1-1-13-15,-4-9 13 16,0-7-25-16,0-6-4 15,0 0 12-15,0-6-7 16,0-18 15-16,3-10-6 16,6-4 13-16,9-3 2 15,3 8-1-15,3 4 2 16,-3 8 6-16,-1 9 8 16,-2 8 34-16,0 4-19 15,-5 0 33-15,4 28 10 16,1 4-19-16,-5 5 40 15,4-3-73-15,-2-4-9 16,-6-1-12-16,2-11-69 0,-4-5-130 16,-7-13-105-16,0 0-356 15,0 0-1015-15</inkml:trace>
  <inkml:trace contextRef="#ctx0" brushRef="#br0" timeOffset="6900">4722 2093 1546 0,'0'0'381'0,"0"0"-164"16,0 0 27-16,0 0-5 16,0 0-111-16,0 0-28 0,0 0-6 15,-123 38 5-15,94-6 5 16,5-3-66-16,7 10-1 15,7 2 4-15,7-2-40 16,0-1 9-16,3-1-10 16,0-6 1-16,3-6-7 15,18-4-29-15,6-12-4 16,3-9 9-16,9 0-42 16,2 0 13-16,1-24-67 15,3-7 16-15,0-6 59 16,-1-7 25-16,4-2 26 15,-9 3 17-15,-12 6 1 0,-9 6 79 16,-18 11 16 0,0 8-12-16,-4 9 25 0,-24 3-67 15,-6 3-14-15,2 24 28 16,5 15-27-16,6 3-13 16,11 5-25-16,10-3-7 15,0-7-2-15,10-8-27 16,32-10-96-16,50-22-145 15,-5 0-394-15,-1-4-1270 0</inkml:trace>
  <inkml:trace contextRef="#ctx0" brushRef="#br0" timeOffset="7656">952 3693 1937 0,'0'0'392'16,"0"0"-287"-16,0 0-48 0,0 0 166 16,0 0-31-1,0 0-72-15,0 190-84 0,0-131-29 16,-6 0 14-16,6-10-15 16,-5-14-6-16,5-7-33 15,0-15-71-15,0-11-107 16,-7-4-168-16,4-27-380 15,-3-6-803-15</inkml:trace>
  <inkml:trace contextRef="#ctx0" brushRef="#br0" timeOffset="7801">917 3594 1917 0,'0'0'397'0,"0"0"-180"16,0 0-43-16,0 0-19 15,0 0-155-15,0 0-91 0,0 0-180 16,24-6-72-16,-7 6-247 16,1 0-914-16</inkml:trace>
  <inkml:trace contextRef="#ctx0" brushRef="#br0" timeOffset="8140">1190 3998 1263 0,'0'0'306'15,"0"0"-96"-15,0 0 87 0,0 0 0 16,0 0-47-16,0 0-140 16,0 0-49-16,28-9-17 15,-11-29-43-15,7-1-1 16,3 0 1-16,1 5 0 15,4 12 19-15,-8 10-14 16,3 12 5-16,-3 0 51 16,-7 22-38-16,1 17 12 15,-12 16-7-15,-2 4-16 16,-4-4 16-16,0-3-29 16,0-11-13-16,0-10 7 15,3-13-63-15,5-14-124 0,1-4-121 16,3-19-310-16,-3-8-1139 15</inkml:trace>
  <inkml:trace contextRef="#ctx0" brushRef="#br0" timeOffset="8362">1731 3479 2175 0,'0'0'354'16,"0"0"-226"-16,0 0 48 16,0 0-10-16,0 0-71 15,0 0-71-15,-3 190-17 16,6-125-7-16,12 0-62 0,-6 13-170 16,-1-16-293-16,-8-9-421 15</inkml:trace>
  <inkml:trace contextRef="#ctx0" brushRef="#br0" timeOffset="8587">1600 3864 1449 0,'0'0'838'15,"0"0"-771"-15,0 0-40 16,0 0 54-16,0 0 7 15,191-49-34-15,-129 36-54 0,-4 4-29 16,-2 3-60 0,-8 1-126-16,-4 2-117 0,-5-1-70 15,-6-2 224-15,-5-8-725 16</inkml:trace>
  <inkml:trace contextRef="#ctx0" brushRef="#br0" timeOffset="9086">2194 3718 541 0,'0'0'572'15,"0"0"-204"-15,0 0-93 16,0 0-26-16,0 0-10 15,0 0-60-15,-66-47-43 16,42 38-40-16,3 0-37 16,1 6-15-16,-1 0 14 15,-3 3-10-15,3 0-2 0,3 12-19 16,2 16-6-16,5 10 13 16,11 7-34-16,0 6 2 15,0 1 1-15,15-1-3 16,15-12-1-16,12-4-16 15,2-14-44-15,8-15-18 16,7-6-11-16,0 0-2 16,-1-22 37-16,-2-12 37 15,-12-2-22-15,-10 1 13 16,-13-2 27-16,-7 13 36 16,-7-2 36-16,-7 14 25 15,3 1 93-15,-3 11-66 16,0 0-29-16,0 0-32 0,0 20-42 15,0 18 5 1,0 2-26-16,0 7-6 0,11-4 5 16,-1 0-5-16,4-4-24 15,-7-12-18-15,4 1 22 16,-8-19-13-16,-3-9-20 16,0 0 59-16,0-7-4 15,0-28 10-15,0-10-3 16,-6-10 6-16,1-1 5 15,5-2 46-15,0 9-42 16,5 11-6-16,19 8-6 16,3 12-6-16,6 12-42 15,6 6-80-15,20 0-214 16,-11 6-291-16,-6 9-27 0</inkml:trace>
  <inkml:trace contextRef="#ctx0" brushRef="#br0" timeOffset="9395">2949 3737 2035 0,'0'0'488'0,"0"0"-449"16,0 0-33-16,0 0 80 15,0 0 81-15,0 0-114 16,0 0-44-16,125 184 5 15,-95-136-13-15,2-1-1 0,-4-10 0 16,-8-14 0 0,-4-12 17-16,-1-11-17 0,-9-2 0 15,5-39 35-15,2-11-13 16,-2-16 10-16,4-4 2 16,1 2-33-16,-2 9 12 15,4 15-13-15,-1 12-84 16,7 25-189-16,-3 9-399 15,-2 0-475-15</inkml:trace>
  <inkml:trace contextRef="#ctx0" brushRef="#br0" timeOffset="10056">3829 3787 1596 0,'0'0'729'16,"0"0"-562"-16,0 0 81 15,0 0 60-15,0 0-115 16,0 0-78-16,0 0-70 16,-190-47-18-16,142 68 37 15,10 14-34-15,7 8 2 16,14 7-26-16,13 0 9 16,4-7-30-16,7-2 3 15,25-14-56-15,13-18-4 16,-1-9-50-16,8 0-46 15,-4-24-8-15,-10-10 49 16,-8 0 97-16,-9 9 17 16,-6 13 13-16,-12 7 129 0,-3 5-6 15,0 9-8-15,0 26-6 16,0 6-34-16,3 2-5 16,8-2-35-16,-1-4-25 15,7-6-9-15,1-9-1 16,6-10 0-16,0-5-26 15,3-7-1-15,5-9 18 16,2-29-53-16,7-12 27 16,4-15 8-16,6-13 3 15,9-15-3-15,8-8 9 0,5-12 3 16,0-2 14 0,-7 7-7-16,-15 8 8 15,-13 16 0-15,-22 13 29 0,-11 19 23 16,-5 14 17-1,-5 10 21-15,-22 17 7 0,-6 4-16 16,-9 7-6-16,-3 2-12 16,4 32-28-16,5 17 37 15,3 19-42-15,9 23-24 16,0 16 27-16,6 19-33 16,4 12 15-16,7 2-15 15,4-2 6-15,3-15-5 16,0-20-1-16,0-30-31 15,27-29 16-15,4-28-59 16,7-18-68-16,10-37-94 0,-6-18-439 16,-7-7-1748-16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08:00.94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53 918 0,'0'0'261'15,"0"0"-121"-15,0 0 21 16,0 0-7-16,0 0-54 0,0 0-10 16,0-21-40-16,0 14 16 15,0 0 6-15,0 3-39 16,0-3-8-16,0 5 21 15,0-3-9-15,0 5 33 16,0 0-43-16,0 0 13 16,0 0 13-16,0 0 8 15,0 0 1-15,0 0-20 16,0 0-2-16,0 0 18 16,0 0-47-16,0 0 17 15,0 5 3-15,0 13-1 16,0 6 25-16,0 7-27 15,0 7-1-15,0 1 5 16,0 9-31-16,0 1 21 0,0 2 2 16,0 4-24-16,0 0 41 15,3 5-40-15,4-2 7 16,-3 1 7-16,0 0-9 16,-1-3 7-16,-3 0-7 15,0 1-4-15,0-7 41 16,0-1-43-16,0-5 1 15,0-5 26-15,0-3-20 16,0 3 8-16,0-7-15 0,0 1 0 16,0-5 27-1,0 0-27-15,0 0 0 0,0-4 16 16,0 2-15-16,0-2-2 16,0 1 1-16,0 0 0 15,0 0 11-15,0 2-11 16,0-1 0-16,0-1 6 15,0-5-6-15,0 3 0 16,0 0-1-16,0-3 1 16,0 2 12-16,0-3-12 15,3-1 0-15,-3-1 0 16,0-7 1-16,3 4 8 16,-3-2-9-16,3 1 0 15,-3 3 21-15,0-4-21 16,4 1 0-16,-4-2 0 0,0-1 1 15,0-4 8-15,0-3-9 16,4 0 0-16,-4 0 10 16,0 5-8-16,4-6-3 15,-4 7 1-15,0 0 0 16,0 4 5-16,0 0 2 16,0 2-4-16,0-6-1 15,0 3-2-15,0-5 0 16,0 2 0-16,0-6 0 15,0 4 6-15,0-2-6 16,0-1 0-16,0-2 3 16,0 2-3-16,0-1 0 0,0 0-1 15,0-3 2 1,0 3 8-16,0-3-9 0,0 0 0 16,0 5 9-16,0-5-9 15,0 0 0-15,3 0-1 16,0 0 1-16,0 0 20 15,0 1-20-15,5 7 0 16,-4-7 0-16,2 2 0 16,-3-3 0-16,5 5 0 15,-1-5 0-15,-4 2-4 16,0-2 4-16,5 2 0 16,-2-2 18-16,4 5-18 15,1-5-5-15,2 0 5 16,2 0 0-16,2 0 13 15,1 0-13-15,-2 0 0 0,5 0 6 16,-4 0-5-16,4 0 0 16,-3 0-1-16,-1 0 1 15,-1 0 0-15,2 0-1 16,3 2 0-16,-1 0 5 16,1 5-5-16,0-3 0 15,3 2 0-15,0 0 0 16,0 1 20-16,3-5-19 15,-1 5-1-15,-2-5 0 16,0 5 1-16,0-5 8 16,-3 5-2-16,-1 0-4 15,1-3 5-15,-5 4-8 16,5-5 0-16,-3 4-1 0,-1-5 1 16,1 2 9-16,-5-4-9 15,4 3 0-15,-2-3 1 16,1 0 5-16,1 2-12 15,4-2 6-15,-3 0 0 16,2 0 5-16,1 0-5 16,0 4 0-16,0-1-8 15,0 0 17-15,-1 0-16 16,0 1 7-16,5-2 0 16,3 1 13-16,-1 1-13 15,0-4 0-15,2 2 3 16,-2-2-3-16,0 0-11 0,0 0 10 15,2 0 1 1,-2 0 12-16,-3 0-12 0,0 0 0 16,0 0 2-16,0 0-2 15,4 3-2-15,-4 1-4 16,4 1 12-16,-4-1-7 16,4-1 1-16,-1 1 0 15,2-4 1-15,-2 2-1 16,0 2 0-16,0-1-1 15,2-1 3-15,1 5 8 16,1-4-10-16,1 0-6 16,-2-3 6-16,5 4 0 15,-4-4 0-15,4 0-5 0,-1 0 5 16,-2 0 1 0,-2 0-1-16,5 0 0 0,-4 0 6 15,-1 0-6-15,-1 0 0 16,-2 0 1-16,-3 0-1 15,0 0 3-15,0 0-2 16,0 0-2-16,3 0 1 16,2 0 0-16,-2 0 9 15,1 0-8-15,-4 0-1 16,4 0 0-16,0 0-5 16,-1 0 4-16,0 0 1 15,-3 0 0-15,5-4 5 16,1 1-5-16,1 0 0 15,10 0-1-15,4-1 1 16,0 2-1-16,0-1 0 0,-7 3 1 16,-3 0 9-16,-1 0-9 15,-2 0-3-15,5 0 2 16,-2 0 2 0,3 0-1-16,-1 0 0 0,-2 0 0 15,4 0 0-15,-6 0 0 16,3 0 0-16,-3 0 3 15,-1 0-2-15,-1 0-1 16,4 0 0-16,-2 0 0 16,3-4-2-16,-3 2 2 15,2 2 0-15,4-4 4 16,1 1-4-16,1-4-2 16,1 5-4-16,-4-5 6 15,1 5 2-15,-2-2-2 16,-5 1-11-16,1-3 11 0,3 3 0 15,-3-3 8-15,2 2-8 16,-1-1 0-16,-2 1 5 16,2 2-5-16,1-5-8 15,3 4 8-15,-1 0-1 16,-2 3 1-16,-4 0 0 16,4 0 1-16,-5 0 1 15,9 0 4-15,-1 0-12 16,-1 0 5-16,4 0 1 15,1 0 4-15,0 0-3 16,-1 0-1-16,1 0 0 16,-4 0 0-16,-4 0-9 0,4 0 9 15,-4 0 0 1,1 0 15-16,-1 0-15 0,1 0 0 16,0 0 0-16,-4 0 0 15,-1 0-1-15,-1 0 1 16,-2 0 0-16,-3 0-9 15,3 0 9-15,-3 0 0 16,-3 0 10-16,0 0-10 16,0 6 0-16,-4-3-9 15,4 1 9-15,0-2 11 16,0 2-11-16,6-1 0 16,-3-1 0-16,6-2 1 15,2 4-1-15,-1-4-1 0,1 0 1 16,1 3 3-16,-1-3-3 15,2 0 0-15,1 3-5 16,-1-3 5-16,1 0 0 16,-1 0-1-16,1 0 2 15,-2 0-2-15,6 0 1 16,-4 0 0-16,-1 0 7 16,1 0-7-16,-5 0 0 15,2 0 0-15,-1 0 0 16,-1 0 0-16,2 0 0 15,-2 0-1-15,6 0 1 16,-3 0 0-16,6 0-2 16,-4-3 1-16,-2 3 2 15,-1 0-2-15,-1 0-2 0,-4 0 3 16,5 0 0-16,-5 0 0 16,0 0 2-16,1 0-2 15,-4 0 1-15,4 0-1 16,-3 0 1-16,5-3-2 15,-3-1-5-15,5 2 3 16,-1 2-6-16,1-3 18 16,-2 3-8-16,-3 0 1 15,2 0 4-15,-2 0-12 16,0-4 0-16,4 4 6 16,4-2 7-16,0-5-7 15,2 4 0-15,1-5 0 16,4 4-7-16,-4-3 7 0,-1 5-1 15,5-5 1 1,-4 5 3-16,1-3-3 0,-3 5-18 16,0 0 10-16,-3 0 8 15,2 0-1-15,-4 0 1 16,-7 0 0-16,5 0 6 16,-8 0-6-16,6 0-4 15,3 0 3-15,5 0 2 16,7 0-1-16,6 0 0 15,-3 0 1-15,0 0-3 16,-4 0 2-16,1 0 0 16,-5 0 3-16,-2 0-3 15,-5 0 0-15,-1 0 0 0,5 0 0 16,1 0 0 0,2 0 0-16,1 0 0 0,-3 0 0 15,2 0 1-15,-2 0-1 16,4 0-6-16,2 0 6 15,-1 0 1-15,2 0 0 16,0 0-2-16,-1 0 1 16,1 0 0-16,-1 0 0 15,-7 0-1-15,-2 0 1 16,-5 0 0-16,-6 0-3 16,0 0 3-16,-4 0-5 15,-1 0 5-15,2 5 14 16,3-5-13-16,0 0-1 0,3 0 0 15,8 0 0 1,-2 2-1-16,4-2-5 0,1 2 6 16,0 3 6-16,-1-3-5 15,4-2-1-15,0 2 0 16,2-2-1-16,2 0 0 16,-4 0-7-16,1 0 8 15,-2 5 5-15,-2-2-5 16,-5-2 0-16,6 7 0 15,-6-5 0-15,5 4-1 16,0-5 1-16,2-2 1 16,-2 0 8-16,-4 0-9 15,1 0 0-15,-2 0 1 0,5 0 5 16,-1 0 0-16,1 0-6 16,-1 0 0-16,4 0-1 15,1 0 1-15,-3 0 0 16,3 0 27-16,-4 0-25 15,-5 0 7-15,-2 4-9 16,4-1 0-16,-2-1 12 16,5 2-10-16,-1-1 4 15,1 0 4-15,-1-3-8 16,1 3-2-16,-1 1 6 16,1-2-6-16,0 1 7 15,-8 1-6-15,4 1-1 16,-7-1 6-16,4-2 7 15,0 1-13-15,-4 1-5 0,3-4 5 16,0 0 20-16,5 0-19 16,-5 0 6-16,4 0-1 15,1 0 0-15,-5 0 11 16,0 0-16-16,2 0 6 16,-5 0-4-16,3 0 3 15,0 0-4-15,0 0 7 16,-3 0-8-16,5 0 8 15,-8 0-1-15,0 0-1 16,-2 0-1-16,-1 0-4 16,-1 0 13-16,1 0-15 15,-1 0 0-15,4 0 8 16,-5 0-7-16,2-4-1 0,0-1 18 16,-1 1-18-1,-1 4 12-15,-1-3-12 0,-1 1 0 16,-4-2 18-16,1-1-18 15,-2 1-5-15,-2 1 4 16,4-3 2-16,-5 0 10 16,1-1-11-16,4-2 0 15,-5-2 21-15,6 2-21 16,-6 0 0-16,5-2 0 16,-1-2 6-16,-1 4 3 15,-1-3-8-15,2 5-1 16,-2 0 10-16,2 3-10 15,-4-4 0-15,2 7-6 0,2-4 12 16,-7 5-10 0,5-3 4-16,-5 3 0 0,0-1 10 15,0 1-10-15,-3 0-1 16,4 0 1-16,-1 0 0 16,5 0-7-16,-5-5 7 15,3 5 1-15,1 0-1 16,-2-3 0-16,-2 3 0 15,-3-6 0-15,3 0 8 16,-3-7 14-16,0-2-22 16,0-4 0-16,0-3 0 15,0-6 2-15,0-6-4 16,0-7-4-16,-3-8-7 16,-5-7 12-16,5 1-26 0,3-1 27 15,-4 6-1-15,4 9-13 16,0 4 13-16,0 5-6 15,0 2 7-15,0-1 0 16,0-3 1-16,0-3-1 16,0-1 0-16,0-6 6 15,0 5-12-15,0-4 6 16,0-3 0-16,0 4 13 16,0-2-13-16,0 2-5 15,0-4 4-15,0-2 2 16,0 1-2-16,0 5 0 15,0 0 1-15,0 6 10 16,0 1-10-16,0 5-4 0,0 1 3 16,0 0 2-16,-3 8-2 15,0 0-8-15,0 2 9 16,-2 1 11-16,2 2-11 16,3 4 0-16,0-1 3 15,0 1-3-15,0-2 0 16,0 1 0-16,0-3 0 15,0-1-6-15,0-1-6 16,0-1 11-16,0 1 1 16,0 2-6-16,3 1 6 15,2 1 2-15,-2 5 4 16,-3 3 12-16,3 3-17 16,-3 2-1-16,0 1 8 0,0 0-7 15,0 0-1 1,0 0-12-16,0 0 10 0,0 0-8 15,0 0 7 1,0 0-13-16,0 0 16 0,0 0 1 16,0 0 0-16,0 0 0 15,0 0-1-15,0 0-27 16,-3 18-105-16,-15 12-76 16,-6-4-734-16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08:04.54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0 185 962 0,'0'0'293'0,"0"0"-139"16,0 0 0-16,0 0-8 0,0 0-57 15,0 0-23-15,0-38-33 16,0 35-11-16,0 3 55 15,0 0-37-15,0 0-15 16,3 0 43-16,0 0-6 16,1 0 7-16,7 0 5 15,-2 0-11-15,6 0 43 16,2 0-52-16,7 0-23 16,1 0 30-16,5 0-16 15,2 0 1-15,2 0-25 16,7-6-6-16,1 2 30 15,-1 2-44-15,7 2 6 16,0 0 16-16,-3 0-14 16,5 0 6-16,-5 0-14 0,-1 0-1 15,1 9 28-15,0 3-27 16,0-3-2-16,-4 5 1 16,4-5 0-16,0 0 10 15,0-3-9-15,3 0 0 16,-3-3 9-16,3-3-9 15,0 0-2-15,-3 0 1 16,3 0 0-16,1 0-7 16,-4 0 17-16,3 0-10 15,0 0 2-15,6 0 5 16,2 0-8-16,7 0 1 0,2 0 0 16,1 0 3-16,3 0-3 15,3 0 0-15,0 0-2 16,-3 0 3-16,1 0-2 15,-6 0-4-15,-1 0 5 16,-7 0 9-16,-2-3-9 16,-1 3 0-16,-2 0 0 15,0-3 0-15,5 0-1 16,-5 0 0-16,5 0 1 16,-1-2 14-16,-4 5-14 15,8-2 0-15,-3 2 6 16,2-2-6-16,4-5 0 15,-2 5-1-15,-3-3 1 16,-1 3 10-16,2 2-10 16,-2-2 0-16,-2 2-9 0,5 0 11 15,-3 0-2-15,-1 0 1 16,1 0-1-16,-5 0 1 16,0 0-1-16,2 0 0 15,1 0 0-15,3 0 1 16,-3-5-1-16,-3 5 0 15,2 0 1-15,-2-2 14 16,0 2-15-16,5 0 0 16,2-4 1-16,1 4 5 15,4 0 15-15,2 0-21 16,-2 0 14-16,-1 0 2 16,-1 0-16-16,1 0 0 0,1 0-7 15,-1 0 7-15,-4 0 17 16,-2 0-9-16,-5 0-8 15,-6 0 5-15,0 0 1 16,-1 0-2-16,9 0 7 16,-2 0-11-16,4 0 19 15,4 0 2-15,0-3-12 16,-4 3 3-16,1-6-10 16,-8 6 7-16,0-3-9 15,0 0 0-15,-3 0 5 16,-1-1-5-16,1 4 0 15,5-2-11-15,1-2 25 16,-3 1-14-16,3 1 0 16,-1-2 0-16,-5 1 6 15,-1-1-6-15,-4 2 0 0,2-1 3 16,0-1-3-16,-4 4-1 16,0-3 1-16,-1 3 0 15,2 0 7-15,2 0-7 16,4-2 0-16,0 2 5 15,6-4 2-15,2 1-7 16,5 1-9-16,4-5 9 16,0 4 12-16,1-4-12 15,-6 5 0-15,3-2 0 16,-1 1 0-16,-8 1-1 16,0-2 1-16,2 4 0 15,5 0 19-15,1-3-13 16,3 3-6-16,1 0 11 0,-2 0 2 15,4 0-13-15,-2 0 2 16,-1 0-2-16,0 0 13 16,1 0-11-16,6 0-4 15,-4 0-5-15,7 0 7 16,-3-6 15-16,0 0-14 16,-4-2-1-16,-2 7 9 15,-12-2-8-15,2 3-2 16,-5 0-10-16,0 0 11 15,3 0-1-15,5 0 7 0,2-5 3 16,1 3-9 0,0 0 0-16,-1 2-1 15,-2-5-11-15,-2 5 12 0,5 0 13 16,-4 0-13-16,1 0-11 16,3 0 11-1,2 0 0-15,1 0 0 0,4 0 0 16,0 0 0-16,-4 0-3 15,0 0 3-15,-4 0 0 16,-2 0 0-16,-2 0 0 16,-1 0 0-16,-2 0 0 15,-3 0 0-15,-3 0 10 16,0 0-10-16,3 0-10 16,5 0 9-16,-5 0 2 15,0 0-2-15,-3 0 1 16,-4 5 0-16,1-3 6 0,3 0-6 15,3-2-5-15,0 0 5 16,0 0 9-16,1 0-9 16,-4 0-6-16,-5 0 6 15,2 0 2-15,-4 0-1 16,-7 0-2-16,1 0 2 16,-8 5-1-16,3-2 0 15,-6-3 1-15,-1 0-1 16,1 1 0-16,-3-1 6 15,-5 5-7-15,4-5 1 16,-6 0-1-16,2 3 1 16,2-3 0-16,-6 0 0 15,6 1 0-15,-6-1 6 16,6 5-12-16,-4-5 3 0,-2 3 3 16,1-3 3-16,4 3-2 15,1-3 4-15,-2 0-5 16,1 3 0-16,-4-3-6 15,4 0 6-15,-3 4 0 16,-1-4 0-16,0 0 8 16,-2 0-8-16,1 0 0 15,-1 2 0-15,2-2-1 16,-1 3 0-16,3-3 1 16,-6 4-3-16,2-4 3 15,-5 2 0-15,0 2 3 16,1-4-3-16,-1 3-1 15,5 0 0-15,-2 0 1 0,4 3 16 16,1 1-16-16,-1-2 0 16,4 2 3-16,-4-5-1 15,1 5-1-15,-2-3-1 16,6-2 0-16,2 5 39 16,4-1-12-16,3 0-9 15,0 1 1-15,-3-2-8 16,0-1-11-16,-8-2 0 15,-2 3 0-15,-8-5 9 16,-3 2-9-16,0-2-4 16,0 0 4-16,0 2 1 15,0-2 4-15,0 0-5 0,0 5 0 16,0-5-1 0,0 2 1-16,0-2 0 0,0 2-1 15,0 3 1-15,0-3-6 16,3-2 6-16,-3 2 0 15,0 6 9-15,3-5 0 16,1 3-10-16,0-3 2 16,0 3 9-16,-4-3-6 15,3 1-4-15,-3 2 0 16,0 1 16-16,0 2-14 16,0 2-4-16,0 3-1 15,0 4 3-15,0 0 26 16,0 0-25-16,0 5 8 0,0-1-9 15,0 0 8-15,0-2-16 16,0 2-2-16,-3 2-52 16,-9 3-164-16,3-6-548 15,-2-3-1492-15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8:30.6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1635 50 947 0,'0'0'172'15,"0"0"-85"-15,0 0 91 16,0 0 14-16,0 0-63 15,0 0-26-15,-41 0-46 0,38 0-19 16,-1 0 14 0,1 0-5-16,3 0 12 0,-3 0-3 15,-2 0-6-15,2 0 13 16,-3 0-30-16,-1 0-14 16,-4-3 14-16,-3-4-32 15,1 2 26-15,-2-1-15 16,-2-1-12-16,-2 0 19 15,-2 3-18-15,-8-1 0 16,2 2 13-16,0 2-13 16,-5 1 21-16,4 0-22 15,1 0 0-15,0 0 28 16,3 0-27-16,0 0 0 16,-2 0 0-16,2 0 8 15,-6 0 0-15,3 0-9 0,-8 4 0 16,4 3 1-16,-4 2-1 15,1 0 0-15,-1 4-1 16,2-4 9-16,-9 4 5 16,0-4-7-16,4-3 0 15,-1 1 34-15,9-2-25 16,0-1 7-16,4-4-2 16,2 3-19-16,0-1 35 15,3 2-36-15,0 2 0 16,-3 1-3-16,4 2 3 15,-4 0 0-15,3 1 2 16,-3 2 7-16,0-1-9 16,0 2 0-16,-3 0 0 15,-1 0 0-15,0 3 0 16,0-3 0-16,1 4-1 0,6-1 2 16,4-4 6-1,4-2-7-15,2 1 0 0,1-1 2 16,2 3-1-16,-1-1-1 15,2 0-1-15,-1 1 1 16,-1 3-1-16,1 2 1 16,1 1 0-16,-2 3 0 15,-3-2 0-15,6 2 0 16,0 5 0-16,-2-5 0 16,1 4 18-16,-4 3-18 15,5-2-2-15,-1 1 1 16,-4-4 2-16,5 1-1 0,-1-3 0 15,-1 4 6-15,5-2-2 16,3 1-4-16,-3-1 0 16,0 5 8-16,3-1-7 15,-4 1-1-15,1 4 0 16,-2-2 1-16,5 0 5 16,-3-2-6-16,3 0 0 15,0-1 13-15,0 1-7 16,0-4-5-16,0 1 7 15,0-7-7-15,0 4 33 16,0-1-34-16,0 0 1 16,0-2 11-16,11 0-6 15,-1-1-2-15,1-1 4 0,-1 0-7 16,1-2 24-16,-5 3-25 16,4 3 0-16,4-1 13 15,-2 4-13-15,0 0 9 16,3 3 0-16,-2 1-9 15,4-7 27-15,4 7-27 16,0-1 0-16,0 0 17 16,-1-3-16-16,1 0 9 15,3 3-10-15,0-3 1 16,0-1 20-16,8 1-21 16,-1 0 0-16,2 2 8 15,2 0-8-15,4 1 9 16,2-1-9-16,-4-2 1 15,2 1 10-15,2-6-11 16,-2-1 0-16,5-1 20 0,1-2-20 16,3 0 9-16,4-1-9 15,0-2 1-15,0 2 17 16,-1-6-18-16,2 0 0 16,-2 0 3-16,3-2 3 15,2-3-4-15,-1 2-2 16,4 0 0-16,0 0 5 15,-5 4-5-15,6-3 0 16,-3 2 0-16,2-4 0 16,1 2 0-16,2-1 0 15,-1-3 6-15,1 3-1 16,1 0-5-16,-4-3 0 0,-5 3 13 16,-6-2-13-16,0-1-6 15,-3 0 5-15,5 0 2 16,1 0 8-16,0 0-9 15,8-3-1-15,4 0 0 16,-1 3 2-16,-1-3 6 16,5 4-7-16,-4-2 0 15,1 5 8-15,-4-2-8 16,2-1 0-16,-2 1 0 16,0-1 0-16,-1-4-1 15,-2 0 1-15,-2 0 0 16,5 0 8-16,-8 0-8 15,5 0 0-15,-1 0 6 16,-2 0-5-16,-2 3-2 16,3-3-4-16,2 4 5 0,-1-2 9 15,4 2-9-15,0-4 0 16,7 0 2-16,-5 0-2 16,4 0 6-16,1 0-6 15,-4 0 0-15,4 0-3 16,-4 0 3-16,1 0 0 15,2 0 4-15,1 0-3 16,3 0 1-16,3 0-2 16,-3 0 0-16,-1 0 2 15,-2-6-2-15,3-7 0 16,0 3 4-16,1-1-4 16,-4 1 6-16,-1 1-6 15,-1 2 0-15,2-2 11 0,-1 6-11 16,6-4-2-16,1 2 2 15,3-1 1-15,5-1-1 16,-1 2 0-16,1-2 1 16,0-2 6-16,-5-1-7 15,5 1-3-15,-8 0-3 16,3-2 9-16,-1 2-5 16,-5 5 2-16,-1-5 0 15,1-5-3-15,0 5 3 16,6-7-6-16,5 4 6 15,3-4 0-15,-1 1 0 16,1-1 0-16,-3 1 0 0,-5 0 16 16,2-3-16-16,-1 1-11 15,-8-1 10-15,-2 1 1 16,-7 0-1-16,-1 0-12 16,-5 2 13-16,1 0 2 15,5-3-2-15,0-1-2 16,5 0 1-16,-1-1 2 15,-1 2 5-15,-6-4-5 16,-8 4-1-16,-3-3 7 16,-3-4-7-16,-1-1 0 15,-4-1 0-15,5-1 0 16,-4-8 7-16,4 7-7 16,-5-5 0-16,1-1-1 15,-3 7-2-15,-4-2 3 0,-7 1 0 16,0 0 1-16,-4 0 4 15,-2 1-4-15,0-6-1 16,-9-1 6-16,2-3-5 16,-4-1-1-16,2-8 0 15,6-5 0-15,-1 1 11 16,-4 2-11-16,1 3 0 16,-5 5 11-16,-2 0-11 15,-1 1-1-15,-3 3 1 16,0-5 0-16,0 6 14 15,-18-5-13-15,-9 1 5 16,-3 2 27-16,-9 2-32 0,-2 2-2 16,-1 3-6-1,-3 3 7-15,0 3 3 0,-3 0-3 16,4 6 0-16,-1-3-6 16,0 4 1-16,0 3-1 15,-3-4-13-15,3 2 8 16,4 4 11-16,-1-3 0 15,4-1 0-15,4 2 6 16,-1-1-5-16,1 4-1 16,-4 0 0-16,-1 0 0 15,-2 2-6-15,-4 1 6 16,-3 0 0-16,-6 3-1 16,-6-1-15-16,-8 4-25 15,-1 3 32-15,0 0-17 16,0 0 17-16,3 0-3 0,1 0-18 15,2 0 28-15,1 0-4 16,3 0-24-16,-2 0 23 16,2 0-7-16,4 0 13 15,-1 0 0-15,2 0-2 16,-2 0-5-16,-3 3-2 16,4 1 9-16,-1-1 0 15,-1 3-17-15,-3-1 17 16,6 2 1-16,-5-1-4 15,0 4-4-15,1-5 5 16,-4 2 3-16,-4 3-2 16,0-5 2-16,-6-1-9 0,-1-1 9 15,1-1 0 1,3-2 5-16,0 0-4 0,4 0-1 16,-1 0 0-16,3 0 1 15,1 0-2-15,1 0 1 16,-4 0 0-16,-9 0 1 15,-1 0 0-15,-5 4-2 16,-2-1 1-16,-1-1 0 16,3 2 2-16,5-4-2 15,3 0 0-15,6 0-3 16,-3 0 4-16,4 0-1 16,-9 0 0-16,8 0-2 15,6-4 2-15,4-1 0 0,8-1 11 16,0-1-4-1,-5 2-7-15,-2 1-1 0,-1-2-1 16,2-1 2-16,-2 5 3 16,8-5-3-16,-7 5 0 15,3-2-3-15,0 1 3 16,-2 0-1-16,1 0 1 16,-1-1 0-16,-2 2-17 15,-2-1 16-15,5-1 1 16,2 2 7-16,3-5-7 15,3 2-1-15,1-2-5 16,-1-2 6-16,3 3 3 16,4-1-3-16,4 4 0 15,2-4-6-15,5 5 6 16,-5 2 0-16,5-3-1 0,-4-1 1 16,-1 2 2-16,-1-3-2 15,-3 5 0-15,-5 0 1 16,1 0-1-16,-2 0 0 15,4 0 0-15,-4 0 1 16,1 0-4-16,4 0 3 16,-2 0 0-16,1 0 0 15,8 0 0-15,1 0 0 16,5 0-9-16,-3 0 18 16,-1 0 6-16,-7 0-15 15,2 0-5-15,-9 0-1 16,4 0 8-16,-4 11-2 0,5-2 0 15,2 0 0 1,1 1 4-16,2-1-4 0,2 0 0 16,1-2 4-16,5 2-4 15,-3-6-1-15,3 3 0 16,0-6 1-16,9 3 37 16,3-3-37-16,0 3 1 15,6 0-13-15,6 10-40 16,0-1-209-16,0-3-418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9:48.47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2834 0,'0'0'340'0,"0"0"-288"16,0 0-25-16,0 0-27 15,0 0-132-15,0 0-594 16,0 0-1067-16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8:41.3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6 155 1315 0,'0'0'215'0,"0"0"-135"16,0 0 35-16,0 0-7 0,0 0 15 16,0 0-30-16,-8 7-22 15,8-5 28-15,0-2-38 16,0 0-5-16,0 3-4 16,0-3-27-16,0 0 10 15,0 0-30-15,0 0 1 16,3 0 18-16,14 0-14 15,11 0 5-15,4 0 7 16,6 0-13-16,2 0 20 16,5 0-29-16,4 0 0 15,3 0 28-15,-1-3-28 16,2 1 1-16,-5 0-2 0,3-3 12 16,0 3-6-16,-1-2-5 15,-6 1 0-15,-2 0-3 16,-5 0 3-16,-2 3-1 15,-5 0 1-15,2 3 0 16,-4 16 5-16,2 2-5 16,5 4 0-16,-1-2 3 15,1-3-2-15,-4-1-1 16,4 0 0-16,-2-7 1 16,-1-3 8-16,-1-4-9 15,-4-5 0-15,5 0 11 16,-5 0-10-16,0-14-1 15,2-8 6-15,-5-2-5 0,0 0 22 16,0-5-23-16,0-2 0 16,0 3 3-16,3 3-2 15,-3 3-1-15,5 7-1 16,-2 3-2-16,1 2-3 16,4 7 6-16,1 3-4 15,9 0-7-15,6 0 12 16,8 0-2-16,5 0 2 15,4 7-1-15,9-7 30 16,-5 0-30-16,0 0 0 16,3 0 2-16,-4 0-2 15,-2 0-1-15,3 0 0 16,-7 0 1-16,-3 2 8 0,-7 5-8 16,-4 6-4-1,-4-2-2-15,-2 8 12 0,3-3-3 16,3-1 4-16,2-6-6 15,1-2 22-15,0-5-23 16,-3-2 0-16,-3 0 19 16,-4 0-19-16,-2-2 11 15,-1-11-10-15,-7-2 8 16,-4-1 16-16,-2-3-25 16,-9 5 0-16,-1 1 15 15,-6 4-15-15,-1-1 1 16,-1 1-1-16,7-8-133 15,-1 2-196-15,1 3-378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8:46.8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2072 0,'0'0'285'0,"0"0"-189"15,0 0-85-15,0 0-11 16,0 0-296-16,0 0-902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8:42.5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1681 630 1467 0,'0'0'289'16,"0"0"-186"-16,0 0-53 16,0 0 86-16,0 0 37 15,-186-47-47-15,144 43 6 16,1 2-74-16,-1 2-27 15,0 0 14-15,-6 15-18 16,4 17-17-16,2 5 1 16,5 9-11-16,8 7 29 15,17 2-29-15,12 3-4 16,0-7 3-16,16-7 1 0,25-7-12 16,12-12-12-16,5-14-13 15,7-6 36 1,9-5-78-16,-2-5-18 0,3-22 2 15,2-10-22-15,-2-9 7 16,2-10 51-16,1-5-10 16,2-12 58-16,-8-5-13 15,-9-2 24-15,-12-1 5 16,-9-3 47-16,-15 3 11 16,-10 4 28-16,-10 9-8 15,-7 9 43-15,0 9-19 16,-3 13-11-16,-18 10 50 15,-3 10-64-15,-3 16-37 16,3 1 3-16,0 9-24 16,-5 33 21-16,5 24-45 0,0 11-8 15,6 16 8-15,5 4 0 16,2-2 0-16,5 2-8 16,3-2-7-16,3-4 2 15,0-10-57-15,0-12 10 16,0-21 20-16,0-13-1 15,0-17 7-15,0-7-30 16,0-11 34-16,0 0 24 16,0 0 0-16,9-26 6 15,6-7 5-15,2-5-5 16,4-2-1-16,3-1 0 16,6 0 1-16,2 7 3 15,2 3-3-15,1 10-10 0,-1 11 9 16,-5 10-4-1,-2 0 5-15,-6 10 17 0,-1 20-5 16,1 5 9-16,-5 3-20 16,-1-5-2-16,2-1 1 15,1-7-22-15,-2-10-9 16,5-6-29-16,-1-9 1 16,1 0 16-16,0-6-30 15,-3-19-5-15,-1-2 60 16,-4 1 16-16,-2 5 2 15,-4 3 34-15,-4 4 11 16,0 11 24-16,0 3-23 16,-3 0 20-16,5 0-4 15,2 21-38-15,-4 5 6 16,0 3-22-16,0-2-7 0,2-5-2 16,1-4-100-16,1-15-121 15,1-3-142-15,-2 0-612 0</inkml:trace>
  <inkml:trace contextRef="#ctx0" brushRef="#br0" timeOffset="165">2543 570 1741 0,'0'0'376'0,"0"0"-250"16,0 0-30-16,0 0-96 0,0 0-24 15,0 0-507-15,0 0-1153 16</inkml:trace>
  <inkml:trace contextRef="#ctx0" brushRef="#br0" timeOffset="886">2802 750 1534 0,'0'0'265'0,"0"0"-186"16,0 0 37-16,0 0 33 16,0 187-57-16,0-145-46 15,0-7-35-15,4-10-11 0,2-9 10 16,-3-10-10-16,-3-6 0 16,5 0 24-16,-5-31-6 15,3-9 18-15,4-7-26 16,-1-5 1-16,5 5 9 15,-1 3 1-15,1 10 10 16,-1 9 32-16,1 13-17 16,-2 12-8-16,3 0-37 15,4 0 20-15,9 28 34 16,-1 6-43-16,3 7 4 16,1 2-15-16,4 0-1 15,-2-2 10-15,0-7-10 16,-1-6-39-16,2-12 11 0,-1-12-48 15,5-4-6-15,4-4-19 16,-3-37-63-16,6-12 95 16,-4-11 13-16,-4-9-3 15,-2-4 51-15,-1 0-6 16,-3-1 14-16,-4 3 0 16,-8 7 55-16,-4 13 101 15,-9 7-14-15,-3 19 1 16,0 9 25-16,0 14-43 15,-10 6-37-15,-11 0-44 16,4 28-29-16,-4 21 22 16,3 10-37-16,6 12 0 15,0 4 8-15,9 3-8 16,3-4-7-16,0-3 6 0,0-8-59 16,0-11 17-16,15-11-66 15,1-18-30-15,12-14 54 16,3-9 42-16,4-5-1 15,10-19 27-15,-5 0 17 16,5 4 8-16,-7 9-7 16,-6 11-1-16,-8 0 92 15,-3 0-18-15,-8 11-41 16,-7 11-9-16,2-3-5 16,-8-1 22-16,0-4-41 15,0-10-49-15,0-4-64 16,0 0-110-16,-8-2-396 0</inkml:trace>
  <inkml:trace contextRef="#ctx0" brushRef="#br0" timeOffset="1101">2582 337 2220 0,'0'0'286'0,"0"0"-277"15,0 0 1-15,0 0-10 16,289-107-53-16,-175 60-453 0,-18 12-1368 16</inkml:trace>
  <inkml:trace contextRef="#ctx0" brushRef="#br0" timeOffset="1418">4465 630 2090 0,'0'0'546'0,"0"0"-519"0,0 0-27 15,0 0 21 1,0 0 113-16,0 0-77 0,149 170-38 16,-95-117 11-16,-2-4-23 15,0-5-5-15,-7-11-1 16,-8-7-1-16,-5-13 0 15,-11-13-153-15,-12 0-208 16,-5-19-227-16</inkml:trace>
  <inkml:trace contextRef="#ctx0" brushRef="#br0" timeOffset="1627">4814 626 1857 0,'0'0'344'16,"0"0"-208"-16,0 0 33 15,0 0 53-15,0 0-128 16,-122 159-75-16,74-110-19 16,-3 1-34-16,6-6-85 15,4-2-91-15,14-9-275 16,9-18-278-16</inkml:trace>
  <inkml:trace contextRef="#ctx0" brushRef="#br0" timeOffset="2021">5393 633 1491 0,'0'0'793'0,"0"0"-669"16,0 0-11-16,0 0 158 15,0 0-92-15,0 0-82 16,0 0-26-16,-211 12-44 16,177 20-8-16,10 7-14 0,7 5 7 15,6 2-18 1,11 1 6-16,0-5-35 0,4-3-32 15,24-14-63-15,-1-14-39 16,11-6 6-16,-4-5 4 16,1 0-7-16,-4-18 49 15,-11-2 117-15,-8 7 0 16,-6 7 70-16,-3 6 47 16,-3 0 24-16,0 0-56 15,3 0-70-15,12 0-15 16,12 0-137-16,5 0-193 15,-5 0-434-15</inkml:trace>
  <inkml:trace contextRef="#ctx0" brushRef="#br0" timeOffset="2282">5755 686 1549 0,'0'0'970'0,"0"0"-822"16,0 0-65-16,0 0 152 16,0 0-72-16,-176 158-79 15,163-102-41-15,8-4-23 16,5-1 1-16,0-8-14 16,21-13-7-16,14-8 0 15,-1-15-53-15,11-7-24 0,1 0-102 16,5-53-169-16,-9 4-266 15,-18-2-700-15</inkml:trace>
  <inkml:trace contextRef="#ctx0" brushRef="#br0" timeOffset="2436">5196 467 2569 0,'0'0'328'0,"0"0"-269"16,0 0-59-16,173-168-15 16,-65 77-101-16,-6 6-603 0</inkml:trace>
  <inkml:trace contextRef="#ctx0" brushRef="#br0" timeOffset="3873">408 688 1706 0,'0'0'333'0,"0"0"-187"16,0 0 17-16,0 0 1 15,0 0-65-15,0 0-44 16,-121 10-12-16,93 6-7 16,1 3 34-16,0 2-24 15,1 7-16-15,7 4 13 16,5-5-28-16,3 5-14 15,11-10-1-15,0 1-12 0,0-4 10 16,14-10-104-16,10-5-4 16,8-4 53-16,5 0-44 15,4-28-85-15,1-15 66 16,-4-13-9-16,-7-7 73 16,-7-5 16-16,-10-4 34 15,-7-5 6-15,-4-1 31 16,-3-2 82-16,0 10 60 15,0 12-23-15,0 20 24 16,0 17-20-16,0 18-45 16,0 3 5-16,0 22-95 15,0 31-18-15,0 21 19 16,0 16-19-16,0 7 21 16,14 2-22-16,-4-6 0 15,7-2-13-15,1-14-14 0,3-16-63 16,3-17-73-16,3-22-10 15,0-22 68-15,8 0 23 16,-7-34-14-16,0-16 59 16,-8-2 14-16,-9-3 23 15,-8 16 37-15,-3 5 17 16,0 16 82-16,0 9-2 16,-3 9-40-16,-8 0 11 15,1 9-78-15,7 18-27 16,0 10-1-16,3 7-4 15,0-4-8-15,13-2-40 16,19-10-57-16,-2-12 35 16,5-14-12-16,-4-2 8 0,-4-2 31 15,-10-27 29-15,-5-8 19 16,-9-7 0-16,-3-6 15 16,0 4-8-16,-29-13-7 15,2 12-328-15,0 13-789 0</inkml:trace>
  <inkml:trace contextRef="#ctx0" brushRef="#br0" timeOffset="4071">663 515 1765 0,'0'0'285'0,"0"0"-158"16,0 0 71-16,0 0-90 15,0 0-74-15,0 0-34 16,0 0-56-16,121-59-125 16,-97 129-58-16,-6-4-367 15,-8 5-799-15</inkml:trace>
  <inkml:trace contextRef="#ctx0" brushRef="#br0" timeOffset="4418">0 513 1920 0,'0'0'862'0,"0"0"-862"0,0 0-44 15,194-104 27-15,-81 42-264 16,-5 3-2000-16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34:13.76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380 428 1307 0,'0'0'258'0,"0"0"-137"0,0 0-47 15,0 0 52-15,0 0-9 16,0 0-23-16,-32 29-28 16,19-20 4-16,-5 4-17 15,-3 13 6-15,-6 17-28 16,0 13 23-16,-8 22 30 15,4 18-6-15,-7 10 1 16,3 9-15-16,4 4-17 16,4-5 33-16,6-6-49 0,7-5-10 15,11-10 39 1,3-8-26-16,0-8 2 0,0-7-9 16,17-6-12-16,4-9 24 15,3-5-39-15,0-7 0 16,0-5 0-16,3-8-4 15,5-2-98-15,29-12-130 16,-8-10-246-16,-2-6-154 0</inkml:trace>
  <inkml:trace contextRef="#ctx0" brushRef="#br0" timeOffset="655">1321 1297 1652 0,'0'0'288'16,"0"0"-206"-16,0 0 54 15,0 0 48-15,0 0-23 0,0 0-55 16,0 0-14-16,-204-143 52 16,166 143-52-16,4 0-47 15,-4 22 14-15,-4 15-36 16,9 13-14-16,1 7-9 15,11-2 8-15,8 4-16 16,13-7 7-16,0-8-7 16,0-4-1-16,16-12-16 15,16-8-39-15,2-11-53 16,10-9-26-16,6 0 67 16,-2-26-34-16,3-21-33 15,0-12 13-15,-1-9 15 16,-8-9 32-16,-12-10 49 15,-6-9 34-15,-6-7 3 16,-12-8 20-16,-3 2 71 0,1 11 55 16,-4 16 18-1,0 21-16-15,0 22-17 0,0 23-7 16,0 16 16-16,0 11-108 16,0 37 8-16,0 34 3 15,0 20-22-15,0 12-12 16,0 8-10-16,0-4 5 15,0-11-11-15,0-19 4 16,0-11-59-16,0-17 11 16,0-16-109-16,0-26-230 15,0-14-319-15,0-4-1035 0</inkml:trace>
  <inkml:trace contextRef="#ctx0" brushRef="#br0" timeOffset="854">938 914 1914 0,'0'0'287'16,"0"0"-230"-16,0 0 97 16,0 0 60-16,0 0-97 15,214 7-70-15,-114-23-47 16,34-5-13-16,-20 5-179 15,-25 5-521-15</inkml:trace>
  <inkml:trace contextRef="#ctx0" brushRef="#br0" timeOffset="1180">1735 1049 1594 0,'0'0'741'0,"0"0"-637"16,0 0-23-16,0 0 107 15,-72 207-39-15,72-150-100 16,10-1-47-16,31-9-2 0,10-8-12 16,15-13-85-16,8-21-28 15,4-5 67-15,-6-11 52 16,-13-27-2-16,-14-12 8 15,-27-6 0-15,-18-5 14 16,0-8 33-16,-45 4 1 16,-18 2 4-16,-9 8 17 15,-11 6-69-15,-3 8-109 16,-4 5-149-16,21 7-424 16,21 5-1027-16</inkml:trace>
  <inkml:trace contextRef="#ctx0" brushRef="#br0" timeOffset="1379">1679 676 1694 0,'0'0'291'0,"0"0"-132"16,0 0 25-1,0 0-4-15,0 0-45 0,163-162-120 16,-121 160-15-16,3 2-108 15,9 49-106-15,-9 11-165 16,-10 8-359-16</inkml:trace>
  <inkml:trace contextRef="#ctx0" brushRef="#br0" timeOffset="1544">2010 2115 1994 0,'0'0'553'0,"0"0"-412"16,0 0-78-16,0 0-12 15,0 0-51-15,0 0-327 16,0 0-701-16</inkml:trace>
  <inkml:trace contextRef="#ctx0" brushRef="#br0" timeOffset="2208">3567 1118 1166 0,'0'0'999'16,"0"0"-829"-16,0 0-78 0,0 0 101 15,0 0 18 1,-179-51-110-16,138 51-36 0,2 6-26 15,1 29-14-15,4 11 14 16,10 13-39 0,13 9 1-16,11 1 11 0,0-3-12 15,18-7-12-15,26-13-24 16,16-15-52-16,8-24-73 16,11-7-27-16,7-20-102 15,-6-24-46-15,-5-8 118 16,-15-1 87-16,-16 6 124 15,-13 7 7-15,-17 16 131 16,-7 10 45-16,-7 10 53 16,0 4 40-16,0 0-97 0,0 27-63 15,0 11-51-15,0 5-26 16,0 4-25-16,14-4-7 16,24-14-107-16,14-9 65 15,10-17-67-15,4-3 34 16,-1-12 40-16,-7-26-8 15,-10-3 11-15,-13 2 9 16,-11 1 23-16,-9 11 20 16,-6 8 45-16,-9 10 73 15,0 9 60-15,0 0-72 16,0 12-39-16,0 19-67 16,0 7-19-16,0 1-2 15,0 8-123-15,18-9-351 0,-4-7-537 16</inkml:trace>
  <inkml:trace contextRef="#ctx0" brushRef="#br0" timeOffset="2394">4219 2098 2472 0,'0'0'465'15,"0"0"-438"-15,0 0-18 16,0 0-18-16,0 0-94 16,0 0-415-16,0 0-683 0</inkml:trace>
  <inkml:trace contextRef="#ctx0" brushRef="#br0" timeOffset="3349">5281 543 2345 0,'0'0'218'16,"0"0"-218"-16,0 0 0 15,0 0 149-15,-51 210-16 16,48-124-94-16,-2 12-17 16,5-2-22-16,0-1 6 0,0-6-17 15,0-15-9-15,0-15-54 16,0-16 12-16,15-16-13 16,-1-16 1-16,2-11 17 15,5 0 13-15,8-24 23 16,4-24-46-16,9-14-6 15,9-18 23-15,8-22 0 16,7-14 26-16,6-8 23 16,-3 6-20-16,-4 10 21 15,-9 11 0-15,-14 20 18 0,-18 11 62 16,-14 10-9 0,-10 10 37-16,0 4-4 0,-18 13-1 15,-12 9 51-15,-6 18-14 16,-4 2-77-16,-1 12 1 15,-1 34-49-15,4 20-4 16,4 18-10-16,2 12 5 16,11 11 7-16,4 9-13 15,7 6 0-15,0-4-6 16,2-7-29-16,8-18-47 16,0-15 0-16,0-21-39 15,0-21 13-15,12-17 0 16,4-16 14-16,1-3 46 0,1-16 26 15,3-24 21 1,-1-12-5-16,1-8 6 0,0 1 18 16,3 7 10-16,-3 11 3 15,-4 13 42-15,-1 18-29 16,-4 10-8-16,-3 0 48 16,3 26 7-16,-3 14 0 15,2 13-55-15,-1 5-26 16,8 6 7-16,6-5-17 15,6-8 0-15,12-6-36 16,10-21-56-16,6-21-47 16,4-3 29-16,10-35-27 15,-3-23-31-15,2-7-44 16,-14-3 99-16,-9-1 75 16,-16 10 38-16,-19 9 81 15,-13 10 43-15,0 13 71 0,-10 8 26 16,-17 9-10-16,-8 10-76 15,1 0-37-15,2 0-33 16,5 26-5-16,3 7-33 16,10 7-7-16,11 7 5 15,3 3-24-15,0 3 5 16,11 0-6-16,16-7-23 16,11-6 4-16,2-9-74 15,5-9-78-15,8-16-67 16,16-12 41-16,-10-25-192 15,-14-13-337-15</inkml:trace>
  <inkml:trace contextRef="#ctx0" brushRef="#br0" timeOffset="3564">6261 768 1551 0,'0'0'384'15,"0"0"-183"-15,0 0-31 16,0 0 39-16,0 0 4 15,0 0-92-15,0 0-42 16,118-165-55-16,-73 142-10 16,-8 7 5-16,-5 7-19 15,-11 9 0-15,-9 0-106 16,0 0-136-16,-3 0-148 0,-6-3-159 16,1-6-1063-16</inkml:trace>
  <inkml:trace contextRef="#ctx0" brushRef="#br0" timeOffset="3731">6800 27 1818 0,'0'0'304'0,"0"0"-126"16,0 0 92-16,0 0-65 16,0 0-99-16,0 0-47 15,0 0-50-15,171-27-9 16,-171 60-64-16,-12 33-149 15,-33-11-166-15,-11-2-513 0</inkml:trace>
  <inkml:trace contextRef="#ctx0" brushRef="#br0" timeOffset="3957">4870 753 2223 0,'0'0'346'15,"0"0"-346"-15,0 0-51 16,0 0 29-16,274-80 21 16,-130 43-294-16,-5 5-1173 0</inkml:trace>
  <inkml:trace contextRef="#ctx0" brushRef="#br0" timeOffset="4352">7616 27 2357 0,'0'0'311'0,"0"0"-243"15,0 0-22-15,0 0 125 16,0 0-17-16,208 225-64 16,-156-130-41-16,-14 19-7 0,-17 19-25 15,-21 2-7 1,-24 50-10-16,-29-32-171 15,-13-28-770-15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9:03.2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831 96 1483 0,'0'0'245'0,"0"0"-182"16,0 0 7-16,0 0 38 15,0 0 11-15,0 0 5 16,-24 10-43-16,21-10 3 16,-2 0 7-16,5 3 2 15,-3-3 27-15,3 0-46 16,0 0-11-16,-4 0 14 16,-2 0-11-16,-5-3-6 15,-13-22-27-15,-7 0-32 16,-7 0 10-16,-7 6-11 0,-6 12 0 15,-2 7 8-15,-1 0-7 16,-9 33 7 0,-2 16-8-16,-7 19 0 0,6 16-6 15,4 15 5-15,11 14 1 16,9 2 1-16,15-1-1 16,12-5 0-16,9-10 0 15,6-12 0-15,0-13-5 16,0-8 5-16,13-10-17 15,12-8 16-15,6-10 1 16,10-5-22-16,7-15-22 16,12-16 23-16,12-2 11 15,11-13-1-15,13-27-4 16,8-18 6-16,3-11-28 16,-1-8-12-16,-2-10-7 0,-3-3 10 15,-5-4 34-15,-13 5-31 16,-14 4 32-16,-15 11 10 15,-19 6 2-15,-14 13 6 16,-11 7 44-16,-10 8 5 16,0 3 53-16,-4 9-52 15,-20 3 20-15,-3 7-19 16,-5 9 2-16,-1 4-6 16,-3 5-12-16,-2 0-18 15,8 32 3-15,-1 18-27 16,7 14-1-16,-1 23 0 15,9 13-4-15,1 14 5 16,6 5 0-16,1-1 0 0,4-7 0 16,4-8-18-1,0-10-27-15,0-18-7 0,0-16 5 16,0-18 5-16,4-20-22 16,-1-11 3-16,2-10 14 15,-2 0 9-15,3-26 32 16,5-14 6-16,2-16 0 15,8-3 8-15,6-7-8 16,5 5 0-16,5 8 0 16,1 10 0-16,4 15-1 15,3 12 1-15,0 16 0 16,-1 3 3-16,1 40 4 16,-3 14 39-16,-4 8-2 0,-4 3-37 15,-2-3 1 1,-5-13-8-16,0-14 0 0,-3-12-9 15,5-21-41-15,-2-5-27 16,0-9 41-16,4-35 6 16,-2-14 15-16,-2-8 14 15,-6 1 1-15,-4 4 0 16,-4 11 22-16,-5 12 20 16,-5 20 32-16,1 14-39 15,-1 4-11-15,3 22-15 16,2 28 19-16,2 18 51 15,1 10-70-15,2-4-3 16,8-8 2-16,6-13 1 16,8-20-18-16,10-17 1 0,0-16-20 15,6 0 17-15,2-34-5 16,-5-19-30-16,-4-6 34 16,-10-2-9-16,-10 6 15 15,-6 9 6-15,-7 15 23 16,-5 16 65-16,-6 12-23 15,3 3-28-15,-3 9 20 16,4 35-33-16,4 8 3 16,-2 14-10-16,0-2-16 15,6-7 16-15,-3-13-17 16,2-14-10-16,-4-11-16 16,2-17-148-16,3-2-153 15,-6-30-210-15,-3-8-415 0</inkml:trace>
  <inkml:trace contextRef="#ctx0" brushRef="#br0" timeOffset="229">2276 645 2419 0,'0'0'339'16,"0"0"-269"-16,0 0-19 15,90-192 10-15,-31 124-61 16,24-9-65-16,-14 17-609 0,-12 21-1395 0</inkml:trace>
  <inkml:trace contextRef="#ctx0" brushRef="#br0" timeOffset="752">3263 1083 2304 0,'0'0'252'0,"0"0"-167"16,0 0-78-16,0 218 41 15,10-158 49-15,4-18-76 16,10-9-21-16,7-24-5 16,7-9-42-16,7-7 35 15,-3-33-29-15,-1-13-9 16,-4-7 49-16,-5 1 0 15,-11 4 1-15,-4 5 84 16,-7 9 16-16,-7 17 84 16,0 8-35-16,1 13-57 15,-4 3-13-15,4 10-48 0,3 39-2 16,7 26-13 0,7 27-4-16,3 44 24 0,10 41-28 15,-7-14-8-15,2-18 28 16,-13-27-22-16,-8-44 5 15,-2-7-10-15,-6-6-1 16,0-27 46-16,-9-15-14 16,-23-20-5-16,-10-9 3 15,-3-7-21-15,-3-41 13 16,3-22-22-16,15-26-27 16,15-47 21-16,15-69-118 15,39 29-210-15,-2 15-768 0</inkml:trace>
  <inkml:trace contextRef="#ctx0" brushRef="#br0" timeOffset="934">3732 732 2531 0,'0'0'297'0,"0"0"-230"15,156-175-67-15,-67 87 0 16,28-25-97-16,-16 22-510 16,-32 23-1275-16</inkml:trace>
  <inkml:trace contextRef="#ctx0" brushRef="#br0" timeOffset="1428">589 2105 2123 0,'0'0'283'16,"0"0"-205"-16,0 0-44 15,0 0 86-15,0 0 35 16,0 0 20-16,191 7-58 16,-81-7-27-16,17-5-21 15,45-8-14-15,52-1 12 16,50 2-22-16,11 9 21 15,-19 3-49-15,-38 0 2 16,-66 0-10-16,-28 0-8 16,-26 3 14-16,-12 0-15 15,14 0 0-15,9-3 22 16,-3 0-22-16,-20 0 0 0,-27 0 0 16,-19 0 0-1,-26 0 5-15,-11 0-5 0,-10 0 0 16,-3 0-1-16,0 0-15 15,0 0-101-15,5-22-139 16,-2-7-618-16,0-4-1278 0</inkml:trace>
  <inkml:trace contextRef="#ctx0" brushRef="#br0" timeOffset="1632">4981 987 2845 0,'0'0'0'0,"0"0"-348"16,0 0-15-16,0 0 179 15,0 0-352-15,0 0-852 0</inkml:trace>
  <inkml:trace contextRef="#ctx0" brushRef="#br0" timeOffset="1743">4995 1612 2210 0,'0'0'630'16,"0"0"-533"-16,0 0-87 16,0 0-10-16,0 0-128 0,18-184-1336 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9:06.6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872 59 1633 0,'0'0'189'16,"0"0"-75"-16,0 0 26 15,-179-41 54-15,107 38-33 16,-12 3-46-16,1 0-23 15,2 26-28-15,-3 20 24 16,8 19-33-16,10 22-10 16,8 43 30-16,14-1-51 15,20 17 4-15,12 4 12 16,12-24-28-16,4 6-6 16,34-21-4-16,13-20-2 15,12-26 0-15,13-25-21 16,11-24-37-16,2-16-26 15,4-21-18-15,-3-35-5 0,-12-17 6 16,-7 0-15 0,-17 0 86-16,-12 12 30 0,-18 15 7 15,-10 18 71-15,-11 17 47 16,-3 11 34-16,0 0-44 16,0 32-67-16,0 18-7 15,0 18-34-15,13 7-1 16,19-1 13-16,13-13-19 15,9-9-1-15,12-25-69 16,3-21-51-16,-4-6 67 16,-5-28-1-16,-19-24 22 15,-20-17 22-15,-21-8 11 0,0-10 31 16,-38 1 11-16,-28 0 18 16,-12 13 13-16,-2 18 3 15,8 16 14-15,16 21-14 16,22 9-20-16,16 9-40 15,18 0-16-15,0 4-54 16,24 23 11-16,28 3 1 16,16 2-102-16,16-4 13 15,8-10 47-15,6-2 26 16,-8-12 15-16,-7 7-23 16,-14-2 34-16,-12 6-14 15,-12 4 35-15,-10 9 2 16,-14 11 9-16,-8 3 35 15,-5 5-5-15,-5 5 0 16,0-9 2-16,-3-4-31 0,0-16-1 16,0-10 1-16,0-9-1 15,0-4 31-15,0 0 1 16,0-26 50-16,0-17-23 16,0-12-57-16,0-7-1 15,0-6 8-15,0 4 30 16,7 9 4-16,7 8-18 15,4 10 7-15,6 9-2 16,3 6-29-16,3 10-2 16,9 6-13-16,6 6-177 15,23 0-265-15,-5 2-297 16,-7 11-774-16</inkml:trace>
  <inkml:trace contextRef="#ctx0" brushRef="#br0" timeOffset="382">2463 708 2232 0,'0'0'348'16,"0"0"-226"-16,0 0-60 15,0 0 23-15,0 0 9 16,0 0-60-16,41 185-25 15,-17-116 4-15,-3-1-12 0,-3-6-2 16,-6-9-15-16,0-18-26 16,-9-11-4-16,-3-15 6 15,0-9 40-15,0 0 27 16,0-27-21-16,-7-16 11 16,-10-17-17-16,-1-8 0 15,9-9 35-15,1-3 40 16,8 9 1-16,0 7-39 15,0 11-31-15,14 15-6 16,16 11-23-16,12 8 11 16,9 7 5-16,5 9-2 15,10 3-84-15,24 0-76 16,-18 0-349-16,-13 3-426 0</inkml:trace>
  <inkml:trace contextRef="#ctx0" brushRef="#br0" timeOffset="788">3122 872 1121 0,'0'0'1093'0,"0"0"-993"16,0 0-55-16,0 0-43 15,0 0 37-15,182 50-18 0,-116-50-21 16,6 0 0 0,-3-2-20-16,-7-18 12 0,-11-8 2 15,-12-2 7-15,-15-5-1 16,-24-3 22-16,0-1 46 16,-18 1 76-16,-30 7-9 15,-14 5 21-15,-10 17-3 16,0 9-62-16,0 0-29 15,6 41-14-15,13 15-23 16,20 17 18-16,15 13-43 16,18 4 0-16,0-6 19 15,31-11-19-15,25-16-6 16,16-23-52-16,17-25-39 16,15-9-87-16,52-43-344 0,-28-14-353 15,-18 5-651-15</inkml:trace>
  <inkml:trace contextRef="#ctx0" brushRef="#br0" timeOffset="1283">4364 602 2306 0,'0'0'518'16,"0"0"-395"-16,0 0 22 15,0 0 30-15,-203 81-24 16,161-34-91-16,4 4-33 0,10 10-9 16,8-3-9-16,13-2-15 15,7-3 6-15,0-4-1 16,24-8-13-16,16-11-46 16,13-7-45-16,9-12-8 15,7-11-54-15,3 0 48 16,3-9-84-16,2-27 21 15,-8-17-119-15,-6-12 14 16,-15-15-48-16,-13-11 75 16,-11-12 260-16,-15-10 18 15,-5-6 211-15,-4-3-3 16,0 11 124-16,0 11-42 16,0 22-47-16,0 27 30 15,0 25-69-15,0 20-67 16,-4 6-62-16,1 41-64 0,3 56-2 15,0 19-3-15,0 18 13 16,0 15 1-16,0-22-23 16,0 10-8-16,0-14-7 15,0-13-7-15,0-17-20 16,-3-18-121-16,3-20-50 16,-3-35-170-16,-2-17-425 15,2-3-927-15</inkml:trace>
  <inkml:trace contextRef="#ctx0" brushRef="#br0" timeOffset="1444">4487 602 225 0,'0'0'2094'16,"0"0"-1815"0,0 0-56-16,0 0 64 0,0 0-132 15,208-28-81-15,-121 18-74 16,29-14-20-16,-20-1-458 15,-16 6-1467-15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9:08.9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0 113 1756 0,'0'0'373'15,"0"0"-229"-15,0 0-15 0,0 0 59 16,0 0-82 0,0 0 57-16,27 158-36 0,0-87-94 15,5 4-4-15,-1-6-23 16,-4-10 12-16,0-19-4 15,-6-13-8-15,0-17 9 16,-4-10 5-16,1 0-19 16,0-37 32-16,2-20-9 15,1-13-15-15,-2-10 12 16,-4-4-10-16,2 8-11 16,-4 10-48-16,19 14-235 15,-5 18-402-15,-3 22-1317 0</inkml:trace>
  <inkml:trace contextRef="#ctx0" brushRef="#br0" timeOffset="164">782 788 1994 0,'0'0'649'0,"0"0"-485"16,0 0-32-16,0 0-132 15,0 0-58-15,0-172-256 16,10 116-418-16</inkml:trace>
  <inkml:trace contextRef="#ctx0" brushRef="#br0" timeOffset="517">1368 26 1960 0,'0'0'556'0,"0"0"-294"16,0 0-33-16,0 0-32 15,0 0-105-15,0 0-62 16,-206-31-30-16,175 62-5 16,14 9-14-16,14 7-25 15,3 6-26-15,9-3 13 16,36-4-31-16,14-3-11 15,10-2 18-15,3-7 36 0,8 0 29 16,-8 1 10 0,-6 2 6-16,-15-4 25 15,-16 5 4-15,-21-3 38 0,-14-5 12 16,-3 4-32-16,-38-3 5 16,-15 2-33-16,-7-11-11 15,6-5-8-15,12-17-45 16,16-3-190-16,23-27-525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9:10.1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92 2499 0,'0'0'309'16,"0"0"-255"-16,0 0-33 16,0 0 54-16,0 0-21 0,20 227 76 15,11-56-79-15,1 40-18 16,-8 3-14 0,-7-37-17-16,-7-50 20 0,-7-54-22 15,4-24-12-15,1-7-3 16,-2-9-25-16,-3-11-17 15,0-20-3-15,2-2 33 16,-5-31 15-16,0-28-30 16,0-18-8-16,0-16 50 15,0-20 1-15,0-15-1 16,-5-29 9-16,-7 11-8 16,-3-3 57-16,2 14-30 15,9 34 11-15,4 8 21 0,0 25 0 16,11 24-28-1,22 17-20-15,17 14-11 0,11 13 18 16,12 0-19-16,6 22 0 16,1 23 2-16,-8 13 16 15,-10 6 6-15,-20 4-17 16,-24 1-5-16,-18-4 30 16,-12 0-32-16,-42-3 0 15,-20-2 2-15,-4-14-2 16,4-10-12-16,17-10-51 15,18-26-100-15,18 0-305 16,15 0-390-16</inkml:trace>
  <inkml:trace contextRef="#ctx0" brushRef="#br0" timeOffset="339">1027 763 2118 0,'0'0'328'0,"0"0"-233"16,0 0-37-16,18 163 143 15,-15-96-47-15,0 7-82 16,5 6-27-16,-2-12-45 16,1-10 0-16,1-18-1 15,-2-18-2-15,-3-20 1 16,-3-2 2-16,0-18 36 0,0-28 17 15,0-19-52-15,0-14 17 16,-3-7 30-16,3-2-29 16,0 9 4-16,3 10-14 15,25 16 12-15,7 13-2 16,6 12-19-16,11 12-12 16,10 10-4-16,37 6-154 15,-12 6-388-15,-14 10-547 0</inkml:trace>
  <inkml:trace contextRef="#ctx0" brushRef="#br0" timeOffset="736">1638 1037 2443 0,'0'0'184'0,"0"0"-184"16,0 0 0-16,0 0 9 16,0 0 58-16,183 9-46 15,-111-9-4-15,1 0-17 16,-7-9 0-16,-8-14 7 16,-14-4-6-16,-12-12 4 15,-19 0-4-15,-13-3 48 0,0-3 54 16,-30 5-16-16,-18 9 24 15,-11 12-2-15,-4 19-31 16,-2 0-51-16,-1 48 4 16,8 21-20-16,10 17 22 15,16 11-17-15,15 4 10 16,17-8-8-16,0-13-11 16,38-14-7-16,18-16-13 15,19-23-28-15,12-20-57 16,47-14-191-16,-20-30-497 15,-21-5-854-15</inkml:trace>
  <inkml:trace contextRef="#ctx0" brushRef="#br0" timeOffset="1501">2791 803 1756 0,'0'0'391'0,"0"0"-199"15,0 0 55-15,0 0-10 0,0 0-56 16,0 0-68-16,-183-34-63 15,130 72-34-15,-4 17 26 16,4 22 12-16,8 14-31 16,12 8-2-16,15 0-10 15,18-5-10-15,0-13 2 16,30-16-3-16,33-20-64 16,20-29-5-16,10-16-57 15,8-9-80-15,-5-40-106 16,-13-10 51-16,-18-12 104 0,-13-4 88 15,-14 1 69 1,-11-4 9-16,-9 13 75 0,-9 12 182 16,-5 23 44-16,-4 17-13 15,0 13-89-15,0 0-115 16,0 37-60-16,0 16-3 16,0 12-30-16,11 7 4 15,6 2-4-15,4-9-39 16,3-14-29-16,4-15-121 15,2-36-340-15,-6 0-78 16,-6-7-1184-16</inkml:trace>
  <inkml:trace contextRef="#ctx0" brushRef="#br0" timeOffset="1669">3173 379 2381 0,'0'0'496'15,"0"0"-402"-15,0 0-39 16,0 0 96-16,0 0-116 16,0 0-35-16,0 0-238 15,53-16-222-15,-13 21-321 0</inkml:trace>
  <inkml:trace contextRef="#ctx0" brushRef="#br0" timeOffset="2048">3788 608 2495 0,'0'0'388'0,"0"0"-287"15,0 0 7-15,0 0-57 16,0 0-21-16,-180 35-15 15,142 1-15-15,8 15-6 16,6 1-35-16,12 1-14 16,12-3 53-16,0-3-74 15,28-4 25-15,21-4 36 16,6-1-13-16,7 0 15 16,7-1 13-16,-4-4 0 15,-10 2 25-15,-10-2-25 16,-20 3 0-16,-22-3 64 0,-3-2-20 15,-24 2 18-15,-35-6-18 16,-13-6-19-16,-14-5 5 16,-1-10-30-16,15-6-32 15,23-34-43-15,25-16-218 16,21-12-727-16</inkml:trace>
  <inkml:trace contextRef="#ctx0" brushRef="#br0" timeOffset="2462">4185 868 2428 0,'0'0'279'0,"0"0"-279"16,0 0 0-16,0 0 62 15,0 0 24-15,0 0-14 16,206 8-24-16,-171-16-30 16,-1-16-12-16,-5-4 44 15,-5-8-6-15,-8-10 10 16,-5-2-5-16,-11-2 4 16,0 1 26-16,-11 4-18 15,-20 14 1-15,-7 13 31 0,-7 12-57 16,-6 6-24-16,0 19-12 15,1 34 1-15,5 22 0 16,15 14-1-16,15 17 0 16,15 0 2-16,0-4-1 15,53-12-1-15,19-22 0 16,21-17-5-16,17-22-13 16,12-22-97-16,46-16-179 15,-26-31-426-15,-25-10-1560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9:15.9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290 0 1756 0,'0'0'329'0,"0"0"-174"16,0 0 9-16,0 0 92 15,0 0-81-15,0 0-86 16,0 0-18-16,0 0-43 15,0 43 24-15,0 16-11 16,0 23 5-16,0 20 38 16,0 19-43-16,0 7-19 15,0 2 41-15,0-6-62 0,0-9 0 16,0-16 8-16,0-15-9 16,0-18 16-16,0-20-16 15,0-15 0-15,0-11 12 16,0-11-12-16,0-5-1 15,0-4 0-15,0 0-30 16,0 0-32-16,-3-9-130 16,-10-15-422-16,-4-4-371 0</inkml:trace>
  <inkml:trace contextRef="#ctx0" brushRef="#br0" timeOffset="420">0 919 1829 0,'0'0'362'15,"0"0"-214"-15,0 0 34 16,0 0 88-16,0 0-92 15,0 0-90-15,0 0-3 16,-3 46-38-16,21-17-7 16,-1 8 37-16,4 10-42 15,3 0-11-15,-3-1-4 16,-2 0-11-16,7-4 31 0,-10-9-40 16,5-2 1-16,-4-9 10 15,1 0-10-15,-5-7 1 16,1-1 10-16,1-5-11 15,-6 0 5-15,2-7-6 16,-1 0-12-16,4-2 11 16,4 0 2-16,6-13-1 15,6-25 0-15,6-15 12 16,4-11-26-16,22-59-62 16,-14 18-274-16,-3 6-629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9:21.5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517 0 1627 0,'0'0'282'16,"0"0"-162"-16,0 0 23 16,0 0 90-16,0 0-11 15,0 0-77-15,-7 0-53 16,7 0 1-16,0 0-23 15,0 0 0-15,0 0-14 0,0 0-29 16,0 0 25 0,0 0-32-16,0 0 4 0,0 0 21 15,0 0-34-15,0 0 12 16,0 0-10-16,0 0-7 16,0 0 24-16,0 0-30 15,0 0 0-15,0 0 24 16,-3 0-23-16,3 0 0 15,0 0 17-15,-3 0-16 16,0 4 11-16,-5 26-13 16,1 48 0-16,-2 65 21 15,-2 62-21-15,-2 32 7 16,-5-10 1-16,1-20-2 16,-1-58 10-16,8-35-16 15,2-33-9-15,8-22 9 0,0-3 0 16,0-7 11-16,0-5-11 15,0-19 0-15,5-14-1 16,-2-6-11-16,1-5-15 16,-1 0-64-16,0-25-227 15,0-6-401-15,-3 0-345 0</inkml:trace>
  <inkml:trace contextRef="#ctx0" brushRef="#br0" timeOffset="368">0 1419 1726 0,'0'0'545'0,"0"0"-309"15,0 0 5-15,0 0-2 16,0 0-79-16,0 0-71 15,0 0-16-15,11 7-40 16,16 14 18-16,7 10-6 16,7 10-8-16,4 9 7 15,-3 5-13-15,0 1-10 16,-1 3 2-16,-10-6-23 16,1-7 0-16,-5-8 2 15,-3-10 8-15,0-16-10 16,3-12 1-16,11 0 8 0,10-46 14 15,8-30-22 1,10-19 0-16,3-22-1 0,0 4-71 16,20-18-109-16,-17 35-601 15,-13 28-1640-15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9:48.60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2657 0,'0'0'465'0,"0"0"-396"16,0 0 79-16,0 0-10 15,0 0-138-15,0 0-213 16,0 0-1052-16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9:23.5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531 358 1674 0,'0'0'473'15,"0"0"-295"-15,0 0 5 16,0 0 15-16,0 0-23 15,0 0-116-15,0 0 1 16,-6 230 18-16,6-114-23 16,0 4 14-16,0-6-39 15,0-14 2-15,6-15-26 16,5-20-5-16,-7-12-1 16,2-14-52-16,-3-21-192 0,-3-9-423 15,0-9-756-15</inkml:trace>
  <inkml:trace contextRef="#ctx0" brushRef="#br0" timeOffset="490">0 627 1716 0,'0'0'357'16,"0"0"-196"-16,0 0-3 16,0 0 59-16,0 0-41 15,0 0-66-15,107-159-45 0,-62 117 11 16,3 0-16-16,8-2-11 16,2 0 26-16,4 8-43 15,4 1 2-15,-1 8-4 16,4 5-19-16,3 6 23 15,-3 8-25-15,1 8 0 16,-4 0 25-16,0 33-33 16,-6 10 20-16,3 16-3 15,-4 12-18-15,-5 13 27 16,-1 10-27-16,-5 3 1 16,-6 1-9-16,-12-5 8 15,-6-3-6-15,-9-9 6 0,-15-13-2 16,0-5 1-16,-28-8 1 15,-24-9 0-15,-14-4 17 16,-6-8-10-16,-11-6 7 16,-4-13-8-16,6-6-5 15,-2-9 20-15,11 0-21 16,12 0-54-16,16-2-34 16,12-30-221-16,16 5-566 15,4 2-1202-15</inkml:trace>
  <inkml:trace contextRef="#ctx0" brushRef="#br0" timeOffset="706">107 1002 2221 0,'0'0'385'0,"0"0"-292"15,0 0 15-15,0 0-7 16,0 0-39-16,210-35-28 16,-82 20-34-16,69-9-92 15,-24 5-232-15,-33 0-471 0</inkml:trace>
  <inkml:trace contextRef="#ctx0" brushRef="#br0" timeOffset="1498">1797 819 2254 0,'0'0'295'16,"0"0"-213"-16,0 0 7 16,0 0 120-16,0 0-111 15,-9 195-66-15,-3-120-2 0,6 5-21 16,3-3-8-16,3-2-1 16,0-16-2-1,0-17-4-15,13-24-91 0,19-18-34 16,9-9 69-16,7-46-39 15,3-18 31-15,-3-18 45 16,-6-2 25-16,-10 1 22 16,-11 12 18-16,-12 19 50 15,-5 18 50-15,-1 19-28 16,-3 17-15-16,0 7-19 16,0 12-77-16,0 29 22 15,0 14-23-15,5 14 0 16,1-1-6-16,0-2 3 15,12-10-35-15,6-17-32 0,3-11-11 16,5-18 57-16,-1-10-21 16,4-3-31-16,-5-32 40 15,-3-14 9-15,2-7 26 16,-5 0 1-16,0 6 1 16,-8 16 32-16,-4 13-21 15,-6 21 9-15,-6 0 35 16,0 30-33-16,0 24 2 15,0 3-11-15,0 7-13 16,0-12-2-16,-6-8-29 16,2-19-14-16,4-14 10 15,0-11 6-15,0 0 19 16,0-18 7-16,0-23 4 16,0-10 16-16,0-9 0 0,7 3-8 15,17-3 20-15,0 10-17 16,8 12-11-16,-2 14 11 15,5 20-7-15,7 4 38 16,-2 23-25-16,10 23-7 16,-2 10 54-16,-7 5-38 15,-7 6 10-15,-10-6-11 16,-7-5-26-16,-5-9-1 16,-3-16-97-16,12-31-160 15,-3 0-494-15,2-7-1213 0</inkml:trace>
  <inkml:trace contextRef="#ctx0" brushRef="#br0" timeOffset="2017">3543 865 2125 0,'0'0'538'0,"0"0"-356"16,0 0 12-16,0 0 8 15,0 0-42-15,-217 99-91 16,168-47-25-16,11 7-24 16,17 5-19-16,15-6-2 15,6-9-38-15,6-8-45 16,33-13-55-16,9-16-132 0,0-12 14 16,1-12-23-1,-7-32 80-15,-12-9 157 0,-6-3 43 16,-14-2 86-16,-2 8 123 15,-8 7 9-15,0 12 18 16,0 12-30-16,0 13-49 16,0 6-49-16,0 9-58 15,3 38-19-15,7 26 38 16,11 28-31-16,7 41-5 16,17 45-8-16,0-14 40 15,-5-11-14-15,-11-22-45 16,-16-31-5-16,-2 5 26 15,-11 1-26-15,0-25 14 16,-7-21 3-16,-31-22-4 16,-15-17 17-16,-8-15-17 0,-12-10-14 15,1-5 24-15,0-26-24 16,9-27 0-16,15-21 0 16,16-42-15-16,32-51 6 15,26-69-68-15,49-24-140 16,0 49-259-16,-4 40-903 0</inkml:trace>
  <inkml:trace contextRef="#ctx0" brushRef="#br0" timeOffset="2221">1890 530 3042 0,'0'0'380'15,"0"0"-325"-15,298-230-55 16,-85 82-37-16,19-4-530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9:30.1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502 604 1230 0,'0'0'308'16,"0"0"-139"-16,0 0-73 15,0 0 40-15,0 0 36 16,0 0-26-16,0 0-37 15,0-5-15-15,0-1 5 16,0-6 0-16,-5-4-50 16,-1-3 8-16,-4-1-56 15,-4 2 11-15,-4 0 10 0,-9 3-5 16,0-2-11-16,-12 12 3 16,1 5-9-16,-4 0 41 15,2 3-41-15,-4 28 6 16,-1 19-1-16,3 15-5 15,7 12-5-15,8 7 4 16,9 6 2-16,12-2 17 16,3-4-18-16,3-4 0 15,0-10 8-15,12-6-8 16,16-15 0-16,4-9 0 16,6-12-1-16,2-8-8 15,13-18-3-15,4-2-6 0,14 0 17 16,7-34-8-1,12-12 8-15,11-11-20 0,-2-9-20 16,8-4 15-16,0-7-49 16,-3-4 12-16,-8-2 32 15,-9-6-25-15,-18 6 24 16,-18 5 12-16,-16 7 20 16,-22 9-2-16,-13 5 13 15,0 11 5-15,-3 9 39 16,-25 6 28-16,-7 13 25 15,2 11-32-15,-6 7-21 16,1 0 2-16,1 18-48 16,-1 26 21-16,4 22-18 15,5 14-12-15,5 13 9 16,7 10-8-16,4-1 1 0,10 0-2 16,3 1-2-16,0-6 1 15,0-8-13-15,0-8-20 16,0-19 5-16,0-16-11 15,0-14 12-15,0-17 8 16,0-8-16-16,3-7 15 16,0 0 11-16,3 0-8 15,6-22 17-15,4-10-9 16,12-14 2-16,6-3 1 16,11-8-31-16,3 4 9 15,1 5 12-15,-1 7-1 16,-3 13 17-16,-3 11-11 15,-5 17 12-15,-8 0 27 0,-5 30-1 16,-7 15 6-16,-4 10-6 16,1 2-19-16,-1 0 17 15,2-12-23-15,2-4 0 16,1-14 4-16,3-10-5 16,-2-14-1-16,6-3-20 15,3-13-59-15,2-27 45 16,2-7 13-16,-5-5 1 15,-3 5 21-15,-3 8-13 16,-7 10 13-16,-7 14 6 16,-4 15 10-16,0 0 75 15,0 2-58-15,9 26-23 0,-3 10 23 16,6-1-32 0,2 1 8-16,-1-10-9 0,8-8 0 15,5-10 10-15,5-10-10 16,7 0-10-16,7-19 8 15,5-18-29-15,-2-5 4 16,-3-8-1-16,-6 3 5 16,-7 10 17-16,-11 12 6 15,-14 12 0-15,-4 10 12 16,-6 3 52-16,0 12-29 16,0 23-10-16,0 11 17 15,0 1 0-15,0-1-35 16,0-8 2-16,0-10 2 15,0-10-11-15,0-11 0 16,0-7 0-16,0 0 0 0,0-7-16 16,0-24 16-16,5-10 0 15,5-8-1-15,7-2 1 16,1 3-4-16,-2 7 3 16,5 14 2-16,-4 10 7 15,1 17-5-15,3 0 9 16,-1 12 42-16,8 27-35 15,-1 8-5-15,8 1 3 16,-5 3-16-16,2-2 17 16,-1-3-18-16,-7-2-9 15,-3-11 0-15,-4-6-39 16,-7-12-29-16,1-9 5 16,-5-6 18-16,1 0 14 0,4-28 7 15,3-25 24-15,10-15 9 16,7-19 0-16,10-16-5 15,7-12-19-15,8-9-23 16,2 3 46-16,-2 4-13 16,-11 18 14-16,-15 14 28 15,-9 24 20-15,-14 17 34 16,-7 15 22-16,0 11-14 16,0 5 16-16,-21 11-1 15,5 2-53-15,-5 0 1 16,0 12-28-16,0 25-25 15,0 11 0-15,4 7 1 0,-1 13 5 16,9 3-6-16,-3 10 0 16,6 6-4-1,3 2 4-15,3 5-24 0,0-1-5 16,0-2-7-16,0-12 23 16,0-13-32-16,0-16 9 15,6-16 30-15,-3-15-12 16,5-16-10-16,-1-3 13 15,4 0 15-15,5-26 5 16,2-4-5-16,6-10 0 16,8 3-1-16,5-2 2 15,4 9-2-15,15 12 1 16,5 9 0-16,9 9 17 16,-1 0 22-16,0 27 3 0,-7 17 11 15,-17 6-11-15,-11 5 0 16,-10-2 0-16,-10-6-13 15,-7-13 18-15,-4-9-38 16,-3-11-2-16,0-10 8 16,0-4-15-16,0 0-10 15,0-53-132-15,-7-3-216 16,-10-6-471-16</inkml:trace>
  <inkml:trace contextRef="#ctx0" brushRef="#br0" timeOffset="275">1822 748 1837 0,'0'0'365'0,"0"0"-285"15,0 0-27-15,0 0-35 16,0 0-18-16,0 0-275 16,0 0-358-16,60 3-787 0</inkml:trace>
  <inkml:trace contextRef="#ctx0" brushRef="#br0" timeOffset="406">2178 444 1847 0,'0'0'343'16,"0"0"-155"-16,176-150-4 16,-45 38-184-16,-14 17-89 15,-13 8-995-15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9:32.6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0 316 2481 0,'0'0'171'15,"0"0"-171"-15,286-216-343 16,-155 116-503-16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09:31.1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1986 0,'0'0'318'16,"0"0"-229"-16,0 0 116 15,0 0 9-15,0 0-69 16,0 0-49-16,124 202-47 15,-72-144 1-15,3 5-36 16,4 0-13-16,0-9 22 16,-1-3-23-16,-10-12 0 15,-3-11-53-15,-1-21-103 16,-8-7-217-16,-16 0-448 0</inkml:trace>
  <inkml:trace contextRef="#ctx0" brushRef="#br0" timeOffset="221">514 3 1960 0,'0'0'523'16,"0"0"-416"-16,0 0 36 15,0 0 72-15,-114 159-88 16,70-95-73-16,-8 8-13 15,-7-3-41-15,3-5-15 16,11-14-27-16,9-11-109 16,15-30-107-16,13-9-281 15,8 0-188-15</inkml:trace>
  <inkml:trace contextRef="#ctx0" brushRef="#br0" timeOffset="766">908 87 1861 0,'0'0'370'0,"0"0"-230"16,0 0 77-16,0 0 58 16,0 0-109-16,0 0-75 15,0 0-52-15,-197 144 1 16,170-80-31-16,9 8-8 15,12-5 12-15,6-5-13 16,0-9-19-16,20-12-74 16,14-13-69-16,4-16 25 15,4-12-44-15,-8 0-4 16,-2-22 19-16,-8-18 83 16,-3-4 63-16,-9-8 20 15,3-1 40-15,-9 1 79 0,2 8 33 16,-1 13 1-16,-7 12-7 15,3 16-6-15,-3 3-33 16,3 7-66-16,0 26-32 16,8 7 30-16,2 9-38 15,5-1-2-15,-1-1-10 16,7-8-47-16,7-10-178 16,14-23-241-16,-7-6-228 15,-6 0-881-15</inkml:trace>
  <inkml:trace contextRef="#ctx0" brushRef="#br0" timeOffset="1171">1628 96 1595 0,'0'0'255'0,"0"0"-189"16,0 0-7-16,0 0 169 16,0 0-27-16,0 0-81 15,0 0-38-15,-93-2-27 16,72 2-6-16,0 0 5 16,-3 0 10-16,0 4 2 0,0 10-9 15,0 4 21-15,0 7-26 16,0 2-10-16,4 8 1 15,-1 6-28-15,6 2 0 16,9 4-1-16,6-3-14 16,0-2 0-16,0-2 14 15,24 1-14-15,3-7 15 16,2 1-15-16,5-11 1 16,4-8-2-16,4-10-20 15,2-6-21-15,4 0-42 16,24-46-137-16,-9 0-233 15,-12-5-160-15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10:25.8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488 1 937 0,'0'0'286'0,"0"0"-86"16,0 0-34-16,0 0-15 15,0 0-50-15,0 0 15 0,-3-2 0 16,3 2-28 0,-3 0 15-16,3 2-20 0,-3-2-25 15,0 2 25-15,-9 5-26 16,-4 9-1-16,-8 11-26 15,-11 14-18-15,-6 12 36 16,-4 13-25-16,-3 14-14 16,-3 10 41-16,1 13-27 15,2 4 0-15,10 5 4 16,7 3-9-16,10-5 46 16,12-5-41-16,6-9-22 15,3-5 28-15,0-7-28 16,0-11 8-16,0-5-1 15,16-4-7-15,1-7 16 16,7-7-17-16,0-2 0 0,3-15-2 16,2-2 2-16,-2-9 0 15,-3-4-23-15,-6-5-35 16,0-7-20-16,-9-2-101 16,-6-4-92-16,-3-10-211 15,0-12-975-15</inkml:trace>
  <inkml:trace contextRef="#ctx0" brushRef="#br0" timeOffset="1147">1386 970 1215 0,'0'0'301'15,"0"0"-146"-15,0 0-70 16,0 0 14-16,0 0 106 16,0 0-59-16,0 0-22 15,-101-69-30-15,71 57-33 0,0 5 10 16,-12 5-41-16,0 2-2 15,-6 2 38-15,-4 30-26 16,0 11-13-16,4 9-3 16,4 8-17-16,12 2 15 15,8 3-22-15,14-6-1 16,10-4-8-16,0-11 9 16,6-6-12-16,26-14-6 15,5-7-19-15,11-15 20 16,8-2-35-16,-1-9-3 15,7-25 12-15,-3-13-37 16,-4-8-3-16,-6-7-9 16,-9-8 19-16,-8-3 50 15,-11-12 4-15,-8-7 19 16,-8-9 13-16,-5-1 33 0,0 6 23 16,0 9 32-16,0 16-14 15,0 15 18-15,0 15-16 16,0 20-20-16,0 11 44 15,0 10-64-15,0 4-25 16,0 39-22-16,0 18 4 16,0 23 19-16,0 16-25 15,3 10 2-15,6 4-2 16,6 0 0-16,2 0-2 16,0-14-20-16,0-9-32 0,4-19 5 15,3-23-57 1,8-24 27-16,2-25 47 15,7 0-9-15,4-43-7 0,-7-12 8 16,-1-9 28-16,-8 6 2 16,-13 8 20-16,-8 10 9 15,-5 15 54-15,-3 12 9 16,0 13 37-16,0 0-33 16,0 16-55-16,0 21 0 15,0 9-31-15,0 5 2 16,7-5-11-16,21-1 9 15,9-12-29-15,11-9-8 16,8-10-17-16,3-14 23 16,-4 0-6-16,-4-17 37 15,-9-26 3-15,-18-7-3 0,-13-6 15 16,-11-2 5 0,-8-1 4-16,-29 6 20 0,-11 6-44 15,-8 6-22-15,-16 1-118 16,10 11-415-16,10 9-323 0</inkml:trace>
  <inkml:trace contextRef="#ctx0" brushRef="#br0" timeOffset="1339">1718 784 1355 0,'0'0'305'16,"0"0"-153"-16,0 0 15 0,128-163 87 15,-92 124-20 1,0 7-42-16,-6 17-122 0,-1 11-70 16,-5 4-73-16,-3 44-160 15,-5 12-294-15,-5 6-901 0</inkml:trace>
  <inkml:trace contextRef="#ctx0" brushRef="#br0" timeOffset="1503">1962 2078 1905 0,'0'0'314'0,"0"0"-187"16,0 0-7 0,0 0-120-16,0 0-41 0,0 0-317 15,0 0-1533-15</inkml:trace>
  <inkml:trace contextRef="#ctx0" brushRef="#br0" timeOffset="1708">1076 603 2039 0,'0'0'294'16,"0"0"-196"-16,0 0-98 16,230-65-6-16,-135 52-311 15,-17 3-1645-15</inkml:trace>
  <inkml:trace contextRef="#ctx0" brushRef="#br0" timeOffset="3001">3067 1193 2068 0,'0'0'198'0,"0"0"-148"16,0 0-50-16,0 0 15 16,179-106 12-16,-110 47-16 15,0-12-8-15,-4-6-3 16,-6-10-28-16,-11-1 28 16,-17-2 0-16,-14 4 1 15,-10 5 44-15,-7 16 42 16,0 15 37-16,-21 16-7 15,-6 16 15-15,-4 18-26 0,-4 9-58 16,2 46-23 0,1 29-14-16,1 28-10 0,10 13 18 15,7 11-19 1,11-3-9-16,3-5-7 0,0-17-69 16,0-24-33-16,0-24-3 15,0-26 15-15,6-21 32 16,-1-16 25-16,1-12 35 15,4-40 13-15,1-9 2 16,4-11-1-16,1 1 14 16,1 3 9-16,7 12 24 15,0 12-18-15,5 17-6 16,-5 21 26-16,3 6-22 16,-3 18 25-16,-6 29 0 0,-5 12-28 15,-2 3 4-15,-2 2-28 16,3-3-7-16,5-12-16 15,10-11-32-15,7-20-16 16,11-12-41-16,8-6-23 16,7-20-25-16,6-22-85 15,0-7 69-15,-10-6 68 16,-12 7 44-16,-16 1 64 16,-14 10 88-16,-14 8 78 15,0 5 81-15,-14 9-58 16,-20 4-21-16,-4 11 2 15,-1 0-46-15,6 0-27 16,1 22-51-16,11 12-23 0,14 4 1 16,7 5-24-1,0 4-2-15,10-6-16 0,25 0-40 16,7-11-35-16,6-5-50 16,0-9-36-16,0-9-3 15,-3-7-21-15,4 0 112 16,-9-11-3-16,-1-17 49 15,-7-6 41-15,-5-3 4 16,-3 1 74-16,-6-3 80 16,-6 3 0-16,0 4 6 15,-6 5 12-15,0 4-12 16,-6 8-36-16,5 2-25 16,-5 11-26-16,0-2 8 15,0 4-50-15,0 0-16 0,0 0 14 16,0 6-23-16,0 22 4 15,3 13 7-15,1 14-10 16,-1 13 25-16,3 16-32 16,-1 16 0-16,1 18 18 15,1 10-2-15,-1 5 6 16,5-3-8-16,-4-6-13 16,1-15 18-16,1-21-19 15,-2-23-9-15,1-22 8 16,-5-17 1-16,-3-22-8 15,0-4-5-15,0-15-8 16,0-31 20-16,-11-22-16 16,-2-20 11-16,-1-21 5 15,-7-36 1-15,-3-37-1 0,3-40-7 16,3 18 8-16,9 40-7 16,9 54-16-16,0 51-4 15,6 14 26-15,26 6-4 16,8 18-2-16,13 21 7 15,5 9 12-15,7 35 31 16,-2 11-43-16,-11 10 1 16,-12 4 25-16,-11-5-26 15,-19-1 1-15,-10-6-2 16,-3-15-4-16,-39-4-7 16,-9-18-55-16,-39-20-107 15,10 0-350-15,8-2-621 0</inkml:trace>
  <inkml:trace contextRef="#ctx0" brushRef="#br0" timeOffset="3200">4052 2131 1463 0,'0'0'1441'0,"0"0"-1268"16,0 0-144-16,0 0-29 16,0 0-51-16,0 0-461 15,39-214-1851-15</inkml:trace>
  <inkml:trace contextRef="#ctx0" brushRef="#br0" timeOffset="4076">6055 725 1652 0,'0'0'285'0,"0"0"-186"16,0 0-3-16,0 0 94 16,0 0 18-16,-212 21-40 15,161 26-72-15,3 15-42 16,6 9 7-16,10 6-31 16,20 1-17-16,12-6-5 15,0-10-8-15,41-16-24 16,20-17-49-16,16-22-44 0,6-7-12 15,-1-23-77-15,-2-23-20 16,-15-4 82-16,-13-6 91 16,-17 10 53-16,-11 5 70 15,-11 9 76-15,-9 17 42 16,-4 15-5-16,0 0-64 16,0 15-40-16,0 26-46 15,0 9 15-15,7 2-48 16,14-2 0-16,12-6-55 15,17-16-51-15,1-13 39 16,11-15 7-16,-4 0-70 16,-2-25 61-16,-8-18 18 15,-10-8 37-15,-10 3 14 16,-11 1 52-16,-7 13 62 16,-7 8 36-16,-3 16 27 0,0 10-20 15,0 0-88-15,0 18-35 16,0 21-10-16,0 11-15 15,0 2-9-15,0-4-4 16,0-5-75-16,14-9-60 16,22-18-152-16,-6-9-262 15,-3-7-99-15</inkml:trace>
  <inkml:trace contextRef="#ctx0" brushRef="#br0" timeOffset="4463">7196 991 1827 0,'0'0'383'15,"0"0"-185"-15,0 0 39 16,0 0 22-16,0 0-82 16,-189 50-42-16,154-6-75 15,7 5-39-15,11 6-9 16,14 2-12-16,3-2-51 15,6-8-34-15,32-16-78 16,7-12-51-16,6-19-30 16,-3 0 19-16,-3-24 63 15,-10-20 100-15,-11-3 62 16,-9-1 91-16,-12 12 106 0,-3 4 71 16,0 18-36-1,0 7-43-15,0 7-59 0,0 7-59 16,0 27-25-16,0 10-16 15,0 2-24-15,0 1-5 16,3-3-1-16,12-8-40 16,-3-7-69-16,-4-17-50 15,-8-6-414-15,0-6-625 0</inkml:trace>
  <inkml:trace contextRef="#ctx0" brushRef="#br0" timeOffset="4680">6613 217 2109 0,'0'0'245'0,"0"0"-169"15,0 0-30-15,0 0 91 16,0 0-32-16,0 0-60 15,0 0-45-15,173 137-150 16,-208-67-474-16,-4-12-1261 0</inkml:trace>
  <inkml:trace contextRef="#ctx0" brushRef="#br0" timeOffset="6888">975 3211 1640 0,'0'0'294'16,"0"0"-70"-16,0 0-40 15,0 0-8-15,0 0-9 16,0 0-48-16,-3 177-20 15,3-40-14-15,0 42-37 16,0 39 16-16,0-19-44 16,3-45-20-16,-3-47 27 15,0-42-21-15,5-7-7 16,-5-8 1-16,3-6-59 16,-3-26-60-16,3-18-211 15,4-21-240-15,1-29-169 16,-5-5-583-16</inkml:trace>
  <inkml:trace contextRef="#ctx0" brushRef="#br0" timeOffset="7177">858 3394 1549 0,'0'0'239'15,"0"0"-102"-15,0 0 24 16,0 0 41-16,0 0-40 15,0 0-67-15,232-68 0 16,-163 63-68-16,3 5-6 16,-6 0 30-16,-12 12-24 15,-12 21-13-15,-18 13 6 0,-20 13-10 16,-4 7 31 0,-28-1-41-16,-27 3 0 0,-7-8 22 15,-7-12-22-15,7-6-1 16,7-17 1-16,14-16-10 15,20-9 1-15,21-31-181 16,0-23-409-16,27 0-854 0</inkml:trace>
  <inkml:trace contextRef="#ctx0" brushRef="#br0" timeOffset="7665">1646 3435 1850 0,'0'0'241'16,"0"0"-148"-16,0 0 20 15,0 0-13-15,155-196-26 16,-114 126-74-16,-4-9 7 16,-13 5 0-16,-16 6-7 15,-8 11 0-15,0 11 21 16,-29 19 56-16,-11 13 47 15,-6 14-44-15,-2 14-14 16,0 35 9-16,6 25-51 16,9 17 3-16,12 14-19 15,10 11-7-15,11-3 7 16,0 1-8-16,0-10-22 16,21-14 7-16,6-22-27 0,-2-15 8 15,3-21-26-15,-8-18 15 16,1-14 44-16,0 0-26 15,0-18 21-15,6-22-1 16,0-10-1-16,0-6 8 16,9 1-1-16,-6 7 2 15,2 14-5-15,-5 16 4 16,-3 18 0-16,-3 0 38 16,-7 15-11-16,-1 26-2 15,-6 3 1-15,1-2-26 16,-2-2 0-16,8-5-81 15,14-23-182-15,-1-9-249 0,-3-3-687 16</inkml:trace>
  <inkml:trace contextRef="#ctx0" brushRef="#br0" timeOffset="8085">2753 3444 1737 0,'0'0'325'16,"0"0"-112"-16,0 0 19 15,0 0 2-15,0 0-67 16,0 0-29-16,-200-56-69 0,162 56-33 16,-1 3 4-16,1 32-26 15,11 8 5-15,6 13-19 16,11 6 0-16,10-6-13 15,0-7-5-15,39-11-63 16,12-17-12-16,8-12-46 16,5-9 6-16,-2 0-26 15,-2-1 22-15,-16-8 79 16,-13 9 30-16,-14 0 21 16,-10 0 7-16,-2 10 17 15,-2 13 47-15,-3-8-30 16,6-2-28-16,5-13 18 15,9 0-24-15,12-10-19 16,-2-23-76-16,2-14-108 16,-2-10-32-16,-9-1-38 0,-3-41-127 15,-12-9-431 1</inkml:trace>
  <inkml:trace contextRef="#ctx0" brushRef="#br0" timeOffset="8264">3031 3050 147 0,'0'0'790'15,"0"0"-464"-15,0-190-32 16,0 152-28-16,0 20 47 15,0 18-42-15,0 0-99 16,0 23-66-16,4 38 54 16,4 26-36-16,4 25-67 15,6 15 19-15,0 1-45 16,2-3-21-16,4-12-10 16,4-12-43-16,-1-19-69 0,5-16-147 15,-11-32-26-15,-9-15-398 16,-7-19-1007-16</inkml:trace>
  <inkml:trace contextRef="#ctx0" brushRef="#br0" timeOffset="8421">2855 3476 2112 0,'0'0'330'15,"0"0"-256"-15,0 0 59 16,0 0-36-16,232-104-97 15,-118 58-21-15,-21 9-269 16,-24 5-768-16</inkml:trace>
  <inkml:trace contextRef="#ctx0" brushRef="#br0" timeOffset="8596">2282 3006 2155 0,'0'0'259'15,"0"0"-218"-15,260-186-41 16,-132 108-111-16,-11 13-285 0</inkml:trace>
  <inkml:trace contextRef="#ctx0" brushRef="#br0" timeOffset="9176">4222 2652 2192 0,'0'0'286'0,"0"0"-204"16,0 0 58-16,0 0 30 15,-6 193-59-15,9-97-63 16,21 13-32-16,-3-1 14 15,0-2-30-15,-1-7-9 16,-7-12-6-16,2-15-49 16,-9-23 28-16,2-14-6 15,-8-24-6-15,3-11 38 16,-3 0 10-16,7-24 0 16,-1-20 8-16,5-5-8 15,7-4-7-15,3 7 7 0,6 11 9 16,6 13 17-16,6 20-26 15,-1 2 0-15,4 15 10 16,-9 29-9-16,-1 8 11 16,-8 7 27-16,-14-2-3 15,-10-4 8-15,0-7-10 16,-27-13 9-16,-18-4 5 16,-11-9-42-16,2-16 5 15,-6-4-4-15,6 0 2 16,6-28-9-16,13-15-13 15,14-7-80-15,21-34-88 16,0 15-290-16,24 8-474 0</inkml:trace>
  <inkml:trace contextRef="#ctx0" brushRef="#br0" timeOffset="9389">4977 3326 1962 0,'0'0'275'16,"0"0"-188"-16,0 0 115 15,0 0 21-15,4 192-103 16,-1-154-67-16,8-4-53 16,-5-7-71-16,1-11-134 15,-2-16-261-15,-5 0-128 16,0-7-947-16</inkml:trace>
  <inkml:trace contextRef="#ctx0" brushRef="#br0" timeOffset="9507">4960 2975 1820 0,'0'0'274'0,"0"0"-172"16,0 0-70-16,0 0-32 15,0 0-93-15,0 0-490 0</inkml:trace>
  <inkml:trace contextRef="#ctx0" brushRef="#br0" timeOffset="10151">5270 3453 1681 0,'0'0'195'16,"0"0"-143"-16,0 0-36 15,0 0 22-15,0 0 11 16,184-27-24-16,-136 4 5 16,0-1-24-16,-9-1 44 15,-12 1 52-15,-14 2 16 16,-13 0 5-16,0 5 7 16,-10 5-19-16,-25 10 22 15,-2 2-36-15,-4 0-26 16,-4 14-31-16,6 21-21 0,12 5-4 15,6 7-15 1,15 6 1-16,6 0-7 0,0-4-18 16,16-2-70-16,22-5-48 15,14-7-19-15,10-13 82 16,15-13-67-16,4-9 88 16,-1-2-56-16,-11-38-34 15,-10-6 110-15,-11-9 33 16,-12 4 5-16,-17 6 67 15,-1 9 135-15,-15 13 51 16,-3 14 26-16,0 9-140 16,0 0-60-16,-3 23-30 15,-4 10-34-15,7 5-9 0,0-1-6 16,3-6-51 0,28-7-9-16,7-14-2 0,7-10 32 15,3 0 18 1,-3-25-6-16,-4-15-30 0,-9-5 41 15,-8 3 7-15,-6 5 29 16,-8 6 4-16,-7 12 54 16,-3 16 22-16,0 3-22 15,0 0-27-15,0 18-34 16,0 17-10-16,0 2 5 16,0 1-21-16,0-5-55 15,3-7-26-15,2-15-80 16,-5-11-134-16,0 0-280 15,-21 0-953-15</inkml:trace>
  <inkml:trace contextRef="#ctx0" brushRef="#br0" timeOffset="10393">5309 3096 1916 0,'0'0'257'0,"0"0"-183"16,0 0-31-16,0 0 153 15,0 0-24-15,149-176-50 16,-101 147-41-16,-4 7-54 0,-10 13-24 16,-8 9-3-1,-10 0-136-15,-5 4-125 0,-8 11-340 16,-3-6-692-16</inkml:trace>
  <inkml:trace contextRef="#ctx0" brushRef="#br0" timeOffset="10563">5875 2560 1669 0,'0'0'257'0,"0"0"-146"15,0 0 94-15,0 0 10 16,0 0-81-16,175-11-49 15,-158 40-85-15,-5 6 0 16,-12 7-109-16,0 15-149 16,-21-8-283-16,-3-8-1155 0</inkml:trace>
  <inkml:trace contextRef="#ctx0" brushRef="#br0" timeOffset="10849">6589 2348 2248 0,'0'0'283'15,"0"0"-181"-15,0 0 145 16,0 0-29-16,230 199-46 15,-153-94-78-15,13 45 35 16,-8 41-43-16,-30 43-55 16,-34 1-26-16,-18-38-5 15,-26-58-81-15,-42-19-89 16,13-36-457-16,-7-11-664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1:13.52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101 210 1495 0,'0'0'279'16,"0"0"-159"-16,0 0-10 15,0 0 102-15,0 0-20 16,0 0-71-16,0 0-8 15,0-28 11-15,0 28-60 16,0 0 12-16,-4 12-24 16,4 26-11-16,-3 17 23 15,-5 20-33-15,2 18-2 16,-5 4 29-16,-2 2-43 16,2-10 2-16,1-16-5 15,3-15-5-15,3-17 2 16,0-13-9-16,4-9-33 15,0-9-31-15,0-2-193 16,0-8-318-16,0-12 5 16,-3-20-1108-16</inkml:trace>
  <inkml:trace contextRef="#ctx0" brushRef="#br0" timeOffset="532">0 265 1446 0,'0'0'302'0,"0"0"-121"16,0 0 5-16,0 0 45 16,0 0 9-16,0 0-143 15,0 0-46-15,56-148 2 16,-11 142-30-16,6 6-2 16,5 0 3-16,-2 0-24 15,-6 24 5-15,-9 9-5 0,-19 12 0 16,-13 7 9-16,-7 8 9 15,-7 4 5-15,-31 2-11 16,-10-4-12-16,3-9 23 16,0-9-23-16,12-7-3 15,7-19 3-15,13-9 0 16,5-2 0-16,8-7-2 16,0 0-4-16,0 0-15 15,26 0-5-15,8-5 24 16,10 3 2-16,4-5-4 15,5 7 2-15,2 0 2 16,-3 9-6-16,-4 24 5 0,-3 3-6 16,-8 12 6-1,-11 5 1-15,-14-2 0 16,-12 4 10-16,0-7-10 0,-27-7 0 16,-14-7 32-16,-11-16-32 15,-10-4 41-15,-7-12-5 16,-3-2-11-16,2 0 48 15,9-16-38-15,8-8-34 16,16-2 15-16,8 3-16 16,17 3-40-16,12 2-60 15,6 6-244-15,29 3-322 16,2 3-1212-16</inkml:trace>
  <inkml:trace contextRef="#ctx0" brushRef="#br0" timeOffset="1486">1146 680 2009 0,'0'0'295'0,"0"0"-214"16,0 0 99-16,0 0 33 15,0 0-58-15,0 0-71 16,-176-82-51-16,127 82-8 16,-2 0-14-16,2 16-10 15,4 14 2-15,8 11-2 0,13 7-2 16,10 3-4 0,14 2-1-16,0-3-4 0,6-4-36 15,26-11-14-15,5-11-18 16,4-14-55-16,7-10 45 15,-6 0 26-15,3-19 23 16,-10-15 39-16,-4-3 0 16,-11-1 0-16,-8 7 33 15,-6 10 28-15,-6 9 24 16,0 8 6-16,0 4-18 16,0 0-4-16,0 9-53 15,0 16-4-15,0 3 15 16,3-1-27-16,12-1-2 0,5-11-7 15,4-9-36 1,7-6 20-16,7 0-32 0,1-28 26 16,-3-8 23-16,3-5-4 15,-9 8 11-15,-4 0-1 16,-17 17 2-16,-2 16 36 16,-4 0-22-16,-3 11 0 15,0 27 28-15,5-2-18 16,-2 7-10-16,3-3-14 15,1-7 7-15,1-20-13 16,-2 1 6-16,1-14-33 16,1 0 20-16,-2-6 13 0,4-22 7 15,1-7-7 1,6-5 0-16,4-1-9 0,0 12-11 16,0 3-5-16,-2 19 22 15,2 7-16-15,-7 19-31 16,4 22 50-16,-9 11 12 15,3 1 24-15,-3-6-36 16,2-10 0-16,-4-12 13 16,-4-10-13-16,-3-15 2 15,0 0 14-15,0 0 5 16,0-22 9-16,0-12-23 16,-10-10-1-16,6-4 9 15,0 1-14-15,4-8 19 16,0 5-20-16,24 9 0 15,12 13 15-15,8 8-8 0,1 16-2 16,0 4 21 0,0 11 0-16,-7 33 38 0,-7 15-11 15,-4 6-13-15,-9 10 1 16,-4-7-32-16,-11-6 15 16,-3-11-24-16,0-12 1 15,0-10 17-15,0-15-18 16,0-1-16-16,0-13-20 15,3 0-122-15,1 0-297 16,-1-15-1027-16</inkml:trace>
  <inkml:trace contextRef="#ctx0" brushRef="#br0" timeOffset="1961">649 436 1579 0,'0'0'357'15,"0"0"-256"-15,0 0-49 16,0 0 143-16,0 0-38 16,156-186-47-16,-112 159-24 15,-2 7-7-15,-12 14 6 16,-9 6-18-16,-3 0-55 16,-2 26-12-16,-2 3-12 0,1 12-154 15,9 12-208 1,-3-12-219-16,-5-10-452 0</inkml:trace>
  <inkml:trace contextRef="#ctx0" brushRef="#br0" timeOffset="2064">1226 259 1460 0,'0'0'379'0,"0"0"-133"16,0 0-44-16,168-168-39 16,-76 125-163-16,-12 13-49 15,-8 12-506-15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1:18.84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0 203 2278 0,'0'0'261'0,"0"0"-247"16,0 0-7-16,0 0 2 16,278-134-9-16,-156 96-138 15,-12 7-702-15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1:19.02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2716 0,'0'0'120'0,"0"0"-120"16,0 0-94-16,0 0-64 16,0 0-627-16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1:19.16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2512 0,'0'0'368'0,"0"0"-224"16,0 0-49-16,0 0-95 16,0 0-468-16,0 0-1986 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1:16.04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92 187 2181 0,'0'0'282'15,"0"0"-282"-15,0 0 1 16,0 0 117-16,0 0 2 0,0 0-67 16,0 0-40-1,80 165-11-15,-70-118 42 16,-7-6-38-16,-3-11-6 0,0-8 0 15,0-16-3-15,0-6 2 16,0 0 1-16,0-15-26 16,0-19-14-16,11-13-2 15,13-5 27-15,7-3-5 16,7 2 17-16,1 15-5 16,-3 10 3-16,3 14 5 15,-4 14 30-15,-1 0 2 16,-7 35 22-16,2 15-6 15,-5 9-20-15,-4 10 5 16,1-4-17-16,0-3-16 16,-8-4-53-16,1 4-164 0,-4-11-420 15,1-18-861-15</inkml:trace>
  <inkml:trace contextRef="#ctx0" brushRef="#br0" timeOffset="350">1145 172 1753 0,'0'0'584'16,"0"0"-405"-16,0 0-64 16,0 0 62-16,0 0 12 15,0 0-97-15,0 0-56 0,-197 15-25 16,165 22-11-16,5 14 4 15,6-2-4-15,9 6-7 16,7-4-7-16,5-7-49 16,0-9-19-16,11-17-39 15,10-9-24-15,-4-9 63 16,3 0 35-16,-6-5 42 16,-8-8 5-16,-6-3 21 15,0-1 36-15,0 6-1 16,0 0-8-16,-6 2-11 15,0 9-37-15,6 0-110 16,0 7-230-16,-4 15-562 0</inkml:trace>
  <inkml:trace contextRef="#ctx0" brushRef="#br0" timeOffset="1052">30 275 1129 0,'0'0'357'0,"0"0"-154"16,0 0-16-16,0 0 83 15,0 0-66-15,0 0-78 16,0 0-2-16,-24-55-29 0,24 66-20 15,0 24 7 1,0 10-49-16,0 12 7 16,0 2-3-16,0-3-25 0,0-3 23 15,-3-10-35-15,3-9-6 16,0-6-3-16,0-13-54 16,0-3-92-16,0-12-136 15,11 0-343-15,8 0-1127 0</inkml:trace>
  <inkml:trace contextRef="#ctx0" brushRef="#br0" timeOffset="2581">990 110 1388 0,'0'0'233'0,"0"0"-121"16,0 0 31-16,0 0 65 16,0 0-45-16,0 0-55 0,0 0-11 15,-24-109 21 1,6 109-42-16,-6 0-9 0,-4 5-12 16,-3 24-24-16,-7 15 5 15,4 12-6-15,-1 15-3 16,11 7 24-16,10 4-50 15,10-12 15-15,4-4 2 16,0-17-12-16,29-11-6 16,8-14-11-16,5-17-19 15,6-7 4-15,0-20 1 16,1-26 13-16,-7-10 3 16,-12-2 9-16,-9-3 12 0,-11 6 2 15,-7 12 19-15,-3 15 45 16,0 8-9-16,0 16 6 15,0 4-35-15,0 0-40 16,0 30 27-16,0 17-9 16,0 6-17-16,0 2 13 15,11-2-7-15,13-9-14 16,3-10 2-16,2-19-38 16,2-11 20-16,4-4-35 15,-5 0 34-15,4-34 15 16,-2-7-3-16,-5-5 12 15,-3 5-2-15,-10 7 2 16,-4 9 23-16,-10 15-17 16,0 10 15-16,0 0 15 15,0 0-30-15,0 33-3 0,3-6 7 16,12 7-10-16,5-4 17 16,4-4-17-16,7-14-33 15,4-5 0-15,3-7-9 16,-4 0 0-16,-2-19-6 15,-5-10 38-15,-3-7-1 16,-9 2 11-16,-9 2 0 16,-3 8 12-16,-3 7 41 15,0 8 33-15,0 9-21 16,0 0-29-16,0 0 1 16,-6 26-23-16,3 12-4 15,3-2 8-15,0 7-9 16,0 4 0-16,0 0-9 0,12 0 1 15,9-7 15-15,-3 2-16 16,-1-13 0-16,-4-1-1 16,-2-7 1-16,-4-5 12 15,-4-4-11-15,-3 1 6 16,0 1 0-16,0 6 2 16,0-1-9-16,-21 10 10 15,0-2-9-15,2 7 24 16,-2 0-24-16,4 3 6 15,-1-3-3-15,1 3-3 16,4-6-1-16,-2-2 0 16,6-8 0-16,-2-3 7 0,1-1-7 15,-1-16 0-15,1-1 31 16,-1 0-20-16,-2-9-11 16,2-24-8-16,5-16 8 15,6-19-13-15,0-16-1 16,6-10-76-16,53-24-25 15,-8 25-208-15,-3 18-520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9:44.09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1108 2036 0,'0'0'342'16,"0"0"-223"-16,0 0-27 16,0 0 102-16,0 0-21 15,0 0-104-15,16-12-14 16,8 2 52-16,8 3-35 15,1-2-9-15,9 0-1 16,11 0-24-16,8-1 13 16,19 1-36-16,12-4-14 15,16 1 35-15,12 0-30 16,5 0-6-16,6-1 1 16,0 4 0-16,-11-1 18 15,-13 8-19-15,-17-1-16 0,-21 3 8 16,-20 0-1-16,-15 0-4 15,-16 0 11-15,-12 0 4 16,-6 3 23-16,0-3-17 16,0 0-2-16,-6 0 57 15,-22-9-30-15,-10-14-6 16,-7-5 3-16,-3 0-15 16,-5-2 18-16,2-1-33 15,3 2 7-15,3 1 23 16,7 8-28-16,7-3 17 15,7 8-4-15,7 5-1 16,6 3 29-16,4 5-43 16,7 2 9-16,0 0-22 0,0 0 10 15,0 0-11 1,15 0-14-16,18 13 28 0,15 11-14 16,15 3 14-16,10 5 0 15,2 2 12-15,-2 1-12 16,-5-5-1-16,-12 2 0 15,-17-1 1-15,-15-4-14 16,-18 1-4-16,-6 0 18 16,-11 6 12-16,-37 3-3 15,-10 7-7-15,-15-1-2 16,1 1-2-16,6-6 1 16,18-4-70-16,24-4-122 15,21-11-401-15,3-10-1055 0</inkml:trace>
  <inkml:trace contextRef="#ctx0" brushRef="#br0" timeOffset="2412">2983 301 1773 0,'0'0'306'0,"0"0"-218"15,0 0-15-15,0 0 94 16,0 0-47-16,-34-184 10 16,13 144-24-16,-6 6 7 15,-8 9 8-15,-10 12-57 16,-14 13-31-16,-13 6 6 15,-11 44-37-15,-7 26-2 16,1 21 26-16,13 22-20 16,17 18 1-16,21 6 4 15,25 0-10-15,13-7 12 16,9-12-13-16,33-17 0 0,9-23 8 16,12-20-8-1,2-21 0-15,4-20-12 0,8-21 12 16,1-2-1-16,6-34 1 15,8-31-39-15,9-22 4 16,2-22-13-16,7-8-22 16,1-11 9-16,-7-2 32 15,-15 8 7-15,-17 11-6 16,-22 14 28-16,-26 22 6 16,-24 21 47-16,0 16 57 15,-18 13 11-15,-20 15-52 16,-4 10 9-16,-3 0-43 15,-3 44-29-15,-3 24 9 16,6 22-9-16,4 13 5 16,10 8-11-16,6 7 0 0,12-5 1 15,10-5-1-15,3-12-1 16,0-16-23-16,0-16-19 16,9-21-17-16,9-25-1 15,0-18-16-15,2 0 23 16,8-31-2-16,5-21 21 15,6-10 23-15,-1-4 12 16,4 5-8-16,-1 14 7 16,-4 14 1-16,-5 19 4 15,-5 14 11-15,-6 6 18 16,-3 38 20-16,-12 9-1 16,-6 8-18-16,0 3-33 0,0-7-1 15,0-10 0-15,0-5-24 16,0-13-98-16,3-10-193 15,12-6-340-15,-3-13-800 0</inkml:trace>
  <inkml:trace contextRef="#ctx0" brushRef="#br0" timeOffset="3228">4290 834 1883 0,'0'0'557'0,"0"0"-376"0,0 0 73 16,0 0-13-16,0 0-72 15,0 0-75-15,-185-46-58 16,133 80-19-16,-4 16-16 16,15 9 23-16,10 6-16 15,17 3-7-15,14-6-2 16,0-9-7-16,27-16-37 15,18-19-48-15,14-18-16 16,7-3-66-16,0-36 6 16,-12-14-6-16,-4 2 96 15,-23 5 64-15,-10 15 15 16,-10 10 103-16,-7 15 67 16,0 6 30-16,0 0-87 0,0 6-86 15,0 22-21 1,0 6-5-16,14 2 5 0,7-4-6 15,9-13-85 1,9-15-21-16,6-4-30 0,-1-11 3 16,1-25 96-16,-11-8 25 15,-5-2 12-15,-10-4 17 16,-8 0 70-16,-5 9 11 16,-2 8 53-16,-4 7-31 15,0 12 5-15,0 14-24 16,0 0-51-16,0 14-23 15,8 41-20-15,-2 25 28 16,5 25 14-16,-1 19-29 16,7 15-4-16,4 7-7 0,6-2 11 15,9-10-2-15,-3-14-8 16,-2-24-9-16,-3-20-1 16,-7-31 0-16,-11-22 0 15,-4-21 0-15,-6-2 0 16,0-40 7-16,0-28-7 15,-6-22 0-15,-4-28-6 16,-11-38-8-16,-3-46-1 16,0 12 0-16,-1 27 3 15,9 36 3-15,13 58 8 16,3 12-7-16,0 21 2 16,27 29-25-16,24 7 14 15,11 34 10-15,7 21 7 0,-6 9 1 16,-9 7-1-16,-19 3 0 15,-25 4 0-15,-10-4 0 16,-27-5-10-16,-32-10 9 16,-10-14 1-16,-3-12 0 15,3-20-10-15,13-13-33 16,25-17-83-16,17-21-383 16,14-10-687-16</inkml:trace>
  <inkml:trace contextRef="#ctx0" brushRef="#br0" timeOffset="3578">5678 269 2472 0,'0'0'341'15,"0"0"-266"-15,0 0-5 16,0 0 86-16,0 0-48 15,197-37-66-15,-129 26-26 16,5 2-7-16,-8-5-7 16,-14 8 5-16,-9 3-6 15,-18 3 0-15,-10 0 14 16,-10 27-14-16,-4 32 56 16,0 28 9-16,-18 45-1 0,-6 1 2 15,-3 12-8 1,3 1-13-16,9-28-7 0,6 3-39 15,6-18 0-15,3-25-54 16,0-21-64-16,0-11-125 16,0-25-400-16,-4-8-115 15,-4-13-1050-15</inkml:trace>
  <inkml:trace contextRef="#ctx0" brushRef="#br0" timeOffset="3704">5908 1055 2133 0,'0'0'528'15,"0"0"-377"-15,0 0 101 16,0 0-54-16,0 0-98 16,212-49-100-16,-96 45-49 15,-20 4-292-15,-19 0-784 0</inkml:trace>
  <inkml:trace contextRef="#ctx0" brushRef="#br0" timeOffset="4196">2866 1943 1876 0,'0'0'475'15,"0"0"-337"-15,0 0 124 16,0 0 7-16,0 0-45 16,0 0-103-16,0 0-44 15,-3 0-26-15,51 0-33 16,27 0 45-16,32 0-20 15,57 0-5-15,63 0 11 16,66 0-31-16,35 0 12 16,3 6-15-16,-17 1-9 15,-34-7 6-15,-19 0-10 16,-26 0-1-16,-45 0 20 16,-49-3-15-16,-37-10 6 0,-17 0-12 15,-6-2 11-15,-4 2-1 16,-11 4-10-16,-30 2-7 15,-24 7-12-15,-12 0-55 16,0 0 14-16,0 0-34 16,0 0-82-16,0 0-335 15,0 0-693-15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1:21.44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729 261 1640 0,'0'0'319'16,"0"0"-198"-1,0 0 58-15,0 0 2 0,0 0-43 16,0 0-79-16,0 0-26 15,0 0 18-15,15 0-33 16,9 0 16-16,3 0-9 16,8 0 8-16,-1 0 0 15,8 6-32-15,-1 1 1 16,1-1 14-16,3 1-14 16,-4-5-4-16,1-2-7 15,-5 0 6-15,-5 0 3 16,-12 0 6-16,-4 0-6 15,-8 0 18-15,-8 0-18 0,0 5 12 16,0 6 19-16,-11 11-10 16,-13 8 20-16,-9 11-34 15,-6 12 1-15,-2 4 11 16,-4 0-11-16,3 6-1 16,1-8-7-16,4-2 0 15,5-12 7-15,8-5-7 16,9-10 0-16,6-4 16 15,5-13-16-15,4 0-1 16,0 0-16-16,0-9 17 16,24 2-13-16,4-2-11 15,7 0-24-15,2 0 20 16,4 0-147-16,12 0-118 16,-13-11-206-16,-8 2-356 0</inkml:trace>
  <inkml:trace contextRef="#ctx0" brushRef="#br0" timeOffset="208">825 631 1724 0,'0'0'309'15,"0"0"-209"-15,0 0-29 16,0 0 103-16,0 0-55 15,0 0-43-15,0 0-51 0,164-12-17 16,-78 12-8 0,-11 6-346-16,-15 6-793 0</inkml:trace>
  <inkml:trace contextRef="#ctx0" brushRef="#br0" timeOffset="646">1738 764 1607 0,'0'0'621'0,"0"0"-529"16,0 0-73-1,0 0 121-15,0 0-17 16,0 0-75-16,-98 165-10 0,61-131-38 15,-4-3 0-15,2-5 16 16,-2-12-15-16,2-5 13 16,9-9-4-16,6 0 5 15,6-2 10-15,12-25-25 16,6-8-20-16,0 1 19 16,0-1 1-16,24 4-6 15,0 13 5-15,3-1 1 16,-3 16 45-16,5 3-21 15,-2 0 38-15,0 22 3 0,4 7-36 16,1 4 2 0,1-2-25-16,2 0-4 0,-4-2 11 15,4-2-13-15,-5-6-49 16,-1 1-60-16,-5-1-88 16,-3-2-13-16,6-6-89 15,-6-7-97-15,-8-6-1282 0</inkml:trace>
  <inkml:trace contextRef="#ctx0" brushRef="#br0" timeOffset="1069">2165 801 1711 0,'0'0'485'0,"0"0"-392"0,0 0 12 16,0 0 105-16,0 0-97 16,0 0-62-16,-69 190-7 15,42-128-32-15,1-4-10 16,2 1-2-16,4-8-5 15,7-8-56-15,10-3-171 16,3-12-280-16,0-12-309 0</inkml:trace>
  <inkml:trace contextRef="#ctx0" brushRef="#br0" timeOffset="1330">2264 881 1437 0,'0'0'558'0,"0"0"-468"16,0 0 52-16,0 0 70 15,0 0-24-15,0 0-40 16,0 0-64-16,163 7-22 16,-163 43 7-16,0 12-27 15,-38 13 15-15,-7-10-50 16,4-6-1-16,7-12 36 15,13-16-25-15,16-13-17 16,5-9-14-16,60-9-74 16,12 0-253-16,8 0-780 0</inkml:trace>
  <inkml:trace contextRef="#ctx0" brushRef="#br0" timeOffset="2509">3625 392 1605 0,'0'0'314'0,"0"0"-147"16,0 0 13-16,0 0 16 16,0 0-47-16,0 0-105 15,0 0-18-15,68-75 5 16,-34 68-13-16,4 4 25 16,1 3-10-16,-9 3 0 15,-6 29 19-15,-13 10-16 16,-11 9 3-16,0 8-23 0,-20-6-14 15,-22-6 29 1,-3-7-31-16,-11-9 1 0,2-15 14 16,-1-14-6-16,2-2 1 15,9-16-10-15,5-23 0 16,12-17 24-16,6-5-19 16,12-6-4-16,9 6 14 15,0 5-15-15,0 16-1 16,30 14 1-16,8 14 0 15,7 12 35-15,14 0-20 16,2 6 6-16,8 13 12 16,8 1-24-16,-2-9 9 15,5-9-18-15,-5-2 11 16,2 0-11-16,-2-9-17 16,18-9-95-16,-16-1-241 0,-15 7-711 15</inkml:trace>
  <inkml:trace contextRef="#ctx0" brushRef="#br0" timeOffset="3494">819 1637 1485 0,'0'0'240'0,"0"0"-170"16,0 0 31-16,0 0 74 15,0 0-1-15,0 0-32 16,0 0-49-16,232-65 26 16,-153 59 26-16,7 2-36 15,7 4 6-15,0 0-52 16,11 0-26-16,6 0 30 16,7 0-46-16,5 0 2 15,-2 0-5-15,4 0-8 0,1 10 31 16,2 5-41-1,4-6 0-15,11 0 50 0,2 0-35 16,8-2 1-16,4-7-13 16,2 0-2-16,-3 0 22 15,-6 0-23-15,-14 0 0 16,-19 0 4-16,-15 0-3 16,-14 7-1-16,-15-5-4 15,-4 5 4-15,-2-7 14 16,-4 0-14-16,-4 0 0 15,-5 0 8-15,-5-9-6 16,-10-5 10-16,-14 3-12 0,-14 2 1 16,-10 2 1-1,0 1-2-15,-27 6-62 0,-45 0-86 16,3 6-486-16,-5 8-728 16</inkml:trace>
  <inkml:trace contextRef="#ctx0" brushRef="#br0" timeOffset="4093">2845 631 914 0,'0'0'1260'0,"0"0"-1035"15,0 0-59-15,0 0 43 16,0 0-60-16,0 0-149 16,0 0-79-16,-17-32-816 0</inkml:trace>
  <inkml:trace contextRef="#ctx0" brushRef="#br0" timeOffset="5088">2179 2161 1505 0,'0'0'476'0,"0"0"-281"16,0 0-74-16,0 0 57 0,0 0 7 16,0 0-21-16,0 206-97 15,0-129-25-15,0-2 7 16,0-13-25-16,0-13-10 16,4-18-13-16,-4-12 0 15,0-7 20-15,0-12-21 16,0 0 0-16,3-14-44 15,-3-27-71-15,3-19 43 16,3-11 13-16,-6-19-4 16,4 1 26-16,-4-8-8 15,0 13 36-15,0 9 3 16,11 20 6-16,3 20 12 16,5 8 0-16,13 14 19 0,7 10 18 15,6 0-25 1,6 3 9-16,8 0-16 0,2 0-17 15,1 0 12-15,-3 0-12 16,-11 0-67-16,-6 3-75 16,-15 20-246-16,-20-3-268 0</inkml:trace>
  <inkml:trace contextRef="#ctx0" brushRef="#br0" timeOffset="5294">2234 2354 1864 0,'0'0'357'0,"0"0"-314"0,0 0 69 16,0 0 55-16,0 0-53 16,0 0-50-16,214-22-49 15,-156 20-15-15,-2 2-107 16,-15 18-285-16,-17 7-414 0</inkml:trace>
  <inkml:trace contextRef="#ctx0" brushRef="#br0" timeOffset="5479">2203 2736 224 0,'0'0'1879'16,"0"0"-1567"-16,0 0-219 15,0 0 110-15,0 0-36 16,0 0-58-16,0 0-52 16,148 6-36-16,-59 0-21 15,63 3-46-15,-17 3-256 16,-10 2-451-16</inkml:trace>
  <inkml:trace contextRef="#ctx0" brushRef="#br0" timeOffset="6578">4932 289 1721 0,'0'0'347'0,"0"0"-162"16,0 0 15-16,0 0 68 16,0 0-77-16,0 0-87 15,0 0-54-15,54 184 31 16,9 8 30-16,9 79-52 16,-3 36 12-16,-13 0-11 15,-29-29-28-15,-19-44 1 16,-8-30-28-16,-11-41-4 15,-20-48 19-15,-1-36-20 16,-1-10-42-16,-27 31-24 0,9-13-161 16,3-10-665-16</inkml:trace>
  <inkml:trace contextRef="#ctx0" brushRef="#br0" timeOffset="7472">491 66 1650 0,'0'0'318'0,"0"0"-172"16,0 0 71-16,-176 192-34 16,104-43-34-16,-3 78-21 15,6 89-18-15,13 32 3 16,29-6-46-16,27-47-7 15,0-71-5-15,41-56-19 16,7-48-10-16,7-39-25 16,22-13-1-16,84 23-43 15,-12-21-236-15,3-3-670 0</inkml:trace>
  <inkml:trace contextRef="#ctx0" brushRef="#br0" timeOffset="8477">5591 103 1362 0,'0'0'247'0,"0"0"-160"15,0 0 21-15,0 0 74 16,0 0-36-16,0 0-70 16,-32-69-36-16,39 60-29 15,18 2 20-15,3-2-17 16,5 5 11-16,-1-1 12 16,-1 5-12-16,-7 0 9 15,-13 6-6-15,-11 29 17 16,0 11 43-16,-32 8-50 0,-16 4-6 15,-7-5-10-15,-4-7 3 16,11-8-2-16,7-17 13 16,10-4 8-16,13-13 4 15,10 1-24-15,5-5 6 16,3 0-11-16,0 0-18 16,0 0 7-16,15 0-8 15,6 0 0-15,9 0 13 16,2 0-12-16,5 1 33 15,-2 10-14-15,3 1-7 16,-1-2 16-16,2-1-27 16,-1 4-1-16,-1-4-1 15,19 12-91-15,-11-2-163 16,-4-6-532-16</inkml:trace>
  <inkml:trace contextRef="#ctx0" brushRef="#br0" timeOffset="8928">5995 1312 1729 0,'0'0'553'0,"0"0"-383"15,0 0 16-15,0 0 23 0,0 0-55 16,0 0-86 0,0 0 15-16,102-17-47 0,-40 11-18 15,10 0-18-15,2 6 0 16,19 0-119-16,-21 0-238 15,-19 6-406-15</inkml:trace>
  <inkml:trace contextRef="#ctx0" brushRef="#br0" timeOffset="9124">5963 1714 2435 0,'0'0'349'0,"0"0"-269"16,0 0-39-16,0 0 63 15,0 0 3-15,0 0-107 16,297 0-104-16,-186 0-454 16,-12 0-1548-16</inkml:trace>
  <inkml:trace contextRef="#ctx0" brushRef="#br0" timeOffset="10536">6947 1316 1575 0,'0'0'291'0,"0"0"-217"16,0 0 23-16,0 0 127 15,0 0-64-15,0 0-56 16,21-9-40-16,3-9-9 16,3-7-22-16,3-9-32 15,5-12 7-15,-4-5-8 16,1-1 0-16,-11-4-2 16,-5 1 2-16,-5 8 0 15,-11 1 1-15,0 11 14 16,0 10 15-16,0 16 37 0,0 9-18 15,0 0-1 1,0 40-29-16,0 28-11 0,0 23 22 16,0 13-24-16,-3 12 6 15,3-11-5-15,0-2-7 16,0-21 0-16,0-18 0 16,0-11-6-16,0-18 4 15,0-12-81-15,12-16-184 16,9-7-275-16,0 0-293 0</inkml:trace>
  <inkml:trace contextRef="#ctx0" brushRef="#br0" timeOffset="11030">7509 907 1785 0,'0'0'320'16,"0"0"-213"-16,0 0-76 16,0 0 97-16,0 0-13 15,0 0-62-15,224-44-39 16,-172 44 6-16,-12 7 3 16,-11 18 12-16,-19 9 12 15,-10 9 14-15,-7 8-12 0,-31 1-30 16,-10-3 7-1,-3-4-25-15,9-12 6 0,10-8 11 16,11-15-12-16,15-4-6 16,6-6 0-16,0 0-4 15,0 0-55-15,14 0 21 16,10 0 38-16,7 0 1 16,4 0 9-16,-1 14-10 15,1 12 1-15,-2 12-1 16,-4 5 13-16,-2 3 20 15,-6 6 33-15,-11-4-36 16,-10-5-9-16,0-2 10 16,-7-11-4-16,-31 2-16 15,-13-10 13-15,-8-1-7 16,1-9 9-16,-4-3-2 0,10-5-14 16,11-4-10-16,12 0-15 15,29-13-124-15,0-13-350 16,11-3-416-16</inkml:trace>
  <inkml:trace contextRef="#ctx0" brushRef="#br0" timeOffset="11510">8365 959 1901 0,'0'0'487'0,"0"0"-392"0,0 0 78 16,0 0 70 0,0 0-76-16,0 0-68 0,110-169-81 15,-79 159 9-15,4 10 6 16,-5 0-18-16,1 12-2 16,-11 25-12-16,-5 15 4 15,-15 17 40-15,0 8-32 16,-42 11-12-16,-15-4 25 15,-9 0-19-15,-8-16 4 16,9-12-10-16,14-19-1 16,6-12 11-16,18-12-10 15,6-10-1-15,10-3 0 0,7 0-21 16,4-26-6-16,0 8 27 16,0-10 0-16,4 9 2 15,10 7-2-15,0 10 0 16,2 2-1-16,2 0 1 15,3 9 16-15,6 12-5 16,2 4 10-16,-2 2-3 16,3-4-17-16,2-2 7 15,-4-8 1-15,-1-2-9 16,0-6 0-16,-3-5-28 16,11 9-114-16,-8 0-232 15,-3-3-499-15</inkml:trace>
  <inkml:trace contextRef="#ctx0" brushRef="#br0" timeOffset="11706">8930 1842 2386 0,'0'0'483'16,"0"0"-384"-16,0 0 103 15,0 0-32-15,0 0-141 16,0 0-29-16,0 0-145 16,35-102-453-16,-22 86-1678 0</inkml:trace>
  <inkml:trace contextRef="#ctx0" brushRef="#br0" timeOffset="12170">9565 808 1607 0,'0'0'343'0,"0"0"-99"15,0 0 54-15,0 0 26 16,0 0-170-16,0 0-91 16,0 0 7-16,-101 157-13 15,61-81-9-15,-1-12-1 16,9 0-25-16,8-15 4 15,6-12-25-15,15-15 5 16,3-7 11-16,0-9-17 16,0-6 0-16,21 0 7 15,11 0 8-15,-2 0 9 16,8-6-23-16,-1-3 0 0,-2 0 20 16,1 5-21-1,-6 4-25-15,-3 0-20 0,0 19-127 16,5 31-186-16,-8-7-387 15,-6-5-170-15</inkml:trace>
  <inkml:trace contextRef="#ctx0" brushRef="#br0" timeOffset="12410">9703 839 2123 0,'0'0'389'0,"0"0"-227"16,0 0 41-16,0 0 20 16,-24 184-76-16,24-89-69 0,0 17-16 15,0 9-23-15,0-3-7 16,0 0-2-16,0-13-30 16,0-8-15-16,0-13-79 15,0-3-183-15,0-19-517 16,0-26-1346-16</inkml:trace>
  <inkml:trace contextRef="#ctx0" brushRef="#br0" timeOffset="13044">8982 1690 1371 0,'0'0'310'0,"0"0"-82"0,0 0 132 15,0 0-62-15,0 0-47 16,0 0-69-16,0 0-53 16,-35-25-32-16,29 25-44 15,-2 18-11-15,-5 17 22 16,-11 7-40-16,-8 8 6 16,-5 6-9-16,-4 4-21 15,2 2-36-15,-2 2-149 16,10-9-489-16,10-16-931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1:38.07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0 557 1881 0,'0'0'259'0,"0"0"-194"15,0 0-28-15,0 0 96 16,114-186-30-16,-85 124-63 16,-9-2-19-16,-4-7 86 15,-4 7 17-15,-9 11-24 16,-3 13 7-16,0 18-20 15,0 12 19-15,0 10-40 16,0 19-46-16,0 37 14 0,0 25-19 16,-7 18-9-16,-4 6 9 15,5 2-15-15,3-11-23 16,3 9-154-16,0-21-339 16,0-28-231-16</inkml:trace>
  <inkml:trace contextRef="#ctx0" brushRef="#br0" timeOffset="503">411 64 2029 0,'0'0'341'0,"0"0"-213"16,0 0-8-16,0 0 59 15,0 0-84-15,0 0-45 16,197-62-44-16,-146 62 4 16,-9 18-8-16,-12 16-2 15,-12 13 12-15,-18-1-5 16,0 10 4-16,-24 2 4 16,-18 3-15-16,-6-12 11 15,4-7-11-15,5-7 0 16,12-11 1-16,9-10 0 15,9-5 12-15,9-9-5 0,0 0-8 16,0 0-18-16,9 0 12 16,15-6 6-16,5-2 0 15,5 7 0 1,1 1 0-16,-1 0 0 0,-2 9-1 16,1 22 0-16,-1 6 1 15,-5 6 0-15,-6 4 13 16,-3 2 15-16,-12-2-12 15,-6-3 37-15,0-3 2 16,-20-8-20-16,-19 2-19 16,-6-17 2-16,0-6 3 15,-3-8-21-15,4-4-1 16,5 0-42-16,9-34-125 0,12-10-440 16,12 0-1064-16</inkml:trace>
  <inkml:trace contextRef="#ctx0" brushRef="#br0" timeOffset="1007">1184 85 1510 0,'0'0'691'0,"0"0"-595"0,0 0-14 15,0 0 114 1,0 0-31-16,0 0-74 0,200-81-41 16,-176 90-37-16,-3 23 26 15,-8 8-6-15,-8 10-2 16,-5 5-4-16,0 2-7 16,-8-8 0-16,-19-2 4 15,-1-10-13-15,0-10 2 16,0-8-7-16,8-6 0 15,4-10 18-15,4-3-3 16,9 0 9-16,3 0-13 16,0-9-16-16,0-7-2 15,18 3-4-15,12-1 5 16,9 4-6-16,2 7 2 16,10 3 4-16,5 0 8 0,8 27-8 15,2 11 19-15,8 9-4 16,-13 3 35-16,-5 5 18 15,-18 1-8-15,-25 3-21 16,-13-4 18-16,-13 0-24 16,-46 0 2-16,-21-6-28 15,-13-5 10-15,-3-10-17 16,-5-6-24-16,-33-6-113 16,26-11-442-16,19-7-2069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1:37.33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77 1892 0,'0'0'312'16,"0"0"-255"-16,0 0 26 15,0 0 91-15,0 0-42 16,0 0-86-16,54 205-19 15,-51-158-15-15,2-10 2 16,-5-10-14-16,0-11 1 16,0-12 7-16,3-4 14 15,4 0-22-15,7-29 12 16,10-14-6-16,6-13 0 16,9-6-3-16,2 0-1 15,4 2-2-15,-8 12 15 16,-2 14-6-16,-4 15 37 0,-6 19 8 15,-9 0-8-15,2 33 45 16,-4 22-26-16,-7 15-13 16,-1-2-17-16,-3 1-20 15,2-7-6-15,-2-10-9 16,0-7-20-16,-3-15-65 16,0-2-241-16,0-13-392 15,0-6-813-15</inkml:trace>
  <inkml:trace contextRef="#ctx0" brushRef="#br0" timeOffset="191">707 199 1899 0,'0'0'536'15,"0"0"-455"-15,0 0 92 16,0 0 24-16,0 0-100 15,203-38-88-15,-144 38-9 16,20 0-251-16,-17 13-401 16,-14 5-1322-16</inkml:trace>
  <inkml:trace contextRef="#ctx0" brushRef="#br0" timeOffset="405">859 493 1795 0,'0'0'571'0,"0"0"-507"16,0 0-63-16,0 0 84 15,0 0 15-15,0 0-63 16,195-3-37-16,-118 3-131 15,-15 0-514-15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1:36.39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0 317 1721 0,'0'0'333'16,"0"0"-275"-16,0 0-2 16,0 0 89-16,0 0-33 15,244-12-26-15,-162 9-53 16,4-1-33-16,1 4 0 15,-10 0-36-15,-12 4-201 16,-20 14-305-16,-21-3-1124 0</inkml:trace>
  <inkml:trace contextRef="#ctx0" brushRef="#br0" timeOffset="262">3 478 1891 0,'0'0'323'16,"0"0"-230"-16,0 0 8 15,0 0 70-15,0 0-1 16,0 0-78-16,245-49-53 15,-141 30-27-15,1-3-12 16,34 1-119-16,-33 5-373 16,-23 5-468-16</inkml:trace>
  <inkml:trace contextRef="#ctx0" brushRef="#br0" timeOffset="533">675 0 1989 0,'0'0'355'15,"0"0"-238"-15,0 0 38 16,0 0-13-16,0 0-39 0,0 0-27 16,0 0-40-1,166 125-9-15,-129-76-2 0,-5 7-14 16,-14 3 20-16,-18 3-31 15,0 4-10-15,-42-2-30 16,-14 0-43-16,-9-9-5 16,7-13-51-16,8-22-90 15,17-11-244-15,18-9-1010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2:56.33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0 204 1543 0,'0'0'293'16,"0"0"-183"-16,0 0 65 15,0 0 48-15,0 0-69 0,0 0-53 16,6 11-38 0,-6-11 16-16,0 0-38 0,0 0-11 15,0 0 15-15,0 0-33 16,5 0 9-16,2 0-5 16,7-11-7-16,2-14 26 15,13-7-35-15,1-2 0 16,1-3 0-16,1 12-3 15,-5 6 2-15,-6 19-10 16,3 0 8-16,-4 24-3 16,1 33 12-16,-6 21-1 15,-6 14 22-15,-6 8-26 16,-3-6 5-16,0-14-6 16,0-18 0-16,0-18 18 15,0-19-17-15,0-16 0 0,0-6 42 16,0-3-7-1,0 0 7-15,0-28-10 0,0-21-16 16,15-21-2-16,9-22-15 16,6-8 0-16,12 2-2 15,-1 8 2-15,4 18-16 16,0 22 4-16,-3 16 6 16,-1 20-3-16,1 14 9 15,3 14 0-15,0 36 33 16,-1 25-19-16,-2 18 19 15,-5 12 6-15,-8 7-26 16,-9-7 47-16,-7-12-45 16,2-18-15-16,-6-18 24 15,6-17-23-15,-3-19-1 16,3-12 0-16,6-9-33 0,23-28-37 16,-2-21-248-1,3-10-642-15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2:59.02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192 0 2453 0,'0'0'319'0,"0"0"-273"16,0 0-45-16,35 230 108 0,-18-102 54 15,1 11-73 1,6 2-46-16,7-11-26 0,-1-13-8 15,2-16-10-15,-2-23-76 16,-18-8-137-16,-12-21-347 16,0-13-375-16</inkml:trace>
  <inkml:trace contextRef="#ctx0" brushRef="#br0" timeOffset="411">0 814 2210 0,'0'0'332'16,"0"0"-286"-16,0 0-36 15,0 0 18-15,0 0 63 0,0 0 27 16,233-136-65-16,-164 117 6 16,-6 2 22-16,-7 10-9 15,-5 7-5-15,-10 0-10 16,-10 0-28-16,-2 24 35 15,-13 16-40-15,-5 13-8 16,-5 9 26-16,5 9-22 16,-1 1-8-16,11 2-12 15,9-5 1-15,15-10-6 16,14-16 5-16,7-17-27 16,14-25 20-16,1-1-19 15,3-33 13-15,-4-26 7 16,-19-12 6-16,-23-9 31 0,-35-5-23 15,-9 1 32 1,-60 7 32-16,-38 12-7 0,-19 19-10 16,-15 14-22-1,-1 20-32-15,19 12-1 0,19 0-96 16,36 0-259-16,31 0-1858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2:57.01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624 196 1805 0,'0'0'258'16,"0"0"-223"-16,0 0-3 0,0 0 101 15,0 0 18 1,-194-44-39-16,122 52-71 0,-5 30 14 16,2 21 62-16,6 16-13 15,10 18 2-15,17 12-77 16,18 8 7-16,18-5 16 16,6-8-33-16,24-16-4 15,27-22-14-15,18-16 0 16,18-24-2-16,10-22-14 15,6-4-63-15,31-76-103 16,-24 5-158-16,-18-3-474 0</inkml:trace>
  <inkml:trace contextRef="#ctx0" brushRef="#br0" timeOffset="728">1368 500 1603 0,'0'0'989'15,"0"0"-878"-15,0 0-64 16,0 0 171-16,0 0-54 16,0 0-72-16,-195-62-55 15,139 62-19-15,1 0 36 16,-1 33-54-16,5 22 1 15,9 6 2-15,15 13-2 0,16 5-2 16,11-1-14-16,11-10-39 16,34-13-3-16,13-19-80 15,7-16-27-15,4-20-21 16,-3-5-47-16,-7-34 68 16,-11-10 102-16,-13-4 62 15,-14 0 30-15,-8 9 23 16,-5 10 85-16,-8 15 47 15,0 12 9-15,0 7-21 16,3 0-74-16,3 11-75 16,6 17-21-16,4 9-3 15,12 3-9-15,0 4-6 16,2-10-3-16,2-14-17 0,-2-6-17 16,1-14-2-1,-2 0 21-15,1-34 5 0,5-14 8 16,-1-7 19-16,-2 6 1 15,-5 5 0-15,-6 17-1 16,-12 14-4-16,-1 13 5 16,-4 0 11-16,-4 13 1 15,0 21 4-15,0 7 1 16,0-2-2-16,0-5-15 16,0-7-2-16,0-7-9 15,0-11-11-15,0-9 2 16,0 0 11-16,0-18 0 15,12-23-28-15,17-11-5 16,8-7 32-16,5 3 1 0,6 7 3 16,-3 14-6-16,-4 15 12 15,-2 20 3-15,-6 0 73 16,6 23-16-16,-1 18-12 16,-4 5-5-16,-2 6-31 15,-2-2-12-15,2-6-22 16,16-12-152-16,-6-14-88 15,-6-12-423-15</inkml:trace>
  <inkml:trace contextRef="#ctx0" brushRef="#br0" timeOffset="1217">3018 457 2367 0,'0'0'532'15,"0"0"-439"1,0 0 55-16,0 0 3 0,-197 34-9 16,143 10-61-16,12 8-39 15,10 4-25-15,19 2-17 16,13-1-12-16,0-5-21 16,27-8-71-16,18-12-9 15,6-21-72-15,5-11-103 16,-4-9 51-16,-4-32 33 15,-10-5 136-15,-7-4 68 16,-14 7 34-16,-2 7 91 0,-9 13 56 16,-6 11 67-16,0 12-28 15,0 0-67-15,0 37-88 16,0 29-20-16,0 54 5 16,0 51 11-16,0 0-14 15,0-16-31-15,0-18 17 16,0-41-7-16,0 6-7 15,-3 4 8-15,-18-20-15 16,-6-11 35-16,-8-13-37 16,1-13-1-16,-1-11 9 15,7-20-16-15,4-15 14 16,0-3-4-16,7-18-12 16,2-32-12-16,9-21-19 15,6-25-46-15,0-72-73 16,24 22-157-16,-10 16-646 0</inkml:trace>
  <inkml:trace contextRef="#ctx0" brushRef="#br0" timeOffset="1464">1003 0 2852 0,'0'0'175'16,"0"0"-175"-16,0 0-35 16,0 0 35-16,287 87-15 15,-147-65-438-15,-5-7-1053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3:01.03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0 223 1898 0,'0'0'352'0,"0"0"-235"15,0 0 94-15,0 0-4 0,0 0-90 16,0 0-59 0,0 0-34-16,0 0 15 0,31 0-30 15,20 0 10-15,23 0 32 16,19 0-49-16,11 0 10 15,12 0-8-15,12 0 7 16,-1 5-7-16,1-5-3 16,-7 0 8-16,-18 0-2 15,-13 0-7-15,-25 1 0 16,-17 2 0-16,-16 2 1 16,-19-3 9-16,-5-2-10 15,-8 0 36-15,0 0 54 16,0 0-8-16,-18 0-19 15,-12-16-39-15,-5-8-18 16,-4-4 45-16,3-4-29 16,0 5-2-16,1 1 25 15,1 5-32-15,4-1 13 0,1 6-2 16,8 5-12-16,5 2 30 16,5 2-36-16,5 7 3 15,6 0 10-15,0 0-19 16,0 0-1-16,0 0-12 15,0 0-7-15,0 0 10 16,6 3-14-16,21 15 24 16,9 8-3-16,8 2 4 15,8 0-2-15,1-1 1 16,-2-2 0-16,-3-7 9 0,-13-2-9 16,-11-6 0-16,-14-1-2 15,-10-3 2-15,0 8-1 16,-18 8-11-16,-27 17 12 15,-12 7 18-15,-3 4-18 16,6 0-58-16,15-13-56 16,19-9-181-16,10-16-568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3:09.98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2436 0,'0'0'249'0,"0"0"-249"16,0 0-42-16,0 0-515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3:08.48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321 111 1515 0,'0'0'281'16,"0"0"-181"-16,0 0 45 16,0 0 48-16,0 0-78 15,0 0-47-15,0 0-28 16,0 0-31-16,0 0 24 16,0 0-15-16,0 0 3 15,0 0 7-15,0 0-10 16,0 0 9-16,0 0 1 15,0 0-18-15,0 0 5 16,0 0-1-16,0 0-14 16,0 0 21-16,0 0-20 0,0 0 8 15,0 0 9-15,0 0 0 16,0 0 8-16,0 0 17 16,0 0-3-16,0 4 14 15,0 21-48-15,0 25 0 16,0 21 22-16,0 22-5 15,11 15 4-15,-2 4-6 16,3-5-12-16,-3-11 32 16,2-16-41-16,-1-12 0 15,-2-19 11-15,-2-10-10 16,1-14 6-16,-4-13-7 16,-3-6 0-16,5-3-17 15,-5-3 1-15,0 0-68 0,0 0-89 16,0-21-165-1,-11-4-475-15</inkml:trace>
  <inkml:trace contextRef="#ctx0" brushRef="#br0" timeOffset="543">0 444 1461 0,'0'0'308'0,"0"0"-210"16,0 0-27-16,0 0 123 15,0 0-32-15,52-174-36 16,-14 129-40-16,1-3-14 16,5 2 16-16,4 6-36 15,4 5 15-15,4 6-28 16,-2 13-14-16,8 5 44 16,4 11-17-16,3 0-29 15,3 6 11-15,1 28-19 16,3 17 3-16,-4 7-8 0,1 14-10 15,-7 2 9 1,-12 4-9-16,-6-3 0 0,-16-2 12 16,-11-3 1-1,-18-3-7-15,-3-1 5 0,-11-1-5 16,-26 0 40-16,-12 0-28 16,-6-6 3-16,-4-4-1 15,-3-7-14-15,4-9 2 16,2-13-8-16,8-6 0 15,3-11-12-15,7-7-20 16,1-2-104-16,-5-18-157 16,7-17-418-16,11-2-782 0</inkml:trace>
  <inkml:trace contextRef="#ctx0" brushRef="#br0" timeOffset="767">101 760 2032 0,'0'0'346'0,"0"0"-201"16,0 0-39-16,0 0 24 16,0 0-57-16,0 0-31 15,175-40-25-15,-81 25-17 0,12 0-49 16,36-2-155-1,-28 7-375-15,-18 2-363 0</inkml:trace>
  <inkml:trace contextRef="#ctx0" brushRef="#br0" timeOffset="1120">1678 546 1980 0,'0'0'382'0,"0"0"-256"16,0 0 60-16,0 0 47 15,0 0-76-15,0 0-94 16,0 0-12-16,-95 214-26 0,86-150-23 16,9 4 10-1,0-4-11-15,9 0-1 0,26-9-10 16,10-12-49-16,11-15-1 15,5-19 39-15,1-9-7 16,4-15 19-16,-10-28-14 16,-16-13 23-16,-11-11 19 15,-23-1 6-15,-6 1 7 16,-14 5 1-16,-31 2-8 16,-16 12-23-16,-12 4-2 15,-9 10-136-15,-36 2-342 16,22 9-409-16,12 13-691 0</inkml:trace>
  <inkml:trace contextRef="#ctx0" brushRef="#br0" timeOffset="1341">1377 227 1633 0,'0'0'230'0,"0"0"-82"16,0 0 71-16,176-127 3 16,-131 104-79-16,-7 8-97 15,-11 12-27-15,-6 3-19 16,-3 0-85-16,-9 52-99 16,-6 3-367-16,-3 4-1197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9:57.31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0 645 2043 0,'0'0'256'15,"0"0"-182"-15,0 0 137 0,0 0 25 16,0 0-102-16,0 0-66 16,194 111-39-16,-184-38-8 15,-7 0 17-15,-3 2-31 16,0-13-5-16,0-12 13 15,0-19-14-15,0-19 5 16,-10-12 0-16,-1 0 8 16,1-22 11-16,4-20-25 15,3-18-13-15,3-8 13 16,3-7-36-16,31 1 19 16,10 2 16-16,12 13-8 15,-4 10 8-15,4 21 2 16,-12 19-1-16,-7 9 41 0,-2 24-16 15,-7 35-1-15,-4 16 6 16,0 11-29-16,0 3 21 16,4-10-22-16,0-6-1 15,-4-16-16-15,6-3-113 16,-6-17-232-16,-6-19-462 0</inkml:trace>
  <inkml:trace contextRef="#ctx0" brushRef="#br0" timeOffset="472">1173 685 1482 0,'0'0'1259'0,"0"0"-1041"0,0 0-42 16,0 0 38-16,0 0-68 15,-217 109-70-15,178-40-31 16,20 2-44-16,19-7-2 15,0-9-34-15,24-16-62 16,24-15-19-16,6-20-135 16,2-4-100-16,-4-28 42 15,-14-25 133-15,-11-5 176 16,-15-6 18-16,-12 6 114 16,0 5 107-16,0 17 48 15,-12 13-79-15,-2 17-24 16,8 6-94-16,6 29-42 15,0 32-12-15,0 25-3 0,11 23 1 16,22 35-34 0,6-5 0-16,6 10 38 0,-1 0-29 15,-8-32-3-15,-9 2 6 16,-14-28-12-16,-13-25 16 16,0-24-15-16,-34-21-1 15,-19-14 22-15,-4-7-22 16,-6-16-8-16,4-34-13 15,8-20-24-15,15-24 20 16,24-16-46-16,12-7-41 16,44-31-123-16,22 24-266 15,3 27-514-15</inkml:trace>
  <inkml:trace contextRef="#ctx0" brushRef="#br0" timeOffset="1149">1925 726 2210 0,'0'0'515'0,"0"0"-390"16,0 0 113-16,0 0-36 16,-211-50-100-16,160 53-9 15,6 33-60-15,12 19-9 16,7 6-8-16,20 4-14 0,6 1-4 15,6-11-19 1,36-13-70-16,17-21-8 0,13-20-120 16,5-1-165-16,-9-22 38 15,-5-22 71-15,-18-9 163 16,-15-1 111-16,-20 11 1 16,-5 9 265-16,-5 19 100 15,0 11-40-15,-5 4-132 16,-2 26-109-16,7 20-3 15,0 10-68-15,7-1-13 16,31-7-7-16,10-14-44 16,8-19-25-16,-1-15 22 15,1 0-27-15,-12-21 45 16,-5-26 5-16,-12-9 31 16,-9-10 38-16,-6 4 15 0,-4 4 18 15,-4 14 4-15,-4 21 7 16,0 23 20-16,0 4-83 15,0 49-19-15,6 22 25 16,12 7-25-16,6 4-1 16,9-12 0-16,12-20-12 15,5-18 12-15,1-24-41 16,-3-12 0-16,-3-12 0 16,-10-31 3-16,-5-16 14 15,-6-10 16-15,-9 1 9 16,-9 6 34-16,-6 15-6 0,0 19 32 15,0 22 22 1,0 6-44-16,0 25-13 16,0 27-13-16,0 8-11 0,0 4 16 15,0 0-17-15,21-16-50 16,3-8-5-16,-3-14-101 16,-21-14-215-16,0-9-470 15,-7-3-1125-15</inkml:trace>
  <inkml:trace contextRef="#ctx0" brushRef="#br0" timeOffset="1524">1532 449 1385 0,'0'0'1127'16,"0"0"-1005"-16,0 0-83 15,0 0 115-15,0 0-17 16,152-191-71-16,-93 158-44 16,-8 15-19-16,-6 9-3 15,-10 9-122-15,-11 0-57 16,-3 0-129-16,-5 5-69 16,5-5 150-16,0 0 66 15,-1-5 114-15,1-30 47 16,3-3 60-16,0-1 91 15,0 5 37-15,2 6 16 16,-2 12 3-16,3 10-46 16,4 6 10-16,1 0-11 0,1 6-33 15,9 13-13 1,-1-1-60-16,1-2-21 0,6-7-33 16,21-9-114-16,-7 0-188 15,-11 0-635-15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3:10.97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135 357 1927 0,'0'0'285'15,"0"0"-169"-15,0 0-99 16,0 0 51-16,0 179 51 15,11 2-8-15,-1 55 3 0,7 18-40 16,-6-42-7 0,-4-64-28-16,-1-67-24 15,-6-21 18-15,3-8-33 0,2-6 0 16,-2-5-1-16,1-18-44 16,-1-22-171-16,3-22-114 15,2-31-192-15,-1-11-347 0</inkml:trace>
  <inkml:trace contextRef="#ctx0" brushRef="#br0" timeOffset="281">0 543 565 0,'0'0'1072'0,"0"0"-877"16,0 0-69-16,0 0 34 15,0 0 14-15,87-181-9 16,-28 154-98-16,13 8-12 15,8 4-3-15,6 12-10 0,-7 3 4 16,-6 6-28-16,-15 31 1 16,-23 19 15-16,-28 12-28 15,-7 13 5-15,-36 6 5 16,-24-3-2-16,-17-6 16 16,2-13-4-16,9-16 7 15,10-17 6-15,22-17-38 16,14-15-1-16,16 0-112 15,4-78-183-15,21 4-349 16,10-4-1185-16</inkml:trace>
  <inkml:trace contextRef="#ctx0" brushRef="#br0" timeOffset="618">919 366 1766 0,'0'0'214'16,"0"0"-166"-16,0 0-30 15,0 0 51-15,75 210 10 16,-57-146-21-16,-4-6-39 16,-11-12-18-16,0-7 10 15,-3-21-11-15,0-9 0 16,0-9 26-16,0-6 75 0,-6-35-45 15,-8-15-39-15,4-11-16 16,5-4 30-16,5-2-23 16,0 12-1-16,11 8-7 15,20 12 0-15,7 10-10 16,1 14 13-16,6 13-4 16,-1 4 1-16,19 0-151 15,-15 12-215-15,-7 3-948 0</inkml:trace>
  <inkml:trace contextRef="#ctx0" brushRef="#br0" timeOffset="1038">1698 525 1555 0,'0'0'626'0,"0"0"-609"16,0 0-9-16,0 0-8 16,0 0 60-16,0 0-21 15,0 0-19-15,231-26-20 16,-161-1-5-16,-9-6 4 16,-8 3 1-16,-16-4 0 15,-9 7 0-15,-21-2 0 16,-7 2 56-16,0-1 7 0,-39 0 47 15,-9 3 24-15,-14 6-29 16,-7 10-28-16,-3 9-27 16,0 3 15-1,6 31 51-15,7 17-51 0,18 10-16 16,13 7 10-16,22 4-47 16,6-1 7-16,6-3-19 15,33-8 11-15,12-12-20 16,11-10 9-16,10-16-78 15,12-16-44-15,23-6-209 16,-22-24-313-16,-15-11-599 0</inkml:trace>
  <inkml:trace contextRef="#ctx0" brushRef="#br0" timeOffset="1518">2844 293 1795 0,'0'0'327'0,"0"0"-211"15,0 0 81-15,0 0 16 16,0 0-25-16,0 0-76 15,-208 20-51-15,178 24-4 0,2 16-11 16,8 14-28-16,12 4 21 16,8 2-39-16,0-5 0 15,17-7 0-15,25-16-1 16,9-11-23-16,11-23-45 16,7-18-79-16,5 0-30 15,-5-31-142-15,-4-22 14 16,-10-5 104-16,-10-2 98 15,-10 1 85-15,-8 4 19 16,-9 11 118-16,-6 9 127 16,-4 18-63-16,-1 11 10 15,-4 6-20-15,0 0-52 0,2 2-78 16,1 23-24 0,4 6 14-16,-2 2 9 15,2 6-34-15,-4-3-7 0,5-1-112 16,-4-4-104-16,-1-9-95 15,-1-13-944-15</inkml:trace>
  <inkml:trace contextRef="#ctx0" brushRef="#br0" timeOffset="1751">3212 102 2431 0,'0'0'326'15,"0"0"-223"-15,0 0-22 16,0 0 15-16,0 0-96 16,0 0-128-16,0 0-195 15,-13-100-282-15,13 98-1265 0</inkml:trace>
  <inkml:trace contextRef="#ctx0" brushRef="#br0" timeOffset="2165">3830 248 2275 0,'0'0'357'16,"0"0"-272"-16,0 0-38 15,0 0 24-15,0 0 14 16,-176 23-56-16,145 7-29 16,7 10-18-16,13 10-3 15,11-2-45-15,0 4 3 16,11-7-1-16,28 0 12 15,9-11 39-15,3-3-8 16,5-4 6-16,-1-8 3 0,-4-1 12 16,-10-4 10-16,-13-3 2 15,-11-2 10-15,-17 1 53 16,0 6 47-16,-30-1 34 16,-33 10-64-16,-17 3-51 15,-1-1 2-15,-3-1-43 16,22-11 6-16,17-8-12 15,24-7-21-15,21-32-185 16,0-15-413-16,18-4-1541 0</inkml:trace>
  <inkml:trace contextRef="#ctx0" brushRef="#br0" timeOffset="2578">4304 450 2472 0,'0'0'180'0,"0"0"-180"16,0 0 0-16,0 0 63 16,0 0 2-16,0 0-17 15,0 0-48-15,200 0 0 16,-164 0 6-16,3 0-6 15,-9-15-7-15,-4-3-11 16,-10-5 18-16,-8-2 36 16,-8 0-1-16,0-3 8 0,-11 1 14 15,-23 2 28-15,-8 6-27 16,-6 12-8-16,-4 7-5 16,4 10 34-16,0 34-27 15,9 17-14-15,9 13 1 16,12 13 12-16,15 7 4 15,3-7-19-15,6-3-22 16,33-16 4-16,9-15-18 16,17-22-14-16,11-24-61 15,45-42-52-15,-13-27-204 16,-19-9-632-16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3:16.65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2292 0,'0'0'271'16,"0"0"-233"-16,0 0-38 15,0 0 70-15,0 0 46 16,0 0 12-16,185 7-75 15,-161 29-29-15,-9 19-24 16,-15 40-45-16,-4-12-336 16,-20-9-1041-16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3:16.06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290 58 1122 0,'0'0'294'15,"0"0"-135"-15,0 0 0 16,0 0 41-16,0 0 35 16,0 0-70-16,0-28-7 15,0 19-33-15,-3 0-15 16,-6 6 27-16,-9 0-68 15,-9 3-24-15,-8 0-2 16,-10 34-29-16,0 18-5 16,0 23-1-16,10 14-7 15,19 8 26-15,11 2-27 16,5-6-13-16,26-15 5 16,22-12-2-16,14-23-26 15,13-16-51-15,5-22-77 16,2-5-19-16,-5-29-28 15,-8-27 5-15,-12-9 57 0,-7-6 67 16,-13 0 60-16,-13 1 22 16,-4 15 27-16,-8 12 145 15,-6 15-1-15,-3 14 23 16,0 14-15-16,-3 0-97 16,0 27-21-16,5 22 24 15,5 11-19-15,7 5 3 16,7-4-69-16,12-8 0 15,12-9-2-15,12-20-11 16,11-14 1-16,11-10-8 0,1-13-47 16,-3-31 12-1,-5-9-17-15,-13-6 23 0,-14 7 49 16,-12 7 0-16,-16 12 4 16,-10 17 22-16,-7 14 53 15,-3 2 10-15,0 9-57 16,0 33-26-16,0 10 24 15,0 6-17-15,0 2-11 16,0-5-2-16,15-5-9 16,12-16-18-16,8-12-130 15,10-22 7-15,24-20-182 16,-12-25-385-16,-4-5-849 0</inkml:trace>
  <inkml:trace contextRef="#ctx0" brushRef="#br0" timeOffset="360">2233 133 2039 0,'0'0'380'0,"0"0"-229"16,0 0-9-16,0 0 61 16,-179 71-9-16,137-14-51 15,7 11-95-15,19 5-33 16,11 2-5-16,5-9-10 15,12-7-18-15,21-19-57 16,9-12-29-16,7-21-6 16,-4-7-64-16,-5-13 77 15,-5-28 51-15,-11-8 41 16,-3-1 5-16,-11 1 6 0,1 8 20 16,-5 14 39-16,2 15 41 15,-4 12-25 1,2 0-43-16,4 21-7 0,4 19 24 15,0 10-28-15,7 5-12 16,-5-2-15-16,2-7-24 16,-1-6-67-16,-17-18-156 15,0-5-231-15,0-17-219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3:17.68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1052 2352 0,'0'0'198'0,"0"0"-198"16,0 0 0-16,8 171 81 15,-8-84 86-15,4 6-93 16,2 6-40-16,12-9-10 15,9-13-23-15,8-13 1 16,10-28-2-16,6-20-33 16,11-16-6-16,7-22-56 15,0-30 7-15,0-17 27 0,-7-12 25 16,-7 4 19-16,-6 2 17 16,-15 16 0-16,-10 19 80 15,-13 15 23-15,-4 22 33 16,-7 3-46-16,0 16-60 15,0 30 12-15,0 13 5 16,6 3-26-16,5-1 2 16,7-4-23-16,1-14 0 15,13-10-21-15,2-23-49 16,4-10 0-16,7 0-24 16,3-33-1-16,1-20 21 15,6-8-5-15,-7-6 9 16,-3 9 33-16,-7 11 29 15,-11 13 8-15,-12 21 15 16,-9 13 29-16,-6 4-5 0,0 36 7 16,0 19 26-16,0 9 2 15,0 4-18-15,0-4-24 16,21-10-25-16,6-14-7 16,12-15-19-16,2-20-49 15,4-9 4-15,-3-16 21 16,-9-30 16-16,-1-20 14 15,-11-8 13-15,-15-7 5 16,-6 4 34-16,0 2-15 16,-27 13 32-16,-8 15 3 15,1 12 6-15,10 22-17 16,10 6-7-16,14 7-41 16,0 0-30-16,6 0-12 0,33 16 3 15,12 2-42-15,11-3-5 16,10-5-7-16,2-7-11 15,-8-3 15-15,-9 0 16 16,-9 0 42-16,-13-3 31 16,-14-7 34-16,-11 1 85 15,-10 6 95-15,0 0-15 16,0 3-69-16,-27 0-13 16,-4 6-42-16,-7 20-5 15,7 10-31-15,7 7-2 16,10 4 11-16,14 3-36 15,0-1-12-15,24-5 2 16,14-11-2-16,10-7-20 0,0-14-46 16,-3-12-44-1,-3 0-76-15,-21-26-189 0,-12-13-299 16,-9-4-337-16</inkml:trace>
  <inkml:trace contextRef="#ctx0" brushRef="#br0" timeOffset="211">1364 919 2270 0,'0'0'287'0,"0"0"-240"16,0 0 127-16,0 0 8 16,0 0-67-16,0 0-61 0,0 0-34 15,162 31 8-15,-142 0-28 16,-16 11-14-16,-4 13-61 15,-28 9-156-15,-82 24-226 16,6-18-214-16,1-14-992 0</inkml:trace>
  <inkml:trace contextRef="#ctx0" brushRef="#br0" timeOffset="382">645 946 1679 0,'0'0'296'0,"0"0"-222"16,0 0-34-16,0 0-2 0,0 0-23 15,0 0-15-15,0 0-99 16,132 172-259-16,-132-142-1245 0</inkml:trace>
  <inkml:trace contextRef="#ctx0" brushRef="#br0" timeOffset="517">1066 751 2150 0,'0'0'473'0,"0"0"-355"16,191-252-99-16,-108 138-19 15,10-43-24-15,-24 34-353 16,-25 18-1836-16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3:20.30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1345 1807 0,'0'0'247'0,"0"0"-222"0,0 0 3 16,0 0 23-1,0 0 38-15,200-89-36 0,-117 40-31 16,7-13-16-16,3-7-4 16,0-5-2-16,4-13 0 15,-10-2-59-15,-9-11-58 16,-12 4-27-16,-21-1 78 16,-21 7 50-16,-20 9 16 15,-4 4 63-15,0 6 55 16,-25 5-28-16,1 13 11 15,-3 10 31-15,-1 16-28 16,1 11-2-16,-2 12-42 16,-4 4-14-16,-6 29 5 15,1 32-24-15,-2 33 1 16,-2 44-4-16,7 6-15 0,11 8 23 16,6 3-32-16,18-21 0 15,0 15 0-15,0-10 5 16,18-14-11-16,9-16 6 15,0-22-33-15,9-25 15 16,2-24-45-16,-1-29 26 16,12-9 12-16,0-29-30 15,5-29-5-15,2-16-16 16,-2-11 5-16,-6-2 54 16,-6 9-6-16,-10 16 23 15,-11 18 81-15,-12 17 29 16,-5 17 24-16,-4 10-28 15,0 4-60-15,0 34-10 0,0 14-36 16,0 13 0 0,0 3 9-16,8-2-9 0,16-14-10 15,3-7-46-15,11-18-67 16,4-15 45-16,-2-12-72 16,5 0-2-16,-4-34 3 15,1-16-12-15,-4-6 60 16,-7 0 31-16,-7 6 70 15,-7 14 0-15,-10 13 107 16,-7 18 63-16,0 5 6 16,0 9-105-16,0 28-31 15,0 13 17-15,0 4-33 16,0 1 4-16,11-12-28 16,13-8-14-16,11-17-24 0,10-18-66 15,6 0-9-15,12-27-10 16,2-21 32-16,-2-4 78 15,-9-8-57-15,-9 7 52 16,-18 10 18-16,-13 16 25 16,-7 11 92-16,-7 16 46 15,0 0-43-15,-3 28-16 16,-15 21-73-16,5 18-1 16,2 3 11-16,11 1-39 15,0-5-2-15,18-10-14 16,23-17 14-16,7-16-1 15,3-20-51-15,-6-3 14 16,-3-30 10-16,-10-22 2 16,-16-10 26-16,-11-2 0 0,-5-1 6 15,-12 3 60-15,-26 5-31 16,-7 14-3-16,0 13 12 16,1 10-12-16,10 14 14 15,10 6-22-15,10 0-18 16,14 4-6-16,0 11-33 15,14 6-21-15,31 1 9 16,9-3-38-16,9-6-27 16,5-2-20-16,4 1-9 15,2 4 74-15,-8 7 65 16,-9 2 38-16,-9 8-10 16,-9 7 0-16,-18 4-1 15,-7 0-11-15,-11-7 18 16,0-12 62-16,-3-10-79 0,0-8 8 15,0-7 19 1,0 0 11-16,0-13-14 0,0-21-30 16,4-9-9-16,7-13 5 15,10-3-7-15,9 1-1 16,12 3 0-16,6 9 1 16,8 15 50-16,-2 15 9 15,-6 16-19-15,-6 0 55 16,-12 29-42-16,-4 14 35 15,-10 13-64-15,-5 3-5 0,-8-3-17 16,3-3-2 0,6-7-95-16,0-11-91 0,20-21-358 15,-4-7 154-15,-1-7-1316 0</inkml:trace>
  <inkml:trace contextRef="#ctx0" brushRef="#br0" timeOffset="489">3665 979 1996 0,'0'0'561'0,"0"0"-461"15,0 0 58-15,0 0 56 16,0 0-38-16,-170 185-47 16,140-117-81-16,15-6-29 15,15-11-11-15,0-5-8 0,28-19-33 16,16-11-60-16,5-16-60 15,3 0-41-15,-4-32-63 16,-6-14 38-16,-15-10 120 16,-6-3 53-16,-11 6 46 15,-6 3 61-15,-4 12 65 16,0 5 76-16,0 18 22 16,0 8-31-16,0 7-53 15,0 9-73-15,10 38-19 16,4 22-3-16,7 24-5 15,16 37 28-15,13 47-56 16,-2-9 0-16,-7-11 67 16,-7-22-53-16,-13-27-7 15,-4 8-19-15,-4 2 1 16,-13-22 15-16,0-22-16 16,0-18 0-16,-27-22 37 15,-12-15-16-15,-5-19 2 0,-8 0-23 16,1-30 6-16,-2-29-5 15,17-23-1-15,8-15-27 16,17-13-10-16,11-16-79 16,3-72-82-16,21 34-344 15,-9 18-574-15</inkml:trace>
  <inkml:trace contextRef="#ctx0" brushRef="#br0" timeOffset="768">2202 897 2036 0,'0'0'286'0,"0"0"-228"15,0 0 80-15,0 0 57 16,0 0-61-16,0 0-80 16,0 0-42-16,176-47-12 15,-173 121-84-15,-6 76-196 0,-29-17-425 16,-6 1-1048-16</inkml:trace>
  <inkml:trace contextRef="#ctx0" brushRef="#br0" timeOffset="907">1977 2554 2061 0,'0'0'284'15,"0"0"-229"-15,0 0 47 16,0 0-102-16,0 0-117 16,0 0-510-16,-58-186-1065 0</inkml:trace>
  <inkml:trace contextRef="#ctx0" brushRef="#br0" timeOffset="1114">1484 811 1898 0,'0'0'578'16,"0"0"-518"-16,0 0-59 15,0 0 45-15,0 0 9 16,0 0-55-16,68 168 0 16,-109-61-255-16,-10-7-590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3:23.48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2699 0,'0'0'622'0,"0"0"-622"16,0 0-112-16,0 0 101 15,0 0-2-15,313 17 13 16,-172 4-350-16,-16-3-1251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3:24.28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275 523 1659 0,'0'0'355'16,"0"0"-196"-16,0 0-109 15,0 0 56-15,0 0 111 16,31 247-4-16,-17-111-86 16,0 13-43-16,-4-18-26 15,1 5-21-15,-4-17-31 16,2-28-6-16,2-15-1 15,-1-20-60-15,-2-19-68 16,-5-14-104-16,-3-23-99 16,0 0-188-16,-11 0-636 0</inkml:trace>
  <inkml:trace contextRef="#ctx0" brushRef="#br0" timeOffset="190">0 1278 1646 0,'0'0'296'16,"0"0"-130"-16,0 0 4 16,0 0 16-16,0 0-53 15,0 0-72-15,0 0 40 16,99 10-14-16,-30-7-71 16,17-3-14-16,4 0-2 15,27 0-78-15,-23-15-270 16,-25 2-601-16</inkml:trace>
  <inkml:trace contextRef="#ctx0" brushRef="#br0" timeOffset="503">872 1350 1980 0,'0'0'382'0,"0"0"-179"16,0 0 52-16,0 0-13 15,0 0-108-15,-42 178-74 16,42-135-15-16,12 0-44 16,28-6-1-16,12-10-6 15,14-7-39-15,6-14-6 16,-3-6-19-16,-7-10 17 16,-10-24 37-16,-20-12 7 15,-23-7 9-15,-9-6 10 0,-21 0 31 16,-33 2 23-1,-23 9-41-15,-13 10-2 0,4 16 6 16,8 13-27-16,15 9-49 16,25 0-141-16,17 22-374 15,15-6-484-15</inkml:trace>
  <inkml:trace contextRef="#ctx0" brushRef="#br0" timeOffset="807">1731 737 2549 0,'0'0'284'15,"0"0"-231"-15,0 0 11 16,0 0 88-16,0 0-14 15,0 0-61-15,-17 237-39 16,10-130-12-16,3 4-16 16,4 1 1-16,0-4-5 15,0-9-6-15,17-12-29 16,1-19-50-16,3-17-53 16,-4-31-50-16,-7-20-141 0,-2-9-234 15,-8-25-232-15</inkml:trace>
  <inkml:trace contextRef="#ctx0" brushRef="#br0" timeOffset="1008">1547 1239 1824 0,'0'0'321'0,"0"0"-227"16,0 0-26-16,0 0 207 15,0 0-10-15,0 0-139 16,0 0-63-16,239-80-26 15,-180 51-18-15,-8 4 7 16,-6 4-26-16,-13 1-6 16,-11 5-79-16,-21-10-137 15,-5 7-236-15,-29-1-431 0</inkml:trace>
  <inkml:trace contextRef="#ctx0" brushRef="#br0" timeOffset="1272">610 909 1861 0,'0'0'292'0,"0"0"-223"16,0 0-4-16,59-181 123 15,-14 122-51-15,3 1-42 0,0 11-13 16,-4 11 14-16,-5 11 0 15,-15 16-68-15,-3 9-28 16,-12 0 0-16,-1 23-9 16,-8 12-161-16,7 13-161 15,-1-9-221-15,2-15-78 0</inkml:trace>
  <inkml:trace contextRef="#ctx0" brushRef="#br0" timeOffset="1373">1168 517 1629 0,'0'0'485'15,"0"0"-331"-15,0 0 9 16,146-216 42-16,-95 145-102 16,15-23-103-16,-10 19-72 15,-20 14-593-15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3:22.06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289 59 1872 0,'0'0'309'15,"0"0"-207"-15,0 0-46 16,0 0 128-16,0 0-34 16,0 0-60-16,-135-70-28 15,97 81 5-15,1 26-25 16,2 19 14-16,11 16-41 15,10 5-5-15,10 3-4 0,4-1 0 16,8-15-6 0,29-10-3-16,16-19-33 0,13-24-37 15,15-11-121-15,44-34-163 16,-21-18-390-16,-11-3-820 0</inkml:trace>
  <inkml:trace contextRef="#ctx0" brushRef="#br0" timeOffset="700">1086 80 2078 0,'0'0'340'0,"0"0"-252"16,0 0 58-16,0 0 82 0,0 0-56 15,-189 0-75 1,139 25-55-16,10 5 8 0,5 11-8 15,11 0-23-15,13 7-1 16,11-6-18-16,0 2-23 16,18-4-36-16,20-10-58 15,16-7 1-15,9-20-68 16,6-3-9-16,-1-12-18 16,-2-29-42-16,-13 1 70 15,-16 3 89-15,-12 14 79 16,-18 14 15-16,-7 9 163 15,0 0-7-15,0 26-17 16,0 10-23-16,0-1-41 0,0-2-35 16,6-4-34-16,21-10-6 15,9-17 0-15,5-2-20 16,7-9 8-16,3-28-49 16,2-9 18-16,2-10 4 15,-7-1-8-15,-7 7 17 16,-6 10 17-16,-11 16 13 15,-11 18 35-15,-2 6-8 16,-4 12 57-16,-4 32-3 16,5 11-47-16,-2 5-6 15,1-5-26-15,-2-9-2 16,1-11 19-16,-6-10-19 16,0-14-5-16,0-6 5 15,0-5 0-15,0-5 0 16,0-19-18-16,0-14 18 0,0-4-12 15,0-4 12-15,21-4-2 16,6-3 1-16,11 3 2 16,7 5 3-16,6 15-3 15,-3 11 16-15,0 17 44 16,-6 2 0-16,-7 24 56 16,-7 20-5-16,-11 12-31 15,-2 5-35-15,-6-1-13 16,1-5-27-16,1-4-6 15,-1-14-60-15,22-19-140 16,-8-9-113-16,3-9-466 0</inkml:trace>
  <inkml:trace contextRef="#ctx0" brushRef="#br0" timeOffset="1210">2901 15 2362 0,'0'0'514'16,"0"0"-454"-16,0 0 91 16,0 0 39-16,-210 88-31 15,151-21-14-15,11 11-85 16,24 0-37-16,19-7-23 16,5-15-9-16,35-12-30 15,24-20-51-15,4-20-48 0,6-4-37 16,-4-28-92-16,-7-22 48 15,-10-6 49-15,-10-2 103 16,-10 1 45 0,-14 2 22-16,-4 8 76 0,-10 13 78 15,0 13 32-15,0 14 5 16,0 7-58-16,-4 20-40 16,-5 37-26-16,2 20-1 15,7 20 12-15,0 12-10 16,10 15-49-16,32 9-5 15,12 4 38-15,8 2-32 16,1-7 0-16,-12-9-19 16,-6-12 7-16,-21-16 4 0,-10-18-12 15,-14-21 9-15,0-19 7 16,-21-15 14-16,-20-10 15 16,-7-12-33-16,-11 0 6 15,4-28 9-15,4-22-27 16,6-8 0-16,16-14-6 15,17-8-32-15,12-10-26 16,0-54-143-16,3 20-279 16,3 14-666-16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6:47.53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5748 72 2002 0,'0'0'256'15,"0"0"-211"-15,0 0-44 16,0 0 182-16,0 0 23 16,0 0-82-16,48 236-25 15,-35-122-51-15,-2 14 12 16,-2 1-26-16,6-4-27 15,2-19 23-15,7-19-30 16,4-25-10-16,4-22-1 0,16-40-161 16,-3 0-197-16,-9-18-265 15</inkml:trace>
  <inkml:trace contextRef="#ctx0" brushRef="#br0" timeOffset="276">5658 618 715 0,'0'0'1176'15,"0"0"-1059"-15,0 0-57 16,0 0 46-16,179 2 4 0,-97-2-11 16,1 0-22-1,1 16 5-15,-12 9-15 0,-13 11 19 16,-11 10 23-16,-13 5-57 15,-8 5 3-15,-9 1 8 16,-5-5-42-16,-5-9-21 16,-2-8-12-16,4-17-83 15,10-18-108-15,-2-7-309 16,-4-22-130-16</inkml:trace>
  <inkml:trace contextRef="#ctx0" brushRef="#br0" timeOffset="408">6324 242 1716 0,'0'0'281'0,"0"0"-243"15,0 0-38 1,0 0-51-16,0 0-204 0,0 0-1400 0</inkml:trace>
  <inkml:trace contextRef="#ctx0" brushRef="#br0" timeOffset="755">6634 702 1355 0,'0'0'229'0,"0"0"-64"16,0 0 5-16,0 0-31 15,48 180-76-15,-41-155-30 0,-1-13-33 16,-1-12-37-1,-5 0 22-15,0-12-6 0,3-26-4 16,0-10 2-16,12-9 23 16,-2 1 1-16,11 6-1 15,4 10 19-15,6 8 45 16,4 17 20-16,1 15 37 16,-5 0 15-16,-7 35 52 15,-10 23 34-15,-5 14-90 16,-12 13-37-16,0-4-17 15,0-8-52-15,0-13-10 16,0-21-16-16,6-23-5 0,21-16-41 16,39-42-161-1,-7-22-456-15,-11-10-1482 0</inkml:trace>
  <inkml:trace contextRef="#ctx0" brushRef="#br0" timeOffset="-2751">745 252 932 0,'0'0'288'15,"0"0"-145"-15,0 0 40 16,0 0-12-16,0 0 35 16,0 0-50-16,-62-60-26 15,55 53 18-15,4 2-62 16,3 1 18-16,0 4 12 0,0 0-40 15,0 0-19-15,0 0-6 16,-5 0-18-16,2 13 38 16,0 24-66-16,0 19 1 15,3 19 10-15,0 15-7 16,0 8 2-16,0 6-10 16,0-8 0-16,0-2 26 15,0-17-27-15,0-9 0 16,0-17 10-16,0-15-9 15,0-15 0-15,0-8 0 16,0-6-1-16,0-7 14 16,0 0-14-16,0 0 0 15,0-7 13-15,17-27-13 0,7-16-21 16,7-14-15-16,10-15-18 16,4 5 42-16,11 0-55 15,5 5 3-15,1 10 19 16,1 2 20-16,-4 12 17 15,-5 1 8-15,-9 7 0 16,-6 6 5-16,-12 6-5 16,-6 10 0-16,-15 5 12 15,-6 10 46-15,0 0 25 16,0 0 6-16,-30 13-47 16,-15 19 12-16,-6 13-54 15,-9 8 0-15,1 7 6 16,8-4-6-16,6-1 0 15,10-3-3-15,11-4 3 0,11-6 3 16,10-2-3-16,3-1-12 16,0-2 11-16,13 0-2 15,19-7 3-15,-2-1 2 16,9 0-2-16,-6-5 19 16,6-2-19-16,-9-4-1 15,2-3 1-15,-5 1 0 16,-6 0 10-16,-3-7-10 15,-9 3 0-15,-1-1 3 16,-1-8-3-16,-4-2-58 16,3-1-156-16,2 0-263 15,-1 0-141-15</inkml:trace>
  <inkml:trace contextRef="#ctx0" brushRef="#br0" timeOffset="-1160">1411 860 152 0,'0'0'1490'16,"0"0"-1277"-16,0 0-138 16,0 0 92-16,0 0-33 15,179-121-77-15,-120 79-33 16,2-3-19-16,-2-7 2 15,1-3 3-15,-9-3-10 0,-16-1 0 16,-14 8 3-16,-18-4-1 16,-3 9 30-16,-11 3 29 15,-23 8 31-15,-7 13 91 16,-7 10-57-16,-5 12-32 16,2 0-25-16,-1 19-29 15,8 24-10-15,5 17-29 16,9 14-1-16,9 13 6 15,7 11-6-15,2 9-11 16,9 5 10-16,0-7-5 16,3-8 0-16,0-15-16 15,0-16-23-15,0-19 23 16,0-18-44-16,11-20-19 0,2-9 9 16,5 0 10-16,2-26 51 15,4-21-3-15,7-11 15 16,1-8-11-16,1-5-7 15,3 0-15-15,2 9 18 16,-4 12 9-16,-6 13 9 16,-8 21 1-16,-3 16 12 15,-2 0 45-15,-3 28-22 16,0 19 13-16,-3 13-10 16,6 8-23-16,-6 2-2 15,12-3-13-15,0-10-1 16,11-10 0-16,1-8-18 15,9-18-52-15,3-15-61 16,8-6 7-16,-2-6-3 16,0-38-72-16,-6-8 30 0,-10-7 143 15,-11-5 2-15,-9 9 24 16,-9 8 57-16,-6 17 67 16,0 14 42-16,0 14-18 15,0 2-44-15,0 4-12 16,0 28-71-16,0 9-9 15,0 2-10-15,18-2-1 16,12-4-2-16,12-10-13 16,2-11-40-16,-2-16 19 15,0 0-38-15,-9-12 30 16,-9-26 18-16,-9-3 25 16,-15-8-1-16,0 0 2 15,-15 1 20-15,-22 6 25 0,-7 7 3 16,-6 10 37-16,-1 14-30 15,6 7-4-15,15 4-5 16,9 0-14 0,13 0-32-16,8 13-1 0,0 5-48 15,38 0-42-15,18 4-35 16,10-6 7-16,15-8 6 16,9-7-62-16,8-1 30 15,1 0 109-15,2-9 12 16,-12-12 17-16,-10-1 3 15,-14 4 3-15,-20-2 26 16,-21 8 23-16,-16 5 63 0,-8 0 116 16,0 7-74-16,-24 0-22 15,-11 0-1-15,-10 0-61 16,0 20-9-16,-3 8-41 16,7 10-4-16,2 4 12 15,15 6-28-15,7 1 0 16,13 0 0-16,4-1-16 15,0-5 15-15,28-9-95 16,10-9-38-16,10-9-46 16,11-16 1-16,7 0 5 15,3-14 57-15,-7-26-17 16,-7-13 51-16,-20-6-5 16,-14-1 78-16,-18 9 10 15,-3 4 57-15,0 17 76 0,-18 11 100 16,1 16-20-16,1 3-1 15,1 0-102-15,6 27-71 16,1 10-22-16,8 7-17 16,0 3-1-16,0-4-7 15,8-9-12-15,12-6-20 16,8-12-48-16,-1-14-31 16,0-2 79-16,5-9-1 15,-5-21 17-15,0-11 2 16,1 1 7-16,-8 5 15 15,1 8 0-15,-3 15 0 16,-4 12 10-16,-7 0-10 16,-1 21 30-16,-3 20 17 15,2 9-26-15,-5-1 9 0,0-7-30 16,0-3 0-16,0-14 0 16,0-7-16-16,0-11-1 15,0-7 11-15,0 0 5 16,0-14 1-16,0-19-10 15,0-11 10-15,10-9-2 16,4 0-5-16,2 2 6 16,10 3 0-16,1 14 1 15,3 12 15-15,9 16-14 16,-1 6 34-16,-1 0 7 0,1 34-3 16,-7 7 30-1,4 5-36-15,-8 1-22 0,2-3-11 16,1-5-21-16,9-10-149 15,-9-14-211-15,-6-8-1469 0</inkml:trace>
  <inkml:trace contextRef="#ctx0" brushRef="#br0" timeOffset="-655">4509 714 1898 0,'0'0'554'0,"0"0"-402"16,0 0 18-16,0 0 37 0,0 0-120 15,0 0-51-15,-155 175-15 16,152-129-21-16,3-6-15 16,0-9-99-16,24-7-97 15,3-15-25-15,7-9 7 16,-2 0 86-16,-5-20 42 15,-6-22 63-15,-4-4 38 16,-10-1 38-16,-4 8 98 16,-3 6 89-16,0 6-18 15,0 15-4-15,0 9-16 16,0 3-84-16,0 9-54 16,0 34-28-16,0 24-21 15,3 15 28-15,26 18-28 16,4 10 1-16,20 4 5 15,-2-3 3-15,-3-8 1 0,-9-13-9 16,-18-16 0-16,-18-8 23 16,-3-13-16-16,0-14-7 15,-27-4 27-15,-12-10-27 16,-6-12 24-16,-3-13-15 16,0 0-9-16,-1-10 28 15,9-27-29-15,5-10 0 16,11-9 0-16,17-12-58 15,7-53-150-15,0 18-524 16,10 7-1510-16</inkml:trace>
  <inkml:trace contextRef="#ctx0" brushRef="#br0" timeOffset="-418">3211 68 2138 0,'0'0'219'15,"0"0"-184"-15,0 0-13 16,0 0 136-16,0 0 3 16,183-65-40-16,-145 65-72 0,-11 6-49 15,-12 35 0 1,-15 45-206-16,-35-5-337 15,-5-6-1459-15</inkml:trace>
  <inkml:trace contextRef="#ctx0" brushRef="#br0" timeOffset="1695">590 2266 172 0,'0'0'1477'0,"0"0"-1308"16,0 0-109-16,0 0-23 15,0 0 80-15,-224-40-26 16,158 40-51-16,-3 25 16 15,7 9-37-15,3 3 6 16,11 10 51-16,13 5-38 16,19 7 8-16,8 10-16 15,8-1-9-15,14-3 46 16,28-8-56-16,12-18-10 16,20-13 23-16,15-17-24 15,18-9-21-15,49-32-98 0,-22-14-212 16,-28 3-283-16</inkml:trace>
  <inkml:trace contextRef="#ctx0" brushRef="#br0" timeOffset="2550">1184 2521 1582 0,'0'0'301'0,"0"0"-185"16,0 0-7-16,0 0 85 15,0 0-12-15,0 0-105 16,0 0-32-16,-140-88 7 0,104 85 9 16,-3 3 11-16,1 0-36 15,4 14-18-15,5 21 22 16,5 7-40-16,12 13 1 15,4 3 0-15,8 0-1 16,0-2-1-16,25-14-40 16,9-9-50-16,7-22-6 15,1-11-11-15,3 0 15 16,-4-24 53-16,-7-18-6 16,-2-6 30-16,-16 1 10 15,-2 8 6-15,-10 7 86 16,-4 13 3-16,0 10 19 15,0 9 33-15,0 0-71 0,0 15-37 16,0 20-26-16,0 2-5 16,11 1 6-16,5-4-8 15,5-10-52-15,-1-4 0 16,4-16-42-16,2-4 9 16,-2 0 51-16,-3-12 34 15,-5-13-14-15,-2 7 14 16,-7 3 0-16,1 5 9 15,-2 10-8-15,0 0-1 16,9 10 21-16,-2 14 9 16,12 1-3-16,3 1-27 15,2-13-13-15,8-6 12 16,4-7-37-16,0 0-2 16,-6-18-30-16,-4-13 9 0,-8-4 60 15,-6 1-18-15,-12-1 19 16,-6 6 34-16,0 3 37 15,0 11 42-15,0 6 25 16,0 9-34-16,-3 2 20 16,0 39-88-16,-2 28-30 15,5 22 21-15,0 19-18 16,0 14-8-16,11 8 8 16,17-2 14-16,-1-6 26 15,5-16-49-15,-8-21 1 16,-10-21 11-16,-4-23-11 15,-10-16 5-15,0-11 16 16,0-13 7-16,-27-3 23 0,-9 0-45 16,3-32-6-16,-6-21 22 15,9-15-23-15,4-14-21 16,14-15-45-16,12-11-121 16,0-42-165-16,0 26-323 15,0 15-1218-15</inkml:trace>
  <inkml:trace contextRef="#ctx0" brushRef="#br0" timeOffset="2804">784 2229 1733 0,'0'0'210'15,"0"0"-132"-15,0 0-20 16,0 0 75-16,0 0 14 16,0 0-35-16,224-211-61 15,-164 166-10-15,-13 6-23 16,-17 21-17-16,-9 11-1 16,-18 16-192-16,-3 32-175 15,0 6-787-15</inkml:trace>
  <inkml:trace contextRef="#ctx0" brushRef="#br0" timeOffset="2980">1059 3517 1696 0,'0'0'780'16,"0"0"-657"-16,0 0-96 15,0 0-27-15,0 0-88 16,0 0-463-16,0 0-1337 0</inkml:trace>
  <inkml:trace contextRef="#ctx0" brushRef="#br0" timeOffset="3408">2778 2592 1590 0,'0'0'559'16,"0"0"-530"-16,0 0-27 16,0 0-2-16,155-168 10 0,-104 95-10 15,0-9 20 1,-6-4-20-16,-7-1 0 0,-7 6 38 16,-10 10 18-16,-7 18 57 15,-8 19 7-15,-2 17 1 16,-4 17 16-16,0 3-70 15,0 45-9-15,0 20 23 16,0 23-18-16,0 11-29 16,0 0-13-16,11-3-20 15,-2-12 14-15,15-6-15 16,21-4-136-16,-3-22-228 16,-7-16-661-16</inkml:trace>
  <inkml:trace contextRef="#ctx0" brushRef="#br0" timeOffset="3739">4482 2417 2331 0,'0'0'305'0,"0"0"-246"0,0 0 34 16,0 0 152-1,0 0-140-15,0 0-42 0,6 278-12 16,-6-95 1-16,4 47 9 16,-1-19-11-16,-3-47-29 15,6-55 4-15,-1-50-25 16,1 5-1-16,1-9 0 15,4-3-48-15,-1-21-57 16,1-31-207-16,-2 0-319 16,-5-28-122-16</inkml:trace>
  <inkml:trace contextRef="#ctx0" brushRef="#br0" timeOffset="4003">4402 2384 1795 0,'0'0'471'16,"0"0"-388"-16,0 0 66 16,0 0 53-16,0 0-54 15,186-111-69-15,-118 111-25 16,9 0-6-16,-5 18 10 16,-13 30 2-16,-14 10-5 15,-21 10-26-15,-24 13 4 16,0-1 3-16,-38 2-18 15,-20-12-18-15,-4-10-19 16,3-17-42-16,11-18-47 16,17-25-224-16,14-31-399 0,9-15-1216 15</inkml:trace>
  <inkml:trace contextRef="#ctx0" brushRef="#br0" timeOffset="4691">5074 2406 2111 0,'0'0'346'15,"0"0"-258"-15,0 0-60 16,0 0 39-16,187-102 22 16,-124 46-45-16,1-5-44 15,-2-7-1-15,-6-12-9 16,-14-3-13-16,-15-4 22 15,-21-7-5-15,-6 7 6 0,0 10 18 16,-24 13-16-16,-9 23 72 16,-6 25 62-16,-2 16-16 15,-1 19-75-15,1 40-24 16,10 28-20-16,14 19 8 16,7 11-7-16,10 11-2 15,0-2 1-15,0 6 0 16,13-12 3-16,1-10-4 15,-4-21-1-15,-2-20-14 16,1-26-15-16,-2-21 0 16,4-19-27-16,2-3-36 15,4-19 78-15,4-24 8 16,3-10 7-16,8-3-2 0,-5 1-1 16,4 5 3-16,1 9-8 15,-5 13 8-15,0 16 13 16,0 12 5-16,2 0 3 15,-2 27 51-15,1 16-11 16,7 13-23-16,-2-2-28 16,12-5-4-16,8-10-6 15,5-18-16-15,4-15-40 16,1-6-14-16,-4-11-26 16,-8-25-2-16,-3-10-17 15,-13-4 35-15,-4 0 47 16,-11 4 21-16,-5 8 12 15,-6 12 68-15,-5 15 65 0,-4 11 26 16,0 0-76-16,0 11-16 16,0 24 14-16,0 8-41 15,0 3-16-15,3-4-7 16,8-1-17-16,-1-11 0 16,1-5-15-16,-2-11-90 15,-1-11-166-15,-1-3-344 16,-7 0-358-16</inkml:trace>
  <inkml:trace contextRef="#ctx0" brushRef="#br0" timeOffset="4837">6310 1891 1996 0,'0'0'108'0,"0"0"-108"16,0 0-86-16,0 0-84 15,0 0-896-15</inkml:trace>
  <inkml:trace contextRef="#ctx0" brushRef="#br0" timeOffset="5253">6955 2260 1750 0,'0'0'606'0,"0"0"-486"0,0 0 34 16,0 0 122-1,0 0-60-15,0 0-119 0,0 0-40 16,-194-46-40-16,157 86-5 16,5 10 14-16,8 9-26 15,14 2 1-15,10 3-1 16,0-9 0-16,4-9-34 15,29-15-63-15,14-11-114 16,1-17 3-16,-4-3 23 16,-2-17 41-16,-8-17 86 15,-10-2 42-15,-7 1 16 16,-7 3 77-16,-2 14 104 16,-8 9 85-16,0 6-84 0,0 3-68 15,3 0-42 1,0 20-27-16,4 7 15 0,4 3-47 15,-5 1-12-15,6-2-1 16,-6-5-18-16,4-9-67 16,-10-15-201-16,4 0-383 15,-4-9-815-15</inkml:trace>
  <inkml:trace contextRef="#ctx0" brushRef="#br0" timeOffset="5416">6676 1843 2557 0,'0'0'354'0,"0"0"-354"16,189-198-109-16,-75 95-93 16,-10 2-1069-16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7:18.24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0 899 0,'0'0'765'0,"0"0"-619"16,0 0-4-16,0 0 108 15,0 0-56-15,0 0-40 16,0 0-26-16,0 0-46 16,0 0-21-16,0 0-25 0,10-38-12 15,43 87 63 1,16 20-32-16,9 21-4 0,16 19 9 15,6 18-18 1,16 30-9-16,27 41-15 0,9 27 30 16,0 12 34-16,-29-8-63 15,-22-5-4-15,-32-6 18 16,-18 2 3-16,-13 0 3 16,-10-12-19-16,-11-21 2 15,-2-32 31-15,-6-35-41 16,1-29 12-16,1-13-2 15,-1 8 5-15,4 1-7 0,0-3-8 16,2-15 9-16,-1-20 13 16,-1-12-34-16,-4-12 12 15,-7-9-12-15,0-10 1 16,2 0 14-16,-5-6-15 16,0 0 0-16,0 0-12 15,0 0-90-15,0 0-50 16,0 0-120-16,0 0-390 15,-14 0-306-15</inkml:trace>
  <inkml:trace contextRef="#ctx0" brushRef="#br0" timeOffset="373">980 3380 1773 0,'0'0'553'15,"0"0"-456"-15,0 0-60 16,0 0 140-16,0 0 41 16,0 0-76-16,0 0-42 15,56 50-28-15,-11-14-15 16,6 10 4-16,0-1 8 15,5-2-39-15,-5 1-3 16,-3-10-4-16,2-12-22 16,-10-9 11-16,-2-13-4 0,1 0 4 15,5-28 1-15,1-28-5 16,6-16-2-16,5-14 12 16,-1-10-18-16,-2-1-10 15,-8 7-40-15,-5 15-53 16,-2 26-144-16,-14 21-453 15,-13 21-1539-15</inkml:trace>
  <inkml:trace contextRef="#ctx0" brushRef="#br0" timeOffset="1124">1493 4384 1631 0,'0'0'337'16,"0"0"-159"-16,0 0 26 16,0 0 56-16,0 0-13 15,0 0-84-15,0 0-102 16,-3-4 17-16,3 92 29 15,0 23-58-15,0 1-13 16,0 5-3-16,0-8-2 16,3-19-13-16,9-9-18 15,-3-22 6-15,6-11 0 16,-6-28-6-16,-1-13-1 16,2-7-27-16,-2-9 28 15,-2-38 28-15,-3-31-28 16,1-18 0-16,-4-13 6 0,0-21-5 15,0 3-1 1,-7 9 0-16,-4 14 11 0,8 36-10 16,3 25 1-16,0 31 26 15,0 12-14-15,11 35-4 16,23 26 10-16,10 30 5 16,16 0-10-16,8 10 0 15,13-8-14-15,-3-9-1 16,5-14 0-16,-3-12-5 15,-8-22-19-15,-14-17-3 16,-9-19 14-16,-12-4 13 16,-8-38 6-16,-10-34 2 15,-11-14 2-15,-8-22-4 0,0-11 0 16,-21-11-5 0,-6 11 6-16,-2 10-7 0,5 25-4 15,12 33-26-15,12 33-78 16,0 22-277-16,24 31-461 15,0 15-152-15</inkml:trace>
  <inkml:trace contextRef="#ctx0" brushRef="#br0" timeOffset="1882">2466 4751 1979 0,'0'0'265'15,"0"0"-197"-15,0 0-39 0,229-221 39 16,-147 127-11-16,-5 4-29 16,-12 1 3-16,-13 2-31 15,-17 5 6-15,-26 11 1 16,-9 14 8-16,0 14 55 16,-14 16 91-16,-23 24-4 15,-4 3-6-15,-11 14-87 16,3 44-10-16,1 16-7 15,9 22-5-15,15 9-20 16,8 10-1-16,11 7-20 16,5-5 13-16,0-2-14 15,12-19-2-15,5-12-7 16,4-28-6-16,-5-21-25 0,2-17 10 16,-4-18 30-16,7 0 2 15,0-40-2-15,0-14 0 16,6-7 2-1,3-12 4-15,5 3-6 16,-1 2-5-16,4 12 5 0,-7 16 2 16,1 18-2-16,-8 22-17 15,-3 2 17-15,-4 45 2 16,-7 19 16-16,1 7-11 16,-1 2-6-16,1-13-1 15,2-12-6-15,7-16-33 16,1-15-36-16,3-19-7 15,8 0 10-15,2-35-6 0,4-17 14 16,1-10 43 0,-9 0-4-16,-3 0 24 0,-6 17 1 15,-7 12 8-15,-7 12 43 16,-7 21 28-16,0 0-31 16,0 21 4-16,0 26 6 15,0 6-16-15,0 2-25 16,14 4-8-16,10-12-8 15,13-4-1-15,13-8 0 16,1-23 3-16,3-12-3 16,-1 0-10-16,-8-26 5 15,-7-16 5-15,-14-11 7 16,-17-7 14-16,-7 8 29 0,-3-4 25 16,-36 3-46-16,-9 16-9 15,-8 3-7-15,2 9-13 16,9 16-25-16,3 9-182 15,15 12-388-15,6 10-386 0</inkml:trace>
  <inkml:trace contextRef="#ctx0" brushRef="#br0" timeOffset="2109">3716 4144 1689 0,'0'0'903'16,"0"0"-768"-16,0 0-63 15,0 0 134-15,0 0-64 16,0 0-52-16,0 0-90 16,100 84-13-16,-100-19-65 15,-34 28-221-15,-4-17-434 16,7-15-684-16</inkml:trace>
  <inkml:trace contextRef="#ctx0" brushRef="#br0" timeOffset="2242">4371 3728 2673 0,'0'0'371'0,"0"0"-268"0,224-202-103 16,-138 129-207-16,-23 9-2315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9:54.38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1227 0 1689 0,'0'0'325'0,"0"0"-149"15,0 0 53-15,0 0-16 16,0 0-152-16,-5 87 21 16,-1-13 12-16,-1 21-24 15,-4 6 10-15,1 5-43 16,-4-4-9-16,-2-15 25 16,5-12-43-16,1-22-2 0,2-16-8 15,2-16 9 1,6-14-18-16,0-7-65 0,-7-9-136 15,-1-19-457-15,-1-8-417 0</inkml:trace>
  <inkml:trace contextRef="#ctx0" brushRef="#br0" timeOffset="242">819 613 1739 0,'0'0'240'15,"0"0"-133"-15,0 0 69 16,0 0 39-16,0 167-23 16,27-124-79-16,8-3-17 15,4-5-41-15,2-8-12 0,-1-8 42 16,2-12-37-16,-1-7-4 16,4 0-22-16,3-13-14 15,2-25-8-15,1-5-18 16,0-6-111-16,12-14-138 15,-12 11-451-15,-13 11-1224 0</inkml:trace>
  <inkml:trace contextRef="#ctx0" brushRef="#br0" timeOffset="1141">30 1276 567 0,'0'0'1215'0,"0"0"-906"16,0 0-32-16,0 0-8 15,0 0-124-15,0 0-91 16,0 0 52-16,-29 199-63 16,29-99-28-16,0 2 24 15,0-5-38-15,3-15-1 16,5-6 5-16,-1-19 3 16,-1-19-16-16,-1-19-31 15,1-19-5-15,-3 0 31 16,4-28-16-16,-2-27 14 15,-2-26-23-15,0-15 36 0,-3-19-11 16,3-2 13-16,-3-2 0 16,7 13 18-16,7 16-12 15,7 21 10-15,6 27-2 16,11 17-13-16,7 21 27 16,10 4-28-16,4 20 13 15,6 26 10-15,-2 10-23 16,-9 6 1-16,-12 4-1 15,-18 2 6-15,-21-7-6 16,-3-2 0-16,-21-6 0 16,-19-12 23-16,-9-14-22 15,1-14 46-15,3-10 0 16,11-3-16-16,10-7 25 16,10-18-56-16,14-2-1 15,0-1-9-15,14 6-4 0,31 11-26 16,9 11-4-16,9 0 6 15,2 21 18-15,-2 22-16 16,-9 13 29-16,-9 6 1 16,-18 3 6-16,-16-5-12 15,-11-1 12-15,-6-10 2 16,-40-9 31-16,-12-9 1 16,-14-9 15-16,-8-9 17 15,-10-13-15-15,1 0-12 16,6 0 5-16,11-16-14 0,16-6 7 15,19 1-37-15,19 3-40 16,28-5-98-16,35 4-348 16,14 4-207-16</inkml:trace>
  <inkml:trace contextRef="#ctx0" brushRef="#br0" timeOffset="1336">1043 1733 2121 0,'0'0'299'0,"0"0"-160"15,0 0 63-15,0 0 1 16,0 0-115-16,0 0-57 0,8 187-31 16,-5-164-89-16,0-16-225 15,0-3-395 1,-3-4-1146-16</inkml:trace>
  <inkml:trace contextRef="#ctx0" brushRef="#br0" timeOffset="1448">881 1367 1520 0,'0'0'586'0,"0"0"-539"16,0 0-47-16,0 0-163 15,0 0-466-15</inkml:trace>
  <inkml:trace contextRef="#ctx0" brushRef="#br0" timeOffset="2067">1251 1764 1635 0,'0'0'208'0,"0"0"-109"15,0 0-30-15,0 0 23 16,0 0-58-16,200-55-33 15,-143 17-1-15,-7 0 24 16,-13 1-9-16,-16 4-15 16,-21 4 11-16,0 1 71 15,-31 9 17-15,-17 10 24 16,-11 9 47-16,-7 0-41 0,4 21-26 16,11 23-16-16,12 12-20 15,19 6-5-15,20 6-62 16,0-6 0-1,35-6-1-15,19-12-66 0,15-15-65 16,8-17-87-16,1-12-73 16,-1-3 41-16,-2-35 89 15,-9-12 126-15,-13-12 15 16,-13-4 21-16,-11 11 22 16,-13 12 98-16,-8 15 87 15,-8 25 52-15,0 3-31 16,0 31-135-16,0 25-47 15,-4 12-1-15,-4 1-15 16,5-12-22-16,0-13-7 16,3-17 6-16,0-13-1 0,0-14-6 15,0 0 12-15,0-37 0 16,0-15-12-16,14-18-18 16,14-8 18-16,5-2-1 15,9 10-8-15,11 10 9 16,-2 20 1-16,3 24 29 15,-4 16 30-15,-10 25 15 16,-8 34-8-16,-15 21 8 16,-7 10-60-16,-10-3 4 15,3-11-19-15,-3-20 0 16,3-20-38-16,-3-17-120 16,0-13-346-16,0-6-279 0</inkml:trace>
  <inkml:trace contextRef="#ctx0" brushRef="#br0" timeOffset="2284">1388 1329 2152 0,'0'0'358'0,"0"0"-236"16,0 0 33-16,0 0 15 15,0 0-81-15,152-183-42 16,-104 162-29-16,-6 11-18 0,-8 10-100 16,10 18-148-1,-12 19-296-15,-4 0-189 0</inkml:trace>
  <inkml:trace contextRef="#ctx0" brushRef="#br0" timeOffset="2416">1941 1099 1557 0,'0'0'375'0,"0"0"-146"0,0 0 65 16,0 0-42-16,0 0-60 16,0 0-105-16,214-152-87 15,-156 152-149-15,-7 0-319 16,-10 9-592-16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7:53.65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815 349 1515 0,'0'0'216'15,"0"0"-158"-15,0 0-5 0,0 0 147 16,0 0 8-1,0 0-36-15,-37-111-34 0,16 89-22 16,-4 4 2-16,-4-2 7 16,-5 5-15-16,-7 6-27 15,-4 4-20-15,-12 5-16 16,-6 0-17-16,-7 29-29 16,-3 12 6-16,1 16-1 15,5 11-6-15,9 14 27 16,10 4-26-16,13 10 0 15,11 1 20-15,13-1-20 16,11-9 0-16,0-8-1 16,14-11 1-16,16-13 4 15,4-9-5-15,8-13 0 16,7-6-1-16,7-12-2 16,8-13 2-16,8-2 1 15,11-20 0-15,8-23-8 0,10-14 8 16,6-13-27-16,3-12 9 15,0-5-36-15,-6-6-12 16,-5-4-18-16,-8 1 2 16,-11 2 61-16,-13 7 0 15,-14 8 21-15,-18 12 3 16,-16 16 3-16,-11 12 53 16,-8 13 26-16,0 9 2 15,-11 10 21-15,-10 7-47 16,-11 0-21-16,-5 4 4 0,-7 26-38 15,-2 10 3 1,2 8-9-16,7 8 0 0,4 2 3 16,9 2-3-16,7 5 0 15,8 3 1-15,0 3-1 16,4 1 0-16,0 6-1 16,2-4-16-16,0-4 11 15,3-8-33-15,0-9-20 16,0-14 17-16,0-13-15 15,0-11 4-15,0-10-14 16,0-5-9-16,0-10 20 16,13-21 23-16,3-15 33 15,9-7-1-15,1-2 1 16,7 2-1-16,1 10 0 16,1 9 1-16,2 12-13 0,-2 15 13 15,0 7-5-15,-3 5 5 16,3 26 29-16,-6 13 14 15,1 9-13-15,-6 4-12 16,-6 3 13-16,1-4-31 16,0-8-7-16,-1-10 5 15,7-16-48-15,1-13-52 16,4-9-50-16,2-11 65 16,3-31 17-16,-1-11-41 15,-4-7 53-15,-4 0 56 16,-7 5 2-16,-5 11 51 15,-9 14 42-15,-2 12 50 16,0 16 30-16,-3 2-90 0,0 17-40 16,0 21-4-1,2 15-17-15,3 7-7 0,11-2-13 16,5-10-2-16,14-9 6 16,11-18-6-16,10-16-52 15,6-5 7-15,2-26-18 16,-3-18-19-16,-8-11 21 15,-7-3 24-15,-11 1 28 16,-11 11 18-16,-11 13 41 16,-8 11 83-16,-5 17 15 15,0 5-28-15,0 2-67 16,0 28-38-16,0 5 4 16,0 6-19-16,0 3 6 15,0-6-6-15,4-2-7 0,15-9 7 16,2-8-54-16,6-7-54 15,4-10-107-15,17-2-151 16,-4-14-249-16,-7-10-1212 0</inkml:trace>
  <inkml:trace contextRef="#ctx0" brushRef="#br0" timeOffset="409">3128 721 1916 0,'0'0'330'0,"0"0"-116"15,0 0 71-15,0 0-48 16,-164 8-89-16,122 11-50 16,5 10-55-16,2 8-17 15,6 3 12-15,10 6-25 16,8-1-12-16,11-1-2 15,0-8-6-15,22-7-30 16,15-12-59-16,5-17-121 16,9 0 78-16,-2-27-34 15,-3-12 18-15,-12-1 106 16,-10 2 49-16,-10 6 13 16,-10 11 125-16,-4 9 82 15,0 9 1-15,0 3-97 0,0 5-68 16,0 23-20-16,0 9-36 15,0 6 23-15,0 3-23 16,0-3 1-16,0-9-2 16,0-6-35-16,7-8-105 15,-7-17-182-15,0-3-348 16,0 0-1324-16</inkml:trace>
  <inkml:trace contextRef="#ctx0" brushRef="#br0" timeOffset="634">2328 530 2239 0,'0'0'283'16,"0"0"-195"-16,0 0-30 15,0 0 79-15,0 0-28 16,0 0-73-16,140-88-36 15,-132 93-17-15,-8 22-172 16,0 19 13-16,-14-6-349 16,-4-10-288-16</inkml:trace>
  <inkml:trace contextRef="#ctx0" brushRef="#br0" timeOffset="841">2705 24 1558 0,'0'0'324'0,"0"0"-17"16,0 0-5-16,0 0-4 16,139 38-71-16,-104 3-70 15,1 5-62-15,1-2-56 16,0-9-2-16,3-8 9 16,3-17-34-16,2-10-12 15,8-15-21-15,30-57-100 16,-13 2-418-16,-11 0-739 0</inkml:trace>
  <inkml:trace contextRef="#ctx0" brushRef="#br0" timeOffset="1745">4722 178 2078 0,'0'0'305'0,"0"0"-225"16,0 0 42-16,0 154 58 16,-3-77-35-16,-3 5-67 0,4 0-35 15,2-7-10-15,0-13-26 16,0-9 3-16,0-17-10 16,0-14-9-16,0-13 3 15,0-9-49-15,5-2-1 16,1-32 46-16,1-21-11 15,2-15 1-15,1-19 10 16,-1-10 10-16,1-2 0 16,1 2 0-16,2 11 0 15,8 18 25-15,3 22-8 16,8 18 8-16,9 23-16 16,1 7-9-16,4 19 26 15,-6 25-25-15,-13 16 26 16,-17 12 13-16,-10 3-30 15,-12-1 1-15,-23-9-10 0,-6-12 0 16,4-16 21-16,2-19-21 16,8-13 12-16,8-5 24 15,9 0-10-15,8-19 11 16,2-5-13-16,7-5-25 16,28 3 0-16,16 4-13 15,11 13-1-15,1 9 5 16,4 2 4-16,-5 32 4 15,-9 11 1-15,-10 13-28 16,-9 5 27-16,-11-3-10 16,-18 0 11-16,-5-9 2 15,-14-6 8-15,-26-6 26 16,-16-10 15-16,-10-8-15 16,-10-11 43-16,-4-8-35 0,0-2-19 15,8-7 7-15,10-14-17 16,14-4-15-16,19 4-26 15,20-1-64-15,28-7-151 16,24 8-576-16,13-4-544 0</inkml:trace>
  <inkml:trace contextRef="#ctx0" brushRef="#br0" timeOffset="1993">5879 246 2435 0,'0'0'349'0,"0"0"-243"15,0 0-29-15,0 0-2 16,0 127 35-16,0-45-26 16,0 11-43-16,3 4-23 15,8-8-11-15,0-12 3 16,-1-14-10-16,-2-18-94 15,-8-21-156-15,0-12-460 16,0-12-161-16</inkml:trace>
  <inkml:trace contextRef="#ctx0" brushRef="#br0" timeOffset="2178">5444 130 2362 0,'0'0'369'0,"0"0"-278"16,0 0 3-16,0 0 69 16,165 0-55-16,-66 0-60 15,14 0-17-15,7 0-31 16,30 10-184-16,-27 1-488 16,-30 4-874-16</inkml:trace>
  <inkml:trace contextRef="#ctx0" brushRef="#br0" timeOffset="2497">6610 98 2408 0,'0'0'494'0,"0"0"-428"16,0 0-36-16,0 0 32 15,0 0 46-15,44 160-27 16,-12-77-31-16,6 14-41 15,5 2 1-15,3-3-3 16,-1-10-6-16,-4-16 14 16,-7-22-15-16,-10-19-3 15,-10-19-4-15,-5-10 14 16,0-17 8-16,-4-31 2 16,4-20-8-16,-2-16 34 15,4-15-28-15,5-4-9 16,3 5 0-16,5 8-6 0,3 23-35 15,8 19-104-15,18 26-243 16,-8 15-372-16,-2 7-564 16</inkml:trace>
  <inkml:trace contextRef="#ctx0" brushRef="#br0" timeOffset="2969">7521 246 1986 0,'0'0'569'0,"0"0"-391"16,0 0-10-16,0 0-81 16,0 0-39-16,0 122-8 0,-2-55-26 15,2 8-7-15,0 2-7 16,0-7-4-16,0-10-22 16,5-19-80-16,2-20-28 15,-1-21-2-15,-1 0 44 16,0-33 71-16,-5-20 13 15,0-12 8-15,0-10 52 16,0-1 39-16,-2 1-12 16,-6 10 39-16,6 14 26 15,-2 15-14-15,4 17-26 16,0 14-34-16,4 5-57 16,22 15-11-16,11 23-2 15,14 15 10-15,8 14-8 0,8 8-2 16,5 2-2-16,3 0 2 15,0-9-1-15,-9-16-46 16,-9-16 8-16,-12-21 14 16,-7-15 9-16,-9-27 16 15,-7-28 21-15,-9-22 30 16,-11-17 29-16,-2-7-24 16,0-3 7-16,-7 6-15 15,-7 11-20-15,9 20-28 16,5 19-101-16,24 21-279 15,5 13-1787-15</inkml:trace>
  <inkml:trace contextRef="#ctx0" brushRef="#br0" timeOffset="4081">729 1617 1920 0,'0'0'325'15,"0"0"-241"-15,0 0-46 16,0 0 45-16,0 0 65 0,0 0-41 15,127 0 3-15,-41 0 5 16,34 0-64-16,37 0-18 16,38 0 27-16,16 0-38 15,-1 0 7-15,-16 0-25 16,-18 0-2-16,-2 0 10 16,3 0-12-16,-3 0-2 15,0 0-7-15,-1 0 10 16,-7-3-1-16,-6-4 4 15,-7 0-2-15,-3 5 5 16,-1 2-6-16,-1 0-1 16,-2 0 24-16,4 0-10 15,0 0 4-15,5 0-17 0,5 0 0 16,6-5 23 0,0-2-18-16,-6 2-5 0,-7 2 9 15,-3 3-1-15,-6 0 6 16,-19 0-1-16,-23 0-5 15,-17 0 16-15,-4 0-25 16,15 0 8-16,14 0 5 16,10 5-12-16,1-2 8 15,-1-3-2-15,-2 0-6 16,0 0 17-16,-2 0-17 16,-1 0-2-16,-2 0 2 15,-3 0 10-15,-4-3 7 0,-2-2-10 16,-2 3 7-1,-5-1 4-15,-9 1-18 0,-10 0 9 16,-12 2-9 0,-9-3 6-16,-4 1 11 0,-11-3-17 15,-5 0 11-15,-9 1-1 16,-10-1-11-16,-9 3-1 16,-4-3-53-16,-2-3-49 15,15-18-161-15,1-1-524 16,2-4-1345-16</inkml:trace>
  <inkml:trace contextRef="#ctx0" brushRef="#br0" timeOffset="4366">9553 315 2400 0,'0'0'357'0,"0"0"-306"15,0 0-51-15,0 0 0 16,0 0-1-16,0 0-33 15,0 0-265-15,62 9-340 0,-57 16-1104 16</inkml:trace>
  <inkml:trace contextRef="#ctx0" brushRef="#br0" timeOffset="4491">9647 758 1422 0,'0'0'1001'0,"0"0"-835"16,0 0 37-16,0 0-6 15,0 0-197-15,0 0 0 16,0 0-886-16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8:31.27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445 643 1969 0,'0'0'289'0,"0"0"-222"16,0 0 0-16,0 0 83 15,0 0-16-15,0 0-39 16,-2 7-77-16,2-7-3 16,0 0 3-16,7 0-17 15,17 0 56-15,5-14-33 16,11-18-17-16,6-6 29 16,2-10-36-16,-8-3 6 15,-5 3-6-15,-11 7 1 16,-7 12 47-16,-12 7 45 15,-3 10-18-15,-2 8 39 16,0 1-61-16,0 3 3 16,0 0-11-16,0 14-36 0,0 25 22 15,0 21-31 1,0 20 0-16,0 11 6 0,0 1-4 16,0-11-3-16,0-16 1 15,0-12 0-15,0-16-6 16,0-14 6-16,0-8-93 15,0-13-26-15,3-11-260 16,8-20-341-16,-1-8-1313 0</inkml:trace>
  <inkml:trace contextRef="#ctx0" brushRef="#br0" timeOffset="586">859 58 614 0,'0'0'1395'16,"0"0"-1208"-16,0 0-110 16,0 0 44-16,0 0 37 15,-147-36 40-15,114 31-122 16,2 3-27-16,-5 2 56 15,-1 0-23-15,-2 0-6 16,-7 5-46-16,-5 11-18 16,0 8 43-16,-2 3-54 15,2 4 7-15,6 2 30 0,2 9-26 16,5 8-2-16,6 11-10 16,2 13 0-16,4 10 28 15,2 10-28-15,9 9 0 16,1 1 9-16,5-3 2 15,9-7 22-15,0-10-32 16,3-7-1-16,24-7 20 16,8-5-11-16,8-7-9 15,13-5 0-15,9-8 0 16,12-11 8-16,11-10-8 16,13-17-3-16,31-7-12 15,33-41 4-15,-10-16 1 16,-15-8-2-16,-20-10-23 0,-32 3 34 15,-2-15-28 1,-9-11 29-16,-26-6-8 0,-33-18 17 16,-18-31 9-16,-32 12 16 15,-15 16-5-15,-10 19 34 16,6 38-27-16,-10 8-12 16,-3 5-11-16,10 21-13 15,6 22-138-15,16 12-522 16,11 0-1867-16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8:40.33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28 0 1807 0,'0'0'275'0,"0"0"-169"15,0 0 17-15,0 0 72 16,0 0-11-16,0 0-35 16,0 0-48-16,-6 22-57 0,1 4 27 15,0 22-57 1,3 42 14-16,-1 39 46 15,3 42-31-15,0-9-10 0,0-30 8 16,0-41-34 0,8-31 36-16,10 1-43 0,9 1 0 15,11-4 8-15,10-17-8 16,5-19 0-16,11-22-1 16,9-20 1-16,20-61 2 15,11-49-2-15,-10-46-8 16,-22-11 8-16,-37 30 1 15,-30 46 16-15,-5 49-7 16,0 16 11-16,-10 7 42 16,-6 6-51-16,2 11 5 15,-2 20-17-15,7 2-73 0,4 33-156 16,5 42-254-16,12-8-274 16,14-4-1088-16</inkml:trace>
  <inkml:trace contextRef="#ctx0" brushRef="#br0" timeOffset="221">1606 566 2657 0,'0'0'320'0,"0"0"-214"15,0 0-70-15,0 0 12 16,0 0 21-16,0 0-69 0,211-15-7 16,-75 3-98-16,-21 5-222 15,-17 3-460-15</inkml:trace>
  <inkml:trace contextRef="#ctx0" brushRef="#br0" timeOffset="410">1583 1028 2763 0,'0'0'320'0,"0"0"-221"16,0 0-90-16,151-5 7 0,-36-2-16 15,54-3-108-15,-26 3-370 16,-11 2-1259-16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8:41.51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0 768 2785 0,'0'0'310'0,"0"0"-310"15,0 0-58-15,0 0 58 16,0 0 73-16,32 158-24 16,-27-81-38-16,-2 0-10 15,0-5 16-15,-3-14-17 16,0-17-27-16,0-19 15 15,0-12-27-15,0-10 39 16,2-10-5-16,3-31 11 16,7-21-12-16,6-18-19 15,9-11 8-15,4-1 7 16,4 15 11-16,0 17-1 0,-8 26 17 16,-3 22-7-16,-2 12 50 15,-1 19-51-15,0 29-3 16,-2 15 9-16,-5 9-7 15,-3 8-2-15,-6-6-6 16,-5-9 0-16,0-14 5 16,0-15-5-16,0-15-21 15,0-13 4-15,0-8 17 16,0-10 5-16,0-28-5 16,0-13-30-16,16-14 22 15,10-7-10-15,12 0-3 16,2 5 11-16,6 11 5 15,-6 20 4-15,-6 19 2 0,-4 17 15 16,-4 17 45-16,1 33-60 16,-1 18 15-16,2 9 8 15,1 2-18-15,0-7 12 16,6-9-18-16,3-18 0 16,7-15 0-16,3-18-40 15,3-12-25-15,2-7-63 16,-4-32 13-16,-5-12 65 15,-8-9 9-15,-10 0 41 16,-9 4 71-16,-10 13 39 16,-3 15 32-16,-4 11-4 15,0 17-36-15,0 0-30 0,0 14-72 16,0 22 0-16,-4 12-5 16,1 5 14-16,3-3-16 15,0-3 7-15,0-11-68 16,0-12-30-16,9-22-196 15,-4-2-440-15,-2-2-1333 16</inkml:trace>
  <inkml:trace contextRef="#ctx0" brushRef="#br0" timeOffset="140">1209 680 2402 0,'0'0'269'0,"0"0"-269"15,0 0-230-15,0 0 25 16,0 0-194-16,0 0-1293 0</inkml:trace>
  <inkml:trace contextRef="#ctx0" brushRef="#br0" timeOffset="449">1564 1148 707 0,'0'0'350'0,"0"0"-164"16,0 0 58-16,0 0-15 16,0 0 65-16,0 0-16 15,0 0-210-15,16-73-41 16,-5 18 77-16,2-1-29 16,0 8 21-16,7 13-16 0,-2 13 25 15,1 12 13 1,4 10-52-16,5 5-7 0,0 29 16 15,2 12-37-15,0 9 5 16,-7 8-10-16,0-3-31 16,-11-7 28-16,-3-8-30 15,-4-11-11-15,-3-12-25 16,1-10-103-16,5-12-235 16,0-15-379-16,3-11-1139 0</inkml:trace>
  <inkml:trace contextRef="#ctx0" brushRef="#br0" timeOffset="719">2882 164 2512 0,'0'0'302'15,"0"0"-224"-15,-139 166 45 16,67-30 56-16,8 52-16 16,10 14-116-16,27-31-25 15,22-41-2-15,5-55-19 16,9-15-1-16,28 0-7 16,19-2-85-16,16-8-14 15,41-38-237-15,-20-12-445 0,-13-9-1207 16</inkml:trace>
  <inkml:trace contextRef="#ctx0" brushRef="#br0" timeOffset="1017">3319 363 2685 0,'0'0'317'0,"0"0"-274"16,0 0-40-16,0 0 33 16,0 0 61-16,0 0 25 0,116 130-72 15,-54-58 28-15,3 13-33 16,2 8 5-16,-2 6 25 16,2-5-65-16,0-8 2 15,0-13-10-15,-5-16 7 16,-8-11-18-16,-15-17-41 15,-9-12-77-15,-23-17-117 16,-3 0-479-16,-4-14-746 0</inkml:trace>
  <inkml:trace contextRef="#ctx0" brushRef="#br0" timeOffset="1246">4101 315 2560 0,'0'0'290'0,"0"0"-237"0,-141 159 79 15,44-51 30-15,-23 34-60 16,6-7-19-16,12-15-74 16,19-21 2-16,29-32-11 15,9-4-15-15,10-8 1 16,35-28-162-16,11-18-307 15,24-9-227-15</inkml:trace>
  <inkml:trace contextRef="#ctx0" brushRef="#br0" timeOffset="1459">4508 1193 2796 0,'0'0'296'0,"0"0"-233"16,0 0-14-16,0 0-17 15,19 152 10-15,-19-118 9 16,-28-3-51-16,-6-2-27 16,-20-17-140-16,10-7-330 15,5-5-220-15</inkml:trace>
  <inkml:trace contextRef="#ctx0" brushRef="#br0" timeOffset="1737">5174 120 2873 0,'0'0'344'0,"0"0"-286"15,0 0-38-15,0 0 44 16,0 0-7-16,167 36 25 16,-105 10-74-16,3 9-7 15,-2 8 8-15,-1 0-9 16,-8-3 4-16,-6-7-4 16,-6-13-16-16,-1-9 7 0,-11-11-89 15,-4-18-51-15,6-11-163 16,-8-25-328-16,-2-7-310 0</inkml:trace>
  <inkml:trace contextRef="#ctx0" brushRef="#br0" timeOffset="1948">6086 113 2324 0,'0'0'469'0,"0"0"-391"15,0 0 108-15,0 0 18 16,-100 164-72-16,31-37-3 15,-19 39-65-15,-4 14-7 0,15-28 2 16,19-37-59-16,19-45 0 16,13-14-10-16,-1-6-65 15,6-4-12-15,5-12-98 16,16-34-285-16,0 0-226 16,18-32-799-16</inkml:trace>
  <inkml:trace contextRef="#ctx0" brushRef="#br0" timeOffset="2184">6406 0 2558 0,'0'0'355'0,"0"0"-293"0,64 134 101 16,-21-33 27-16,13 37-55 15,-2 40 31-15,-8 21-79 16,-25-3-36-16,-21-21-51 16,-9-45 0-16,-22-34-12 15,-8-26-100-15,-46 0-88 16,5-12-337-16,-8-15-772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8:45.17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542 279 1572 0,'0'0'248'0,"0"0"-81"16,0 0-31-16,0 0 37 15,0 0 18-15,0 0-81 16,-24 77 9-16,17 10 16 16,1 45-19-16,3 34 10 15,3-7-69-15,0-34 3 0,0-43-11 16,0-34-23-1,0 0-8-15,0-2-18 0,0-3 0 16,0-19-1-16,0-24-147 16,0 0-174-16,0-26-393 0</inkml:trace>
  <inkml:trace contextRef="#ctx0" brushRef="#br0" timeOffset="498">0 561 1729 0,'0'0'252'0,"0"0"-148"16,0 0 6-16,0 0 99 15,0 0-22-15,56-157-51 16,-24 111-68-16,11-2 9 16,2-2-16-16,6 2-34 15,2 2 36-15,3 3-38 16,1 6 6-16,-1 9 31 16,0 8-55-16,-3 11 11 15,2 9-3-15,3 0-13 16,0 22 32-16,7 13-34 0,-3 9 2 15,1 4 19 1,-6 5-20-16,-4 2-1 0,-11 1 0 16,-12-1 1-16,-11-2 10 15,-17-2-11-15,-2-6 0 16,-23-2 15-16,-26-4-15 16,-15-5 18-16,-13-8-18 15,-9-4 0-15,1-8 12 16,4-6-12-16,17-8 0 15,10 0 9-15,20 0-9 16,10-5-7-16,15-2-35 16,9-3-114-16,20 0-334 15,6 0-246-15</inkml:trace>
  <inkml:trace contextRef="#ctx0" brushRef="#br0" timeOffset="896">1976 51 1829 0,'0'0'271'0,"0"0"-173"0,0 0 21 16,-190 74 106-16,112-9 25 16,-13 36-88-16,-6 44-2 15,12 42-64-15,19 15-20 16,28-7 6-16,30-26-40 15,8-49-15-15,3-31-16 16,15-24-10-16,10-12 0 16,6 0-1-16,15 2-20 15,9 1-50-15,39-23-119 16,-15-16-171-16,-9-17-418 0</inkml:trace>
  <inkml:trace contextRef="#ctx0" brushRef="#br0" timeOffset="1379">2580 238 2136 0,'0'0'566'0,"0"0"-510"16,0 0-40-16,0 0 30 0,0 0 71 15,0 0-24-15,0 0-62 16,2 108 11-16,-2-11 27 16,0 37-21-16,0-1 1 15,3-13-4-15,3-14-26 16,10-24 23-16,10 4-42 15,15-4 1-15,15-17 22 16,11-21-23-16,10-26-2 16,3-18 1-16,3 0-17 15,0-38 17-15,-6-17-16 16,-7-18-18-16,-14-32 29 16,-27-34 0-16,-29-40 6 15,0 13 22-15,-32 34-6 0,0 46 43 16,6 42-28-1,-1 3-8-15,0 10 43 0,5 4-66 16,10 20-11-16,12 7-72 16,0 22-384-16,18 11-280 15,3 4-1336-15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05.70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1120 0 1257 0,'0'0'300'0,"0"0"-147"0,0 0-23 15,0 0 97-15,0 0-44 16,0 0-57-16,0 14 16 16,0-9-66-16,-16-1 9 15,-8 4-3-15,-11 7-40 16,-15 9 16-16,-17 9-58 16,-19 10 9-16,-9 10-3 0,-16 7-5 15,0 1-1 1,-2-1 0-16,8-5 1 0,15-7 27 15,12-9-28-15,20-10 1 16,14-10 34 0,18-7-7-16,15-10 8 0,11-2-19 15,0 0-10-15,16 0 44 16,16-4-51-16,5-8 0 16,7 0 23-16,-2 2-22 15,4 7 29-15,5 3-13 16,2 0-7-16,3 10 38 15,2 10-48-15,2 3 2 16,-2 2 19-16,-1-4-21 0,-6-2 0 16,-4-1-1-1,-4-4-15-15,-8-2-23 0,-9 0-139 16,-20 0-190-16,-6-2-257 16,0-6-681-16</inkml:trace>
  <inkml:trace contextRef="#ctx0" brushRef="#br0" timeOffset="338">174 854 954 0,'0'0'1030'0,"0"0"-774"16,0 0-28-16,0 0 98 15,0 0-103-15,0 0-87 16,0 0-26-16,-14 7-61 16,25-2-18-16,13 4 25 15,12 4-19-15,8 1 47 16,12 3-51-16,9 0-16 15,6-3 20-15,10-1-25 16,2-4-12-16,3 0 0 16,7-1-150-16,-20-6-370 15,-26-2-1451-15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8:51.07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29 686 1543 0,'0'0'309'16,"0"0"-175"-16,0 0-10 16,0 0 117-16,0 0-36 15,0 0-87-15,0 0-5 0,-32-96-41 16,39 76-4 0,12 4-33-16,5 2-23 0,5 1 22 15,3 11-33-15,5 2-1 16,2 0 32-16,-4 27-24 15,-12 11 12-15,-7 7-20 16,-13 8 0-16,-3 8 15 16,-3-1-15-16,-18-5-1 15,-6-7-8-15,1-9 15 16,1-15-12-16,7-9 6 16,1-11 0-16,7-4 21 15,7-4-21-15,3-28-27 16,0-11-40-16,25-10-41 0,14-5 2 15,7-2-51 1,5 4 4-16,2 8 78 0,-8 5-13 16,-4 9 32-16,-9 8 56 15,-13 9 41-15,-9 10 113 16,-7 4 65-16,-3 3 1 16,0 5-71-16,-16 20-87 15,-11 13 37-15,-5 7-3 16,6 8-21-16,1 3-17 15,15-3-23-15,10-5-20 16,0-7 21-16,16-8-36 16,21-6 0-16,14-12-6 15,5-11-21-15,8-4-53 0,13-26-153 16,-12-10-374 0,-19-6-519-16</inkml:trace>
  <inkml:trace contextRef="#ctx0" brushRef="#br0" timeOffset="355">777 70 2165 0,'0'0'510'15,"0"0"-374"-15,0 0 13 16,0 0 22-16,0 0-47 0,0 0-39 16,0 0-38-16,163 60 26 15,-86-5-44-15,-1 18-13 16,-4 13 20-16,-3 35-27 16,-10 33 17-16,-18-7-19 15,-20-15-7-15,-21-21 30 16,-6-32-30-16,-29 1-6 15,-10 3-9-15,-8-17 13 16,2-16-26-16,3-11-26 16,10-20-42-16,16-19-63 15,15-26-390-15,7-16-686 0</inkml:trace>
  <inkml:trace contextRef="#ctx0" brushRef="#br0" timeOffset="554">2137 628 2586 0,'0'0'299'0,"0"0"-204"16,0 0 19-16,185-23-3 15,-113 20-29-15,6 3-82 16,15 0-122-16,-20 10-348 15,-23 4-375-15</inkml:trace>
  <inkml:trace contextRef="#ctx0" brushRef="#br0" timeOffset="709">2160 1023 1092 0,'0'0'1866'16,"0"0"-1636"-16,0 0-120 15,141-19 11-15,-39 7-94 16,66 0-27-16,-19-1-107 16,-6 4-765-16</inkml:trace>
  <inkml:trace contextRef="#ctx0" brushRef="#br0" timeOffset="25220">3546 563 1230 0,'0'0'828'16,"0"0"-741"0,0 0-62-16,0 0 70 0,0 0 96 15,0 0-23-15,0 0-85 16,9 17-29-16,2-17-2 15,10-7-16-15,11-17-13 16,11-15 2-16,10-6-24 16,7-11 15-16,0-4-8 15,2-3-8-15,-6 1 19 16,-5 2-18-16,-8 7 56 16,-17 9 37-16,-7 11-24 15,-8 9 23-15,-8 10-36 16,-3 7-11-16,0 7 17 15,0 0-40-15,0 11-11 0,-3 31-11 16,-15 20 5-16,-4 22 20 16,-2 17-26-16,5 5 0 15,5 0 13-15,5-10-12 16,5-12-2-16,1-14 1 16,3-15 0-16,0-12 15 15,0-13-15-15,0-16 0 16,0-4-2-16,0-10 2 15,0 0-12-15,0 0-16 16,0 0-46-16,0 0-30 16,0-17-241-16,0-5-381 15,-2-2-977-15</inkml:trace>
  <inkml:trace contextRef="#ctx0" brushRef="#br0" timeOffset="25618">3775 907 2174 0,'0'0'269'0,"0"0"-149"16,0 0-36-16,0 0 166 15,0 0-28-15,0 0-95 0,0 0-31 16,-30 3-62-16,30-3-22 16,5 0 42-16,13 0-33 15,12 0 21-15,10 0 3 16,8 2-13-16,9 3 26 16,6 0-49-16,7 0-9 15,3 0 33-15,1 0-33 16,-7-5 9-16,-8 0-9 15,-13 0 0-15,-20 0 0 16,-13 0 0-16,-10 0-34 16,-3 0 14-16,0-13-86 15,-16-6-68-15,-8-12-188 16,3 2-504-16,2 3-1149 0</inkml:trace>
  <inkml:trace contextRef="#ctx0" brushRef="#br0" timeOffset="25966">5325 585 2484 0,'0'0'371'0,"0"0"-237"15,0 0 47-15,0 0 2 16,0 0-113-16,0 0-41 16,173-22 20-16,-60 15-32 15,-1 3 11-15,14-1-5 16,-3 0-13-16,-27 0 14 15,-8 3-24-15,-31 2-18 16,-39 0-19-16,-50 0-77 16,-30 0-422-16,-15 0-1436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22.20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113 0 1729 0,'0'0'359'0,"0"0"-253"16,0 0 33-16,0 0 97 15,0 0-39-15,0 0-66 16,37 14-65-16,-2-7-9 16,13 5 7-16,11 0-48 15,10 3-16-15,5-5-22 16,18-6-149-16,-17 1-308 0,-22-5-488 0</inkml:trace>
  <inkml:trace contextRef="#ctx0" brushRef="#br0" timeOffset="205">0 329 2485 0,'0'0'338'0,"0"0"-268"16,0 0-37-16,0 0 73 15,0 0 20-15,180 60-120 0,-47-47-6 16,-15-6-166 0,-8-5-717-16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24.85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37 1765 0,'0'0'965'0,"0"0"-860"15,0 0-22-15,0 0 113 16,0 0-19-16,0 0-68 16,175 0-64-16,-101-8-21 15,12 1-12-15,4 2-11 16,-1 0-1-16,-11 3-3 16,-30-3-154-16,-22 3-321 15,-26-1-991-15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24.26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0 551 1272 0,'0'0'213'0,"0"0"-136"0,0 0 48 16,0 0 10-16,0 0 1 15,0 0-38-15,51-9 6 16,-27-8-8-16,5-8-25 16,6-6 17-16,2-5-36 15,3-7-21-15,3-5 18 16,-3-3-30-16,-5 1-1 16,-8-1 0-16,-6 1 12 15,-5 4 55-15,-2 10-9 16,-7 7-6-16,-1 10 35 0,-3 9-47 15,-3 10 8-15,0 0-45 16,0 10-15-16,0 23 19 16,0 18-25-16,0 16 0 15,-3 10 21-15,-3 10-20 16,6 2-1-16,0 0 0 16,0-7 0-16,0-8-9 15,0-11 0-15,0-10-96 16,0-14-89-16,0-11-128 15,0-8-227-15,-2-13-779 0</inkml:trace>
  <inkml:trace contextRef="#ctx0" brushRef="#br0" timeOffset="313">26 910 1952 0,'0'0'347'0,"0"0"-244"16,0 0 27-16,0 0 125 16,0 0-65-16,0 0-80 15,0 0-32-15,148 0 21 16,-79-5-48-16,6 0-2 15,3-2-7-15,-1-1-27 16,1 1 24-16,-9 0-39 0,-8 0-3 16,-13 2-11-16,-15 0-41 15,-15-7-113-15,-9 0-194 16,-9-2-499-16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6:05.17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0 416 1681 0,'0'0'226'0,"0"0"-119"16,0 0 97-16,0 0 20 16,0 0-20-16,0 0-86 15,-17 0-44-15,17 0 43 0,0 0-63 16,0 0-32-16,0 0 48 15,28 0-70-15,14 0 57 16,12 0-13-16,12 0-34 16,14 0 67-16,13 0-59 15,6-9-17-15,12-7 55 16,7 1-46-16,-1-5-9 16,-7 7-1-16,-6-7 0 15,-11 5 18-15,-11-1-18 16,-9 5 0-16,-22 2 3 15,-12 5 4-15,-15 4-7 16,-15 0 0-16,-9 0 0 0,0 0-9 16,0 0-70-16,-27 0-150 15,0 4-227-15,0 3-580 0</inkml:trace>
  <inkml:trace contextRef="#ctx0" brushRef="#br0" timeOffset="637">714 1 1807 0,'0'0'357'16,"0"0"-148"-16,0 0-58 0,0 0 71 16,0 0-38-16,0 0-105 15,0 0-9-15,-6-11-4 16,-15 11 2-16,-13 22 31 16,-19 12-99-16,-9 13 0 15,-10 9 15-15,0-1-7 16,6 2-5-16,4-8-3 15,11-12 1-15,9-5 37 16,7-6-38-16,11-15 0 16,8-2 49-16,1-2-34 15,12-7 6-15,0 0 18 16,3 0-38-16,0 0 56 0,0 0-57 16,0 0 0-1,0 0 30-15,0 0-30 0,0 0-1 16,3 0-6-16,10 0 7 15,8 9 4-15,11 10-4 16,5 0 0-16,7 4 21 16,9 6-19-16,10 0-3 15,9 1 1-15,45 7-120 16,-13-5-166-16,-15-14-1089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9:59.98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0 719 1737 0,'0'0'321'0,"0"0"-190"0,0 0 29 16,0 0 0-16,144 178-49 15,-120-124-42-15,0 4-38 16,-10-9-2-16,-4-10-17 15,-5-10-5-15,-5-20 20 16,0-9-8-16,0-3 28 16,0-42-22-16,0-24-15 15,0-22 17-15,0-14 9 16,24 0-10-16,0 5 26 16,6 19-7-16,-3 26 24 0,2 27-17 15,-5 28-35 1,0 0 4-16,3 50-9 0,1 20 1 15,0 18 7-15,0 4-20 16,-1 5 0-16,0-5-1 16,-3-7-20-16,0-10-13 15,-3-20-58-15,-4-15-48 16,1-16-20-16,3-23-77 16,6-1-25-16,8-25 98 15,7-24 24-15,6-20 37 16,3-10 25-16,8-24 27 15,7-8 33-15,3-12-20 16,3-1 0-16,-3 6 38 16,-10 16 52-16,-14 15 42 15,-25 22 96-15,-16 15 67 0,-4 15 28 16,-7 14-41-16,-28 12-73 16,-10 6-62-16,0 3-39 15,-3 10-8-15,4 26-40 16,8 24 5-16,9 13-4 15,13 15-13-15,7 11-10 16,7 10 0-16,0 3-1 16,7 3-19-16,10-10-47 15,4-11-11-15,3-21 10 16,0-23-20-16,0-26 15 16,8-24 4-16,-1 0 0 15,7-33 41-15,0-20-36 16,2-8 24-16,2-8 17 0,0 10-8 15,-4 9 31 1,-8 18 6-16,-9 23 30 0,-6 9 40 16,-1 29 21-16,-4 30 6 15,4 12-49-15,2 0-47 16,8-5 10-16,5-9-4 16,4-24-13-16,6-15 0 15,-1-18-18-15,-7 0-55 16,-1-33 22-16,-4-18 6 15,-5-11 45-15,-5-3 7 16,-5 6 24-16,-5 13 39 16,-3 17 32-16,1 20 27 0,-4 9-24 15,0 14-80 1,4 28 2-16,0 14-8 0,-1 2-17 16,0 0-4-16,3-6-44 15,-6-8-119-15,0-4-114 16,0-10-370-16,0-13-725 0</inkml:trace>
  <inkml:trace contextRef="#ctx0" brushRef="#br0" timeOffset="156">1920 351 2254 0,'0'0'523'0,"0"0"-439"0,0 0-65 16,0 0 20-1,0 0-39-15,0 0-167 0,0 0-409 16,114 40-462-16</inkml:trace>
  <inkml:trace contextRef="#ctx0" brushRef="#br0" timeOffset="774">2260 807 1570 0,'0'0'267'15,"0"0"-190"-15,0 0 89 16,0 0-48-16,209-41-13 16,-150 13-3-16,-4-3-40 15,-10-3-11-15,-18 1 1 16,-16-2 15-16,-11 2 79 0,-14 4-33 16,-31 3-39-16,-6 12 38 15,-9 10-48-15,6 4-5 16,6 7 4-16,13 36-33 15,14 13 7-15,15 12-37 16,6 6-3-16,0 1-6 16,33-7-42-16,17-13-58 15,7-17-27-15,9-21-14 16,3-17-14-16,5-4 57 16,-2-41 37-16,-10-13-18 15,-4-7 23-15,-10 0 37 16,-10 9 28-16,-6 12 20 0,-19 21 138 15,-5 23 40-15,-8 0-64 16,0 33-26-16,0 23-48 16,-11 5-31-16,1 5-17 15,-1-7-11-15,4-13 16 16,1-14-17-16,6-16-18 16,0-16 18-16,0-3 1 15,0-38 14-15,0-18-15 16,13-10 0-16,19-8 21 15,8-1-6-15,9 7-14 16,9 12 38-16,1 15-27 16,0 23 30-16,-7 21 12 15,-11 16 3-15,-10 42 30 16,-7 23-39-16,-7 15-21 16,1 7 24-16,-1-3-36 15,-4-14 0-15,2-17-11 0,-3-17-4 16,-4-25-19-16,-1-16-83 15,-7-11-76-15,0-25-150 16,0-13-661-16</inkml:trace>
  <inkml:trace contextRef="#ctx0" brushRef="#br0" timeOffset="1010">2407 338 2271 0,'0'0'321'0,"0"0"-247"16,173-168 181-16,-98 100-17 16,2 15-71-16,-15 16-55 15,-11 28-72-15,-12 9-40 16,-12 70-105-16,-9 7-525 15,-1 1-1918-15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18.43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5388 520 1565 0,'0'0'223'16,"0"0"-134"-16,0 0 40 15,0 0 126-15,0 0-18 16,0 0-79-16,23 10-73 16,-17 55 25-16,-3 50 46 15,-3 44-58-15,0 14-8 0,-6-24-21 16,-4-41-45-16,5-45 11 15,5-13-27-15,0 1-6 16,0-3-2-16,0-7-66 16,0-31-106-16,5-10-348 15,2-2-269-15</inkml:trace>
  <inkml:trace contextRef="#ctx0" brushRef="#br0" timeOffset="363">5193 527 983 0,'0'0'1213'0,"0"0"-979"16,0 0-129-16,0 0 87 0,0 0 47 16,37-139-104-16,11 102-66 15,16-1-39-15,14 4-9 16,10 5 30-16,11 10-30 15,8 12-14-15,2 7 22 16,1 12-29-16,-6 24 0 16,-13 20-2-16,-17 8 9 15,-23 13 6-15,-28 3-13 16,-23 4 0-16,-23-4 15 16,-38-4-9-16,-24-6-6 15,-14-12 2-15,-10-10 7 0,-2-16 10 16,7-16-19-1,13-14 0-15,19-2-1 0,24-11-21 16,23-21-83-16,25-31-197 16,23 8-495-16,14 0-1241 0</inkml:trace>
  <inkml:trace contextRef="#ctx0" brushRef="#br0" timeOffset="677">7083 228 2390 0,'0'0'275'0,"0"0"-217"16,0 0-58-16,-161 116 170 15,75 22 44-15,-16 63-67 16,-2 35-68-16,19 0-37 16,21-27 26-16,37-62-46 15,20-41-20-15,7-36 7 16,7-17-9-16,25 2-17 16,14-2-52-16,8-4-88 15,28-35-126-15,-12-14-512 16,-12 0-1239-16</inkml:trace>
  <inkml:trace contextRef="#ctx0" brushRef="#br0" timeOffset="1180">7727 371 1993 0,'0'0'253'0,"0"0"-187"15,0 0 47-15,0 0 128 16,0 0 0-16,5 171-119 16,-5-61-66-16,-13 34 43 15,0-6-7-15,4-13-31 16,9-21-34-16,0-26-21 16,27 7 16-16,19-6-22 15,15-14 0-15,17-19 5 0,8-17-5 16,2-19-9-1,2-10-6-15,-2-15-13 0,-7-30 27 16,-12-25-38-16,-7-39 32 16,-19-47 6-16,-22-44 2 15,-21-4 4-15,0 40-5 16,-19 58 1-16,-2 61 28 16,2 23-29-16,-4 7-24 15,-13 15-75-15,1 3-378 16,11 21-425-16</inkml:trace>
  <inkml:trace contextRef="#ctx0" brushRef="#br0" timeOffset="1609">9286 313 2512 0,'0'0'371'0,"0"0"-311"16,0 0-59-16,0 0 14 16,0 0 83-16,42 123 0 15,6-73-79-15,17 1-10 16,15-3-9-16,11-3 12 15,6-4-7-15,1-4-5 16,-2-4-6-16,-8-1-2 16,-16-4 13-16,-21 2-5 0,-26-2 0 15,-25 8 0-15,-11 10 57 16,-51 7-6-16,-42 17-11 16,-5-3 5-16,-14 3-24 15,-4 2 4-15,27-14-7 16,-2 2-10-16,19-9-2 15,23-8-6-15,21-12-74 16,20-7-74-16,19-21-227 16,11-3-459-16,18 0-1096 0</inkml:trace>
  <inkml:trace contextRef="#ctx0" brushRef="#br0" timeOffset="2152">10537 924 2381 0,'0'0'174'15,"0"0"-174"-15,0 0 0 16,0 0 153-16,144-67-21 15,-107 67-76-15,4 0-23 16,-1 27-12-16,-3 8 15 0,-7 13 3 16,-12 8-15-1,-9 9 14-15,-9 2-38 0,-4 3 0 16,-19-5 17-16,-7-12-17 16,4-10-11-16,4-14-1 15,7-19 9-15,9-10-7 16,6-3-27-16,2-33-53 15,33-16-6-15,16-16-5 16,18-12-17-16,14-1 24 16,3 1 38-16,-3 13 56 15,-11 14 7-15,-15 17 56 16,-20 11 81-16,-18 19 44 16,-14 6-13-16,-5 0-19 0,-3 28-32 15,-24 18-12-15,-10 12-40 16,-3 12 11-16,3 2-8 15,9-5-35-15,17-5-14 16,11-9-17-16,0-11-3 16,36-11-12-16,6-12-23 15,12-14-49-15,-1-5-82 16,12-39-165-16,-15-6-420 16,-12-8-1504-16</inkml:trace>
  <inkml:trace contextRef="#ctx0" brushRef="#br0" timeOffset="2429">11601 0 2445 0,'0'0'317'16,"0"0"-253"-16,0 0 38 15,0 0 106-15,171 94-36 16,-66 0-81-16,31 41-4 16,22 40-6-16,-8 18-6 15,-33-5 8-15,-47-8-40 16,-51-14 7-16,-19-5-43 16,-28-26-7-16,-14-32-87 15,-47-1-154-15,14-37-378 0,-5-5-826 16</inkml:trace>
  <inkml:trace contextRef="#ctx0" brushRef="#br0" timeOffset="11073">160 3174 1943 0,'0'0'353'15,"0"0"-185"-15,0 0-54 16,0 0 105-16,0 0-86 16,0 0-10-16,11 166-5 15,-9-72-44-15,-2 9-20 16,0 3-29-16,0-2-7 16,0-8 9-16,0-9-27 15,0-18-9-15,0-16-12 16,7-19-130-16,0-17-341 0,-7-15-442 15</inkml:trace>
  <inkml:trace contextRef="#ctx0" brushRef="#br0" timeOffset="11393">0 3237 2072 0,'0'0'379'16,"0"0"-298"-16,0 0-37 16,0 0 163-16,0 0-47 15,190-58-61-15,-119 43-57 16,13 10-24-16,4 5 37 16,-3 0-55-16,-2 15 1 0,-11 16 12 15,-18 6-12 1,-25 3 4-16,-26 8-5 0,-8 3 0 15,-48-1-9-15,-19 1 9 16,-11-5-15-16,-6-10 1 16,9-12 14-16,13-10-24 15,11-14-36-15,16-7-132 16,16-22-156-16,10-4-671 0</inkml:trace>
  <inkml:trace contextRef="#ctx0" brushRef="#br0" timeOffset="11671">1503 2989 2123 0,'0'0'292'0,"0"0"-151"15,-161 178 86-15,86-41 12 16,6 39-32-16,16 14-95 16,23-10-69-16,16-40-20 15,14-44-23-15,0-29 0 16,22-11-10-16,16-1-60 16,13-2-17-16,30-9-220 15,-10-23-345-15,-10-16-587 0</inkml:trace>
  <inkml:trace contextRef="#ctx0" brushRef="#br0" timeOffset="11936">1989 3061 2547 0,'0'0'296'15,"0"0"-245"-15,0 0 27 16,0 0 97-16,109 154 12 16,-63-77-78-16,5 12-56 15,7 5 35-15,9 2-67 0,3-5-12 16,5-6 18-16,0-13-27 16,-6-15-23-16,-7-13-77 15,-8-20-82-15,-20-14-304 16,-13-10-426-16</inkml:trace>
  <inkml:trace contextRef="#ctx0" brushRef="#br0" timeOffset="12170">2810 3155 2029 0,'0'0'255'0,"0"0"-190"0,0 0 76 15,0 0 121-15,-83 183-36 16,27-106-98-16,-19 4-66 16,-11 6-2-16,-9 0-56 15,-2-3 2-15,6-12-12 16,11-9-21-16,15-15-84 16,12-9-153-16,16-16-255 15,16-11-340-15</inkml:trace>
  <inkml:trace contextRef="#ctx0" brushRef="#br0" timeOffset="12594">3454 2945 2450 0,'0'0'283'16,"0"0"-194"-16,0 0-74 16,0 0 105-16,0 0 19 15,0 0-60-15,0 0-37 16,166 116-34-16,-85-56-8 15,9 10 13-15,7 7-11 0,-1 5 5 16,-2-3 13-16,-9-7-20 16,-13-4-2-16,-21-13-4 15,-19-9 6-15,-22-6 12 16,-10-5-11-16,-28-2 37 16,-34 1 5-16,-19 2-36 15,-7-3 10-15,-2-1-8 16,9-4-8-16,16-3-2 15,15-8-62-15,19-6-123 16,15-3-325-16,9-8-448 0</inkml:trace>
  <inkml:trace contextRef="#ctx0" brushRef="#br0" timeOffset="13104">4818 3431 2400 0,'0'0'168'0,"0"0"-155"16,0 0-13-16,0 0 115 15,171-38-6-15,-128 43-72 16,-2 21-1-16,-10 15-36 15,-7 7 6-15,-14 10 34 0,-10 7-23 16,0 0 17-16,-23 2-28 16,-10-2 2-16,-1-9-16 15,1-13-19-15,10-16-18 16,9-18 26-16,12-9-9 16,2-7-44-16,13-29-19 15,27-15 2-15,11-7-5 16,13-9-56-16,6 2 20 15,-1 3 75-15,-8 9 42 16,-10 10 13-16,-13 16 63 16,-16 10 122-16,-18 12 107 15,-4 5-79-15,0 7-63 16,-18 27 6-16,-12 7-38 0,2 12-18 16,0 2-16-16,7-2-22 15,10-2 8-15,11-6-70 16,0-8 1-16,25-6-3 15,15-12-40-15,2-7-102 16,20-12-148-16,-11-14-263 16,-12-13-305-16</inkml:trace>
  <inkml:trace contextRef="#ctx0" brushRef="#br0" timeOffset="13353">5580 2893 2381 0,'0'0'339'0,"0"0"-273"0,0 0 80 15,139 72 95-15,-56-14-69 16,14 18-56-16,25 32-14 16,-8-2-41-16,2 10 22 15,-12 2-61-15,-32-15-20 16,-13 13 17-16,-33-1-13 15,-26-2-12-15,-21-9-60 16,-88 2-90-16,5-32-152 16,-3-23-658-16</inkml:trace>
  <inkml:trace contextRef="#ctx0" brushRef="#br0" timeOffset="14247">6989 3159 1555 0,'0'0'224'15,"0"0"-86"-15,0 0 1 16,0 0 41-16,0 0 3 16,0 0 3-16,48 219-26 15,-45-93-68-15,-3-8-31 16,0-13-32-16,0-27-20 15,0 1 13-15,2 0-20 0,1-21-2 16,0-20 12 0,0-13-12-16,-3-18-6 0,0-7-11 15,0-12 17-15,0-31 3 16,2-25-3-16,3-33-12 16,4-41 12-16,-4-36 0 15,0-12 13-15,-3 29-13 16,-2 43 0-16,4 48 17 15,1 27-7-15,6 4 17 16,2 10 31-16,11 7-20 16,11 18-26-16,13 4-7 15,8 19-4-15,11 17 22 16,3 10-23-16,-6 7 0 16,-6 2-4-16,-15 1 4 15,-16-1-20-15,-25-2-17 0,-2 2-1 16,-45-4 37-1,-25-6-74-15,-9-6-7 0,-7-12-12 16,10-18 21-16,16-9-52 16,27-22-94-16,17-16-304 15,16-5-933-15</inkml:trace>
  <inkml:trace contextRef="#ctx0" brushRef="#br0" timeOffset="14499">8467 2707 2152 0,'0'0'215'16,"0"0"-164"-16,-162 85 10 0,67-11 123 16,-16 39 61-16,4 44-64 15,13 32-55-15,27 7-27 16,41-40-65-16,23-43-19 15,3-45-15-15,21-13 0 16,19 0-1-16,13 3-54 16,14-3-37-16,33-24-116 15,-17-16-325-15,-11-15-474 0</inkml:trace>
  <inkml:trace contextRef="#ctx0" brushRef="#br0" timeOffset="14990">8695 2777 2464 0,'0'0'308'0,"0"0"-238"15,0 0-13-15,0 0 63 16,0 0 23-16,149 89-56 15,-95-45-51-15,5 4 10 16,-1 5-46-16,4 4 0 16,-3-1 13-16,-4-3-13 15,-4-8-1-15,-10-9-51 0,-9-14-62 16,-8-10-41-16,-8-12-131 16,-5 0-25-16,-6-24-76 15,3-12 3-15,-2-10 140 16,1-7 187-16,5-2 57 15,-5 0 167-15,4 4-13 16,-3 10 23-16,-2 10 82 16,-4 14-3-16,-2 14-1 15,0 3-71-15,0 27-95 16,-16 26 74-16,-16 21-56 16,-10 18-43-16,-13 11 28 15,-3 3-52-15,-4 0 2 16,1-7-33-16,5-8-8 0,10-14 6 15,12-17-7 1,13-14-71-16,9-17-65 0,12-19-238 16,0-10-428-16,14 0-1129 15</inkml:trace>
  <inkml:trace contextRef="#ctx0" brushRef="#br0" timeOffset="15393">10075 2686 2493 0,'0'0'276'15,"0"0"-208"-15,0 0-21 16,0 0 160-16,0 0-82 15,0 0-74-15,0 0 17 16,109 96-54-16,-40-46-2 16,12 1-12-16,9-1 0 15,10 3 8-15,-4-5-8 16,-5-4 0-16,-11-6-5 16,-19-4 6-16,-17-5-2 15,-23-5-4-15,-16 0 5 0,-5 2 13 16,-33 6-13-1,-22 6 0-15,-17 10 27 0,-14 5-27 16,-2 3 10-16,0 1-10 16,10-4-20-16,11-2-16 15,16-5-124-15,16-6-157 16,17-11-312-16,15-12-1001 0</inkml:trace>
  <inkml:trace contextRef="#ctx0" brushRef="#br0" timeOffset="15941">11421 3090 2397 0,'0'0'153'16,"0"0"-116"-16,0 0-37 16,0 0 161-16,0 0-73 15,169-39-58-15,-125 56-3 16,-5 17-15-16,-9 9 1 16,-9 8-3-16,-13 9-9 15,-8 2 19-15,0 1-20 16,-22-3-6-16,-4-7 6 15,2-12-55-15,3-15-7 0,9-13 22 16,10-13 40-16,2 0-13 16,0-30-7-16,25-8-32 15,12-12-6-15,5-6-12 16,9-6-6-16,2 4 15 16,-2 5 61-16,-3 10 3 15,-13 11 42-15,-10 11 35 16,-10 11 64-16,-11 8 40 15,-4 2-42-15,0 5-40 16,-9 21 3-16,-12 13 23 16,-3 6-71-16,2 3-9 15,6 5-4-15,8-2-22 0,8-1-8 16,0-4-14 0,19-2-24-16,16-11 4 0,4-6-83 15,7-16-84-15,19-11-159 16,-14-16-262-16,-12-13-442 0</inkml:trace>
  <inkml:trace contextRef="#ctx0" brushRef="#br0" timeOffset="16205">12430 2440 2256 0,'0'0'310'16,"0"0"-236"-1,0 0 90-15,168 94 108 0,-87-2-57 16,20 37-87-16,9 39 25 16,-6 16-75-16,-27-4-28 15,-42-6-32-15,-35-13-18 16,-29 2-8-16,-54-7-176 15,5-40-361-15,4-31-1096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37.45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22 0 2043 0,'0'0'234'0,"0"0"-215"16,0 0 15-16,0 0-5 16,0 0-4-16,184 7 6 15,-111-7-31-15,-1 0-26 16,5 0-250-16,-18 2-335 0,-24 7-856 0</inkml:trace>
  <inkml:trace contextRef="#ctx0" brushRef="#br0" timeOffset="170">0 279 2051 0,'0'0'283'0,"0"0"-157"16,0 0-84-16,0 0 34 15,0 0 16-15,161-15-58 16,-36 8-34-16,-16 4-138 15,-9-2-752-15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38.44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0 475 1722 0,'0'0'236'0,"0"0"-163"16,0 0-53-16,0 0-8 15,0 0 62-15,0 0-45 16,0 0-15-16,88-34-10 16,-45-5-2-16,3-6 17 0,1-8-19 15,-1-5 0 1,-6 0 6-16,-2 5 7 0,-12 5 40 15,-5 9 48-15,-7 13 18 16,-9 12 50-16,-1 6-11 16,-4 8-19-16,0 0 6 15,0 5-88-15,0 22-19 16,-9 16-25-16,-7 20-11 16,2 16 14-16,2 18-16 15,1 1 0-15,3 3 0 16,4-5 1-16,4-9-1 15,0-12 0-15,0-13 0 16,0-16 8-16,0-15-8 16,0-11-20-16,0-11-10 15,0-9-133-15,0 0-115 0,0-12-301 16,0-5-739-16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38.94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1899 0,'0'0'309'0,"0"0"-201"16,0 0 53-16,0 0 71 16,0 0-47-16,0 0-60 15,0 0-42-15,163 24-17 16,-86-19-19-16,12 2 34 15,7-4-54-15,-2 2-13 16,-12-1-5-16,-17 1-8 16,-20 0-1-16,-15-1-15 15,-27-4-104-15,-3 0-200 16,0-2-701-16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40.06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0 294 1908 0,'0'0'264'0,"0"0"-188"16,0 0-56-16,0 0-5 0,0 0 83 15,0 0-48 1,180 81-25-16,-117-78-1 0,10-3-22 16,2 0-1-16,3-12-1 15,-6-12-14-15,-9-8 4 16,-8-1 10-16,-24-1-5 16,-15 0 5-16,-16-2 6 15,0 0 26-15,-31 0 23 16,-10 5 37-16,-10 2 55 15,-5 8-51-15,-11 6-9 16,0 10 11-16,-2 5-21 16,2 0-7-16,6 5-26 15,8 16-17-15,9 11 19 16,12 13-45-16,11 13 8 0,12 15 7 16,9 8-8-16,0 4 11 15,25-2-1-15,10-5-3 16,7-13 17-16,11-7-32 15,12-15 10-15,7-12 2 16,8-14-10-16,15-17-2 16,5 0-24-16,59-48-36 15,-26-3-228-15,-21 1-903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45.24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0 399 1898 0,'0'0'350'16,"0"0"-219"-16,0 0-30 16,0 0 69-16,0 0-5 0,0 0-97 15,14 0-34 1,15 0 12-16,11 0-19 0,6 0 17 16,4-2-44-16,4-1 0 15,18-14-7-15,-11 0-198 16,-13 0-551-16</inkml:trace>
  <inkml:trace contextRef="#ctx0" brushRef="#br0" timeOffset="537">1462 0 1822 0,'0'0'364'16,"0"0"-243"-16,0 0-80 15,0 0 57-15,0 0 43 16,-141 117-48-16,95-66-52 15,4-3 3-15,1 0-32 16,1-7 13-16,3-5-6 16,0-9-8-16,5-8 4 15,2-9-8-15,6-8-6 16,3-2-1-16,7-2-20 0,3-25-5 16,4-9-1-16,4-5-3 15,3-7 29-15,0 2-8 16,0 3 8-16,0 7-4 15,3 7 13-15,2 12 0 16,2 7 23-16,2 10-15 16,5 0 4-16,4 7 30 15,6 20 14-15,3 9 9 16,5 5-37-16,-1 7-3 16,8 1-13-16,-2-4-20 0,3-2 24 15,-3-6-25-15,1-9 0 16,-3-8-6-16,-6-6-4 15,-5-7-104-15,0-7-147 16,-8 0-286-16,-5-7-354 0</inkml:trace>
  <inkml:trace contextRef="#ctx0" brushRef="#br0" timeOffset="1147">1689 221 1637 0,'0'0'283'16,"0"0"-186"-16,0 0 72 15,0 0 37-15,0 0-59 16,0 0-70-16,0 0-43 16,116-29 12-16,-89 43-28 15,-9 8-6-15,-8 2 14 16,-6 7-26-16,-4 1 9 15,0 1-9-15,-22 1 0 16,1-8-12-16,0-1 12 0,7-11-9 16,7-9 8-16,3-5 1 15,4 0-30-15,0-22-37 16,25-9 17-16,9-5-11 16,6-3-49-16,3 1-31 15,-3 2 41-15,-3 7 52 16,-4 7 41-16,-10 5 7 15,-9 8 96-15,-6 4 107 16,-5 3-12-16,-3 2 2 16,0 0-16-16,0 0-25 0,0 16-36 15,-11 13-53-15,-5 7-4 16,3 5 9-16,0 0-44 16,6-2-6-16,7-8-12 15,0-5-6-15,12-6 0 16,22-13-36-16,41-7-84 15,-5-14-238-15,-6-8-639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49.27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2402 0,'0'0'332'0,"0"0"-259"16,0 0-12-1,0 0 135-15,0 0-57 0,0 0-65 16,0 0-74-16,3 0-26 15,-1 0-107-15,1 0-378 16,-3 0-1186-16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52.02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1116 1840 0,'0'0'289'0,"0"0"-221"16,0 0-46-16,0 0 61 15,0 0 71-15,0 0-92 16,0 0-47-16,149 30 3 15,-87-30-17-15,5 0-1 16,5-10 0-16,0-10-48 16,-5-6 17-16,-11-1-24 15,-10-3-5-15,-23-2 43 16,-16 1 17-16,-7 2 12 16,-14 0 46-16,-23 5 22 15,-14 8 75-15,-5 3-54 16,-6 11-25-16,4 2 15 15,1 0-20-15,6 26 21 16,9 13-27-16,4 11-16 16,11 16 20-16,6 6-31 0,7 2-1 15,12 1-13-15,2-5-14 16,2-8 23-16,26-9-32 16,6-9 9-16,6-11 1 15,6-9-11-15,7-9-1 16,6-13-26-16,5-2-27 15,29-17-49-15,-12-15-240 16,-17-3-474-16</inkml:trace>
  <inkml:trace contextRef="#ctx0" brushRef="#br0" timeOffset="338">785 323 2072 0,'0'0'464'0,"0"0"-388"15,0 0-48-15,0 0 132 16,0 0 1-16,0 0-29 0,0 0-60 16,132 53-39-16,-68-46-14 15,3 0 22-15,0-2-41 16,-6-3-9-16,-12 1-6 16,-12-3-91-16,-19 0-122 15,-6 0-322-15,-12 0-533 0</inkml:trace>
  <inkml:trace contextRef="#ctx0" brushRef="#br0" timeOffset="1038">1713 128 2039 0,'0'0'361'0,"0"0"-243"16,0 128 73-16,0-54 52 16,-7 13-48-16,-2 6-74 15,2 4-73-15,2-3-24 16,2-8-24-16,-1-9 0 16,4-14 11-16,0-22-11 15,0-15-20-15,0-17 12 16,0-9-21-16,0 0 17 15,0-18-72-15,-2-19-28 16,-3-11 52-16,3-12-4 16,-5-10 13-16,5-9 50 15,-3-10-13-15,0-10 14 0,-4-2 0 16,4 0 1-16,3 10 0 16,2 14-1-16,0 19 0 15,0 20 57-15,18 16-18 16,8 12-3-16,7 10-2 15,8 0-8-15,-2 22 35 16,4 14-46-16,-5 7-14 16,-10 3 30-16,-11 2-29 15,-11-2 10-15,-6-6-12 16,-9-6 6-16,-21-5 7 16,-2-9-13-16,-3-9 0 15,4-6 6-15,7-5-4 0,7 0 7 16,10 0-9-16,7-9 1 15,0-1-12-15,2-2 7 16,22 5-16-16,6 4 19 16,7 3-4-16,4 0-1 15,1 22-15-15,2 4 9 16,-5 6 1-16,1-1 1 16,-8 1-7-16,-7-1 16 15,-13-7 2-15,-12-3 4 16,0-4 7-16,-23-5 14 15,-21-2 19-15,-6-8-33 16,-6-2 1-16,2 0-2 16,6-9-5-16,11-11-6 0,23-25-90 15,12 6-230 1,2 3-558-16</inkml:trace>
  <inkml:trace contextRef="#ctx0" brushRef="#br0" timeOffset="1521">2331 207 2002 0,'0'0'391'16,"0"0"-266"-16,0 0 22 15,0 0 92-15,0 0-93 16,0 0-83-16,150-62-21 15,-118 69-34-15,-8 17 14 0,-11 10-1 16,-8 2-19-16,-5 7 14 16,-2-2-16-16,-19 2-28 15,0-7 4-15,0-5-41 16,7-11 8-16,5-13-28 16,9-7 15-16,0 0 13 15,0-27-46-15,16-9 33 16,17-9 48-16,4-3-27 15,9-3 20-15,0 5 13 16,-7 8 16-16,-1 7-3 16,-11 9 12-16,-9 10 19 15,-13 9 96-15,-5 3 73 0,0 0-12 16,-11 15-56-16,-17 14-70 16,-7 9 33-16,-2 6-48 15,7 1-8-15,5-1 21 16,18-3-35-16,7-5-7 15,2-5-15-15,35-7-37 16,17-7-40-16,47-15-194 16,-6-2-363-16,-10 0-1573 0</inkml:trace>
  <inkml:trace contextRef="#ctx0" brushRef="#br0" timeOffset="1982">3154 1362 2347 0,'0'0'676'16,"0"0"-572"-16,0 0-83 16,0 0 24-16,169-10-7 15,-102 5-38-15,3 5-11 0,15 0-248 16,-18 0-469-1,-19 0-1359-15</inkml:trace>
  <inkml:trace contextRef="#ctx0" brushRef="#br0" timeOffset="2139">3221 1569 2528 0,'0'0'568'0,"0"0"-483"15,0 0-4-15,150 0-22 16,-18 0-59-16,-18 0-113 16,-4-5-694-16</inkml:trace>
  <inkml:trace contextRef="#ctx0" brushRef="#br0" timeOffset="2566">4310 1199 1545 0,'0'0'181'16,"0"0"-162"-16,142-70-9 16,-78 14 29-16,-5-9 23 0,-4-11 10 15,-6-9 34-15,-12 4 118 16,-10 8-6-16,-11 20 47 16,-11 17-8-16,-5 27-83 15,0 9-36-15,-5 60-46 16,-24 58-30-16,-14 48 44 15,0 16-52-15,8-25-12 16,17-44 27-16,13-51-57 16,5-11-10-16,0 2-2 15,21 0 0-15,5-5-35 16,6-19-128-16,9-29-137 16,-6 0-463-16,-7-12-959 0</inkml:trace>
  <inkml:trace contextRef="#ctx0" brushRef="#br0" timeOffset="2750">5342 1261 1927 0,'0'0'1082'0,"0"0"-930"15,0 0-57-15,171-7-25 16,-104 7-20-16,5 0-50 15,35 0-155-15,-19 0-513 16,-14 0-1709-16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19:56.59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1360 2034 0,'0'0'482'16,"0"0"-415"-16,0 0-12 15,0 0 81-15,0 0 25 16,0 0-104-16,0 0-29 0,179 29-18 16,-115-29-9-16,3 0-2 15,3 0-5-15,-3-10-27 16,-3-4-10-16,-10-1-24 16,-12-2 14-16,-7 3 17 15,-13-3 36-15,-10-2 3 16,-8 0-3-16,-4-3 19 15,0-2 49-15,0 0-10 16,-14 0 11-16,-4 3-1 16,-1 1-14-16,-3 3 12 15,6 5-30-15,0 0-19 16,3 5 19-16,2 0-26 16,4 2-2-16,0 2-8 0,5-1 1 15,-3 1 23 1,-4 1-24-16,2-1-4 0,-4-2-4 15,-6 3 9 1,5 0-1-16,-4-1 0 0,-3 3 0 16,-1 0 8-16,-3 0-8 15,-3 7 0-15,-4 10 16 16,0 10-15-16,1 7 12 16,0 9-4-16,7 5-8 15,3 9 44-15,12 4-33 16,4 1-6-16,3 1 27 15,0-3-24-15,19-7 2 16,7-5-10-16,9-5-1 0,6-8 16 16,3-12-16-16,9-6-3 15,12-7-3-15,4-10 3 16,10 0-24-16,32-27-64 16,-17-1-221-16,-17-4-425 0</inkml:trace>
  <inkml:trace contextRef="#ctx0" brushRef="#br0" timeOffset="1415">669 493 1876 0,'0'0'379'15,"0"0"-184"-15,0 0-107 16,0 0 85-16,0 0-18 16,0 0-107-16,0 0-14 15,128 0-34-15,-61 0-3 16,29 0-125-16,-15-7-349 15,-15 0-663-15</inkml:trace>
  <inkml:trace contextRef="#ctx0" brushRef="#br0" timeOffset="1900">1923 101 1810 0,'0'0'237'16,"0"0"-169"-16,0 0 62 16,0 0 104-16,0 0-106 15,0 0-97-15,0 0-3 16,-62-9-27-16,62 21 0 15,0-2-1-15,0-3 0 0,0 0 8 16,0-4-8-16,0-3 0 16,0 0 17-16,0 0 4 15,0 0-9-15,0 0-12 16,0-5 5-16,-5 0-11 16,2 0 6-16,-2 3 0 15,2 2-5-15,0 0 11 16,-2 0 6-16,0 4 8 15,-6 20-4-15,-3 10 38 16,-2 9-2-16,-5 13 11 16,0 4 0-16,-4 5-13 15,7 0-12-15,-1-5-5 16,12-7-21-16,4-10 7 0,3-7-19 16,3-7-12-16,23-7-7 15,27-13-86-15,-5-4-159 16,-2-5-531-16</inkml:trace>
  <inkml:trace contextRef="#ctx0" brushRef="#br0" timeOffset="2329">2318 209 2022 0,'0'0'356'0,"0"0"-285"0,0 0-32 15,0 0 91-15,0 0 19 16,-46 143-88-16,28-102-28 16,-8-5-21-16,-4-2-12 15,-5-6 43-15,-2-8-43 16,-4-6 0-16,6-9 8 15,7-5-8-15,3 0-8 16,7-17-38-16,8-12-20 16,1-7 60-16,9-2-16 15,0 1 9-15,0 4 12 0,14 6 2 16,7 11-1 0,3 6 6-16,2 10 2 0,-1 0 45 15,-1 17 7-15,-1 16-27 16,2 3 34-16,-1 6-31 15,1-4-13-15,3-2-23 16,4-5-79-16,22-12-169 16,-8-9-415-16,-9-8-1288 0</inkml:trace>
  <inkml:trace contextRef="#ctx0" brushRef="#br0" timeOffset="2518">2513 412 1627 0,'0'0'742'0,"0"0"-612"15,0 0-17-15,0 0 64 16,0 0-56-16,0 0-87 16,143 0-34-16,-74 0-88 15,-13 0-213-15,-10 0-597 0</inkml:trace>
  <inkml:trace contextRef="#ctx0" brushRef="#br0" timeOffset="2714">2647 280 1955 0,'0'0'509'0,"0"0"-439"16,0 0 102-16,0 0 66 15,0 0-101-15,-7 166-66 16,7-116-71-16,0-4-5 16,2 2-96-16,12-12-239 15,-2-10-390-15</inkml:trace>
  <inkml:trace contextRef="#ctx0" brushRef="#br0" timeOffset="3419">3017 246 1962 0,'0'0'517'0,"0"0"-441"16,0 0 155-16,0 0-2 15,-7 159-105-15,2-89-18 16,1 4-70-16,-3 3-9 15,5 0 10-15,-1-5-36 16,1-7-2-16,2-14-21 16,0-13-38-16,0-14 21 15,0-14-29-15,0-10 49 16,-3 0 11-16,1-20-4 16,-4-15-6-16,1-11 17 15,-3-7 1-15,0-9-3 0,0-6 3 16,-3-4-1-1,4-5 0-15,-2 0 2 0,4 2-1 16,5 10 0 0,0 12 0-16,0 17 25 0,21 14-25 15,3 16 0-15,8 6 1 16,3 0 10-16,5 6 4 16,0 16-15-16,0 3 0 15,-8 3 10-15,-7-1-10 16,-9 1 0-16,-11-3 14 15,-5-4 1-15,0-4 6 16,-19-2-21-16,-3-6 12 16,-2-4 12-16,1-3-24 0,7-2 0 15,5 0 0-15,6 0 1 16,2 0-2-16,3-4 1 16,0 1-20-16,3 3 10 15,15 0-14-15,3 0 18 16,7 3-6-16,-5 13 12 15,5 6-8-15,-7 2 8 16,0 5 0-16,-3-3-1 16,-4 1 2-16,-3-8-1 15,-8-2 11-15,-3-7-2 16,0-3 40-16,-14-5-16 16,-16-2-32-16,-2 0 29 0,-5 0-30 15,2-7-27 1,3-10-88-16,11-19-181 0,7 7-340 15,12-2-943-15</inkml:trace>
  <inkml:trace contextRef="#ctx0" brushRef="#br0" timeOffset="3665">3420 0 211 0,'0'0'1772'16,"0"0"-1491"-16,0 0-69 16,0 0 89-16,0 0-83 15,85 145-100-15,-64-88-14 0,2 8-56 16,-7 5-20 0,-6 0 7-16,-4 2-27 0,-6-7-8 15,0-2-58-15,0-3-108 16,-6-17-292-16,-2-16-311 0</inkml:trace>
  <inkml:trace contextRef="#ctx0" brushRef="#br0" timeOffset="4168">3748 316 1844 0,'0'0'378'15,"0"0"-286"-15,0 0 116 16,0 0 33-16,0 0-93 16,0 0-49-16,0 0-50 15,108-5-10-15,-89 34 18 16,-7 4-15-16,-3 9-6 15,-9-2-36-15,0 3-13 16,0-4 13-16,-11-5-28 16,-5-6-44-16,3-8-9 0,0-8-71 15,6-7 53 1,5-5 32-16,2-2-101 0,0-20 53 16,14-9-23-16,13-1-30 15,1-4 81-15,2 2-6 16,-3 5 57-16,-3 5 36 15,-8 5 52-15,-5 7 146 16,-3 2 53-16,-8 8 20 16,0 2 25-16,0 0-85 15,0 2-74-15,-11 20-65 16,-2 7-39-16,0 3 29 16,1 3-43-16,10-1-18 15,2-3-1-15,0-2 0 0,11-7-59 16,26-12-131-1,-4-8-540-15,1-2-1635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0:04.99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0 214 796 0,'0'0'1109'0,"0"0"-885"16,0 0-102 0,0 0 81-16,0 0-5 0,0 0-64 15,-3 2-66-15,33-2-49 16,10 0 6-16,11 0-25 16,11 0-1-16,5 0-33 15,21 0-154-15,-16 8-363 16,-17-4-967-16</inkml:trace>
  <inkml:trace contextRef="#ctx0" brushRef="#br0" timeOffset="244">43 363 2183 0,'0'0'336'16,"0"0"-274"-16,0 0-22 15,0 0 75-15,0 0 0 16,0 0-80-16,195 0-19 16,-131 2-16-16,8 3-75 15,20-5-150-15,-15 0-366 16,-15 0-1218-16</inkml:trace>
  <inkml:trace contextRef="#ctx0" brushRef="#br0" timeOffset="545">390 0 2060 0,'0'0'530'0,"0"0"-467"16,0 0-54-16,0 0 73 16,0 0 60-16,0 0-80 15,177 156-17-15,-104-113-27 0,1 0-1 16,-2 3 11-16,-7 3-27 16,-15-6 9-16,-15 5 10 15,-21-5-7-15,-14 0 31 16,-19 6-4-16,-38 4-40 15,-15-5-1-15,-5 0-58 16,-8-19-54-16,20-15-150 16,26-14-439-16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0:02.4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545 592 1497 0,'0'0'329'0,"0"0"-138"0,0 0-83 15,0 0 57 1,0 0 6-16,0 0-57 0,-194-75-27 16,143 75-23-1,-3 0-9-15,-2 41 39 0,-3 27-34 16,7 22-27-16,11 16 34 15,10 2-43-15,25 0 7 16,6-17-16-16,16-16-14 16,43-22 11-16,21-25-12 15,19-25-35-15,12-3-65 16,2-47-124-16,1-19-5 16,-13-7 33-16,-15-9 75 15,-20 5 100-15,-21 8 21 16,-21 17 69-16,-12 14 119 15,-12 14 10-15,0 18 45 0,0 6-108 16,-6 12-75 0,-7 33 3-16,5 12-48 0,8 12-9 15,0 5 22-15,18-3-28 16,23-9 0-16,11-15-34 16,10-15-29-16,4-20 15 15,-1-12-64-15,-5-22 36 16,-12-29 70-16,-21-18 6 15,-21-6 25-15,-6-6 58 16,-30 7 13-16,-29 8 16 16,-17 14-61-16,-7 14-49 15,8 19-2-15,9 19-177 16,21 0-323-16,21 13-316 0</inkml:trace>
  <inkml:trace contextRef="#ctx0" brushRef="#br0" timeOffset="141">1267 458 114 0,'0'0'2036'0,"0"0"-1670"15,126-179-126-15,-43 97-58 16,55-4-151-16,-20 20-31 16,-15 21-800-16</inkml:trace>
  <inkml:trace contextRef="#ctx0" brushRef="#br0" timeOffset="842">2874 912 1211 0,'0'0'609'0,"0"0"-446"16,0 0 44-16,0 0 92 16,-4-167-31-16,-20 123-99 15,-14 6-70-15,-4 7 1 16,-12 10 0-16,-9 18-67 16,-9 3 12-16,-4 31 1 15,0 31-14-15,4 25-10 16,10 17-13-16,20 6-3 15,22-5 5-15,20-12-11 16,14-18-18-16,40-23-15 16,23-20-27-16,2-26-33 15,7-6-52-15,-9-22-24 0,-8-21 67 16,-18-13 1-16,-13-4 61 16,-14-1 40-16,-11-1 15 15,-8 3 53-15,-5 7 47 16,0 14 23-16,0 9 5 15,0 19-62-15,0 10 2 16,0 9-46-16,0 46-21 16,3 53 35-16,10 51-3 15,-2 52-15-15,2 13 6 16,-5-14-33-16,-2-45 3 16,1-54 11-16,1-29-19 15,1-26 5-15,-1-1-4 0,-1-5-2 16,-1-9 0-16,-6-20-45 15,0-17-22-15,0-4-34 16,0-22-150-16,0-16-335 16,0-4-217-16</inkml:trace>
  <inkml:trace contextRef="#ctx0" brushRef="#br0" timeOffset="1785">3136 874 1859 0,'0'0'302'16,"0"0"-104"-16,0 0 59 0,0 0 1 15,0 0-141-15,0 0-32 16,0 0-22-16,141 107-27 16,-120-34 3-16,-1 2-38 15,4-9 5-15,8-13-6 16,2-22-77-16,4-19-29 15,7-12-67-15,3-19-15 16,2-34 19-16,-5-15 42 16,-9-10 99-16,0 4 28 15,-16 5 16-15,-7 21 80 16,-1 16 40-16,-12 20 47 16,0 12-20-16,0 2-111 15,0 40 2-15,0 13 21 0,3 10-45 16,6 4-17-1,12-5-8-15,11-10-5 0,5-13-32 16,13-23-10-16,1-16-17 16,8-2-39-16,-8-24-21 15,-6-22 40-15,-3-14 25 16,-12-2 33-16,-6-4 15 16,-10 8 12-16,-4 12 61 15,-5 14 91-15,-5 16-14 16,0 16-14-16,0 0-74 15,0 23-50-15,0 23 28 16,0 13-25-16,3 9-9 0,15-2 0 16,9-6-25-1,11-15-32-15,10-13 3 16,7-18 7-16,1-14-30 16,-2 0-33-16,-6-27 40 0,-6-15 42 15,-7-7 4-15,-8 0 24 16,-9-1 0-16,-9 6 22 15,-9 11 77-15,0 11 10 16,0 10 3-16,0 8-11 16,0 4-50-16,-3 0-27 15,0 26-24-15,0 14 10 16,3 9-1-16,0 8-9 16,0 1 0-16,6 1 0 15,26-9-45-15,8-7-6 16,13-9 26-16,5-15-55 0,-2-13 16 15,-5-6-36-15,-10-3 9 16,-10-22 43-16,-14-6 21 16,-9-3 27-16,-8-3 55 15,0 3 33-15,0 2 29 16,0 8-8-16,-4 2-47 16,-3 7 14-16,1 3-33 15,6 8-25-15,-3 4-18 16,3 0 0-16,0 0-1 15,0 13-23-15,0 8 24 16,0 4-5-16,0-2 5 16,0-5 0-16,0-3-1 15,0-6 1-15,0-3 8 16,0-6-8-16,0 4-16 16,0 3 14-16,-24 11-145 0,3 0-364 15,-8 1-482-15</inkml:trace>
  <inkml:trace contextRef="#ctx0" brushRef="#br0" timeOffset="2316">4847 992 1888 0,'0'0'547'16,"0"0"-350"-16,0 0 106 15,0 0-59-15,0 0-104 16,0 0-57-16,0 0-38 16,-27 101 12-16,27-28-18 15,0 14-15-15,0 7 29 16,0 3-43-16,0 3-9 15,14 4 20-15,4 2-6 16,6-7-6-16,0-3 14 16,-4-9-8-16,1-7 7 15,-5-16-22-15,-5-12 0 16,-7-9 20-16,-4-6-19 0,0-5 8 16,-4-5-8-16,-20-2 1 15,-11 0 28-15,-6-3-30 16,-4-7 0-16,-3-9 0 15,0-6 6-15,6 0-3 16,4 0-3-16,10-28-15 16,8-15 9-16,13-15-5 15,7-18-7-15,18-17 11 16,33-12-1-16,21-10 7 16,15-10-12-16,2 5 8 15,-2 5-13-15,-19 12 0 16,-8 23-40-16,-22 20-34 15,-14 26-194-15,-14 19-993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0:06.66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7 101 45 0,'0'0'1254'16,"0"0"-1019"-16,0 0-72 15,0 0-1-15,0 0 40 16,0 0 25-16,0 0-69 15,0-27-11-15,0 27 20 16,0 22-30-16,0 14-47 0,0 20-29 16,0 11-15-16,0 15 25 15,0 2-19-15,0 3-16 16,0-1 23-16,5-9-43 16,12-4-6-16,6-9-10 15,4-6 0-15,6-7 7 16,4-10-7-16,3-8-1 15,5-6 1-15,4-11 0 16,4-6-25-16,5-10-2 16,7-14-17-16,2-25 19 15,-3-16-38-15,-5-15 22 16,-11-9 32-16,-13-17 5 16,-19-22 4-16,-16 7 34 15,0-2 2-15,-19 5 23 0,-8 26-47 16,-3 7 13-16,4 27 28 15,10 22-15-15,5 16-38 16,8 10-38-16,3 26-201 16,25 11-366-16,1 3-835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0:07.23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14 328 1790 0,'0'0'399'0,"0"0"-275"16,0 0-47-16,0 0 97 15,0 0-22-15,-22-150-52 16,39 112-23-16,12 2-33 16,6-1 8-16,7 9-7 15,7 6 3-15,4 7 21 16,3 13-42-16,1 2 15 16,-1 7 31-16,-5 22-33 15,-7 7-5-15,-3 10-14 16,-4 9 4-16,-2-2 17 15,0 0-36-15,-3-2-6 16,3-10 15-16,-1-8-6 16,4-11 15-16,1-12-18 15,7-10 3-15,0-10 2 0,7-24-11 16,3-14-17-16,4-5 8 16,-4-10-37-16,11-18-80 15,-20 11-211-15,-6 10-593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0:09.14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0 428 1737 0,'0'0'356'0,"0"0"-167"15,0 0-33-15,0 0 73 16,0 0-17-16,0 0-91 15,0 188-18-15,6-97-81 16,-1 6 11-16,0-6 3 16,1-11-16-16,-1-11-8 0,0-20-12 15,-3-21 0-15,2-11 8 16,-1-14 1-16,-3-3-9 16,0-10 27-16,0-28-27 15,0-15-17-15,0-15-4 16,2-9 13-16,1-9 7 15,1-11-21-15,-4-4 22 16,4-5-8-16,1 15 8 16,3 14 2-16,8 24-2 15,11 17 0-15,8 24 15 16,9 7-14-16,16 5 17 16,7 0-16-16,10 17-2 15,3-1 0-15,-3 4-5 0,-1-10-64 16,-12-3-124-1,-10-2-154-15,-17-5-260 0,-21 4-143 0</inkml:trace>
  <inkml:trace contextRef="#ctx0" brushRef="#br0" timeOffset="203">101 789 1874 0,'0'0'358'0,"0"0"-198"0,0 0 24 16,0 0-14-16,174 5-24 15,-98-12-99-15,1-10-47 16,-2 3-26-16,0 7-151 16,-22 2-197-16,-21 5-573 0</inkml:trace>
  <inkml:trace contextRef="#ctx0" brushRef="#br0" timeOffset="413">85 1119 2039 0,'0'0'469'0,"0"0"-411"0,0 0 87 16,0 0 67-16,0 0-89 15,153 24-70-15,-81-21-53 16,13-1-9-16,44 3-167 16,-17-5-154-16,-18 0-359 0</inkml:trace>
  <inkml:trace contextRef="#ctx0" brushRef="#br0" timeOffset="656">1038 647 2261 0,'0'0'383'16,"0"0"-283"-16,0 0 64 16,0 0 24-16,111 147-59 15,-62-89-72-15,-1 0-10 16,5 2-40-16,-2-12-1 15,0-5-6-15,0-16-67 16,-5-11-124-16,1-16-311 16,-12-4-151-16,-13-13-1184 0</inkml:trace>
  <inkml:trace contextRef="#ctx0" brushRef="#br0" timeOffset="849">1459 681 1847 0,'0'0'361'0,"0"0"-256"16,0 0 112-16,0 0 12 15,-151 183-96-15,92-109-72 16,-2 6-61-16,6-10-30 16,11-12-91-16,22-15-126 15,14-17-252-15,8-14-478 0</inkml:trace>
  <inkml:trace contextRef="#ctx0" brushRef="#br0" timeOffset="1329">1757 703 1810 0,'0'0'371'0,"0"0"-259"15,0 0 20-15,0 0 151 16,0 161-58-16,0-77-59 16,0 8-68-16,0 9-25 15,0 2-14-15,0-2-16 16,0-10-16-16,3-11-27 16,2-20 6-16,1-19-2 15,-6-19-4-15,0-15 0 16,0-7 8-16,0-12-8 0,-6-24-14 15,-8-15-1 1,-2-11 15-16,3-18-10 0,2-6 8 16,0-11-5-16,4-1 7 15,2-1-8-15,5 5-7 16,0 15-13-16,7 19 19 16,23 24-4-16,10 21 4 15,10 15-2-15,4 8 11 16,5 25 24-16,0 3 0 15,-6 8-11-15,-10-1-13 16,-8 0 27-16,-19-5-25 16,-16-4-1-16,0-5 16 15,-35-2 1-15,-15-8-18 16,-8-10-20-16,5-9-28 0,2-7-44 16,14-24-218-1,16-5-533-15</inkml:trace>
  <inkml:trace contextRef="#ctx0" brushRef="#br0" timeOffset="1651">3048 0 2155 0,'0'0'522'0,"0"0"-431"16,0 0 65-16,-203 219 57 15,115-36-53-15,10 19-27 16,33 3-70-16,39-28-16 15,6-54-2-15,32-26-45 16,11-40-3-16,50-1-93 16,-7-13-213-16,0-7-776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0:15.09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556 337 1631 0,'0'0'301'16,"0"0"-137"-16,0 0 67 15,0 0-2-15,0 0-29 16,0 0-142-16,-39 70-45 16,16-17 56-16,-7 9-20 15,-2 8-19-15,-3 4-6 16,0-4-12-16,-2-5 15 16,-3-9-27-16,-1-11 0 15,-1-9 13-15,3-9-12 16,0-17 14-16,8-10 0 0,-1 0-3 15,7-22-12 1,7-14-1-16,4-17-37 0,11-10 37 16,3-7-36-16,0-2 5 15,0 5 11-15,14 11 21 16,0 15-4-16,-1 18 4 16,3 18 0-16,6 5 1 15,1 5 26-15,7 23 8 16,5 15 0-16,4 10-11 15,5 5 41-15,-2 0-40 16,4 2-16-16,0-12 14 16,-4-4-22-16,-5-8-1 0,-7-5 0 15,-7-7-27-15,-4-7-25 16,-3 2-101-16,6-9-141 16,-5 2-321-16,-3-10-271 15</inkml:trace>
  <inkml:trace contextRef="#ctx0" brushRef="#br0" timeOffset="275">943 756 178 0,'0'0'2026'0,"0"0"-1755"15,0 0-197-15,0 0 96 0,0 0 34 16,0 0-75-16,0 0-44 16,166 31-53-16,-99-19-17 15,12-10 40-15,7 3-37 16,-3 0-8-16,-5-5-10 16,-8 2-42-16,-17-2-63 15,-13 0-186-15,-13 3-293 16,-20 1-152-16</inkml:trace>
  <inkml:trace contextRef="#ctx0" brushRef="#br0" timeOffset="514">1371 541 1763 0,'0'0'510'0,"0"0"-351"15,0 0-27-15,0 0 62 16,0 0 34-16,0 0-92 16,-5 128-95-16,7-68 7 15,1-7-35-15,-1 2-1 16,-2-2-12-16,5-10-65 16,1-1-80-16,10-4-196 15,1-12-312-15,-5-9-568 0</inkml:trace>
  <inkml:trace contextRef="#ctx0" brushRef="#br0" timeOffset="830">2143 414 2203 0,'0'0'390'16,"0"0"-270"-16,0 0-64 16,0 0 160-16,0 0-23 15,-13 159-92-15,10-71-42 0,3 14 9 16,0 8 13 0,0 3-48-16,0 0-14 0,0-6 8 15,0-11-12-15,0-15-4 16,0-16-11-16,-2-21-1 15,-1-13-26-15,1-19-76 16,2-7-86-16,0-5-273 16,0-12-256-16,0-5-393 0</inkml:trace>
  <inkml:trace contextRef="#ctx0" brushRef="#br0" timeOffset="1393">2060 517 1818 0,'0'0'282'0,"0"0"-136"16,0 0 15-16,0 0 92 15,70-130-9-15,-36 118-87 16,10 0-82-16,4 10-18 16,3 2-1-16,-1 0-23 15,-4 14 4-15,-3 13-29 16,-15 1 0-16,-5 4 1 15,-16 4-9-15,-7 2 2 16,-2-1-1-16,-30 1 0 16,-8-2 17-16,-6-2-11 0,-5-8-5 15,3-4 8 1,8-10-10-16,8-2 0 16,13-5 4-16,12-5-2 0,3 0 20 15,4 0-22-15,4 0 0 16,19 0-6-16,10-10 7 15,4 5-1-15,2 3 0 16,2 2 1-16,2 0 5 16,-4 0-6-16,0 12 0 15,-2 2 0-15,0 8 0 16,-2 0 0-16,-5 4 0 16,-9 1 2-16,-5 1 14 15,-11-6-16-15,-5-1 1 16,-3-1 26-16,-20-3-16 15,-12-1-5-15,-3-9 6 16,-5 1 1-16,-3-8 23 16,4 0-36-16,3 0 0 0,3-5 14 15,7-9-14-15,4-1-10 16,9 3-8-16,6 0-40 16,4 2-35-16,6-1-207 15,9-4-553-15,9 5-1233 0</inkml:trace>
  <inkml:trace contextRef="#ctx0" brushRef="#br0" timeOffset="1749">2892 0 2469 0,'0'0'456'16,"0"0"-402"-16,0 0 13 15,0 0 123-15,0 0-28 16,0 0-89-16,128 149-13 16,-77-87-31-16,5 11-7 15,-3 9 13-15,2 9-11 16,-8 10-5-16,-4 10 2 15,-8 24 8-15,-16-13 16 16,-17 1-45-16,-2-8 13 16,-23-23-5-16,-26 2-7 0,-13-19 18 15,-5-15-19-15,1-22-29 16,9-12-41-16,9-26-131 16,20 0-481-16,9-14-1051 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0:42.73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1088 761 1667 0,'0'0'273'16,"0"0"-142"-16,0 0-12 16,16-143 47-16,-16 98 55 15,-21 2-26-15,-16 4-65 16,-14 5-64-16,-9 8 26 0,-3 14 16 16,-6 12-57-16,-5 0 5 15,5 38-25-15,6 25-10 16,1 47 9-16,11 61-24 15,21 60 0-15,20 25 25 16,10-14-30-16,0-32 12 16,10-66-13-16,-1-38 0 15,-2-31 4-15,-1-20-3 16,-1 1-2-16,-2-3-14 16,-3-10-91-16,0-24-136 15,0-14-389-15,-16-5-463 0</inkml:trace>
  <inkml:trace contextRef="#ctx0" brushRef="#br0" timeOffset="191">0 1523 2140 0,'0'0'296'15,"0"0"-238"-15,0 0 95 16,0 0 57-16,176 0-38 15,-90 0-51-15,21 0-82 16,29-21-39-16,44-8-97 16,-31 5-364-16,-23 7-498 0</inkml:trace>
  <inkml:trace contextRef="#ctx0" brushRef="#br0" timeOffset="652">1505 1812 2723 0,'0'0'316'0,"0"0"-213"16,0 0-93-16,0 0 68 15,0 0 37-15,0 0-52 16,-35 178-10-16,27-82-25 16,4 15-7-16,4 2 35 15,0 3-35-15,16-8-5 16,21-9-8-16,19-18-8 15,16-18 0-15,16-27 0 16,8-24-15-16,6-12 7 16,-5-41-29-16,-7-26 8 15,-15-17 11-15,-16-29 18 16,-30-29 8-16,-18 9 23 16,-11 15 8-16,-14 24 8 15,-15 32-37-15,-6 2-10 16,0 4-3-16,17 11-102 0,8 19-134 15,10 8-859-15</inkml:trace>
  <inkml:trace contextRef="#ctx0" brushRef="#br0" timeOffset="1222">3091 0 1820 0,'0'0'314'0,"0"0"-146"15,0 0-71-15,-166 159 44 16,89 3 76-16,-1 71-20 15,13 27-31-15,28-8-65 16,35-42-35-16,2-71-53 16,34-45-13-16,10-34 0 15,11-21-9-15,20-11-90 16,51-18-191-16,-11-8-329 0,-19-2-408 0</inkml:trace>
  <inkml:trace contextRef="#ctx0" brushRef="#br0" timeOffset="1667">3235 650 2023 0,'0'0'335'16,"0"0"-224"-16,0 0 33 0,0 0 56 15,187-27-72-15,-120 27-59 16,-2 22-34-1,-10 7-18-15,-15 7 18 0,-10 7-19 16,-17 5 4-16,-13 5 7 16,0 3-15-16,-11-4 4 15,-7-6-16-15,-1-9-23 16,12-14-29-16,7-15-117 16,0-8-30-16,31-22 80 15,20-26-46-15,13-17-44 16,8-12 57-16,-5 2 139 15,-10 11 13-15,-15 13 121 16,-21 17 111-16,-12 20 66 0,-9 14-23 16,0 0-87-1,-27 36-92-15,-8 15-33 0,-5 16 19 16,5 5-34-16,11 5-10 16,19-5 2-16,5-7-25 15,11-5-15-15,26-7 0 16,14-11-28-16,7-17-26 15,41-25-145-15,-15 0-326 16,-15-12-297-16</inkml:trace>
  <inkml:trace contextRef="#ctx0" brushRef="#br0" timeOffset="1967">4382 108 2604 0,'0'0'308'16,"0"0"-245"-16,0 0-30 15,0 0 133-15,185 120-46 16,-111-52-26-16,14 14 11 16,7 12-45-16,3 7-25 15,12 22-19-15,-3 23 25 16,-19 25 13-16,-37 10-48 15,-43-32-6-15,-14-36-8 16,-31-43-27-16,-5-15-19 16,-9 0-12-16,-6-7-6 0,3-9-33 15,12-34-196 1,12-5-483-16,17-10-718 0</inkml:trace>
  <inkml:trace contextRef="#ctx0" brushRef="#br0" timeOffset="2171">5710 857 2806 0,'0'0'322'16,"0"0"-235"-16,0 0-68 15,155-15-11-15,-93 13-5 16,5 2-3-16,0 0 0 0,3 0-39 15,-3 9-309-15,-16 8-283 16,-28 3-104-16</inkml:trace>
  <inkml:trace contextRef="#ctx0" brushRef="#br0" timeOffset="2336">5770 1364 1156 0,'0'0'1870'16,"0"0"-1687"-16,0 0-146 16,0 0 22-16,187 5-40 15,-73-14-19-15,-14-8-43 16,-6-2-675-16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0:39.89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272 107 1803 0,'0'0'299'15,"0"0"-174"-15,0 0 37 0,0 0 49 16,0 0-15-16,0 0-91 16,0 36-20-16,0 39-37 15,0 40 55-15,0 5-10 16,0-2-54-16,-2-14 14 16,2-23-37-16,0 1-1 15,0 2-3-15,0-19-12 0,0-17 0 16,0-16-95-1,0-18-108-15,0-14-169 0,0-16-278 16,0-16-1279-16</inkml:trace>
  <inkml:trace contextRef="#ctx0" brushRef="#br0" timeOffset="354">0 183 1288 0,'0'0'667'16,"0"0"-548"-16,0 0-58 16,0 0 75-16,0 0 58 0,0 0-38 15,139-122-56 1,-86 103 14-16,11-1-63 0,6 8-7 16,4 7 18-16,7 5-43 15,-3 0 1-15,-9 22-20 16,-8 12 1-16,-12 7 29 15,-20 5-30-15,-15 2 0 16,-14 2 24-16,-14 3-10 16,-37 0 38-16,-16 0-4 15,-11-7-1-15,-1-7 22 16,3-11-32-16,13-6-21 16,10-12 23-16,18-8-25 15,10-2-14-15,18 0-36 16,14-34-138-16,25 3-314 0,8-1-330 15</inkml:trace>
  <inkml:trace contextRef="#ctx0" brushRef="#br0" timeOffset="930">1203 183 2259 0,'0'0'339'0,"0"0"-162"16,0 0-10 0,0 0 17-16,0 0-65 0,0 0-91 15,0 0-8-15,13 212 36 16,8-55-36-16,-2-6-4 15,-8-28-7-15,-3-41-9 16,-2-29 11-16,-1-3-11 16,-3-3 0-16,4-9-1 15,-6-21-37-15,0-17-12 16,0 0-3-16,0-34-34 16,0-19-3-16,0-19 14 15,0-15 51-15,-11-11 17 16,-2-25-4-16,-3 10 11 15,6-1 0-15,6 9 1 16,4 30 21-16,0 5 7 16,25 27 15-16,9 19-5 15,9 19-20-15,10 5 15 0,9 19-9 16,2 25-3-16,-3 14 28 16,-1 13-48-16,-12 16 14 15,-11 9 28-15,-16 5-23 16,-16 1 5-16,-5-3-25 15,-28-13 6-15,-23-11 21 16,-9-18-27-16,-4-16 0 16,-2-12 8-16,4-15-8 15,4-11-2-15,10-3-75 16,29-34-88-16,10-9-212 0,9-5-556 16</inkml:trace>
  <inkml:trace contextRef="#ctx0" brushRef="#br0" timeOffset="1381">2206 107 2011 0,'0'0'954'0,"0"0"-846"16,0 0-107-16,0 0 59 15,0 161 99-15,0-65-77 0,0 32-36 16,-4-12-13-16,-3 1-22 16,2-6-3-16,-1-32-8 15,1-4 0-15,2-25 2 16,3-23-2-16,-2-18-10 16,2-9 9-16,-3-11-4 15,3-33 4-15,0-23-11 16,0-37 12-16,0-33-12 15,0 2 7-15,0 15 4 16,0 21-7-16,0 32 8 16,0 7 22-16,0 4-8 15,3 23 7-15,10 11-3 16,11 10-18-16,11 5 0 16,7 2 0-16,12 3 0 15,7-1 11-15,6 1-10 0,5-3-2 16,4-2-9-16,-4-1-51 15,-3-1-54-15,-2 4-76 16,-16 1-472-16,-22 4-214 0</inkml:trace>
  <inkml:trace contextRef="#ctx0" brushRef="#br0" timeOffset="1582">2195 562 1480 0,'0'0'982'0,"0"0"-874"0,0 0-26 15,0 0 97 1,0 0-7-16,150 9-82 0,-92-9-65 16,36 0-25-16,-14-12-178 15,-16 3-576-15</inkml:trace>
  <inkml:trace contextRef="#ctx0" brushRef="#br0" timeOffset="1945">235 1521 1721 0,'0'0'930'16,"0"0"-835"-16,0 0-95 16,0 0 0-16,0 0 15 15,0 0 105-15,181 0-14 16,-28-2-36-16,59-12-24 15,34-1-11-15,15 1 37 16,-2 2-35-16,-20 5-8 16,-12 2-1-16,-24 3-19 15,-46 2 6-15,-39 0-7 0,-42 0-8 16,-23 0-16-16,17 2-131 16,-14 3-176-16,-11-5-464 0</inkml:trace>
  <inkml:trace contextRef="#ctx0" brushRef="#br0" timeOffset="2111">3639 617 2579 0,'0'0'0'0,"0"0"-561"15,0 0-1358-15</inkml:trace>
  <inkml:trace contextRef="#ctx0" brushRef="#br0" timeOffset="2243">3694 1101 2820 0,'0'0'325'16,"0"0"-261"-16,0 0-56 15,0 0-8-15,0 0-250 16,0 0-690-16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0:48.15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1857 705 696 0,'0'0'1889'15,"0"0"-1688"-15,0 0-189 16,0 0 7-16,0 0 92 15,0 0-5-15,-69 147-46 16,24-77-41-16,-14 4-8 16,-2-4-10-16,-6-5-1 15,0-12 15-15,2-12-14 16,1-12 5-16,3-12 4 16,8-13-10-16,4-4 0 15,8-2-1-15,13-27 1 0,12-9-6 16,13-13-10-16,3-9 0 15,21-10 15-15,25 0-10 16,8 5 11-16,1 12-15 16,-1 17 15-16,-3 17 24 15,-9 19-18-15,-4 0 15 16,-1 39 37-16,-2 19-10 16,-3 15 3-16,-3 10-25 15,1 3-16-15,-1-6 20 16,4-10-30-16,4-13 0 15,0-13-6-15,7-16-21 16,14-26-193-16,-10-2-423 0,-11-4-813 16</inkml:trace>
  <inkml:trace contextRef="#ctx0" brushRef="#br0" timeOffset="245">2170 1136 408 0,'0'0'1936'15,"0"0"-1717"-15,0 0-104 16,0 0 130-16,0 0-39 16,0 0-89-16,185 26-76 0,-126-26-10 15,4 0-31-15,-1 0-6 16,0 0-3-16,-3 0-84 15,-6-4-230-15,-16-6-448 16,-15 0-562-16</inkml:trace>
  <inkml:trace contextRef="#ctx0" brushRef="#br0" timeOffset="474">2440 970 2181 0,'0'0'328'0,"0"0"-246"15,0 0-10-15,0 0 163 0,0 161-39 16,0-94-106-16,0 8-61 16,0-1-8-16,0-4-21 15,0-5-71-15,0-9-249 16,3-21-429-16,10-13-1218 0</inkml:trace>
  <inkml:trace contextRef="#ctx0" brushRef="#br0" timeOffset="1173">3018 830 2642 0,'0'0'319'0,"0"0"-238"16,0 125-48-16,0-40 144 16,0 13-28-16,-2 10-66 15,2 5-16-15,0 0-53 16,0-2-7-16,0-10 4 16,0-11-11-16,0-23-9 15,0-19-36-15,0-22 0 16,0-19 24-16,0-7 3 15,0-19-29-15,-17-27 7 16,4-16-3-16,2-12 14 16,3-18 4-16,3-26 17 0,5-29-2 15,0-26 10-15,0 12 0 16,0 35 2-16,0 47-1 16,10 36 11-16,4 7 3 15,7 9 0-15,9 13 14 16,9 14-22-16,15 3 14 15,8 27 18-15,2 11-15 16,-1 8-9-16,-1-1-15 16,-11 0 1-16,-11-7 16 15,-13-5-17-15,-13-7-4 16,-14-7 3-16,0-6 2 16,-19-6 9-16,-19-5-10 15,-4-5 6-15,-2 0-12 16,5 0 4-16,6 0-21 15,12-8 22-15,10 3-15 0,11-2-14 16,0 5-25-16,14 0-2 16,18 2 56-16,10 0-23 15,7 0 13-15,1 14 10 16,-1 10 1-16,-6 7-1 16,-3 8 1-16,-5 2 0 15,-9-3 27-15,-4 1-25 16,-15-8 16-16,-7-5 15 15,0-4 2-15,-23-7 21 16,-14-6-34-16,-12-4-13 16,-8-5 6-16,-1 0-15 15,-4 0-24-15,6-12-39 0,3-27-130 16,13 6-410-16,13-5-604 16</inkml:trace>
  <inkml:trace contextRef="#ctx0" brushRef="#br0" timeOffset="1480">3874 339 2607 0,'0'0'541'0,"0"0"-514"16,0 0-26-16,0 0 18 16,114 125 113-16,-57-47-25 15,4 13-53-15,3 12 14 16,-5 5-16-16,-6 3-2 16,-15 0-17-16,-22-1-33 15,-16 1 0-15,-18-3 0 16,-44-1-94-16,-61 15-98 15,10-28-607-15,7-24-925 0</inkml:trace>
  <inkml:trace contextRef="#ctx0" brushRef="#br0" timeOffset="2059">1256 0 2131 0,'0'0'385'0,"-61"161"-294"16,-12 39 31-16,-9 52 138 16,6 23 3-16,25-23-136 15,46-42-58-15,19-25-69 16,63-21-1-16,54-25-95 16,-10-42-178-16,-1-35-658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0:56.68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1333 2089 0,'0'0'356'0,"0"0"-282"16,0 0-73-16,0 0 75 15,0 0 73-15,0 0-4 16,28 27-72-16,-5-17-20 16,9-1 14-16,9 1-52 15,4-3-9-15,12-5-6 16,1-2-8-16,7 0-11 16,-7-9-12-16,-2-15-14 15,-8-5 19-15,-15-5-31 16,-12 1 42-16,-15-6 14 15,-6 0 1-15,-6 4 17 16,-27 0 29-16,-9 7 25 0,-9 11 3 16,-4 7-35-16,-5 10 20 15,2 5-10-15,-2 31-26 16,7 20 33-16,8 15-24 16,11 14-20-16,11 6 24 15,16-2-35-15,7-4 14 16,5-10-10-16,27-8 4 15,14-14-5-15,10-12-4 16,11-15-31-16,13-14 5 16,6-12-75-16,39-33-108 15,-21-16-360-15,-16-6-363 0</inkml:trace>
  <inkml:trace contextRef="#ctx0" brushRef="#br0" timeOffset="310">707 717 2002 0,'0'0'527'15,"0"0"-384"-15,0 0-22 16,0 0 88-16,0 0-62 0,0 0-77 16,0 0-34-16,80 2-34 15,-16-2 43-15,14 0-45 16,4 0 0-16,-9 0-7 16,-12-2-26-16,-12-5-98 15,-22-5-160-15,-17 5-366 16,-10 0-830-16</inkml:trace>
  <inkml:trace contextRef="#ctx0" brushRef="#br0" timeOffset="843">2149 361 2023 0,'0'0'572'16,"0"0"-499"-16,0 0-67 15,0 0 78-15,0 0 54 16,0 0-45-16,-79 132-43 16,45-83-27-16,-4-1 19 0,-2-5-41 15,2-7 8-15,4-7 2 16,5-8-10-16,2-8 14 16,6-13-6-16,2 0-8 15,8-15-1-15,3-18-31 16,8-13 5-16,0-9 5 15,0-3 3-15,17 3 17 16,1 7 0-16,1 11 1 16,-7 13 23-16,2 10-22 15,0 11-1-15,2 3 0 16,5 15 0-16,4 23 41 16,1 13-7-16,3 9 5 15,-3 5-7-15,2-2-32 0,-1-6 0 16,-1-9-21-1,4-12-84-15,9-16-182 0,-4-13-378 16,-5-7-1298-16</inkml:trace>
  <inkml:trace contextRef="#ctx0" brushRef="#br0" timeOffset="1031">2309 633 1570 0,'0'0'609'16,"0"0"-531"-16,0 0 78 0,0 0 58 16,0 0-47-16,0 0-88 15,173 43-51-15,-108-35-28 16,23-8-49-16,-16 0-224 16,-17 0-343-16</inkml:trace>
  <inkml:trace contextRef="#ctx0" brushRef="#br0" timeOffset="1231">2547 523 1964 0,'0'0'255'15,"0"0"-111"-15,0 0 98 16,0 0-3-16,5 163-87 0,3-110-107 15,0-3-44 1,-1-2-1-16,4 5-102 0,-2-11-224 16,-2-16-423-16</inkml:trace>
  <inkml:trace contextRef="#ctx0" brushRef="#br0" timeOffset="1884">2993 440 2023 0,'0'0'513'0,"0"0"-452"0,0 0 24 16,0 0 175-16,3 130-85 16,-3-55-75-16,0 12-44 15,0 2-38-15,0 0 25 16,0-5-43-16,0-10-12 15,0-16-3-15,0-17-36 16,-3-19-3-16,-3-17-5 16,1-5 32-16,0-12 3 15,-4-27-25-15,-1-9 25 16,2-14 24-16,0-13-9 16,0-4 9-16,0-6 7 15,3-1 12-15,2-1 29 16,3 10-18-16,0 12 12 0,0 19 3 15,6 18-21 1,15 13-24-16,11 12-16 0,10 3 4 16,9 3 4-16,2 21-10 15,-2 5 18-15,-12 3 0 16,-11-4-8-16,-14 1 7 16,-12-3-28-16,-2-4 29 15,-2-5 2-15,-22-3-1 16,-1-4 0-16,2-5 8 15,4-5-8-15,6 0 22 16,8 0-23-16,5 0 18 16,0 0-18-16,0 0-63 15,23-3 16-15,10 3 37 0,6 0 8 16,2 5-10-16,-1 12 1 16,-8 2-30-16,-3 6 34 15,-7 1-7-15,-6-2 14 16,-11 0 23-16,-5-7-4 15,0-3 35-15,-24-1-18 16,-16-6-35-16,-3-2 27 16,-7-5-22-16,4 0-6 15,3-10-69-15,14-12-180 16,13-4-507-16</inkml:trace>
  <inkml:trace contextRef="#ctx0" brushRef="#br0" timeOffset="2132">3605 133 1590 0,'0'0'852'0,"0"0"-753"15,0 0-32-15,0 0 191 16,0 0-61-16,193 168-18 15,-135-96-72-15,-4 7-50 16,-11 6 12-16,-22-1-46 16,-18 5-23-16,-3 0-11 15,-65 19-98-15,2-23-238 16,-7-21-560-16</inkml:trace>
  <inkml:trace contextRef="#ctx0" brushRef="#br0" timeOffset="2717">1726 0 1612 0,'0'0'301'15,"0"0"-150"-15,0 0-44 16,0 0 96-16,-126 210 2 16,75-68-17-16,13 33-2 15,26 11-56-15,12-32-83 16,26-41-22-16,17-41-25 15,18-10-22-15,65 33-203 16,-12-14-325-16,4-6-180 0</inkml:trace>
  <inkml:trace contextRef="#ctx0" brushRef="#br0" timeOffset="3655">4421 484 1232 0,'0'0'715'15,"0"0"-516"-15,0 0-39 0,0 0 73 16,0 0-58-16,0 0-88 15,0 0-39-15,58-39-33 16,-17 37 7-16,-1 2 15 16,-3 0-7-16,-7 9-6 15,-7 16-24-15,-9 3-13 16,-9 4 7-16,-5 4 0 16,0 0 5-16,0 0-20 15,-13-5-17-15,0-6 7 16,4-11-14-16,7-7 30 15,2-7 9-15,0 0 3 16,0 0-56-16,16-14-40 16,13-13-61-16,9-6 74 0,8-6-6 15,4-2 24-15,-2 5 38 16,-8 4 30-16,-7 9 15 16,-15 6 109-16,-8 9 57 15,-10 8 40-15,0 0-12 16,0 0-69-16,-18 13-27 15,-8 15-82-15,-7 9 16 16,1 8 1-16,5 1-8 16,8 2 2-16,14-4-32 15,5-8-4-15,21-8-6 16,39-8-13-16,89-20-78 16,-9-15-240-16,1-13-2021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1:03.82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32 28 1800 0,'0'0'365'0,"0"0"-214"0,0 0 53 16,0 0 36-16,0 0-114 15,0 0-76-15,0 53-26 16,0 7 42-16,0 20 12 15,0 16-30-15,0 5-3 16,0 0 22-16,-5-7-58 16,0-15-9-16,0-16-1 15,1-17 1-15,4-15 4 16,0-14-4-16,0-10 0 16,0-7 23-16,0 0-23 15,0-12-2-15,0-20 1 0,0-16-2 16,0-15-3-1,0-10 6-15,0-12 0 0,0-11-1 16,-2 0-2-16,-3-1-6 16,2 16 1-1,3 16 8-15,0 21 7 0,0 15-6 16,3 15-1-16,10 5 15 16,6 6-15-16,5 1 0 15,5 2 6-15,9 0-6 16,5 0 33-16,2 2-19 15,6 5 4-15,2-2 9 16,0-5-26-16,-2 0 8 16,-3 0-9-16,-2 0-47 15,-8-3-23-15,-11-3-156 0,-9-2-247 16,-15 8-249-16</inkml:trace>
  <inkml:trace contextRef="#ctx0" brushRef="#br0" timeOffset="236">54 471 2061 0,'0'0'479'15,"0"0"-380"-15,0 0 64 16,0 0 48-16,0 0-63 0,0 0-37 15,0 0-50-15,98 9-9 16,-38-9-52-16,9 0-7 16,28 0-89-16,-18 0-435 15,-17 3-612-15</inkml:trace>
  <inkml:trace contextRef="#ctx0" brushRef="#br0" timeOffset="441">57 868 2611 0,'0'0'500'0,"0"0"-410"16,0 0-12-16,0 0 1 0,0 0-17 15,0 0-47-15,235 24-15 16,-70-24-74-16,-20-5-477 15,-14-14-2046-15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1:14.95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774 0 1943 0,'0'0'232'16,"0"0"-148"-16,0 0-48 15,0 0 146-15,0 0 56 16,0 0-93-16,-86 122-78 16,19-25-25-16,-11 8-7 15,-2 1 42-15,3-5-45 0,5-14-2 16,7-15 7-1,10-19-20-15,6-19 2 0,6-15-17 16,8-17-1-16,9-2 32 16,5-21-33-16,7-25-12 15,9-16 12-15,5-13-14 16,3-7-1-16,25 0 5 16,11 10 10-16,-2 19-9 15,3 20 10-15,-6 20-1 16,4 13 12-16,3 22 7 15,3 29 20-15,7 18 17 16,11 13-6-16,3 5-9 16,9-3-34-16,3-12-6 0,3-12-1 15,1-16-27 1,12-30-83-16,-21-12-241 0,-21-2-562 0</inkml:trace>
  <inkml:trace contextRef="#ctx0" brushRef="#br0" timeOffset="220">1445 495 2417 0,'0'0'317'0,"0"0"-212"0,158 3 74 16,-79-3-7-1,6 0-107-15,1 0-50 0,0 2-15 16,-8-2-8-16,-14 0-246 16,-22 0-399-16,-23 0-1437 0</inkml:trace>
  <inkml:trace contextRef="#ctx0" brushRef="#br0" timeOffset="414">1767 267 2488 0,'0'0'370'15,"0"0"-261"-15,0 0-66 0,0 139 78 16,0-60 8 0,9 8-79-16,5 0-50 0,4-6-12 15,20 9-155-15,-9-23-169 16,0-19-490-16</inkml:trace>
  <inkml:trace contextRef="#ctx0" brushRef="#br0" timeOffset="683">2926 129 750 0,'0'0'2173'0,"0"0"-1939"16,0 138-179-16,-3-6 22 0,-13 46 57 15,3 22 45-15,8-6-65 16,5-18-54-16,0-48-20 16,0-30-40-16,12-28-12 15,4-19-30-15,4-3-67 16,-8-5-64-16,-3-21-291 15,-6-17-405-15,-3-5-1155 0</inkml:trace>
  <inkml:trace contextRef="#ctx0" brushRef="#br0" timeOffset="1124">2949 122 2286 0,'0'0'305'15,"0"0"-106"-15,0 0-107 16,0 0 48-16,0 0 14 16,0 0-79-16,167-111-21 15,-114 111-21-15,0 10-14 16,1 22 28-16,-8 8-41 16,-17 11 0-16,-13 6 25 15,-16-1-31-15,-3-1 14 0,-32-7-14 16,-5-7 7-16,1-12-1 15,1-9-6-15,6-11 0 16,10-7 15-16,12-2-9 16,4 0 9-16,6 0 8 15,0-2-17-15,11-5 6 16,19 2-12-16,9 3-15 16,10 2 14-16,4 7 2 15,7 19-1-15,-2 12 0 16,0 9 1-16,-1 6 33 15,-10 2-19-15,-12 0 12 16,-19-4 27-16,-16-6-13 16,-12-9 32-16,-42-4-32 15,-26-11-35-15,-40-9-5 16,-95-12-1-16,25 0-126 0,-18-2-571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0:07.02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2697 0,'0'0'577'15,"0"0"-479"-15,0 0-98 16,0 0-7-16,0 0-849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1:13.95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866 693 1942 0,'0'0'248'0,"0"0"-248"0,0 0 10 15,164-169 20-15,-106 95 41 16,0-9 15-16,-3-5 3 16,-11 3 18-16,-9 9 58 15,-10 18 35-15,-9 17-34 16,-11 22-37-16,-5 19-41 15,0 21-37-15,-2 61-30 16,-23 48-7-16,4 2 22 16,0-4-36-16,7-20-33 15,9-26-45-15,3 7-135 16,-2 14-286-16,1-26-211 16,-2-21-1124-16</inkml:trace>
  <inkml:trace contextRef="#ctx0" brushRef="#br0" timeOffset="355">0 1267 2606 0,'0'0'311'0,"0"0"-233"15,0 0 0-15,0 0 102 16,0 0-47-16,0 0-87 0,0 0-26 16,163 15-2-16,3-15 9 15,75 0 15-15,36-5-11 16,12-5-11-16,-11 8 4 16,-21 2-23-16,5 0-1 15,-1 2 6-15,2 6 2 16,-15-1-10-16,-17 0 2 15,-29-2 0-15,-49 0 0 16,-45 0 0-16,-48 0-40 16,-25-3-50-16,-35 3-102 15,0-3-366-15,-24-2-408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1:13.34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2270 0,'0'0'228'16,"137"0"-143"-16,-44 0 98 15,17 8-8-15,-1 2-117 16,-7 2-58-16,-5 11-128 16,-25-3-400-16,-35 0-439 0</inkml:trace>
  <inkml:trace contextRef="#ctx0" brushRef="#br0" timeOffset="164">38 398 2753 0,'0'0'333'16,"0"0"-267"-16,0 0 0 15,141 27 24-15,-28-18-31 16,65-9-59-16,-20 0-50 15,-3 0-543-15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1:12.50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472 0 1475 0,'0'0'255'0,"0"0"-178"15,0 0 5-15,0 0 37 16,0 0 25-16,-174 166 2 15,123-101 11-15,3 11-26 16,3 9-17-16,-1 28-2 16,6 31-3-16,6 30-38 0,11 6-13 15,18-33-6 1,5-39-34-16,3-38 11 0,16-7-29 16,13 7 0-16,14 3-11 15,12 5-71-15,14-13-93 16,36-17-105-16,-20-17-347 15,-11-17-837-15</inkml:trace>
  <inkml:trace contextRef="#ctx0" brushRef="#br0" timeOffset="392">1124 413 1453 0,'0'0'904'0,"0"0"-791"16,0 0-112-16,0 0 105 16,-14 176 95-16,4-84-108 15,-1 6-29-15,6 11-27 16,5-4-20-16,0-9 4 15,19-11-20-15,23-22-1 16,20-25 19-16,10-21-13 16,11-17 19-16,5-17-17 15,-5-31-7-15,-6-17 21 0,-15-15-14 16,-13-9 19 0,-23-9 31-16,-18-6 1 0,-8 3 45 15,-8 7-68-15,-18 19-15 16,-2 22 6-16,2 28-27 15,-4 25-163-15,7 18-398 16,7 14-520-16</inkml:trace>
  <inkml:trace contextRef="#ctx0" brushRef="#br0" timeOffset="664">2054 269 1945 0,'0'0'692'16,"0"0"-665"-16,0 0 4 15,120 132 126-15,-53-47 28 16,14 13-52-16,5 10-59 16,-7 3 8-16,-12 0-67 15,-24 0-5-15,-26-5 11 16,-17-8-15-16,-28-9-6 15,-30-9-17-15,-9-13-21 16,-3-16-21-16,1-28-98 16,16-15-217-16,18-8-450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1:30.47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1146 761 1031 0,'0'0'298'15,"0"0"-112"-15,0 0 14 16,0 0-60-16,0 0-5 15,0 0-58-15,-16 0 19 16,5 0 34-16,1 0-25 16,1 0-14-16,2 0-5 15,0 0-12-15,2 0 29 16,3 0-33-16,2 0 12 16,0 0 13-16,0-2-37 0,0-6-21 15,0-2-28-15,0-4-3 16,0-2-9-16,0-4 3 15,2-2 0-15,12 1-4 16,2-1 4-16,5 3-1 16,3 2-11-16,6 5 12 15,7 7-15-15,0 5 12 16,6 0-9-16,0 32 11 16,0 16-4-16,-8 14 5 15,-9 15 0-15,-13 5 0 16,-13 2 31-16,0 3-31 15,-34-6 23-15,-15-6 20 16,-9-5-14-16,-14-10 8 16,-4-9-7-16,4-15-10 0,5-17 31 15,9-9-20-15,12-10 3 16,14 0 11-16,11-17-18 16,10-5 3-16,8-4-30 15,3-4-1-15,11 2-7 16,17 1-8-16,9 6-2 15,5 9 7-15,7 9 4 16,1 3-5-16,4 13 6 16,-3 15 6-16,2 4-1 15,-5-1 0-15,1-5 1 16,-5-7-7-16,5-9-1 0,2-10-28 16,20-26-188-1,-9-18-477-15,-11-6-962 0</inkml:trace>
  <inkml:trace contextRef="#ctx0" brushRef="#br0" timeOffset="693">1586 183 1610 0,'0'0'254'0,"0"0"-194"16,0 0 21-16,0 0 100 15,-181-115 15-15,125 93-44 16,-8 3-14-16,-8 2-35 15,-4 9 13-15,-7 8-80 16,-5 0-7-16,-5 10 5 16,-6 24 8-16,-3 17-9 15,3 11-33-15,1 13 8 16,4 9 35-16,8 5-43 16,5 7 0-16,16 6 14 0,5 20-7 15,16 25 14-15,16 22-9 16,15-16 29-16,13-30 4 15,0-34-44-15,11-22 24 16,15 13-1-16,12 11-16 16,7 5 5-16,11-1-11 15,8-7-2-15,6-3 17 16,8-9-15-16,7-8-2 16,8-10 1-16,12-13 0 15,7-11 12-15,6-12-13 16,21-15 0-16,26-7 16 15,25-29-16-15,3-33 0 16,-35-6-1-16,-40 1 0 16,-44 9 0-16,-9 3-19 15,2-15 11-15,2-9 8 0,-4-20-12 16,-16-21 13-16,-14-39 1 16,-21-51 5-16,-14-21 34 15,-22 5-14-15,-31 24-7 16,-3 58 17-16,3 38-10 15,7 36 10-15,6 22 6 16,-8 4-33-16,-35-4-9 16,5 10-239-16,3 11-1637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1:59.64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0 294 2458 0,'0'0'282'16,"0"0"-214"-16,0 0 59 15,0 0 54-15,0 0-77 16,0 0-72-16,0 0-31 0,35-147 15 16,11 104-16-1,5 2 0-15,0 7-1 0,-1 15 1 16,-2 12-9-16,-5 7 8 15,-1 12 1-15,-1 26 26 16,-1 10-12-16,-1 10-4 16,2 2 18-16,-1-2-26 15,0-10 5-15,1-11-7 16,-2-11 2-16,1-14 10 16,1-12-12-16,1 0 0 15,-1-15 5-15,-1-18-5 16,-1-10-6-16,5-10-52 15,14-39-100-15,-7 13-393 16,-5 7-750-16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2:02.69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0 180 2442 0,'0'0'302'0,"0"0"-302"15,0 0 15-15,0 0 114 0,101-146-34 16,-52 126-29-16,4 11-48 16,3 9-12-16,-3 22 103 15,-2 31-73-15,-5 12-3 16,-1 9 23-16,0-4-27 15,-2-8 0-15,0-14-16 16,3-16-13-16,1-20 42 16,4-12-42-16,8-24-50 15,32-58-107-15,-13 5-537 16,-11 2-992-16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2:03.12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8 282 1991 0,'0'0'691'0,"0"0"-615"15,0 0-64-15,0 0 77 16,0 0 128-16,0 156-73 16,0-48-62-16,0 1-31 0,0 6-2 15,14 3-10-15,15-22-24 16,21 3-3-16,20-25-12 15,16-23-1-15,10-29 1 16,6-22-13-16,-7-17 5 16,-9-36-10-16,-13-19 5 15,-12-34 13-15,-18-31 10 16,-26-31 29-16,-17 14 12 16,0 36-28-16,-23 40-6 15,0 43-17-15,-1 3-29 16,-1 18-40-16,4 7-193 15,5 7-739-15</inkml:trace>
  <inkml:trace contextRef="#ctx0" brushRef="#br0" timeOffset="308">1906 73 2039 0,'0'0'636'16,"0"0"-556"-16,0 0-52 0,0 0 107 16,-187 151 56-16,110-2-15 15,-9 49-43-15,14 16-51 16,26-17-8-16,33-48-4 15,13-53-46-15,6-33-24 16,26-17-27-16,13-3-49 16,17-11-25-16,47-32-134 15,-12 0-249-15,-14-30-581 0</inkml:trace>
  <inkml:trace contextRef="#ctx0" brushRef="#br0" timeOffset="529">1979 707 2904 0,'0'0'274'0,"0"0"-274"15,0 0 0-15,0 0 13 16,184-16 26-16,-106 2-39 15,1 4-173-15,13 5-367 16,-22 2-197-16,-20 3-972 0</inkml:trace>
  <inkml:trace contextRef="#ctx0" brushRef="#br0" timeOffset="812">2810 715 1181 0,'0'0'1031'0,"0"0"-904"15,0 0-56-15,0 0 51 16,99-132-8-16,-66 76-39 16,1-1-24-16,-5-1 47 15,-2 5 1-15,-8 9 29 16,-6 11-26-16,-5 13-1 16,-8 13 14-16,0 7-25 15,0 5-38-15,0 34-19 16,0 19 5-16,-5 16 20 15,-9 18-28-15,7 4-21 16,-2 0 9-16,7-7-18 0,2-7-13 16,0-12-47-16,11-8-114 15,7-19-202-15,1-18-410 0</inkml:trace>
  <inkml:trace contextRef="#ctx0" brushRef="#br0" timeOffset="1012">3634 958 2445 0,'0'0'489'0,"0"0"-417"16,0 0 34-16,48 142 18 15,-45-92-34-15,-3-1-36 16,0-1-54-16,-16-10-67 0,-3-11-273 15,3-16-496-15</inkml:trace>
  <inkml:trace contextRef="#ctx0" brushRef="#br0" timeOffset="1307">4337 503 2602 0,'0'0'289'0,"0"0"-241"16,69-128-13-16,-41 71 77 15,-7-4 42-15,-3 6-40 16,-8 12-68-16,-3 14-1 16,-5 17 39-16,-2 12 9 15,0 19-37-15,-5 39-41 16,-9 24 6-16,-2 16 15 15,5 13-35-15,4 2-1 16,4-7 0-16,3-12-35 16,0-17-53-16,5-19-70 15,16-24-201-15,-5-22-508 0</inkml:trace>
  <inkml:trace contextRef="#ctx0" brushRef="#br0" timeOffset="1529">4762 0 2801 0,'0'0'328'0,"0"0"-202"16,139 135 59-16,-69-48 31 15,2 11-90-15,-3 13-45 16,-2 19-24-16,-25 24-49 15,-42 22-8-15,-21-3-75 16,-35-48-142-16,-11-39-632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2:02.10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48 2096 0,'0'0'308'0,"0"0"-149"16,0 0-8-16,0 0 15 15,0 0-75-15,0 0-43 16,0 0-2-16,166 79 59 16,-75-16-48-16,6 4-20 15,-4 3 11-15,-8-5-48 16,-7-5 0-16,-11-10-6 16,-11-9-96-16,0-14-166 15,-15-10-378-15,-15-17-480 0</inkml:trace>
  <inkml:trace contextRef="#ctx0" brushRef="#br0" timeOffset="238">1134 0 2097 0,'0'0'348'0,"0"0"-213"16,-61 135 94-16,-6-30 5 15,-27 44-46-15,-27 37-101 16,-1 6-39-16,20-35-20 16,35-44-27-16,30-51 21 15,13-16-22-15,3-3-16 16,3-4 16-16,6-8-74 16,12-31-129-16,3 0-300 0,18-19-432 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2:00.07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0 316 2248 0,'0'0'341'0,"0"0"-262"15,0 0 86 1,0 0 25-16,0 0-109 0,0 0 13 15,0 168-19-15,3-77-34 16,8 10 8-16,7 10-30 16,11-5 14-16,14-5-24 15,8-12-9-15,7-22 0 16,9-21-1-16,5-22-12 16,1-24 12-16,-1-12-2 15,-7-38 2-15,-9-23 1 16,-5-35 0-16,-19-34 34 15,-16 8 2-15,-11 13 14 16,-5 28-2-16,-9 35-5 16,-9 10 8-16,-1 9-49 15,5 20-2-15,9 14-78 0,5 8-196 16,0 18-651-16,19 6-721 16</inkml:trace>
  <inkml:trace contextRef="#ctx0" brushRef="#br0" timeOffset="291">1989 2 2297 0,'0'0'534'15,"0"0"-534"-15,0 0 10 16,-187 181 104-16,102-30 103 16,-15 64-90-1,10 16-21-15,28-14-47 0,27-54-4 16,30-64-20 0,5-34-26-16,10-15-9 0,25 1-39 15,11-3-44-15,42-17-16 16,-10-19-236-16,-11-12-578 0</inkml:trace>
  <inkml:trace contextRef="#ctx0" brushRef="#br0" timeOffset="631">2323 145 2822 0,'0'0'332'0,"0"0"-266"16,0 0-25-16,-141 120 68 15,90-39-12-15,5 18-49 16,11 10-30-16,17 1-3 16,13-3-15-16,5-14-14 15,26-20-14-15,20-28-41 16,12-28 34-16,6-17-10 15,-2-37 44-15,-6-30 1 0,-7-19 0 16,-17-15 29 0,-14-5 29-16,-15 2-16 0,-3 13-9 15,-8 18-33-15,-11 23-15 16,9 36-85-16,4 12-428 16,3 2-789-16</inkml:trace>
  <inkml:trace contextRef="#ctx0" brushRef="#br0" timeOffset="826">2954 965 2519 0,'0'0'548'0,"0"0"-503"15,0 0-15-15,0 0 77 16,-50 166-58-16,10-111-46 15,-6 1-3-15,0-13-241 16,14-14-489-16,13-19-1407 0</inkml:trace>
  <inkml:trace contextRef="#ctx0" brushRef="#br0" timeOffset="1096">3415 756 1950 0,'0'0'624'16,"0"0"-533"-16,0 0 25 0,111-166 142 15,-81 115-16-15,-4 3-92 16,-4 12-59-16,-9 12 1 16,-5 14-31-16,-3 10-7 15,-2 17-25-15,-3 32-29 16,4 20 41-16,-4 18-41 15,0 9 1-15,0 0-3 16,0-7-50-16,-7-12-98 16,2-19-83-16,5-19-361 15,0-25-412-15</inkml:trace>
  <inkml:trace contextRef="#ctx0" brushRef="#br0" timeOffset="1329">4028 0 2663 0,'0'0'304'16,"0"0"-168"-16,0 0 59 16,180 173-17-16,-99-45-38 15,-4 33-38-15,-18 22-39 16,-35 0-53-16,-24-10 4 15,-48-16-14-15,-13-30-62 16,-36-4-119-16,19-39-298 0,3-26-576 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1:58.81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250 46 2177 0,'0'0'316'15,"0"0"-211"-15,0 0-1 16,0 0 61-16,0 0-2 16,0 0-21-16,-14 0-97 15,17 21-45-15,40 42 6 0,34 60 30 16,25 50 85 0,13 22-70-16,-13-24-32 0,-26-51 29 15,-14-50-33-15,-1-15 11 16,9 3-16-16,8-3-10 15,-1-2 19-15,-15-17-19 16,-16-11 0-16,-20-13-9 16,-13-7-25-16,-10-5-58 15,-3-13-62-15,0-13-308 16,-16-10-399-16</inkml:trace>
  <inkml:trace contextRef="#ctx0" brushRef="#br0" timeOffset="315">1463 0 2212 0,'0'0'312'0,"0"0"-157"15,0 0-1-15,0 0 31 16,0 0-85-16,-144 70-1 15,47 12-43-15,-39 41-7 16,-38 40 6-16,-10 10-23 16,26-23 1-16,37-40-15 15,42-37-17-15,3-11 7 16,2 0-8-16,-1 3 0 16,9-7-7-16,20-17 7 15,22-19-21-15,15-15-59 16,9-7-132-16,38-24-265 0,10-15-224 15,5-6-1172-15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0:05.89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1107 1679 0,'0'0'262'0,"0"0"-227"0,0 0-20 15,0 0 124-15,0 0-3 16,0 0-74-16,206-135-31 16,-116 64-18-16,6-16-5 15,-7-13 7-15,-5-8-9 16,-19-7 19-16,-23 0-25 16,-21 9 45-16,-21 14 53 15,0 18 28-15,-18 17 1 16,-24 26-42-16,-6 19-20 15,-9 12 35-15,-6 21-40 16,1 45-20-16,3 49-7 16,11 49-13-16,21 48 19 15,20 11-30-15,7-29 0 0,7-53 4 16,17-50-13-16,9-23-6 16,17-7-19-16,11-7-29 15,19-18 6-15,6-29-44 16,4-7-11-16,-1-39 20 15,-9-29-15-15,-14-14 57 16,-12-2 32-16,-18 0 9 16,-16 16 59-16,-13 19 50 15,-7 23 45-15,0 20 13 16,0 6-97-16,-15 28-34 16,3 25-36-16,4 15 1 15,8 7-2-15,0-8 1 16,32-7-13-16,12-20-25 0,8-19-37 15,4-16-9-15,-5-5-4 16,0-32 19-16,-6-21 47 16,-7-8 8-1,-11-3 14-15,-6 9 29 0,-10 13 37 16,-7 9 47-16,-4 22 10 16,0 11-58-16,0 0-21 15,0 11-44-15,3 31 2 16,3 4-2-16,12 3-20 15,6 1-102-15,8-4-152 16,29 4-308-16,-5-11-61 16,-5-17-936-16</inkml:trace>
  <inkml:trace contextRef="#ctx0" brushRef="#br0" timeOffset="570">2159 1056 1813 0,'0'0'560'0,"0"0"-376"16,0 0 80-16,0 0 20 15,0 0-119-15,-180-55-65 16,121 55-36-16,-2 5-25 16,5 30 27-16,8 4-43 15,18 12-13-15,19 2 1 0,11-4-11 16,14-1-2-1,34-12-28-15,15-11-27 0,5-13 18 16,-2-12-46-16,-4 0 7 16,-14-4 48-16,-11-19-11 15,-11 4 41-15,-17 10 1 16,-2 9 23-16,-4 0 34 16,2 5-44-16,-2 30 26 15,10 5 9-15,8 1-48 16,7-1-1-16,12-12-22 15,13-12-38-15,10-14 26 16,-6-2-10-16,2-15-59 16,-11-28 28-16,-9-19-16 15,-12-20 65-15,-6-14 17 16,-7-15 9-16,-7-14 20 0,-1-5 5 16,2 2 4-16,-5 17 75 15,4 24-26-15,-4 31 8 16,0 32 6-16,0 24-23 15,2 9-21-15,-2 55-22 16,4 30-8-16,-1 24 39 16,-1 12-44-16,1 9-6 15,1-7-7-15,4-8 0 16,5-16-6-16,2-17-18 16,2-21-66-16,4-12-56 15,-3-22-343-15,-14-17-359 0</inkml:trace>
  <inkml:trace contextRef="#ctx0" brushRef="#br0" timeOffset="737">2594 1097 2072 0,'0'0'384'16,"0"0"-229"-16,0 0 98 15,0 0-48-15,197-78-139 16,-116 53-66-16,-1 3-18 15,-4 7-212-15,-20 6-519 16,-29 6-1260-16</inkml:trace>
  <inkml:trace contextRef="#ctx0" brushRef="#br0" timeOffset="967">1896 696 476 0,'0'0'1734'15,"0"0"-1473"-15,0 0-156 16,0 0 111-16,155-170-14 16,-92 130-88-16,-1 11-72 15,-7 14-42-15,-11 15-2 16,-5 34-77-16,-15 28-224 15,-10 3-482-15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2:18.54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383 624 1672 0,'0'0'253'0,"0"0"-141"15,0 0 69-15,0 0 0 16,0 0-25-16,0 0-80 15,-27-41-2-15,13 24 37 16,-5 3 5-16,-2 2-17 0,-9 5 12 16,-1 7-41-16,-9 0-11 15,-5 14-59-15,-1 22-1 16,3 15 1-16,8 9-10 16,14 5 10-16,13-2-1 15,8-6-13-15,8-9-4 16,22-7 17-16,9-12-25 15,10-15-52-15,1-9 1 16,1-5 12-16,-2-17 2 16,-10-19 59-16,-6-7-10 15,-10-5 28-15,-7 5 4 16,-7 9 40-16,-4 10 33 0,-5 12 44 16,0 9-61-16,0 3-12 15,0 0-26-15,0 22-36 16,0 14-6-16,0 7 0 15,5 5-4-15,4 0-38 16,7-6-70-16,18-14-168 16,-4-13-355-16,-4-15-450 0</inkml:trace>
  <inkml:trace contextRef="#ctx0" brushRef="#br0" timeOffset="299">602 0 1765 0,'0'0'775'0,"0"0"-708"16,0 0-52-16,0 0 10 16,0 0 102-16,163 97 7 15,-101-42-81-15,5 12 23 16,-4 16-28-16,-3 10-12 15,-12 32 21-15,-22 27-57 16,-21-10-14-16,-5-14 13 16,-26-22-35-16,-22-27 9 15,-11 5-9-15,-10 2-18 16,-1-13 5-16,6-18-68 16,7-19-63-16,17-16-186 15,19-20-436-15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2:19.34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130 640 2038 0,'0'0'279'16,"0"0"-196"-16,0 128-32 0,-5-5 85 15,-8 35 11-15,-4 13-32 16,8-29-49-16,6-41-44 16,3-46-22-16,0-14 14 15,0-5-14-15,0 0-100 16,5-9-54-16,6-27-164 16,-1 0-196-16,-5-8-608 0</inkml:trace>
  <inkml:trace contextRef="#ctx0" brushRef="#br0" timeOffset="299">0 705 1328 0,'0'0'354'0,"0"0"-200"16,5-123-34-16,16 78 56 16,14 6 22-16,8 5-88 15,15 11-22-15,12 3-54 16,8 13-4-16,10 7-5 15,0 0-10-15,-2 27 6 16,-12 16 6-16,-14 12 10 16,-23 8 5-16,-23 4-24 15,-14 0 10-15,-28-5 21 16,-25-1-3-16,-17-11 22 16,-10-6-34-16,-6-10-4 15,4-13-9-15,9-11-14 0,17-10-14 16,24 0-65-16,32-36-156 15,0-7-315 1,27-1-778-16</inkml:trace>
  <inkml:trace contextRef="#ctx0" brushRef="#br0" timeOffset="615">1812 416 2174 0,'0'0'236'0,"0"0"-191"15,-158 94 52-15,68 10 84 16,-14 57 51-16,0 53-50 15,18 15-78-15,38-39-47 16,34-53 5-16,14-60-56 16,27-22-6-16,22 1-6 15,20-1-79-15,22-2-33 16,59-25-193-16,-23-15-367 16,-11-13-452-16</inkml:trace>
  <inkml:trace contextRef="#ctx0" brushRef="#br0" timeOffset="919">2665 582 2564 0,'0'0'306'0,"0"0"-208"16,0 0-90-16,0 0 49 16,0 0 67-16,0 0 11 15,126 207-28-15,-53-89-83 16,-4-7-10-16,8 2 19 0,4-5-26 16,-9-24 2-1,8-2-9-15,-8-15-11 0,-11-16-45 16,-31-15-162-16,-17-12-432 15,-13-12-551-15</inkml:trace>
  <inkml:trace contextRef="#ctx0" brushRef="#br0" timeOffset="1167">2559 1595 1502 0,'0'0'1086'16,"0"0"-917"-16,0 0-128 0,0 0 16 16,0 0 105-16,130-166-62 15,-47 78-45-15,14-14-25 16,4-11-18-16,4 0 3 16,-4 0-5-16,-13 11-9 15,-16 16-2-15,-18 16-116 16,-27 17-164-16,-20 23-361 15,-7 8-1430-15</inkml:trace>
  <inkml:trace contextRef="#ctx0" brushRef="#br0" timeOffset="1634">3500 46 2316 0,'0'0'288'0,"0"0"-207"15,0 0-40-15,0 0 43 16,0 0 10-16,144-46-54 16,-91 46-29-16,1 9 1 15,-14 16-11-15,-13 3-1 16,-14 4 9-16,-13-1-8 0,0-2 26 15,-11-3-20 1,-10-6 8-16,-3-6 19 0,6-4-32 16,4-5 11-16,5-3 4 15,9-2-17-15,0 0 0 16,0 4-16-16,25 4-66 16,10 4 81-16,7 5-12 15,4 4 13-15,-6 6-8 16,-6 2 8-16,-11 2 6 15,-16 0 21-15,-7 3 9 16,-5-5 19-16,-33-5-23 16,-7-3 23-16,-8-6 8 15,-1-5-10-15,4-3 21 16,4-7-62-16,13 0-10 0,12 0-4 16,21 0-135-1,0 3-194-15,0-3-703 0</inkml:trace>
  <inkml:trace contextRef="#ctx0" brushRef="#br0" timeOffset="2094">5138 657 1957 0,'0'0'327'16,"0"0"-245"-16,0 0 74 15,0 0 154-15,0 0-86 16,0 0-155-16,-136 91-27 15,53-33 38-15,-15 12-1 16,-15 7-12-16,-5 2-32 16,3 1-25-16,17-10 29 15,20-15-31-15,29-17 1 16,28-14 9-16,21-7-17 16,0-2 8-16,28-1-3 15,16 7-6-15,18 2 48 16,10 3-41-16,9-2-7 0,4 2 0 15,-2-2 1 1,-1 1 10-16,-8 1-11 0,-5-2-37 16,-11-3-49-16,7-1-248 15,-17-8-508-15,-13-9-1303 0</inkml:trace>
  <inkml:trace contextRef="#ctx0" brushRef="#br0" timeOffset="3069">5601 1020 1822 0,'0'0'325'0,"0"0"-210"16,0 0-66-16,0 0 65 16,0 0 33-16,0 0-77 15,123-142-13-15,-86 130-6 16,4 10-7-16,-1 2 48 15,-3 19-12-15,-7 22-20 16,-7 14-2-16,-12 8-57 0,-11 9 23 16,0 2-24-1,-16-1 0-15,-14-8-6 0,2-12-10 16,1-15-19-16,11-14 34 16,4-16-12-16,10-8 4 15,2-12-65-15,0-24-23 16,16-13 48-16,14-6-54 15,9-3-65-15,7 3 34 16,-3 6-29-16,0 11 54 16,-3 9 16-16,-8 8 22 15,-5 8 33-15,-8 6-44 16,-3 5-5-16,-9 2-2 16,-4 0-27-16,1 0 49 15,-4 0 31-15,0 0 36 16,0 0 0-16,0 0 0 15,2 0 26-15,-2 0 46 0,2 0-3 16,3 0 21-16,4-5-9 16,4-2-58-16,5-5 19 15,7-2-32-15,-1-1-9 16,3 1 16-16,-6 2-10 16,0 0 31-16,-7 2 41 15,-3 2 33-15,-9 6 80 16,-2 2-13-16,0 0 26 15,-5 0 19-15,-20 7-131 16,-9 15-51-16,-6 7-12 16,-3 12 9-16,0 5 40 15,6 4-22-15,5 1-27 0,13-1 24 16,8-4-32-16,11-3-4 16,0-4-12-16,14-6-5 15,23-3 25-15,9-7-26 16,12-8-15-16,9-5 14 15,0-10-27-15,0 0-75 16,5-30-115-16,-19-3-394 16,-18-1-440-16</inkml:trace>
  <inkml:trace contextRef="#ctx0" brushRef="#br0" timeOffset="3445">6547 291 2476 0,'0'0'344'15,"0"0"-265"-15,0 0-69 16,0 0 97-16,0 0 47 16,183 132-82-16,-100-54-30 15,2 13-14-15,8 32-1 16,0 28 46-16,-12 37-47 0,-19 6-11 16,-36-32 33-16,-23-42-39 15,-3-52 10-15,-22-18-19 16,-17 0 0-16,-12 3-21 15,-11 1 2-15,1-18-98 16,-3-26-60-16,15-10-350 16,20 0-358-16</inkml:trace>
  <inkml:trace contextRef="#ctx0" brushRef="#br0" timeOffset="3689">7882 1167 2586 0,'0'0'620'16,"0"0"-620"-16,0 0-2 15,0 0-5-15,162-7 7 16,-105 7 7-16,4 0-7 15,4 0-211-15,2 5-74 16,-19 7-447-16,-22-1-1143 0</inkml:trace>
  <inkml:trace contextRef="#ctx0" brushRef="#br0" timeOffset="3851">7970 1542 2859 0,'0'0'457'0,"0"0"-419"16,0 0 4-16,187-7-25 16,-90-3-17-16,44 3-6 15,-18 0-474-15,-24 3-813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2:26.07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0 171 1964 0,'0'0'239'0,"0"0"-169"15,0 0-56-15,0 0-14 0,0 0 113 16,0 0-14-16,76 106-26 16,-39-56 1-16,7-2-42 15,7-2-13-15,11-7-12 16,13-13 1-16,8-12 55 15,7-14-50-15,10 0-1 16,4-24 16-16,9-19-27 16,26-17-1-16,21-19-30 15,-10 6-24-15,-16 8 53 16,-17 15-31-16,-19 16 10 16,18 3 22-16,13 5-12 15,-2 14 12-15,-4 9-6 16,0 3 6-16,-5 10-6 0,-3 13 6 15,-3 9 0 1,-2 1 9-16,2 6 10 0,6 0 29 16,23 1 4-16,30-4-36 15,25-4 14-15,-17-10-30 16,-40-11 0-16,-40-8 10 16,-30-3-10-16,10 0 0 15,14 0-1-15,13-8 1 16,5-13 4-16,0-8-4 15,5-2-1-15,-5-1 0 16,-3 6 1-16,-10 7 0 16,-9 11-9-16,-3 8 9 15,-4 0 17-15,3 22-16 16,10 9 31-16,25 9 41 16,33-2-4-16,34-7-17 0,10-12-34 15,-12-16-7-15,-23-3 1 16,-19-3-12-16,-2-14 0 15,-20 3 0-15,-20-3 0 16,-26 5-1-16,-16-3-11 16,0 4-14-16,-9-1-35 15,-4-3-63-15,-25 3-40 16,-9 5-180-16,-12-2-738 0</inkml:trace>
  <inkml:trace contextRef="#ctx0" brushRef="#br0" timeOffset="752">1415 1095 1625 0,'0'0'772'15,"0"0"-643"-15,0 0-88 16,0 0 32-16,-9 200 105 15,7-66-18-15,2-4-103 16,-3-9-22-16,3-21 12 16,0-27-38-16,0-3-3 0,0-5-6 15,0-24 0 1,0-20 9-16,3-16-9 0,2-5 0 16,1-14 28-16,2-28-28 15,0-20-1-15,0-20-16 16,-6-33 17-16,-2-34-10 15,0-27 10-15,-7 15 0 16,-4 33 7-16,3 46 4 16,8 32 10-16,0 6 30 15,0 6-23-15,16 4 20 16,8 15-48-16,8 10 0 16,10 9 20-16,9 0-12 0,6 9 6 15,6 12-13 1,4 1 5-16,11 0 12 0,8-10-18 15,7-5 0-15,6-7 0 16,1 0 2-16,-10 0 9 16,-16-12-11-16,-14 0-66 15,-23 5-61-15,-32 7-205 16,-5 0-302-16,-13 0-446 0</inkml:trace>
  <inkml:trace contextRef="#ctx0" brushRef="#br0" timeOffset="997">1399 1496 2264 0,'0'0'351'15,"0"0"-244"-15,0 0-33 16,0 0 70-16,0 0 32 15,0 0-60-15,0 0-44 16,136 0 5-16,-72 0-56 16,9 0-20-16,9 0-1 15,36 3-66-15,-22 2-284 16,-19 0-811-16</inkml:trace>
  <inkml:trace contextRef="#ctx0" brushRef="#br0" timeOffset="1529">2080 2570 2400 0,'0'0'342'0,"0"0"-264"16,0 0-39-1,0 0 152-15,102 149-65 0,-45-77-24 16,3 8-37-16,10-1-33 16,-3-2-4-16,-3-9-17 15,-5-11-1-15,-13-11 7 16,-12-13-17-16,-8-11-48 16,-6-17-154-16,-7-5-336 15,-5 0-129-15</inkml:trace>
  <inkml:trace contextRef="#ctx0" brushRef="#br0" timeOffset="1778">2789 2601 1862 0,'0'0'818'0,"0"0"-709"0,0 0-78 16,-177 154 113-16,89-74 26 15,-14 9-38-15,-7 2-81 16,0 1-40-16,4-6 15 16,11-11-26-16,20-12 0 15,17-18 3-15,17-16-3 16,19-15-34-16,13-14-66 16,16-12-158-16,22-19-331 15,7-7-372-15</inkml:trace>
  <inkml:trace contextRef="#ctx0" brushRef="#br0" timeOffset="2268">2949 2356 2065 0,'0'0'325'16,"0"0"-224"-16,0 0-95 16,0 0 92-16,0 0 51 15,139-29-87-15,-99 29-32 16,1 9-4-16,-13 13-10 16,-8 2 26-16,-15 5-21 0,-5 0 39 15,0 0 14-15,-21-3-30 16,-4-4 4-16,2-7-11 15,4-3-11-15,5-8 17 16,10-1-38-16,4-3-4 16,0 0-2-16,0 0 1 15,12 0-1-15,10 0-6 16,7 7 7-16,-2 5-9 16,3 7 9-16,-4 5-5 15,-1 5 5-15,-9 5 0 16,-6-3 0-16,-8 0 0 15,-2-4 27-15,0-8 37 16,-21-2-37-16,-11-2 8 0,-10-1-10 16,-9 0-8-1,-11-2 4-15,-3 0-21 0,5-2 1 16,4-3-1-16,15-7-102 16,15 0-208-16,12-12-607 0</inkml:trace>
  <inkml:trace contextRef="#ctx0" brushRef="#br0" timeOffset="2677">4080 628 1921 0,'0'0'238'16,"-122"217"-135"-16,36-23 84 0,-2 32 102 15,26-4-20-15,35-34-139 16,27-58-75-16,0-41-36 16,27-34-18-16,19-16-2 15,15-8-106-15,52-14-163 16,-9-5-360-16,-19-12-942 0</inkml:trace>
  <inkml:trace contextRef="#ctx0" brushRef="#br0" timeOffset="3126">4270 1314 2295 0,'0'0'342'0,"0"0"-248"15,0 0-39-15,0 0 124 16,0 0-19-16,0 0-106 16,171-55-45-16,-125 78 9 15,-9 16-17-15,-13 12 0 16,-15 9 5-16,-9 9-6 16,-6 4 0-16,-23-3-21 15,-1-8-54-15,3-14-25 16,11-17-42-16,11-18 13 15,5-13-23-15,5-18 36 16,30-22 15-16,10-16-75 16,9-6 35-16,-1 2 69 0,-7 2 63 15,-11 12 9-15,-12 15 162 16,-12 9 120-16,-8 13 53 16,-3 9-73-1,0 0-66-15,-14 24-78 0,-12 14-63 16,-1 13 17-16,1 4-7 15,10 0-16-15,7-2 5 16,9-7-45-16,9-5-4 16,26-7-5-16,9-8-29 15,13-12-2-15,36-14-113 16,-15-7-340-16,-14-14-346 0</inkml:trace>
  <inkml:trace contextRef="#ctx0" brushRef="#br0" timeOffset="3395">4941 905 2581 0,'0'0'312'0,"0"0"-224"16,0 0 14-16,0 0 96 15,179 63-10-15,-104-11-84 16,5 16-13-16,5 13-14 16,-9 13-34-16,-9 24 7 15,-30 27-50-15,-29-13-10 0,-8-17 10 16,-35-16-106-16,-58-3-109 16,7-14-345-16,-4-10-664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2:46.51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385 223 1420 0,'0'0'374'0,"0"0"-269"16,0 0 10-16,0 0 49 15,0 0 54-15,0 0-4 16,-11-17-73-16,11 17-2 15,0 0-66-15,0 17-43 16,0 31 18-16,0 43 58 16,3 54 2-16,-3 52-37 15,0 13-21-15,0-37 24 16,0-51-56-16,0-54-11 0,0-22-6 16,0 2-1-1,0 0 0-15,0-4 0 0,0-14-51 16,0-12-72-16,-10-18-238 15,-6-8-400-15,2-18-1293 0</inkml:trace>
  <inkml:trace contextRef="#ctx0" brushRef="#br0" timeOffset="392">0 332 1945 0,'0'0'279'0,"0"0"-174"15,0 0-50-15,0 0 131 16,0 0 0-16,155-138-78 16,-88 97-26-16,13 1-57 15,8 3-19-15,7 6 38 16,6 5-35-16,3 14-9 15,1 12 0-15,-7 0 0 16,-9 31 24-16,-17 19-22 16,-19 18-2-16,-21 9 36 15,-22 7-21-15,-10 3 6 16,-31-6-11-16,-26-3 1 0,-15-11 29 16,-5-14-27-1,-3-15-12-15,2-14 25 0,8-17-19 16,14-7-6-16,14 0-1 15,15-23-4 1,20-7-38-16,14-23-238 0,28 5-544 16,8 5-1154-16</inkml:trace>
  <inkml:trace contextRef="#ctx0" brushRef="#br0" timeOffset="694">2128 4 2340 0,'0'0'273'0,"0"0"-193"15,0 0-32-15,-216 114 130 16,122 20 7-16,1 61-51 15,12 36-7-15,30-2-81 16,28-25-2-16,20-62-26 16,3-38-18-16,10-33 17 15,23-10-17-15,15 1-25 16,14-2-68-16,50-4-169 16,-13-25-393-16,-11-19-1630 0</inkml:trace>
  <inkml:trace contextRef="#ctx0" brushRef="#br0" timeOffset="997">2687 115 2629 0,'0'0'291'0,"0"0"-261"16,0 0 11-16,0 0 110 15,142 209 3-15,-64-79-34 16,-1-2-77-16,-5-11-16 16,-3-15-7-16,-9-23 31 0,4 3 4 15,6 4-55-15,-7-16-8 16,-9-12-26-16,0-15-98 15,-15-16-186-15,-17-13-471 0</inkml:trace>
  <inkml:trace contextRef="#ctx0" brushRef="#br0" timeOffset="1285">2682 1292 2431 0,'0'0'298'15,"0"0"-222"-15,0 0 25 16,155-145 98-16,-45 56-80 16,45-31-58-16,29-32-47 15,-10 10-13-15,-40 29 0 16,-51 36 0-16,-41 34 14 15,-7 2-15-15,-8 5 1 16,-11 4-1-16,-16 16-21 16,-11 14-155-16,-21 2-570 15,-3 0-1479-15</inkml:trace>
  <inkml:trace contextRef="#ctx0" brushRef="#br0" timeOffset="1759">5029 264 1957 0,'0'0'273'0,"0"0"-194"16,0 0 125-16,0 0 51 16,0 0-73-16,-208 138-90 15,120-83-39-15,-9 5 51 16,-1 0-58-16,4-2-13 15,17-12 15-15,23-13-23 16,22-13 25-16,18-13-19 16,14-3-11-16,0 1 28 15,19 2-48-15,16 10 1 16,11 8 23-16,4 6-16 0,4 9 13 16,2 6-5-1,-1 7-2-15,-1 3 31 0,3-1-39 16,-1-2-6-16,-3-7 0 15,3-11-25-15,8-13-75 16,-10-12-225-16,-13-10-722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2:53.41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30 0 803 0,'0'0'270'0,"0"0"-69"16,0 0 10-16,0 0 16 16,0 0-42-16,0 0-31 15,-14 0-16-15,5 0 67 16,4 0-36-16,3 0-22 15,2 0-6-15,0 0-37 16,0 0 23-16,0 0-35 16,0 0-29-16,0 0 34 15,0 5-57-15,11 8-1 16,15 1 11-16,11 5-26 16,14 5 33-16,9 0-38 15,9 3-19-15,5-3 38 0,10-3-13 16,-4-4-13-1,0-5-3-15,-7-5-1 0,-10-2-16 16,-12-5-47-16,-24 0-109 16,-13 0-493-16,-14 0-1912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2:59.34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1647 0,'0'0'338'16,"0"0"-152"0,0 0-2-16,0 0 93 0,0 0-38 15,0 0-88-15,0 3-27 16,0-3-74-16,2 2-2 15,7 10-15-15,10 12-23 16,8 13 111-16,13 8-50 16,5 11-44-16,6-1 26 15,5-2-52-15,0-3 4 16,-3-9-5-16,-2-9-72 16,0-11-45-16,-16-9-364 15,-14-10-442-15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00.68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0 863 1958 0,'0'0'265'0,"0"0"-130"0,0 0-20 16,0 0 53-1,0 0 34-15,0 0-77 0,44 97-5 16,-16 4 1-16,11 43-35 15,3 32-43-15,-7-10 19 16,-6-34-61-16,-10-41 16 16,-8-30-14-16,2 1 5 15,0 1 2-15,-2-3-10 16,-1-22 0-16,-7-16-3 16,3-15 3-16,-1-7-1 15,4-21-1-15,6-30 2 16,9-21-12-16,9-41 12 15,1-41 0-15,1-39-7 16,0-14 7-16,-5 15 0 0,-4 48-1 16,1 52 1-16,-4 35-3 15,1 17 3-15,3 5 0 16,3 3-5-16,7 6 6 16,3 9-2-16,8 7 1 15,8 3 0-15,9 5-3 16,7 2 3-16,8 0 0 15,3 0-1-15,5 0 1 16,0 0-6-16,0 0-20 16,-7-2-71-16,-9-3-45 15,-10-10-144-15,-22 0-179 16,-19 1-224-16</inkml:trace>
  <inkml:trace contextRef="#ctx0" brushRef="#br0" timeOffset="579">19 139 1684 0,'0'0'319'0,"0"0"-212"15,0 0-45-15,0 0 90 0,0 0 23 16,0 0-41-16,131-128-80 16,-88 121-19-16,-5 7 4 15,-3 0-30-15,-12 10 1 16,-9 16 8-16,-11 5-16 15,-3 6 31-15,-9 4-33 16,-22-3 0-16,-1-4 8 16,-3-5-7-16,8-7-2 15,5-8 1-15,9-5 0 16,8-7 14-16,5-2-14 16,0 0 3-16,0 0-17 15,21 0 11-15,6 0-3 0,10 3 6 16,3 12 0-16,-3 7-13 15,1 6 13-15,-9 6 0 16,-8 2-9-16,-9 0 9 16,-12-2 0-16,0-5-1 15,-17-3 2-15,-17-9 23 16,-6-5 9-16,-3-5-2 16,-2-7 39-16,2 0-26 15,5 0-7-15,9 0-31 16,10 0-6-16,12-2-84 15,7 2-168-15,2 0-552 16,19 0-1028-16</inkml:trace>
  <inkml:trace contextRef="#ctx0" brushRef="#br0" timeOffset="1096">912 1237 1629 0,'0'0'707'16,"0"0"-643"-16,0 0-43 15,0 0 69-15,0 0 61 16,174-5-23-16,-136 7-80 0,-9 24-29 15,-11 11 10-15,-12 8 0 16,-6 8 7-16,-11 3-28 16,-18-3-8-16,-4-5 0 15,5-13-21-15,3-13 15 16,13-9-4-16,3-13-19 16,9 0 3-16,0-20-39 15,11-16 1-15,21-7-21 16,8-8-46-16,6 0 32 15,-2 6 45-15,-3 7 53 16,-10 8 1-16,-6 9 81 16,-15 11 52-16,-4 8 41 15,-6 2 1-15,0 15-51 16,-18 23-34-16,-10 12-6 16,-1 10 26-16,5 6-57 0,8-4-25 15,14-9 16-15,2-5-44 16,11-10 2-16,28-8-2 15,12-12-32-15,14-10-50 16,30-8-167-16,-14-19-412 16,-14-8-1024-16</inkml:trace>
  <inkml:trace contextRef="#ctx0" brushRef="#br0" timeOffset="1405">2166 214 2433 0,'0'0'281'0,"0"0"-198"15,0 0-45-15,0 0 125 16,97 127 40-16,-46-23-65 15,18 42-53-15,12 42-71 16,-5 21 43-16,-20 3 16 16,-28-12-32-16,-28-27-4 15,0-33-19-15,-17-35-9 16,-10-30-9-16,-10-10-27 16,-70 39-87-16,8-13-230 0,-10-6-859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02.84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8 1652 0,'0'0'342'0,"0"0"-148"16,0 0-70-16,0 0 81 15,0 0 15-15,175-5-109 16,-101 5-89-16,0 0-22 16,7 9-179-16,-19 6-435 15,-22-3-1341-15</inkml:trace>
  <inkml:trace contextRef="#ctx0" brushRef="#br0" timeOffset="169">97 320 2311 0,'0'0'373'15,"0"0"-291"-15,0 0 58 16,0 0-101-16,254 22-39 15,-139-22-305-15,-11 0-1189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09.50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859 93 1465 0,'0'0'196'16,"0"0"-151"-16,0 0-17 15,0 0 109-15,0 0 43 16,0 0-22-16,-118-86-72 16,96 81 6-16,-4 5 4 0,-2 0-71 15,0 7-16 1,-2 24 37-16,-2 17-31 0,-1 37 9 16,10 47 9-16,12 46-15 15,11 19 27-15,0-7-45 16,18-45 0-16,1-47 16 15,0-28-16-15,3-10 0 16,1 6-1-16,1 3 1 16,-2 3 5-16,-12-12-5 15,-10-4 0-15,-5-8 10 16,-37-3-9-16,-20-3 5 16,-10-6-6-16,-8-8 2 0,-4-6 10 15,10-10-12 1,5-4-6-16,9-6 5 0,9 0 1 15,16-2 0-15,12 0-1 16,15 0 1-16,8 3-1 16,3 4-17-16,25 5 6 15,13 7 11-15,4 7 2 16,6 11 0-16,0 18-1 16,11 34 1-16,2 46-4 15,3 43 3-15,-1 17 0 16,-9-3 1-16,-12-16 0 15,-13-24 11-15,-11-11 9 16,-7-28 72-16,-3-26 40 0,-6-26-38 16,-3-16-11-1,4 1-6-15,2-3-7 0,-3-2 6 16,4-10-38-16,-5-9-28 16,3-10 8-16,0-3-19 15,4-6-18-15,2-3-76 16,11-17-193-16,-2-12-428 15,-1-11-1469-15</inkml:trace>
  <inkml:trace contextRef="#ctx0" brushRef="#br0" timeOffset="929">1992 170 1600 0,'0'0'198'0,"0"0"-81"16,0 0-64-16,0 0 111 0,0 0-17 16,-152 22-51-1,108 24 12-15,0 18-26 0,0 18 22 16,7 14 8-16,10 8-25 15,8 4-1-15,14-4-56 16,5-8-9-16,5-9 17 16,27-11-37-16,19-13 14 15,14-12-15-15,9-20-7 16,12-17-2-16,8-14-19 16,-1-9-25-16,1-37 40 15,-12-14 2-15,-17-17 11 16,-19-12 30-16,-30-7 33 15,-16-8 64-15,-33-2-50 16,-29 3-19-16,-10 11 0 16,3 22-38-16,11 27-20 0,14 36-67 15,17 7-413-15,20 9-851 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11.59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58 1664 0,'0'0'232'0,"0"0"-136"15,0 0 16-15,0 0 98 16,0 0-30-16,0 0-130 16,51-32-7-16,-16 20-14 15,5 3 0-15,-1 4 19 16,2 5-36-16,-1 0-6 15,-8 21 12-15,-11 16-18 16,-12 8 30-16,-9 13 0 16,-4 5-29-16,-24 2 29 15,-13-1-30-15,-1-4 0 16,4-9 1-16,4-10-1 16,9-12-1-16,12-14 0 15,7-11 1-15,6-4-9 0,0-9-1 16,28-25-38-16,9-12 15 15,14-7-52-15,7-5-8 16,9-2-2-16,2 0 25 16,3 5 51-16,-5 2-5 15,-10 7 24-15,-15 10 13 16,-14 9 94-16,-18 16 55 16,-10 11 24-16,0 0 4 15,-26 16-79-15,-15 21-60 16,-6 13 3-16,-2 8 31 15,3 5-28-15,14-1-12 16,13 0-21-16,14-6-17 16,5-8 22-16,8-7-29 0,30-10-1 15,9-9 1-15,15-12-28 16,13-10-77-16,38-5-103 16,-18-20-276-16,-17-3-540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0:14.52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0 289 909 0,'0'0'849'16,"0"0"-769"-16,0 0-43 15,0 0 79 1,0 0 2-16,110-164-14 0,-54 142-47 15,-4 4-17-15,-1 12 18 16,-2 6-45-16,-4 0-12 16,0 9 24-16,-5 23 0 15,-8 11-1-15,-5 10 0 16,-16 2-5-16,-11 9 20 16,0 0-39-16,-35-6 10 15,-16-1 18-15,-15-11-4 16,-2-8 33-16,2-8 1 0,13-9 15 15,20-10 26 1,15-9-28-16,12-2 20 0,6 0-37 16,0-9-27-16,12-16-27 15,24 1 0-15,8-2-6 16,11 8-6-16,7 9-3 16,1 9 0-16,-1 0 14 15,0 27-5-15,-1 21-12 16,-5 10 0-16,-5 14 18 15,-9 5-10-15,-15 5 2 16,-16-4 8-16,-11-5-1 16,0-9 0-16,-27-13 0 15,-22-12 2-15,-6-12 22 16,-14-16 68-16,-4-11-52 0,-2 0-7 16,3-6 10-16,6-19 16 15,13-2-19-15,13-1-27 16,8-4-12-16,15 8-6 15,13 5-136-15,16-3-211 16,29 4-460-16,4-1-1121 0</inkml:trace>
  <inkml:trace contextRef="#ctx0" brushRef="#br0" timeOffset="467">734 0 1607 0,'0'0'268'0,"0"0"-149"16,0 0 32-16,0 0 72 16,0 0-113-16,0 0-35 15,0 0 54-15,39 23-39 16,6 9 8-16,11 10-17 16,9 11-38-16,7 8 14 0,7 15-27 15,-2 8-24 1,-5 8 10-16,-7 14-10 0,-14 6 5 15,-19 8 20-15,-25 5-13 16,-7 6 41-16,-39-7-26 16,-26-1-20-16,-17-10 25 15,-4-16-16-15,3-17 6 16,7-21-5-16,14-15-22 16,14-17 26-16,13-14-27 15,20-10-16-15,15-3-34 16,29-10-215-16,13-17-619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14.74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525 58 1502 0,'0'0'224'0,"0"0"-128"15,0 0 67-15,0 0 44 16,0 0-77-16,0 0-54 15,-174 68-4-15,105-28-21 16,-1 4 22-16,6-1 1 16,11-4-11-16,13-8 17 15,10-7-36-15,14-5-14 16,9-6 4-16,7-4-19 16,0 3-3-16,2 2 1 15,25 6-4-15,4 4 26 16,8 0-35-16,1 4 9 0,2 4 3 15,-1-1-11 1,1 5 17-16,-5-2-11 0,1-1 2 16,0 2 6-16,-6-7-8 15,-4-6-7-15,-5-5 11 16,-5-5-10-16,-8-8 6 16,-3-1-7-16,-5-3-58 15,-2 0-59-15,0-3-179 16,0-11-432-16,-11-5-1088 0</inkml:trace>
  <inkml:trace contextRef="#ctx0" brushRef="#br0" timeOffset="569">1390 0 1664 0,'0'0'270'16,"0"0"-104"-16,0 0 39 15,0 0 47-15,0 0-59 16,0 0-46-16,-167 82-24 15,121-21-35-15,7 13-4 16,9 5-13-16,9 1-28 16,16-1-15-16,5-2-13 0,16-2-13 15,29-6 14 1,24-8-16-16,17-8-4 0,18-17 2 16,11-15-4-16,-2-18 5 15,-6-3-4-15,-19-29 5 16,-16-24 16-16,-24-17-15 15,-21-14 38-15,-24-15 29 16,-6-6 2-16,-40-4-4 16,-24 13-40-16,-10 17-26 15,-52 35-42-15,23 25-215 16,12 19-938-16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17.19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8 945 0,'0'0'1035'0,"0"0"-878"16,0 0-93-16,0 0 14 15,0 0 21-15,0 0 45 16,0 0-92-16,133-5-31 15,-77 5 12-15,0 0-20 16,-5 17 5-16,-8 5-11 16,-14 4-6-16,-13 4-2 15,-16-2-1-15,0 4-1 0,-16-1-4 16,-10-4 1-16,-1-6-11 16,5-4 3-16,6-7-25 15,11-8 9-15,5-2-59 16,0 0-56-16,10-12-21 15,23-12 27-15,6-7 35 16,7-5-8-16,5 2 18 16,-5 0 69-16,-9 5 25 15,-7 8 74-15,-12 6 83 16,-8 8 64-16,-7 4 10 16,-3 3-21-16,0 0-19 15,-13 13-45-15,-11 15-101 16,0 11 12-16,-1 9 9 0,7 3-29 15,8 2 13-15,7-3-28 16,3-4-21-16,5-8-1 16,25-4-1-16,12-10-110 15,52-19-169-15,-12-5-251 16,-1 0-621-16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17.51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1005 0,'0'0'1435'0,"0"0"-1242"0,0 0-153 15,0 0 20-15,0 0 74 16,123 133-56-16,-56-97-29 15,13-5-49-15,11-2 9 16,-3-5-7-16,-5 3-1 16,-16-3-2-16,-21 2 1 15,-25 1 0-15,-21 4 26 16,-5 2 16-16,-41 9 15 16,-18-2 6-16,-8 3-33 15,-9 1-6-15,9-3-20 16,9-5-4-16,17-5-13 15,25-12-155-15,12-6-393 16,9-13-816-16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17.80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0 439 2097 0,'0'0'257'0,"0"0"-189"15,0 0 73-15,164-181 117 16,-125 119-4-16,-9-1-104 0,-6 10-52 16,-11 10 11-16,-5 16-3 15,-5 17 31-15,-3 10-22 16,0 15-70-16,-8 33-28 15,-11 27-8-15,-4 16-3 16,0 17-3-16,0 22-3 16,2 24-105-16,4 3-117 15,6-27-630-15,4-39-1628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16.33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1095 429 1770 0,'0'0'222'16,"0"0"-159"-16,0 0 16 15,0 0 94-15,0 0-17 16,0 0-48-16,61 0-32 16,-18-12 2-16,6-10-65 15,4-9-12-15,3-6 35 0,-3-3-15 16,-2-6 1 0,-5-2 20-16,-7 0 25 0,-9-1 65 15,-6 8-27-15,-11 11-24 16,-5 10 8-16,-4 15 1 15,-4 5-6-15,0 29-37 16,-12 29-47-16,-6 19 51 16,-1 10-48-16,3 4 5 15,5-7-5-15,11-9-3 16,0-8-74-16,0 1-167 16,0-15-637-16,0-18-1382 0</inkml:trace>
  <inkml:trace contextRef="#ctx0" brushRef="#br0" timeOffset="2773">68 1403 1064 0,'0'0'312'16,"0"0"-176"-16,0 0-6 15,0 0 30-15,0 0 10 16,0 0-16-16,-19 0-30 0,15 0-26 15,-5 7-33-15,1 3 18 16,-3 5-43-16,3 3 2 16,3 4 10-16,5 7-21 15,0 8 18-15,5 6-5 16,17 7 18-16,-1 8 20 16,3 7-28-16,0 7-3 15,2 7 22-15,2 6 28 16,-2-1-20-16,1-2-38 15,0-1 9-15,-1-1 16 16,2-3-49-16,-5-8 2 16,-2-3-7-16,-2-11-13 0,1-5 22 15,-5-2-23 1,-4-4 0-16,0-3-11 0,-4-5 11 16,5-2-49-16,11-13-143 15,-2-11-474-15,4-10-956 0</inkml:trace>
  <inkml:trace contextRef="#ctx0" brushRef="#br0" timeOffset="4274">1613 1466 1582 0,'0'0'233'16,"0"0"-54"-16,0 0 33 15,43 190 1-15,-30-101-94 16,1 2-69-16,0 3-31 15,-1-8-18-15,0-11 11 0,0-14-12 16,3-18-6 0,-4-16-4-16,-5-14 10 0,2-13-10 15,-2 0 10-15,4-28 9 16,5-20 3-16,5-15-12 16,3-14 0-16,3-12-3 15,-1-7 5-15,2-3-2 16,-2 1 0-16,6 6 8 15,0 20-1-15,5 19-7 16,2 19 0-16,1 20 2 16,2 12-2-16,9 2 1 15,8 0 8-15,8 16-9 16,5-2 10-16,2-4-10 16,2-2-16-16,-6-8-51 15,-1-3-142-15,-16-14-180 0,-20-4-1339 0</inkml:trace>
  <inkml:trace contextRef="#ctx0" brushRef="#br0" timeOffset="4865">1710 1131 1610 0,'0'0'238'16,"0"0"-121"-16,0 0 34 16,0 0 53-16,0 0-30 15,0 0-118-15,0 0-23 16,66-65 7-16,-25 65-18 15,1 0-1-15,1 5-5 16,-3 12-15-16,-8 0 18 16,-11 2-19-16,-12 3 1 15,-9-1 22-15,-4 3-22 16,-24 1 13-16,-9-4-14 16,-7 1 6-16,5-8 9 0,-2-2-15 15,12-7 0 1,7-3 19-16,9-2 2 0,7 0 24 15,6 0-6-15,0 0-32 16,0 0-7-16,23 5-1 16,3 7-1-16,8 5-9 15,1 7 12-15,2 5-1 16,-2 2 0-16,-5 1 0 16,-9 1-14-16,-8-2 1 15,-10-1 5-15,-3-7 8 16,-12-1 12-16,-23-5 6 15,-9-3-9-15,-6-7 6 16,1-4 30-16,1-3-45 16,6 0 1-16,7 0 18 15,11 0-19-15,8-5-30 0,16-6-114 16,0 3-322 0,0 1-532-16</inkml:trace>
  <inkml:trace contextRef="#ctx0" brushRef="#br0" timeOffset="5134">2222 1774 1766 0,'0'0'265'16,"0"0"-136"-16,0 0 90 0,90 125 38 15,-53-82-42 1,3 1-143-16,3-1-32 0,-3-3 20 16,-3-3-40-16,-7-4-20 15,-7-6-3-15,-7-6-93 16,-4-1-101-16,-12-8-183 16,0 0-335-16,-7-5-886 0</inkml:trace>
  <inkml:trace contextRef="#ctx0" brushRef="#br0" timeOffset="5372">2576 1817 1527 0,'0'0'331'0,"0"0"-224"16,0 0 38-16,0 0 118 15,0 0-33-15,0 0-30 16,0 0-116-16,-75 169-52 16,30-114 16-16,-9-2-48 15,3-8-12-15,3-6-92 16,8-8-130-16,11-14-338 16,12-10-1350-16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23.23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1185 257 1083 0,'0'0'246'15,"0"0"-92"-15,0 0 54 16,0 0-52-16,0 0-39 15,0 0-48-15,0 0-13 16,29 0 71-16,-9 0-30 16,1 0-26-16,9 0-23 15,-2 0-5-15,4 0 19 16,1 0-32-16,-4 0-11 0,0 9 13 16,-2 6-22-1,-6 7 9-15,-7 9-4 0,-9 7 6 16,-5 4 18-16,0 3-38 15,-12-2-1-15,-16 0 1 16,-4-3 1-16,-3-10-4 16,1-3 2-16,1-8 0 15,4-7 0-15,5-7 0 16,3-5 0-16,2 0 4 16,8-5-4-16,6-12-37 15,5-21-93-15,8 5-234 16,10 1-412-16</inkml:trace>
  <inkml:trace contextRef="#ctx0" brushRef="#br0" timeOffset="344">1942 317 1639 0,'0'0'255'0,"0"0"-175"15,0 0-61-15,0 0 172 16,0 0 22-16,0 0-136 16,-169-19-24-16,130 29 22 0,-5 9 32 15,9 10 12-15,3 7-43 16,9 4-11-16,7 4-29 15,11 4-14-15,5-2 20 16,0-1-29-16,12-4-7 16,18-7 9-16,9-5-13 15,16-10-4-15,8-9-59 16,45-10-93-16,-15 0-122 16,-10-17-659-16</inkml:trace>
  <inkml:trace contextRef="#ctx0" brushRef="#br0" timeOffset="1541">426 26 1277 0,'0'0'254'16,"0"0"-157"-16,0 0 20 15,0 0 55-15,0 0 78 16,0 0-165-16,-158-9-56 16,123 39 30-16,-2 18 12 15,-3 15 9-15,-1 15-23 16,4 8-17-16,5 6 21 16,8-4-37-16,10-5 4 15,12-9-4-15,2-9-17 16,0-15-5-16,19-9-2 0,5-14-4 15,5-10 3-15,8-12-66 16,2-5-12-16,3-8 25 16,1-21 13-16,-1-14 18 15,2-10 10-15,-5-15 13 16,-4-6 15-16,-3-13 28 16,-6-6 13-16,-9-4-9 15,-11 8-13-15,-6 10-10 16,0 21-24-16,0 19 15 15,-3 21-15-15,-3 18-121 16,1 0-242-16,3 2-505 0</inkml:trace>
  <inkml:trace contextRef="#ctx0" brushRef="#br0" timeOffset="1847">958 62 1746 0,'0'0'334'0,"0"0"-231"16,0 0-53-16,-136 128 128 16,85-78 2-16,-2 3-72 15,7 3-31-15,6-6-31 16,13-2-15-16,11-5 24 15,13-4-38-15,3-3-10 16,5-3 3-16,23-3-9 0,4-2 2 16,8 4-3-16,-1-4-10 15,2 4-7-15,1 6-80 16,20 15-65-16,-11-7-81 16,-6-7-683-16</inkml:trace>
  <inkml:trace contextRef="#ctx0" brushRef="#br0" timeOffset="2658">3126 185 1515 0,'0'0'229'0,"0"0"-150"16,-187 106-13-16,93-56 143 15,3 3 8-15,12-5-86 16,12-7-50-16,24-7-21 16,17-13-17-16,14-4-3 15,12 0-40-15,0 0 1 0,14 2 24 16,18 6-6-16,8 1 5 16,2-2-12-16,4 0-6 15,-3-2 17-15,2 0-23 16,-1-4-13-16,-2 4-47 15,17 2-150-15,-12-5-182 16,-3-4-561-16</inkml:trace>
  <inkml:trace contextRef="#ctx0" brushRef="#br0" timeOffset="3026">3659 497 469 0,'0'0'1451'16,"0"0"-1280"-16,0 0-133 15,0 0 14-15,0 0 121 16,150-95-77-16,-116 51-52 15,4-4 21-15,-6-5 12 16,-4-5 52-16,-3 1 29 16,-9 4-59-16,-6 9 11 15,-1 16-27-15,-7 11-8 0,-2 17 16 16,0 2-49-16,0 41-9 16,0 22 40-16,-5 17-43 15,-8 10-15-15,-1 1-15 16,3-1-19-16,1 24-55 15,1-28-275-15,-1-8-734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29.59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0 767 1041 0,'0'0'1036'16,"0"0"-853"0,0 0-90-16,0 0 66 0,0 0 64 15,0 0-35-15,-11 9-105 16,41-9-33-16,14 0 66 16,16 0-52-16,14 0-28 15,9 0-4-15,12 0-22 16,5 0 9-16,5 0-19 15,2 0 0-15,-5 0 0 16,-7 0-2-16,-12 5-11 16,-16-3 6-16,-16 1 7 15,-21-3-6-15,-18 0 2 16,-12 0 4-16,0 0 36 16,-26-5-35-16,-13-9 17 15,-12-8 17-15,-6 0-17 0,-2-1 31 16,9-4-16-16,4 5-6 15,9 1 29-15,10 6-31 16,11 0 1-16,8 9-17 16,5-4-3-16,3 8 0 15,0 2-6-15,21 0-14 16,16 7 2-16,14 9 12 16,11 16 0-16,0-4-12 15,-3 9-21-15,-9-4 32 16,-7-1-22-16,-16-3 4 15,-11-5 7-15,-13-3 5 16,-3-1 7-16,-12-4 1 0,-22 1 0 16,-13-2 32-1,-8 2-33-15,-3-1-27 0,4-1 19 16,11-3-50-16,22-5-138 16,13-7-419-16,8 0-707 0</inkml:trace>
  <inkml:trace contextRef="#ctx0" brushRef="#br0" timeOffset="556">1951 180 2593 0,'0'0'336'15,"0"0"-254"-15,0 0-13 16,-8 199 91-16,0-102 6 16,0 16-125-16,6 5-29 15,2-10 9-15,0-2-21 16,0-20 6-16,0-18-6 16,0-23 1-16,0-18 23 15,0-13-22-15,0-14-2 16,0 0 19-16,0-9-19 15,0-23-4-15,0-13-31 16,0-13 1-16,35-17-2 16,15-6-60-16,15 1-12 15,7 6 5-15,2 9 13 0,-4 12 32 16,-11 11 40-16,-17 14 18 16,-12 8 7-16,-16 11 32 15,-14 9 105-15,0 0 30 16,-27 0-95-16,-19 19-7 15,-8 13-29-15,-9 6 14 16,1 5 6-16,6 3-37 16,18-3 7-16,17 1-3 15,21-3-30-15,0-1 30 16,27 1-30-16,10-4 0 16,5-4-1-16,4-1-7 15,3 1-17-15,-1-6-22 0,-3-1 11 16,-2 1-42-16,-6-6-112 15,1-11-260-15,-11-3-305 16,-9-7-1276-16</inkml:trace>
  <inkml:trace contextRef="#ctx0" brushRef="#br0" timeOffset="901">2732 514 2179 0,'0'0'498'0,"0"0"-310"16,0 0 61-16,0 0-55 15,0 0-52-15,0 0-78 0,-62 144-31 16,55-84 12-16,4 8-33 16,3 2-7-16,5 0-5 15,28-10-17-15,9-7 4 16,11-15-58-16,14-21 8 15,3-17 54-15,3-2 8 16,-13-44-10-16,-11-16 10 16,-22-13 1-16,-19-5 18 15,-8-6 0-15,-30 6 25 16,-24 15 10-16,-15 19-11 16,-12 23 7-16,4 18-49 15,8 5-30-15,13 45-49 16,21 3-267-16,22-2-817 0</inkml:trace>
  <inkml:trace contextRef="#ctx0" brushRef="#br0" timeOffset="1269">3984 603 2426 0,'0'0'382'0,"0"0"-300"16,0 125-25-16,0 10 130 15,0 46 21-15,2 13-91 16,3-6-60-16,1-44-9 16,-1-47-31-16,0-28-5 15,0-21-12-15,4-6 1 16,-4-4-2-16,4-12-47 16,-7-21-65-16,1-5-105 15,-3-62-388-15,0-3-242 16,0-5-847-16</inkml:trace>
  <inkml:trace contextRef="#ctx0" brushRef="#br0" timeOffset="1492">3927 647 1676 0,'0'0'476'16,"0"0"-282"-16,0 0 33 16,177-97 68-16,-105 92-83 15,2 5-56-15,2 10-51 16,-6 29-41-16,-15 16 17 15,-13 12-34-15,-22 13-20 16,-20 4 3-16,-3 0-30 16,-40-4 0-16,-10-11-17 15,-9-21-31-15,4-16-27 16,4-20-128-16,11-29-170 16,13-21-438-16,15-15-1148 0</inkml:trace>
  <inkml:trace contextRef="#ctx0" brushRef="#br0" timeOffset="1952">4630 675 1694 0,'0'0'281'0,"0"0"-22"16,0 0-1-16,152-12-49 15,-101-14-70-15,0-17-91 16,-2-6-12-16,-15-6-36 0,-13-3 0 15,-12 5 15 1,-9-5 38-16,-6 10 29 0,-23 15 3 16,-8 8 22-1,-1 23 42-15,-5 2-102 0,4 37-2 16,-2 23-12-16,6 14-3 16,12 20-5-16,6 7-10 15,6 7-3-15,9-2-9 16,2-5-3-16,0-14-25 15,0-18-11-15,5-20-17 16,6-25 8-16,8-17-36 16,2-7-14-16,8-31 69 15,11-20-22-15,8-7-27 16,3-4 5-16,5 7-2 0,-5 13 42 16,-3 21 8-1,-7 21 22-15,-10 0 56 0,-6 36 26 16,-4 17 35-16,-10 0-69 15,-3 2-33-15,-6-2-15 16,-2-9-3-16,0-8-179 16,0-15-396-16,0-14-452 0</inkml:trace>
  <inkml:trace contextRef="#ctx0" brushRef="#br0" timeOffset="2509">5561 760 2080 0,'0'0'544'0,"0"0"-399"0,0 0 90 15,0 0 4-15,0 0-53 16,-158 4-45-16,110 28-84 16,0 8-26-16,13 11 16 15,11 4-40-15,19-2-7 16,5-4-1-16,13-11-53 15,24-7-11-15,12-14-64 16,2-17-70-16,2 0-39 16,-5-33 66-16,-5-14 32 15,-11-6 82-15,-9-2 58 16,-7 0 37-16,-9 14 94 0,-7 12 74 16,0 20 44-1,0 9-71-15,-7 9-85 0,-2 32-29 16,0 12-20-16,6 5-4 15,3 2-40-15,0-9-7 16,12-13-22-16,9-11-40 16,8-20-19-16,0-7-32 15,7-10 8-15,-5-28 35 16,1-13-23-16,-2-7 46 16,-9 0 42-16,-5 8 12 15,-5 14 25-15,-3 9 65 16,-8 20 52-16,0 7 9 15,0 17-92-15,0 26 11 16,0 10-4-16,0 7-19 0,2-2-14 16,7-5-27-16,1-7-6 15,1-10-41-15,0-9-71 16,-3-20-97-16,-8-7-277 16,0-12-194-16,0-15-1184 0</inkml:trace>
  <inkml:trace contextRef="#ctx0" brushRef="#br0" timeOffset="2622">5897 603 2184 0,'0'0'359'0,"0"0"-359"16,0 0-61-16,0 0-98 16,0 0-320-16,0 0-1282 0</inkml:trace>
  <inkml:trace contextRef="#ctx0" brushRef="#br0" timeOffset="2804">5437 31 2006 0,'0'0'333'0,"0"0"-143"16,0 0 111-16,162-27-80 15,-118 27-109-15,-9 2-31 16,-10 27-60-16,-23 10-21 15,-20 31-66-15,-26-13-263 16,-7-4-609-16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33.11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107 375 2104 0,'0'0'288'15,"0"0"-156"-15,0 0-84 16,0 0 102-16,0 191 40 0,0-98-63 16,0 13-79-16,0-2-26 15,8-3-2-15,3-7-19 16,-6-12-2-16,0-18-2 15,-5-20-39-15,2-18 33 16,-2-26-3-16,0 0 12 16,4-26 8-16,1-22-8 15,6-12 0-15,5-5 0 16,5 2-1-16,5 10 0 16,9 15-4-16,3 18 5 15,5 20 7-15,-4 5-7 16,0 36 0-16,-11 12 18 15,-7 12-18-15,-14 5 7 0,-7-1-7 16,-9-9 0-16,-23-2 23 16,-13-14-9-16,-11-11 32 15,-8-8 17-15,-1-18-27 16,1-7 3-16,5-5-22 16,16-29-17-16,17-14-40 15,26-43-123-15,21 6-314 16,19 11-270-16</inkml:trace>
  <inkml:trace contextRef="#ctx0" brushRef="#br0" timeOffset="173">711 938 1403 0,'0'0'955'0,"0"0"-803"15,10 138-13-15,-6-73 95 16,-2-2-53-16,3-3-93 15,0-12-88-15,6-10-30 16,1-21-160-16,-3-12-107 16,0-5-502-16</inkml:trace>
  <inkml:trace contextRef="#ctx0" brushRef="#br0" timeOffset="299">686 491 1252 0,'0'0'915'0,"0"0"-842"16,0 0-73-16,0 0-164 0,0 0-351 0</inkml:trace>
  <inkml:trace contextRef="#ctx0" brushRef="#br0" timeOffset="906">901 1100 385 0,'0'0'1354'0,"0"0"-1197"16,0 0-116-16,162 14 73 15,-95-14 89-15,3 0-123 16,-8-21-40-16,-9-6-21 16,-16-4-18-16,-18-3 7 0,-19-2 41 15,-3 2 36-15,-31 3 16 16,-15 14 43-16,-6 8 64 15,-1 9-76-15,-1 9-23 16,12 25-14-16,13 14-45 16,13 5-38-16,19 7-4 15,3 3-8-15,34-10-81 16,16-10-52-16,12-14-140 16,7-20-1-16,6-9 66 15,-4-9 135-15,-7-25 8 16,-9-9-89-16,-12-5 132 15,-13 4 22-15,-10 8 80 16,-9 15 77-16,-12 14 62 0,-2 7-80 16,0 28 0-1,0 25-59-15,-10 7-60 0,-1 5 2 16,4-2-22-16,3-10-10 16,2-20-11-16,2-16-34 15,0-17 0-15,0 0 20 16,13-38 29-16,6-17 6 15,6-13 21-15,3-7 27 16,7-1 6-16,6 6-17 16,-4 5 28-16,3 17-32 15,-1 21 29-15,0 20 3 16,-4 7-8-16,-7 34-2 0,-1 19 17 16,-6 14-26-1,-4 5-11-15,-4 3-35 0,-2-8-6 16,-6-14-8-16,-2-15-125 15,-3-28-192-15,-14-10-343 16,-9 0-1457-16</inkml:trace>
  <inkml:trace contextRef="#ctx0" brushRef="#br0" timeOffset="1131">1091 563 2402 0,'0'0'324'0,"0"0"-239"0,150-72 63 15,-78 43 56-15,-3 10-62 16,-8 9-82-16,-13 10-45 16,-11 0-15-16,-12 12-139 15,-17 29-108-15,-6-4-399 16,-2-9-521-16</inkml:trace>
  <inkml:trace contextRef="#ctx0" brushRef="#br0" timeOffset="1218">1858 349 1222 0,'0'0'1411'0,"0"0"-1169"16,203-200-194-16,-118 119-48 16,-15 13-299-16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37.43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3044 0,'0'0'468'16,"0"0"-468"-16,0 0-60 15,0 0-79-15,0 0-1245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3:35.64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5 1731 0,'0'0'218'16,"0"0"-146"-16,0 0-36 15,0 0 143-15,8 147 49 16,0-73-106-16,3 6-60 15,3-6-13-15,-2-4-19 16,7-15-10-16,3-9-7 16,4-22-13-16,6-11 0 15,8-13-23-15,3-5 2 16,3-31 1-16,-1-13-27 16,-2-11 16-16,-8-2 30 15,-9 4 1-15,-7 14 1 16,-11 18 21-16,-5 19 38 0,-3 7 49 15,0 12-58-15,0 26-50 16,0 13 5-16,0 9-5 16,0-7-1-16,0-5 0 15,2-9-33-15,10-18 7 16,1-11-41-16,0-10-37 16,0-5 80-16,6-26 17 15,-1-12 7-15,1-1 0 16,1 1 0-16,-8 10 13 15,-3 13-12-15,-6 15 25 16,-3 5 1-16,0 3-21 16,0 21-6-16,0 7 1 15,-5-4 0-15,1-1-2 16,4-9-17-16,0-7-11 0,0-8 4 16,0-2-33-16,0-7 45 15,16-20 5-15,6-9 8 16,4-3 12-16,9-9-12 15,6 5 0-15,4 5 6 16,1 11-6-16,-2 17 0 16,-3 10 16-16,-6 20 14 15,-12 30 42-15,0 15-44 16,-11 5-13-16,-1 2 0 16,0-12-15-16,-3-9-1 15,3-15-16-15,5-17-23 16,3-12-42-16,2-7-23 15,5-11 54-15,4-26-11 0,-1-6-21 16,-3-10 31 0,-3-10 40-16,-5 8 12 0,-8 5 49 15,-1 14 79-15,-7 11 51 16,-2 23 17-16,0 2-58 16,0 12-79-16,0 26-28 15,0 13-4-15,3 4-8 16,-1-2-19-16,7-4-38 15,1-16-156-15,-1-9-275 16,-2-12-329-16</inkml:trace>
  <inkml:trace contextRef="#ctx0" brushRef="#br0" timeOffset="157">1233 15 2307 0,'0'0'319'16,"0"0"-268"-16,0 0-51 16,0 0-67-16,0 0-437 15,0 0-1476-15</inkml:trace>
  <inkml:trace contextRef="#ctx0" brushRef="#br0" timeOffset="1042">1909 87 1914 0,'0'0'515'0,"0"0"-365"16,0 0 49-16,0 0 11 16,0 0-48-16,-149-87-26 15,117 104-94-15,10 31-27 16,6 25-15-16,16 35 0 15,0-2 13-15,8 12-13 16,19 2 0-16,-1-17-1 16,4 13 1-16,0-15 0 15,-4-10-1-15,-10-16 1 16,-14-15 1-16,-2-17 7 16,-12-9-5-16,-23-10 19 0,-8-14-10 15,-6-10-3-15,7 0-9 16,5-20 0-16,10-18-1 15,13-20-6-15,14-12-23 16,9-16-3-16,33-10-52 16,20-8-71-16,10 5-80 15,8 8 13-15,0 9 75 16,-5 13 30-16,-14 15 71 16,-10 11 47-16,-16 12 89 15,-17 14 79-15,-11 17-4 16,-7 0 14-16,0 22-36 15,-4 21-73-15,-8 15 3 16,3 7-21-16,9 5-24 0,0-10-11 16,13-10-16-16,20-16-7 15,9-12-14-15,9-22-29 16,2 0 16-16,-2-39-7 16,-8-9 11-16,-13-15 29 15,-14-2 1-15,-16-4 33 16,-6-1 17-16,-34 2-29 15,-13 18 9-15,-9 9 6 16,4 19 32-16,7 15-20 16,16 7-33-16,17 10-15 15,18 14 0-15,0 5-7 16,37-5-8-16,14 2-31 16,13-11-6-16,6-3 50 0,4-5-17 15,0 0 7-15,2 0 10 16,-9-2-13-16,-9 0 9 15,-12 12 5-15,-14 9 1 16,-13 8-1-16,-14 9 1 16,-5 5 0-16,0-2 7 15,0-2-6-15,0-18-1 16,-2-7 0-16,-7-14 0 16,1-5 24-16,0-7-24 15,0-27 0-15,6-17 1 16,2-9 0-16,0-19 9 15,16 2-10-15,10 5 0 0,6 9 21 16,8 15-21 0,6 14-21-16,5 13-30 0,2 21-254 15,-12 0-271-15,-13 21-240 16</inkml:trace>
  <inkml:trace contextRef="#ctx0" brushRef="#br0" timeOffset="1567">3211 229 1993 0,'0'0'358'0,"0"0"-161"15,0 0 37-15,0 0 14 16,0 0-107-16,0 0-66 16,64 130-75-16,-50-82 0 15,-4-5-7-15,-4-4-34 0,-1-8-29 16,0-14-10-16,1-14 3 15,-1-3 35-15,3-20 28 16,5-23 4-16,8-5 10 16,4-12 1-16,5 7 19 15,-2 4 10 1,5 13 19-16,-3 15 39 0,-4 16-25 16,-2 5-12-16,-8 21 20 15,-6 25-1-15,-1 9-34 16,-4 10-23-16,-5 0-11 15,0-2 8-15,0-10-10 16,0-17 0-16,0-14-1 16,0-15 1-16,-5-7 11 0,3-5-4 15,2-28-5-15,0-16 26 16,16-11-14-16,18-9-13 16,9-1 6-16,3 7-7 15,2 15 8-15,-3 12 1 16,-5 24-8-16,-2 12 30 15,-6 12-11-15,-6 26 35 16,1 13 11-16,-3 7-22 16,-6 2-1-16,1 0-42 15,-3-7-1-15,-5-10-10 16,3-11-95-16,-2-21-96 16,0-6-392-16,-1-5-874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0:19.67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3951 342 1906 0,'0'0'368'15,"0"0"-245"-15,0 0-18 16,0 0 77-16,0 0 38 16,0 0-94-16,0 0-21 15,221 186-11-15,-152-80-46 16,3 8-18-16,0 1-5 15,1-12-23-15,-4-9 8 16,-11-21-10-16,-9-9-19 0,-18-16-33 16,-22 1-177-16,-9-11-372 15,0-14-289-15</inkml:trace>
  <inkml:trace contextRef="#ctx0" brushRef="#br0" timeOffset="258">3975 1506 1993 0,'0'0'387'0,"0"0"-249"16,0 0-29-16,0 0 62 0,69-166-50 15,0 68-40-15,11-16-27 16,9-14-29-16,1-2 17 15,-8 6-42-15,-9 14 1 16,-15 23-1-16,-13 22 0 16,-13 31-35-16,-12 28-144 15,-10 6-324-15,-10 0-276 0</inkml:trace>
  <inkml:trace contextRef="#ctx0" brushRef="#br0" timeOffset="677">3429 126 1877 0,'0'0'341'16,"0"0"-177"-16,0 0-33 0,0 0 62 16,0 0-36-1,0 0-72-15,0 0-5 0,228-89 14 16,-113 77-40-16,11 3-5 15,5 6-16-15,-3-1-22 16,-11 2 16-16,-10 2-22 16,-23-4-4-16,-22 4 4 15,-25 0-3-15,-16 0-2 16,-18 0 19-16,-3 0-19 16,0 0-62-16,0 6-201 15,-6 13-613-15,2-3-1138 0</inkml:trace>
  <inkml:trace contextRef="#ctx0" brushRef="#br0" timeOffset="1034">5486 941 1914 0,'0'0'372'0,"0"0"-253"16,0 0 19-16,0 0 59 16,0 0-8-16,0 0-108 15,203-3-33-15,-126 3-36 16,12 6-12-16,52-3-182 16,-21 0-549-16,-13-3-1293 0</inkml:trace>
  <inkml:trace contextRef="#ctx0" brushRef="#br0" timeOffset="-1061">53 804 1553 0,'0'0'348'16,"0"0"-134"-1,0 0-31-15,0 0 8 0,0 0-26 16,0 0-75-16,-53-6-13 16,53 3-71-16,5-1-4 15,28 2 23-15,23-1-25 16,16-3 12-16,11 6 10 16,7 0-22-16,0 0 14 15,2 0-14-15,-2 2 0 16,-7 20 6-16,-14 0 0 15,-11 0-6-15,-17 0 0 16,-12-1 1-16,-19 2 3 16,-10 1 4-16,0 11 10 15,-18 8 52-15,-23 12-30 0,-11 16-16 16,-2 17-10-16,-2 5-7 16,1 10 29-16,3 5-36 15,7 3 0-15,0 1 29 16,3-1-20-16,1-7-3 15,7-10-5-15,2-21 1 16,8-17 40-16,3-18-20 16,9-14 2-16,0-8 12 15,6-7-6-15,3-2 6 16,3-5-8-16,0-2-13 16,0 0 27-16,0 0-36 15,0 0 5-15,0 0 0 16,0 0-10-16,9 0 4 0,20 0-5 15,5 0 0 1,14 7-9-16,11-2 9 16,3 2 0-16,4-7 4 0,0 0-4 15,-1 0-9-15,-10 0 8 16,-10 0-6-16,-13 0 6 16,-12 0-36-16,-10-3-16 15,-4-1-21-15,-6-10-103 16,0-5-390-16,0-6-1136 0</inkml:trace>
  <inkml:trace contextRef="#ctx0" brushRef="#br0" timeOffset="-741">155 1614 1788 0,'0'0'299'16,"0"0"-167"-16,0 0-12 16,0 0 64-16,0 0-53 15,0 0-76-15,0 0 108 16,122-9-54-16,-50 9-25 0,8 0-9 15,6 0-47-15,4-2-8 16,-4-2-4-16,-8 4-10 16,-5 0-6-16,7 0-138 15,-21 0-364-15,-11 0-579 0</inkml:trace>
  <inkml:trace contextRef="#ctx0" brushRef="#br0" timeOffset="-509">1811 1549 2431 0,'0'0'338'0,"0"0"-244"15,0 0-39-15,0 0 95 16,0 0-27-16,0 0-89 15,197-2-19-15,-122-5-15 16,5 7-109-16,24 0-204 16,-25 7-400-16,-20 13-628 0</inkml:trace>
  <inkml:trace contextRef="#ctx0" brushRef="#br0" timeOffset="-330">1839 2216 1957 0,'0'0'640'0,"0"0"-512"0,0 0-46 15,0 0 8-15,0 0-3 16,0 0-36-16,196 14-51 16,-8-14-38-16,-24 0-265 15,-2-18-429-15</inkml:trace>
  <inkml:trace contextRef="#ctx0" brushRef="#br0" timeOffset="1673">6400 1795 1844 0,'0'0'798'16,"0"0"-798"-16,0 0 42 15,0 0-32-15,0 0 154 16,0 0-104-16,0 0-51 16,172-219 13-16,-112 133-22 15,0-16 0-15,6-12 8 16,8-39-6-16,-9 10 11 0,-10-3-4 15,-14 7-4 1,-17 36 71-16,-3 6 17 0,-10 28 10 16,-8 27-6-16,-3 20-4 15,0 16 6-15,0 6-81 16,0 0-18-16,0 25-5 16,0 20 5-16,0 19 8 15,-8 14-7-15,5 5 4 16,3 1-4-16,0 0-1 15,0-10-19-15,32-9-7 16,5-18-25-16,8-22-7 16,8-19-1-16,1-6-3 15,2-18 24-15,-5-25-11 0,-6-16 25 16,-3-10 24 0,-12-5 6-16,-6-4 4 0,-3 1 40 15,-7 1 4-15,-7 15 19 16,-4 17-16-16,-3 15 13 15,0 17 5-15,0 12-34 16,0 3-13-16,-6 41-14 16,-9 21-13-16,6 16 8 15,-1 6-9-15,10 1-1 16,0-11-22-16,0-11-55 16,24-15-64-16,10-4-135 15,-2-19-475-15,-12-13-1083 0</inkml:trace>
  <inkml:trace contextRef="#ctx0" brushRef="#br0" timeOffset="2281">3853 2144 1756 0,'0'0'275'16,"0"0"-138"-16,0 0 48 15,0 0 57-15,0 0-16 16,0 0-138-16,0 0-38 15,42 0 59-15,20 0-12 16,25 0-16-16,23 0-4 16,45 0-33-16,63-11-3 0,75 5-19 15,41 0 2 1,12 6 8-16,-23 0 11 0,-36 0-5 16,-21-6 7-16,-25-4-29 15,-23-2-7-15,-53 1 11 16,-41 4-20-16,-37 1 15 15,-21-1-15-15,2-2 0 16,-5-1 6-16,-6 1-5 16,-15 2 7-16,-15 0-8 15,-12 1 0-15,-9 1 0 16,-6-2-66-16,0 5-75 16,-13 2-347-16,-22 0-586 0</inkml:trace>
  <inkml:trace contextRef="#ctx0" brushRef="#br0" timeOffset="3022">3967 3515 1839 0,'0'0'266'16,"0"0"-183"-16,0 0 19 16,0 0 103-16,50-162-3 15,-23 132-99-15,6 7-43 16,9 14-1-16,6 9-26 16,5 0-15-16,1 26 2 0,2 26-4 15,-8 13 11 1,-9 9-27-16,-12 7 0 0,-9-1 5 15,-15-2 0-15,-3-10-4 16,-7-8 11-16,-31-14-6 16,-13-4 40-16,-12-12-35 15,-6-12-2-15,-7-11 13 16,4-7-8-16,3 0-7 16,6-31 14-16,4-19-12 15,11-12 27-15,10-11-30 16,14-15-4-16,14-3 11 15,10 1-13-15,0 10 1 16,24 9 0-16,11 16-1 16,10 19 23-16,6 15-22 15,12 8 0-15,9 10 11 0,11 3-2 16,10 0-4-16,3 0-5 16,5 7 0-16,-2 4-1 15,-5-1 0-15,-4-3 0 16,-8-5 0-16,-9-2 2 15,-7 0 7-15,-9 0-9 16,-9 0 0-16,-9 0-6 16,-12-9 5-16,-9 3-43 15,-4 2-53-15,-8 2-60 16,9-7-132-16,-6 2-380 16,3-6-1268-16</inkml:trace>
  <inkml:trace contextRef="#ctx0" brushRef="#br0" timeOffset="3361">6089 2561 1967 0,'0'0'732'15,"0"0"-601"-15,0 0-67 16,0 0 138-16,0 0-67 16,0 0-79-16,0 0-46 0,-110 259-9 15,41-72 23-15,-21 56 0 16,-6 19 10-16,16-41 16 16,21-57-28-16,22-68-4 15,10-24-16-15,1-4-1 16,2-3 14-16,4-8-4 15,10-24-11-15,7-21-14 16,3-12-109-16,6-6-111 16,21-24-492-16,2-11-703 0</inkml:trace>
  <inkml:trace contextRef="#ctx0" brushRef="#br0" timeOffset="4449">6796 3437 2027 0,'0'0'350'16,"0"0"-125"-16,0 0 30 15,0 0-9-15,0 0-78 16,0 0-123-16,0 0-29 16,12 25-8-16,15 50-7 15,3 24 5-15,-1 16 21 16,-2 6-27-16,-3 0 7 15,-3-10-7-15,-3-17 0 16,-9-22 14-16,-2-26-14 0,-7-27-5 16,0-19 5-16,0-12 0 15,0-47-18-15,-4-35-12 16,-8-45 4-16,-6-63 24 16,4-53-23-16,7-10-10 15,7 45 34-15,0 65-5 16,0 71-9-16,13 36 8 15,16 6 7-15,8 9 9 16,19 10-9-16,6 23 0 16,17 0 19-16,10 20-2 15,12 16-11-15,9 1 0 16,10-2-5-16,2-10 15 16,-2-7-16-16,-10-11 0 0,-17-7 0 15,-24 0-11-15,-19 0-70 16,-37 0-145-16,-13 0-147 15,0-3-599-15</inkml:trace>
  <inkml:trace contextRef="#ctx0" brushRef="#br0" timeOffset="4873">7555 3528 2220 0,'0'0'335'16,"0"0"-287"-16,0 0-38 0,0 0 47 15,0 0 38-15,0 0-14 16,80 183-59-16,-74-118 5 16,-6 0 34-16,0-3-29 15,0-8-14-15,0-18-17 16,0-14 14-16,0-15 3 15,-3-7 1-15,-3-13 16 16,6-30-22-16,0-14-1 16,0-14 3-16,30-4-13 15,18 4-2-15,8 6 16 16,10 12-14-16,3 16 37 16,-4 24 22-16,-10 13-11 15,-6 31 26-15,-12 37 0 0,-13 23-7 16,-6 8 2-16,-4 0-26 15,-1-15-20-15,5-19-25 16,9-26 0-16,18-30-36 16,62-53-61-16,-3-28-144 15,-8-22-889-15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4:19.79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61 235 2063 0,'0'0'263'0,"0"0"-195"16,0 0-20-16,0 0 70 15,0 0 25-15,0 0-55 16,0 53-61-16,0 6 0 16,0 25 18-16,0 17-6 15,0 13 9-15,0 4-14 16,0 0-1-16,0-10 15 15,0-11-24-15,6-16-5 16,-3-16-11-16,4-21-8 0,-5-14 15 16,1-14-15-1,0-11 0-15,-3-5 34 0,3 0 11 16,-1-21-16-16,5-14-17 16,1-10-12-16,10-6 18 15,10-2-18-15,-2 7-8 16,7 6 8-16,3 16-1 15,-4 11 1-15,4 9-15 16,-1 4 15-16,1 5-17 16,-3 20 17-16,-7 8 0 15,-5 4 0-15,-11 6 1 16,-10-4 7-16,0 4-8 16,-25-2 1-16,-16-3 27 15,-16-4-27-15,-2-5 20 16,-3-5-9-16,3-8 1 0,5-8 16 15,6-8-20 1,13 0-2-16,10-8-7 0,20-51-131 16,5 7-340-16,0-13-595 15</inkml:trace>
  <inkml:trace contextRef="#ctx0" brushRef="#br0" timeOffset="308">509 0 2521 0,'0'0'331'16,"0"0"-270"-16,0 0-51 15,0 0-4-15,0 0 74 16,144 168 48-16,-70-74-68 15,18 28-39-15,12 39 15 16,-9 29-4-16,-24 8 18 16,-35-33-20-16,-36-42-16 15,0-43 23-15,-38-13-37 16,-19 8-16-16,-15 6 16 16,-10-1-51-16,-26-14-115 15,26-20-377-15,15-27-649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4:26.14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480 1146 42 0,'0'0'1745'0,"0"0"-1492"16,0 0-166-16,0 0 44 16,0 0 81-16,-45-169 38 15,6 137-69-15,-8 9-79 16,-9 9 22-16,-1 14-57 15,-2 0-34-15,2 32 1 16,9 20-33-16,10 19-2 16,14 6 1-16,16 7-15 15,8-8-12-15,11-9-31 16,28-10-29-16,14-20-30 16,12-17-66-16,7-20-39 0,2 0-13 15,-2-38-22-15,-7-19 39 16,-9-9 12-16,-17-14 173 15,-12-12 33-15,-16-28 143 16,-11 2 12-16,0-3 37 16,0-3-15-16,0 35 29 15,-5 9-14-15,-1 31 6 16,2 25-13-16,1 24-36 16,1 0-58-16,2 44-64 15,0 25-14-15,0 25 20 16,0 17-32-16,0 13 0 15,9 3 11-15,9 3-12 16,3-11-22-16,5-11-71 0,7-20-30 16,6-26-22-16,8-28-28 15,6-27 47-15,13-7 40 16,5-44 18-16,3-19 41 16,1-7 27-16,-4-4 0 15,-14 0 1-15,-16 10 0 16,-20 12 68-16,-16 8 35 15,-5 12 26-15,-18 8 9 16,-23 10-15-16,-3 11-19 16,-4 3-39-16,4 14-18 15,5 26 4-15,6 11-18 16,9 8-22-16,12 4 18 16,12 5-30-16,0-9 1 0,25-6-7 15,19-12-16 1,12-15-38-16,13-15-99 0,-1-11-113 15,19-24-188-15,-20-14 207 16,-21-4-716-16</inkml:trace>
  <inkml:trace contextRef="#ctx0" brushRef="#br0" timeOffset="369">884 833 2119 0,'0'0'488'0,"0"0"-393"0,0 0-38 16,0 0 58-16,0 0 32 16,80-155-53-16,-29 120-58 15,-2 6-30-15,2 10-6 16,-12 8-48-16,-6 11-141 16,-7 0-51-16,-2 0-111 15,-6 5-136-15,0 1 3 16,-1-6-239-16,1 0 598 15,-2-3 125-15,1-18 378 16,4-3-112-16,0-3 2 16,2 3-19-16,5 3-40 15,-2 2 11-15,-3 8 11 16,2 9-24-16,-1-1-27 0,-1 3-77 16,3 0-11-1,7 0-57-15,0 0-35 0,6 0-18 16,5 0-126-16,43-38-170 15,-10 3-240-15,0-2-1201 0</inkml:trace>
  <inkml:trace contextRef="#ctx0" brushRef="#br0" timeOffset="1241">2598 930 2152 0,'0'0'275'0,"0"0"-207"15,0 0 82-15,0 0 82 16,75 141-128-16,-70-77-62 15,-2 3-21-15,-3-1-20 16,0-4 11-16,0-14-12 16,-3-12-20-16,-2-20 19 15,-5-16 2-15,5 0-1 16,-2-38 0-16,4-18 0 16,3-19-3-16,0-11 3 15,15-2-9-15,18 5 8 16,8 11 2-16,10 15 4 15,-1 20 1-15,-2 24-4 0,-1 13 36 16,-8 5 15-16,-6 38-25 16,-3 14 2-16,-1 9-13 15,-6 12-17-15,-2 5-9 16,-6 1 0-16,-5-3-38 16,-2-14-40-16,2-19-135 15,1-21-17-15,14-27 111 16,4-6 78-16,15-42 28 15,9-18 4-15,14-23 10 16,13-29 4-16,-1 1-3 16,4-9 7-16,4 0 0 15,-15 29 0-15,-2-9 15 0,-14 23 6 16,-17 17 132-16,-24 17 6 16,-15 12 58-16,0 11-53 15,-11 12-42-15,-22 13-17 16,-5 1-64-16,-8 11-33 15,2 33 7-15,3 17-15 16,2 11 0-16,9 14-9 16,9 5 8-16,3 8-22 15,7 3-35-15,1-4-26 16,5-2-22-16,5-10 16 16,0-14 44-16,0-18-11 0,12-23 26 15,12-15-19 1,-1-12 22-16,1-4 15 0,0-23-7 15,5-22-1-15,4-8 20 16,3-3-5-16,0 5 2 16,-4 14 4-16,-9 13 1 15,-5 21 38-15,-5 3 94 16,-4 16-39-16,-1 24 0 16,1 6-53-16,-2 5-34 15,-5 0-7-15,1-9-3 16,7-4-142-16,10-20-145 15,4-10-245-15,-1-8-554 0</inkml:trace>
  <inkml:trace contextRef="#ctx0" brushRef="#br0" timeOffset="1781">4475 964 2424 0,'0'0'499'0,"0"0"-415"16,0 0 45-16,0 0 46 16,0 0-70-16,-187 53-51 15,151-11-11-15,10 7-32 16,13-3-11-16,13-4-5 16,7-8-41-16,32-15 1 15,8-10-94-15,6-9-56 0,1-9-20 16,-7-22 29-1,-8-6 93-15,-12-1 58 0,-9 5 35 16,-10 15 20 0,-8 15 157-16,0 3 56 0,0 15-103 15,0 18-82-15,0 12-13 16,0 6-27-16,10-2-7 16,22-6-2-16,16-11-17 15,6-11-43-15,5-15-5 16,0-6-122-16,-9-11-1 15,-7-24-35-15,-8-11 18 16,-8-14 18-16,-4-15 44 16,-8-14 70-16,-7-15 55 15,-1-9 19-15,-7-1 20 16,0 9 47-16,0 20 74 16,0 28 80-16,0 36 89 0,-2 21-15 15,2 35-151-15,0 56-35 16,0 44-14-16,0-2-46 15,8-6-29-15,-3-13-5 16,2-29-15-16,-1 11-63 16,2 21-57-16,-1-31-218 15,-7-25-469-15</inkml:trace>
  <inkml:trace contextRef="#ctx0" brushRef="#br0" timeOffset="1963">4856 1049 2246 0,'0'0'569'16,"0"0"-484"-16,0 0-64 0,0 0 78 15,0 0-24-15,202-32-45 16,-137 30-30-16,-9 2-42 16,-11-3-176-16,-28-3-170 15,-10 4-231-15,-7-3-1160 0</inkml:trace>
  <inkml:trace contextRef="#ctx0" brushRef="#br0" timeOffset="2195">3902 753 2125 0,'0'0'292'16,"0"0"-210"-16,0 0 71 15,0 0 74-15,211-137-80 16,-137 116-49-16,1 8-36 16,-11 9 5-16,-13 4-67 15,-12 0-7-15,-13 9-65 16,-8 10-156-16,-3-7-254 16,-2 0-235-16,-5-12-508 0</inkml:trace>
  <inkml:trace contextRef="#ctx0" brushRef="#br0" timeOffset="2278">4568 496 1573 0,'0'0'673'16,"0"0"-402"-16,107-160-137 0,-24 34-134 16,-9 16-85-16,-12 10-750 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4:29.04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1077 1785 0,'0'0'205'0,"0"0"-128"0,0 0 29 16,0 0 83-16,160-40-6 16,-70-6-58-16,13-16-37 15,10-17-45-15,6-9-29 16,-9-11-14-16,-12-8-5 15,-21-5-14-15,-26-2 19 16,-21 9 1-16,-24 14 0 16,-6 20 37-16,-6 27 86 15,-24 22 30-15,-6 22-27 16,-8 15-80-16,-15 66-14 0,-16 55-21 16,-2 49 8-1,11 16 9-15,27-30-11 16,26-45 1-16,13-49-19 0,0-16-7 15,20-4-41-15,24-9-43 16,67-35-53-16,-8-13-190 16,2-11-449-16</inkml:trace>
  <inkml:trace contextRef="#ctx0" brushRef="#br0" timeOffset="330">1504 799 2150 0,'0'0'391'0,"0"0"-206"16,0 0 19-16,-179-11 40 0,122 11-82 15,10 23-63-15,9 8-59 16,13 12-39-16,17 6-1 16,8 4-9-16,12-3-58 15,32-8-50-15,13-9-127 16,14-19-211-16,0-14 151 15,-5-11 28-15,-7-30 171 16,-18-1 105-16,-17-1 17 16,-12 14 271-16,-9 9 69 15,-3 16 12-15,0 4-107 16,0 2-136-16,-6 27-49 16,1 7-59-16,1 4-18 15,4 0 0-15,0-11-105 0,43-22-164 16,-9-7-433-1,2 0-1043-15</inkml:trace>
  <inkml:trace contextRef="#ctx0" brushRef="#br0" timeOffset="482">1569 130 2904 0,'0'0'224'15,"0"0"-224"-15,0 0-158 16,198 63-69-16,-117-40-567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4:30.29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0 880 1590 0,'0'0'313'15,"0"0"-157"-15,0 0-89 16,0 0 96-16,0 0 47 16,0 0-81-16,45 135-56 15,-24-62-15-15,0 4-34 0,5-2-11 16,7-5-13 0,8-17-7-16,16-18-37 0,5-16-11 15,7-19-27-15,-2-8-17 16,-6-36-67-16,-17-14 51 15,-18-15 72-15,-16-6 37 16,-10-2 6-16,-7 9 41 16,-25 13 45-16,-1 15 56 15,0 21 12-15,10 15-69 16,7 8-56-16,14 0-28 16,2 21-1-16,15 9-19 15,32-1-33-15,19-2-15 0,11-10-39 16,9-10 44-1,3-7 6-15,-2 0 5 0,-17 0 50 16,-16-16-10-16,-24-9 11 16,-21 0 41-16,-9-5 103 15,-21-2 15-15,-20 5-19 16,-10 6 11-16,-3 15-40 16,4 6-19-16,5 24-30 15,10 33-7-15,10 11-19 16,20 14-6-16,5 1-28 15,23-8-2-15,26-11-2 16,10-11-68-16,8-18-53 16,33-25-200-16,-20-7-457 15,-13-3-1101-15</inkml:trace>
  <inkml:trace contextRef="#ctx0" brushRef="#br0" timeOffset="264">630 544 2087 0,'0'0'371'15,"0"0"-261"-15,0 0-51 16,0 0 119-16,0 0-18 16,179-138-81-16,-112 128-30 15,2 10 2-15,-7 0 44 16,-11 21-47-16,-7 10-23 15,-8 2 15-15,0-1-32 0,3-8-7 16,7-17-1 0,5-7-29-16,11-4-6 0,31-58-102 15,-16 6-166 1,-8-3-471-16</inkml:trace>
  <inkml:trace contextRef="#ctx0" brushRef="#br0" timeOffset="1060">2372 1055 2495 0,'0'0'98'16,"0"0"-98"-16,0 0 0 16,0 0 15-16,159-32 58 15,-79-2-55-15,15-12-18 16,10-9-25-16,-1-10-1 16,-4-13 5-16,-13-11 21 15,-15-2 0-15,-23-8 2 16,-18 13 4-16,-20 13 71 15,-11 21 65-15,-6 16 18 16,-23 20-12-16,-7 16-73 0,-2 0-33 16,-8 34-9-16,2 31-16 15,0 21-17-15,1 15 20 16,9 8-20-16,4 8 1 16,3-1-1-16,7-6-6 15,2-11-15-15,3-14-27 16,8-24-4-16,1-15 44 15,6-21-5-15,0-16-41 16,0-9 22-16,0 0 2 16,0-18 12-16,15-23-16 15,16-9-54-15,7-11 34 16,9-6-15-16,10 4 10 16,2 8 47-16,0 15-5 15,-2 19 11-15,-9 15 6 0,-10 6 14 16,-2 27 63-1,-4 19 23-15,-2 9-49 0,-4 10 9 16,5 1-39-16,-2-4-12 16,7-8-9-16,-1-11-28 15,7-17-79-15,3-12-30 16,-1-14 12-16,3 0-57 16,-1-30 4-16,-5-10 92 15,-5-8 42-15,-7-3 44 16,-9 2 16-16,-7 15 49 15,-10 15 88-15,-3 17 106 16,0 2-50-16,-3 24-129 16,-12 21-9-16,-3 12 3 15,7-2-11-15,8 1-63 0,3-7-16 16,0-14-50-16,8-11-54 16,16-18-102-16,9-15-165 15,-10-25-197 1,-2-7-999-16</inkml:trace>
  <inkml:trace contextRef="#ctx0" brushRef="#br0" timeOffset="1211">3948 706 2241 0,'0'0'348'16,"0"0"-251"-16,0 0-63 15,0 0 7-15,0 0-41 0,0 0-93 16,0 0-404-16,24-50-37 15,6 56-766-15</inkml:trace>
  <inkml:trace contextRef="#ctx0" brushRef="#br0" timeOffset="1915">4222 1093 1340 0,'0'0'216'0,"0"0"-125"16,0 0 62-16,0 0 28 15,0 0-96-15,0 0-51 16,0 0-21-16,3 105-13 16,-3-111-29-16,0-18-47 0,0-7 66 15,0-5-5-15,21-4 15 16,10 2 4-16,5 7-4 16,3 5 0-16,4 15 31 15,-9 7 25-15,2 4 70 16,-3 4 6-16,0 22-21 15,-4 8 9-15,-1 9-60 16,-5 0-44-16,-8 4 17 16,-7 3-25-16,-8-5-8 15,0-6-25-15,0-9-51 16,0-11-27-16,0-13 20 16,0-6 5-16,18-14 51 15,10-27 11-15,6-14 14 0,12-17 1 16,3-11 1-1,5-11 6-15,5-2-6 16,-2 0-1-16,-3 8 1 0,-10 13 25 16,-6 13 95-16,-10 14-10 15,-13 10 39-15,-12 10 57 16,-3 8-27-16,0 6-52 16,-13 7-35-16,-7 7-58 15,-6 0-19-15,-8 29-15 16,1 19-4-16,-2 19-5 15,-1 16 9-15,1 11-1 16,5 4 1-16,7-4-42 0,5-6-18 16,15-19-6-16,3-14 49 15,0-18 8-15,23-19-4 16,10-12-7-16,9-6 8 16,7 0 12-1,5-17 1-15,3 2-1 0,-4 6 0 16,-2 9 18-16,-7 0 18 15,-8 22 46-15,-10 11-14 16,-8 4-29-16,-5 6 22 16,-8 0-40-16,-5-7-11 15,3-9-10-15,-3-10-6 16,0-15-66-16,0-7-88 16,-14-27-400-16,-8-9-732 0</inkml:trace>
  <inkml:trace contextRef="#ctx0" brushRef="#br0" timeOffset="2076">3937 0 3000 0,'0'0'0'16,"229"53"-175"-16,-105-36-885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4:48.11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72 582 1425 0,'0'0'228'0,"0"0"-146"16,0 0 17-16,0 0 54 15,0 0 44-15,0 0-103 16,-36 18-42-16,36-18 15 15,0 4 10-15,0-4-7 16,0 0-26-16,0 0 5 16,15 0 20-16,8 0-18 15,10-15-11-15,3-10-9 0,8-5-25 16,0-7 11 0,5-3-16-16,2-5-1 0,-2-4 3 15,0-1-2-15,-5-1-1 16,-9-1 0-16,-1 7 0 15,-11 3 6-15,-5 4-5 16,-7 8 15-16,-4 6 65 16,-2 9-36-16,-2 4 7 15,0 6 6-15,0 5-34 16,3 0 12-16,10 0-36 16,7 24-13-16,21 24-14 15,54 53-33-15,-6-10-392 16,-2-6-432-16</inkml:trace>
  <inkml:trace contextRef="#ctx0" brushRef="#br0" timeOffset="2669">6595 6357 1810 0,'0'0'468'0,"0"0"-363"16,0 0 65-16,0 0 96 15,0 0-70-15,0 0-76 16,-9-50-35-16,13 50-37 16,14 0 21-16,5 0-30 15,13 29 0-15,3 14 36 16,8 18-27-16,1 11 7 16,-1 3-8-16,4-1-31 0,-2-5 24 15,-1-16-40-15,-3-10-5 16,-4-14-4-16,-5-10-55 15,-6-12-77-15,17-7-165 16,-8-26-545-16,-4-3-522 0</inkml:trace>
  <inkml:trace contextRef="#ctx0" brushRef="#br0" timeOffset="2905">7647 6430 2053 0,'0'0'575'16,"0"0"-365"-16,0 0 31 16,0 0-7-16,-185 231-71 0,82-77-7 15,-31 42-59-15,-5 12-22 16,19-32-30-16,37-48-19 16,39-56 17-16,14-21-42 15,12-8 0-15,7-13-1 16,11-17-71-16,14-40-114 15,24-24-322-15,5-14-1013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4:23.87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3456 178 1609 0,'0'0'733'15,"0"0"-607"-15,0 0-82 16,0 0 105-16,0 0 59 15,-221-156-108-15,132 146-30 16,-9 10-52-16,-3 22 1 0,-9 63 29 16,4 61-4-16,19 58-8 15,34 14 3-15,44-37-18 16,9-56 10-16,39-60-31 16,15-25 1-16,23-2 16 15,23-13-17-15,19-11-47 16,60-28-59-16,-32-25-213 15,-21-10-483-15</inkml:trace>
  <inkml:trace contextRef="#ctx0" brushRef="#br0" timeOffset="379">3832 761 2593 0,'0'0'346'0,"0"0"-219"16,0 0-17-16,0 0 19 15,-186-32-13-15,132 53-24 16,1 25-70-16,4 12-4 16,15 11-16-16,9 1-2 15,20-3 0-15,5-8-14 16,18-17-53-16,28-14-19 15,11-22-87-15,6-6-52 16,-1-20 12-16,-5-19 29 16,-10-5 104-16,-11 7 64 0,-16 12 16 15,-10 13 99-15,-10 7 114 16,0 5 3-16,0 0-76 16,0 13-92-16,0 13-7 15,0 7-41-15,0 1-15 16,26-2-126-16,4-11-354 15,6-12-434-15</inkml:trace>
  <inkml:trace contextRef="#ctx0" brushRef="#br0" timeOffset="1023">4629 779 333 0,'0'0'2175'0,"0"0"-1866"15,0 0-179-15,-170-2 58 16,108 21-5-16,3 7-89 16,8 6-62-16,12 9-4 15,13 4-27-15,14 6-1 16,12 5-5-16,0-3-34 16,30-2-45-16,14-11-60 15,10-13 9-15,8-16-69 16,10-11-51-16,5-6 66 15,5-34 16-15,8-19-55 16,5-18 162-16,0-23-252 0,0-11-68 16,-5-11 106-1,-7 0 280-15,-12 10 107 0,-18 13 198 16,-20 19 5-16,-21 13-15 16,-12 16 25-16,-3 14-31 15,-27 10 8-15,-6 14-74 16,-5 10-73-16,-3 3-62 15,-5 25-42-15,3 25 1 16,0 19-35-16,12 16 1 16,6 15-11-16,7 12-1 15,9 3 4-15,7 3-5 16,2-8-36-16,3-17-14 16,0-23-33-16,5-22 12 15,13-22 7-15,3-18-5 16,4-8 18-16,1-16 17 0,7-21 29 15,6-14-2-15,5-2 7 16,9 5-1-16,4 8 1 16,8 18 24-16,1 22 97 15,-7 0-37-15,-9 38 6 16,-5 20 16-16,-9 15-43 16,-7 1-20-16,-6-4-17 15,-5-11-25-15,-3-17 16 16,-5-15-17-16,-4-19-42 15,-6-8-15-15,0-56-77 16,-3-7-238-16,-22-10-649 0</inkml:trace>
  <inkml:trace contextRef="#ctx0" brushRef="#br0" timeOffset="1205">3667 399 3044 0,'0'0'217'0,"222"-79"-217"16,-29-23-99-16,-21 3-19 16,-32 10-732-16</inkml:trace>
  <inkml:trace contextRef="#ctx0" brushRef="#br0" timeOffset="-727">552 632 1921 0,'0'0'278'15,"0"0"-163"-15,0 0 10 16,0 0 101 0,-168-67-19-16,99 67-102 0,0 0-54 15,2 35-20-15,1 22 29 16,13 15-36-16,15 12-9 16,16 2 31-16,22-3-35 15,0-7 1-15,40-15-11 16,22-15 1-16,18-16-2 15,15-19 0-15,51-21-96 16,-28-25-145-16,-14-10-491 0</inkml:trace>
  <inkml:trace contextRef="#ctx0" brushRef="#br0" timeOffset="-450">521 85 2445 0,'0'0'374'0,"0"0"-273"15,0 0-27-15,0 0-1 16,0 0 66-16,219 102-40 16,-109-35-47-16,6 15-29 15,-9 16-2-15,-6 31-20 16,-29-5 38-16,-26 9-39 15,-28 1 0-15,-18-19 9 16,-38 7-9-16,-24-12-36 0,-18-16-82 16,-33-14-98-16,20-27-479 15,19-23-1520-15</inkml:trace>
  <inkml:trace contextRef="#ctx0" brushRef="#br0" timeOffset="28306">1316 1913 1905 0,'0'0'489'0,"0"0"-347"16,0 0 68-16,0 0-8 16,0 0-29-16,0 0-92 15,-6 0-39-15,16 21 12 16,16 17 6-16,15 20-21 16,10 15 3-16,9 9-11 0,2 4 16 15,4-3-32-15,-4-5-5 16,-3-9 10-16,-5-10-20 15,-7-8 0 1,-9-15 0-16,-5-8-9 0,-9-8-15 16,-6-13-85-16,-9-7-213 15,-6 0-434-15,-3-7-657 0</inkml:trace>
  <inkml:trace contextRef="#ctx0" brushRef="#br0" timeOffset="28681">1153 2714 1657 0,'0'0'268'0,"0"0"-134"15,0 0 40-15,0 0 80 16,0 0-9-16,0 0-61 16,0 0-29-16,-15 6-101 15,27-16 6-15,27-25 17 0,26-17-23 16,45-38-5-16,47-24-22 15,-3 4-14-15,-13 11 8 16,-28 21-21-16,-43 27 0 16,-4-2-1-16,-4-14-56 15,-23 19-250-15,-18 14-808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5:05.07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5537 0 1815 0,'0'0'518'16,"0"0"-389"-16,0 0 43 15,0 0 100-15,0 0-73 16,0 0-99-16,0 14-8 15,0-11-21-15,0 4-15 16,0 9-13-16,0 13-34 0,0 14 5 16,0 16-14-16,0 13-12 15,0 35-72-15,0-16-457 16,12-16-1188-16</inkml:trace>
  <inkml:trace contextRef="#ctx0" brushRef="#br0" timeOffset="1036">0 1970 1416 0,'0'0'227'0,"0"0"-132"16,0 0 4-16,0 0 24 16,0 0 8-16,0 0-61 15,118-112-31-15,-90 64-1 16,-2-4 29-16,-5 2 66 15,-3 5-1-15,-6 9 5 0,-6 13 28 16,-4 15-37-16,-2 8-19 16,0 0-58-16,3 31-45 15,7 24 27-15,-2 14-33 16,4 14 0-16,4 0-1 16,-5-8-5-16,12 1-85 15,-1-17-242-15,-8-21-530 0</inkml:trace>
  <inkml:trace contextRef="#ctx0" brushRef="#br0" timeOffset="1801">5370 1896 1713 0,'0'0'314'0,"0"0"-252"16,0 0-36-16,0 0 92 15,0 0 8-15,0 0-52 16,0 0-32-16,167-151-11 15,-128 106 42-15,-9 3 10 16,-12 8 59-16,-7 3 18 0,-11 14-8 16,0 9-9-1,0 7-28-15,0 1-30 0,-3 5-47 16,-5 33-29-16,-7 15-6 16,2 16 4-16,5 12-7 15,5 4 0-15,3 15-20 16,18-22-192-16,6-19-585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4:35.73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4729 0 1520 0,'0'0'253'15,"0"0"-201"-15,0 0 37 16,0 0 79-16,0 0-26 0,0 0-86 16,-7 18-38-16,7 8-17 15,0 21 63-15,13 22 51 16,2 47-29-16,-1 46-12 15,-5 58-26-15,-6 23 10 16,0 2-29-16,-3-4-10 16,0-21 6-16,3-4-25 15,3-4 9-15,-6-9-9 16,0-3 0-16,0-10 18 16,0-8-2-16,0-9 33 15,-15 2 19-15,-3-2-20 16,-2 4-11-16,-4-1-1 15,4-2-17-15,4-5 23 16,1-1-37-16,7-3 1 0,-4 6 9 16,2-5-8-16,2-5 2 15,-1-28 11-15,0-27-1 16,3-24 32-16,3-5-37 16,3 13-2-16,0 16 13 15,-4 5 6-15,4-1-11 16,-5-5-7-16,-1-7-7 15,-3 2 29-15,0-2-35 16,-6 1 6-16,-3 0 0 16,3 3-6-16,1 0 9 15,-1-6-9-15,3-2 0 16,1-7 28-16,1 1-28 16,2-1 0-16,-2-1 9 15,5-3-3-15,-1 4 12 16,2-5-9-16,1-1 6 0,3-4 36 15,0-4-22-15,0-7-28 16,0 2 22-16,0-7-13 16,0 3 13-16,-5-8-5 15,-1-5-9-15,-1-11 3 16,-1-8-12-16,3-8-17 16,-5-11-29-16,2-7-31 15,-17-8-77-15,4-26-384 16,-2-6-701-16</inkml:trace>
  <inkml:trace contextRef="#ctx0" brushRef="#br0" timeOffset="1361">0 5580 1850 0,'0'0'366'15,"0"0"-260"-15,0 0 13 16,0 0 43-16,0 0-31 16,0 0-13-16,0 0-64 15,106-8-21-15,-47-3 36 16,22-2-10-16,17 2 24 16,36-5-49-16,46 0-1 0,64-6 5 15,33-1-2 1,14-5-8-16,-6 3 8 0,-17 5-26 15,-4 2 8-15,-9 1-18 16,-11 3 0-16,-15 5 5 16,-10-2-4-16,-14 3 0 15,-12-1 5-15,-3-5 3 16,3 3 0-16,15-6-9 16,18-2-9-16,11 0 9 15,10 3 1-15,0 1 35 16,-1-2-20-16,1 6-5 15,-6 3 25-15,-9 3-27 16,-13 2 9-16,-1 3-18 0,-5 0 0 16,-2 0 8-1,0 0-8-15,-3-1 0 0,0-7 9 16,8-7-8 0,5 5 6-16,-7-1 1 0,-6 4-8 15,-13 0 30-15,-7 6-30 16,-10-3 0-16,-9 2 6 15,-5 2-6-15,-25 0 13 16,-23 0-12-16,-24 0-1 16,1-2 23-16,13-2-23 15,22 2 0-15,15-4 3 16,-6 3 4-16,-11 1 4 16,-8 0-11-16,-15 2 0 15,-13 0 20-15,-13 0-19 16,-10 0-1-16,-3 7 15 0,-5 1-15 15,0-2 11 1,0-4-11-16,1-2 0 0,-1 0 6 16,-3 0-6-16,-5 0 0 15,-7 0 7-15,-8 0-6 16,-9-2-1-16,-12 0 0 16,-13-2 0-16,-2 2 48 15,0-7-27-15,-2 2-21 16,-16-7 17-16,-6 1-5 15,-6-9-4-15,-4 1-8 16,-5-5 0-16,-9-4 4 16,-3 1-4-16,1 2-1 15,2 5 0-15,7 7 1 0,10 5 4 16,15 4-4 0,6 6 0-16,10 0-2 0,0 0-1 15,6 16 3-15,27 10 0 16,11 5 8-16,9 3 5 15,4 0-7-15,5 1 5 16,-5 5 14-16,-4 1-25 16,-5-2 2-16,-6-2 19 15,-16-1-8-15,-16-7-1 16,-10-3-12-16,-28-1-45 16,-85 6-90-16,10-3-186 15,-10-7-764-15</inkml:trace>
  <inkml:trace contextRef="#ctx0" brushRef="#br0" timeOffset="2460">1776 5280 10 0,'0'0'1740'0,"0"0"-1403"15,0 0-145-15,0 0 64 16,0 0 8-16,0 0-67 15,-12 41-101-15,12-20-26 16,0 8-13-16,6 7-25 0,-3 11-7 16,-3 6-25-16,0 3-142 15,0 22-183-15,0-15-465 16,0-14-1119-16</inkml:trace>
  <inkml:trace contextRef="#ctx0" brushRef="#br0" timeOffset="2948">1131 6756 1443 0,'0'0'485'15,"0"0"-371"-15,0 0 33 0,0 0 170 16,0 0-54 0,0 0-71-16,0 0-68 0,-15 6-29 15,15-6-5-15,0 0-35 16,0 0-12-16,0 0 13 16,0 0-47-16,0 0 0 15,0 0-5-15,12 0 2 16,6 4 11-16,8 4-17 15,7 0 1-15,9 1 7 16,9-3-8-16,2-2 0 16,7-1-27-16,35-3-118 15,-15-3-314-15,-13-16-335 0</inkml:trace>
  <inkml:trace contextRef="#ctx0" brushRef="#br0" timeOffset="40653">1787 2976 1332 0,'0'0'277'16,"0"0"-162"-16,0 0 14 15,0 0 85-15,0 0-52 16,0 0-51-16,0 1 0 16,0 5-47-16,0-3-17 0,0 2-11 15,4 1-12 1,10-1-24-16,22-5-49 0,-3 0-289 15,0 0-546-15</inkml:trace>
  <inkml:trace contextRef="#ctx0" brushRef="#br0" timeOffset="40865">2421 2972 1549 0,'0'0'214'15,"0"0"-162"-15,0 0-44 0,0 0 19 16,0 0-27-16,0 0-57 16,198-18-237-16,-149 5-71 15,-8 2-239-15</inkml:trace>
  <inkml:trace contextRef="#ctx0" brushRef="#br0" timeOffset="41025">3115 2994 1000 0,'0'0'298'0,"0"0"-104"15,0 0-23-15,0 0-9 0,0 0-162 16,0 0-2-16,185-48-115 15,-149 37-668-15</inkml:trace>
  <inkml:trace contextRef="#ctx0" brushRef="#br0" timeOffset="41239">3814 2909 1113 0,'0'0'179'16,"0"0"-109"-16,0 0 4 16,0 0 30-16,0 0-59 0,0 0-11 15,0 0 15 1,172 0-49-16,-143 0-42 0,20 0-95 16,-14 0-22-16,4 0-762 0</inkml:trace>
  <inkml:trace contextRef="#ctx0" brushRef="#br0" timeOffset="41569">4411 2938 1169 0,'0'0'342'16,"0"0"-164"-16,0 0-45 16,0 0 35-16,0 0-59 15,0 0-51-15,0 0-32 0,85 0-25 16,-60-3 8-1,-2 0-9-15,8 3-18 0,-5 0 12 16,-3 0-17 0,-5 0-8-16,0 0-88 0,-3 0 41 15,1 0 40-15,-5 0 28 16,1 0-5-16,-4 0 15 16,-1 0-10-16,-1 0 9 15,-4 0 1-15,1 0 0 16,-3 0 15-16,0 0-14 15,0 0 17-15,0 0 46 16,0 0 28-16,0 0-92 16,0 0-32-16,0 0-284 15,0-2-1308-15</inkml:trace>
  <inkml:trace contextRef="#ctx0" brushRef="#br0" timeOffset="42951">4773 2890 1202 0,'0'0'320'16,"0"0"-158"-16,0 0 65 0,0 0 22 16,0 0-85-16,0 0-29 15,0 0-59-15,-38 42-26 16,28-28-2-16,2 2-20 16,5-1 14-16,3 2-42 15,0 0 0-15,0-3 2 16,3-3-2-16,17-3 0 15,1 1-10-15,3-9-35 16,-2 0 5-16,-2 0-28 16,-6-3 7-16,-2-12 49 15,-12-7 12-15,0 3 23 16,0-3 45-16,-15 2 24 16,-11 3 10-16,-7 7-35 15,-3 2 24-15,-2 8-6 0,2 0-4 16,7 0-14-16,5 21-31 15,9 9-25-15,12 2 11 16,3 3-22-16,0-1-6 16,29-2 6-16,13-2-20 15,3-9-8-15,8-11-28 16,-2-6-8-16,-3-4-33 16,-7 0-9-16,-8-22 71 15,-16-5 35-15,-13 1 24 16,-4-4 106-16,-10 0-16 15,-26 1-11-15,-5 8-28 16,-6 2-36-16,2 9-1 0,3 7-38 16,16 3-2-16,26 0-58 15,0 5-301-15,11 9-660 16</inkml:trace>
  <inkml:trace contextRef="#ctx0" brushRef="#br0" timeOffset="43530">4054 2227 1706 0,'0'0'222'16,"0"0"-175"-16,0 0-31 15,0 0 110-15,0 0-30 16,0 0-43-16,0 0-17 16,125-69-36-16,-86 29 2 15,-3-1 10-15,-10 8 28 16,-8 10 111-16,-9 13 51 16,-6 10 15-16,-3 0-83 15,0 7-105-15,0 25-17 0,0 19-12 16,0 10-10-16,3 30-51 15,15-13-441-15,3-14-501 0</inkml:trace>
  <inkml:trace contextRef="#ctx0" brushRef="#br0" timeOffset="44465">4996 2964 339 0,'0'0'1533'16,"0"0"-1307"-16,0 0-170 15,0 0 47-15,0 0 31 16,0 0-63-16,0 0-34 16,134-4-37-16,-84-7-6 15,6 0-111-15,24-2-193 16,-14 5-207-16,-9 0-909 0</inkml:trace>
  <inkml:trace contextRef="#ctx0" brushRef="#br0" timeOffset="44655">5982 2983 1119 0,'0'0'311'16,"0"0"-209"-16,0 0-25 16,0 0-29-16,0 0-42 15,167-13-6-15,-126 7-76 16,7 2 27-16,-1 2-80 15,15 2-42-15,-14 0-109 16,-9 0-445-16</inkml:trace>
  <inkml:trace contextRef="#ctx0" brushRef="#br0" timeOffset="44807">6665 3013 137 0,'0'0'1127'0,"0"0"-1033"15,0 0-72-15,0 0 14 16,0 0-36-16,0 0-25 16,0 0-207-16,173-53 24 0</inkml:trace>
  <inkml:trace contextRef="#ctx0" brushRef="#br0" timeOffset="44982">7069 2958 965 0,'0'0'259'0,"0"0"-69"0,0 0 37 16,0 0-35-16,0 0-69 16,0 0-64-16,0 0-20 15,0 0-39-15,0 0-33 16,0-4-61-16,0-4-57 16,3 3-172-16,4-1-443 0</inkml:trace>
  <inkml:trace contextRef="#ctx0" brushRef="#br0" timeOffset="45170">7069 2958 1363 0,'54'-68'316'0,"-54"68"-162"16,0 0-3-16,0 0-22 15,-3 0-104-15,0 0-25 16,1 11-25-16,-5 7-59 15,1 9-21-15,-2 24-19 16,-2-6-169-16,2-4-447 0</inkml:trace>
  <inkml:trace contextRef="#ctx0" brushRef="#br0" timeOffset="45428">7031 3812 1247 0,'0'0'213'16,"0"0"-111"-16,0 0 7 15,0 0-32-15,0 0-55 16,-39 156-22-16,33-124-71 16,4 3 14-16,-1-1 35 15,3 1-46-15,0-2-25 16,0 0 81-16,0 1-44 15,5-3 31-15,4 2-91 16,3 0-208-16,9 16 236 0,-3-12-198 16</inkml:trace>
  <inkml:trace contextRef="#ctx0" brushRef="#br0" timeOffset="45775">7064 4594 1109 0,'0'0'283'0,"0"0"-129"15,0 0 0-15,0 0-27 16,-27 134 62-16,15-100-51 15,4-2-49-15,-2-5-7 16,5-2-40-16,-2-2-12 16,1-2 19-16,3 0-26 15,1-4-11-15,2-2 2 16,0-2-7-16,0-1-7 16,0-2-7-16,0-2-25 0,0 0 6 15,0 0-37 1,0-3-28-16,0 3-57 0,0 0-2 15,0 4 52-15,0 1 51 16,2 2 47-16,-2 4-1 16,0 0 13-16,0 0-6 15,0-1 42-15,0 0 58 16,0-1 38-16,0-3-71 16,0-7 19-16,0-4-6 15,6-3-61-15,1 0-25 16,1 0-50-16,5-21-172 15,-2-9-101-15,-2-2-1086 0</inkml:trace>
  <inkml:trace contextRef="#ctx0" brushRef="#br0" timeOffset="46602">7192 2804 1560 0,'0'0'274'16,"0"0"-208"-16,0 0-23 15,0 0 102-15,0 0 30 16,0 0-81-16,0 0-54 16,49 67-23-16,-28-43 6 15,1-8-23-15,-5-5-1 16,5-5-5-16,-4-6-28 16,-5 0 4-16,-3-9 14 15,-7-13 16-15,-3-1 1 0,0-5 0 16,-6 0 49-1,-14 1 22-15,-2 0-11 0,-2 9-1 16,1 10-11-16,-1 8-7 16,4 0 14-16,2 21-23 15,5 14-14-15,11 2-14 16,2 3-4-16,0-8 5 16,5-5-6-16,18-8-34 15,8-10 21-15,2-9-29 16,-1 0-21-16,-2-17-23 15,-4-13 41-15,-5-4 45 16,-12-4 0-16,-9 0 24 16,0 5 74-16,-2 3 4 0,-22 9-5 15,-9 13-36 1,-3 8-46-16,-12 18-15 0,9 19-224 16,11 3-596-16</inkml:trace>
  <inkml:trace contextRef="#ctx0" brushRef="#br0" timeOffset="47212">7048 3035 413 0,'0'0'0'16,"0"0"-101"-16,0 0 101 15,0 0 349-15,0 0-118 16,0 0-68-16,0 0-28 15,-2-52-14-15,-1 52-44 16,3 0-43-16,0 0-10 0,0 0-22 16,0 3 31-1,0 11 11-15,0 21-44 0,0-6 0 16,0 2-403-16</inkml:trace>
  <inkml:trace contextRef="#ctx0" brushRef="#br0" timeOffset="47442">7179 3572 1483 0,'0'0'265'0,"0"0"-189"0,0 0-11 15,0 0 84-15,-18 156-46 16,18-114-69-16,0 0-34 15,0 4-27-15,-2 1 2 16,-1 2-43-16,0 2-46 16,3 13-28-16,0-13-162 15,0-5-340-15</inkml:trace>
  <inkml:trace contextRef="#ctx0" brushRef="#br0" timeOffset="47597">7135 4519 134 0,'0'0'1052'0,"0"0"-785"16,0 0-86-16,0 0-16 16,0 0-33-16,0 0-63 15,0 0-69-15,-7 135-160 16,7-116-365-16,0 2-777 0</inkml:trace>
  <inkml:trace contextRef="#ctx0" brushRef="#br0" timeOffset="47814">7164 5002 1098 0,'0'0'301'0,"0"0"-60"15,0 0-44-15,0 0 11 16,0 0 81-16,0 0-120 16,3 143-38-16,-3-128-20 15,0-2-56-15,4-2-4 0,-4 2-47 16,3-5 4-16,0 6 5 15,-1-4-13-15,1 6-1 16,0 1-25-16,-3 8-35 16,0 0-262-16,0-2-330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5:27.88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91 628 0,'0'0'271'0,"0"0"-106"0,0 0 14 16,0 0 29-16,0 0-29 15,0 0-85-15,0 0-31 16,0 19 0-16,0-11-15 16,0 0-15-16,0-2-3 15,3-1-18-15,-3 0 46 16,3 0-15-16,-3 1 22 16,2-1 23-16,1 1-27 15,0 1 17-15,4 3-27 16,1 0 10-16,2-3-17 0,1 7-27 15,1-4 8-15,3 7-12 16,-4-3-12-16,2 3 29 16,-1 2-29-16,-1-2 11 15,-1 1 22-15,-2 1-25 16,4 3 17-16,-3-3-6 16,3 1-11-16,-4 2 30 15,5-5-28-15,-5 3-2 16,2 0 20-16,2-8-23 15,-1 3 11-15,-1 0-1 16,1-2-14-16,-2 0 41 16,-3 1-43-16,2 2 1 15,-1-3 27-15,-1 1-19 16,-1-4-2-16,2 0-6 0,1 1-1 16,-2 0 23-16,4 3-23 15,-2-3 0-15,1-2 9 16,0 5-9-16,0-3 0 15,0-1-1-15,0 1 3 16,0-2 8-16,-3-1-10 16,3-2 0-16,-4 4 8 15,2 0-8-15,1-2 9 16,2 6-9-16,1 1 8 16,1 1 10-16,4 4 17 15,-3-1-17-15,0-5 5 16,2 3-17-16,-4-1 9 15,1 0-8-15,1-1-5 16,1 5 29-16,1 0-22 16,-3-5-9-16,3-3 10 0,-6 3-10 15,3-4 1-15,-4-1-1 16,2 1 0-16,-2-1 6 16,5 1-6-16,-5-1 0 15,1 1 14-15,0 2-14 16,3-1 10-16,-4 1-10 15,2 0 0-15,4 4 32 16,-2-1-32-16,3 2 1 16,1 0 7-16,-5-1-8 15,4-2 15-15,-3 2-15 16,-1-4 1-16,-1-1 24 16,1 1-24-16,1-3 7 15,-4 0-8-15,5 1 0 0,-1 0 22 16,-1 2-22-16,4 1 1 15,1-5 21-15,-4 3-22 16,-1 1 1-16,1-2-1 16,-1 1 0-16,2-1 19 15,-1 3-19-15,2 0 0 16,4 2 13-16,-3-1-13 16,0 5 9-16,3-4-9 15,-3-1 0-15,-1 1 20 16,4 1-20-16,-3-4 0 15,0 0 1-15,1-1 1 0,-5 1-2 16,1-5 0-16,-4 3 0 16,2-4 12-16,-2 5-12 15,2-3 0-15,1 1 10 16,1 5 8-16,3-5-10 16,-4 5-8-16,2-6 1 15,-1 1 18-15,-1 0-19 16,2 0 0-16,-1-2 4 15,2 4-2-15,1-4 2 16,3-1-3-16,-3-3-1 16,0 6 21-16,-1-3-21 15,-2 1 0-15,1 1 6 16,-5-5-5-16,4 6 6 16,0-3-7-16,-3 1 0 15,2 0 9-15,2 0-9 0,-1-3-5 16,-1 3 5-16,1-3 1 15,1 1 7-15,-2 3-8 16,1-7 1-16,-3 4 14 16,0 0-15-16,-1-1-2 15,5 5 2-15,-2 0 9 16,1-2 4-16,3 4-5 16,1-4-7-16,-3 2 10 15,0-1-10-15,2 0 3 16,-7-1-3-16,5-3-1 15,-5 1 18-15,1-1-18 16,3-2 1-16,0 1 16 16,0-1-16-16,-1 4 6 15,2-2-7-15,-1-1 1 16,-1 2 15-16,4 0-15 0,0 1-1 16,-1 2 21-16,1-4-20 15,1 1 8-15,-4 2-9 16,-1-6 0-16,-1 4 9 15,-2-2-9-15,4 0 0 16,-3 1 9-16,0 0-9 16,2-2 10-16,2 2-1 15,-1 1-9-15,-1-4 28 16,2 3-28-16,2 1 0 16,-4-4 1-16,4 4 1 0,0-4-2 15,-4 4 0 1,4 0 0-16,-2-4 13 0,2 3-13 15,3 1 0-15,-5-1 0 16,0 1 1-16,-5-4 4 16,5 3-5-16,-4 1 1 15,-1-4 3-15,8 4-4 16,-1 0 0-16,3-2 6 16,2 2-6-16,1-1 21 15,-7 1-10-15,1-4-10 16,0 1 12-16,-5-1-13 15,1 4-2-15,-2-4 2 16,0 4 2-16,0-1-1 0,0-1-1 16,-1 1 1-1,2-1 11-15,-2-1-12 0,1 0-1 16,7 1 0-16,-3 2 1 16,5 0 9-16,0-4 6 15,-3 1-14-15,1 0 13 16,-5 0-14-16,-2-1-1 15,-3 1 0-15,3-3 1 16,-3 3 0-16,2 0 1 16,5-3-1-16,-4 2 8 15,2-2-8-15,-1 0 0 16,-5 0-1-16,4 0 1 16,-2 0 5-16,-2 0-5 15,5 0 0-15,-2 0-1 16,4 2 1-16,9-2-1 0,2 0 1 15,11 0 0-15,1 0 18 16,0 0-18-16,3 0 0 16,-2 0 0-16,-3 0 0 15,-6-2 0-15,-5 0-1 16,-6-1 1-16,6 0 0 16,-1 0 0-16,5 1 0 15,-3-4 2-15,2 1-2 16,-1-3 0-16,2-3-1 15,4 0 2-15,2 1-3 16,-2-1 2-16,-4 1-1 0,-1-1 1 16,-7 5 0-16,0 2 0 15,5-4-1 1,1-1 1-16,6-1 3 0,-1-1-3 16,-1-2 0-16,-2 1 1 15,-3-1-1-15,5-3-2 16,4 0 1-16,3-2 1 15,4-1-5-15,-6-3 5 16,-4 4 0-16,-4 1-1 16,-5-1 2-16,-2-2-2 15,0 5 0-15,-4-4 1 16,1 4-1-16,0-6 1 16,6-2-7-16,2-2 7 15,8 2 0-15,5-1 0 16,-1-1-12-16,4 2 12 15,-3 2 9-15,-7-1-9 0,-3 1-2 16,-4 5 1-16,-5-2-4 16,-2-2 5-16,0 2 0 15,0-1 0-15,0 1-4 16,3 1 4-16,-4-1-1 16,1-2 0-16,0 2 1 15,3 0 0-15,-3-5 0 16,3 4 0-16,-1-4 0 15,1 2 1-15,0 0-2 16,-1 2 0-16,1 3 1 16,-2 0-1-16,-1-3 1 0,-4 3 0 15,4-6 0-15,3 1 0 16,0 0-1-16,0-1-8 16,2 1 9-16,1 0-1 15,0 1 1-15,-1 3 0 16,-2 0-3-16,-3-1 9 15,-2 2-8-15,-2 2 2 16,1-2 0-16,-3 3-1 16,6-3 1-16,-3 2 0 15,6-4-2-15,-4 1 8 16,8 0-7-16,-4-6 1 16,2 2 0-16,4-2-1 15,-4-2 1-15,4 3-3 16,3-2 2-16,0 3 1 15,6-1-1-15,3 4-8 0,-2-4 9 16,-1 3-6-16,-5 2 6 16,-5 0-28-16,1-2 27 15,-4 2-5-15,-2-3 6 16,0 1-6-16,-3 3 6 16,-4 4 9-16,2-5-9 15,-5 1 0-15,4-4 3 16,1 2-3-16,-2-3 0 15,1 1-1-15,1 1 1 16,-2-4-4-16,4 2 4 16,0 0-8-16,3-1 7 15,-4 1 1-15,3-3-1 0,1 2-13 16,0 3 14-16,0-2-9 16,-3 2 9-16,1 2-1 15,-1 0 1-15,-7 1 0 16,-3 0 6-16,2-1-6 15,-4 5 1-15,0-2 2 16,-3 3-2-16,3 0-1 16,-1 0 0-16,5-1 0 15,-1-2 5-15,-1-2-5 16,2 3 0-16,-1-3 2 16,-6-1-2-16,2 4-1 15,-2 2-8-15,0 3-5 16,0 0-7-16,-23 8-79 0,-5 0-130 15,5 0-643-15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5:34.84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321 4097 439 0,'0'0'984'16,"0"0"-799"-16,0 0-98 15,0 0 4-15,0 0 23 16,0 0-25-16,5 10-10 15,-2-8 11-15,-3 2-9 16,3-2 24-16,-3 1 3 16,0-1-4-16,0-2 41 15,0 0-35-15,0 0-57 16,0-23 6-16,-6-15-26 16,-6-7-12-16,1-11-21 15,-4-12 14-15,-6-6-8 0,0-11-6 16,-2-7 0-16,-7-10-6 15,4-1 3-15,1 2 1 16,7-1-4-16,7 8 6 16,8 11-6-16,3 7 6 15,0 5-9-15,6 1 3 16,11-2 12-16,1-3-7 16,3 0 1-16,2-2 0 15,1 3-1-15,1 6 1 16,1 5 0-16,0 4-1 15,4 2 7-15,1 0 0 16,-5 2-6-16,0 0 0 16,-5 13 11-16,-6 6-11 0,-5 8-12 15,-8 7 12 1,-2 3-21-16,0-1 3 0,0 2-93 16,-20 6-115-16,-1 5-344 15,0 6-1357-15</inkml:trace>
  <inkml:trace contextRef="#ctx0" brushRef="#br0" timeOffset="325">0 2142 1987 0,'0'0'311'0,"0"0"-250"0,0 0-59 16,0 0 91-16,0 0 6 16,0 0-10-16,167-80-28 15,-90 37-13-15,8-4 32 16,2-1-57-16,-4 12-7 16,-12 8 39-16,-14 18-14 15,-16 10 20-15,-12 2 26 16,-14 34 4-16,-5 10 7 15,-7 2-82-15,-3 4-16 16,0 0 0-16,0-7-106 16,5-10-186-16,2-11-315 0,1-16-617 15</inkml:trace>
  <inkml:trace contextRef="#ctx0" brushRef="#br0" timeOffset="639">987 1000 2320 0,'0'0'291'16,"0"0"-187"-16,0 0-58 0,0 0 130 15,0 0 19 1,0 0-62-16,162 54-39 0,-90-3-52 16,5 8-10-16,6 4 13 15,1 1-39-15,-2 1-3 16,-7-12-3-16,-6-4-8 16,-17-12-29-16,-11-11-113 15,-16-6-230-15,-14-11-478 0</inkml:trace>
  <inkml:trace contextRef="#ctx0" brushRef="#br0" timeOffset="881">1776 888 2078 0,'0'0'471'0,"0"0"-391"15,0 0 57-15,-62 143 102 16,21-75-124-16,-13 12-67 16,-12 0 12-16,-2 2-49 15,-3-8-2-15,6-7-9 16,8-7-32-16,12-5-25 16,9-10-152-16,20 0-97 15,3-9-196-15,13-13-215 0</inkml:trace>
  <inkml:trace contextRef="#ctx0" brushRef="#br0" timeOffset="1100">2094 1342 2397 0,'0'0'321'15,"0"0"-148"-15,0 0-7 16,0 0-48-16,184-39-41 16,-115 23-62-16,5 3-15 15,3-2-48-15,9 8-140 16,-20-1-321-16,-25 8-529 0</inkml:trace>
  <inkml:trace contextRef="#ctx0" brushRef="#br0" timeOffset="1287">2180 1658 2536 0,'0'0'485'0,"0"0"-390"16,0 0 6-16,0 0 24 15,0 0-32-15,0 0-69 16,169 10-24-16,-64-47-60 15,-14-11-244-15,-4 0-624 0</inkml:trace>
  <inkml:trace contextRef="#ctx0" brushRef="#br0" timeOffset="1582">2938 779 2640 0,'0'0'385'0,"0"0"-286"16,0 0 4-16,0 0 44 16,0 0-69-16,0 0 1 0,0 0-53 15,121 120-26-15,-67-67 45 16,2 3-45-16,1-5 0 15,-3-11-24-15,-5-11-39 16,-3-9-12 0,-10-16-121-16,-1-4-169 0,-11-7-227 15,-9-12-447-15</inkml:trace>
  <inkml:trace contextRef="#ctx0" brushRef="#br0" timeOffset="1804">3570 811 1570 0,'0'0'312'15,"0"0"-8"-15,0 0 16 16,0 0 50-16,0 0-118 0,0 0-81 16,0 0-47-16,-5 104-46 15,-28-16-7-15,-11 14-8 16,-5 10-3-16,0 0 9 16,1-7-65-16,9-15-2 15,13-15-2-15,5-18 0 16,14-20-26-16,5-19-59 15,2-14-53-15,5-21-55 16,20-23-324-16,-2-9-264 0</inkml:trace>
  <inkml:trace contextRef="#ctx0" brushRef="#br0" timeOffset="2202">3514 139 2237 0,'0'0'350'0,"0"0"-232"16,0 0 12-16,0 0 75 15,0 0-63-15,0 0-46 16,0 0-41-16,125-131-9 15,-65 129 5-15,-1 2-39 16,-8 0 15-16,-10 13 20 16,-17 16-1-16,-12 13 52 15,-12 5-40-15,-7 3-32 0,-29 3 31 16,-2-6-39-16,-1-7 12 16,7-13 3-16,14-12-32 15,9-7 43-15,9-5-44 16,0-3 0-16,27 0 5 15,20 0-5-15,15-3-8 16,10-20-14-16,2-7-43 16,13-18-64-16,-22 4-189 15,-18 13-826-15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0:25.78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0 465 1698 0,'0'0'298'16,"0"0"-126"-16,0 0 10 16,0 0 3-16,0 0-51 15,0 0-83-15,-3-121-18 16,33 66 2-16,9-9-5 15,9-1 5-15,5 7 2 16,1 11-13-16,2 15 22 16,-2 23-46-16,2 9 18 15,2 35-5-15,1 30-11 0,-4 13 12 16,1 6-14 0,-2-10 0-16,-4-12 1 0,-10-17 0 15,-2-12-1-15,-6-18 1 16,-5-12-1-16,1-3 20 15,7-15 0-15,2-31-6 16,15-16-14-16,9-18-112 16,43-37-163-16,-14 16-347 15,-13 14-1328-15</inkml:trace>
  <inkml:trace contextRef="#ctx0" brushRef="#br0" timeOffset="811">179 959 1930 0,'0'0'340'16,"0"0"-231"-16,0 0 117 16,0 0 29-16,0 0-117 15,0 0-64-15,0 0-74 0,104-144 11 16,-38 104 13-16,0 10-23 15,2 13 8-15,-2 17 16 16,0 0-25-16,-7 26 42 16,2 11-30-16,1-3-11 15,1-9 32-15,2-10-22 16,4-15-10-16,-3 0-2 16,2-9-11-16,1-22-45 15,21-15-190-15,-17 4-367 16,-12 6-786-16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5:59.3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479 0 1096 0,'0'0'204'0,"0"0"-81"15,0 0-50-15,0 0 46 16,0 0 9-16,0 0-68 16,0 0-19-16,0 0 2 15,0 0-5-15,0 0 47 16,0 0-33-16,0 0-21 16,0 0 25-16,0 0-12 15,0 0-7-15,0 2-15 16,-8 4-7-16,-5 0 67 0,-5 7-46 15,-11 9-35-15,-12 9 19 16,-7 9-14-16,-6 6 3 16,-2 2-9-16,3 1 0 15,2-4-2-15,10-5 2 16,8-11-31-16,12-5 31 16,9-10-37-16,12-4 3 15,0-7-164-15,7-3-47 16,10 0-299-16</inkml:trace>
  <inkml:trace contextRef="#ctx0" brushRef="#br0" timeOffset="445">669 273 912 0,'0'0'253'16,"0"0"-127"-16,0 0-14 16,0 0 52-16,0 0-58 15,0 0-37-15,0 0-44 16,-83 35 5-16,48-14 36 16,-7 6-1-16,1 1-23 15,-5 3 18-15,2-3-28 16,-3 5-2-16,2 1-29 15,1-1-1-15,2-1 7 16,9-3-7-16,10-1-7 16,5-7-23-16,8 5-88 15,5-7-81-15,5-6-352 0</inkml:trace>
  <inkml:trace contextRef="#ctx0" brushRef="#br0" timeOffset="803">761 567 1418 0,'0'0'191'16,"0"0"-104"-16,0 0 7 15,0 0 4-15,-175 137 12 16,127-95-70-16,-1 3-13 16,-5 6 14-16,3 1-23 15,1-4-8-15,-1-3-6 16,4-3 4-16,5-4-16 15,3-6-3-15,7-5-44 16,12-3 0-16,7-8-60 16,10-3-105-16,3-8-399 0</inkml:trace>
  <inkml:trace contextRef="#ctx0" brushRef="#br0" timeOffset="1116">993 947 1324 0,'0'0'182'0,"0"0"-123"0,0 0 32 16,0 0 16-16,-193 144-25 16,142-109-38-16,7-3-22 15,3-3-20 1,5-2-2-16,7-6-7 0,4-3-42 16,14-1-21-16,1-6-146 15,10-5-296-15</inkml:trace>
  <inkml:trace contextRef="#ctx0" brushRef="#br0" timeOffset="1404">1421 1027 785 0,'0'0'396'0,"0"0"-254"16,0 0 29-16,0 0-18 16,-169 133-22-16,115-99-67 15,7 0-1-15,5-9-38 16,10 0-23-16,11-6-2 0,21-4-39 15,0-7-94 1,0-4-398-16</inkml:trace>
  <inkml:trace contextRef="#ctx0" brushRef="#br0" timeOffset="1654">1745 1126 1400 0,'0'0'235'16,"0"0"-160"-16,0 0-52 16,0 0 46-16,0 0-9 15,-158 127-40-15,123-96-20 0,2-3 0 16,3-3-45-16,7 5-59 15,5-13-248-15,9-3-830 0</inkml:trace>
  <inkml:trace contextRef="#ctx0" brushRef="#br0" timeOffset="1862">2013 1230 1564 0,'0'0'220'15,"0"0"-168"-15,0 0-8 0,0 0 25 16,0 0 10-16,0 0-79 16,-131 171-38-16,103-140-97 15,8-8-647-15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6:02.2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117 1086 929 0,'0'0'185'0,"0"0"-52"0,0 0-42 15,0 0 43-15,0 0 31 16,0 0-33-16,0 0-23 16,-33-70-53-16,28 70 19 15,-5 0-4-15,4 8-56 16,1 21 1-16,1 11-5 16,-5 12-4-16,4 5 22 15,-7 2-29-15,3-2-13 16,0-4 13-16,3-4-27 15,6-9-51-15,0-7-14 16,0-12-54-16,3-8-165 16,9-11-688-16</inkml:trace>
  <inkml:trace contextRef="#ctx0" brushRef="#br0" timeOffset="280">477 702 1249 0,'0'0'261'16,"0"0"-162"-16,0 0-19 15,0 169 12-15,0-88-21 16,-4-4-38-16,-5 1 5 0,4-9-38 15,-2-13 0 1,4-8 6-16,-2-12-6 0,2-10 0 16,3-7-25-16,0-17-54 15,0-2-137-15,0 0-129 0</inkml:trace>
  <inkml:trace contextRef="#ctx0" brushRef="#br0" timeOffset="518">667 628 1224 0,'0'0'220'0,"0"0"-60"16,0 0-26-16,0 0-24 0,14 155-39 15,-14-85-8-15,0 3 2 16,0 1-57-16,0 1-6 15,0-8 26-15,-9-7-28 16,0-5 0-16,3-12-77 16,1-12-33-16,2-9-204 15,3-14-793-15</inkml:trace>
  <inkml:trace contextRef="#ctx0" brushRef="#br0" timeOffset="768">945 479 1560 0,'0'0'162'0,"0"0"-67"16,0 0-21-16,6 166 53 15,-6-89 0-15,0 5-66 16,0 7-33-16,0-3-12 15,-3-4-16-15,-2-8 13 16,2-3-13-16,0-12-112 16,3-6-58-16,0-13-153 15,0-13-636-15</inkml:trace>
  <inkml:trace contextRef="#ctx0" brushRef="#br0" timeOffset="1059">1156 0 1458 0,'0'0'247'15,"0"0"-182"-15,0 0 37 16,0 0 40-16,51 187 9 15,-36-83-4-15,-6 9-54 16,-4 10-57-16,-5-3 13 0,0-2-40 16,0-12-9-16,0-9-14 15,0-20-39-15,0-12-27 16,10-20-139-16,-2-14-30 16,2-11-282-16,-5-15-802 0</inkml:trace>
  <inkml:trace contextRef="#ctx0" brushRef="#br0" timeOffset="1352">1335 176 1079 0,'0'0'365'16,"-12"172"-127"-16,2-63-98 15,-1 14-38-15,2-3-3 16,3-4-35-16,-9 33-64 15,7-26-167-15,-10-18-1653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6:05.3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321 865 1607 0,'0'0'251'16,"0"0"-163"-16,0 0 80 15,0 0 116-15,0 0-89 16,0 0-72-16,-23 17-23 15,23 21-49-15,0 24 46 16,0 19 6-16,0 17-34 16,-7 8 2-16,-1 0-53 15,-5-8-3-15,5-12 10 16,3-11-23-16,0-17-2 16,5-12-44-16,0-23-130 15,0-11-188-15,5-12-430 0</inkml:trace>
  <inkml:trace contextRef="#ctx0" brushRef="#br0" timeOffset="339">0 851 1984 0,'0'0'269'16,"0"0"-207"-16,0 0 33 15,0 0 91-15,0 0-70 16,167-64-36-16,-102 48 4 16,6 2-39-16,9 10 0 15,4 4-14-15,-1 0-17 16,0 23 14-16,-12 21-26 16,-11 9 8-16,-24 11 8 15,-21 11-12-15,-15 2-6 0,-18 3 0 16,-39-5 0-1,-17-7 29-15,-12-15-29 0,-3-14 0 16,2-11 22-16,13-19-22 16,19-9 7-16,19 0-7 15,36-52-103-15,13 0-205 16,30-1-527-16</inkml:trace>
  <inkml:trace contextRef="#ctx0" brushRef="#br0" timeOffset="1007">1578 1276 1382 0,'0'0'309'0,"0"0"-201"16,0 0-14-16,0 0 99 0,0 0 18 15,0 0-70-15,0 0-95 16,-131-17 6-16,90 17-7 15,-5 0 19-15,2 17 6 16,0 15-16-16,6 8 7 16,10 11 31-16,10 1-39 15,15 3-22-15,3-7-8 16,16-8-13-16,28-4 5 16,19-25-15-16,17-11-70 15,54-18-123-15,-19-23-161 16,-14 3-456-16</inkml:trace>
  <inkml:trace contextRef="#ctx0" brushRef="#br0" timeOffset="1643">2018 1326 2299 0,'0'0'349'15,"0"0"-202"-15,0 0 21 16,-152 33-11-16,114-2-63 16,7 7-62-16,13 5-32 0,16-2-6 15,2-2-62 1,18-8-44-16,20-8-123 0,16-18-76 16,8-5-188-16,-3-18 152 15,-2-23-276-15,-15-4-189 16,-13 0 812-16,-14 10 438 15,-12 11 60-15,-3 18-118 16,0 6-77-16,-3 13-68 16,-6 23-97-16,3 11-9 15,6 5-64-15,0-2-38 16,3-7-27-16,18-14-85 16,4-10-15-16,3-15 20 15,3-4-45-15,-2-18 42 16,4-20 52-16,-3-6 30 0,-1-1-21 15,-1 1 21-15,-8 12 1 16,-9 15 54-16,-1 17 46 16,-7 0 60-16,-3 28-6 15,0 16-38-15,0 11-55 16,-3-1-40-16,-7-9-21 16,8-8-2-16,-1-15 1 15,3-14-48-15,0-8-33 16,0-3 75-16,0-30 1 15,0-9 5-15,18-8-9 16,8-3 10-16,7 2 3 16,6 5-3-16,2 13 0 15,0 20 22-15,-2 8 3 16,-3 5 55-16,-6 18 4 0,-1 23-35 16,-2 7 43-16,-3 8-69 15,-3-2-23-15,6-4-57 16,-10-18-236-16,-5-10-394 15</inkml:trace>
  <inkml:trace contextRef="#ctx0" brushRef="#br0" timeOffset="1876">1768 1198 2282 0,'0'0'381'0,"0"0"-308"16,0 0-4-16,0 0 143 0,0 0-100 15,202-165-59-15,-134 136-46 16,-6 7-7-16,-5 6-78 16,-1 13-215-16,-17 3-346 15,-11 0-267-15</inkml:trace>
  <inkml:trace contextRef="#ctx0" brushRef="#br0" timeOffset="1989">2424 792 1633 0,'0'0'645'0,"0"0"-578"16,0 0-19 0,182 43-48-16,-96-19-100 0,-6-1-755 0</inkml:trace>
  <inkml:trace contextRef="#ctx0" brushRef="#br0" timeOffset="2253">4059 759 2638 0,'0'0'278'0,"0"0"-269"16,0 0 57-16,0 188 74 15,0-91-63-15,0 10-22 16,0-1-54-16,0-2-1 16,0-10-12-16,12-11-157 15,2-24-206-15,-4-24-479 0</inkml:trace>
  <inkml:trace contextRef="#ctx0" brushRef="#br0" timeOffset="2496">3645 1332 1713 0,'0'0'507'0,"0"0"-467"16,0 0-19-16,214-6-20 15,-119 6 51-15,4 0-4 16,-4 11-11-16,-7 13 86 16,-13 5-54-16,-19 7-5 15,-14 1 10-15,-22 6 22 16,-7-5-31-16,-13-4-65 16,0-5-84-16,0-6-141 15,0-16-454-15</inkml:trace>
  <inkml:trace contextRef="#ctx0" brushRef="#br0" timeOffset="2640">4332 1164 2220 0,'0'0'363'16,"0"0"-276"-16,0 0-87 15,0 0-41-15,0 0-291 16,0 0-435-16</inkml:trace>
  <inkml:trace contextRef="#ctx0" brushRef="#br0" timeOffset="3310">4665 1554 1536 0,'0'0'229'0,"0"0"-80"0,0 0 35 16,0 0-10-16,0 0-71 15,0 0-55-15,0 0-48 16,-12-16-8-16,12-23 8 16,0-9-28-16,18 4 10 15,8 2 12-15,4 7 6 16,3 7 0-16,-4 15 39 16,1 13 7-16,-1 0 62 15,-4 11 7-15,-1 26-69 16,-1 15 2-16,0 4-37 15,-2 5-11-15,-3 0 1 16,-3-5-1-16,-2-8-55 16,-8-15-136-16,-2-14 13 0,7-19 1 15,-2 0 71-15,10-38-14 16,5-17 68-16,7-16 24 16,9-9 21-16,2-10 1 15,10-4 6-15,-1-1 15 16,1 5-14-16,-7 10 13 15,-8 13 150-15,-9 13 93 16,-16 18 40-16,-8 8-69 16,-3 9-26-16,0 13-36 15,-20 6-76-15,-9 0-35 16,-4 15-6-16,-3 25-41 16,0 13 1-16,4 15-9 0,2 9 1 15,6 5 8 1,7 7-9-16,11-7-21 0,6-9-7 15,0-11-30-15,3-17 5 16,17-16-23-16,9-13-2 16,7-16 37-16,12 0 0 15,9-7 32-15,5-14 9 16,0 6 1-16,-6 6 71 16,-7 9-20-16,-13 0 23 15,-10 9 21-15,-8 18-35 16,-13 5-26-16,-5 6-8 15,0-6-18-15,0-3-9 16,-15-6-52-16,-17-16-113 16,-1-7-374-16,0 0-764 0</inkml:trace>
  <inkml:trace contextRef="#ctx0" brushRef="#br0" timeOffset="3509">4344 685 2785 0,'0'0'126'0,"0"0"-126"16,0 0-93-16,234-24 92 15,-59-15-41-15,-20-1-547 16,-18 9-1470-16</inkml:trace>
  <inkml:trace contextRef="#ctx0" brushRef="#br0" timeOffset="3765">6426 1308 2689 0,'0'0'362'0,"0"0"-314"16,0 0-36 0,155-13 45-16,-96 10-57 0,0 3-6 15,16 0-253-15,-16 20-384 16,-16-2-268-16</inkml:trace>
  <inkml:trace contextRef="#ctx0" brushRef="#br0" timeOffset="3919">6521 1747 2891 0,'0'0'470'16,"0"0"-394"-16,0 0-59 15,178-35-17-15,-58 15 0 0,-19 5-536 16,-12 7-2164-16</inkml:trace>
  <inkml:trace contextRef="#ctx0" brushRef="#br0" timeOffset="4929">7853 514 1562 0,'0'0'283'16,"0"0"-185"-16,0 0-8 15,0 0 155-15,0 0-40 16,0 0-103-16,-16 51 4 16,25 15-11-16,-2 20 26 0,-7 17-77 15,0 0-28-15,0-3 28 16,0-10-36-16,0-18-8 15,0-19-45-15,0-15-200 16,0-17-421-16,-3-16-1283 0</inkml:trace>
  <inkml:trace contextRef="#ctx0" brushRef="#br0" timeOffset="5285">7624 437 1840 0,'0'0'342'16,"0"0"-200"-16,0 0-4 15,0 0 79-15,0 0-30 16,0 0-98-16,208-70 1 16,-138 68-59-16,2 2-5 15,-1 2 16-15,-3 27-29 16,-2 14 7-16,-7 10-19 15,-5 12 7-15,-10 9 14 16,-8 9-22-16,-12 3 0 16,-18 3 4-16,-6-4-3 15,-15-8 8-15,-30-6-9 16,-14-12 0-16,-9-15 4 0,-4-12-4 16,3-13 0-1,10-11-1-15,10-8 2 0,10 0-3 16,18-11-44-16,21-34-171 15,0 2-425-15,3-2-1269 0</inkml:trace>
  <inkml:trace contextRef="#ctx0" brushRef="#br0" timeOffset="5511">8750 455 2114 0,'0'0'460'16,"0"0"-425"-16,0 0 0 0,0 0 135 15,0 176-20-15,0-90-28 16,0 9-96-16,0 0-13 16,0-4-13-16,0-8-3 15,0-13-83-15,8-25-386 16,-1-18-246-16</inkml:trace>
  <inkml:trace contextRef="#ctx0" brushRef="#br0" timeOffset="5792">8464 845 2058 0,'0'0'257'16,"0"0"-123"-16,0 0 43 15,158 11-8-15,-84-2-79 0,6-5-58 16,4 0-32-16,-7-2 23 16,-7 4-23-16,-10 2 0 15,-12 10 45-15,-15 6-12 16,-19 11 28-16,-10 7 15 16,-4 7-16-16,0 1 12 15,-18-4-58-15,3-7-14 16,2-11-10-16,8-10-91 15,5-18-180-15,0 0-276 16,0 0-180-16</inkml:trace>
  <inkml:trace contextRef="#ctx0" brushRef="#br0" timeOffset="5927">9136 626 1145 0,'0'0'1155'16,"0"0"-993"-16,0 0-118 15,0 0-44-15,0 0-135 16,0 0-236-16,0 0-1526 0</inkml:trace>
  <inkml:trace contextRef="#ctx0" brushRef="#br0" timeOffset="6486">9504 816 1925 0,'0'0'390'0,"0"0"-120"16,0 0-27-16,-160 14-34 16,118 15-95-16,9 8-93 15,10 12 15-15,10 4-36 16,13 3-32-16,0 0 31 16,13-11-82-16,19-10-3 15,10-13-12-15,15-17-23 16,7-5 19-16,14-17-82 15,8-25 72-15,10-19-22 16,1-14-78-16,-1-16 63 16,-8-9 80-16,-17-1 22 15,-17 8 47-15,-21 13 35 16,-22 13 41-16,-11 18 159 16,0 17 48-16,-20 12-24 0,-14 12-69 15,-4 8-50-15,-3 5 1 16,-4 35-102-16,4 16-21 15,5 16 28-15,3 8-44 16,13 11-2-16,4 4 0 16,11-2-2-16,5-6-11 15,0-9-38-15,3-19-48 16,20-21 5-16,10-21-5 16,8-17 42-16,8 0 18 15,7-15 38-15,3-9-1 0,3 2 4 16,5 7 22-1,-5 12 109-15,-6 3-45 0,-9 5 3 16,-8 24-32-16,-9 6-2 16,-12 0 18-16,-10-3-70 15,-5-8-5-15,-3-5-9 16,0-11-72-16,0-8-124 16,-11 0-289-16,-7-18-542 0</inkml:trace>
  <inkml:trace contextRef="#ctx0" brushRef="#br0" timeOffset="6673">9130 192 2803 0,'0'0'326'0,"0"0"-320"15,187-47-6-15,-63 5-14 16,-5-2-523-16</inkml:trace>
  <inkml:trace contextRef="#ctx0" brushRef="#br0" timeOffset="7411">11102 898 2011 0,'0'0'345'16,"0"0"-263"-16,0 0 51 15,0 137 77-15,0-50-56 16,0 8-71-16,0 10-58 16,0-1 27-16,0-3-43 0,-5-10-3 15,2-10 11 1,-1-21-17-16,4-17-53 0,0-31-229 15,0-12-470-15,0-8-1186 16</inkml:trace>
  <inkml:trace contextRef="#ctx0" brushRef="#br0" timeOffset="8055">11087 854 1993 0,'0'0'298'0,"0"0"-232"0,0 0 37 16,0 0 65-1,179-9 14-15,-135 15-95 0,-5 21-51 16,-9 8 15-16,-16 3-45 16,-14 15-5-16,0-3-2 15,-14 1-10-15,-22-9-44 16,-2-7 4-16,2-17 4 15,3-10 46-15,12-8-31 16,6 0-81-16,15-19 43 16,0-15-58-16,0-3-10 15,30-6-32-15,9 1 37 16,5-1 70-16,1 0 12 16,0 3 22-16,1-2 28 15,5-3-1-15,3-8 2 0,0-2 5 16,-5-1 86-16,-3-6 23 15,-17 6-11-15,-14 0 2 16,-15 11 6-16,0 4 4 16,-3 14 25-16,-20 14 30 15,-7 13-61-15,-4 0-3 16,-1 40-73-16,3 21 6 16,-1 17-3-16,9 10-36 15,4 12 21-15,5-1-21 16,5-1 0-16,7-10 2 15,3-10-2-15,0-19-29 16,0-15-19-16,0-25-28 16,18-15-2-16,3-4-8 15,6-27 24-15,8-21 50 16,5-7-26-16,-2 3 26 0,4 7 11 16,-6 15-2-16,-2 15 3 15,-1 15 19-15,-5 0 5 16,-5 11 61-16,-5 20-40 15,-7 7-36-15,1-1-9 16,12 5-154-16,-4-10-156 16,1-8-379-16</inkml:trace>
  <inkml:trace contextRef="#ctx0" brushRef="#br0" timeOffset="8708">12225 878 1787 0,'0'0'579'16,"0"0"-408"-16,0 0-45 0,0 0 137 15,0 0-112-15,-175 50-64 16,139-17-42-16,13 4-44 16,11 3 14-16,12 0-15 15,0-5-60-15,30-7-23 16,11-5-111-16,6-16-40 15,4-7-55-15,3-7 1 16,-10-27 210-16,-8-14 16 16,-13 1 62-16,-10 2 1 0,-13 16 124 15,0 13 106-15,0 16 84 16,-16 2-141-16,-2 30-45 16,3 12-77-16,10 6-43 15,5-1 1-15,0-10-10 16,20-11-30-16,11-17-43 15,0-11 0-15,5 0 22 16,3-18-77-16,-3-19 10 16,-3-11 78-16,-4-3 33 15,1 1 7-15,-7 1 19 16,1 17 73-16,-9 13 10 16,-3 19-50-16,-9 6 69 15,-3 37-24-15,0 12-60 16,0 4-4-16,0-2-26 0,3-7-6 15,0-12 7 1,0-12-8-16,3-12-42 0,-6-14-3 16,3 0-16-16,-3-11 37 15,6-24-35-15,1-12 38 16,4-7 14-16,4 3 1 16,3 3 6-16,2 11 6 15,1 17 19-15,0 16 53 16,-1 4-23-16,1 14 4 15,-3 27 35-15,0 11-54 16,-3 3-5-16,0-1-35 16,-4-7-3-16,2-9-51 15,-11-19-185-15,1-13-300 16,-3-6-247-16</inkml:trace>
  <inkml:trace contextRef="#ctx0" brushRef="#br0" timeOffset="8941">11966 677 2212 0,'0'0'293'16,"0"0"-220"-16,0 0 67 15,156-74 90-15,-83 44-127 16,1 3-48-16,-8 4 5 15,-12 8-45-15,-22 11-15 0,-11 4-74 16,-17 0-190-16,-4 0-245 16,0 0-567-16</inkml:trace>
  <inkml:trace contextRef="#ctx0" brushRef="#br0" timeOffset="9071">12516 361 1986 0,'0'0'334'15,"0"0"-162"-15,0 0-37 16,0 0-47-16,205 59-74 16,-101-22-14-16,-17-4-457 15,-8-3-1683-15</inkml:trace>
  <inkml:trace contextRef="#ctx0" brushRef="#br0" timeOffset="9797">13993 845 2320 0,'0'0'289'16,"0"0"-226"-16,0 0 38 15,0 0 131-15,0 0-107 0,-172 51-38 16,142-10-72 0,9-2 1-16,6 5-16 0,12-7 0 15,3-2-11-15,0-11-49 16,18-14-63-16,5-10 23 16,11 0-55-16,1-24-60 15,1-21-13-15,3-20-6 16,-3-12 90-16,-7-16 74 15,-2-15 58-15,-10-7 12 16,1-2 66-16,-9 7 121 16,-1 25 0-16,-1 26 51 15,-7 31 29-15,0 28-31 16,0 23-163-16,0 41-13 16,-15 24 2-16,3 22-14 15,6 10-7-15,4 3-35 0,2-3 24 16,0-5-30-16,11-13-22 15,16-26-29-15,5-25-34 16,4-29-31-16,6-22 33 16,2-22-1-16,-2-33 55 15,-4-11-4-15,-5-7 26 16,-9 3 7-16,-12 11 1 16,-6 13 51-16,-6 18 39 15,0 17 14-15,0 11 21 16,0 5-92-16,-6 32-34 15,2 15 5-15,4 7-5 16,0 2-17-16,22-2-34 0,20-9-57 16,7-12 57-16,15-19-47 15,-2-17 8-15,-6-2 66 16,-12-25-25-16,-13-19 47 16,-20-9 2-16,-11-9 66 15,-9 0 46-15,-32 7-16 16,-13 12 9-16,-11 8-32 15,-1 15-70-15,-11 12-3 16,18 6-244-16,11 2-619 0</inkml:trace>
  <inkml:trace contextRef="#ctx0" brushRef="#br0" timeOffset="9998">14819 0 2407 0,'0'0'369'0,"0"0"-218"15,0 0-8-15,0 0-42 16,0 0-10-16,0 0-91 16,59 141-165-16,-110-70-340 15,-11-7-428-15</inkml:trace>
  <inkml:trace contextRef="#ctx0" brushRef="#br0" timeOffset="10157">13408 437 2812 0,'0'0'335'15,"0"0"-257"-15,228-35-61 16,-40 29-17-16,-26 0-48 15,-21 6-1024-15</inkml:trace>
  <inkml:trace contextRef="#ctx0" brushRef="#br0" timeOffset="11390">7912 1763 1341 0,'0'0'560'16,"0"0"-433"-16,0 0-74 0,0 0 136 15,0 0 42-15,0 0-89 16,29-46-12-16,13 37-30 16,8 7-23-16,16 2 23 15,14 0-28-15,10 0-27 16,10 14-25-16,13 2-19 15,11-8 37-15,10-1-38 16,0 1 0-16,-1 0 11 16,-7 1-11-16,-8 1 0 15,-5-1 0-15,-2-4 1 16,4-3 28-16,4-2-29 16,-1 0 10-16,8 0 11 15,-2 0-10-15,1-7 21 16,6-6-20-16,0 2-1 0,-1 3 23 15,0 0-34-15,-1 4 0 16,-8 4-1-16,-8 0 2 16,-3 0 12-16,-5 0-13 15,-7 0 0-15,0 8 6 16,2-8-6-16,5 4 0 16,4-4 17-16,7 0-16 15,3 0 31-15,0 0-32 16,-1 0 1-16,1-4 8 15,-3 4-9-15,-3 0 0 16,0 0-1-16,-3 0 2 16,3 0-1-16,0-4 0 15,0-2 0-15,6 4 13 16,-4-4-13-16,1 3 1 16,-6 1-1-16,-9 2 0 0,-9 0 9 15,-12 0-9-15,-5 0 0 16,-4 2 11-16,1 9-11 15,-2-1 2-15,5-4 13 16,-4 0-9-16,4-4 43 16,-4-2-40-16,2 0-3 15,-1 0 39-15,-6 0-43 16,-9 0 8-16,-16 0-5 16,-15 0 1-16,-13 0 6 15,-13 0-12-15,-13-8-87 16,-23-8-273-16,-13 3-2309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6:21.5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85 221 1587 0,'0'0'236'16,"0"0"-81"-16,0 0 88 16,0 0-34-16,0 0-55 15,0 0-73-15,-74 108-23 16,66-24 49-16,5 39-50 16,3 41 19-16,0-10-52 15,5-14-24-15,11-31 30 16,-3-34-30-16,0-6 0 15,2-6 4-15,-4-27 2 16,-4-17 15-16,-4-19-21 0,-1-6 0 16,-2-35-3-1,0-24 0-15,0-18-6 0,0-17 8 16,0-29-26 0,0-32 26-16,0 14-29 0,-2 16 16 15,2 23 8-15,0 36 12 16,12 5 5-16,11 6 2 15,6 21 5-15,4 19 23 16,6 10-22-16,2 11-13 16,8 0 31-16,-3 29-20 15,5 20 8-15,-4 14 10 16,-1 20-26-16,-8 12 28 0,-9 11-37 16,-14 3 0-1,-12 5-9-15,-3 0 10 0,-20-7-2 16,-25-6-7-16,-11-13 8 15,-10-15 18-15,1-15-18 16,3-17-6-16,3-16 5 16,8-22 2-16,7-3-1 15,5-2 0-15,9-27-15 16,9-9-13-16,16-4-111 16,10-35-195-16,28 7-249 15,6 9-977-15</inkml:trace>
  <inkml:trace contextRef="#ctx0" brushRef="#br0" timeOffset="12">1122 270 2203 0,'0'0'335'15,"0"0"-255"-15,0 0-28 16,-3 162 105-16,-5-61-2 16,1 20-76-16,1 2-64 0,1 0 26 15,5-15-41-15,0-21-18 16,0-20-1-16,0-25-143 15,8-25-42-15,4-17-347 16,-6 0-434-16</inkml:trace>
  <inkml:trace contextRef="#ctx0" brushRef="#br0" timeOffset="23">792 710 1870 0,'0'0'263'0,"0"0"-169"16,0 0-79-16,178 59 52 0,-91-46-2 15,8-2-50 1,0 2-15-16,-3 6 0 0,-14 10 2 16,-14 11 51-16,-22 7-31 15,-18 14 33-15,-18 0 52 16,-6 4-47-16,-3-1-33 15,-15-17-18-15,3-16-9 16,10-21-75-16,2-10-278 16,3 0-161-16</inkml:trace>
  <inkml:trace contextRef="#ctx0" brushRef="#br0" timeOffset="34">1422 443 1669 0,'0'0'0'0,"0"0"-29"16,0 0-1539-16</inkml:trace>
  <inkml:trace contextRef="#ctx0" brushRef="#br0" timeOffset="43">1960 894 1996 0,'0'0'373'0,"0"0"-229"15,0 0-30-15,-163-24 77 16,122 31-17-16,5 18-107 16,11 20-52-16,14 2-15 15,11 6 6-15,0 3-12 16,11-8 6-16,25-7-67 15,9-18-8-15,8-15-45 16,10-8-8-16,7-8-6 16,9-37-29-16,6-17 28 15,5-15 57-15,2-19-27 16,-4-12 45-16,2-4 30 16,-16-6 30-16,-14 15 51 15,-22 17 89-15,-20 19 61 16,-18 21-23-16,0 14 23 0,-30 14 23 15,-14 18-109-15,-5 0-14 16,3 10-40-16,-3 33-37 16,8 16 36-16,5 13-60 15,13 9-1-15,5 10 1 16,10 10 0-16,1 3-2 16,7 1-32-16,0-8-38 15,0-21 17-15,4-23-28 16,14-23 1-16,8-22-29 15,10-8 31-15,8-13 10 16,10-30 3-16,8-2 55 16,4 2 3-16,1-3 18 0,-1 14 26 15,-6 5 74-15,-11 19-18 16,-10 8-16-16,-9 0 12 16,-12 29-9-16,-3 4-9 15,-9 5-58-15,-6-1-11 16,0-8-12-16,0-10-101 15,-6-14-190-15,-9-5-374 0</inkml:trace>
  <inkml:trace contextRef="#ctx0" brushRef="#br0" timeOffset="50">1800 143 1876 0,'0'0'1149'16,"0"0"-1102"-16,0 0-47 15,0 0-10-15,303-76-6 16,-161 40-462-16,-9 5-1501 0</inkml:trace>
  <inkml:trace contextRef="#ctx0" brushRef="#br0" timeOffset="260">4021 1031 2138 0,'0'0'294'0,"0"0"-254"16,0 0 6-16,0 0 11 0,167-65-10 15,-93 12-3-15,3-11-37 16,3-5 2-16,-13-7-8 16,-21 5-1-16,-18-7 46 15,-20 8-45-15,-8 9 5 16,-5 7 24-16,-26 6 28 16,-2 21 25-16,-1 14 28 15,-5 13-24-15,1 11 1 16,2 31-65-16,0 28-7 15,8 21-3-15,8 16-12 16,9 11 4-16,4 7-5 16,7-5 0-16,0-2 9 15,0-24-9-15,0-19-18 0,0-22 17 16,7-18-12-16,-2-24 7 16,4-11-41-16,-3 0 47 15,5-23-10-15,2-13 11 16,5-18-1-16,8-5 0 15,4-5 0-15,9 3 7 16,8 0-7-16,1 14 0 16,6 18-11-16,-7 19 11 15,-6 10 0-15,-3 18 18 16,-7 33 21-16,-11 3 18 16,-4 10-45-16,-8 3-11 15,-5-11 29-15,4-5-30 16,-2-19-32-16,25-22-134 15,-3-10-321-15,-1 0-203 0</inkml:trace>
  <inkml:trace contextRef="#ctx0" brushRef="#br0" timeOffset="582">5362 829 2060 0,'0'0'384'0,"0"0"-203"16,0 0-30-16,0 0 76 15,0 0-55-15,-170-11-95 16,132 11 6-16,-1 0-45 16,6 4-7-16,7 20 19 0,1 7-31 15,7 8-7-15,7 11-11 16,4 9 0-16,7 0 21 15,0 2-22-15,10-6 0 16,26-8-2-16,11-12 2 16,16-13-18-16,7-8-27 15,8-14-95-15,8 0-40 16,21-17-197-16,-18-7-238 16,-20-2-604-16</inkml:trace>
  <inkml:trace contextRef="#ctx0" brushRef="#br0" timeOffset="979">5802 811 1957 0,'0'0'480'0,"0"0"-354"16,0 0 94-16,0 0-36 16,0 0-60-16,0 0-46 15,-13 166-46-15,13-104-13 16,0 7 9-16,0-13-28 15,-3-5 0-15,1-11-1 16,-1-13-12-16,3-11 7 16,0-16-22-16,0 0 28 15,0-18 8-15,11-23-8 16,19-12-6-16,9-11 5 16,15-3 1-16,2-3 26 15,6 9-7-15,-5 14 20 0,-8 16 54 16,-13 12-27-16,-11 19-5 15,-11 14 44-15,-7 33-21 16,-7 24 12-16,0 6-64 16,0 9-17-16,0-4 34 15,0-12-47-15,0-15-2 16,5-14 0-16,13-23-5 16,11-12 4-16,45-35-99 15,-8-18-126-15,-1-18-546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6:35.4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 34 895 0,'0'0'1202'16,"0"0"-1006"-16,0 0-148 15,0 0 73-15,0 0 85 16,0 0-29-16,98-21-51 15,-32 14-104-15,7 1-10 0,4 6-1 16,-3 0-11-16,13 8-93 16,-22 13-244-16,-20 1-409 0</inkml:trace>
  <inkml:trace contextRef="#ctx0" brushRef="#br0" timeOffset="186">0 409 2347 0,'0'0'512'16,"0"0"-454"-16,0 0 11 16,0 0 22-16,206-8-34 15,-44-11-57-15,-20 4-325 0,-12-2-1351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6:41.7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589 133 1121 0,'0'0'252'16,"0"0"-88"-16,0 0 47 15,0 0-51-15,0 0-14 16,0 0-27-16,5-61-15 0,-5 53 36 15,0-3-36-15,0 0-10 16,0 1-12-16,-15-1-28 16,-11 3-11-16,-10 3-42 15,-2 2 0-15,-4 3 29 16,1 3-29-16,-2 25 0 16,5 16 6-16,9 15-7 15,5 10 15-15,12 8-7 16,9 4-7-16,3 2-2 15,0-4 1-15,12 1 0 16,5-1-1-16,8-4 2 16,-7-3-2-16,2 1 1 15,-6-4 0-15,-4-5-5 16,-8-1 5-16,-2-4-5 0,0 1 4 16,-2-9-18-16,-19-6 18 15,-6-5-14-15,-5-8 12 16,-4-8 1-16,0-8 2 15,-2-5 0-15,2-9 1 16,3-2 8-16,4 0 36 16,5 0-18-16,6-13-7 15,3-3 25-15,6 1-25 16,6-4 7-16,0-2-27 16,3 6 0-16,0 3-2 15,6-2-134-15,18 3-233 0,3 3-538 16</inkml:trace>
  <inkml:trace contextRef="#ctx0" brushRef="#br0" timeOffset="2685">476 1695 1759 0,'0'0'346'15,"0"0"-194"-15,0 0 5 16,0 0 2-16,0 0-73 15,0 0-28-15,0 0-11 16,103 0-35-16,-19 0-12 16,-14-8-117-16,-3-3-550 0</inkml:trace>
  <inkml:trace contextRef="#ctx0" brushRef="#br0" timeOffset="2958">1173 1601 1657 0,'0'0'303'16,"0"0"-117"-16,0 0 125 15,0 0-43-15,0 0-71 16,0 0-58-16,0 0-36 15,63-114 38-15,-63 114-78 0,0 26-53 16,0 11 44 0,-12 12-52-16,-3 2 10 0,4 0-12 15,8 7-72-15,3-15-142 16,0-10-603-16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6:45.4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0 249 1422 0,'0'0'259'0,"0"0"-179"16,0 0 0-16,0 0 70 16,0 0-64-16,155-134 7 15,-107 94 7-15,-9 8 19 16,-9 5 51-16,-16 11-15 15,-7 16 2-15,-7 0-4 16,0 29-74-16,-18 27-28 0,-10 14 13 16,5 8-64-1,14 26-69-15,9-18-434 0,0-17-1016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6:51.8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300 430 1302 0,'0'0'247'0,"0"0"-144"16,0 0-4-16,0 0 12 15,0 0 1-15,0 0 49 16,-15-24-84-16,13 24-29 0,2 13 4 15,0 21 58 1,-3 13-17-16,3 16-11 0,-3 17-21 16,-4 17 56-16,-1 8-41 15,-2 3-33-15,-1 6 14 16,2-8-35-16,6-12-4 16,3-17-12-16,0-19 2 15,12-16 5-15,17-21-13 16,7-19-19-16,9-2-20 15,26-45-121-15,-8-6-171 16,-11-2-247-16</inkml:trace>
  <inkml:trace contextRef="#ctx0" brushRef="#br0" timeOffset="211">0 983 2053 0,'0'0'334'15,"0"0"-275"-15,0 0 9 16,0 0 78-16,179-22-112 16,-96 4-34-16,30-12-77 15,-21 7-420-15,-17 2-1418 0</inkml:trace>
  <inkml:trace contextRef="#ctx0" brushRef="#br0" timeOffset="617">779 75 1850 0,'0'0'325'0,"0"0"-247"16,0 0 30-16,0 0 55 15,157-71-69-15,-106 71-24 16,0 6-68-16,-17 23-2 0,-16 11 31 16,-18 7-30-1,0 3 18-15,-36 1-8 0,-13-2-2 16,-5-1 6-16,7-14-15 15,7-10 0-15,17-8 7 16,12-8-6-16,6-6 4 16,5-2 8-16,0 0-12 15,10 0 26-15,16 0-27 16,7 0 0-16,6 0 1 16,5 0 0-16,7 6-1 15,6 7 0-15,7-2 0 16,11-4-7-16,29-7-32 15,-18 0-318-15,-14 0-1002 0</inkml:trace>
  <inkml:trace contextRef="#ctx0" brushRef="#br0" timeOffset="1351">1946 1050 1657 0,'0'0'225'0,"0"0"-132"16,0 0-22-16,0 0 116 15,0 0 40-15,0 0-72 16,-152-115-56-16,105 107-32 15,-6 8 16-15,2 0 32 16,-3 11-57-16,10 18-22 16,2 12 36-16,16 1-53 15,8 6-10-15,11-1-9 0,7 1 8 16,10-12-19-16,26-4-4 16,14-7-43-16,6-10 23 15,7-9-77-15,-1-6-22 16,3 0-23-16,-1-16-60 15,-5-18-39-15,-3-13 23 16,-11-12 20-16,-10-15 148 16,-8-14 65-16,-12-16 45 15,-7-10 67-15,-4-2-5 16,-4 3 40-16,0 20 55 16,0 20 22-16,0 24 4 15,-4 23-24-15,-2 24-17 16,1 2-101-16,-2 46-62 0,2 26 46 15,-1 21-55 1,3 19-13-16,0 6 23 0,3 5-25 16,0-3 1-16,0-2-1 15,0-9 1-15,0-15-7 16,0-16 6-16,3-19-30 16,8-20-12-16,4-15-58 15,3-16-68-15,15-12-98 16,-4-24-275-16,2-8-370 0</inkml:trace>
  <inkml:trace contextRef="#ctx0" brushRef="#br0" timeOffset="1698">2691 301 1840 0,'0'0'338'16,"0"0"-148"-16,0 0 100 16,0 0-15-16,0 0-145 15,0 0-60-15,0 0 13 16,0 158 4-16,-2-50-25 16,-16 6-32-16,-8 9 32 15,-5 0-62-15,2-8 1 0,4-8 14 16,12-18-15-1,13-17 0-15,0-19-7 0,8-20 16 16,22-7 0-16,9-16-9 16,2-10-5-16,6 0-7 15,1-24-13-15,-4-15-53 16,5-6-126-16,3-26-168 16,-9 11-264-16,-14 5-392 0</inkml:trace>
  <inkml:trace contextRef="#ctx0" brushRef="#br0" timeOffset="1888">2543 860 2148 0,'0'0'518'0,"0"0"-382"0,0 0-20 16,0 0 109-16,158-44-120 15,-81 27-90-15,47 4-15 16,-16 3-258-16,-19 3-739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6:54.8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0 101 1026 0,'0'0'1023'16,"0"0"-869"-16,0 0-132 16,0 0 7-16,0 0 151 0,0 0-97 15,0 0-58-15,-26 44 70 16,52-36-8-16,10-1-1 15,8-1-32-15,12-1-18 16,11-2 31-16,6-3-49 16,8 0-1-16,11 0 13 15,12-8-14-15,14-5-4 16,34-1-2-16,38 4-4 16,36 6-3-16,11 4-3 15,-8 0 0-15,-12 0 0 16,-15 4 1-16,3 4 8 15,6-4-8-15,2 0 8 0,8-4-3 16,2 0-6 0,2 0 0-16,-7 0-1 0,-20-4 7 15,-16 0 5-15,-37-2-7 16,-26 6-2-16,-23 0 28 16,-8-2-21-16,17-2 4 15,16 2 5-15,10-3-7 16,-3-4 31-16,-10 1-27 15,-14-3-14-15,-15 3 28 16,-17-4-29-16,-20 1-17 16,-16-11-143-16,-11 4-465 15,-20-1-1690-15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7:24.4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502 263 2032 0,'0'0'270'0,"0"0"-150"16,0 0-74-16,0 0 75 16,0 0 96-16,-152-23-49 15,134 17-77-15,10-5-33 0,2 0-37 16,6-3 39-1,0-3-39-15,14-3-20 0,19-9 1 16,11-6-2-16,10 5 0 16,0 6-7-16,-1 6 7 15,1 2-8-15,-7 8 8 16,-6 8-6-16,-2 8 6 16,-11 30 0-16,-11 17 6 15,-8 12 8-15,-9 14-8 16,0 9 19-16,-18 2-25 15,-21 1 6-15,-10 0 8 16,-15-2-14-16,-6-13 27 16,-7 0-6-16,-10-17-5 15,4-8 17-15,2-7-14 16,11-17 10-16,10-10 11 0,12-14-23 16,15-5 20-16,12 0-19 15,16-5-9-15,5-18 17 16,8-2-26-16,31 1 6 15,14 0-6-15,11 13 8 16,6 3 26-16,7 8-5 16,-2 8 14-16,-1 27 43 15,1 0-35-15,2 2-12 16,5-1-12-16,11-13 4 16,12-18 7-16,10-5-38 15,66-94-75-15,-23 1-194 16,-21-9-2483-16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0:27.30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81 561 1239 0,'0'0'831'16,"0"0"-629"-16,0 0-2 0,0 0 38 15,0 0-57-15,0 0-85 16,0 0-54-16,-62 199 14 16,55-85-3-16,-1 14-11 15,5 2-12-15,3-10-11 16,0-10-10-16,0-20 5 16,0-28-14-16,0-22 0 15,0-24 7-15,0-16-6 16,3 0 11-16,8-47 5 15,2-26-16-15,2-28 2 16,-1-19-3-16,-4-19-6 0,-7-11 6 16,-3 4 1-1,0 12 9-15,0 28 14 0,0 32 4 16,0 30 55-16,0 34-35 16,0 10-48-16,21 28 7 15,17 41-7-15,16 22 23 16,20 20-23-16,8 11 0 15,12 7 17-15,2-2-17 16,3-1-20-16,-4-15 5 16,-9-21-1-16,-14-25 1 15,-17-24-15-15,-11-25 30 16,-15-16-1-16,-8-20 1 16,-15-40 0-16,-2-19 8 15,-4-27-7-15,0-42 43 0,-28-42-8 16,-4 13-6-16,8 25-11 15,12 37-18-15,12 54-1 16,0 10 0-16,3 24-38 16,66 27-115-16,-4 30-385 15,1 10-546-15</inkml:trace>
  <inkml:trace contextRef="#ctx0" brushRef="#br0" timeOffset="304">2344 0 502 0,'0'0'1556'16,"0"0"-1311"-16,0 0-105 15,-235 61 132-15,153 16-81 16,-16 48-56-16,-4 56 5 16,8 51-54-16,18 30-9 15,38-15 10-15,32-48-72 16,6-63 14-16,3-39-25 16,32-20-4-16,16 0-10 15,18-2-121-15,62-14-119 0,-14-22-288 16,-16-34-231-16</inkml:trace>
  <inkml:trace contextRef="#ctx0" brushRef="#br0" timeOffset="647">2606 353 2116 0,'0'0'678'16,"0"0"-578"-16,0 0-80 16,-176 104 126-16,117-22 36 15,14 17-90-15,12 9-57 0,15 15-20 16,18-3-6-16,0 2-6 16,37-14-3-16,22-14-38 15,13-30-23-15,11-32-57 16,4-32 53-16,-4-7 31 15,-14-55 34-15,-15-26 0 16,-19-16 37-16,-20-20 35 16,-15-8 29-16,-11 2-22 15,-31 12-49-15,-6 22-23 16,3 34-7-16,15 50-89 16,9 12-363-16,18 15-648 0</inkml:trace>
  <inkml:trace contextRef="#ctx0" brushRef="#br0" timeOffset="857">3392 1265 1876 0,'0'0'293'0,"0"0"-31"15,0 0 70-15,-13 180-23 16,-36-107-112-16,-12 5-108 15,-16-1-29-15,-1-7-60 16,12-7-34-16,34-29-159 16,19-18-456-16,13-16-629 0</inkml:trace>
  <inkml:trace contextRef="#ctx0" brushRef="#br0" timeOffset="1135">3762 1002 2273 0,'0'0'327'0,"0"0"-250"15,0 0 27-15,137-168 80 16,-92 109-51-16,-6 0-44 16,-9 10-17-16,-6 11 5 15,-13 16 10-15,-11 20-1 16,0 2-46-16,0 30-22 15,0 32-6-15,-14 19-12 16,4 19 5-16,2 11-5 0,8-3 0 16,0 2-25-16,0-13-52 15,35-10-195-15,-4-26-401 16,-7-23-350-16</inkml:trace>
  <inkml:trace contextRef="#ctx0" brushRef="#br0" timeOffset="1375">4434 29 2535 0,'0'0'323'0,"0"0"-274"0,0 0 47 15,0 0 103-15,179 159-13 16,-113-69-92-16,11 16-20 15,1 22-5-15,12 31 1 16,-7 44-17-16,-27 40-46 16,-35 5-5-16,-21-6-2 15,-71-37-174-15,6-75-425 16,-4-30-1193-16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7:34.0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4605 1014 1185 0,'0'0'523'15,"0"0"-392"-15,0 0-33 16,0 0 59-16,0 0 78 15,0 0-79-15,-18-17-21 16,15 20-55-16,-1 13 7 0,4 11-2 16,0 21-63-16,0 26 64 15,0 42-13-15,0 51-25 16,0 48 4-16,0 25-11 16,0 7-28-16,0-5 59 15,0-14-40-15,0 5-3 16,0-1 16-16,0-2-27 15,0-11 17-15,10-16-16 16,-4-7-18-16,3-12 47 16,2-5-19-16,2-4-20 15,4-8 12-15,-1 0-11 16,-3-11 23-16,0-5-12 0,-5-3-13 16,-4-7 34-1,-4-22-42-15,0-16 14 0,0-21 5 16,0-4-19-16,-4 13 12 15,-7 10-12-15,-1 11 0 16,1-6 26-16,1-8-26 16,2-10 0-16,-2-2-6 15,2-6 15-15,1-2 1 16,-1-4-10-16,-2-1 0 16,2-5 21-16,-1 0-21 15,0-7 0-15,-4 0-1 16,5 2 7-16,-4-4-5 15,3 2-1-15,0-5 0 16,1 0 2-16,2 0-2 16,-4 1-1-16,5 2 1 15,-5-1 0-15,2 4 11 0,-2-3-11 16,2-6 0-16,0-9 9 16,1-8-8-16,4-13-1 15,3-6 0-15,0-9 7 16,0-3-22-16,0 1 15 15,0-1-52-15,0-2 51 16,0 2-53-16,0 1 11 16,0-4-1-16,0-2-47 15,-12-6-46-15,1-22-535 16,-4-13-1745-16</inkml:trace>
  <inkml:trace contextRef="#ctx0" brushRef="#br0" timeOffset="1953">0 5781 1111 0,'0'0'411'0,"0"0"-213"16,0 0-108-16,0 0 65 15,0 0 81-15,0 0-70 0,0 0 8 16,-16 15-79-16,41-15-31 16,7 0 48-16,13 0-37 15,9 0-5-15,8 0-9 16,13 0-30-16,10 0 26 15,13 0-37-15,18 0 8 16,32 0 31-16,34-5-43 16,24-5-5-16,-17 0-2 15,-34 8-9-15,-43 2 33 16,-23 0-33-16,19 0 0 16,13 0 19-16,13 0-18 15,0 0 10-15,20 0 17 16,25-5-5-16,29-2 35 15,3-4-52-15,-15 2-4 0,-24 2 28 16,-18 4-25-16,1 3-4 16,-4 0-2-16,4 0 2 15,-1 8 24-15,-23 3-25 16,-18-3 0-16,-21-2 12 16,18 2-6-16,42-5 3 15,41-3-2-15,18 0-6 16,-18 0 22-16,-42 0-23 15,-40 0-1-15,-23 0 0 16,-1 0 2-16,13 0-7 16,21 4 6-16,17 2 0 15,-1-4-3-15,2 1 3 16,-5 2 0-16,-4-2 0 16,-6-1 0-16,-1 1 8 15,-4-3-8-15,2 0 0 0,2 0 0 16,-2 0 10-16,1 0-10 15,-3-3 0-15,-6-2 1 16,-7 2 5-16,-1 3-6 16,-7 0 0-16,0 0 12 15,-1 0-11-15,4 0 7 16,4-2-1-16,2-1-7 16,2 1 27-16,4-4-27 15,-3 2 0-15,3 2 6 16,-2 1 12-16,-5 1-9 0,1 0 9 15,-1 0-11 1,7 0 40-16,0 0-47 0,7 0 0 16,7 0 39-16,7 0-39 15,6-7 7-15,2-2-7 16,4-3 9-16,-4 2-6 16,1 4-3-16,-6 4 0 15,-6 2 12-15,-4 0-10 16,-5 0 7-16,-3 5 21 15,-3 3-29-15,-6-6 38 16,-4 1-39-16,-1-3 0 16,-8 0 6-16,-4 0-6 15,-8 0 2-15,-10 0-2 16,-4 0 1-16,-11 0 10 16,-4 3-11-16,-5 2 0 0,-7 1-14 15,-8 0 20-15,-10-5-6 16,-8-1 0-16,-8 3 6 15,-8-3-6-15,-2 0 0 16,0 0-3-16,0 0 3 16,3 0 1-16,0 0-1 15,3 0-2-15,3 0 2 16,-1 0 6-16,5 0-6 16,-5 0-9-16,4 0 8 15,-2 0 2-15,-2 0 1 16,2 0-2-16,1 0 0 15,4 0 6-15,3 0-6 16,3 0-7-16,2 0 7 16,5 0 0-16,-5 0 7 0,-2 0-7 15,-6 0 0-15,-4 0-2 16,-1-3 2-16,-7 2 0 16,-3-7-1-16,0-4 12 15,0-4-1-15,-6-7-10 16,-19-4 2-16,-1-3-5 15,-10-5 10-15,-2 1-7 16,-4-4 0-16,-2 10 0 16,-1 0 31-16,3 7-17 15,6 5 4-15,8 5 28 16,3 3-45-16,7 0 0 0,4 5-1 16,7 1 9-16,4-1 3 15,3 3-12-15,0 0 0 16,0 0-16-16,28 3 16 15,11 12 0-15,5 8-1 16,12 0 2-16,3 9 10 16,3 6-11-16,7 4 0 15,3 3-8-15,-2 6 8 16,5-2 0-16,-9-8-1 16,-14-1 1-16,-19-9 15 15,-23-7-15-15,-10-3-2 16,-51-2-19-16,-32-6-27 15,-53 1-69-15,13-5-171 0,20-9-835 16</inkml:trace>
  <inkml:trace contextRef="#ctx0" brushRef="#br0" timeOffset="7263">4528 7650 1147 0,'0'0'177'16,"0"0"-81"-16,0 0 8 16,0 0 19-16,0 0-5 15,0 0-48-15,0 34 13 16,0-25-14-16,0 1-2 0,0-1 29 16,0 6-34-16,0-2-1 15,0 7 5-15,0 3-14 16,0 1 19-16,0 5-42 15,0 6-18-15,0 3 27 16,0 5-13-16,3 2 20 16,-1 5 8-16,1 4 2 15,0-1 59-15,4-2-56 16,-2 0-25-16,-2-5 6 16,3 2-33-16,-6-1 19 0,0 8 22 15,0 4 0-15,0 1 8 16,0 7-54-16,0 0 45 15,-6 3 30-15,1-1-34 16,2-1-3-16,-1-5-30 16,1 5 31-16,3-5 17 15,0-1-56-15,0-6-1 16,0-3 33-16,0-8-20 16,0-7 19-16,0-7-20 15,0 0-12-15,0 1 22 16,3 0-16-16,-3 4 8 15,0 0 8-15,0-6-14 16,0-6 22-16,0-11-30 0,-3-5-18 16,-3-5 18-16,-3-3-72 15,3 0-36-15,4-24-168 16,-1-11-490-16,3-10-1472 16</inkml:trace>
  <inkml:trace contextRef="#ctx0" brushRef="#br0" timeOffset="9227">4771 5743 1395 0,'0'0'361'16,"0"0"-199"-16,0 0-1 16,0 0 71-16,0 0-51 0,0 0-14 15,0 0-66 1,-27-13-16-16,22 13 14 0,-2 3-51 15,-1 16-21-15,-5 4-9 16,2 7-5-16,2 1 22 16,6 1-35-16,3 1-7 15,0-7 5-15,0-7-5 16,21-4-36-16,9-8-5 16,-1-7-43-16,4 0-5 15,-4-14-4-15,-4-15 43 16,-10-3 26-16,-10-6 31 15,-5 2 30-15,0-5 56 0,-23-2 25 16,-16 5 14-16,-3 4-53 16,-5 9 24-16,-4 10-2 15,-3 12-38-15,7 3 18 16,6 3-29-16,2 24-21 16,14 7 15-16,9 6-38 15,12 5 0-15,4 5-2 16,4-3 3-16,25-1-17 15,15-8 15-15,10-10-41 16,5-11 1-16,10-15-69 16,-4-2-20-16,-2-8-13 15,-13-24-11-15,-12-6 110 16,-20-2 12-16,-15-3 31 16,-3-2 137-16,-24 2-9 15,-22 0 12-15,-14 9-17 0,-6 9-33 16,-6 9-5-16,8 14-62 15,7 2-11-15,16 0 6 16,17 10-18-16,24 23-53 16,0-3-165-16,21-7-615 0</inkml:trace>
  <inkml:trace contextRef="#ctx0" brushRef="#br0" timeOffset="9903">3601 4824 1352 0,'0'0'367'15,"0"0"-128"-15,0 0-45 16,0 0 23-16,0 0 3 16,0 0-16-16,0 0-67 15,-65-111-4-15,37 111-46 16,-5 0-45-16,-8 22 3 15,-1 14-21-15,1 19 33 16,5 6-48-16,10 9 1 0,8 5 26 16,11 2-36-1,7 1-1-15,0-5 1 0,18-7 0 16,18-9-12-16,12-13-33 16,14-14-33-16,13-16 12 15,10-14-54-15,5-10-1 16,-3-29-19-16,-10-17 37 15,-18-5 84-15,-27-11 19 16,-28-4 31-16,-8-2 127 16,-46-2-47-16,-16 3-26 15,-9 8 17-15,2 12-41 16,7 18-11-16,19 15-50 16,35 13-107-16,12 8-256 15,3 3-1055-15</inkml:trace>
  <inkml:trace contextRef="#ctx0" brushRef="#br0" timeOffset="10897">8256 5626 1038 0,'0'0'342'15,"0"0"-152"-15,0 0-1 16,0 0 43-16,0 0 12 15,0 0-9-15,8-20-53 16,-8 23-3-16,0 24-55 16,0 11-18-16,0 12-13 15,0 12-50-15,0 5-22 16,0 2-21-16,10 11-58 16,16-14-298-16,1-22-825 0</inkml:trace>
  <inkml:trace contextRef="#ctx0" brushRef="#br0" timeOffset="11300">8571 7056 2039 0,'0'0'272'0,"0"0"-213"16,0 0 5-16,0 0 124 16,0 0-7-16,0 0-69 15,184-102-72-15,-143 43-4 16,-3-2 54-16,-10-2-3 15,-7 14 21-15,-9 8-25 16,-6 17-12-16,-6 17 59 16,0 7-47-16,0 24-56 15,0 32 15-15,-13 19-12 16,-2 15-10-16,7 4-20 16,8-4-12-16,0-6-7 0,3-12-124 15,48-5-98-15,-5-22-330 16,3-18-496-16</inkml:trace>
  <inkml:trace contextRef="#ctx0" brushRef="#br0" timeOffset="11925">12949 6503 1001 0,'0'0'1010'0,"0"0"-751"16,0 0-30-16,0 0 80 15,0 0-40-15,0 0-107 16,0 0-26-16,101 67-25 16,-47 7-30-16,2 15 36 0,6 6-78 15,2 4-13 1,0-6 13-16,3-9-23 0,-12-12-16 16,-4-19-59-16,-15-12-85 15,-16-23-60-15,-7-12-472 16,-13-6-306-16</inkml:trace>
  <inkml:trace contextRef="#ctx0" brushRef="#br0" timeOffset="12129">13641 6523 2428 0,'0'0'479'0,"0"0"-342"16,0 0 74-1,-80 164 15-15,21-73-12 0,-18 9-101 16,-13-3-67-16,-2-1-11 16,1-4-35-16,10-12-56 15,1 3-113-15,23-24-191 16,19-19-880-16</inkml:trace>
  <inkml:trace contextRef="#ctx0" brushRef="#br0" timeOffset="13119">3945 1302 1800 0,'0'0'202'0,"0"0"-190"16,0 0 28-16,0 0 68 0,0 0 31 15,223-113-38-15,-143 50-35 16,6-10 7-16,-5 1-19 16,-11 13 16-16,-13 16 95 15,-12 22-45-15,-9 18-5 16,-7 3-6-16,1 30-2 15,2 18-3-15,4 8-73 16,2 0-30-16,4-2-2 16,3-12-73-16,23-12-185 15,-12-16-371-15,-5-12-94 0</inkml:trace>
  <inkml:trace contextRef="#ctx0" brushRef="#br0" timeOffset="13717">5220 0 2472 0,'0'0'308'0,"0"0"-252"15,0 0-46-15,0 0 41 16,0 0 58-16,0 0-3 15,0 0-52-15,74 32 9 16,-38 17 0-16,0 14-43 16,-7 15 20-16,-6 5-39 15,-2-6 7-15,-6-11-10 16,-3-19 2-16,-6-18 0 16,-1-13 0-16,-5-8 0 0,0-8 9 15,0 0-9-15,0 0 0 16,0-14 7-16,0-4-7 15,-2-1 0-15,-4 6 12 16,3 2-10-16,3 3 35 16,0 2-37-16,0 4 1 15,0 0 23-15,0 2-14 16,0 0 17-16,0 0-3 16,0 0 3-16,0 0 26 15,0 0-39-15,0 0-13 16,0 0 30-16,0 0-24 15,0 0 1-15,0 0-7 16,18 0 8-16,3 10 39 16,5 0-47-16,5 7-1 0,-3-1 22 15,3 2-20-15,-2 1 4 16,-2 3-6-16,-1-4 0 16,-5-1 7-16,0-4-7 15,-9-5-12-15,-2-3-13 16,-7-1-52-16,-3-4-7 15,0 0-16-15,0 0-141 16,-13-20-217-16,-2-3-159 16,4-2-773-16</inkml:trace>
  <inkml:trace contextRef="#ctx0" brushRef="#br0" timeOffset="14000">5974 189 2277 0,'0'0'375'16,"0"0"-221"-16,0 0 31 16,0 0 17-16,-42 196-42 15,-2-44-70-15,-25 44-34 16,-8 7 20-16,10-35-38 15,13-45-19-15,26-51 10 16,8-18-29-16,2-7-7 0,4 1 0 16,4-15-97-1,10-22-82-15,0-11-379 0,0 0-572 0</inkml:trace>
  <inkml:trace contextRef="#ctx0" brushRef="#br0" timeOffset="15288">4382 8470 1476 0,'0'0'636'16,"0"0"-416"-16,0 0 3 15,0 0 59-15,0 0-28 16,0 0-107-16,-15 0-68 16,15 0 8-16,18 0-54 15,15 0 4-15,11 0-20 16,15 0-7-16,13 0-20 16,5 0-23-16,21 0-223 15,-21 0-471-15,-14 11-1577 0</inkml:trace>
  <inkml:trace contextRef="#ctx0" brushRef="#br0" timeOffset="15764">3151 8389 2080 0,'0'0'355'16,"0"0"-201"-16,0 0 91 15,0 0-73-15,0 0-45 0,0 0-24 16,0 0-43-16,131 0 6 16,-77 0-66-16,0 8-27 15,-1 7-60-15,4 6-262 16,-16 0-505-16,-8-5-1088 0</inkml:trace>
  <inkml:trace contextRef="#ctx0" brushRef="#br0" timeOffset="16088">3930 8430 1984 0,'0'0'239'0,"0"0"-203"15,0 0 10-15,0 0 97 16,0 0-18-16,74-160-26 16,-56 117 66-16,-5 4 43 15,-8 8-40-15,-2 10-37 16,-3 7-24-16,0 14-2 16,0 0 3-16,0 14-72 15,0 26-17-15,-6 13 17 16,-6 17-36-16,1 5 0 15,4-1-29-15,2-3-88 16,-4 8-63-16,5-17-512 0,-1-17-879 16</inkml:trace>
  <inkml:trace contextRef="#ctx0" brushRef="#br0" timeOffset="17187">4412 3216 1162 0,'0'0'303'0,"0"0"-117"16,0 0-12-16,0 0 66 16,0 0-48-16,0 0-32 15,80 30-47-15,-33-30-75 16,48-9-38-16,-11-12-243 15,-11-6-1477-15</inkml:trace>
  <inkml:trace contextRef="#ctx0" brushRef="#br0" timeOffset="17801">3030 3159 1500 0,'0'0'188'0,"0"0"-115"0,0 0 98 15,0 0-7-15,152-50-27 16,-93 14-66-16,3-17-50 15,1 0 17-15,-6-2-29 16,-10 1 18-16,-17 14 81 16,-12 11 43-16,-13 13 31 15,-5 8-15-15,0 8-37 16,0 8-22-16,-5 37-84 16,-13 24-9-16,3 43 0 15,15 40-15-15,3 21-109 16,27-29-447-16,6-43-713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8:00.92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56 1048 0,'0'0'615'0,"0"0"-540"16,0 0-19-16,0 0 23 0,0 0 19 15,0 0-29 1,56-20-47-16,-43 19 18 0,2 1-40 15,6 0 0-15,-1 0-8 16,4 0-57-16,2 0-42 16,10 0-65-16,-6 0-225 15,-7 0-670-15</inkml:trace>
  <inkml:trace contextRef="#ctx0" brushRef="#br0" timeOffset="142">390 35 16 0,'0'0'1026'0,"0"0"-819"15,0 0-37-15,0 0 1 16,0 0-53-16,0 0-40 0,0 0-55 16,175 0-23-1,-142 0-57-15,11 0-155 0,-5-8-133 16,-10-1-847-16</inkml:trace>
  <inkml:trace contextRef="#ctx0" brushRef="#br0" timeOffset="352">999 42 872 0,'0'0'343'0,"0"0"-168"15,0 0 26-15,0 0-51 16,154 2-62-16,-115-11-56 16,-3-5 23-16,-5 6-55 0,5 0-45 15,0 5-75 1,3 1-20-16,5 2-116 0,4 0 77 15,-1 0-329-15,-2 0 107 16</inkml:trace>
  <inkml:trace contextRef="#ctx0" brushRef="#br0" timeOffset="794">1663 10 232 0,'0'0'55'0,"0"0"303"0,0 0-292 16,0 0 135-16,0 0-136 16,159 18-48-16,-139-18 151 15,-4 0-99-15,1 0 11 16,4 0 85-16,3 0-61 15,2 0 38-15,4-1-66 16,3-8-70-16,2 4 0 16,0 0 2-16,4-1-8 0,2 6-70 15,-1 0 49-15,-1 0 10 16,-5 0 10 0,-1 0-16-16,-2 8 5 0,-5 0 0 15,0 2-21-15,-1-3 15 16,1-2 18-16,-5-3-19 15,2-2 19-15,-1 2 16 16,-1-2-10-16,-3 4-9 16,2-2 3-16,1 4-23 15,0-3-37-15,8-1 60 16,4 0 6-16,3 1-6 16,-1-3 0-16,-1 0-6 15,-3 0 2-15,-3 0-34 0,1 3-13 16,-2-3 51-1,-1 3 2-15,1-1-2 0,-5 1-105 16,-6-3-45-16,-1 3 85 16,1 2-233-16,-1-3 175 15,0 5 123-15,3-6 146 16,2 5-130-16,1-4-16 16,0 4-173-16,-6 0 24 15,-1-4-150-15</inkml:trace>
  <inkml:trace contextRef="#ctx0" brushRef="#br0" timeOffset="940">3205 117 147 0,'0'0'410'0,"0"0"-329"16,0 0 79-16,0 0-160 16,0 0-17-16,0 0 17 15,0 0 24-15,108-22 5 16,-93 21 43-16,-7 1 134 0,2 0-157 16,-2-3-48-16,-5 3 22 15,7-4-23-15,-2 2-104 16,-3 1-477-16</inkml:trace>
  <inkml:trace contextRef="#ctx0" brushRef="#br0" timeOffset="1216">3511 53 227 0,'0'0'295'0,"0"0"10"16,0 0-93-16,0 0-55 0,0 0-36 16,0 0-16-16,0 0 7 15,7-17-12-15,-7 17-4 16,0 0-18-16,3-1-40 16,2 1 1-16,8-3-39 15,-5-1-7-15,4 1-47 16,-1-1-73-16,-4 1-89 15,-1 3-90-15,-3 0-303 16</inkml:trace>
  <inkml:trace contextRef="#ctx0" brushRef="#br0" timeOffset="1385">3511 53 678 0,'75'-35'396'15,"-75"35"-100"-15,0 0-54 16,0 0-89-16,0 0-80 16,0 0-16-16,0 0-34 0,0 0 5 15,0 0 13-15,0 0-16 16,0 0 39-16,0 0-11 15,0 0 6-15,0 0-4 16,0 0-55-16,0 0-1 16,0 0-95-16,-6 0-99 15,1 0-319-15,-2 0-756 0</inkml:trace>
  <inkml:trace contextRef="#ctx0" brushRef="#br0" timeOffset="1870">3580 35 641 0,'0'0'394'16,"0"0"-194"-16,0 0 52 16,0 0-25-16,0 0-81 15,0 0-26-15,0 0-11 16,6 13-16-16,-6-2-8 15,0-1-23-15,0 6-60 16,-3 2-2-16,-5 7-18 16,-5-1-38-16,5 3-3 15,-4 3-18-15,2-1-36 16,7 5 43-16,3 1 26 16,0 2 26-16,0 3-17 15,13-6 9-15,2 0 26 16,-4-2-21-16,1-8 1 0,-6 0-30 15,3 0 43-15,-6-6 7 16,3 3 28-16,-6-1 4 16,0-4 5-16,0-1-37 15,0-1 0-15,0-1 5 16,0 4-5-16,-9-2 0 16,0 1 8-16,0 1 5 15,0 1 9-15,0-4-22 16,0 2-11-16,1-1-2 15,-5-1-23-15,5 6-36 0,-5-5-119 16,5 4-83-16,-1-1 56 16,0 8 73-16,2-4-7 15</inkml:trace>
  <inkml:trace contextRef="#ctx0" brushRef="#br0" timeOffset="2108">3449 1122 622 0,'0'0'396'15,"0"0"150"-15,0 0-423 16,0 0-79-16,0 0 19 16,0 0-48-16,0 0 11 15,-5 124 22-15,5-111-32 16,0 0 11-16,-3 1 25 16,-1-1 17-16,-2 0-34 15,-2 3-35-15,-4 0-6 0,3 3-38 16,-3 5-39-16,2 6-6 15,8-1-108-15,2 2 173 16,0 2-35-16,0-12-932 16</inkml:trace>
  <inkml:trace contextRef="#ctx0" brushRef="#br0" timeOffset="2532">3411 1660 1245 0,'0'0'14'0,"0"0"-13"15,0 0 56-15,0 0 15 16,0 0 75-16,0 0 23 15,0 0-59-15,2 43-48 16,1-41 31-16,-3-2-12 16,0 4-13-16,0-2 18 0,0 4-16 15,0 2 10 1,0 2-59-16,0 6-22 0,0 3-60 16,0 5 4-16,0 5-144 15,0 0 147-15,0-2 25 16,0-3-206-16,0-5 106 15,0 0-198-15,0-4 31 16,0 5 255-16,4 1-82 16,2 3 122-16,-1 3 632 15,5-6-484-15,-2-4-111 0,2-6-37 16,-7-1 32 0,-1-5-26-16,1 3 8 0,-3-3 34 15,0 3 8-15,0 4-8 16,0-3-32-1,0 7-10-15,0 6 18 0,0 3-22 16,0 1-2-16,0 3-12 16,0 3-55-16,0 0 33 15,0 3 34-15,0-1-30 16,0-4-326-16,3-9 151 16,0-9-436-16</inkml:trace>
  <inkml:trace contextRef="#ctx0" brushRef="#br0" timeOffset="2729">3480 2580 1420 0,'0'0'273'15,"0"0"-263"-15,0 0-9 0,0 0 6 16,0 0-7-16,0 0 18 16,0 0-17-16,8 125 33 15,-8-95 81-15,5-6-112 16,2-3-3-16,-1-7-73 15,-4-1-138-15,-2 3-112 16,0-2 125-16,0-5-845 0</inkml:trace>
  <inkml:trace contextRef="#ctx0" brushRef="#br0" timeOffset="2882">3508 2962 1209 0,'0'0'0'16,"0"0"-24"-16,0 0 24 15,0 0 64-15,0 0 202 16,0 0-36-16,16 139-200 0,-14-109-19 15,-2 1 24 1,0 4 48-16,0 0-73 0,0 5-10 16,0 0-16-16,-8 22-27 15,1-9-25-15,4-4-1578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8:04.5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3630 0 1045 0,'0'0'402'0,"0"0"-287"16,0 0 50-16,0 0-69 16,0 0-48-16,0 0-20 0,-18 145-17 15,12-120-11-15,-1 1-27 16,7-3-34-16,0-2 42 15,0 2-2-15,0-8 20 16,0 1 0-16,0-3 1 16,0 3 0-16,0 2 0 15,0 4 0-15,0 3 0 16,0 1-9-16,0 3-3 16,0 0 12-16,0 1 22 15,0-3-6-15,0 3-16 16,0-1 65-16,0 0 28 15,0 3-87-15,5 0-4 0,-5 2 63 16,0 2-12-16,0 1-25 16,0-2-10-16,0 0 118 15,0-1-76-15,0-1-48 16,0-2 2-16,0-4-5 16,0-4-9-16,2-6-8 15,4-1-7-15,-3-2-20 16,-1-1-35-16,-2 1-17 15,0-4 75-15,0 4 2 16,0 2-25-16,0 1-76 16,0-2 20-16,0 1 31 15,0 3 60-15,0-2 23 16,0-2-14-16,0-5-9 16,4 1 38-16,-4 2 77 0,0 4-16 15,0 1 34-15,0 6 31 16,0 1 25-16,0 1-79 15,0-1-54-15,0-2 9 16,0-2 38-16,0-2-52 16,3 0-43-16,-3-3 19 15,3-5-18-15,-3-2 4 16,0-4-11-16,0-5-1 16,0 3 16-16,0-3-17 15,0 0-21-15,0 0 20 16,0 0-13-16,0 0-6 15,0 0 7-15,0 1-14 16,0-1 16-16,0 3-131 0,-10 2-172 16,-1-3-256-16,2 4-1170 0</inkml:trace>
  <inkml:trace contextRef="#ctx0" brushRef="#br0" timeOffset="1008">0 1345 1505 0,'0'0'286'15,"0"0"-191"-15,0 0 99 16,0 0 37-16,0 0-56 16,0 0-27-16,0 0-60 15,113-22-10-15,-92 17-23 0,-1-1-44 16,1 1 8-16,0 5-19 15,-1 0-67-15,8 0-73 16,-2 0-110-16,3 0-59 16,14 0 48-16,-8 0-231 15,-6 0-137-15</inkml:trace>
  <inkml:trace contextRef="#ctx0" brushRef="#br0" timeOffset="1163">659 1315 386 0,'0'0'791'16,"0"0"-550"-16,0 0-9 16,0 0-42-16,0 0-40 15,0 0-38-15,0 0-87 16,133 0-25-16,-94 0-131 0,-9-3-172 16,3 1-876-16</inkml:trace>
  <inkml:trace contextRef="#ctx0" brushRef="#br0" timeOffset="1538">1268 1282 82 0,'0'0'1325'0,"0"0"-1085"16,0 0-77-16,0 0 83 16,0 0 14-16,0 0-194 15,166 0-30-15,-130 0 14 0,0 0-50 16,0 0-46-1,-2 0-50-15,5 0-24 0,4 0-112 16,-2 0 27-16,6 0-28 16,1 0-27-16,-1 0-58 15,4 0 124-15,-7-2 194 16,-3 0 35-16,-5 2 276 16,-3 0-88-16,-9 0-19 15,-4 0 100-15,-2 0-147 16,-3 0-8-16,1 0 42 15,-1 0-117-15,-1 0-34 16,3 2-40-16,11-2 0 16,4 0-1-16,6 0-9 15,2 0-113-15,2 0 37 0,-7 0-155 16,18 0 109-16,-8 0-669 16,-6 0-257-16</inkml:trace>
  <inkml:trace contextRef="#ctx0" brushRef="#br0" timeOffset="1906">2748 1280 603 0,'0'0'557'16,"0"0"-328"-16,0 0 36 16,0 0-74-16,0 0 117 15,0 0-95-15,0 0-106 16,136 0-52-16,-110 0-55 16,5 0 1-16,4 0 8 15,4-2-9-15,2-2-54 16,-2 4-36-16,-3 0-85 0,2 0 0 15,-5 0 97-15,-1 0 34 16,-2 0-7-16,-3 4 1 16,3 0 50-16,-1 2 41 15,1 0-26-15,1-3 42 16,-5 1 9-16,3 2 38 16,-2-1 85-16,-1 1-39 15,5 1-6-15,-2-1 41 16,1 0-93-16,-1-2 20 15,-1 2-31-15,-2-1-33 16,4-2-23-16,6-3-1 16,5 0 18-16,6 0-6 15,-8 0-27-15,-6 0-9 0,-24 0-64 16,-9 0-162-16,0 0-492 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8:26.0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778 308 352 0,'0'0'1617'0,"0"0"-1362"16,0 0-130-16,0 0 81 15,0 0 16-15,0 0-49 16,-51-18-71-16,51 18-54 16,0 7 10-16,16 21-58 15,22 19 24-15,19 26 65 16,14 15-38-16,12 14 5 15,4-1-32-15,1-2-3 0,-7-8 14 16,-3-17-34 0,-14-12-1-16,-10-11 0 0,-10-13-5 15,-11-12-4-15,-12-7-102 16,-16-4-110-16,-5-7-245 16,0-2-201-16</inkml:trace>
  <inkml:trace contextRef="#ctx0" brushRef="#br0" timeOffset="288">648 1327 1972 0,'0'0'288'0,"0"0"-199"15,0 0 28-15,0 0-36 16,0 0 39-16,125-200-21 16,-34 100-26-16,22-6 7 15,10-1-51-15,1 7-8 16,-11 17 15-16,-24 17-35 16,-30 20 0-16,-23 20-1 15,-21 9-4-15,-9 3-91 16,-6 7-257-16,0 4-549 0</inkml:trace>
  <inkml:trace contextRef="#ctx0" brushRef="#br0" timeOffset="515">1943 835 2450 0,'0'0'380'0,"0"0"-277"16,0 0-30-16,0 0 66 15,0 0-20-15,0 0-46 16,208 0-57-16,-136-10-16 16,23-9-144-16,-18 3-215 0,-15 2-619 15</inkml:trace>
  <inkml:trace contextRef="#ctx0" brushRef="#br0" timeOffset="795">3051 225 2474 0,'0'0'361'15,"0"0"-234"-15,0 0-36 16,0 0 20-16,0 0-14 16,0 0-34-16,0 0-42 0,200 161-8 15,-141-104-12-15,0-4 25 16,6-8-26-16,4-4-11 16,-2-10 10-16,0-9-84 15,-8-14-65-15,-12-8-163 16,-9 0-180-16,-10-22-173 15,-13-6-930-15</inkml:trace>
  <inkml:trace contextRef="#ctx0" brushRef="#br0" timeOffset="1012">3832 345 1572 0,'0'0'325'0,"0"0"-108"16,0 0 79-16,0 0-42 15,0 0-108-15,0 0 5 0,-26 145-1 16,-10-61 7-1,-17 19-76-15,-12 10-32 0,-10 4 5 16,4-3-22-16,5-8-13 16,16-22-19-16,11-17 0 15,16-20-1-15,11-21-37 16,12-18-116-16,2-19-204 16,29-26-426-16,4-8-1232 0</inkml:trace>
  <inkml:trace contextRef="#ctx0" brushRef="#br0" timeOffset="1247">4233 215 2374 0,'0'0'485'15,"0"0"-386"-15,0 0-11 16,0 0 116-16,0 141-47 15,-12-31-46-15,4 2-47 16,2 12 23-16,-1 7-39 16,7-19-31-16,0 13-17 15,0-7-71-15,4 8-106 16,2-30-404-16,-6-30-761 0</inkml:trace>
  <inkml:trace contextRef="#ctx0" brushRef="#br0" timeOffset="1898">202 0 1600 0,'0'0'514'16,"0"0"-334"-16,0 0-6 15,0 0 13-15,0 0-96 16,0 0-65-16,-20 190-3 15,-13 6 63-15,-6 31 26 16,-5 3-42-16,11-59-39 16,15-61 23-16,8-40-39 15,10-20-9-15,0-2 3 0,0 1-9 16,0-4-1-16,22-14-88 16,17-22-156-16,0-9-239 15,-8 0-392-15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8:29.1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80 530 1795 0,'0'0'241'0,"0"0"-197"16,0 0-27-16,126-156 123 16,-91 98 61-16,-6-1-11 15,-5-4-64-15,-6 4 26 16,-6 5-9-16,-6 13-6 15,-4 13-35-15,-2 16-20 16,0 12-22-16,0 0 0 16,0 19-60-16,0 29-6 15,0 20 6-15,0 9 7 0,0 11-7 16,0-2-48 0,0-6-136-16,0 13-181 0,-8-20-447 15,-10-17-1154-15</inkml:trace>
  <inkml:trace contextRef="#ctx0" brushRef="#br0" timeOffset="209">0 947 2282 0,'0'0'457'16,"0"0"-408"-16,0 0 111 15,0 0 55-15,0 0-92 0,234 0-48 16,-132 0-59-16,11 0-16 16,24 0-83-16,-31 0-272 15,-22 0-569-15</inkml:trace>
  <inkml:trace contextRef="#ctx0" brushRef="#br0" timeOffset="562">128 1359 2499 0,'0'0'363'0,"0"0"-273"16,0 0 28-1,0 0 21-15,211-127-23 0,-141 115-19 16,-1 12-58-16,0 4-20 15,-9 29 35-15,-14 18-12 16,-21 19-7-16,-25 16-8 16,-30 13 3-16,-50 7 22 15,-28 4-52-15,-13-8-5 16,3-17 4-16,18-21-14 16,33-24 15-16,28-19 7 15,37-11-7-15,2-10 8 16,59 0 2-16,57-4-10 15,64-34 30-15,64-9-30 16,21-1-31-16,-21 0-106 16,-75 18-198-16,-66 11-1246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8:28.5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 29 2460 0,'0'0'350'16,"0"0"-248"-16,0 0-77 15,0 0 89-15,0 0 39 16,0 0-89-16,211 0-44 0,-131 0-20 16,15-10-122-16,-21-1-423 15,-20 3-923-15</inkml:trace>
  <inkml:trace contextRef="#ctx0" brushRef="#br0" timeOffset="194">0 388 2578 0,'0'0'303'0,"0"0"-253"0,0 0-33 15,0 0 119-15,0 0-58 16,219 6-78-16,-88-18-48 15,-21-14-441-15,-12-1-761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8:39.4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36 196 2735 0,'0'0'293'0,"0"0"-261"0,0 0-31 16,127 173 88-16,-76-91 28 16,11 11-23-16,12 11-52 15,10-5-24-15,7-8 19 16,-1-11-37-16,-4-18-6 15,-11-14 0-15,-8-24-151 16,-18-10-338-16,-23-14-385 0</inkml:trace>
  <inkml:trace contextRef="#ctx0" brushRef="#br0" timeOffset="220">799 159 2415 0,'0'0'329'0,"0"0"-254"16,0 0 47-16,0 0 92 15,-98 215-37-15,35-117-87 16,-20 12-60-16,-12 4-6 16,-8 4-24-16,-5-5-20 15,16-12-58-15,12-8-176 16,29-28-454-16,25-28-1082 0</inkml:trace>
  <inkml:trace contextRef="#ctx0" brushRef="#br0" timeOffset="422">1090 827 2099 0,'0'0'539'0,"0"0"-481"16,167 0-47-16,-79 2 135 16,11 2-56-16,-1-2-48 15,0-2-42-15,12 0-84 16,-24 0-250-16,-24-2-378 0</inkml:trace>
  <inkml:trace contextRef="#ctx0" brushRef="#br0" timeOffset="617">1470 429 2205 0,'0'0'324'0,"0"0"-154"16,0 147 61-16,0-64-50 15,0 5-80-15,0 0-61 16,9-2-40-16,3-7-1 15,11-1-182-15,-2-15-447 16,1-26-618-16</inkml:trace>
  <inkml:trace contextRef="#ctx0" brushRef="#br0" timeOffset="914">2596 293 1813 0,'0'0'385'15,"0"0"-234"-15,0 0-76 16,83-179 114-16,-58 131 63 16,-7 10-77-16,-5 17-52 15,-6 14-44-15,-1 7-28 16,-3 17 19-16,-3 32-46 15,0 18 2-15,0 15-5 16,-3 9-9-16,-10 6 0 0,2-10-12 16,5-7-23-1,3-13-64-15,3-8-190 0,0-16-423 16,0-20-535-16</inkml:trace>
  <inkml:trace contextRef="#ctx0" brushRef="#br0" timeOffset="1159">2383 907 2590 0,'0'0'502'0,"0"0"-456"0,0 0 85 15,0 0 57-15,0 0-90 16,0 0-35-16,157 0-39 15,-77-4-15-15,9-7-9 16,4-1-90-16,-5 4-79 16,-1 5-123-16,5 3-312 15,-27 0-64-15,-17 0-1085 0</inkml:trace>
  <inkml:trace contextRef="#ctx0" brushRef="#br0" timeOffset="1703">2522 1262 1724 0,'0'0'894'0,"0"0"-778"16,0 0-49-16,0 0 176 16,0 0-40-16,164-82-59 15,-102 67-68-15,3 4-14 16,4 11 10-16,-1 0-14 15,-8 2 26-15,-8 28-49 16,-9 10-11-16,-20 13 16 16,-17 14-19-16,-6 11-3 15,-32 4-15-15,-31 7 6 16,-15 0 5-16,-10-11-14 16,1-5 0-16,13-16 0 0,18-12 1 15,14-13 3 1,19-7-4-16,10-9 0 0,13-6-1 15,0-5 13-15,16-2-12 16,22-3 23-16,16 0 19 16,13-3 0-16,11-16-18 15,-1 1-11-15,-3 2 16 16,-8 2-29-16,-12 3 0 16,-10 9 0-16,-8 0 0 15,-10 2 0-15,-5 0 0 16,-6 0 0-16,-7 0 0 15,-1 0 0-15,-7 0 0 0,0 0 0 16,0 0 0-16,0 0 0 16,0 0 0-16,0 0 0 15,0 0 0-15,0 0 0 16,0 0-3-16,0 0-79 16,0 0-73-16,-7-14-70 15,-4-2-520-15,-1-5-1921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8:38.5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62 66 1370 0,'0'0'323'0,"0"0"-119"15,0 0-10-15,0 0 49 16,0 0 54-16,0 0-79 16,0 0-91-16,-62-66-68 15,82 99-43-15,19 18 80 16,12 20-48-16,8 9-20 15,10 2 13-15,1 1-36 0,2-10-4 16,3-13-2-16,-7-17-86 16,-3-15-109-16,0-28-346 15,-14-3-119-15,-15-25-1038 0</inkml:trace>
  <inkml:trace contextRef="#ctx0" brushRef="#br0" timeOffset="203">904 141 1810 0,'0'0'277'16,"0"0"-136"-16,0 0 95 15,-87 200 51-15,28-92-70 16,-10 9-72-16,-8 11-31 16,-6 3-35-16,0-7-36 0,9-7 5 15,10-15-48-15,20-19-14 16,18-18-17-16,26-32-117 15,0-16-199-15,14-17-431 0</inkml:trace>
  <inkml:trace contextRef="#ctx0" brushRef="#br0" timeOffset="402">1590 611 2372 0,'0'0'345'16,"0"0"-254"-16,160-7-44 0,-71 4 71 15,12 0-64-15,2 3-54 16,10 0-181-16,-26 0-601 16,-33 3-1177-16</inkml:trace>
  <inkml:trace contextRef="#ctx0" brushRef="#br0" timeOffset="572">1637 1131 2356 0,'0'0'361'0,"0"0"-219"0,0 0 4 15,208-11-76 1,-105-8-70-16,74-10-29 0,-30-1-482 15,-13 5-561-15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8:36.5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0 163 2208 0,'0'0'662'0,"0"0"-565"16,0 0-81-16,0 0 28 16,0 0 126-16,0 0-66 15,0 0-55-15,211 171-24 16,-142-109-11-16,-2-3-1 16,-1-9-13-16,-1-7-1 15,-3-8-8-15,-11-14-105 16,-7-10-72-16,-11-11-87 0,-9 0-67 15,-6-19 34 1,0-16 77-16,-1-10 142 0,-1-6 87 16,-1-2 21-16,-1 2 60 15,1 3 52 1,0 10 18-16,-7 14 47 0,-1 11 18 16,-4 13-12-16,-3 0-27 15,0 21-109-15,-10 30-12 16,-16 24 59-16,-13 21-45 15,-12 12-2-15,-2 9-23 16,-3 3-17-16,0-8 28 16,8-7-49-16,6-16-7 15,9-21-4-15,10-14-55 16,8-22-52-16,15-32-239 16,0 0-435-16,0-13-1314 0</inkml:trace>
  <inkml:trace contextRef="#ctx0" brushRef="#br0" timeOffset="209">1102 676 2141 0,'0'0'353'15,"0"0"-211"-15,0 0 96 16,232 13-47-16,-134-10-88 15,2 4-87-15,2-6-16 16,-4 5-13-16,-10-6-213 0,-22 0-330 16,-32 0-418-16</inkml:trace>
  <inkml:trace contextRef="#ctx0" brushRef="#br0" timeOffset="399">1560 391 2206 0,'0'0'332'16,"0"0"-183"-16,-15 146 102 15,2-57-22-15,2 7-129 16,-1 0-67-16,6 0-30 16,4-5-3-16,2-11-129 0,8-15-339 15,18-26-302 1,4-20-1073-16</inkml:trace>
  <inkml:trace contextRef="#ctx0" brushRef="#br0" timeOffset="655">2513 77 1854 0,'0'0'399'16,"0"0"-121"-16,0 0 48 15,0 0-25-15,0 0-108 16,0 0-39-16,0 0-56 16,36-77-32-16,-36 82-24 0,0 24-42 15,0 19 0-15,0 14 0 16,0 12-7-16,0 7-21 16,0-3-98-16,0-4-77 15,0 12-77-15,6-21-268 16,2-19-792-16</inkml:trace>
  <inkml:trace contextRef="#ctx0" brushRef="#br0" timeOffset="880">2329 786 1377 0,'0'0'1178'0,"0"0"-929"16,0 0-63-1,0 0 74-15,0 0-50 0,0 0-138 16,0 0-57-16,100 8 28 16,-22-8-29-16,14 0-14 15,9 0-48-15,24 0-89 16,-24 0-218-16,-20 2-584 0</inkml:trace>
  <inkml:trace contextRef="#ctx0" brushRef="#br0" timeOffset="1173">2599 1248 2306 0,'0'0'513'16,"0"0"-450"-16,0 0 58 15,0 0 66-15,157 0-57 16,-100 0-43-16,-4 10-5 15,-4 21-13-15,-11 8-15 16,-17 16-7-16,-21 9-29 16,0 15 19-16,-42 12-13 15,-11 2-24-15,-7-4 30 16,9-11-29-16,21-13 6 16,25-18-7-16,5-10 2 15,56-15-11-15,54-16-21 16,65-6-78-16,49-40-65 0,-29-7-427 15,-43 7-1783-15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8:34.7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1864 0,'0'0'304'0,"0"0"-115"15,0 0 1-15,0 0 87 16,0 0-12-16,0 0-138 15,0 0-49-15,4 13-20 16,17 18-43-16,15 21 23 16,10 31 7-16,16 23-24 0,7 13 43 15,-1 7-58 1,4-6 14-16,-4-8-17 0,-3-13 7 16,-3-13-5-16,-8-20-5 15,-9-14-65-15,-10-21 11 16,-2-28-139-16,-12-3-321 15,-6-10-324-15</inkml:trace>
  <inkml:trace contextRef="#ctx0" brushRef="#br0" timeOffset="245">919 83 1979 0,'0'0'355'0,"0"0"-257"0,0 0 37 16,0 0 126-16,-117 202-74 16,40-105-68-16,-14 10-65 15,-17 7-16-15,5-11-38 16,1-9 8-16,17-12-8 16,13-17-15-16,18-14-68 15,13-13-59-15,20-20-137 16,12-7-207-16,9-11-108 0</inkml:trace>
  <inkml:trace contextRef="#ctx0" brushRef="#br0" timeOffset="458">1552 583 1330 0,'0'0'963'0,"0"0"-834"16,0 0-37-16,0 0 87 15,0 0-27-15,183 16-97 16,-102-16-26-16,38 0-29 16,-16-16-215-16,-19 0-490 0</inkml:trace>
  <inkml:trace contextRef="#ctx0" brushRef="#br0" timeOffset="1331">1581 1030 2280 0,'0'0'527'0,"0"0"-418"16,0 0-37-16,0 0 37 0,0 0-27 15,0 0-61-15,184 21-21 16,-35-21-52-16,-22 0-456 16,-17-15-782-16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0:30.32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185 34 1495 0,'0'0'256'16,"0"0"-120"-16,0 0 4 0,0 0 56 15,0 0 4-15,0 0-65 16,-116-22-44-16,112 22-52 16,4 0-2-16,0 0-1 15,0 0-36-15,7 0 0 16,23 12 30-16,23 5-18 15,16-3 0-15,20-5-6 16,7 2-4-16,5-5 11 16,-5-3-13-16,-9 3-3 15,-19 3 2-15,-12 3 1 16,-19 7-6-16,-19 9 5 16,-15 12 1-16,-3 10 49 15,-10 12-1-15,-28 10 16 0,-4 9 9 16,-2 5-19-1,-1 8-12-15,-3 5-15 0,0 6-4 16,-3 4 28-16,-12 3-43 16,-2 0-7-16,-7-3 13 15,-5-10-12-15,11-9 16 16,12-22-17-16,15-18 0 16,15-15 31-16,13-22-32 15,8-4 0-15,3-9 0 16,0 0 1-16,3 0 8 15,29 0 14-15,7-4-23 16,9-12 18-16,3 0-18 16,5 4 0-16,-2-3 0 15,2 6 1-15,2 0-2 16,4 0-31-16,1-2-63 0,23-7-146 16,-17 1-267-16,-15 3-158 15</inkml:trace>
  <inkml:trace contextRef="#ctx0" brushRef="#br0" timeOffset="223">144 953 1965 0,'0'0'523'16,"0"0"-405"-16,0 0-16 0,0 0 33 15,0 0 17-15,0 0-76 16,273 0-41-16,-153 0-35 16,39 0-24-16,41 0-165 15,-30-6-474-15,-26-7-1435 0</inkml:trace>
  <inkml:trace contextRef="#ctx0" brushRef="#br0" timeOffset="416">1991 1064 2545 0,'0'0'359'0,"0"0"-300"0,0 0-29 16,0 0-16-16,192 0-14 15,-95 0-107-15,26 0-256 16,-22 0-215-16,-32 20-1283 0</inkml:trace>
  <inkml:trace contextRef="#ctx0" brushRef="#br0" timeOffset="574">1893 1620 2359 0,'0'0'525'0,"0"0"-388"16,0 0 41-16,0 0-1 15,0 0-117-15,0 0-60 0,179 20 0 16,26-20-165-16,-23-26-481 16,-14-3-1516-16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8:54.39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77 114 1033 0,'0'0'330'16,"0"0"-140"-16,0 0 3 0,0 0-76 15,0 0-7 1,0 0-15-16,-11-7-32 0,11 4 33 16,-3 3-33-16,3-3-18 15,-7 3 2-15,5 0-16 16,-7-3-22-16,0 3-9 16,1 0 12-16,1 0 13 15,4 0-25-15,3 0-3 16,-3 0 3-16,0 11 6 15,1 2-6-15,-4 0 0 16,2-3 0-16,4 0 2 16,0-5-2-16,0 0-8 15,0-5 7-15,0 0-12 16,10 0 13-16,5 0 0 16,3 0 1-16,-2-10-1 0,-1-7-9 15,1 5 0-15,-7-5 9 16,-3 1 0-16,-6-1 4 15,0 2 8-15,0-1 6 16,0 2 46-16,-3 1-26 16,-7 5 22-16,5 2 9 15,-5 4-13-15,2 2 16 16,-2 0-71-16,2 0 8 16,0 16-13-16,1 5 16 15,1 3-14-15,4-1 2 0,2 2 0 16,0-2-15-1,0-2 15-15,8-6-3 0,7 1-19 16,6-4 14-16,2-6-51 16,5-2-7-16,-2-4-22 15,1 0 33-15,-6 0 0 16,-3-10 40-16,-10-9 15 16,-8-5 6-16,0 0 42 15,0-3 46-15,-23 2-23 16,-1 4 51-16,-6 2-63 15,0 6-28-15,4 5 39 16,2 8-43-16,6 0-1 16,6 0-19-16,1 10-5 0,4 12 16 15,7 4-18 1,0 2 0-16,0-4-5 0,3 0 5 16,19-3-1-16,-2-1-23 15,4-5-45-15,-1-7 25 16,1-6-39-16,0-2 36 15,0 0 41-15,-6-8-11 16,-7-13 17-16,-4-3 0 16,-7-3 8-16,0 0 87 15,-3 2-19-15,-19 2-10 16,-2 8 21-16,-2 1-26 16,-1 8 7-16,3 6-29 15,1 0-38-15,5 0 14 16,6 17-15-16,6 7-6 15,6 0 6-15,15 9-96 16,14-7-215-16,4-10-806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9:09.98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153 238 971 0,'0'0'251'0,"0"0"-106"15,0 0 27-15,0 0 2 0,0 0-87 16,0 0-9-16,0 0-56 15,0 0 4-15,-3 0 24 16,0 0-34-16,-1 0 9 16,2 0 1-16,2 0-16 15,0 0 29-15,0-3-39 16,0-5 0-16,0-3 14 16,0 3-5-16,0-5 0 15,0 2 32-15,0-2-1 16,0-1 78-16,-9 1-61 0,-3 3-32 15,1-1 74 1,-2 2-47-16,1 7-17 0,1 0-4 16,-4 2-16-16,3 0 33 15,0 0-38-15,0 0-10 16,4 7 30-16,-2 7-28 16,7 4 2-16,3 2-4 15,0 0 1-15,0-1 16 16,3-5-17-16,12-1-5 15,3-5 5-15,3-3 0 16,0-5 11-16,2 0-11 16,5 0 0-16,1-10-6 15,-2-8 6-15,-4-5-25 16,-5 2 24-16,-2 0-14 16,-11 0 14-16,-5 1 0 0,0 4 2 15,0 1 25-15,-15 1-25 16,-6 3 6-16,1 0 24 15,-4 5-6-15,-1 3 23 16,2 0-21-16,2 3-12 16,6 0 16-16,1 0-30 15,2 4-1-15,6 13 0 16,0 7 6-16,6 0-12 16,0 3 6-16,0-3 0 15,0 0-3-15,12-3 3 16,3-5 0-16,3-2 0 15,3-9-20-15,2-5 19 16,1 0-18-16,-1 0 19 0,-1-13 5 16,-1-9-5-1,-10 1-8-15,-4-3 8 0,-7 0 0 16,0-1 14-16,0 2-14 16,-22 4 1-16,-2 0 48 15,-2 5-34-15,-2 7 6 16,5-1 9-16,2 8-22 15,3 0 39-15,7 0-47 16,2 0 0-16,3 15-9 16,3 10 9-16,3-4-1 15,0 4-7-15,0-4 8 16,9-3-2-16,11-4 2 16,4-4-30-16,3-4 30 15,2-6-24-15,4 0 15 0,-2 0-15 16,-5-6-17-1,-5-10 40-15,-9-2-14 0,-7-3 15 16,-5 1 4-16,0-1-3 16,-15-1 11-16,-11 6 0 15,-4 1 2-15,-2 7 44 16,-1 3-20-16,3 5-29 16,3 0 28-16,7 0-37 15,2 5 6-15,3 14-6 16,6 1-3-16,9 5-15 15,0-1 16-15,0 0 1 16,3-3-10-16,15-5 0 16,8-2-21-16,5-9 4 15,0-5-10-15,5 0 29 0,0-4-31 16,0-15-36-16,-10-9 21 16,-5-1 16-16,-12 2 28 15,-9 3 11-15,0 6 18 16,-15 4 101-16,-14 6-50 15,-4 6 3-15,0 2-13 16,4 0-47-16,4 0 15 16,12 2-27-16,3 3 1 15,7 3-9-15,3-2-2 16,0 1 4-16,0 0-5 16,0 0-54-16,3-5-15 15,33-2-75-15,0 0-323 0,-3-12-1034 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9:23.50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5087 1104 0,'0'0'200'15,"0"0"-155"-15,0 0-24 16,0 0 30-16,0 0-20 16,0 0 18-16,3 0 41 15,0 0 59-15,0 0-60 16,-3-3-42-16,0-2-15 0,0 2-1 15,5-2 29 1,2-1 4-16,1-2-28 0,5-2 3 16,2-3-37-16,-1-1 7 15,1 0-3-15,3 2-4 16,0 1 5-16,0-3-7 16,0-2 0-16,2 2 3 15,1-3-3-15,0 0 0 16,-1 4 0-16,-2-4 1 15,0 5 2-15,-3 1-3 16,0-3 0-16,3 4 3 16,-1-2-3-16,1 0-9 15,0-2 8-15,0 1 1 16,-3-1 15-16,3 0-15 16,0 4-4-16,-3 1-8 0,-1-3 13 15,-2 1-1 1,0 4 0-16,2-7 1 0,-1 3 2 15,-1 1-3-15,-1-1 0 16,-1 0 10-16,1-1-10 16,1 3-7-16,0-1 6 15,-1 1 1-15,2-1-1 16,-1-1 1-16,2-2 0 16,1-3 3-16,3 2 4 15,0-2-8-15,-3-1 1 16,0 1 0-16,-4 3 3 15,5 0-3-15,-4 2 0 16,-4 0 20-16,5 0-18 0,-2 2-2 16,-2-2 0-1,2 3 2-15,-1-3 4 0,-2-1-6 16,5 5 0-16,-5-3 14 16,4-1-13-16,1 0 7 15,0 3-8-15,0 0 0 16,-1-3-3-16,-1 1 3 15,2-1 0-15,-1-2 11 16,2 2-10-16,-4-1-1 16,1 4 0-16,-5 1 0 15,3 3 7-15,-4-3-7 16,2 2-10-16,1-3 9 0,2 3 1 16,-2-4 0-1,2 2 0-15,1-2 0 0,1 1 12 16,4 1-12-16,-5-1-7 15,1 2 5-15,0 1 4 16,-3 0-7-16,-4 2 6 16,2 0-1-16,-4 1 10 15,0-1-10-15,2 0 0 16,2-2-2-16,1-1 4 16,5-2-1-16,-2 0-1 15,-2 0 0-15,2 1 0 16,-1-4 2-16,-2 2-2 15,2 1 0-15,-2 0 1 16,5-2 7-16,-5 2-8 16,1 0 0-16,-3 0-6 15,4-3 6-15,-2 3-1 16,4 1 0-16,-3-2 2 16,3 1 5-16,-1 0-6 0,1 0 0 15,1 0 16-15,1-3-16 16,-2 1 0-16,0-1 6 15,-3 1-3-15,3-1 30 16,-4 2-33-16,2 2 8 16,-2 0 13-16,-2 3-20 15,3-1-1-15,-3-3 0 16,4 2 0-16,1-2 7 16,1 0-7-16,0 0 0 15,-1 0 5-15,2-1-5 0,-2 3-3 16,-2-2 2-16,4-1 1 15,-2 1 2-15,-1-3-2 16,-2 3 0-16,1-3 2 16,0 3 0-16,0 0-3 15,0-1 1-15,3 0 0 16,-1-2-4-16,4 3 4 16,-2 3 0-16,-2-4 3 15,4 1-3-15,-3 1-2 16,-1-1 2-16,2-1 0 15,-1 2 4-15,-4-1-4 16,1 2-5-16,-2 1 4 16,-2 3 2-16,-2-2-1 0,4 0 0 15,-5 0 0-15,4 0 7 16,-1 0-7-16,2-1 0 16,-1 0-1-16,-3-3 2 15,2 2-1-15,-1 1 0 16,5-3 0-16,-4 0 2 15,5 0-2-15,-2 0-1 16,2 0 1-16,-2 0 0 16,4-2 2-16,3 1-2 15,-1-1 0-15,1-2-1 16,3 2-2-16,-5 2 3 16,-2 0 0-16,1 0 1 15,-4-1-1-15,2 0 0 16,2-1 0-16,2-4-2 0,4 0 2 15,0-2 0 1,-3 1-1-16,0-2 1 0,1 1 0 16,-3 0 0-16,2 0 0 15,3-1 3-15,-5 2-3 16,-2 0-8-16,-2 3 7 16,0 1 2-16,-2 3 9 15,1 0-10-15,-3-3-1 16,8 0-6-16,-1-2 7 15,2 3 0-15,-2-1-8 16,-3 1 8-16,0 1 10 16,0 1-10-16,0 2 0 15,-3-2-8-15,3 1 8 16,0-1 0-16,3 0 0 16,2-3 2-16,4-2 1 0,0 0-3 15,-3 1 0-15,0 5-5 16,-4-1 14-16,-1 2-18 15,2-1 8-15,-1-2 1 16,4 1 4-16,0 0-4 16,-4 0 0-16,2 3 1 15,-1-3-1-15,-1 0-1 16,2 0 0-16,2-4 1 16,3 3 2-16,-5-1-2 15,3 0 0-15,-7 3-5 0,0 1 5 16,-4 1 0-16,2-1-1 15,1-4 2-15,5-1 6 16,5-5-7-16,5-3-7 16,10-1 7-16,3-5-4 15,2 1 4-15,1 2 0 16,-4 1-20-16,0 0 19 16,-4 3-24-16,-5 4 3 15,-5 0 5-15,-9 4 5 16,0 2 12-16,-6-1 1 15,-1 1 0-15,2-2 2 16,1-1-3-16,-2 1-2 16,6-4 2-16,1-2-1 15,7 0-8-15,4-6 10 16,5 3-1-16,1 0 0 0,0-4 0 16,-1 2-8-16,2-4 8 15,-5 4 0-15,4 3-21 16,-6-4 12-16,-1 6 2 15,1 0-8-15,0 1 15 16,5-8-7-16,4 2-11 16,9-2-34-16,-1-5-20 15,0 1 26-15,2 1 35 16,-4 1 4-16,-3 6 7 16,-8-4 0-16,-4 7-1 15,-3 0 1-15,-6 2 10 16,-3-1-10-16,3-1 0 15,-1 0 8-15,7-6-7 0,6-5-2 16,9-2-5 0,5-1 6-16,4-1 6 0,-4 4-6 15,-3 1 0-15,-4 1 1 16,-4 1-1-16,-4 0-5 16,4-3 4-16,-1-3 2 15,7 2-1-15,3-6 0 16,-1 0 0-16,4-1 7 15,6-3-7-15,2-1-9 16,10-4 9-16,-3 1-4 16,2-4-11-16,0-2 15 15,-2 0-1-15,2-1 0 16,-3 2 1-16,-6-1 0 16,1 0 0-16,-3-1 0 15,2 1 3-15,6-5 3 0,6-1-6 16,2-5 7-16,1 3-7 15,-6 0 9-15,0 0 8 16,-2 3-8-16,-1 2 51 16,3-3-10-16,5 1-15 15,0-3 5-15,5 3-3 16,-1 2 2-16,-5 0-26 16,-10 5-6-16,-11 0 28 15,-7 8-34-15,-13 7-2 16,-22 10-14-16,0 11-132 15,-28 2-486-15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9:26.85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3353 0 512 0,'0'0'391'16,"0"0"-219"-16,0 0-20 16,0 0 31-16,0 0-44 15,0 0-31-15,-42 0-25 16,37 0-9-16,-5 0-14 16,2 0-30-16,-5 0-4 15,0 0-14-15,-5 4 5 16,-3 4 10-16,-4 3-5 15,-1 3-9-15,-4 4 31 16,-2 2 3-16,-1 3 7 0,-3 7-29 16,0-1-23-16,0 6 23 15,-5 3-24-15,2-1-1 16,-2-2 0-16,0 2 0 16,-1-1 0-16,0-2 0 15,3 1 0-15,-2-1 2 16,2 0-2-16,-2 1 0 15,0 3-1-15,-8-1 3 16,5 1 1-16,-3-3-3 16,2 2 0-16,4-2 1 15,2-3-1-15,3 0-6 16,3-2 5-16,4-5 1 0,-1 2-4 16,4 4 4-16,-5-5 0 15,2 4 8-15,-6 1-8 16,-1 5-1-16,-3-2-6 15,1 1 7-15,-4 0 8 16,1-2-8-16,-7 7 0 16,-6-4 0-16,1 4 0 15,-3 1-11-15,-1-2 10 16,4-2 1-16,-1-2 9 16,10 3-9-16,5-6 0 15,3-1 6-15,3 2-6 16,4-2-1-16,-1 3-6 15,-3-3 7-15,-6 1 3 0,-2 3-3 16,0 0 0 0,-1-3 0-16,4-3 0 0,-5 6 0 15,-1 1-8-15,-10 6 8 16,2 6 10-16,-2-5 3 16,9-3-8-16,10-8 15 15,-1 0-14-15,-2-1 3 16,-5 5-9-16,-6 2 0 15,0-2 42-15,0 0-17 16,0-1 17-16,3-1-4 16,-8 4-23-16,-3 4 12 15,1 1 4-15,5-3 14 16,12-10 42-16,8-6-63 16,13-9-7-16,18-6-17 15,0-7-116-15,0-2-702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29:44.42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143 80 955 0,'0'0'222'0,"0"0"-112"15,0 0 44-15,0 0-48 16,0 0-10-16,0 0-16 16,0 0-26-16,0 0 12 15,0-2-38-15,0-1-3 16,0 3 22-16,0 0-31 15,0 0 16-15,0 0 15 16,0 0-19-16,-4 0 13 16,1 0-41-16,1 0 1 15,-1 0-14-15,3 0 13 16,0 8 0-16,0 0 0 16,0-2-6-16,0-4-3 0,5 0 1 15,8 2-3-15,2-4 4 16,-4 0 7-16,1 0-8 15,1 0 7-15,-8-12 2 16,-2 2 26-16,-3-3-14 16,0-3 7-16,0 2 57 15,-6 0-6-15,-11 4 6 16,-1 2-50-16,0 2-11 16,3 4 20-16,-1 2-36 15,3 0 0-15,0 0 9 16,4 0-9-16,3 0-1 15,3 8-10-15,3 3 11 16,0 0-11-16,0 1 11 16,0 5-8-16,6-4-1 0,9 4-4 15,6-7-6-15,-1 0-33 16,4 1-3-16,-2-5 33 16,-2-1-41-16,-2-3 18 15,-4-2 26-15,-4 0-7 16,-5 0 26-16,-5-13 20 15,0-8 8-15,0 2 90 16,-23-2-37-16,-3 4 1 16,-5 5-13-16,-2 1-42 15,2 8 16-15,0 3-29 16,1 0-8-16,9 0 7 16,7 9-13-16,8 8-9 0,6 8 8 15,0-1-13 1,2 0 13-16,23-3-10 0,1-1-30 15,5-9 8 1,-5-1-32-16,0-5-27 0,2-5-16 16,-10 3-61-16,-13-3-49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0:29.29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1916 2042 722 0,'0'0'342'16,"0"0"-233"-16,0 0-73 0,0 0 58 15,0 0 2 1,2 0-19-16,-2 0-23 0,0 0 34 16,0 0 36-16,0 0-40 15,0 0-32-15,0 0-6 16,-2 0-14-16,-4 0 45 16,-1 0-19-16,-1-6-23 15,-7 1-1-15,4 0-9 16,-7 2 28-16,3-1 3 15,0 4-2-15,-1 0 9 16,5 0-28-16,2 0-7 16,0 0 0-16,0 8-19 15,3 4 10-15,1-1-10 16,5-4-9-16,0 5 0 16,0 1-1-16,0 3 0 0,11-3 0 15,9 2-11 1,1-8-7-16,4-4-15 0,-2-3-3 15,-5 0 19-15,-3 0-49 16,-9 0 42-16,-6-3 25 16,0-11 30-16,0-4 17 15,-12-5-5-15,-12-3 14 16,1 0 15-16,-1 4-4 16,2 1-17-16,8 8 8 15,2 3-15-15,7 10 29 16,-2 0-35-16,7 0-37 15,0 28 12-15,0 7-11 16,0 2-2-16,7 4-4 16,10-9-22-16,4-8-12 15,3-8-25-15,2-6-3 0,-1-10 30 16,-5 0-8-16,1-8 35 16,-10-22 9-16,-1-1 1 15,-10-6 25-15,0-1 14 16,-6 7 0-16,-15 3 53 15,-1 12-36-15,-1 5-10 16,5 9-45-16,7 2-1 16,8 0-162-16,3 19-421 15,0 2-1450-15</inkml:trace>
  <inkml:trace contextRef="#ctx0" brushRef="#br0" timeOffset="1863">0 3295 1001 0,'0'0'188'16,"0"0"-133"-16,0 0-8 16,0 0 51-16,0 0-47 15,0 0 7-15,0 0 16 16,95-93 6-16,-78 79-4 16,8-1-45-16,-2-4 0 15,7-6 18-15,2 1-48 16,4-3 14-16,2 1-8 15,-2-1-7-15,0 0 3 16,0 1-2-16,-4 1-1 16,1 2 10-16,0 1-10 15,3-2-1-15,-1 3 0 0,1 0 1 16,6-3 4-16,-1-3-4 16,3 1 0-16,1-1 2 15,0-1-2-15,-7 2 0 16,1 5 0-16,-3-3 1 15,-8 5 9-15,3-3-10 16,-2 0 0-16,-2 4 11 16,2-3-11-16,4-2 1 15,3-2-1-15,3-3 2 16,2 2 11-16,5-3-13 16,-5 2 0-16,-5 3 0 15,-5 2 1-15,-3 5-1 16,-7-5 0-16,-1 3 1 0,-2 1 13 15,0-1-14 1,-3-1 1-16,6-4 21 0,2 0-22 16,4 1 43-16,3-4-28 15,-1-1-15-15,4 5 20 16,0-4 9-16,0 3-21 16,-1 3 15-16,-5-3-16 15,0 6 4-15,-4-5 23 16,2 5-24-16,-5 2 8 15,-2 1-18-15,6-2 0 16,-1 0 1-16,3 0-1 16,2-5 8-16,5 0-1 15,-1-1-7-15,4-4 18 16,2-1-18-16,-2 2-3 0,0-3 2 16,-7-1 2-16,1-3-1 15,-4 4 2-15,-1-2-2 16,-2-4 13-16,-2 3-13 15,3-3 0-15,-1-3 3 16,10-2-3-16,3-2 0 16,8-3 0-16,4-2 0 15,-4 5 2-15,-2 5-2 16,-7 7-1-16,-7 5 1 16,-5 4 1-16,-5 6-1 15,-2-1-6-15,1-6 6 16,4-5 6-16,5-1-5 15,5-8-1-15,3-1 0 16,9-4 0-16,4-1 0 16,1 2 0-16,2-1 0 0,0 4 2 15,1-1-2-15,-1 4 0 16,-2-2-1-16,-6 2-8 16,-9 3 9-16,-4 3 0 15,-9 5 0-15,-2-2 6 16,0 1-6-16,-3 0 0 15,3 0 0-15,0 1 0 16,3-4 12-16,2-1 2 16,5-1-2-16,-2 3 2 0,0-1-14 15,2 3 0-15,1-1 0 16,1 2 1-16,6 2 9 16,2-6-10-16,1 3 1 15,-3 5 7-15,-7 4-8 16,-11 3 0-16,-9 8 0 15,-3 0 0-15,-3 4-6 16,-3 0-44-16,0 4-149 16,-18 5-376-16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0:34.20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6137 993 0,'0'0'224'0,"0"0"-85"15,0 0 47-15,0 0-12 16,0 0-43-16,0 0-46 16,0 0-3-16,104-108-3 15,-84 90-36-15,1-6-2 16,4-1-5-16,4 0-16 15,7-5 5-15,5-2-25 16,7-1-1-16,2-1 1 16,4 0 0-16,-3-2 3 0,2 1-3 15,0 1 0 1,0 2-1-16,1 0-2 0,-3 5 3 16,-4 0 0-16,-6 6 6 15,-5 2-5-15,-3 3-1 16,0-4 0-16,-4 5 0 15,2-4 1-15,0-2-1 16,2 0 0-16,3-6 0 16,3-3 1-16,2-2-1 15,-2 0 0-15,2 3 0 16,-2-1 0-16,-3 4 0 16,-3 5-1-16,-3 1 1 0,-4 5 4 15,0-1-4-15,-1 2-3 16,1-1 3-16,5-2 0 15,0-4 1-15,2 0-1 16,3-3 0-16,3 0 3 16,-1-1-3-16,-2 2 0 15,-3 3-2-15,-1 2 3 16,-4 2-2-16,0-3 1 16,6-1 0-16,-6 3 0 15,6-4 0-15,-1 1 0 16,0 2 1-16,-2 2-1 15,2 0-1-15,-2-1 0 16,0 1 1-16,-3 1 0 0,1 2 0 16,-1-4 0-1,-5 1 4-15,0 3-4 0,1-3-1 16,3 0 1-16,6 1 0 16,2-8 1-16,1 2-1 15,2 0-9-15,-2-4-7 16,-3 1-5-16,-7 3 5 15,-5 2 10-15,0 0 6 16,-6 3 2-16,-3 3-2 16,3-3-2-16,-4 2 1 15,5 2 1-15,2-1 5 16,-1 1-5-16,1-1 0 16,6-1 2-16,-1 0-2 15,8-6 0-15,-2-2-1 16,-2 3 2-16,2 1 5 0,-4 0-6 15,1 1 1 1,4 1-2-16,-4 0-3 0,1 0 4 16,0-3 0-16,-3 3 0 15,6-2 1-15,-4-5-1 16,4 6 0-16,-1-5-1 16,2 1 10-16,-5-1-10 15,0 1 1-15,2 3 0 16,-2-7 24-16,1 4-24 15,0-2 0-15,-4 3 2 16,-2 2-2-16,-3 1 0 16,-3 3 0-16,3-1 1 15,2 2 1-15,4-6-2 0,1 0 0 16,1-2 13-16,0 2-13 16,-1 2-1-16,-5 2-8 15,1 2 9-15,-6-1-3 16,-1 5 3-16,4 1-4 15,-3 1-2-15,6-4 7 16,-1 4-1-16,5-7 0 16,-1 4 0-16,2-7 7 15,-3-1-7-15,5-4 0 16,-2 1 2-16,-1-1-2 16,1 4 0-16,-3-3 0 15,5-1 0-15,-2-2-9 0,5-3 9 16,-3 3-12-1,6-5 10-15,-3-1-4 0,5-2 4 16,0 0 1-16,0 3 1 16,0-1-1-16,-6 3 1 15,-4 3-34-15,-3 0 32 16,1 5-8-16,-2 2 10 16,1-5-6-16,4-3 6 15,8-2 3-15,1-1-3 16,3-2-15-16,-3 1-14 15,-3-1 5-15,-4 3 5 16,-6 5-8-16,-2 2 13 16,-6 6 8-16,-3 1 6 15,-1 2-2-15,2 1 2 16,2-1 0-16,0-6 0 0,8-2 5 16,4-4-4-16,9-4 17 15,2-5-18-15,3-2-9 16,5 1 9-16,-2 1 0 15,0 0 3-15,-1 2-3 16,-5 1 0-16,-3 0 0 16,-8 8 0-16,-3 2 0 15,-9 3 0-15,0 2 2 16,-4-2 36-16,7-2-7 16,0-1-15-16,5-4-2 15,11-5-13-15,7-7 26 16,10-2-17-16,3-4-10 15,-2 1 13-15,2 3-13 16,-6 4 0-16,-7-3 6 0,-2 7-6 16,-6-1 0-16,-4 5-9 15,-4 2 9-15,-5 1 12 16,-6-2-12-16,1 0 0 16,0-5 7-16,3-6-7 15,9-2 0-15,6-6-6 16,8-3 6-16,3 1 16 15,10-4-15-15,0 1 8 16,-1 3 14-16,-2 0-22 16,2-1 0-16,-2 3 0 15,2 1-1-15,4 0 6 16,-7 1-6-16,3 1-3 16,-2-1 2-16,-4 4 1 0,-1 0 0 15,-2 2-1-15,-3 1 1 16,5-1 16-16,-5 0-4 15,0 3 3-15,1 0 37 16,-1-1-23-16,-3 1 5 16,4 4 9-16,1-5-10 15,-2 1 4-15,0-3-31 16,1 1 2-16,3 1 12 16,-6 2 9-16,-1 4 12 15,-3 0-14-15,-2 0 3 16,0 3 9-16,3-3-29 15,5-2 1-15,6-1 10 16,1 1-13-16,-1-1 4 0,-4 6-6 16,-9-1-6-16,2 2 24 15,-6-3-24-15,-9-14-66 16,-9 4-233-16,-12-4-863 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0:46.333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427 3237 829 0,'0'0'285'0,"0"0"-171"16,0 0-72-16,0 0 51 16,0 0 45-16,0 0-70 0,0 0-31 15,0 0-14-15,0 0 18 16,0 0 0-16,0 0-22 15,0 0 0-15,0 0 0 16,0 0-3 0,-2 6 7-16,-19 18-16 0,-7 11-7 15,0 10 31-15,-8 11-20 16,0 11 10-16,-3 8-1 16,1 6-14-16,-1 4 19 15,3 0-25-15,3-8 0 16,4-4 11-16,6-17-11 15,5-11 0-15,6-12 0 16,6-12 0-16,3-4-3 0,3-9 3 16,0-5-26-1,0 1 14-15,0-4-63 0,0 0-74 16,0 0-117-16,0-11-136 16,0-5-604-16</inkml:trace>
  <inkml:trace contextRef="#ctx0" brushRef="#br0" timeOffset="549">764 3136 836 0,'0'0'529'0,"0"0"-387"15,0 0-54-15,-105 176 9 16,66-98-37-16,-2 10-18 15,-7 8 1-15,4 8-26 16,-7 9-3-16,4 5-14 16,-4 5 0-16,4-1 15 15,-1-4-15-15,4-6 0 16,2-8 0-16,4-12 0 16,7-15 0-16,5-15 0 15,11-17 0-15,7-13-8 0,4-16-34 16,4-14-92-1,0-2-166-15,9 0-543 0</inkml:trace>
  <inkml:trace contextRef="#ctx0" brushRef="#br0" timeOffset="1151">1016 2791 1016 0,'0'0'548'16,"0"0"-444"-16,0 0-67 15,0 0 37-15,-46 166 11 16,20-56-26-16,-15 47-27 16,-10 59-9-16,-11 25-23 15,3 4 0-15,2-19 0 16,13-36 0-16,-1-9-2 15,6-17-3-15,3-31 5 16,7-25 0-16,6-31 0 16,1-11 0-16,1 4-2 15,-2 2 2-15,2-5 0 0,6-16 0 16,4-19-25 0,7-11-16-16,1-7-89 0,3-14-144 15,0 0-88-15,0-6-775 0</inkml:trace>
  <inkml:trace contextRef="#ctx0" brushRef="#br0" timeOffset="1683">1203 2800 1371 0,'0'0'211'0,"0"0"-160"16,0 0 4-16,-42 167 74 15,10-8-2-15,-9 82-2 16,-8 39-24-16,-2 22-3 16,2-11-8-16,0-27-54 15,8-4-16-15,0-26-18 16,8-27 4-16,4-55-6 16,8-47 0-16,9-41-18 15,-1-16 15-15,5-6-9 16,3-1-19-16,-2-15-61 15,7-26-107-15,0-29-26 0,2-19-266 16</inkml:trace>
  <inkml:trace contextRef="#ctx0" brushRef="#br0" timeOffset="2141">1518 2698 1373 0,'0'0'260'16,"0"0"-163"-16,0 0-78 15,0 0 27-15,-16 288 30 16,-10-55 26-16,-10 40-16 15,-8 2 7-15,-7-21 19 16,4-39-34-16,2-22-45 16,1-12-15-16,11-40-18 0,7-37 1 15,10-35-1-15,4-20-5 16,4-4-27-16,2-8-41 16,6-18-109-16,0-13-115 15,0-6-1222-15</inkml:trace>
  <inkml:trace contextRef="#ctx0" brushRef="#br0" timeOffset="2466">1931 2795 1684 0,'0'0'166'0,"0"0"-114"15,0 138-36-15,-15 11 84 16,-16 69 77-16,-3 43-63 16,-11 11-18-16,-9-1-50 15,-3-36-32-15,5-21-2 16,4-43-12-16,12-48-61 15,15-46-21-15,6-26 20 16,4-8 34-16,4-10-66 0,7-33-90 16,0 0-56-16,7-30-503 15</inkml:trace>
  <inkml:trace contextRef="#ctx0" brushRef="#br0" timeOffset="2705">2224 3040 1458 0,'0'0'581'16,"0"0"-444"-16,0 0-84 16,-15 186 43-16,-11-34 50 15,-10 41-56-15,0 16-51 16,8-19-14-16,3-46-23 0,11-47-2 15,4-33-35 1,8-21-171-16,2-11-97 16,0-11-40-16,0-10-501 0</inkml:trace>
  <inkml:trace contextRef="#ctx0" brushRef="#br0" timeOffset="2945">2649 2755 1493 0,'0'0'236'0,"0"0"-97"0,0 190 73 16,-3-29-21-16,-23 43 25 16,-7 9-128-16,7-36-46 15,5-48 5-15,11-55-42 16,10-15-4-16,0-6-2 15,0-7-84-15,31-22-193 16,-5-18-107-16,1-6-869 0</inkml:trace>
  <inkml:trace contextRef="#ctx0" brushRef="#br0" timeOffset="3161">3044 2743 1774 0,'0'0'265'0,"-5"202"-169"15,-28-29-43-15,-9 19-18 16,4-32 54-16,8-42-34 16,12-46-55-16,9-16-70 15,1 3-200-15,4-11-30 16,4-14-593-16</inkml:trace>
  <inkml:trace contextRef="#ctx0" brushRef="#br0" timeOffset="3369">3499 2695 2104 0,'0'0'211'16,"-65"172"-146"-16,14-29-57 16,-8 42 8-16,11-13-16 15,12-43-10-15,10-11-164 16,11-59-175-16,0-8-497 0</inkml:trace>
  <inkml:trace contextRef="#ctx0" brushRef="#br0" timeOffset="3578">3149 3147 1852 0,'0'0'144'15,"-74"200"-144"-15,32-90 0 16,-3-20-9-16,12-11-40 16,4-18-1113-16</inkml:trace>
  <inkml:trace contextRef="#ctx0" brushRef="#br0" timeOffset="4351">2160 2612 1925 0,'0'0'288'0,"0"0"-191"15,-102 149-54-15,55-63 24 16,-1 3-30-16,6 1-37 16,11-10-52-16,15-8-89 15,10-24-165-15,6-21-330 0</inkml:trace>
  <inkml:trace contextRef="#ctx0" brushRef="#br0" timeOffset="4561">2628 2559 2225 0,'0'0'296'0,"0"0"-239"16,-52 163-45-16,6-56 52 15,0 13-27-15,-3 2-27 16,11-1-10-16,14-13-110 15,24-26-215-15,0-31-68 16,3-27-516-16</inkml:trace>
  <inkml:trace contextRef="#ctx0" brushRef="#br0" timeOffset="4738">2949 2814 2244 0,'-67'171'297'0,"-20"36"-233"16,-16 38-58-16,8-13 86 15,13-44-43-15,2-8-49 16,24-54-240-16,2-34-537 0</inkml:trace>
  <inkml:trace contextRef="#ctx0" brushRef="#br0" timeOffset="5180">553 5021 1659 0,'0'0'219'0,"-43"156"-114"16,14-50-1-16,-7 17-2 16,1-6 3-16,1-10-58 15,3-15-47-15,6-23-4 16,11-29-45-16,10-40-56 0,4-5-142 15,0-33-444-15</inkml:trace>
  <inkml:trace contextRef="#ctx0" brushRef="#br0" timeOffset="5387">297 5546 1553 0,'0'0'392'0,"-83"156"-293"16,37-61-43-16,2 3-3 15,11-12 39-15,13-21-23 16,14-18-69-16,6-16-62 16,3-16-133-16,17-13-62 0,-2-2-389 0</inkml:trace>
  <inkml:trace contextRef="#ctx0" brushRef="#br0" timeOffset="5530">116 5928 2029 0,'0'0'285'0,"0"0"-210"16,0 0-67-16,0 0-8 15,0 0-194-15,0 0-491 0</inkml:trace>
  <inkml:trace contextRef="#ctx0" brushRef="#br0" timeOffset="6368">2266 3192 1729 0,'0'0'328'16,"0"0"-157"-16,0 0 60 16,0 0-17-16,0 0-35 15,0 0-118-15,0 0-31 16,9-27-15-16,18-20-6 16,14-20-2-16,10-22-7 15,18-34 0-15,22-39-7 0,29-45-19 16,16-10-13-1,-12 38-28-15,-19 48-10 0,-28 51 41 16,-5 8-24-16,13-6 26 16,10-8 33-16,13-4-11 15,-10 10 12-15,-3 9-6 16,-10 14 6-16,-4 11 19 16,-13 12-1-16,-6 9 15 15,-11 6 6-15,-7 8-26 16,-5 2 10-16,-6 1 1 15,-10 2 28-15,-2 0-16 0,-9 4-36 16,-6-1-9 0,-6 3-25-16,0 0-69 0,0 0-74 15,0-3-76-15,-3-2-248 16,-12-3-126-16,-2 3-505 0</inkml:trace>
  <inkml:trace contextRef="#ctx0" brushRef="#br0" timeOffset="6650">3972 1101 1315 0,'0'0'334'0,"0"0"-156"16,0 0 55-16,0 0 61 16,-152-33-43-16,132 26-49 15,7-1-39-15,5 2-45 16,8 4-8-16,0 2-79 16,0 0-29-16,32 0 12 0,13 0-13 15,17 0 6-15,13 0-7 16,-1-2 0-16,0 2-6 15,-9 0 6-15,-11 0 0 16,-13 0-7-16,-15 4 14 16,-8 16-5-16,-14 6 16 15,-4 7 1-15,-4 4 20 16,-25 5-33-16,-1 4-6 16,1-6-70-16,4-8-102 15,14-11-425-15,9-10-1583 0</inkml:trace>
  <inkml:trace contextRef="#ctx0" brushRef="#br0" timeOffset="7258">4595 567 1785 0,'0'0'347'0,"0"0"-118"16,0 0 7-16,0 0-14 15,0 0-75-15,0 0-74 16,0 0-28-16,45 13 69 15,-6 13-38-15,8 12-1 16,4 4-56-16,0 9-5 16,1 6-2-16,-1-4-12 15,0-2-6-15,-1-8-54 16,-2-6-21-16,6-11-176 16,-16-12-350-16,-9-9 36 0</inkml:trace>
  <inkml:trace contextRef="#ctx0" brushRef="#br0" timeOffset="7497">5190 433 1788 0,'0'0'393'0,"0"0"-138"15,0 0 5-15,0 0-51 16,0 0-116-16,0 0-43 15,-95 185 9-15,56-105-26 16,-3 5-9-16,-2-1-15 16,5-10-8-16,0-7-2 15,9-12-28-15,7-12-78 16,5-14-115-16,12-10-132 0,4-16-327 0</inkml:trace>
  <inkml:trace contextRef="#ctx0" brushRef="#br0" timeOffset="7708">5406 700 2242 0,'0'0'343'0,"0"0"-270"16,0 0 97-16,0 0 35 0,0 0-101 15,0 0-51 1,0 0-53-16,226-14-78 0,-161-7-193 16,-6-3-583-16</inkml:trace>
  <inkml:trace contextRef="#ctx0" brushRef="#br0" timeOffset="8013">6031 318 1625 0,'0'0'760'0,"0"0"-655"15,0 0-54-15,0 0 153 16,0 0-15-16,0 0-111 16,0 0-39-16,121 68-31 15,-85-42-7-15,-3-5-2 16,1-3-51-16,6-7-120 16,2-11-94-16,-7 0-248 15,-8 0-147-15</inkml:trace>
  <inkml:trace contextRef="#ctx0" brushRef="#br0" timeOffset="8228">6479 300 1588 0,'0'0'354'0,"0"0"-46"0,0 0 13 16,0 0-39-16,0 0-106 16,0 0-113-16,0 0-36 15,-39 137 34-15,16-70-8 16,-4 6 8-16,-6-1-53 15,3-2-2-15,7-11-6 16,2-8-17-16,9-13-73 16,9-13-83-16,3-25-210 15,9 0-290-15,9-2-1099 0</inkml:trace>
  <inkml:trace contextRef="#ctx0" brushRef="#br0" timeOffset="8479">6764 211 2291 0,'0'0'499'16,"0"0"-274"-16,0 0 17 15,0 0-77-15,0 0-66 16,0 0-81-16,0 0 9 15,0 157 13-15,0-76-23 16,0 7 0-16,0 2-17 0,0 2-22 16,10-3-47-16,-2 14-120 15,1-22-459-15,-6-20-845 0</inkml:trace>
  <inkml:trace contextRef="#ctx0" brushRef="#br0" timeOffset="9285">4536 378 1891 0,'0'0'494'0,"0"0"-315"15,0 0 63-15,0 0-70 16,0 0-96-16,0 0-16 0,-3 175 25 16,3-71-16-16,0 19 12 15,0 3-42-15,0 0-6 16,0-9-18-16,0-15-14 16,0-20-2-16,0-17-42 15,0-12-143-15,0-19-360 16,9-17-874-16</inkml:trace>
  <inkml:trace contextRef="#ctx0" brushRef="#br0" timeOffset="10154">7334 267 1099 0,'0'0'216'15,"0"0"-154"-15,0 0 98 16,0 0 16-16,0 0-36 16,0 0 17-16,0 0 8 15,9-14 8-15,-9 18 32 16,-6 3-71-16,-15 7-66 0,-7 10-45 16,-15 7-21-16,-7 11 11 15,-4-1-13-15,6 3 0 16,10-4 16-16,9-11-14 15,14-7-1-15,6-6-1 16,9-3-10-16,0-2 4 16,6 2-3-16,20 1 9 15,4-2 0-15,3 2 9 16,-1-4 2-16,4 4-4 16,-3-4-7-16,-7-2 0 0,-1 4-149 15,-9-4-358 1,-9-1-527-16</inkml:trace>
  <inkml:trace contextRef="#ctx0" brushRef="#br0" timeOffset="10395">6977 778 1664 0,'0'0'517'0,"0"0"-439"16,0 0-27-16,0 0 167 15,0 0-19-15,0 0-49 0,0 0-74 16,67 83-52 0,-23-67-17-16,27-8-7 0,-9-7-237 15,-5-1-583-15</inkml:trace>
  <inkml:trace contextRef="#ctx0" brushRef="#br0" timeOffset="10805">7691 344 1822 0,'0'0'344'15,"0"0"-274"-15,0 0-39 16,0 0 15-16,0 0-11 15,148-142-16-15,-112 94-18 16,-3 0 39-16,-13 9 64 16,-7 6 11-16,-8 12 41 15,-5 10-17-15,0 9-23 16,0 2-16-16,0 0-60 0,0 23-31 16,-8 18-9-16,-4 13 0 15,3 10-10-15,5 3 10 16,4-7-23-16,0 13-105 15,10-20-210-15,1-15-407 0</inkml:trace>
  <inkml:trace contextRef="#ctx0" brushRef="#br0" timeOffset="11045">7691 713 1109 0,'0'0'1358'16,"0"0"-1160"-16,0 0-119 15,0 0 115-15,0 0-62 16,0 0-60-16,0 0-54 16,124 3-17-16,-67-3 7 15,9-5-8-15,25-8-128 16,-17 1-371-16,-14 3-501 0</inkml:trace>
  <inkml:trace contextRef="#ctx0" brushRef="#br0" timeOffset="11459">7902 1061 2311 0,'0'0'373'0,"0"0"-275"16,0 0-20-16,0 0 56 16,0 0-19-16,0 0-74 15,0 0-29-15,101-83 22 16,-60 83-7-16,0 0 11 16,-5 16-10-16,-5 16-8 15,-16 13 15-15,-15 11-21 16,0 9 1-16,-36 7 13 15,-18 3-14-15,-11-3 11 16,-1-5 11-16,7-13-10 16,8-15 44-16,15-11-7 15,16-15 0-15,11-6 5 16,9-7-47-16,0 0-6 0,6 0 1 16,27 0-16-16,14-9 34 15,9-8-26-15,8 1-7 16,-5 2 10-16,-5 6-10 15,-10 4-1-15,-8 4 0 16,-8 0-82-16,-3-4-110 16,-11 2-320-16,-4-1-1024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1:07.2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232 99 1582 0,'0'0'870'15,"0"0"-692"-15,0 0-121 16,0 152 124-16,0 2 44 16,0 0-99-16,0-10-66 15,0-26 3-15,0-40-45 16,0-2-18-16,3-5-2 15,3-20-111-15,0-28-106 16,0-12-405-16,-6-11-323 0</inkml:trace>
  <inkml:trace contextRef="#ctx0" brushRef="#br0" timeOffset="292">0 203 1614 0,'0'0'254'0,"0"0"-72"15,0 0 77-15,0 0-13 16,0 0-21-16,199-125-56 16,-112 122-62-16,5 3-21 15,3 8 10-15,0 29-54 16,-3 17 35-16,-14 19-50 0,-14 12-13 16,-22 14 19-1,-24 10-17-15,-18 1-2 0,-11-6-10 16,-40-8-2-1,-14-15 23-15,-10-17-25 0,-2-13-3 16,6-16 2-16,9-15 1 16,11-11-6-16,15-9-13 15,30-27-86-15,6-18-192 16,0-6-618-16</inkml:trace>
  <inkml:trace contextRef="#ctx0" brushRef="#br0" timeOffset="525">1272 0 2645 0,'0'0'345'16,"0"0"-278"-16,-25 150 85 15,9-51 9-15,1 34-51 16,8 36-4-16,7-11-77 15,0-19-17-15,0-23-12 16,4-40-11-16,10-6-40 16,13-23-112-16,-6-27-182 15,-6-20-601-15</inkml:trace>
  <inkml:trace contextRef="#ctx0" brushRef="#br0" timeOffset="678">948 629 2613 0,'0'0'498'0,"0"0"-469"16,0 0 79-16,0 0 62 15,211-19-164-15,-74 2-6 16,-22 2-483-16,-17 4-2212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1:06.5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27 2820 0,'0'0'469'0,"0"0"-469"16,0 0-20-16,0 0 20 16,196-27 0-16,-130 27-81 15,-14 0-549 1,-13 15-880-16</inkml:trace>
  <inkml:trace contextRef="#ctx0" brushRef="#br0" timeOffset="157">139 597 3116 0,'0'0'467'0,"0"0"-415"16,0 0-43-16,0 0-9 0,252-105-18 16,-159 54-285-1,-9 6-1364-15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0:31.51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2091 486 1371 0,'0'0'371'15,"0"0"-123"-15,0 0 61 16,0 0-33-16,0 0-41 16,0 0-69-16,0 0-109 15,21 16 19-15,19 41 22 16,13 22-43-16,5 18 7 0,7 14-51 16,1 4-5-16,-1-3 14 15,1-10-14-15,-4-18-6 16,-6-16-20-16,-8-18-65 15,-11-16-178-15,-8-12-446 16,-19-15-540-16</inkml:trace>
  <inkml:trace contextRef="#ctx0" brushRef="#br0" timeOffset="255">1880 1402 1538 0,'0'0'737'0,"0"0"-632"15,0 0-85-15,0 0 127 16,0 0 28-16,0 0-60 16,0 0-42-16,218-205-44 15,-119 103-4-15,5-5-25 16,-11 2-6-16,-10 15 5 15,-14 16-110-15,-4 11-139 16,-20 23-295-16,-18 16-512 0</inkml:trace>
  <inkml:trace contextRef="#ctx0" brushRef="#br0" timeOffset="1116">1749 104 1607 0,'0'0'257'0,"0"0"-134"16,0 0 53-16,0 0 61 15,0 0-31-15,0 0-99 16,0 0 1-16,83 7 40 16,3-7-53-16,22 0-17 15,15 0-10-15,15-5-31 16,4-8 19-16,-1-7-56 0,-7 5 7 16,-15-1 10-1,-23 9-17-15,-31 5-6 0,-23 2-28 16,-25 2-122-16,-17 45-82 15,0 0-339-15,-17-4-589 0</inkml:trace>
  <inkml:trace contextRef="#ctx0" brushRef="#br0" timeOffset="1590">3184 1488 2257 0,'0'0'315'0,"0"0"-303"15,0 0 9-15,0 0 96 16,0 0-30-16,0 0-39 16,0 0-41-16,138-95 2 15,-103 61 39-15,-11 2 46 16,-6 10 50-16,-9 10-41 0,-5 6-15 15,-4 6-8-15,0 0-40 16,0 22-8-16,0 21-26 16,0 23-5-16,0 7 23 15,0 11-24-15,0 4 0 16,0-11 4-16,0-8-4 16,11-16-42-16,2-19-96 15,11-25-218-15,1-9-429 16,-1 0-1105-16</inkml:trace>
  <inkml:trace contextRef="#ctx0" brushRef="#br0" timeOffset="1803">3864 1222 2307 0,'0'0'536'0,"0"0"-494"16,0 0-40-16,0 0 78 16,0 0 19-16,207-7-99 15,-124 7-18-15,55 0-181 16,-21 0-126-16,-20 0-629 0</inkml:trace>
  <inkml:trace contextRef="#ctx0" brushRef="#br0" timeOffset="2100">5098 345 2320 0,'0'0'323'16,"0"0"-220"-16,0 0-67 15,0 0 163-15,0 0-32 16,0 0-36-16,0 0-36 16,191 193-47-16,-119-93 32 0,8 13-26 15,6 1-29-15,1-3 17 16,-1-5-34 0,4-9-7-16,-12-20-1 0,-6-18-16 15,-6-15-68-15,-7-23-156 16,-14-15-508-16,-18-6-571 0</inkml:trace>
  <inkml:trace contextRef="#ctx0" brushRef="#br0" timeOffset="2343">6247 394 2329 0,'0'0'341'0,"0"0"-267"0,0 0 4 16,0 0 146-16,0 0-59 16,-176 213-89-16,90-104-44 15,-16 8 11-15,-12 8-34 16,3-1-9-16,7-11 23 16,21-18-23-16,29-17-89 15,39-16-144-15,15-22-498 16,0-22-818-16</inkml:trace>
  <inkml:trace contextRef="#ctx0" brushRef="#br0" timeOffset="2730">6390 1265 2433 0,'0'0'375'0,"0"0"-306"16,0 0-32-16,0 0 135 16,0 0-63-16,0 0-37 15,185-15-57-15,-154 52-3 16,-14 9 34-16,-17 14-26 16,0 5 14-16,-48 3-13 15,-17-2-15-15,-10-10 11 16,1-15-17-16,13-14 0 15,16-18 4-15,17-9-4 0,15 0 0 16,13-6 0 0,0-15 0-16,13-2 0 0,28 5-3 15,7 4-6-15,8 8 9 16,3 6 2-16,2 0 10 16,5 0 3-16,3 13-14 15,7-4 4-15,3-5-5 16,39-4-50-16,-18 0-134 15,-24-13-766-15</inkml:trace>
  <inkml:trace contextRef="#ctx0" brushRef="#br0" timeOffset="3189">5137 86 1879 0,'0'0'375'0,"0"0"-187"15,0 0 105-15,0 0-27 16,0 0-118-16,0 0-59 15,0 0-28-15,221-32 0 16,-66 16 11-16,-3 7-49 16,9-3-17-16,-2 6 4 15,-34 6-10-15,6 0-1 16,-14 0 0-16,8 31-96 16,-33-3-244-16,-20-5-1012 0</inkml:trace>
  <inkml:trace contextRef="#ctx0" brushRef="#br0" timeOffset="4482">7656 1237 1635 0,'0'0'231'0,"0"0"-36"16,0 0-1-16,0 0 21 16,0 0-47-16,0 0-93 15,-8-18 20-15,57 18 1 0,12 0-29 16,13 6 5-16,7 3-44 16,11-6-10-16,-3-3-8 15,1 0-10-15,-1 0-28 16,1 0-237-16,-24 0-468 15,-30-9-1225-15</inkml:trace>
  <inkml:trace contextRef="#ctx0" brushRef="#br0" timeOffset="4825">9722 193 1302 0,'0'0'802'0,"0"0"-641"16,0 0-71-16,-207 68 87 15,134 14 12-15,-3 55-37 16,14 58-31-16,20 51-37 16,26-14 16-16,16-44-62 15,4-65-20-15,26-41 9 0,18 2-26 16,14-3-1 0,25 8-57-16,54-25-140 0,-20-20-334 15,-17-26-577-15</inkml:trace>
  <inkml:trace contextRef="#ctx0" brushRef="#br0" timeOffset="5368">9904 1846 2085 0,'0'0'260'16,"0"0"-192"-16,0 0-13 16,0 0 81-16,0 0-54 15,0 0-51-15,197-203-25 16,-135 117-6-16,-2-16 0 16,-6-12 7-16,-9-14-7 15,-10-6 0-15,-8 4 1 16,-6 14 13-16,-11 25 86 15,-6 31 39-15,-4 25 0 16,0 33-6-16,0 2-88 16,0 48-24-16,-17 30 7 15,-1 16-7-15,9 12-15 16,9-7-4-16,0-6-1 0,3-19 15 16,27-21-16-16,12-25-18 15,12-19-22-15,12-9-24 16,4-22-17-16,-1-29-17 15,-3-17 10-15,-12-10 69 16,-12-10-2-16,-12-2 21 16,-12 9 33-16,-12 13 41 15,-6 22 39-15,0 18-7 16,0 24-13-16,-16 4-33 16,-5 34-48-16,1 26 0 15,5 14 4-15,9 4-15 16,6-1 2-16,0-6-3 0,57 11-81 15,-1-24-179-15,4-14-613 16</inkml:trace>
  <inkml:trace contextRef="#ctx0" brushRef="#br0" timeOffset="5682">11372 1404 1750 0,'0'0'673'0,"0"0"-571"15,0 0-66-15,0 0 149 16,0 0-30-16,0 0-100 0,0 0-1 16,195-182 12-16,-160 139 21 15,-11 8 31-15,-13 17-37 16,-4 12 7-16,-7 6-11 15,0 11-52-15,0 33 5 16,-15 13-8-16,6 7-21 16,-2 1 27-16,7-4-28 15,1-1-33-15,3-3-56 16,3 5-173-16,25-15-406 16,0-13-66-16</inkml:trace>
  <inkml:trace contextRef="#ctx0" brushRef="#br0" timeOffset="5889">12140 910 2453 0,'0'0'332'0,"0"0"-269"16,0 0 105-16,0 0 22 15,179-45-82-15,-96 29-96 16,66 9-12-16,-14 7-147 16,-19 0-553-16</inkml:trace>
  <inkml:trace contextRef="#ctx0" brushRef="#br0" timeOffset="6870">13041 1702 1751 0,'0'0'326'16,"0"0"-153"-16,0 0 125 15,0 0-13-15,0 0-107 16,0 0-89-16,0 0-42 15,30-59-6-15,12 17-41 16,9-11-11-16,2-13 11 16,-2-7 0-16,2-13 0 0,-5-15-11 15,-6-8 11-15,-6-12 7 16,-12 3-7-16,-6 6 0 16,-12 19 12-16,-6 22-12 15,0 23 41-15,0 26 13 16,0 22 4-16,0 0-7 15,0 38-50-15,-6 28-1 16,0 21 15-16,-1 13-9 16,-1 5-6-16,8 0 5 15,0-5-4-15,0-14 9 16,0-17-10-16,8-20-8 16,19-17 8-16,7-23-21 0,11-9-2 15,4-13-16 1,6-30-8-16,4-19 35 0,-5-13-17 15,-2-11 18-15,-6-8 11 16,-9-1 0-16,-10 4 17 16,-1 18 19-16,-14 13 14 15,0 19 28-15,-9 23-27 16,-3 18 8-16,0 3-23 16,0 40-26-16,-8 23 4 15,-2 11-14-15,7 10 1 16,3 2-1-16,0 2-63 15,42 16-115-15,3-25-364 16,-4-18-159-16</inkml:trace>
  <inkml:trace contextRef="#ctx0" brushRef="#br0" timeOffset="7208">14390 1234 980 0,'0'0'1250'0,"0"0"-1066"16,0 0 20-16,0 0 63 16,0 0-67-16,0 0-53 15,0 0-81-15,197 38 7 16,-167 2 9-16,-9 7-50 16,-18 5 10-16,-3 7-26 15,-38 7-1-15,-20-4 17 16,-11-1-31-16,4-10-1 0,9-14 0 15,19-13 0-15,11-11 1 16,23-8-1-16,3-5-27 16,0 0 15-16,32 0 3 15,13 0 9-15,6 0-6 16,8 0-24-16,-1-5-30 16,1-1-80-16,24-1-124 15,-17 4-291-15,-12-3-334 0</inkml:trace>
  <inkml:trace contextRef="#ctx0" brushRef="#br0" timeOffset="7493">14576 26 2467 0,'0'0'298'0,"0"0"-219"16,0 0-10-16,0 0 142 15,0 0-37-15,262 162-70 16,-161-69-17-16,-2 17-64 16,5 36 5-16,-11 33 43 15,-24 38-44-15,-34-19-9 0,-35-36-18 16,-5-44-35-1,-91 10-121-15,7-17-677 16,-4-11-1615-16</inkml:trace>
  <inkml:trace contextRef="#ctx0" brushRef="#br0" timeOffset="9205">2181 2408 1137 0,'0'0'222'16,"0"0"-71"-16,0 0 34 16,0 0-52-16,0 0-29 15,0 0 24-15,0 0 12 16,51-45 10-16,0 42-21 16,12 3-1-16,9 0 7 0,8 0-62 15,3 0 9-15,7 0-16 16,6 0-33-16,11 0 15 15,13 0-26-15,8-1 5 16,10-7 8-16,7 4-34 16,-1-3-1-16,2-2 0 15,3-1 6-15,-2 4 1 16,2 3-7-16,-4 3 0 16,-4 0 0-16,-3 0 1 15,1 9-1-15,2 3 0 16,8-5 7-16,30-7-1 15,45 0-6-15,38 0 0 0,-17 0 6 16,-53 0-6 0,-49 0 0-16,-44 0-1 0,19 0 1 15,23 10-3-15,14-4 3 16,4-2 0-16,-4-4 12 16,0 3-12-16,-3-3 0 15,-6 0-1-15,1 5 2 16,2-4 5-16,0 4-6 15,6-5 0-15,0 0-7 16,7 0 7-16,0 0 0 16,4 0-1-16,-4-5 7 15,-4-5-5-15,1 1-1 16,-7-1 0-16,-7 3 3 0,-4 5-3 16,-3 2-1-1,-7 0 0-15,3-4 1 0,-2 1 9 16,2 0-9-16,5-6 0 15,2-2 2-15,5 2-2 16,4 0-1-16,10 0 0 16,-1 0 1-16,-1 0-9 15,-3-1 9-15,-6 1 0 16,-5 3 10-16,2-3-10 16,1 0 0-16,5-3-1 15,0-5 1-15,0 2 23 16,-3-1-23-16,-11 3 0 15,-7 1-7-15,-8 3 7 16,-1 3 0-16,-5 0-6 16,-1-1 13-16,3 5-13 15,1-8 6-15,-3 1 0 0,1 1 5 16,-4-1-4-16,-4 2-2 16,-6-4 1-16,-1 2 0 15,-3 0 24-15,3 0-24 16,1 0 12-16,3-5 36 15,7 2-23-15,-1 0 6 16,1 0-14-16,-4-1-4 16,-6 3 26-16,-14 1-39 15,-10 7 1-15,-14-1 2 16,-18 3-3-16,-18 0-24 16,-12 0-70-16,-18 0-171 0,0 9-332 15,-21 3-629-15</inkml:trace>
  <inkml:trace contextRef="#ctx0" brushRef="#br0" timeOffset="11631">2895 3780 1540 0,'0'0'237'16,"0"0"-112"-16,0 0-48 15,0 0 70-15,0 0 81 16,44 231-46-16,11-33-34 0,4 75 23 16,-8 31-59-16,-12-12-19 15,-12-65-27-15,-9-85-57 16,-4-43 19-16,-4-26-28 16,4-2 0-16,-8-9 2 15,6-6-2-15,-9-28 0 16,3-22 1-16,5-6 7 15,5-37 16-15,13-38-24 16,8-27-21-16,16-50 19 16,4-50-71-16,3-56-17 15,-9-25-9-15,-10-1-8 16,-9 15 31-16,-4 39-9 16,5 42 0-16,-1 48 55 0,2 49 9 15,-2 27 21 1,5 8 33-16,1 6 33 0,0 4 38 15,4 20-52-15,0 16-13 16,2 2 30-16,8 5-28 16,2 0-3-16,9 0 13 15,10-4-29-15,9 1 32 16,11-3-44-16,14 0-8 16,11-1 16-16,12-1-18 15,9-2 1-15,5 3-1 16,-1 4 2-16,-3 3 10 15,1 3-12-15,2 0 0 0,-3 0 7 16,6 0-5 0,1-3 19-16,5-8-8 0,32 1-11 15,26-7 16-15,32 8-18 16,-21 0 0-16,-42 6 7 16,-51 3 1-16,-29 0-8 15,19 0-1-15,12 0 1 16,16 0-6-16,-5 0 6 15,7-7 0-15,1-2 3 16,6-4-2-16,1-1 1 16,-4-2 4-16,-8-3 3 15,-2 4-2-15,-4 0-7 16,3-1 0-16,-4 3 2 16,9 1-2-16,-5 6 10 15,1-5 0-15,-7 9-9 0,-4-2 16 16,0 1-17-16,0 1 1 15,4-5 10-15,-1-2-10 16,4 0 11-16,-1 0-2 16,1-7-10-16,-4 4 16 15,-2-1-14-15,-7 4-2 16,-12 0 7-16,-6 0-5 16,-3-1 20-16,-8 3-9 15,5 2-2-15,-5-1 10 16,4 2-20-16,0 1-1 15,0-1 12-15,4 1-12 16,0 3 17-16,-2 0-16 16,2-2 10-16,3 2-1 0,0-4-10 15,-4-1 0-15,1 3 0 16,-3-5 0-16,-2-3 22 16,2 3-8-16,-5-4-4 15,-7 1 11-15,-9-2-15 16,-14-1-2-16,-15 1-4 15,-17 3-35-15,-34 3-61 16,0 2-181-16,-16 1-694 0</inkml:trace>
  <inkml:trace contextRef="#ctx0" brushRef="#br0" timeOffset="12560">4650 4401 1594 0,'0'0'243'0,"0"0"-153"15,0 0 4-15,0 0 55 16,0 0 51-16,77-195-111 15,-26 151-22-15,4 4 24 16,7 14-39-16,-3 19 3 16,1 7-7-16,-6 21-5 15,-6 40 29-15,-6 21-40 0,-15 10-23 16,-13 7 36 0,-14 1-45-16,0-3 6 0,-11-6 2 15,-23-19-7-15,-7-12 19 16,-7-18-20-16,-8-16 0 15,-5-19-8-15,-5-7 17 16,4-19-7-16,3-31-2 16,7-18 0-16,11-16-12 15,10-15 2-15,14-1-30 16,6 1 39-16,11 15-20 16,0 19 6-16,14 22 15 15,20 21 0-15,12 22-6 0,5 0 6 16,7 18 0-16,7 15 26 15,9 0-13-15,5-4-4 16,7-9 18-16,12-11-27 16,4-9 30-16,5 0-30 15,-3-5-48-15,-5-14-76 16,-6 1-123-16,-27 8-316 16,-28 6-1362-16</inkml:trace>
  <inkml:trace contextRef="#ctx0" brushRef="#br0" timeOffset="12852">5764 4886 1405 0,'0'0'396'0,"0"0"-310"0,0 0 14 16,0 0 156-16,131-205-18 15,-107 158-18-15,-6 12-29 16,-4 11-34-16,-10 15 2 16,-4 9-61-16,0 9-89 15,0 35 28-15,0 18-22 16,0 7-5-16,0 4-10 16,0-3 0-16,0-8-20 15,3-10-138-15,3-11-143 16,15-23-196-16,-7-9 7 15,1-9-1325-15</inkml:trace>
  <inkml:trace contextRef="#ctx0" brushRef="#br0" timeOffset="13090">5775 3756 1729 0,'0'0'310'0,"0"0"-167"15,0 0 21-15,0 0 10 16,183-97-30-16,-135 97-81 16,-13 28-8-16,-17 25 2 15,-18 11 2-15,0 0 12 16,0-2-49-16,0-13-13 16,0-12-9-16,27-12-15 15,69-22-169-15,-7-3-360 0,-5 0-981 0</inkml:trace>
  <inkml:trace contextRef="#ctx0" brushRef="#br0" timeOffset="13490">4588 5239 2121 0,'0'0'305'0,"0"0"-185"16,0 0 111-16,0 0 20 15,0 0-89-15,0 0-108 16,0 0-29-16,134-9 17 16,-36-3-8-16,49-1 17 15,58 1-10-15,57-4-16 16,23 7 13-16,-11 3-37 16,-29 3 17-16,-39 3-16 0,-39-3 5 15,-30 3-14-15,-37 0 5 16,-11 0-70-16,26 0-97 15,-19 3-472-15,-20 4-478 16</inkml:trace>
  <inkml:trace contextRef="#ctx0" brushRef="#br0" timeOffset="14174">5430 6006 1363 0,'0'0'838'16,"0"0"-749"-16,0 0-30 15,0 0 136-15,0 0-15 16,0 0-67-16,0 0-34 16,28 43-23-16,-28 35 23 15,0 7-39-15,0 2-14 16,0-10 5-16,-11-12-31 16,5-15 24-16,3-16-24 15,-1-15 0-15,4-17 15 16,0-2-3-16,0-9 18 15,0-28-25-15,0-16 2 16,13-15 2-16,11-12-9 16,8-6-1-16,5-2-1 15,5 2 2-15,6 10-1 0,8 15 0 16,-2 17 1-16,2 22 14 16,3 22-14-16,-4 15 0 15,-7 48 38-15,-7 27-25 16,-10 15 4-16,-10 4-9 15,-4-7 0-15,-2-8 29 16,-3-24-37-16,3-17 1 16,-1-21-10-16,-1-17 9 15,8-12-58-15,11-3-215 16,-5-25-438-16,-3-2-1478 0</inkml:trace>
  <inkml:trace contextRef="#ctx0" brushRef="#br0" timeOffset="14636">6545 6706 2198 0,'0'0'243'0,"0"0"-224"15,0 0 20-15,0 0 99 16,0 0 12-16,0 0-58 16,134-188 17-16,-116 164 33 15,-12 12-37-15,-2 8-2 16,-4 4-49-16,0 13-36 16,0 31 33-16,0 14-20 15,0 14-2-15,-10 2-14 16,2 1-8-16,8-4 16 0,0-12-23 15,0-13-47-15,21-17-100 16,6-16-596-16,-3-13-1702 0</inkml:trace>
  <inkml:trace contextRef="#ctx0" brushRef="#br0" timeOffset="16161">8069 4994 2009 0,'0'0'249'0,"0"0"-92"15,0 0-61-15,0 0-18 16,0 0 65-16,0 0 19 15,0 0-79-15,214 40-41 16,-97-40-24-16,19 0-18 16,2 0-41-16,30 0-201 15,-37-12-320-15,-34 3-704 0</inkml:trace>
  <inkml:trace contextRef="#ctx0" brushRef="#br0" timeOffset="16361">8473 4663 2225 0,'0'0'316'16,"0"0"-236"-16,0 0 32 16,0 164 18-16,10-80-26 15,8 12-87-15,-4 8-17 0,2 3-18 16,16 23-183-16,-2-27-338 15,-2-26-399-15</inkml:trace>
  <inkml:trace contextRef="#ctx0" brushRef="#br0" timeOffset="16892">10157 4193 2465 0,'0'0'247'0,"0"0"-194"0,0 0-15 16,0 0 59-16,176-109 17 15,-107 94-26-15,6 9-67 16,2 6-7-16,-2 0-14 15,-6 12 0-15,-7 25 24 16,-14 11-24-16,-16 13 0 16,-19 8 4-16,-13 5 3 15,-3 4-6-15,-35-3 3 16,-7-6 6-16,-6-18-16 16,3-14 6-16,3-18-9 15,3-16 8-15,1-3 1 0,2-22-21 16,2-24 7-1,-1-20-25-15,6-14 39 0,5-17-25 16,6-7 4-16,3-8 20 16,12 6 1-16,6 16 0 15,0 19 29-15,14 17-2 16,20 19 43-16,11 22-52 16,14 6-1-16,10 7 16 15,14 0-11-15,13 0-2 16,8 7-14-16,6 2-5 15,1 0 3-15,-4-3-4 16,-5 6-106-16,20 7-180 16,-29-4-424-16,-21-3-1345 0</inkml:trace>
  <inkml:trace contextRef="#ctx0" brushRef="#br0" timeOffset="17219">11602 4246 2089 0,'0'0'322'0,"0"0"-242"16,0 0 17-16,0 0 99 15,0 0-19-15,0 0-88 16,203-28-35-16,-164 28 9 0,-15 28-21 15,-18 18 3 1,-6 10 2-16,-24 10-22 0,-24 5 30 16,-11-3-23-16,8-2-2 15,9-13 8-15,18-13-38 16,18-11 0-16,6-19 0 16,17-7-30-16,38-3-53 15,52-30-197-15,-8-17-463 16,-9-2-720-16</inkml:trace>
  <inkml:trace contextRef="#ctx0" brushRef="#br0" timeOffset="17509">11740 3283 2116 0,'0'0'267'15,"0"0"-144"-15,0 0-69 16,0 0 92-16,0 0-30 16,190-111-41-16,-121 102-18 15,-10 9-51-15,-22 0 4 16,-26 30-10-16,-11 23 0 16,-21 11 35-16,-23 9-34 15,-4-4 14-15,12-13 29 16,19-16-30-16,17-11-14 0,8-18 0 15,56-6-43 1,81-5-120-16,-10-7-422 16,-7-13-756-16</inkml:trace>
  <inkml:trace contextRef="#ctx0" brushRef="#br0" timeOffset="17999">9957 5069 1910 0,'0'0'326'0,"0"0"-203"16,0 0 50-16,0 0 109 15,0 0-79-15,0 0-80 16,0 0-57-16,69 0 4 15,20 0 27-15,25 0-43 16,51-6-15-16,61-5 41 0,73-2-40 16,26-10 1-16,-12 4-11 15,-26 1-30-15,-54 3 28 16,-15 6-28-16,-42 2 0 16,-41 0 3-16,-38 5-3 15,-25 2 0-15,0 0-1 16,-6 0-53-16,-7 0-9 15,-35 25-124-15,-21-1-368 16,-3 1-167-16</inkml:trace>
  <inkml:trace contextRef="#ctx0" brushRef="#br0" timeOffset="18506">10922 5876 2227 0,'0'0'278'0,"0"0"-212"16,0 0-54-16,0 190 53 0,0-116 40 16,14-1-49-1,4 3-10-15,-2-8-46 16,2-11 0-16,-4-11 12 0,-8-19-12 16,1-11-7-16,-2-16-1 15,-2 0 8-15,-3-16 38 16,0-30-38-16,3-16 0 15,7-22 6-15,10-16 2 16,9-10-8-16,11-5-1 16,10 9 1-16,7 16 18 15,6 24 3-15,-1 29 9 16,1 34 19-16,-9 6-22 16,-9 53 46-16,-7 28-4 15,-10 11-30-15,-8 12 16 16,-2-7-54-16,0-10-1 15,-2-13 11-15,12-18-11 0,20-9-132 16,-6-16-341-16,-5-16-526 0</inkml:trace>
  <inkml:trace contextRef="#ctx0" brushRef="#br0" timeOffset="18890">12151 6162 2295 0,'0'0'465'0,"0"0"-407"15,0 0 119-15,0 0 26 0,0 0-87 16,200-40-36-16,-163 67-41 16,-8 15-18-16,-13 6 48 15,-16 8-54-15,0 6-3 16,-45 0 9-16,-21-3-13 15,-9-9 5-15,3-14-4 16,10-10-8-16,10-13 17 16,20-10-18-16,15-3 0 15,17 0 7-15,0 0-6 16,14-3 5-16,28-7-6 16,12 4 0-16,12 3 18 15,4 3-18-15,2 0 15 16,-6 0 15-16,3 13-14 0,0-4 17 15,14-7-33 1,13-2-11-16,59-11-37 0,-17-17-249 16,-28-4-897-16</inkml:trace>
  <inkml:trace contextRef="#ctx0" brushRef="#br0" timeOffset="20419">32 8350 1549 0,'0'0'208'0,"0"0"-106"0,0 0 11 15,0 0 62-15,0 0-50 16,-50-157-48-16,76 111-15 16,18-2-36-16,14-1 11 15,11 3-6-15,8 11 12 16,6 10 14-16,2 21-50 16,-5 4-5-16,-8 26 21 15,-10 21-11-15,-14 10-1 16,-9 0 5-16,-9-1-15 15,-9-10 32-15,0-8-33 16,3-10 0-16,4-17 0 16,12-11 1-16,16 0-1 0,16-13-27 15,29-31-170-15,-14 10-188 16,-27 2-1038-16</inkml:trace>
  <inkml:trace contextRef="#ctx0" brushRef="#br0" timeOffset="20746">121 8860 1689 0,'0'0'253'0,"0"0"-121"16,0 0 50-16,0 0-72 15,0 0-18-15,0 0-19 16,42-161 0-16,15 119 12 16,9 9 7-16,11 2-17 15,1 18-13-15,6 13-20 16,-1 0-10-16,-11 22-8 16,-3 15-15-16,-10 4 17 15,-2-7-5-15,3-9-21 16,5-20 18-16,10-5-18 15,44-30-97-15,-20-18-243 16,-16 0-646-16</inkml:trace>
  <inkml:trace contextRef="#ctx0" brushRef="#br0" timeOffset="21381">2763 7680 1971 0,'0'0'267'0,"0"0"-196"16,0 0-28-16,0 0 150 15,-20 180-26-15,16-78-31 16,4 15-68-16,0 2-23 16,0-4 14-16,0-16-39 15,0-17-19-15,0-27-2 16,0-24 9-16,4-22 3 16,-1-9-11-16,0-14 12 15,5-40 23-15,-2-19-35 16,-2-21-2-16,-1-11 2 15,-3-13 0-15,0 0-4 16,-10 3 4-16,-11 11 0 16,1 18 19-16,8 26-13 15,12 33 33-15,0 27-22 16,21 16-16-16,29 52 19 0,11 26-7 16,15 17-5-16,8 16 17 15,0 4-25-15,8-2 0 16,-3-4-1-16,-7-13 9 15,-5-22-20-15,-15-31-9 16,-11-25 0-16,-12-23 12 16,-12-11 9-16,-6-29 0 15,-4-33-1-15,-10-19 3 16,-4-25 29-16,-3-15-26 16,0-10-4-16,-10-8 53 15,-10 2-52-15,2 14 25 16,4 20-20-16,10 28-5 0,4 29-4 15,15 30-38-15,63 16-164 16,-1 19-274-16,-5 12-443 0</inkml:trace>
  <inkml:trace contextRef="#ctx0" brushRef="#br0" timeOffset="21788">4713 7341 1957 0,'0'0'139'16,"0"0"-98"-16,0 0 67 16,-215 109 88-16,150-22 12 15,4 50-40-15,5 56-62 0,17 52 27 16,19 4-64-16,20-42-34 15,0-61 17-15,14-64-50 16,13-11 13-16,15-7-15 16,9 8-36-16,47-1-124 15,-15-21-320-15,-14-22-328 0</inkml:trace>
  <inkml:trace contextRef="#ctx0" brushRef="#br0" timeOffset="22193">5127 7889 2248 0,'0'0'290'16,"0"0"-218"-16,0 0 23 15,0 0 109-15,-205 58-27 16,157-8-95-16,7 16-65 16,10 7 19-16,14 9-36 15,10 2 0-15,7 2 0 16,7-2 0-16,31-9-1 16,10-11-56-16,11-20-53 15,7-22-6-15,6-22 5 16,3-20 74-16,-1-44 37 15,-12-20 1-15,-14-22 14 0,-17-9 59 16,-28-10 32-16,-3 5 40 16,-21 3-66-16,-30 17-44 15,-5 19-5-15,5 32-25 16,9 30-6-16,36 38-123 16,6 33-472-16,0 10-415 0</inkml:trace>
  <inkml:trace contextRef="#ctx0" brushRef="#br0" timeOffset="22416">5858 8498 2275 0,'0'0'356'0,"0"0"-271"16,0 0-24-16,0 0 163 15,0 0-40-15,-17 173-94 16,-22-112-36-16,-9 6-54 16,0-6 0-16,13-2-101 15,14-18-270-15,15-20-517 0</inkml:trace>
  <inkml:trace contextRef="#ctx0" brushRef="#br0" timeOffset="22778">6451 8218 2198 0,'0'0'201'0,"0"0"-201"16,0 0 0-16,0 0 7 15,0 0 66-15,163-203 9 16,-133 148-52-16,-3 2 14 16,-9 4 61-16,-7 5 37 15,-8 11 44-15,-3 10-64 16,0 13-14-16,0 10-23 16,0 6-58-16,0 34-27 0,-6 24 15 15,-5 13-15-15,1 10 29 16,-1 6-29-16,11 0 1 15,0-6 2-15,0-3-3 16,0-15-30-16,18-10-79 16,26-10-157-16,-5-19-275 15,-2-14-316-15</inkml:trace>
  <inkml:trace contextRef="#ctx0" brushRef="#br0" timeOffset="23117">7080 7437 1773 0,'0'0'394'15,"0"0"-207"-15,0 0 80 16,0 0-15-16,0 0-108 16,0 0-10-16,0 0-62 15,172 32-33-15,-111 27 45 16,10 15-15-16,1 20 7 16,-4 9-7-16,-8 11-48 15,-12 10 35-15,-24 8-56 0,-18 5 6 16,-6-3-12-1,-62 31-102-15,-4-35-186 0,-6-27-711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1:03.0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265 624 2078 0,'0'0'281'16,"0"0"-185"-16,0 0-67 16,0 0 100-16,0 0 60 15,-21 149-75-15,14-57-21 16,4 14 5-16,-2 12-45 16,2 2 37-16,-2-5-63 15,0-19-27-15,3-16 30 16,2-22-30-16,0-16-49 15,9-26-121-15,9-16-307 16,0 0-176-16</inkml:trace>
  <inkml:trace contextRef="#ctx0" brushRef="#br0" timeOffset="358">0 781 2051 0,'0'0'380'16,"0"0"-236"-16,0 0-9 16,0 0 70-16,0 0-105 15,36-142-30-15,5 99-11 16,13 2-25-16,11 3 44 16,9 11-55-16,6 10 7 0,7 13 13 15,-2 4-33 1,-1 7 7-16,-9 23-16 0,-10 12-1 15,-14 12 35 1,-20 7-35-16,-18 9 0 0,-13 7 9 16,-18-1-8-16,-32-4 18 15,-19-8-19-15,-5-14 0 16,-1-15 45-16,4-13-39 16,9-18 0-16,11-4-6 15,16 0-15-15,15-12-18 16,20-20-125-16,5 5-363 15,24 0-516-15</inkml:trace>
  <inkml:trace contextRef="#ctx0" brushRef="#br0" timeOffset="725">1976 1107 2191 0,'0'0'327'0,"0"0"-266"0,0 0 24 16,0 0 135-1,-194-105-86-15,142 105-43 0,-8 0-38 16,4 28-38-16,-1 25 34 16,12 19-37-16,9 12 6 15,22 6 12-15,14 5-19 16,0-12 6-16,42-12-17 16,17-18-1-16,18-26 1 15,15-27-81-15,50-34-80 16,-22-24-215-16,-17-2-516 0</inkml:trace>
  <inkml:trace contextRef="#ctx0" brushRef="#br0" timeOffset="1415">2596 1262 2367 0,'0'0'386'0,"0"0"-242"16,0 0-19-16,-184-5 66 16,124 5-37-16,8 16-73 15,4 11-49-15,9 7 16 16,16 8-48-16,10 6-4 16,13-3-8-16,13-3-41 15,28-4-46-15,18-15-77 16,10-15-126-16,6-8-55 15,-2-22-114-15,-7-25 159 16,-12-12 34-16,-16-5 101 0,-12 8 177 16,-16 13 273-16,-10 24 25 15,0 19 205-15,0 0-204 16,-4 37-161-16,-4 17 6 16,2 9-63-16,6-3-32 15,0-3-37-15,0-15-11 16,21-15-2-16,2-20-41 15,8-7-40-15,-5-13 10 16,0-30 12-16,-1-11 29 16,-2-4 17-16,-2 0 14 15,-6 7 18-15,-4 17-17 16,-1 14 54-16,-8 20 42 16,1 3-16-16,-3 40-12 0,0 13-41 15,0 8-5-15,0 1-2 16,0-12-21-16,-3-13-1 15,1-17 0-15,2-14-23 16,0-9 23-16,0-11-23 16,0-26-1-16,0-14 24 15,15-4-19-15,11-9 13 16,13 1 6-16,5 9 1 16,7 9 2-16,5 18 8 15,1 23 13-15,-1 4 77 16,-2 27-14-16,-7 28-19 0,-9 12-6 15,-7 2-37-15,-11-5 20 16,-9-11-44-16,-1-15-17 16,-10-17-2-16,0-21-141 15,-15 0-191-15,-14-18-593 0</inkml:trace>
  <inkml:trace contextRef="#ctx0" brushRef="#br0" timeOffset="1659">2041 1182 2342 0,'0'0'359'16,"0"0"-293"-16,0 0-53 0,0 0 128 15,178-141-41-15,-91 92-39 16,-2 6-19-16,-11 11-16 15,-14 16 44-15,-22 11-70 16,-10 5-49-16,-10 0-46 16,2 5-186-16,-2 4-324 15,0-9-159-15</inkml:trace>
  <inkml:trace contextRef="#ctx0" brushRef="#br0" timeOffset="1786">2838 617 1196 0,'0'0'1180'15,"0"0"-917"-15,0 0-124 16,0 0 79-16,0 0-97 16,157 59-121-16,-39-28-76 15,-13-11-485-15,-5-4-618 0</inkml:trace>
  <inkml:trace contextRef="#ctx0" brushRef="#br0" timeOffset="2058">4614 535 2756 0,'0'0'341'16,"0"0"-259"-16,0 0-44 15,18 145 95-15,-13-55-37 16,1 16-59-16,1 10 14 16,-2 2-51-16,1-11-17 15,6-14-35-15,-4-17-129 16,2-29-333-16,-7-22-349 0</inkml:trace>
  <inkml:trace contextRef="#ctx0" brushRef="#br0" timeOffset="2311">4287 1058 2215 0,'0'0'320'0,"0"0"-231"16,0 0-24-16,0 0 115 16,214 0-24-16,-114 0-100 15,11 0-24-15,-1 4-1 16,-7 14-1-16,-10 6 39 15,-19 11-19-15,-20 10-37 16,-18 6 20-16,-18 12-32 16,-16 0 9-16,-2-4-10 15,0-6-50-15,0-15-57 16,-9-27-225-16,0-11-469 16,0 0-1151-16</inkml:trace>
  <inkml:trace contextRef="#ctx0" brushRef="#br0" timeOffset="2454">5143 838 2490 0,'0'0'487'15,"0"0"-385"-15,0 0-62 16,0 0 35-16,0 0-75 16,0 0-102-16,0 0-445 15,70-54-255-15</inkml:trace>
  <inkml:trace contextRef="#ctx0" brushRef="#br0" timeOffset="3138">5517 1161 1607 0,'0'0'236'0,"0"0"-122"0,0 0 158 16,9 139-33-16,-9-115-74 15,-3-14-76-15,-12-10-23 16,0 0-57-16,0-24-4 15,7-16-5-15,8-10-18 16,0-7-10-16,2-2 10 16,25 4 16-16,8 6-11 15,7 12 13-15,-4 15 0 16,5 16 10-16,-8 6 68 16,0 28 31-16,-2 16-66 15,-2 19-7-15,-5 0 15 16,-3 7-44-16,-2-3-5 0,-6-5-2 15,-2-14-34-15,-8-12-53 16,3-19-52-16,2-17 11 16,5 0-8-16,9-42 25 15,9-22 17-15,8-20 10 16,9-11 16-16,3-12 19 16,7-9 5-16,0 5 44 15,-7 6 55-15,-5 17 60 16,-15 14 128-16,-12 15 22 15,-19 12-41-15,-2 18-17 16,-2 10-81-16,-26 19-31 16,-5 0-8-16,-6 31-57 15,-2 24-12-15,2 21-3 16,8 11-14-16,3 14 21 0,10 9-22 16,7 6 0-16,2-2-13 15,9-7-1-15,0-18-34 16,0-23-13-16,23-25-20 15,16-31 52-15,6-10-95 16,12-30 39-16,10-20 64 16,10-9 21-16,10 3 6 15,-1 8 24-15,-9 12 25 16,-11 23 64-16,-16 13-34 16,-15 3-1-16,-14 35 0 15,-9 7-17-15,-12 8-22 16,0 2-22-16,0-8-16 15,-20-10-7-15,-1-9-63 16,-23-26-91-16,8-2-185 0,-2-2-667 16</inkml:trace>
  <inkml:trace contextRef="#ctx0" brushRef="#br0" timeOffset="3325">5244 255 2898 0,'0'0'298'0,"0"0"-244"16,154-79-52-16,-26 32 10 0,55-6-12 16,-24 9-567-16,-20 12-1915 15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1:09.06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0 558 1774 0,'0'0'268'0,"0"0"-181"15,0 0-10-15,0 0 137 16,0 0-53-16,0 0-54 0,0 0 23 16,162 37-88-16,-142 21-8 15,-6 6-16-15,-7 3-18 16,-7-4 26-16,0-8-26 16,0-14 0-16,0-13-8 15,0-13 8-15,0-12 0 16,0-3 0-16,0-3-6 15,0-32 6-15,5-14-30 16,11-16 14-16,7-8 7 16,5 1 9-16,-2 11 0 15,4 12 4-15,-6 17-4 16,-1 21 46-16,-2 11-30 0,-1 11 16 16,-2 33 26-16,-3 9-43 15,-2 5-5-15,-10 4-10 16,-3-6-14-16,0-10 6 15,0-13-20-15,0-16-19 16,0-13 34-16,0-4-10 16,0-18 14-16,0-21-11 15,0-15 20-15,0-10-14 16,13-3 14-16,15 3-4 16,1 11-4-16,9 12 9 15,5 20-2-15,1 16-5 16,3 5 6-16,1 32 74 15,-4 21-44-15,-2 12 6 16,-4 7-13-16,-7 1-23 16,-5-11-15-16,-1-4-69 0,4-21-46 15,-6-14-350-15,-5-15-181 0</inkml:trace>
  <inkml:trace contextRef="#ctx0" brushRef="#br0" timeOffset="662">1323 457 2089 0,'0'0'365'16,"0"0"-146"-16,0 0-27 0,0 0-20 16,-176 53 5-1,129-5-80-15,9 11-66 0,14 5 16 16,17 1-47-16,7-9 0 15,18-9-28-15,23-11-62 16,13-19-6-16,5-17-125 16,1 0-32-16,0-25 32 15,-13-21 13-15,-11-5 74 16,-10-2 122-16,-13 5 12 16,-11 10 158-16,-2 20 84 15,0 18 33-15,-2 0-67 16,-16 27-132-16,0 21 8 0,10 5-18 15,8 1-45 1,0-5-10-16,5-9-11 0,24-15-53 16,10-14 14-16,6-11-52 15,2 0 37-15,-2-21-64 16,-6-14 37-16,-7-8 75 16,-8 4-6-16,-10 1 12 15,-7 7 78-15,-7 17 28 16,0 10 45-16,0 4-34 15,0 16-63-15,0 22 0 16,0 10-45-16,3-1-8 16,23 1-1-16,10-17 0 15,12-10-1-15,4-14-42 16,2-7-21-16,-3-7 29 16,-7-24-31-16,-8-10 21 0,-10-4 36 15,-8-6 9-15,-3 3 26 16,-9 8 35-16,-2 10 23 15,-4 19 36-15,0 11-9 16,0 4-38-16,0 33-38 16,-7 11-19-16,2 8 29 15,5 0-45-15,0-9-15 16,0-9 15-16,0-10-99 16,0-21-43-16,0-7-227 15,0 0-591-15</inkml:trace>
  <inkml:trace contextRef="#ctx0" brushRef="#br0" timeOffset="849">1064 0 1824 0,'0'0'1263'0,"0"0"-1199"0,0 0-13 15,0 0-51-15,250 69 0 16,-78-29-20-16,-23-8-441 16,-13 1-784-16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1:10.2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0 526 2709 0,'0'0'268'0,"0"0"-244"15,0 0 6-15,0 0 146 16,121 147-59-16,-70-80-78 16,9-5 0-16,4-3-38 15,5-4 7-15,-4-15-8 16,-6-11-78-16,1-15-72 15,-18-11-351-15,-15-3-317 0</inkml:trace>
  <inkml:trace contextRef="#ctx0" brushRef="#br0" timeOffset="203">609 485 646 0,'0'0'1787'0,"0"0"-1556"0,0 0-100 16,0 0 123-16,0 0-40 16,-63 176-111-16,13-109-80 15,-13 4 4-15,1-5-27 16,0-9-103-16,5-15-104 16,19-14-356-16,17-16-336 0</inkml:trace>
  <inkml:trace contextRef="#ctx0" brushRef="#br0" timeOffset="1417">1260 609 1476 0,'0'0'1174'0,"0"0"-1016"0,0 0-99 16,0 0 178-16,0 0-69 16,-159-77-90-16,110 77-18 15,0 10-48-15,8 24-6 16,8 8-6-16,10 9 1 16,14 4-12-16,9-5-5 15,0-5-78-15,29-9-19 16,13-13-135-16,6-12-52 0,1-11-36 15,0 0 37-15,-8-24 144 16,-8-3 83-16,-12-2 72 16,-9 8 123-1,-6 7 91-15,-6 11 48 0,0 3-29 16,0 6-147-16,0 23-41 16,0 7-45-16,8 0-13 15,7-5 13-15,6-8-57 16,9-10-10-16,-1-13-13 15,7 0 1-15,0-21 67 16,-3-17-21-16,0-12 1 16,-7-7 32-16,-5-2 0 15,-1 6 3-15,-7 8 34 0,-8 18 49 16,-2 13 86-16,-3 14-53 16,0 8-74-16,0 27-17 15,0 8-28-15,0 0 0 16,0 0-45-16,0-11-8 15,0-11 21-15,3-13-75 16,1-8-24-16,-1 0 60 16,2-19 4-16,1-18 34 15,6-3 23-15,3-3 10 16,3 3 36-16,3 11 35 16,2 10 25-16,1 13 10 15,-1 6-2-15,-1 6 31 16,-5 23-43-16,1 12-56 15,-3 9-2-15,3 4-33 16,-3 4-1-16,3 1 0 0,-3-5-1 16,-1-9-28-16,-5-10 13 15,-3-14-153-15,-3-11 73 16,4-10-76-16,4 0 44 16,4-23 83-16,5-14 5 15,8-16 29-15,4-16-25 16,6-9 18-16,8-11 6 15,3-6 13-15,5 0-2 16,3 7 2-16,-4 8 0 16,-3 8 51-16,-5 10 1 0,-9 6 42 15,-10 10 63 1,-10 14-3-16,-11 8 33 16,-5 8-42-16,0 5-38 0,-8 3 2 15,-13 3-76-15,-4 5-28 16,5 0 39-16,-1 0-39 15,6 0 7-15,1 11-13 16,-1 18 9-16,2 8 3 16,2 15-12-16,-1 11-1 15,4 12-1-15,-5 9 2 16,4 4 0-16,0 1-6 16,0-7-3-16,1-10 2 15,5-13-20-15,3-19 8 16,0-13 18-16,0-16-13 15,0-11 1-15,0 0 7 0,0-11 6 16,3-18 11 0,14-7-11-16,4-1 0 0,9 4 0 15,2 4 9-15,7 11 13 16,6 6-7-16,-1 12 3 16,0 4 27-16,5 31-21 15,-5 13 15-15,-3 11 65 16,2 2-55-16,-9-8-7 15,-3-5-42-15,-5-13 1 16,-1-13-9-16,-5-13-64 16,-6-9-55-16,-7-11-87 15,-7-25-530-15,0 1-1639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1:12.73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0 214 1557 0,'0'0'267'16,"0"0"-159"-16,0 0 94 15,0 0 35-15,0 0 1 16,0 0-61-16,185 0-41 16,-108 0-2-16,21 6-44 15,35 10 2-15,47 0-29 0,48-3-32 16,24-2 14-16,6-6-45 16,1-5 0-16,-7 0 12 15,10 0-12-15,-4 0-1 16,-9 0-15-16,-10 0-17 15,-13-13 31-15,-7-11-56 16,-4-3-14-16,-22 3 53 16,-36 3-37-16,-36 8 16 15,-28 4 13-15,-11 1 27 16,23 2-6-16,34-2 6 16,4 4 0-16,2-5 6 15,25-1 3-15,5-1-8 16,45 0 14-16,3 4-14 0,-12-1 38 15,-21 2-39-15,-24 0 0 16,3 2-1-16,1-5 2 16,2 1 9-1,0 1-3-15,1 1-7 0,-30-2 13 16,-27 4-13-16,-31 1 0 16,-8-1 0-16,16 4 6 15,11-2 4-15,15 2 10 16,-3 0-10-16,-1-2 16 15,-2 2-25-15,-2-4 10 16,-5 4-1-16,-4 0-9 16,-11 0 12-16,-10 0-13 0,-11 0 0 15,-10 0-9 1,-7 0-6-16,-4 4-9 0,-11 0-30 16,-12 2-123-16,-20-6-4 15,-6 0-178-15,0-6-661 0</inkml:trace>
  <inkml:trace contextRef="#ctx0" brushRef="#br0" timeOffset="747">838 621 1287 0,'0'0'811'0,"0"0"-631"15,0 0-121-15,0 141 119 16,0-2 53-16,0 3-75 16,0-8-76-16,7-17-34 15,-2-34 30-15,1 3-53 16,3-8-22-16,-3-28 24 16,-1-21-25-16,-2-17 0 15,1-12 5-15,-1 0 5 16,0-41 44-16,9-20-54 15,-1-25 1-15,4-18-2 16,1-35 1-16,-8-27-10 0,-1 14 9 16,-4 23 2-16,-1 36 3 15,7 42-3-15,3 14-1 16,9 12 36-16,9 25-35 16,11 17 51-16,13 36 18 15,5 22-46-15,1 16 24 16,-1 4-48-16,-12 10 0 15,-9-4 5-15,-20 1-5 16,-18-5-6-16,0-4-3 16,-44-7-32-16,-18-14 32 15,-15-16-42-15,2-19-2 0,1-21 51 16,12-16-31 0,14 0-31-16,30-61-90 0,12 2-217 15,6-2-280-15</inkml:trace>
  <inkml:trace contextRef="#ctx0" brushRef="#br0" timeOffset="1003">1929 685 1657 0,'0'0'964'0,"0"0"-788"15,0 0-60-15,0 0 53 16,0 0-25-16,-35 160-63 0,20-61-18 16,6 17-50-16,9 3 4 15,0 2-14-15,4-9 6 16,19-14-18-16,1-17-2 16,-1-24-107-16,-2-28-101 15,-6-20-573-15,-10-9-731 0</inkml:trace>
  <inkml:trace contextRef="#ctx0" brushRef="#br0" timeOffset="1162">1516 1144 2711 0,'0'0'360'0,"0"0"-290"15,0 0 8-15,0 0 26 16,213-16-67-16,-55 6-37 15,-18-1-226-15,-16 0-685 16</inkml:trace>
  <inkml:trace contextRef="#ctx0" brushRef="#br0" timeOffset="1752">3218 1254 2338 0,'0'0'198'15,"0"0"-197"-15,0 0 23 16,164-40 73-16,-79-2-67 15,13-15-19-15,-3-12-6 16,-8-8-4-16,-19-9 16 16,-23-3-17-16,-27 4 0 15,-18 10 79-15,-7 10 42 16,-29 20 19-16,-11 20-23 0,-6 13-21 16,-1 12 12-16,1 26-69 15,8 30-33-15,6 25 33 16,16 15-39-1,8 14 0-15,9 10 0 0,6-2-13 16,0-9 13-16,0-15-55 16,6-23-29-16,6-27 56 15,-3-22-34-15,0-18-17 16,-3-4 20-16,6-21 59 16,-1-27-12-16,10-16 12 15,6-10 0-15,5-4-1 16,7 2 1-16,6 16 0 15,-1 17 6-15,2 19-6 0,-5 20 63 16,-2 4-19 0,-8 33-2-16,-3 15 31 0,-7 10-36 15,-1 7 7-15,-5-1-29 16,1-2-9-16,-3-10-12 16,5-4-27-16,21-20-132 15,-6-12-303-15,0-13-471 0</inkml:trace>
  <inkml:trace contextRef="#ctx0" brushRef="#br0" timeOffset="2072">4771 954 2225 0,'0'0'345'16,"0"0"-230"-16,0 0 88 16,0 0-12-16,0 0-56 15,-196-37-73-15,147 37-10 16,-2 6 27-16,7 25-37 16,5 16-10-16,9 8 5 15,14 13-19-15,16-1 26 16,0 2-44-16,18-8 0 15,24-6-3-15,14-19 3 16,19-14-46-16,9-20-43 16,11-2-104-16,32-37-114 15,-20-4-329-15,-17-7-380 0</inkml:trace>
  <inkml:trace contextRef="#ctx0" brushRef="#br0" timeOffset="2462">5274 915 1962 0,'0'0'510'0,"0"0"-406"16,0 0 56-16,0 0 83 15,0 0-92-15,-15 185-40 16,9-111-63-16,-3 2-15 16,0-5-11-16,2-5-22 0,5-11 15 15,-1-15-15 1,3-19-40-16,0-19 11 0,0-2-4 15,0-12 14-15,0-31 2 16,3-16 17-16,21-15-12 16,15-12 12-1,11-3-4-15,13 7 3 0,7 12 2 16,2 20 11-16,2 20 11 16,-2 27 20-16,-10 6 41 15,-5 41 9-15,-13 26 25 16,-14 13-40-16,-12 11-16 15,-10-3 25-15,-5-7-47 16,0-18-32-16,6-21 11 16,9-22-19-16,8-23-34 15,52-31-62-15,-7-28-138 0,1-8-624 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1:33.1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118 1073 2045 0,'0'0'252'15,"0"0"-184"-15,0 0 30 16,0 0 147-16,0 0-54 15,0 0-4-15,-62-9-107 16,62 9-50-16,0 0 33 16,3 0-51-16,25 0-2 15,16 5 23-15,21 9-18 16,14-6 31-16,17-6-46 0,3-2 0 16,-1 0-15-1,-10 0-9-15,-17-6-100 0,-22-2-178 16,-23 4-386-16,-26 2-437 0</inkml:trace>
  <inkml:trace contextRef="#ctx0" brushRef="#br0" timeOffset="215">0 1632 2080 0,'0'0'356'15,"0"0"-210"1,0 0-78-16,0 0 87 0,0 0 14 16,0 0-45-16,184 18-83 15,-98-18-25-15,9-18-16 16,48-29-197-16,-27 7-459 16,-18 4-1491-16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2:29.5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1010 593 1892 0,'0'0'312'16,"0"0"-141"-16,0 0 86 15,0 0-39-15,0 0-53 16,0 0-20-16,-85-10-58 16,85-1-11-16,0-2-36 15,0-4-34-15,21 1 8 16,8 1-14-16,12 4-5 0,7 5-1 16,6 6 6-16,-5 0-6 15,0 11 5-15,-11 16 2 16,-12 8 8-16,-10 3-9 15,-16 3 0-15,0 3 35 16,-24 4-33-16,-21-5 20 16,-2-3-11-16,-7-5 7 15,7-9 43-15,11-7-38 16,9-8-7-16,13-7 29 16,7-4-31-16,7 0-14 15,0 0-1-15,0 0-26 16,18 4 12-16,15 6-21 15,11 6 21-15,10 5 15 16,3 9-9-16,-4 5 9 0,-6 5-6 16,-8 4 6-16,-14 5 13 15,-12-3-12-15,-13-1-1 16,0-8 28-16,-18-1 28 16,-23-8 13-16,-9-6-20 15,-6-3 1-15,-7-9 5 16,3-6-38-16,7-4 5 15,6 0-15-15,5-11-7 16,9-13-12-16,10-4-75 16,17-24-111-16,6 3-327 15,0 1-573-15</inkml:trace>
  <inkml:trace contextRef="#ctx0" brushRef="#br0" timeOffset="509">1234 91 2284 0,'0'0'305'15,"0"0"-87"-15,0 0-9 16,-221-76-37-16,129 74-35 0,-12 2-87 15,-6 21 55 1,-6 28-78-16,3 18-12 0,0 17 51 16,13 18-52-16,-4 33 13 15,20 25-17-15,35 27 11 16,31 5 18-16,18-12-39 16,44-39 1-16,3-36 16 15,4-26-9-15,5-5-8 16,19 8-2-16,23 6-1 15,45 16-12-15,32-18-3 16,41-25-14-16,13-31 31 16,-8-30-25-16,-18-49 26 15,-26-27-1-15,-30-5-9 16,-34 0 1-16,-35 9 5 16,-12-32 4-16,-17-53 7 0,-34-71-5 15,-15-34 46-15,-89-1 16 16,-41 37-20-16,-16 58 20 15,10 45-31-15,26 47 23 16,20 34-29-16,20 23-27 16,1 14-63-16,25 18-105 15,13 25-348-15,31 4-1580 0</inkml:trace>
  <inkml:trace contextRef="#ctx0" brushRef="#br0" timeOffset="1366">3385 1097 1520 0,'0'0'245'15,"0"0"-80"-15,0 0 129 16,0 0-17-16,0 0-36 16,-81-145-38-16,36 123-82 15,-11 12-22-15,-13 10-72 16,-11 12 8-16,-3 43 4 16,1 19-30-16,10 17-9 15,21 0 13-15,22-9-13 0,22-12 6 16,7-19-6-16,28-14 0 15,19-18-10-15,15-16-16 16,9-3-16-16,6-32 12 16,-2-17 29-16,-6-10 0 15,-17 4 2-15,-12 7-1 16,-16 12 78-16,-16 18-13 16,-5 13 20-16,-3 5-22 15,0 2-36-15,0 27 8 16,0 14-35-16,0 11 0 15,6 2-11-15,8 0 5 16,11-5-51-16,29-13-116 16,-2-14-311-16,-1-17-246 0</inkml:trace>
  <inkml:trace contextRef="#ctx0" brushRef="#br0" timeOffset="1611">3616 497 2261 0,'0'0'490'15,"0"0"-420"-15,0 0 12 16,0 0 59-16,0 0 7 16,142 159-47-16,-67-81-42 0,5 17 7 15,-6 6-42 1,-12 11-18-16,-16 6 24 15,-23 5-22-15,-23 1-8 0,-8-1-17 16,-71 20-82-16,6-31-145 16,-1-23-700-16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2:47.7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910 228 1827 0,'0'0'281'0,"0"0"-161"16,0 0 81-16,0 0 6 15,0 0 5-15,-98-146-75 16,65 118-40-16,2 3 8 16,3 9-51-16,0 7-10 15,2 9 42-15,2 0-63 0,-6 50-11 16,-6 51-12-16,-2 73 0 15,5 66 24-15,12 28-24 16,15-12 1-16,6-31 25 16,0-41-25-16,13-15-1 15,1-34-10-15,-2-27 10 16,-2-27 0-16,-5-12 0 16,-2 6 0-16,-3 2 1 15,0 4-1-15,0-14 1 16,-24-11 13-16,-11-14 4 15,-9-7 40-15,-13-11-37 16,-6-11 2-16,-8-5 10 16,0-8-23-16,5 0 7 15,13 0-17-15,10 0-20 16,35-23-52-16,8-5-140 16,3-6-682-16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2:52.44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434 0 2114 0,'0'0'299'16,"0"0"-206"-16,0 0 19 15,0 0 94-15,0 0-43 16,0 0-32-16,0 0-81 15,-136 19 10-15,92 19-5 16,-10 18-28-16,0 16 43 16,7 15-44-16,6 3-10 0,11 4 7 15,14-6-22 1,16-8 8-16,0-16-9 0,31-16-1 16,16-16-11-16,12-21-18 15,12-11-14-15,7-30 0 16,-1-31 9-16,-8-17 35 15,-22-8 0-15,-20 1 18 16,-27 10 57-16,-7 11-27 16,-42 11-9-16,-20 7-18 15,-11 9-21-15,-18-22-57 16,18 11-470-16,19 0-1797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2:53.8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297 561 1633 0,'0'0'287'16,"0"0"-221"-16,0 0 10 15,0 0 73-15,0 0-1 16,0 0-68-16,-33 150-25 16,13-86-9-16,-11 11 9 15,-10 3-49-15,0 2-6 16,-1-8 24-16,6-10-24 15,10-14 0-15,11-16 0 0,3-16 2 16,12-8-2-16,0-8 0 16,0-8-39-16,12-32 11 15,21-22-61-15,19-44-2 16,23-47 10-16,14-34-15 16,-6 10 32-16,-19 33 29 15,-23 45 35-15,-12 32 96 16,4 0 105-16,-3 8-2 15,-4 12 23-15,-8 19-78 16,-9 26 4-16,0 2-55 16,0 24-50-16,8 32 45 15,4 21-34-15,4 19-16 16,-4 17-13-16,-4 2-24 0,-3 1 24 16,4-13-25-1,0-6-19-15,3-14-11 0,-3-11-82 16,5-9-68-16,-5-19-391 15,-8-18-334-15</inkml:trace>
  <inkml:trace contextRef="#ctx0" brushRef="#br0" timeOffset="170">336 893 2565 0,'0'0'305'0,"0"0"-232"16,0 0-67-16,0 0 10 0,270-3-16 16,-124-24-142-16,-7-4-615 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2:53.0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0 184 1778 0,'0'0'268'15,"0"0"-205"-15,0 0-28 16,0 0 5-16,0 0 46 16,0 0-6-16,118-139-12 15,-96 118 52-15,-8 4 75 16,-4 10-5-16,-8 7 13 16,-2 0-83-16,0 0-49 15,0 13-21-15,0 22-50 16,0 26-1-16,3 25 1 15,20 53-73-15,2-21-421 16,-1-22-891-16</inkml:trace>
  <inkml:trace contextRef="#ctx0" brushRef="#br0" timeOffset="1629">89 1644 2257 0,'0'0'315'16,"0"0"-276"-16,0 0-17 16,0 0-6-16,0 0 74 15,0 0 19-15,193-8-60 16,-131 8 5-16,-3 26 21 15,-13 15-40-15,-10 7-21 16,-18 11-8-16,-18 5 0 16,0 3-6-16,-10-3 0 0,-14-11-35 15,1-10 35-15,8-19-14 16,8-16-16-16,7-8-45 16,0-16-61-16,15-29-64 15,24-20-17-15,14-12 0 16,4-9 47-16,-1 6 73 15,-5 11 78-15,-15 16 19 16,-15 18 205-16,-10 21 129 16,-11 14 4-16,0 0-89 15,0 21-74-15,-21 30-88 16,-8 16 1-16,-4 13-31 16,3 3-16-16,12-6 10 15,13-7-50-15,5-13-1 16,12-12 0-16,27-10-37 0,14-17-55 15,45-18-87-15,-12-29-409 16,-12-12-334-16</inkml:trace>
  <inkml:trace contextRef="#ctx0" brushRef="#br0" timeOffset="1959">977 977 2357 0,'0'0'306'16,"0"0"-213"-16,0 0 95 0,0 0-49 15,0 0-45-15,169-106-56 16,-123 106-13 0,-8 20 44-16,-14 22-52 0,-22 14 3 15,-2 10 6-15,-26 4-19 16,-19-3 25-16,-2-11-32 15,5-17-3-15,12-11-3 16,15-15 6-16,9-10-1 16,6-3-11-16,0 0-14 15,16 0 25-15,19 0-20 16,10 0 15-16,11 0 6 16,3 0 0-16,28-3-24 15,-17-5-139-15,-10 1-556 0</inkml:trace>
  <inkml:trace contextRef="#ctx0" brushRef="#br0" timeOffset="2447">1857 1779 2097 0,'0'0'232'16,"0"0"-202"-16,0 0-7 15,0 0 108-15,175 59-20 16,-89-53-49-16,11-6-37 15,11 0-24-15,-1 0 13 16,-9-21-8-16,-15-3-5 16,-21-6 15-16,-19-1-16 15,-27-6 70-15,-16-6 70 16,-5-6-29-16,-34 1 22 16,-20 0-37-16,-13 4-20 15,-8 19 11-15,-5 14-39 16,-2 11 3-16,4 27 5 0,9 37-20 15,12 24 33-15,16 19-33 16,26 5-26-16,20-5 37 16,5-9-46-16,49-17 8 15,20-19-9-15,24-24-11 16,39-28-2-16,47-28-140 16,-29-26-169-16,-22-12-771 0</inkml:trace>
  <inkml:trace contextRef="#ctx0" brushRef="#br0" timeOffset="3190">2789 385 2036 0,'0'0'267'0,"0"0"-184"16,0 0-31-16,0 0 68 15,0 0-1-15,0 0-71 16,0 0-41-16,133-86 14 16,-79 86-12-16,0 3 48 0,-6 29-12 15,-9 8-36 1,-13 10-3-16,-14 7 5 16,-12-4-3-16,0-2 28 0,-30-5-36 15,-6-9 0-15,-2-8 22 16,2-7-21-16,10-9-1 15,5-2 3-15,8-6 3 16,11-2 16-16,2-3-22 16,0 0-4-16,0 0-7 15,18 0-25-15,8 5 22 16,12 8 13-16,1 5 2 16,0 10 5-16,-4 3-6 15,-7 9-3-15,-10-2 1 16,-15 3 2-16,-3 1 0 15,-10-1 10-15,-26-6-9 0,-8-6 55 16,-3-8-25-16,2-8-14 16,3-9 63-16,4-4-47 15,8 0-22-15,13-22-11 16,17-40-190-16,8 9-355 16,18-6-1585-16</inkml:trace>
  <inkml:trace contextRef="#ctx0" brushRef="#br0" timeOffset="3600">3500 701 2000 0,'0'0'278'16,"0"0"-158"-1,0 0 80-15,0 0 13 0,165 29-72 16,-140 1-48-16,-11 3-71 15,-14 12 33-15,0 4-54 16,-8 5-1-16,-19-3-19 16,-3-7-12-16,9-8-14 15,12-17-90-15,9-11-57 16,0-8-25-16,27-8 5 16,23-28 11-16,16-14 68 15,6-7 79-15,-5-4 40 16,-10 10 14-16,-19 11 86 15,-17 12 196-15,-11 14 80 16,-10 8-26-16,0 6-74 16,-3 3-105-16,-22 25-66 0,-4 16-35 15,-4 12-8-15,7 9 30 16,13-4-48-16,13-8-25 16,16-10-5-16,40-11-86 15,71-32-31-15,-7 0-335 16,-7-21-566-16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6:10.15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1006 607 998 0,'0'0'500'0,"0"0"-357"16,0 0 3-16,0 0 12 15,0 0 35-15,0 0-49 16,0 0-50-16,-10-24 37 15,10 24-27-15,0 0-31 0,0-4 33 16,0-2-48-16,0 0 0 16,0-7-22-16,-9-5-25 15,-6-8 29-15,-9 1-34 16,-8-2-6-16,-13 2 32 16,-6 0-31-16,-11 7-2 15,-10 12 1-15,-8 6 0 16,-5 0 4-16,-13 34-4 15,-1 22-2-15,1 13-13 16,17 8 5-16,10 5 9 16,27 2-8-16,23-5-3 15,21-8 2-15,0-7 4 16,35-7-13-16,21-7 18 0,8-6-31 16,10-8 17-1,1-4-1-15,5-4-14 0,-2 1 30 16,-4-5-29-16,-5 0 29 15,-7 5-9-15,-11-2 9 16,-12 1-22-16,-15 3-2 16,-18 4-7-16,-6-1 31 15,-3-3-8-15,-35 0 8 16,-14-3 22-16,-7-10-13 16,-6-3 49-16,2-10-23 15,2-5-10-15,2 0 26 16,3-9-27-16,11-14-5 15,5 0-2-15,15 2-17 16,12 0-12-16,22-4-121 16,30 5-195-16,12 0-285 0</inkml:trace>
  <inkml:trace contextRef="#ctx0" brushRef="#br0" timeOffset="1541">1548 1073 1644 0,'0'0'280'0,"0"0"-141"16,0 0 60-16,0 0 10 15,0 0-38-15,0 0-36 16,-211-118-50-16,163 118 3 16,0 0-40-16,-3 15-20 15,3 22 3-15,3 16-23 16,7 11-8-16,10 4 0 16,11 2-6-16,9-1 6 15,8-7 0-15,5-7 0 16,25-13-21-16,15-15-87 15,11-14-17-15,5-13-9 16,7-10-5-16,3-29 17 0,-6-12 7 16,-7-8 32-16,-13 3 77 15,-13 8 6-15,-11 6 8 16,-12 11 89-16,-5 15 53 16,-4 10-4-16,0 6-45 15,0 0-62-15,0 26-18 16,0 10-21-16,11 10-1 15,2-2 1-15,4-3-6 16,7-10 6-16,8-12-33 16,-1-10-40-16,2-9 55 15,6 0-17-15,-4-25 14 16,-2-12 15-16,-1-7 6 16,-4 4 1-16,-4 5-1 15,-7 14 1-15,-4 9 4 16,-5 12-5-16,2 2 0 0,1 29 25 15,-5 13-6-15,1 4-1 16,-4-3-18-16,2-4 0 16,-5-10 10-16,0-9-10 15,0-11 0-15,0-11 8 16,0 0 30-16,0-2 13 16,0-29-49-16,0-9 4 15,0-10 9-15,0-3-15 16,6-3 0-16,18 4 4 15,11 11-4-15,-1 14-6 16,1 15-6-16,-1 12 4 16,-2 3-7-16,-8 33 15 0,-4 14-4 15,-4 7 3-15,-4-2 1 16,-9-3-6-16,-3-11-3 16,0-10 9-16,0-16-2 15,0-12 14-15,0-3-12 16,0-7 31-16,0-24-30 15,0-11-2-15,0-11-6 16,11-7 7-16,13 1 1 16,3 4-1-16,12 2-9 15,1 13 8-15,1 9-9 16,4 12 10-16,-6 16-15 16,-4 3 15-16,-5 13 25 15,1 32-25-15,1 14 27 16,-5 11 7-16,3 10-7 15,-1-2-12-15,-2-4-14 0,0-10 0 16,5-13 10-16,2-17-11 16,8-15-54-16,-1-16-1 15,1-3-48-15,6-16-28 16,-3-24-51-16,-4-11 18 16,-2-1 53-16,-6-4 46 15,-9-2 47-15,-3 6 18 16,-3-2 34-16,-9 8 80 15,3 4 80-15,-9 12-18 16,0 8 18-16,-3 9-42 16,0 8-33-16,0 5-5 15,0 0-47-15,0 5-31 16,0 33-18-16,3 21 18 0,-3 25 36 16,0 22-33-16,0 41-38 15,0 47 31-15,0 38-19 16,0 5 2-16,3-45-15 15,-3-54 0-15,5-60-1 16,-2-27 1-16,4-1-8 16,-1-10 7-16,2-6 1 15,-5-18-12-15,1-16-5 16,-4 0 16-16,3-23-22 16,-3-28 16-16,3-27-21 15,-3-22 27-15,0-20-23 16,0-36 10-16,-6-43 5 0,-15-39 5 15,3 14-7-15,9 44-11 16,9 60 13 0,0 49-3-16,0 9 13 0,20 7-1 15,8 13 7-15,10 22-6 16,7 20 38-16,6 0-38 16,8 38 4-16,-4 14 32 15,1 15-37-15,-15 6 13 16,-10 11-13-16,-17 0 1 15,-14 3 18-15,-5 0-19 16,-32-13-23-16,-11-9 17 16,-8-19 6-16,5-17-9 15,6-20-24-15,10-9-60 16,22-53-154-16,5-9-502 0,8-6-766 16</inkml:trace>
  <inkml:trace contextRef="#ctx0" brushRef="#br0" timeOffset="2269">3746 1253 1898 0,'0'0'311'0,"0"0"-264"0,0 0-13 16,0 0 37-16,0 0-25 15,182-77-10-15,-92 26-36 16,7-8 0-16,-1-11-1 16,-6-5 11-16,-7-12-12 15,-11-6 2-15,-13-10 0 16,-14-8 6-16,-11-10-6 15,-13 6 0-15,-13 7 23 16,-8 20 137-16,-4 30 72 16,-34 23-75-16,-15 29-33 15,-8 6-10-15,-7 53-94 16,-6 30-19-16,8 25 36 16,12 14-37-16,16 8 7 0,13 5-7 15,19-3 0-15,6 2 14 16,0-3-14-16,3-7 0 15,15-10-5-15,6-14 5 16,3-16-20-16,12-16-28 16,12-19-2-16,8-20 49 15,13-17-33-15,11-12-3 16,7-6 37-16,3-29-18 16,6-11 5-16,2-10-5 15,-5-6 6-15,-10-2-5 16,-17-2 17-16,-19 2 0 15,-23 7 5-15,-18 4-5 0,-9 4 54 16,0 10 8-16,-33 10 19 16,-17 6 22-1,-4 13-46-15,-6 10-23 0,0 0 37 16,0 25-49-16,9 29 5 16,10 10-21-16,9 20 3 15,16 4 21-15,16 5-30 16,0-7 0-16,24-11-10 15,27-10 10-15,21-22-24 16,14-16-11-16,18-20 2 16,7-7 21-16,36-36-78 15,-29-14-137-15,-25 3-589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2:25.37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788 221 1662 0,'0'0'320'15,"0"0"-158"-15,0 0 6 16,0 0 13-16,0 0 23 16,0 0-70-16,0 0 34 0,-113-165-89 15,68 143-7-15,-6 2 21 16,-5 9-50-16,-13 11-18 16,-3 0-24-16,-5 37 5 15,2 28 22-15,6 25-28 16,3 47 0-16,15 44 4 15,22-8-4-15,16-15 0 16,13-24 0-16,4-36 0 16,23 1-9-16,8 2 9 15,10-21 0-15,6-20-9 0,15-23-5 16,6-21 2-16,17-16-27 16,15-18-44-16,16-46 59 15,12-18-69-15,7-21 19 16,5-13 30-16,-2-4-24 15,-4-4-6-15,-15-4 13 16,-12 6 27-16,-25 8 22 16,-27 14 15-16,-28 16-3 15,-23 16 97-15,-8 19 33 16,-18 16 18-16,-27 10-19 16,-11 11-26-16,-9 12 0 15,-7 6-76-15,0 36-12 16,3 27 11-16,10 15-26 15,14 19 1-15,18 10-1 16,12 11 0-16,12-5-6 0,3 0-15 16,0-7-22-16,14-8-16 15,7-13-33-15,-8-16 15 16,1-19 10-16,-4-22-27 16,1-19 47-16,2-15-25 15,1-1 39-15,4-45 32 16,6-9-19-16,3-14-5 15,12-5 10-15,2 2 15 16,4 10-12-16,3 14 12 16,-3 16 0-16,-4 22 19 15,4 10 2-15,-3 10 21 16,-9 33-17-16,-5 14 19 16,-8 12 5-16,-8 1-41 0,-9-5-7 15,0-2 15-15,0-14-16 16,5-12-55-16,8-12-212 15,2-12-349-15,-1-13-256 16</inkml:trace>
  <inkml:trace contextRef="#ctx0" brushRef="#br0" timeOffset="821">2541 950 2002 0,'0'0'376'0,"0"0"-165"16,0 0 20-16,0 0-2 0,0 0-72 15,-210-11-52-15,159 44-57 16,1 13 3-16,13 16-51 16,20 6 0-16,14 1 0 15,3-1-14-15,27-8-40 16,24-18-97-16,5-17-64 15,2-18-14-15,-2-7 9 16,-12-9-47-16,-10-26 152 16,-8-5 115-16,-17-3 17 15,-2 10 193-15,-7 11-11 16,0 8 79-16,0 8-121 0,0 6-66 16,0 0-58-1,11 0-33-15,6 6-24 16,11 12 4-16,10-4-59 15,-1-10-5-15,8-4-29 0,-1 0 59 16,-2-22 32-16,-7-13-11 16,-8-5 25-16,-12-4 8 15,-9 2 41-15,-3 3 83 16,-3 9-23-16,0 7 17 16,0 7 14-16,0 14-25 15,0 2-52-15,0 0-24 16,0 24-30-16,0 35 27 15,0 31-26-15,7 54 4 16,11 51 12-16,9 53-6 16,8 13 30-16,0-16-12 0,-4-56-17 15,-11-62 11-15,-2-36-24 16,-5-27 0-16,-2-4 10 16,-1-10-9-16,-7-10-1 15,-3-27 0-15,0-13 12 16,0-19 26-16,-7-43-38 15,-13-24-1-15,-8-56 1 16,-7-52 8-16,2-65-8 16,-6-20-30-16,12 18-1 15,9 63 29-15,18 80-29 16,0 56 17-16,0 29 13 16,18 7-15-16,12 6-2 15,15 11 6-15,8 9 12 16,1 0-8-16,6 16 8 15,-9 18 0-15,-10 7 1 0,-13 9 0 16,-22 5-1-16,-6 14 0 16,-24-1 0-16,-30 3-1 15,-12-2-90-15,4-14-137 16,-4-11-278-16,21-16-239 16,18-21-1079-16</inkml:trace>
  <inkml:trace contextRef="#ctx0" brushRef="#br0" timeOffset="1340">4359 534 2292 0,'0'0'367'16,"0"0"-181"-16,0 0 4 15,0 0 12-15,0 0-55 16,-213-174-56-16,171 165-40 16,1 9 17-16,10 3-68 15,7 37 0-15,7 26 0 16,13 20 0-16,4 15 0 16,10-1-24-16,35 1-4 15,14-10 13-15,10-14-45 16,6-7 22-16,2-8 26 0,1-2 3 15,-1-4 9 1,-11-1-6-16,-15-5 6 0,-27 0 10 16,-24 3 5-16,0-4-11 15,-51 7 22-15,-26-7-13 16,-10-5 2-16,-2-9 4 16,-1-20-18-16,15-15 15 15,13-3-16-15,17-47-9 16,18-25 1-16,20-26-23 15,7-24 13-15,34-11-3 16,31-8 21-16,15 6-1 16,7 10-2-16,-6 19-4 15,-12 25 7-15,-19 22 0 0,-23 21 0 16,-17 23 15 0,-10 11-15-16,-13 14-10 0,-26 27-335 15,-9 5-825-15</inkml:trace>
  <inkml:trace contextRef="#ctx0" brushRef="#br0" timeOffset="1931">812 2292 2023 0,'0'0'321'0,"0"0"-184"16,0 0-29-16,0 0 61 0,0 0-25 15,0 0-46 1,0 0 3-16,173-57 13 0,-80 48-48 16,17 0-27-16,46 9 21 15,58 0-15-15,72 0-21 16,28 0 28-16,3 9-4 15,-19 4 17-15,-47 3-58 16,-6-3-1-16,-10 4 11 16,-11-1 4-16,-9-3-14 15,-39-8-6-15,-36 1-1 16,-36-6 18-16,-19 3-3 16,6-3-13-16,-1 4 5 15,-12-4 8-15,-21 0 0 16,-27 0 3-16,-12 0 9 15,-12 0 23-15,-6 0-25 0,0 0 25 16,0 0-25-16,-24-4-25 16,-6-10-30-16,-2-3-106 15,-2-1-115-15,5 3-478 16,16-1-1235-16</inkml:trace>
  <inkml:trace contextRef="#ctx0" brushRef="#br0" timeOffset="2216">6161 1034 2080 0,'0'0'359'0,"0"0"-343"16,0 0-15-16,0 0-2 16,0 0-28-16,0 0-460 15,0 0-992-15</inkml:trace>
  <inkml:trace contextRef="#ctx0" brushRef="#br0" timeOffset="2381">6298 1606 1687 0,'0'0'1149'15,"0"0"-939"-15,0 0-7 16,0 0 17-16,0 0-83 15,0 0-137-15,0 0-111 16,39-75-571-16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2:59.8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535 642 1758 0,'0'0'298'0,"0"0"-168"16,0 0 6-16,0 0 94 15,0 0 46-15,0 0-61 16,-66-139-112-16,37 126-34 16,-7 10-3-16,-10 3-45 15,-15 16-10-15,-7 28-11 16,-6 24 0-16,9 7-3 16,14 2 3-16,21-1-9 0,22-13 9 15,8-12-27 1,8-11 12-16,31-9-33 0,9-21-43 15,8-10 35-15,6 0-30 16,0-41 15-16,-2-15 43 16,-7-19 1-16,-11-12 20 15,-12-37 7-15,-12-28 0 16,-13 4 49-16,-2 21 14 16,-3 28 3-16,0 43 25 15,0 15 14-15,-3 9 35 16,-2 26-59-16,2 6-49 15,0 52-32-15,3 63 12 16,0 50-12-16,0 25 15 16,0-19-5-16,0-45-5 0,0-43-5 15,0-16-36-15,11 5 7 16,13-1-102-16,24-8-148 16,-9-26-404-16,-1-23-585 0</inkml:trace>
  <inkml:trace contextRef="#ctx0" brushRef="#br0" timeOffset="426">1029 570 2118 0,'0'0'337'0,"0"0"-263"15,0 0 33-15,0 0 95 16,0 0-59-16,190-3-65 15,-141 30-21-15,-6 8-6 0,-14 10-18 16,-19 13-27-16,-10 6 10 16,-13 6-16-16,-28-5-21 15,2-12-33-15,4-15 0 16,14-22 38-16,11-16-30 16,10 0-91-16,0-41-68 15,36-17-41-15,12-12 71 16,12-8 20-16,2 3 73 15,-6 14 82-15,-12 12 75 16,-11 18 167-16,-15 12-13 16,-9 14 45-16,-9 5-14 15,0 0-96-15,-9 24-88 16,-17 19-10-16,-10 18-21 0,3 16-15 16,7 2 23-16,14-4-53 15,12-8 0-15,15-16-12 16,41-15-55-16,21-17-34 15,65-19-140-15,-13-21-494 16,-14-17-647-16</inkml:trace>
  <inkml:trace contextRef="#ctx0" brushRef="#br0" timeOffset="618">2612 556 2572 0,'0'0'452'16,"0"0"-385"0,0 0 82-16,0 0-43 0,226-62-79 15,-135 52-27-15,14 3-41 16,28 7-150-16,-22 0-366 16,-31 0-551-16</inkml:trace>
  <inkml:trace contextRef="#ctx0" brushRef="#br0" timeOffset="791">2761 1102 2732 0,'0'0'367'0,"0"0"-275"0,0 0-61 15,0 0 14-15,229-30-45 16,-82 5-42-16,-16 7-425 15,-12 0-363-15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3:04.71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0 128 1980 0,'0'0'162'16,"0"0"-162"-16,0 0-311 16,0 0-1072-16</inkml:trace>
  <inkml:trace contextRef="#ctx0" brushRef="#br0" timeOffset="140">437 56 329 0,'0'0'1541'0,"0"0"-1325"0,0 0 78 16,0 0-65-16,0 0-171 16,0 0-58-16,167-34-269 15,-116 12-367-15</inkml:trace>
  <inkml:trace contextRef="#ctx0" brushRef="#br0" timeOffset="260">940 77 1832 0,'0'0'327'16,"0"0"-74"-16,0 0 4 16,0 0-257-16,0 0-184 15,0 0-2098-15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3:04.3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4141 2200 2572 0,'0'0'309'0,"0"0"-246"15,0 0-33-15,0 0 47 16,0 0-77-16,0 0-195 15,0 0-193-15,147-103-513 0</inkml:trace>
  <inkml:trace contextRef="#ctx0" brushRef="#br0" timeOffset="165">4717 2252 2277 0,'0'0'301'16,"0"0"-301"-16,0 0-73 15,0 0-189-15,0 0-714 0</inkml:trace>
  <inkml:trace contextRef="#ctx0" brushRef="#br0" timeOffset="-2039">1962 1972 1610 0,'0'0'286'0,"0"0"-206"15,0 0-63-15,0 0 83 16,0 0-21-16,0 0-42 16,0 18 41-16,0-7-48 15,0-1-30-15,0-4 22 16,0 0-14-16,15-4 1 16,1-2-8-16,-1 0 0 15,0 0 30-15,-4-6-30 16,-4-6 15-16,-7 1 72 15,0 0 22-15,0 3 3 16,-4 3 13-16,-7 2-65 16,-2 0-1-16,1 3-59 15,4 0 14-15,2 0-13 0,6 0-2 16,0 0-24-16,0 0-118 16,0 14-70-16,8 6-76 15,10-5-543-15</inkml:trace>
  <inkml:trace contextRef="#ctx0" brushRef="#br0" timeOffset="-1321">1859 2028 1582 0,'0'0'367'0,"0"0"-199"16,0 0 14-16,0 0 104 15,0 0-129-15,0 0-47 16,0 0-13-16,15 13-58 16,24-13 25-16,17 0 13 15,16 0-29-15,10 0 13 16,8 0-26-16,1-3-17 15,-1 1-11-15,-8-3 4 16,-10 2-22-16,-13 3 11 16,-11 0-63-16,-19 0-48 15,-11 0-176-15,-18 8-245 0,-2 5 6 16,-22 4-975-16</inkml:trace>
  <inkml:trace contextRef="#ctx0" brushRef="#br0" timeOffset="-871">1838 2244 696 0,'0'0'1489'16,"0"0"-1275"-16,0 0-98 15,0 0 70-15,0 0-11 16,0 0-74-16,0 0-66 16,104 0 29-16,-23 0-19 0,14 7-36 15,11-7 6 1,7 0-15-16,3 0 0 0,-3 0-106 15,26-14-260-15,-29-6-373 16,-23 3-1100-16</inkml:trace>
  <inkml:trace contextRef="#ctx0" brushRef="#br0" timeOffset="-584">2533 1756 2181 0,'0'0'542'16,"0"0"-449"-16,0 0-24 16,0 0 26-1,0 0-23-15,0 0 30 0,0 0-69 16,226 90-8-16,-128-35 2 16,6 4-19-16,-9 9 20 15,-12-4-28-15,-21 3 1 16,-23 0 9-16,-30 3-9 15,-9-1-1-15,-56 3 0 16,-27-2-30-16,-19-3-8 16,-14-8-85-16,-38-20-138 15,30-18-287-15,14-15-419 0</inkml:trace>
  <inkml:trace contextRef="#ctx0" brushRef="#br0" timeOffset="-333">1773 1627 1854 0,'0'0'205'15,"0"0"-174"-15,-187 184 54 16,124-90 136-16,19 8-19 15,26-1-86-15,18 1-55 16,15-6-19-16,36-5-42 16,22-8-33-16,73-14-138 0,-18-23-319 15,-1-20-495-15</inkml:trace>
  <inkml:trace contextRef="#ctx0" brushRef="#br0" timeOffset="1393">537 207 208 0,'0'0'1776'0,"0"0"-1531"15,0 0-181-15,0 0 4 16,0 0 161-16,0 200-44 16,0-96-91-16,-7 10-14 15,-1-2-26-15,3-5-3 16,-2-14-33-16,7-15-18 0,0-17 0 15,0-16-105-15,7-21-152 16,1-10-275-16,2-14-363 0</inkml:trace>
  <inkml:trace contextRef="#ctx0" brushRef="#br0" timeOffset="1685">124 768 1883 0,'0'0'315'16,"0"0"-223"-16,0 0-39 15,0 0 64-15,154 0-14 16,-79 0-75-16,5 0 2 16,0 0-20-16,1 4-8 0,-14 14 35 15,-7 7-22-15,-12 6 25 16,-15 9 20-16,-15 5-27 15,-13 9 12-15,-5-3 29 16,0-3-57-16,0-3 17 16,-12-9-34-16,4-9-41 15,5-12-92-15,3-15-161 16,0 0-254-16,0-15-425 0</inkml:trace>
  <inkml:trace contextRef="#ctx0" brushRef="#br0" timeOffset="1826">689 651 1809 0,'0'0'340'15,"0"0"-227"-15,0 0-113 0,0 0-7 16,0 0-243 0,0 0-149-16,0 0-1145 0</inkml:trace>
  <inkml:trace contextRef="#ctx0" brushRef="#br0" timeOffset="2571">1031 956 1058 0,'0'0'507'0,"0"0"-439"16,0 0-24-16,0 0 16 0,0 0 17 16,0 0-59-1,0 0 60-15,31 110 50 16,-31-124-75-16,0-15 0 0,0-14-34 15,0-6 11-15,10 2 85 16,13 1-73-16,8 6 4 16,-2 10 32-16,-2 13 19 15,-6 11 26-15,0 6-12 16,-1 0-25-16,-2 21 1 16,0 11-57-16,0 8-21 15,0 6-9-15,-4 1 2 16,1-1-4-16,0-8-29 15,-7-9-125-15,5-11 77 16,-1-6 33-16,-4-12-51 16,5 0-34-16,5-16 79 0,2-23 52 15,9-11-38-15,7-12-1 16,5-7 38-16,10-3-14 16,3-2 7-16,0-2 8 15,-2 7 0-15,-9 7 27 16,-11 6 13-16,-14 10 109 15,-9 15 32-15,-9 6 33 16,0 9-48-16,-4 8-42 16,-19 5-44-16,-6 3-22 15,-4 0-46-15,0 11-5 16,-3 19 19-16,4 11-26 16,7 8 0-16,5 8 0 15,11 2 1-15,9 0-18 16,0-3 1-16,0-5-26 15,9-4 8-15,6-9-17 0,0-5-3 16,0-7 1-16,-1-9-7 16,4-13 32-16,0-4-39 15,2 0 1-15,11 0 49 16,-1-8 5-16,2-5 12 16,4 5-1-16,-3 5 1 15,-4 3 103-15,1 0-67 16,-1 28 7-16,-2 3 30 15,-6 9-22-15,0 5 3 16,-6-1-21-16,-4-4-22 16,-1-8 5-16,-5-5-10 0,2-12-12 15,-4-7-18-15,-1-8-64 16,11-22-37-16,-5-15-182 16,-2-8-464-16</inkml:trace>
  <inkml:trace contextRef="#ctx0" brushRef="#br0" timeOffset="2765">780 213 2693 0,'0'0'256'0,"0"0"-256"15,167-38-5-15,-3-23-1 16,-22 2-332-16,-17 4-1435 0</inkml:trace>
  <inkml:trace contextRef="#ctx0" brushRef="#br0" timeOffset="3463">3050 287 1813 0,'0'0'360'0,"0"0"-252"15,0 0-107-15,0 0 126 16,-17 220 22-16,5-116-48 16,6 0-28-16,-1-2-43 15,7-16-15-15,0-14-14 16,0-16-1-16,13-13 0 16,2-17-106-16,-1-18-193 15,-2-5-248-15,-9-3-1087 0</inkml:trace>
  <inkml:trace contextRef="#ctx0" brushRef="#br0" timeOffset="3642">2671 752 2104 0,'0'0'287'0,"0"0"-228"0,0 0 32 16,0 0 89-16,0 0-40 15,193 0-70-15,-98-1-70 16,56-8-34-16,-24 1-212 16,-17 0-490-16</inkml:trace>
  <inkml:trace contextRef="#ctx0" brushRef="#br0" timeOffset="4498">3674 790 2221 0,'0'0'352'0,"0"0"-190"16,0 0 35-16,0 0-2 15,0 0-54-15,-170-59-98 16,135 59-32-16,3 14 15 0,1 17-26 15,8 12 0 1,8 6-12-16,12 7-72 0,3-5 12 16,13-3-48-16,21-13-68 15,9-15 40-15,6-11-39 16,2-9 11-16,3-9 55 16,-10-22-6-16,-2-9 76 15,-12 2 26-15,-12 10 25 16,-13 8 123-16,-2 12 106 15,-3 8-4-15,0 0-59 16,0 5-124-16,0 22-21 16,0 8-21-16,0 4-6 15,0 2 6-15,12-9-72 16,17-11-19-16,4-7-16 16,0-14-16-16,3 0 72 15,0-14 5-15,-7-15 18 16,-5-6 28-16,-7 1 10 0,-4 1 61 15,-8 9 23-15,-2 11 50 16,-3 10 38-16,0 3-57 16,0 0-62-16,0 16-63 15,4 14-16-15,10 5 9 16,7 4-38-16,9-4-76 16,6-7 21-16,8-16-51 15,7-7 7-15,-1-5 75 16,-2 0-23-16,-10-23 64 15,-7-4 28-15,-11-5 25 16,-9-3 86-16,-4 6 58 0,-7 2 34 16,0 6 10-16,0 7-50 15,0 7-17-15,0 1-48 16,-7 6-50-16,7 0-28 16,-2 21-20-16,2 27-15 15,0 22 15-15,0 18 0 16,0 16 15-16,0 14-15 15,5 2 0-15,13-2 35 16,3-11-35-16,-6-19-1 16,-5-21 1-16,-8-19 0 15,-2-15 9-15,-2-20-8 16,-29-13-1-16,-5 0 33 0,-5-21-23 16,0-22 7-1,8-13-10-15,12-12-6 0,15-7-1 16,6-1-15-16,60-34-99 15,2 22-180-15,4 12-764 0</inkml:trace>
  <inkml:trace contextRef="#ctx0" brushRef="#br0" timeOffset="5093">350 3007 1850 0,'0'0'317'0,"0"0"-209"16,0 152 110-16,0-53 41 16,0 17-105-16,-10 0-63 0,-1 0-37 15,6-12-38 1,5-16 14-16,0-16-30 0,0-24-52 16,23-19-80-1,16-29-156-15,-8-3-276 0,-6-23-410 0</inkml:trace>
  <inkml:trace contextRef="#ctx0" brushRef="#br0" timeOffset="5822">0 3451 1927 0,'0'0'240'0,"0"0"-98"0,0 0-19 15,211 15 26-15,-123-17-61 16,7-18-33-16,-3 3-10 16,-9 6-4-16,-17 11-15 15,-19 0 4-15,-17 15 2 16,-17 26-5-16,-13 10-4 16,0 8-14-16,0 7 19 15,0-1-10-15,0-10-16 16,0-10 16-16,16-10-18 15,20-15-36-15,7-16-23 16,6-4-59-16,8-10 44 16,-3-25-7-16,-3-7 44 15,-10-4 21-15,-15 3-1 0,-11 11 17 16,-9 7 55-16,-6 15 36 16,0 8 73-16,0 2-53 15,0 0-87-15,0 12-18 16,-3 18-6-16,3 3 0 15,0-1-22-15,6-8-80 16,18-8 29-16,0-11 6 16,5-5 31-16,1 0 7 15,0-11-18-15,-6-13 14 16,-1-3 21-16,-2 2 6 16,-3 5-1-16,-6 12 7 15,-3 8 0-15,-4 3 0 16,-5 26 15-16,0 9-4 15,0 4-2-15,0-5-7 16,0-4-1-16,0-11-1 0,-3-12 0 16,1-10 3-16,-1 0 21 15,3-6 16-15,0-22-23 16,0-16-17-16,0-4 15 16,18-5-15-16,8 2-11 15,10 3 11-15,0 14 1 16,5 9 7-16,0 14 23 15,-2 11 102-15,-3 0-40 16,-9 32-60-16,-9 9 7 16,-7 4-19-16,-8 6-9 15,1-6 9-15,-4-4-21 16,0-7-51-16,6-9-148 0,-1-10-267 16,10-9-388-16</inkml:trace>
  <inkml:trace contextRef="#ctx0" brushRef="#br0" timeOffset="6288">2123 3568 2206 0,'0'0'524'16,"0"0"-439"-16,0 0 71 15,0 0 19-15,-172 71-21 16,134-26-106-16,14-3-48 15,15-6 0-15,9-6-13 0,12-11-68 16,24-11-46-16,11-8-75 16,1-6 33-16,-4-25 1 15,-3-7 76-15,-10-3 92 16,-11 5 16-16,-5 6 97 16,-6 9 42-16,-6 11 29 15,-3 7 46-15,0 3-101 16,0 5-78-16,0 31-21 15,0 22-24-15,0 19 9 16,2 16-3-16,8 17-11 16,8 8 11-16,2 2-1 15,1-7-10-15,0-11 12 16,-9-20-13-16,-9-15 11 0,-3-20-5 16,-12-11 1-1,-21-15 29-15,-12-15-28 0,-1-6-8 16,-3-16 20-16,8-27-14 15,11-10-6-15,12-18-12 16,15-3-35-16,3-12-14 16,15-48-180-16,11 23-400 15,-4 7-941-15</inkml:trace>
  <inkml:trace contextRef="#ctx0" brushRef="#br0" timeOffset="6521">897 3338 2290 0,'0'0'318'0,"0"0"-263"15,0 0-39-15,0 0 91 16,196-27 7-16,-158 27-50 15,-14 22-64-15,-12 13-64 16,-12 28-87-16,-30-9-459 16,-3-9-1286-16</inkml:trace>
  <inkml:trace contextRef="#ctx0" brushRef="#br0" timeOffset="6686">1360 3002 2400 0,'0'0'280'0,"0"0"-216"15,0 0-45-15,273 47-19 16,-163-18-274-16,-6-4-682 0</inkml:trace>
  <inkml:trace contextRef="#ctx0" brushRef="#br0" timeOffset="7215">3208 3223 2417 0,'0'0'557'0,"0"0"-557"16,0 0-139-16,0 0 139 16,-7 163 115-16,7-72-78 0,0 10-23 15,4 5 10 1,2-3-24-16,-1-10-9 0,-2-12-63 15,-3-25-55-15,0-24 75 16,0-20 19-16,0-12 33 16,0-8 12-16,0-34-11 15,7-8 0-15,4-9-1 16,7 1 0-16,5 4 1 16,8 11-1-16,2 11 0 15,-2 13 8-15,2 15 7 16,-2 4 44-16,-8 4 7 15,-2 26-24-15,-11 6 0 16,-8 8-42-16,-2 7 0 16,-7 2 24-16,-24-2 3 0,-15-2-9 15,-6-12 24-15,-2-8-15 16,-2-16 22-16,2-10-49 16,13-3-67-16,20-54-138 15,11-7-501-15,10-6-1341 0</inkml:trace>
  <inkml:trace contextRef="#ctx0" brushRef="#br0" timeOffset="8089">3635 3608 2034 0,'0'0'288'15,"0"0"-129"-15,0 0 92 16,36 174-49-16,-12-115-127 15,3-6-34-15,9-8-41 0,8-9-25 16,3-17-21-16,4-17-38 16,0-2-38-16,-4-19-81 15,-3-15 35-15,-8-10 81 16,-9 7 38-16,-12 2 49 16,-6 14 88-16,-9 7 84 15,0 14 22-15,0 0-46 16,-3 8-96-16,-10 21-18 15,5 12-26-15,5 2-1 16,3-5-7-16,0-7-56 16,9-10-23-16,17-13-6 15,7-8-40-15,8 0-31 16,8-21 96-16,-3-15 38 0,-3-5-86 16,-4-2 31-1,-13 2 71-15,-5 8 6 0,-9 11 57 16,-7 9 81-16,-5 13 92 15,0 0-105-15,0 15-79 16,0 22 10-16,-8 7 23 16,4 1-58-16,4 4-20 15,0-6 6-15,25-7-1 16,16-5-12-16,3-16-56 16,0-13 25-16,-5-2-20 15,-3 0-38-15,-9-8 44 16,-6-8 51-16,-10 0 0 0,-7 1 34 15,-4-5 24-15,0 2-6 16,-12-3 48-16,-9-6-28 16,-2 0-42-16,-2-3 3 15,1 1-22-15,4 3 9 16,5 4 6-16,4 6-7 16,1 3 37-16,4 5-35 15,1 3-14-15,5 2-1 16,0 3-6-16,0 0-28 15,14 0-7-15,16 0-14 16,11 12 4-16,3 0-88 16,7 2 19-16,6 1 1 15,2-1-25-15,3-1 26 0,7-3 94 16,-4-4 18-16,-9-3 82 16,-13-3-60-16,-19 0 65 15,-22 0 63-15,-2 2 35 16,-5 4-40-16,-26-1-43 15,-4 3 2-15,-4 8-12 16,0 3-41-16,11 3-6 16,3 7-18-16,14 1-21 15,8-1 8-15,3 1-14 16,3-7-29-16,23-4-4 16,7-11-54-16,6-8-109 15,-6-6-286-15,-13-15-400 0</inkml:trace>
  <inkml:trace contextRef="#ctx0" brushRef="#br0" timeOffset="8306">4435 3582 2286 0,'0'0'366'16,"0"0"-292"-16,0 0 34 15,0 0 83-15,0 0-77 16,166 7-48-16,-134 20-66 16,-17 5 0-16,-15 8-36 15,-38 19-162-15,-22-6-487 16,-7-9-777-16</inkml:trace>
  <inkml:trace contextRef="#ctx0" brushRef="#br0" timeOffset="8469">4098 3472 2125 0,'0'0'359'0,"0"0"-165"16,0 0 16-16,0 0-50 16,162 47-91-16,-139-8-69 15,-13 14-39-15,-10-8-285 16,0-7-482-16</inkml:trace>
  <inkml:trace contextRef="#ctx0" brushRef="#br0" timeOffset="8582">4612 3325 2448 0,'0'0'513'16,"0"0"-436"-16,226-239-77 16,-118 135-74-16,-10 8-528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3:28.2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1005 1201 1840 0,'0'0'308'0,"0"0"-162"16,0 0 28-16,0 0 49 15,0 0-33-15,-179-89-86 16,129 89-29-16,-1 24-45 16,-3 32 27-16,8 43 1 15,0 54-19-15,17 53 6 0,9 15-28 16,13-7-16-16,7-45-2 16,0-56 10-16,0-31-9 15,0-14 1-15,9 4 5 16,-3 1 12-16,-6 5 3 15,0-19-6-15,-8-8 0 16,-31-10-15-16,-15-7 27 16,-11-7-27-16,-9-5 0 15,-10-7 8-15,7-4-8 16,9-6-12-16,14-5-65 16,39 0-180-16,15-5-481 15,0-11-1459-15</inkml:trace>
  <inkml:trace contextRef="#ctx0" brushRef="#br0" timeOffset="322">1343 3070 2789 0,'0'0'308'0,"0"0"-241"15,0 0-46-15,0 0 96 16,-181 181 21-16,142-109-84 16,19 6-48-16,17-2 23 15,3-2-29-15,44-22-18 16,31-16 12-16,22-27-6 0,14-9 4 16,-1-39-17-16,-15-19 13 15,-22-16 11-15,-30 0 2 16,-32-3 5-16,-11 2 20 15,-44 11-13-15,-34 8 13 16,-19 10-26-16,-58 1-66 16,27 13-169-16,18 1-779 0</inkml:trace>
  <inkml:trace contextRef="#ctx0" brushRef="#br0" timeOffset="759">1136 192 2002 0,'0'0'249'0,"0"0"-187"16,0 0 23-16,0 0 106 16,183-35-12-16,-106 22-98 15,16 5-66-15,5 1 19 16,-3 7-34-16,-6 0-1 16,-12 0-99-16,-30 10-170 15,-19 7-277-15,-23-2-940 0</inkml:trace>
  <inkml:trace contextRef="#ctx0" brushRef="#br0" timeOffset="958">1515 164 1989 0,'0'0'340'16,"0"0"-224"-16,0 0 18 15,0 0 121-15,0 0-67 16,-68 200-71-16,53-123-78 15,-3-2-30-15,3-2-9 16,4-10-18-16,8-8-36 16,3-16-197-16,3-11-106 15,18-21-296-15</inkml:trace>
  <inkml:trace contextRef="#ctx0" brushRef="#br0" timeOffset="1142">1768 270 2140 0,'0'0'299'16,"0"0"-201"-16,0 0 136 15,0 0 0-15,-41 171-72 16,19-99-111-16,5 6-44 16,0 2-7-16,4-2-72 15,13 7-158-15,0-18-141 16,0-19-528-16</inkml:trace>
  <inkml:trace contextRef="#ctx0" brushRef="#br0" timeOffset="1410">2493 0 912 0,'0'0'1516'0,"0"0"-1362"16,-45 136-67-16,19-50 156 15,-5 13-25-15,0 10-104 16,-2 7-76-16,-3-5 15 16,7-4-41-16,4-10-12 0,7-17-41 15,13-19-104-15,5-17-163 16,0-20-412-16,0-19-1188 15</inkml:trace>
  <inkml:trace contextRef="#ctx0" brushRef="#br0" timeOffset="1687">2615 238 2196 0,'0'0'290'15,"0"0"-160"-15,0 0 36 16,169-71 24-16,-107 71-52 16,1 0-56-16,-10 28-4 0,-8 17-45 15,-21 20 9-15,-24 12 3 16,-3 15-21-16,-45-2 7 16,-17-2-13-16,-1-10-17 15,13-19 17-15,15-19-18 16,20-13-1-16,18-14-7 15,14-5-14-15,42-8-35 16,82 0-142-16,-14-20-313 16,1-3-820-16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3:27.11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553 202 992 0,'0'0'185'0,"0"0"-68"0,0 0 159 16,0 0-34-16,0 0-35 15,0 0-16-15,0 0-45 16,-14 6 1-16,14 5 8 15,0 7-37-15,0 22-54 16,0 46 90-16,0 47-30 16,-7 41-36-16,-8-5-29 15,1-36-16-15,4-38 12 16,8-33-55-16,2 3 0 0,0 1-18 16,0-4-66-1,23-19-143-15,-2-22-406 0,-1-13-685 16</inkml:trace>
  <inkml:trace contextRef="#ctx0" brushRef="#br0" timeOffset="570">0 196 2183 0,'0'0'330'15,"0"0"-220"-15,0 0 64 16,0 0 0-16,0 0-88 16,0 0-62-16,154-154-18 15,-59 130 24-15,16 8-30 0,2 14 0 16,-3 2 27-16,-4 12-26 16,-11 23 11-16,-14 10-12 15,-16 8 1-15,-23 4 7 16,-22 1-8-16,-20 5 0 15,0-2 0-15,-26-2 0 16,-18-2 1-16,-10-13 7 16,0-6-2-16,8-12 6 15,3-7-11-15,14-9-1 16,14-6 13-16,9-4-13 16,6 0 0-16,0 2-9 0,29 4 7 15,17 5-11 1,6 4 13-16,14 12-23 0,6 10 13 15,-2 9-4-15,5 13 14 16,-9 8 0-16,-7 5 0 16,-15 5-2-16,-21-1 4 15,-16-8-2-15,-7-5 16 16,-30-12-14-16,-21-12 43 16,-14-12-11-16,-15-8 4 15,-9-14 24-15,-9-5-17 16,3 0-18-16,8-20 8 15,14-5-5-15,16-11 15 16,12 2-45-16,19 1-4 0,11 2-2 16,17-17-100-1,31 10-180-15,9 3-573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3:26.2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160 42 1560 0,'0'0'239'16,"0"0"-73"-16,0 0-39 16,0 0 46-16,0 0 6 15,0 0 20-15,0 0-59 16,-120-42-29-16,120 47-54 0,0 27-57 16,0 20 12-1,0 54 13-15,0 43 11 0,-3 39 28 16,-8-11-53-16,-1-38-1 15,2-43-9-15,7-37 0 16,3-4 23-16,0-3-24 16,0-14 0-16,0-15 13 15,0-15-12-15,0-8-1 16,0 0 21-16,0-8 12 16,7-21 46-16,4-17-74 15,10-10 1-15,4-3 6 16,4 5-12-16,4 13-2 15,5 10 1-15,1 18-19 0,5 13 11 16,4 0-9-16,-1 26-13 16,-6 11 31-16,-2 10-12 15,-9 0 3-15,-9 7 9 16,-11-1 0-16,-10-1 13 16,0-5-13-16,-22-9 0 15,-13-9 12-15,-13-10-11 16,-3-11 13-16,-2-8-5 15,0 0-8-15,4-10 23 16,8-17-24-16,8-11-42 16,25-49-135-16,8 8-400 15,0 0-361-15</inkml:trace>
  <inkml:trace contextRef="#ctx0" brushRef="#br0" timeOffset="308">581 5 2293 0,'0'0'250'16,"0"0"-119"-16,0 0-97 16,0 0 51-16,0 0 45 15,0 0-33-15,184 171 8 16,-103-69-54-16,7 31-42 0,2 31 55 15,-23-15-35 1,-16-15-20-16,-27-22 0 0,-20-26 1 16,-4 6 9-16,-4 5-19 15,-31-13-22-15,-10-16 14 16,-5-13-50-16,5-18-23 16,9-15-49-16,18-22-136 15,12-12-327-15,6-19-890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3:33.98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583 904 2119 0,'0'0'376'15,"0"0"-261"-15,0 0 32 16,0 0 76-16,-159-140-81 15,100 124-66-15,-8 14-29 16,-5 2-47-16,0 18 36 16,7 23-36-16,14 12 1 15,25 12-1-15,17 4 0 16,9 3-6-16,30 1-18 16,24-5-19-16,16-3 29 0,11-6-38 15,2-9 19-15,2 0 25 16,-6-11-7-16,-9-2 5 15,-13-1 9-15,-21-5 1 16,-24-1 11-16,-12 2-11 16,-41 0 0-16,-34-1 24 15,-14-3-24-15,-9-5 6 16,0-9-6-16,14-8 6 16,16-6-12-16,27 0-45 15,41-54-207-15,0 1-429 16,39-6-1261-16</inkml:trace>
  <inkml:trace contextRef="#ctx0" brushRef="#br0" timeOffset="187">981 1009 136 0,'0'0'2071'0,"0"0"-1837"15,0 0-69-15,0 196 78 16,-10-115-33-16,2-3-78 15,1-8-64-15,5-7-23 16,2-12-45-16,0-13-41 16,0-17-106-16,0-9-460 15,0-12-412-15</inkml:trace>
  <inkml:trace contextRef="#ctx0" brushRef="#br0" timeOffset="340">925 783 2181 0,'0'0'355'0,"0"0"-213"15,0 0-111-15,0 0-31 16,0 0-304-16,0 0-751 0</inkml:trace>
  <inkml:trace contextRef="#ctx0" brushRef="#br0" timeOffset="739">1328 1134 2094 0,'0'0'328'0,"0"0"-190"15,0 0 9-15,6 185-6 16,4-125-92-16,1 3 14 15,-2-16-53-15,-3-9-10 16,-4-11-4-16,-2-17-90 16,0-10 52-16,0 0 25 15,0-23-26-15,0-21 30 16,6-15-8-16,9-9 21 0,9-10-2 16,11 3 4-1,7 8 25-15,3 16-10 0,-1 16 30 16,0 19 69-16,-5 16-24 15,-3 12-1-15,-6 32 9 16,-4 20-35-16,-1 12 24 16,-4 3-36-16,-3 2-53 15,-5-12 27-15,-3-10-27 16,-2-17-1-16,-1-12-67 16,-1-15-90-16,2-15-204 15,-1-25-379-15,-2-9-1274 0</inkml:trace>
  <inkml:trace contextRef="#ctx0" brushRef="#br0" timeOffset="1154">1750 79 1400 0,'0'0'985'0,"0"0"-795"16,0 0-120-16,0 0 112 15,0 0-31-15,0 0-71 16,190-78-9-16,-133 78-50 16,-8 16-5-16,-10 15-10 15,-14 10 2-15,-17 1-5 16,-8 1-3-16,0-3-14 16,-26-8 1-16,-2-8 5 15,5-8-8-15,8-5 14 0,12-8-18 16,3 0 19-16,3-3-37 15,27 4 25 1,11 2 1-16,10 4 12 0,-1 7-9 16,1 4 9-16,-7 7 0 15,-8 8-2-15,-13-1 2 16,-13 2 0-16,-10-4 15 16,-3-7-3-16,-33-3 10 15,-12-6 1-15,-4-6-22 16,-9-5-2-16,9-6-17 15,10-3-180-15,12-16-177 16,18-4-691-16</inkml:trace>
  <inkml:trace contextRef="#ctx0" brushRef="#br0" timeOffset="1415">3087 260 2510 0,'0'0'345'15,"0"0"-272"-15,0 0 72 16,-182 165 65-16,109-47-97 16,-6 48-39-16,9 45-56 15,22 7-17-15,30-36 34 16,18-58-35-16,10-57-35 0,25-18-34 15,15-5-61-15,48-6-89 16,-9-12-301-16,-11-18-487 0</inkml:trace>
  <inkml:trace contextRef="#ctx0" brushRef="#br0" timeOffset="1755">3277 492 2293 0,'0'0'352'0,"0"0"-259"15,0 0 20-15,163-134 86 0,-100 124-75 16,-1 10-17 0,-3 10-55-16,-8 38-25 0,-12 17 27 15,-19 20-54-15,-20 31 7 16,0-2 3-16,-41 10-9 15,-18 3 21-15,-5-26-22 16,0 2 0-16,7-24 5 16,13-20-5-16,17-21-2 15,16-13-7-15,11-13 18 16,0-1-13-16,20-5 4 16,22-4-32-16,11-2 1 15,15 0-138-15,30-21-144 16,-17-8-484-16,-11-1-1198 0</inkml:trace>
  <inkml:trace contextRef="#ctx0" brushRef="#br0" timeOffset="2190">4014 882 1685 0,'0'0'886'0,"0"0"-737"16,0 0-3-16,0 0 87 15,0 0-111-15,0 0-61 16,168-21-19-16,-137 59-18 16,-5 11-14-16,-11 14-2 0,-12 5-7 15,-3 8-2-15,-18 2-1 16,-18-6-38-16,2-11-68 16,1-13-70-16,15-20-1 15,12-22-26-15,6-6-55 16,21-19-25-16,28-31-1 15,18-16-62-15,7-9 25 16,6-2 132-16,-6 5 191 16,-14 13 327-16,-19 16-76 15,-20 16 140-15,-16 13 245 16,-5 14-292-16,-3 0-134 16,-26 17-101-16,-6 21 15 15,-7 15-29-15,6 6-41 16,9 2 27-16,13 0-66 15,11-7-14-15,3-6-1 0,21-13-62 16,23-11 13-16,15-16-82 16,21-8-129-16,-11-29-499 15,-15-6-253-15</inkml:trace>
  <inkml:trace contextRef="#ctx0" brushRef="#br0" timeOffset="2430">4655 281 2307 0,'0'0'370'15,"0"0"-277"-15,0 0 84 16,0 0 61-16,196 83-90 0,-122-24-41 16,3 13-64-1,-2 12-43-15,-1 23 63 0,-2 22-40 16,-13 38-8-16,-36 30-14 15,-23 2-1-15,-26-36 0 16,-30-43-62-16,-34-17-140 16,16-33-419-16,-1-8-671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3:37.84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18 23 2585 0,'0'0'320'16,"0"0"-236"-16,0 0 33 16,193-9 54-16,-116 5-122 15,3-2-42-15,-2 3-7 16,-1 3-89-16,-8 0-227 16,-18 0-449-16,-25 0-765 0</inkml:trace>
  <inkml:trace contextRef="#ctx0" brushRef="#br0" timeOffset="184">0 479 2725 0,'0'0'373'0,"0"0"-256"15,0 0-39-15,185-18-14 16,-105 8-59-16,15-4-5 15,59-3-154-15,-20 8-343 16,-18 1-685-16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3:37.14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534 780 1743 0,'0'0'275'0,"0"0"-138"16,0 0-42-16,0 0 68 15,-193-30 16-15,122 50-74 16,-1 21-18-16,4 22-2 15,5 9-30-15,19 6-8 16,21-4-24-16,23-4-22 0,0-11 11 16,35-13-12-16,22-19-48 15,13-19-7-15,11-8-44 16,2-25-1-16,4-29-50 16,-4-18-3-16,-12-19 61 15,-11-12 20-15,-16-34 72 16,-21-34 3-16,-16-30 74 15,-7 17 54-15,0 47 12 16,-10 54-37-16,5 49 109 16,-1 18-60-16,-3 16-29 15,3 49-37-15,-4 84-58 16,8 61 30-16,-1 24-20 16,3-3-40-16,0-32 18 15,0-52-19-15,0-33-20 16,5-31-4-16,13-21-118 0,24-4-32 15,-4-9-181-15,1-9-442 0</inkml:trace>
  <inkml:trace contextRef="#ctx0" brushRef="#br0" timeOffset="257">1218 697 1857 0,'0'0'317'15,"0"0"-219"-15,0 0 44 16,0 0 99-16,0 0-41 16,172 111-84-16,-143-51-42 0,-11 11-40 15,-15 3-3-15,-3 7-19 16,-21-5-12-16,-20-4 0 16,-3-10 0-16,5-19-57 15,9-16-22-15,12-16-40 16,15-11 16-16,3-5-198 15,41-66-172-15,13 4 157 16,8-5-420-16</inkml:trace>
  <inkml:trace contextRef="#ctx0" brushRef="#br0" timeOffset="443">1823 716 1540 0,'0'0'482'0,"0"0"-234"15,0 0 33-15,0 0-94 0,0 0 70 16,0 0-97-16,-155 201-56 15,111-128 15-15,11-4-63 16,15-5-14-16,18-9-19 16,0-6-22-16,39-9-2 15,22-13-22-15,16-10-82 16,59-13-155-16,-17-4-465 16,-9 0-574-16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3:38.6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0 813 555 0,'0'0'1911'0,"0"0"-1745"16,0 0-157-16,116-152 78 16,-72 95 71-16,4-4-82 15,-4-10-8-15,4 1-45 16,-6-11 18-16,-1 0 26 0,-5 2-17 16,-10 12-2-16,-5 12 18 15,-9 26 13-15,-9 19 59 16,-3 10-84-16,0 27-35 15,0 34 29-15,-15 27 9 16,-3 20 12-16,0 6-49 16,4 8 2-16,7-9 11 15,4-6-31-15,3-4-2 16,0-13 0-16,0-7-38 16,0-13-68-16,-2 1-85 15,-16-16-155-15,0-19-581 0</inkml:trace>
  <inkml:trace contextRef="#ctx0" brushRef="#br0" timeOffset="187">3 1377 2567 0,'0'0'550'0,"0"0"-382"16,0 0 89-16,0 0-36 15,0 0-154-15,0 0-1 16,193-46-52-16,-96 38-13 16,11 3-2-16,37 3-88 15,-23 2-232-15,-21 0-1067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2:33.38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1001 427 1220 0,'0'0'213'0,"0"0"-72"0,0 0 14 15,0 0-21-15,0 0 1 16,0 0-18-16,0-166 6 16,0 136 13-16,-4-2-40 15,-13 0 26-15,-4-2-61 16,-3 4 5-16,-11-2 44 16,-4 4-35-16,-9 6-17 15,-6 8-32-15,-8 10-16 16,-7 4 22-16,-3 13-32 15,-5 36 0-15,-2 30 13 16,-10 45-6-16,-9 50 13 16,5 49-2-16,21 12-18 15,31-14 37-15,34-47-37 16,7-53 0-16,0-31 3 16,24-12-3-16,10 5 0 0,14-1-2 15,14-2 2-15,7-20 8 16,14-27-8-16,10-20-48 15,11-13 2-15,4-16-58 16,-1-40-23-16,-5-18 14 16,-9-13 37-16,-10-9 57 15,-20 3-8-15,-19 9 27 16,-20 18 67-16,-12 18 19 16,-12 19 101-16,0 22-32 15,0 7-54-15,-12 19-25 0,-8 37-76 16,-4 24 10-1,9 15 11-15,15 3-20 0,5-4-2 16,49-14-11-16,26-12-36 16,20-28 42-16,10-24-69 15,4-16 6-15,-7-36 57 16,-14-31-40-16,-24-19 35 16,-31-13 17-16,-35-9 0 15,-6-8 82-15,-59 1-56 16,-20 6-11-16,-12 23 55 15,-2 19-26-15,9 39-17 16,4 20-15-16,17 8-12 16,15 18 23-16,21 23-23 15,18 5-14-15,12 1 5 16,32-1-1-16,34-4-29 0,13-12-24 16,21-12 10-16,11-11 14 15,2-7-86-15,4 0-8 16,-3 0 17-16,-7-9 14 15,-11 9 9-15,-13 0 64 16,-17 24 29-16,-24 20 23 16,-18 7 12-16,-18 9 17 15,-6-5 15-15,0-17-35 16,0-6 18-16,-6-20 1 16,-1-8 45-16,-1-4 44 15,-5-9-85-15,-1-30-43 16,8-10 1-16,2-13-13 15,4-9-6-15,13-7-3 0,32 4 9 16,11 12 35-16,10 14-34 16,2 28 0-16,1 20 56 15,0 2 6-15,-10 51-8 16,-4 22 9-16,-14 11-11 16,-14 9 16-16,-9 3-54 15,-4-8-14-15,-4-11 21 16,-2-21-22-16,2-15-49 15,7-21-131-15,-2-13-286 16,-3-9-326-16</inkml:trace>
  <inkml:trace contextRef="#ctx0" brushRef="#br0" timeOffset="585">3950 994 1739 0,'0'0'874'16,"0"0"-654"-16,0 0-79 15,0 0 65-15,0 0-32 16,-211-140-89-16,166 124-2 16,0 14-62-16,8 2-5 15,5 9-2-15,8 44-13 16,0 46-2-16,15 53-10 15,9 53 11-15,0 27 4 16,33-5-4-16,9-43-6 0,-7-51 6 16,2-39 0-16,-2-11 0 15,4 2-5-15,-6 3 5 16,-2-3 15-16,-20-15-14 16,-11-15-1-16,-7-13 13 15,-37-7-4-15,-19-10 3 16,-14-16-1-16,2-9-11 15,-5 0 21-15,8-25-21 16,13-21-33-16,22-14 8 16,20-11-25-16,17-6-11 15,24-11 5-15,44-3-53 16,22-1 39-16,11-4-103 16,12 0-31-16,-2-4 59 0,2-2 39 15,-5 2 57-15,-9 1 49 16,-13 12 0-16,-17 12 98 15,-16 20 26-15,-19 19 39 16,-14 18-18-16,-8 18-40 16,-9 0-48-16,3 36-8 15,1 13 39-15,-3 12-22 16,3 5-58-16,-1 1-8 16,-3-12-41-16,-3 3-146 15,0-17-345-15,0-16-247 0</inkml:trace>
  <inkml:trace contextRef="#ctx0" brushRef="#br0" timeOffset="738">4454 670 2288 0,'0'0'360'15,"0"0"-277"-15,0 0-66 16,0 0-17-16,0 0-219 15,0 0-541-15</inkml:trace>
  <inkml:trace contextRef="#ctx0" brushRef="#br0" timeOffset="1776">5530 1065 2576 0,'0'0'362'16,"0"0"-258"-16,0 0-19 15,-194-90 99-15,125 90-21 16,-6 13-88-16,-5 45-63 16,5 23 6-16,12 18-17 15,22 10 1-15,28 0-2 16,13-6-11-16,13-11-14 15,40-17-29-15,15-26-44 16,14-23-15-16,4-26-82 16,4-13-122-16,-7-46 31 0,-6-21-1 15,-16-19 135 1,-5-44 94-16,-11-54 58 0,-21-53 73 16,-15-8 119-16,-9 46 51 15,0 69 3-15,-3 78-58 16,-3 37 68-16,-1 8-65 15,-1 6-56-15,5 14-30 16,3 14-91-16,0 68-1 16,0 63-1-16,24 55 0 15,11 22 6-15,-1-2-18 16,-2-23 0-16,-8-44-9 16,-7-26-28-16,4-37-5 15,-2-21-30-15,17-11-36 0,5-14 31 16,14-22 12-1,7-22 23-15,7-33 16 0,0-40-70 16,4-17 41 0,-1-9 1-16,-9-4 14 0,-12 4 40 15,-9 9 1-15,-22 15 50 16,-16 20 67-16,-4 12 17 16,-10 14-33-16,-25 11-8 15,-7 10-28-15,-3 8-16 16,1 0-7-16,2 29-35 15,5 20 2-15,8 17-10 16,9 7 0-16,13 13-10 16,7 4 5-16,0-4-29 0,27-2-68 15,29-11-17-15,13-18-3 16,18-25 35-16,9-30-40 16,1 0-36-16,-7-43 9 15,-12-19 108-15,-15-9 19 16,-12-4 9-16,-9 13 18 15,-15 13 70-15,-10 21 64 16,-13 21 29-16,-4 7-87 16,0 23-43-16,0 28 44 15,0 15-37-15,0 2-4 16,0-3-36-16,0-10 1 16,0-13-7-16,0-20 4 0,0-17-8 15,0-5-1 1,0-14 4-16,0-30-2 0,-4-18-29 15,4-13 38 1,0-15-7-16,24-6 7 0,21 6-9 16,8 6 8-16,8 22 1 15,4 18 9-15,6 28-8 16,-2 16-1-16,-1 27 42 16,1 39-16-16,0 21 55 15,-3 20 23-15,-12 7-41 16,-9 2-18-16,-10-5-28 15,-8-15-10-15,2-18-7 16,-2-23-12-16,4-26-70 16,14-29-146-16,-10-22-531 15,-5-24-1547-15</inkml:trace>
  <inkml:trace contextRef="#ctx0" brushRef="#br0" timeOffset="2280">8589 984 2435 0,'0'0'455'16,"0"0"-386"-16,0 0 58 15,0 0 105-15,-192-25-61 0,133 56-110 16,0 23-43-16,8 9 14 15,6 19-31-15,15 2-1 16,12 6 4-16,18-2-2 16,0-6 1-16,34-7-3 15,25-16-35-15,21-18-1 16,16-19-31-16,21-22-2 16,11-3 6-16,3-40-51 15,-3-17-1-15,-5-8-18 16,-4-14-6-16,-9-5 60 15,-11-8 38-15,-16 1 34 16,-25 8 7-16,-19 9 163 16,-28 14 65-16,-11 10-30 15,-18 16-56-15,-27 12-11 16,-17 19-31-16,-10 6-31 0,-8 29 2 16,5 30-8-16,9 20 3 15,21 17-65-15,16 7 20 16,29 4 2-16,5-12-23 15,53-14 0-15,35-19-1 16,28-27-6-16,49-33-44 16,60-26-108-16,-33-31-63 15,-24-18-455-15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33:43.9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32 517 1898 0,'0'0'274'0,"0"0"-133"15,0 0-48-15,0 0 66 16,0 0 66-16,0 0-109 16,0 0-71-16,-34 15 8 15,47-15-28-15,26 0 8 16,15-13 12-16,12-14-38 16,14-15 8-16,2-13-15 15,-2-5-10-15,-5-11 9 16,-12 2 2-16,-16 5-1 15,-14 10 9-15,-15 15 21 16,-12 14 51-16,-6 15-22 16,0 7 9-16,0 3 16 15,0 5-58-15,-6 36-26 0,-19 44-6 16,-6 52 6 0,-5 41 29-16,3-6-29 0,17-36 1 15,14-42-2-15,2-30-3 16,0 11 2-16,0 2-37 15,2 4-70-15,11-9-87 16,-5-21-338-16,-4-22-301 0</inkml:trace>
  <inkml:trace contextRef="#ctx0" brushRef="#br0" timeOffset="259">0 1386 2129 0,'0'0'472'15,"0"0"-386"-15,0 0 50 16,0 0 116-16,0 0-76 16,0 0-93-16,0 0-18 15,127 21-4-15,-43-11 37 16,22-2-50-16,40 0-35 15,45-2 35-15,-14 0-48 16,31 11-73-16,-62 5-167 16,-63-1-606-16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09.03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957 227 1721 0,'0'0'293'15,"0"0"-208"-15,0 0 9 16,0 0 109-16,0 0-1 16,0 0-113-16,0 5-32 15,0-5 2-15,0 2-2 16,0-2 7-16,0 0-14 16,0 0-11-16,0 0 28 0,0 0-18 15,0 0 31 1,-20-18-41-16,-11-4-14 0,-14 0 16 15,-6 4-24-15,-11 3 1 16,-4 8 14-16,-3 7-20 16,-3 0 0-16,-1 9-12 15,-2 28 0-15,3 12 14 16,1 20-8-16,13 21-4 16,2 18 23-16,8 14-23 15,15 4 14-15,4 4-14 16,13-7 4-16,11-10 4 15,5-6-10-15,0-8 0 16,32-8-1-16,7-14-6 16,5-9 1-16,8-17 1 0,10-21-10 15,10-21-1-15,11-9-17 16,10-30-8-16,0-32 14 16,-3-20-16-16,-14-5 22 15,-18 8 15-15,-16 15 6 16,-18 18 30-16,-13 21-13 15,-8 14 15-15,0 7 40 16,-3 4-27-16,0 0 2 16,0 0-47-16,0 22 6 15,0 15-14-15,0 13 8 16,0 5 0-16,3 1-6 16,18-6 3-16,10-13-25 15,7-12-17-15,7-16-20 0,3-9 27 16,1-18-30-16,-8-32 17 15,-9-15 41-15,-15-4 10 16,-17 5 4-16,0 4 22 16,-35 11-2-16,-13 14 48 15,-3 11-41-15,1 7-10 16,13 15-2-16,8 2-11 16,17 0-2-16,12 0-6 15,0 2-39-15,17 20 6 16,20 6-7-16,16 1-21 15,8-1-11-15,1-3-3 16,7-4 11-16,-3 4-5 16,-4 7 25-16,-6 5 43 15,-8 6 0-15,-14 6 1 0,-10 1 5 16,-13-4 13-16,-5-5 0 16,-6-14 15-16,0-13-11 15,0-12 19-15,0-2 0 16,0-9 24-16,0-34-16 15,0-16-48-15,0-11-1 16,15-12-8-16,12 1 1 16,11 13-1-16,4 16 4 15,3 17-16-15,3 26 2 16,0 9 18-16,0 9 11 16,4 38 4-16,-4 14 13 15,-11 14 10-15,-2 2-31 16,-10-1 8-16,-5-8-14 15,-2-11-1-15,0-26-63 0,6-31-120 16,-8 0-386-16,1-22-327 0</inkml:trace>
  <inkml:trace contextRef="#ctx0" brushRef="#br0" timeOffset="600">2775 1035 2082 0,'0'0'544'0,"0"0"-454"16,0 0-22-16,0 0 148 16,0 0-47-16,0 0-112 15,0 0-36-15,-220-72-5 16,175 72 16-16,8 0 8 15,5 0-28-15,11 16-3 16,8 31-9-16,13 17-5 16,0 27 5-16,0 17-8 15,31 23 8-15,14 30-3 16,7 35 3-16,0-19 0 16,-11-21 2-16,-10-32-2 15,-14-41-1-15,-2 2 1 16,-12-3 0-16,-3-18 29 15,-11-16-20-15,-23-10-3 16,-11-16 35-16,0-10-32 0,-4-12 12 16,4-3-11-16,5-35-9 15,11-20-1-15,13-16-3 16,16-16-36-16,0-13 8 16,37-16-31-16,19-4 0 15,10-1-46-15,6 2-13 16,3 8 43-16,2 17-7 15,-9 17 52-15,-8 16 33 16,-20 25 30-16,-8 15 58 16,-11 15 4-16,-12 9 4 15,6 0 0-15,-6 10-58 16,6 28 1-16,-6 9 14 16,6 8-30-16,-4 2-5 15,2-8-18-15,-2-7-43 0,-2-22-96 16,6-20-213-16,-6-25-323 15,3-21-197-15</inkml:trace>
  <inkml:trace contextRef="#ctx0" brushRef="#br0" timeOffset="744">3145 781 2450 0,'0'0'354'16,"0"0"-282"-16,0 0 10 15,0 0-80-15,0 0-2 0,0 0-357 16,0 0-464-16</inkml:trace>
  <inkml:trace contextRef="#ctx0" brushRef="#br0" timeOffset="1800">3804 1075 2169 0,'0'0'373'0,"0"0"-276"16,0 0 77-16,0 0 82 0,0 0-118 16,-206-49-75-1,153 70-26-15,-1 31-13 0,4 17 12 16,13 15-31-16,10 3-4 15,13 3 10-15,14-9-11 16,0-10-6-16,9-12 4 16,23-19-38-16,-1-17-38 15,7-23-9-15,4 0-36 16,3-50 17-16,-1-27 6 16,1-20 30-16,-11-21 28 15,-5-28 14-15,-17-40 26 16,-4 12 2-16,-8 15 36 15,0 29 31-15,0 46 32 16,0 10-27-16,0 18 38 16,0 28-15-16,0 25 19 0,0 3-50 15,0 19-40 1,7 32 0-16,10 31-17 0,-1 23 2 16,-1 19 23-16,-1 11-19 15,-1-2-1-15,5-4-12 16,-1-1-10-16,4-13 10 15,6-9-30-15,4-22-44 16,4-22 13-16,0-25-24 16,-1-25-4-16,1-12 0 15,7-29-21-15,2-26 46 0,4-16 4 16,7-10-11 0,-2-6 53-16,-9 8 7 0,-10 3 11 15,-13 15 1-15,-15 14 23 16,-6 16 62-16,0 9 31 15,-21 9 11-15,-9 13-23 16,-8 0-51-16,-4 7 9 16,-3 33-28-16,5 12-21 15,-1 17 22-15,9 6-36 16,11 0 0-16,11-2 2 16,10-3-2-16,0-12-24 15,24-9-35-15,24-14-49 16,18-17 3-16,17-18-60 15,16-5 88-15,5-43 33 16,-8-14-27-16,-9-6 1 0,-22-3 39 16,-17 13 31-16,-16 10 11 15,-14 23 55-15,-12 16 55 16,-6 9 67-16,0 23-101 16,-6 25-30-16,-18 21 12 15,-2 5-23-15,10 1-14 16,5-10-31-16,8-12-1 15,3-16 0-15,0-14-18 16,0-21-9-16,0-2-17 16,0-20 34-16,11-33 2 15,5-18 2-15,8-8 5 16,5-7-4-16,5 4 5 16,4 13-8-16,0 17 7 15,4 24 1-15,-5 22 6 16,4 6 19-16,4 34 14 0,-3 27 15 15,3 21 6-15,-7 5 0 16,-11 3-38-16,0-7-7 16,-6-8-1-16,-3-16-14 15,-4-18-29-15,-1-17-92 16,1-24-99-16,-1-15-284 16,-2-26-229-16</inkml:trace>
  <inkml:trace contextRef="#ctx0" brushRef="#br0" timeOffset="2288">5992 1040 1750 0,'0'0'695'16,"0"0"-573"-16,0 0 22 15,0 0 122-15,0 0-83 16,0 0-86-16,0 0-49 15,-229 32 31-15,178 24-41 16,3 9-14-16,6 3 13 16,12 4-28-16,12-8-6 15,18 3-3-15,0-10 0 16,7-6-7-16,28-11-7 16,13-12-40-16,10-12 21 15,12-16-41-15,9 0 2 0,4-22-11 16,3-21 4-1,1-14 19-15,-9-11-40 0,-9-2 30 16,-10-3 70 0,-21 4 6-16,-14 12 82 0,-20 10 30 15,-4 5 5-15,0 9 16 16,-28 11-42-16,-4 9-32 16,-4 13 11-16,-6 0-22 15,0 32-9-15,4 31-10 16,8 17-17-16,9 10 23 15,18 1-41-15,3-8 0 16,9-12 9-16,39-18-9 16,18-18-33-16,17-24-9 0,18-11-63 15,40-55-57-15,-24-14-349 16,-25 1-426-16</inkml:trace>
  <inkml:trace contextRef="#ctx0" brushRef="#br0" timeOffset="2792">7831 989 2145 0,'0'0'327'15,"0"0"-254"-15,0 0 13 16,0 0 166-16,24 186-65 15,-21-118-79-15,4-2-33 16,-4-11-66-16,0-12-8 16,5-9-2-16,-5-16-49 15,0-11-85-15,4-9-146 16,-2-30-236-16,-2-9-209 0</inkml:trace>
  <inkml:trace contextRef="#ctx0" brushRef="#br0" timeOffset="2933">7831 810 2060 0,'0'0'368'16,"0"0"-202"-16,0 0-3 15,0 0-5-15,0 0-158 16,0 0-108-16,0 0-483 16,24-48 79-16,6 48-827 0</inkml:trace>
  <inkml:trace contextRef="#ctx0" brushRef="#br0" timeOffset="3468">7831 810 1448 0,'203'252'251'15,"-196"-195"-155"-15,4 10 8 16,2 12 44-16,4-2-6 16,1-5-78-16,-1-18-36 0,3-15-27 15,-6-16-1-15,-8-23 0 16,2 0 0-16,-4-33 13 15,-1-23-12-15,0-15-1 16,3-10 49-16,9 1 16 16,9 6 36-16,8 11-22 15,8 13-16-15,5 19 35 16,-1 25 25-16,3 6-16 16,-7 37-26-16,-8 31-30 15,-5 23 3-15,-3 5-11 16,-6 5-10-16,3-13-1 15,-1-13-32-15,4-18-1 0,-3-21-24 16,3-17-46-16,0-19-47 16,0 0-120-16,7-43-75 15,1-19-48-15,-2-20-40 16,2-15-308-16,-8-13-221 16,-3-12 852-16,-5-30 78 15,-5 6 547-15,-8 0 27 16,0 7-253-16,-3 40-51 15,0 12 64-15,4 33 4 16,0 40-68-16,0 14-11 16,2 40-161-16,0 66-33 15,2 58 76-15,-4 3-61 16,-4-11-34-16,0-20-13 0,0-37-18 16,0 7 4-16,0 2-19 15,0-26-73-15,0-33-161 16,3-21-445-16,-3-26-595 0</inkml:trace>
  <inkml:trace contextRef="#ctx0" brushRef="#br0" timeOffset="4128">8751 1029 1669 0,'0'0'621'0,"0"0"-539"15,0 0 44-15,0 0 66 0,0 0-26 16,197 70-104 0,-128-53-47-16,8-8 12 0,4-3-12 15,2-6 3 1,1 0-7-16,-12-9-10 0,-13-23-1 16,-22-5-66-16,-12-6-5 15,-21 0 71-15,-4-7 16 16,-12 5 21-16,-21 3 20 15,-12 11 18-15,-5 13 27 16,-1 14-33-16,0 4-17 16,3 22 20-16,9 27-39 15,15 17-14-15,13 15-17 16,11 3-2-16,0 2 10 16,39-6-10-16,9-11-36 15,11-10-13-15,7-18-11 0,2-16 18 16,8-23 3-16,-8-2-55 15,3-30 4 1,-10-26 17-16,-5-6 18 0,-15-4 55 16,-14 4 25-16,-12 13 50 15,-9 14 18-15,-6 16 4 16,0 17 26-16,0 2-54 16,0 12-60-16,3 32-8 15,4 12 7-15,7 8-1 16,1 5-7-16,5-4 0 15,4-12-14-15,-8-17-26 16,-4-16-24-16,-9-17-8 0,-3-3 36 16,0-30 21-1,-18-26 15-15,-6-17 1 0,-3 0 35 16,6-2-18-16,4 8 13 16,13 19 5-16,4 17 2 15,4 15-3-15,37 10-27 16,15 6 11-16,10 0-19 15,9 13-41-15,-3 5-126 16,26-3-311-16,-23-6-327 16,-13-9-981-16</inkml:trace>
  <inkml:trace contextRef="#ctx0" brushRef="#br0" timeOffset="4457">10572 920 1624 0,'0'0'646'16,"0"0"-578"-16,0 0 105 15,0 0 91-15,0 0-88 16,84 178-104-16,-52-122-51 16,-5 2-21-16,0 1 34 15,0-7-10-15,-3-6-24 16,-6-18 17-16,-4-8-16 15,-7-20 4-15,-1 0-5 16,5-30 21-16,-4-24 6 16,7-18-27-16,4-8 2 15,-2-3 31-15,4 5-32 0,4 7-1 16,5 16-10-16,5 16-83 16,11 14-123-16,35 19-260 15,-8 6-154-15,-3 0-1083 16</inkml:trace>
  <inkml:trace contextRef="#ctx0" brushRef="#br0" timeOffset="5112">11667 927 1759 0,'0'0'608'16,"0"0"-391"-16,0 0 77 15,0 0-46-15,0 0-71 16,0 0-101-16,-194-10-29 15,143 51-7-15,3 11-2 0,10 7 6 16,11 7-44-16,12-2 0 16,15-11-6-16,0-9-16 15,15-20-37-15,21-17-55 16,9-7-46-16,8-22-28 16,-5-29 20-16,-3-6 104 15,-12 1 64-15,-12 5 16 16,-10 18 108-16,-7 14 41 15,-4 12 9-15,0 7-20 16,0 16-108-16,0 27-13 16,0 11 5-16,3 5-16 0,14 3-14 15,7-7-8-15,12-5 0 16,-3-13-1-16,6-12-12 16,-1-11-17-16,-1-14-5 15,4-5-19-15,-2-29 0 16,6-22 11-16,3-15 7 15,6-19 3-15,9-19-52 16,13-18-11-16,11-8-48 16,2-3 44-16,4 5 70 15,-10 11 17-15,-11 14 13 16,-17 13 15-16,-20 20 56 16,-21 15 45-16,-10 16 26 15,-4 16-14-15,0 14 20 0,-21 7-48 16,-14 7-32-1,-4 3-16-15,-6 37-13 0,1 19 2 16,-1 22 1-16,8 15-18 16,2 16 15-16,8 16-18 15,3 11-3-15,3 25 18 16,6-11-35-16,15-7 10 16,0-12-11-16,12-42 0 15,36-8-9-15,17-31 4 16,22-35-44-16,5-18-23 15,46-74-105-15,-28-10-165 16,-17-12-902-16</inkml:trace>
  <inkml:trace contextRef="#ctx0" brushRef="#br0" timeOffset="6605">516 2786 1590 0,'0'0'285'15,"0"0"-197"-15,0 0 61 16,0 0 80-16,0 0-40 16,0 0-67-16,225-13 13 15,-149 13-63-15,10 0-32 16,10 0 17-16,18 7-36 0,11 2 2 16,33-3-19-16,42-2 2 15,56-4 5-15,10 0-11 16,-12-13 0-16,-19-11 0 15,-31 4 0-15,-7 5 0 16,-28 2 1-16,-31 3-1 16,-31 4 13-16,-5 6-13 15,17 0 0-15,18 0-1 16,19 0 2-16,-4 0-2 16,3 0 1-16,0 0 0 15,0 0 30-15,7 0-30 16,0 0 12-16,1 0 20 15,-1-9-26-15,-4 5 4 16,0-4 1-16,1 2-5 16,-7 0 25-16,-3 3-23 0,-5 0-2 15,-5-4 27 1,-1 5-12-16,-4-1 1 0,1 3-10 16,-1-4-10-16,-3 2 37 15,0-2-26-15,1-3-12 16,-4 2 28-16,-8-2-20 15,1 1 2-15,-7 1-2 16,-4-6-9-16,-7 5 28 16,4 1-27-16,-3-2 0 15,3 1 19-15,0 0-11 16,-4-3-2-16,-2 2-7 16,-5 0 0-16,0 3 21 15,5-3-20-15,-2 3-1 0,5-5 12 16,0 3-3-16,-5 3 6 15,-5-3-3-15,-9 6 0 16,-1 0 27-16,-12 0-26 16,4 0 10-16,-4 0-7 15,8 0-5-15,-1 0 11 16,7 0-8-16,4 0-14 16,-1 0 35-16,1 0-23 15,0 0 1-15,-1 0 16 16,1 0-1-16,4 0 5 15,2 0-13-15,5 0-8 16,-2 0 18-16,9 0-30 0,2 0 15 16,1 0-13-1,2 0 7-15,4 0 27 0,1 0-15 16,2 0-3-16,-3 0 22 16,-3 6-40-16,-7-3 6 15,-17-3-6-15,-17 3-33 16,-25-3-36-16,-14 0-156 15,-13-25-262-15,-10-3-685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20.81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96 186 1534 0,'0'0'268'0,"0"0"-119"16,0 0 79-16,0 0 54 16,0 0-76-16,0 0-62 15,-14-46-47-15,14 58-44 16,0 31 7-16,0 48-4 15,0 55 16-15,0 0-18 0,0-7-10 16,0-14-11-16,0-37-11 16,0 3-13-16,0-3 8 15,11-24-17-15,-5-19 0 16,1-21 0-16,1-18-2 16,-8-6-8-16,0-19-29 15,0-30-15-15,0-22-50 16,0-19-20-16,0-21 30 15,-21-12 33-15,0-3-5 16,-3 1 44-16,3 14 22 16,4 24 10-16,10 23 48 15,4 28 24-15,3 17-10 16,0 13-13-16,0 3-31 16,16-1 20-16,23 4-5 15,9-2-5-15,11-2 1 0,10-1-30 16,11-4 12-16,6 0-8 15,7-2-11-15,0 2 7 16,-10 0-9-16,-11 9-48 16,-18 0-87-16,-25 6-136 15,-16 22-398-15,-13 0-68 0</inkml:trace>
  <inkml:trace contextRef="#ctx0" brushRef="#br0" timeOffset="196">152 730 1075 0,'0'0'1016'0,"0"0"-857"15,0 0-72-15,0 0 108 16,0 0 49-16,0 0-99 16,0 0-82-16,224 55-12 15,-145-55-41-15,4 0-10 16,13 16-117-16,-19 5-401 15,-26 1-391-15</inkml:trace>
  <inkml:trace contextRef="#ctx0" brushRef="#br0" timeOffset="401">135 1272 2280 0,'0'0'498'0,"0"0"-413"0,0 0 9 16,0 0 51-16,0 0-85 16,0 0-36-16,0 0-18 15,200 38-6-15,-108-29-21 16,49-2-212-16,-19-7-442 16,-20 0-575-16</inkml:trace>
  <inkml:trace contextRef="#ctx0" brushRef="#br0" timeOffset="779">1362 765 2225 0,'0'0'475'0,"0"0"-289"16,0 0 26-16,0 0-47 15,0 0-68-15,0 0-63 16,-186-73-34-16,148 86 0 16,3 24-4-16,16 6 3 15,11 14 0-15,8 3-36 16,3 4-4-16,35-2-19 16,13-7-18-16,12-7 6 15,-1-8 37-15,1-10 35 16,-9-4-7-16,-16-11 13 0,-20 0-6 15,-18-2 1-15,0-2 38 16,-38 3 49-16,-28 1-55 16,-12-2-16-16,-12-4 1 15,-1-5-18-15,16-4-1 16,20 0-92-16,41-38-134 16,14-3-341-16,3-5-350 0</inkml:trace>
  <inkml:trace contextRef="#ctx0" brushRef="#br0" timeOffset="1014">1863 116 2246 0,'0'0'372'0,"0"0"-236"15,0 0 34-15,0 0-50 16,0 0-29-16,-11 245-24 15,4-131-43-15,7 7 2 16,0-3-26-16,0-10-6 16,4-10-6-16,13-15-96 15,-7-14-175-15,-10-14-312 16,0-18-151-16,0-18-723 0</inkml:trace>
  <inkml:trace contextRef="#ctx0" brushRef="#br0" timeOffset="1255">1520 745 1751 0,'0'0'261'0,"0"0"-182"15,0 0 68-15,0 0 38 16,194 0-73-16,-111 0-77 16,4 0-18-16,-6 0 7 15,-1 6 14-15,-14 17 34 16,-12 14 20-16,-12 5-17 15,-18 8 9-15,-13 6-48 16,-11 0-15-16,0-6-21 16,0-6-17-16,0-13-209 0,0-19-131 15,0-9-206 1,7-3-600-16</inkml:trace>
  <inkml:trace contextRef="#ctx0" brushRef="#br0" timeOffset="1377">2156 444 1958 0,'0'0'382'0,"0"0"-268"16,0 0-81-16,0 0-33 15,0 0-266-15,0 0-337 0</inkml:trace>
  <inkml:trace contextRef="#ctx0" brushRef="#br0" timeOffset="1861">2529 856 1515 0,'0'0'261'0,"0"0"-184"0,0 0 102 15,0 0-36-15,45 169-99 16,-39-140-23-16,0-7-21 16,-1-11-2-16,-5-8-7 15,0-3 8-15,0 0-43 16,0-18-18-16,3-14 4 15,7-5-15-15,11-7 16 16,11 5 17-16,-2 4 23 16,9 6-5-16,2 15 13 15,-4 14 9-15,1 0 43 0,-2 14 93 16,-9 27-26-16,-6 6-44 16,-9 3-5-16,-8-4-48 15,-4-5-13-15,0-17-17 16,0-11-26-16,0-13 37 15,0 0 5-15,0 0 2 16,0-22 4-16,0-7-5 16,0-7-10-16,28-5 4 15,14-2-11-15,9 4 8 16,12 4 7-16,-1 15 2 16,4 18 49-16,-9 2 65 15,-6 16-1-15,-9 25 13 16,-7 10-29-16,-14 5-42 0,-3-4-19 15,-5-4-24-15,-5-14-12 16,-2-10-65-16,4-8-173 16,-2-10-245-16,-2-6-927 15</inkml:trace>
  <inkml:trace contextRef="#ctx0" brushRef="#br0" timeOffset="2491">4043 972 1706 0,'0'0'526'0,"0"0"-345"16,0 0 58-16,0 0 18 0,0 0-90 15,0 0-80-15,0 0-12 16,-189-69-21-16,154 69-6 15,4 27-11-15,7 15-37 16,7 7-1-16,13 6-1 16,4 3-8-16,0-12 8 15,28-8-47-15,10-14-42 16,-1-18-41-16,4-6-28 16,-2-6 16-16,-6-27 34 15,-4-12 71-15,-5 3 39 0,-11 1 32 16,-5 14 54-1,-5 7 44-15,-3 14 20 0,0 6-29 16,3 0-73-16,1 6-47 16,10 23 6-1,7 1-7-15,9 8 0 0,12-5 4 16,6-2-4-16,5-8-72 16,-2-14-20-16,-6-9-57 15,-4 0-30-15,-13-23-59 16,-4-20 15-16,-7-16 121 15,-7-18 29-15,-7-37 53 16,-3-55 20-16,0-45 35 16,0 9 27-16,0 44 9 15,0 64 48-15,0 57 36 16,0 15 12-16,0 25 8 16,0 0-47-16,11 65-43 0,10 56 29 15,0 50-40-15,-4-4-31 16,-7-14 12-16,-7-26-32 15,0-37-4-15,9 6-14 16,-3 1-4-16,6-13-2 16,-1-10-125-16,-4-18-425 15,-4-25-303-15</inkml:trace>
  <inkml:trace contextRef="#ctx0" brushRef="#br0" timeOffset="2670">4299 641 2172 0,'0'0'320'0,"0"0"-255"15,0 0-12-15,0 0 40 16,0 0-91-16,227-18-2 16,-120 18-211-16,-17 18-365 15,-18 6-988-15</inkml:trace>
  <inkml:trace contextRef="#ctx0" brushRef="#br0" timeOffset="2993">4891 917 1787 0,'0'0'129'0,"0"0"-128"0,0 0-1 16,0 0 33-1,241-32 27-15,-157 0 3 0,-4-4 0 16,-11-7-9-16,-15-10 32 16,-22-3 19-16,-22-4 26 15,-10 1 31-15,-21 9-10 16,-30 14 11-16,-18 20-25 16,-15 16-69-16,-5 25-11 15,2 40 5-15,9 24-14 16,22 18 14-16,26 2 0 15,22-4 3-15,8-12-4 16,44-12-50-16,33-26-12 0,26-19-68 16,108-36-100-1,-25-8-289-15,-2-26-503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24.69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1033 1487 0,'0'0'303'16,"0"0"-164"-16,0 0 11 15,0 0 54-15,0 0-19 16,0 0-52-16,0 0-38 16,3-27-52-16,35-7 2 15,10-19-14-15,7-12-31 16,7-16-9-16,0-12-19 16,-2-8-8-16,-12-12 36 15,-15 7 0-15,-12 7 3 0,-7 11 49 16,-14 24 35-16,0 14 11 15,0 18-5-15,0 14 0 16,0 9-14-16,0 9-22 16,-6 0-11-16,1 20-31 15,-1 34-13-15,3 22-4 16,-1 11 2-16,4 5 0 16,0-2 0-16,0-15-3 15,13-16 2-15,13-15 0 16,-2-17-30-16,9-17 4 15,6-10-15-15,6-4-8 16,3-37 1-16,3-18-25 16,-1-11 37-16,-10-8 10 0,-5 5 27 15,-11 10 18-15,-13 16 40 16,-5 16 40-16,-6 13 20 16,0 11-43-16,0 7-9 15,0 0-32-15,0 25-28 16,0 18 11-16,-3 16-17 15,0 9 0-15,3 3 13 16,0-5-13-16,0-11-6 16,21-11-7-16,6-12-88 15,35-14-98-15,-7-8-445 16,4-10-801-16</inkml:trace>
  <inkml:trace contextRef="#ctx0" brushRef="#br0" timeOffset="177">1773 273 2284 0,'0'0'301'16,"0"0"-157"-16,0 0 0 16,0 0-122-16,224-32-22 15,-176 55-209-15,-13 13-371 16,-19 6-501-16</inkml:trace>
  <inkml:trace contextRef="#ctx0" brushRef="#br0" timeOffset="332">1797 685 2252 0,'0'0'591'16,"0"0"-440"-1,0 0 69-15,0 0-16 0,0 0-126 16,0 0-78-16,227 46-21 15,-61-37-217-15,-22-5-474 16,-6 3-756-16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32.13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146 2281 1692 0,'0'0'366'0,"0"0"-201"16,0 0-30-16,0 0 69 16,0 205 1-16,0-87-71 0,3 17-49 15,7 6-10-15,1-4-33 16,-1-14-33-16,1-24 20 16,-5-23-29-16,-3-30-8 15,1-22-49-15,-1-15-182 16,-3-11-111-16,0-29-235 15,0-11-562-15</inkml:trace>
  <inkml:trace contextRef="#ctx0" brushRef="#br0" timeOffset="214">0 2377 1232 0,'0'0'229'16,"0"0"-104"-16,10-195 6 15,28 138 11-15,14 26 4 16,10 22 26-16,7 9-31 15,1 18-44-15,-1 24 7 0,-15 10-40 16,-15 4-38-16,-22 9 5 16,-17 0-30-16,0-1 17 15,-44 2-18-15,-19-9-41 16,-6-11-28-16,4-14-62 16,-1-30-61-16,18-2-62 15,16-2-385-15</inkml:trace>
  <inkml:trace contextRef="#ctx0" brushRef="#br0" timeOffset="987">849 2281 1629 0,'0'0'286'0,"0"0"-138"15,0 0 43-15,0 0 44 16,-42 162-63-16,18-103-55 15,8-1-77-15,8-2-30 16,8-11-10-16,14-12-3 16,34-15-67-16,12-18-21 15,5 0-6-15,1-37 23 16,-12-16 35-16,-19-9 21 16,-22-7 18-16,-13 4 70 15,-21 0 33-15,-30 5-1 16,-11 18 19-16,4 11 6 15,2 16-74-15,18 8-15 16,17 7-29-16,21 0-9 16,0 16-6-16,42 8-2 0,17 2-22 15,10-6-18-15,6-3-64 16,2-5 21-16,-5-9 16 16,-7-3 30-16,-9 0 38 15,-8 0-1-15,-14 0 8 16,-10-6 45-16,-10-2 4 15,-7 7 33-15,-3 1 18 16,0 0-25-16,-4 0-10 16,3 27-6-16,0 20-15 15,3 24-5-15,6 19-29 0,0 25 10 16,9 40 23 0,0-10-31-16,0 8 21 0,3-3-33 15,-7-33 2-15,4 4 10 16,-6-23-12-16,-6-31-7 15,-5-20-8-15,-4-25 15 16,0-15 3-16,0-7-3 16,0-23-53-16,-4-30 25 15,-2-14-20-15,-2-21 27 16,1-14 0-16,4-9 4 16,3-17 11-16,0-9 2 15,0-6 2-15,0-3-10 16,7 16 11-16,17 24 1 15,8 33-1-15,9 31 1 16,7 33-9-16,4 9 10 0,0 18-1 16,-4 26 27-16,-6 9-9 15,-12 2 9-15,-15 5-17 16,-15 2-8-16,-5-3-2 16,-40-6-9-16,-6-7-63 15,0-17-46-15,3-29-155 16,13 0-224-16,17-20-317 0</inkml:trace>
  <inkml:trace contextRef="#ctx0" brushRef="#br0" timeOffset="-3533">1138 327 1225 0,'0'0'320'16,"0"0"-142"-16,0 0-20 15,0 0 25-15,0 0-34 16,0 0-40-16,0 0-14 15,0-68-15-15,0 66 3 16,0-1 1-16,0-1-1 16,0-3 46-16,-9-2-59 15,-23-3-40-15,-8-3-2 16,-16 3-22-16,-7 3 6 16,-2 3-6-16,-1 6-4 15,0 0 31-15,9 19-32 16,-3 32 4-16,12 17 24 15,10 16-22-15,17 10 7 16,15-2-14-16,6-8 1 16,21-16 9-16,23-21-10 0,19-19-41 15,6-22-15-15,3-6-76 16,0-21 36-16,-7-30 35 16,-12-6 52-16,-11-7 9 15,-18 4 39-15,-11 12 42 16,-10 17 65-16,-3 12-7 15,0 18-28-15,0 1-39 16,0 10-57-16,0 34 9 16,0 9-24-16,0 8 0 15,11-4 13-15,10-11-13 16,6-15-60-16,5-15-85 16,5-9-154-16,8-7-229 15,-7-20 36-15,-11-10-582 0</inkml:trace>
  <inkml:trace contextRef="#ctx0" brushRef="#br0" timeOffset="-3284">1332 389 1530 0,'0'0'365'15,"0"0"-136"-15,0 0 25 16,0 0-5-16,0 0-107 16,48 175-20-16,-16-114-69 15,9 1-22-15,7-5 26 16,7-14-9-16,1-9-35 15,-11-16-8-15,-8-13-5 16,-9-5 0-16,-12-6-10 16,-4-36 10-16,2-14 16 15,-4-21-1-15,-1-10 2 16,2-2-5-16,-1 4-12 0,1 19-39 16,7 29-217-16,-5 22-294 15,1 15-199-15</inkml:trace>
  <inkml:trace contextRef="#ctx0" brushRef="#br0" timeOffset="-2704">2025 520 1602 0,'0'0'233'0,"0"0"-161"0,0 0 28 15,0 0-39 1,184-41 22-16,-119 20-48 0,1-7-35 15,-12-2 0-15,-15-2-26 16,-18 0 14-16,-18 2 12 16,-3-1 57-16,-15 10 144 15,-26 8-7-15,-10 13-24 16,-9 0-52-16,3 16-32 16,1 24 13-16,14 13-35 15,15 15-32-15,17 3 7 16,10 4-39-16,4-5-7 15,37-10-17-15,10-14-87 16,12-15-41-16,6-19 59 16,3-12-25-16,0-5-54 15,-7-33 10-15,-9-15 94 0,-11-9 43 16,-11 1 25-16,-9 4 7 16,-12 14 119-16,-5 12 27 15,-5 16 29-15,-3 15-21 16,0 0-98-16,0 27-30 15,0 26-32-15,0 6 4 16,0 3-5-16,4-5-13 16,2-14 7-16,-3-15-6 15,0-15-27-15,-3-13 39 16,0 0 22-16,0-35-13 16,0-18 1-16,0-12 13 15,0-10 17-15,0 4-30 16,18 10-4-16,3 11 9 0,11 15-15 15,1 17-19-15,9 14-21 16,9 4-82-16,8 19-30 16,34 34-162-16,-13-4-227 15,-8-5-599-15</inkml:trace>
  <inkml:trace contextRef="#ctx0" brushRef="#br0" timeOffset="-2338">3520 414 1765 0,'0'0'489'0,"0"0"-278"0,0 0 90 15,0 0-15-15,0 0-94 16,-194-78-84-16,152 85-71 16,5 33 7-16,5 17-37 15,5 8-7-15,13 6 6 16,14-3-5-16,0-7-1 15,17-17-33-15,28-15-60 16,6-17-57-16,9-12-109 16,-1-16-12-16,-5-24 43 15,-12-11 134-15,-15-7 94 16,-9 12 42-16,-15 8 94 16,-3 14 78-16,0 18 37 15,0 6-57-15,-10 0-110 16,2 35-63-16,2 7 24 15,6 4-27-15,0-2-18 0,3-6-25 16,32-7-137-16,31-12-210 16,-8-7-411-16,-6-10-120 0</inkml:trace>
  <inkml:trace contextRef="#ctx0" brushRef="#br0" timeOffset="-1461">4123 306 1908 0,'0'0'568'0,"0"0"-297"15,0 0 52-15,0 0-143 16,0 0-104-16,0 0-24 0,-203 121-35 16,175-52-5-1,17 2-12-15,11-10 0 0,0-6 0 16,39-22-67-16,9-15-56 15,11-18 3-15,-5 0-110 16,-1-33 27-16,-13-18 97 16,-8-2 101-16,-11 2 5 15,-15 1 52-15,-6 5 43 16,0 15 93-16,0 9-16 16,-9 8-36-16,-6 6-22 15,4 7-45-15,5 0-17 16,2 22-52-16,4 18 0 15,0 14 18-15,0 7-17 0,0 10 0 16,18 4-1-16,3 2 1 16,6 0 3-16,0-1-4 15,0-8 0 1,-9-11-6-16,-4-8 7 0,-10-9-1 16,-4-9 11-16,0-5-11 15,0-5 23-15,-15 4-22 16,-6-1 0-16,-6 1 18 15,0 6-1-15,-3 0-4 16,1 0 4-16,2-3-17 16,3 4 30-16,0-5-29 15,6-1 5-15,0-8-5 0,6-2-1 16,0-11 8 0,0-5-8-16,-6 0 8 0,-3 0-9 15,-3-24-1-15,0-14-16 16,3-12-4-16,4-2 6 15,10-10 9-15,7 3 0 16,0 4 3-16,4 0-3 16,26 6-15-16,15 7-18 15,11-6 12-15,13 5 5 16,9 0 2-16,5-1-16 16,4 2-4-16,-1-2 7 15,1-3-12-15,-12-4 20 16,-10 3-7-16,-12 1 32 15,-16 3 2-15,-16 1 25 16,-13 2 19-16,-8-2 15 0,0 2-14 16,0 2 7-16,-15 4-9 15,-15 10 0-15,-5 10 21 16,0 15-35-16,-2 0 2 16,2 34 2-16,7 25-28 15,11 9 5-15,17 7-12 16,0-4 1-16,17-9-12 15,25-14 5-15,12-19-52 16,9-16-19-16,9-13-94 16,46-3-338-16,-22-25-262 15,-9 1-1221-15</inkml:trace>
  <inkml:trace contextRef="#ctx0" brushRef="#br0" timeOffset="-708">6123 160 2045 0,'0'0'552'16,"0"0"-380"-16,0 0 40 15,0 0-51-15,0 0-39 16,-158 158-67-16,121-87-3 16,16-2-29-16,16-4-22 0,5-6-2 15,45-16-45-15,21-14-32 16,17-20-48-16,0-9-71 16,-4-13-24-16,-14-30 102 15,-23-14 38-15,-21-4 81 16,-21-7 56-16,0-1 22 15,-31 1 53-15,-17 9-28 16,-4 20 21-16,0 10-9 16,14 23-29-16,14 6-22 15,21 2-64-15,3 34-24 16,30 3 3-16,26 3-51 0,13 0-35 16,6-9-48-1,8-10 6-15,4-13 68 0,-1-10-62 16,-3 0 4-16,-7-28 56 15,-11-13-5-15,-9-9 78 16,-22-2 10 0,-13 2 105-16,-18 0 72 0,-3 6 9 15,0 15 34-15,-31 6-28 16,-4 13-32-16,-2 10-58 16,-1 4-56-16,3 36-23 15,8 19-1-15,6 12-20 16,14 20-4-16,7 11-2 15,0 12 4-15,10 5 4 16,22 5-4-16,5-10-1 16,4-7 1-16,4-11-9 0,-3-16 8 15,-10-14-6-15,-19-19 7 16,-13-17 3-16,0-12 4 16,-39-11 10-16,-15-4 11 15,-15-3-8-15,-3-3 29 16,2-24-5-16,15-11-16 15,17-6 29-15,25-6-57 16,13-5-16-16,34-7-8 16,100-22-75-16,-6 16-195 15,0 6-706-15</inkml:trace>
  <inkml:trace contextRef="#ctx0" brushRef="#br0" timeOffset="1539">2290 2309 324 0,'0'0'1618'0,"0"0"-1305"16,0 0-92-16,0 0 12 15,29 195-37-15,-13-133-118 16,16 0-48-16,10-15-23 16,9-13-7-16,3-20-63 15,-1-14-50-15,-1-14-29 16,-14-27 41-16,-8-8 41 16,-9-7 56-16,-6 6 4 15,-12 7 77-15,-3 11 71 16,0 14 10-16,0 15 3 15,0 3-45-15,0 12-98 16,0 29 6-16,0 5-12 16,17 8-12-16,7-5 0 0,10 0-30 15,11-11-12-15,0-14 9 16,7-11-93-16,3-13-1 16,7-16-40-16,4-36-9 15,9-23-20-15,8-21 19 16,4-16 14-16,-7-15 91 15,-11 4 51-15,-21 4 21 16,-21 22 60-16,-24 29 81 16,-3 25 164-16,-24 24-39 15,-21 19-82-15,-3 0-47 16,0 28-49-16,10 24-11 16,4 14-14-16,10 12-26 15,10 9 17-15,10-1-45 0,4 4-8 16,0-5 20-1,10-6-21-15,14-6-39 0,5-12-33 16,4-10-63-16,30-17-123 16,-12-12-287-16,5-22-159 0</inkml:trace>
  <inkml:trace contextRef="#ctx0" brushRef="#br0" timeOffset="2075">4051 2327 1947 0,'0'0'586'16,"0"0"-475"-16,0 0 128 0,0 0 48 15,0 0-119 1,0 0-98-16,0 0-41 0,-211-9-13 16,174 40 18-16,8 3-34 15,8 3-1-15,12 6-7 16,5 1 8-16,4-7-34 15,0-2-40-15,28-14-15 16,10-8-9-16,4-13-23 16,-2 0 1-16,4 0 56 15,-8-4 34-15,-6 1 29 16,-4 3 1-16,-2 0 31 16,0 19 38-16,0 6-50 15,9 0-2-15,2-6-17 0,10-13-30 16,0-6-63-1,-3 0-80-15,-1-30-108 0,-10-8 34 16,-7-13 134-16,-7-10 70 16,-10-7 42-16,1-14 1 15,-8-7 49-15,0-10 13 16,0-2 58-16,0 10 28 16,0 12-3-16,0 21 43 15,0 23-12-15,3 22-65 16,7 13-25-16,7 13-24 15,1 40 25-15,-1 20-11 16,-1 21-45-16,-1 13-1 16,2 3-19-16,1-4-10 15,1-11-2-15,2-13-24 0,0-14-78 16,-13-8-167 0,-2-17-414-16,-6-22-39 0</inkml:trace>
  <inkml:trace contextRef="#ctx0" brushRef="#br0" timeOffset="2320">4272 2224 1743 0,'0'0'328'0,"0"0"-221"16,0 0-2-16,176 22 55 15,-87-13-54-15,-2 1-45 16,-6-1-8-16,-7 5 8 0,-20 2 41 15,-15 14 22 1,-15 1-42-16,-15 9 6 0,-9 2-34 16,0 6-4-16,0-5-50 15,-6-2-38-15,-8-4-171 16,4-12-454-16,4-14-526 0</inkml:trace>
  <inkml:trace contextRef="#ctx0" brushRef="#br0" timeOffset="2458">4889 2010 2286 0,'0'0'496'15,"0"0"-426"-15,0 0 39 0,0 0-79 16,0 0-30 0,0 0-334-16,0 0-463 0</inkml:trace>
  <inkml:trace contextRef="#ctx0" brushRef="#br0" timeOffset="3048">5254 2315 1927 0,'0'0'261'0,"0"0"-155"16,0 0 111-16,0 0-61 15,11 167-102-15,17-129-39 16,10-10-15-16,7-10 0 15,6-18-21-15,0 0-19 0,2-31 37 16,-13-24 3-16,-8-14 12 16,-14-8 28-16,-18 2 1 15,0 7 9-15,-24 13 21 16,-18 16-6-16,-6 20 15 16,2 19-28-16,9 0-52 15,16 3 0-15,18 23-7 16,3-5-56-16,10 2 11 15,28-5-59-15,10-5 25 16,3-2 59-16,2-1 4 16,1 2 23-16,-6 6 6 15,2 2 33-15,-5 8 38 16,-8 6-4-16,-2 3-29 0,-8 3-5 16,-9 2-24-16,-9-9-15 15,-4-5-3-15,-5-12-27 16,0-14 30-16,0-2-11 15,-5-6 11-15,-1-28 1 16,6-13-1-16,0-11 0 16,11-9 0-16,26 6 10 15,16 3 25-15,19 7-7 16,14 21 17-16,10 19 72 16,8 11 16-16,-11 29-10 15,-18 36-33-15,-19 25-5 16,-22 13 26-16,-9 6-55 15,-5-14-23-15,5-17 2 0,15-28-34 16,23-41-2 0,50-30-18-16,99-125-60 0,-19 0-125 15,-7-17-1001-15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39.09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134 0 1728 0,'0'0'304'0,"0"0"-217"15,0 0-49-15,0 0 172 16,0 0-38-16,0 0-72 16,0 18-64-16,-5 16-2 15,-4 22 55-15,-1 15-14 16,-4 16-24-16,-7 7 7 15,3 2-11-15,1-6 9 16,4-13-41-16,2-15-9 16,1-19 12-16,7-11-12 0,0-19 2 15,3-7 2-15,0-6-4 16,0 0 18 0,0-10-24-16,0-28-49 0,19-14 25 15,22-17-26 1,12-8-20-16,16 1 0 0,6 8-24 15,2 10 53-15,-5 16 0 16,-13 13 27-16,-19 6 14 16,-14 14 17-16,-20 6 59 15,-6 3 51-15,0 0-17 16,-35 0 7-16,-13 19-75 16,-11 9-6-16,-5 10 9 15,1 5-15-15,1-2 4 16,14 3-25-16,13-5 6 15,14 5-1-15,18 0-14 0,3 1-15 16,11 3 14-16,23-2-8 16,10-3 8-16,8-4-9 15,0-10 8-15,-4-3-7 16,0-11-50-16,-3-6-82 16,11-9-187-16,-11 0-248 15,-11-6-467-15</inkml:trace>
  <inkml:trace contextRef="#ctx0" brushRef="#br0" timeOffset="435">741 462 846 0,'0'0'1203'0,"0"0"-1048"16,0 0-88-16,0 0 93 15,0 0-1-15,0 0-64 16,0 0-35-16,89 80 8 16,-78-28-27-16,-4 5-26 15,-4-4 10-15,-3-3-25 16,0-13-17-16,0-13 1 16,0-11-22-16,0-13 32 15,0 0-9-15,0-15-70 16,0-19 61-16,0-14 5 15,14-4 6-15,10-4 4 16,7 5 9-16,4 3-9 0,2 14 9 16,-2 15 0-16,-5 16 33 15,2 3 8-15,-4 12 10 16,2 29 15-16,-6 5 14 16,-6 4-14-16,-4 3-22 15,-11-4-29-15,-3-5 17 16,0-7-24-16,0-12-8 15,0-6-63-15,7-13-122 16,13-6-153-16,1-4-271 16,0-17-1185-16</inkml:trace>
  <inkml:trace contextRef="#ctx0" brushRef="#br0" timeOffset="1194">1561 493 1676 0,'0'0'683'16,"0"0"-539"-16,0 0-3 15,0 0 59-15,0 0-64 16,0 0-77-16,0 0-22 16,-75 149-33-16,75-108-4 15,0 3-9-15,27-2-52 16,12-5-12-16,9-12-11 15,3-10-43-15,-3-15 27 16,-3 0-29-16,-10-37 33 0,-11-12 60 16,-14-7 36-16,-10 3 68 15,0 5 37-15,-13 12 16 16,-22 11 40-16,-2 7-79 16,-5 9-30-16,7 6-17 15,14 3-26-15,12 0-9 16,9 0 0-16,13 9-63 15,31 0-43-15,12 0-46 16,7-2 0-16,-2-5 12 16,-5 5 23-16,-8 3 85 15,-10-1 15-15,-8 9 17 16,-12 7 59-16,-4 7 61 16,-10 11-4-16,2 5-49 15,0 7-12-15,6-4 6 16,5 0-45-16,7-14-15 0,0-12 12 15,3-16-13-15,5-9-12 16,-4-3-13-16,-4-35 24 16,3-12-7-16,-3-9 8 15,-3-3 0-15,-1-2 5 16,-5 5 32-16,-2 11 28 16,-10 15 44-16,2 14-5 15,-5 12 0-15,0 7-39 16,3 7-43-16,3 27-1 15,9 16-21-15,1 5 6 0,12 9-6 16,9-5-2 0,8-4-8-16,5-12 10 0,-2-11-18 15,-7-16 1-15,-7-16-49 16,-5 0-4-16,-10-26 46 16,-1-26 24-16,-4-16 11 15,-4-9 11-15,-10-8 20 16,0 7-18-16,0 9-24 15,0 21-20-15,-4 19-86 16,4 26-188-16,0 12-289 16,4 32 47-16,16-4-991 0</inkml:trace>
  <inkml:trace contextRef="#ctx0" brushRef="#br0" timeOffset="1563">3018 537 1631 0,'0'0'364'0,"0"0"-207"16,0 0 69-16,0 0-52 16,0 0-51-16,0 0-59 15,0 0-35-15,78 148 6 16,-70-96-34-16,-5-3-1 16,-3-10-7-16,0-14-36 15,0-12 2-15,0-13 28 16,0 0-18-16,0-32 30 15,0-17 1-15,0-14 8 16,4-7 39-16,23-5-9 16,8 6-9-16,13 11 22 0,6 11-15 15,6 23 36-15,2 19-14 16,-7 5 18-16,-6 38 22 16,-9 28-14-16,-8 7 5 15,-5 8-29-15,-6-3-40 16,-3-12 5-16,3-21-25 15,-1-13 0-15,8-23-42 16,26-9-124-16,-4-22-204 16,-2-15-881-16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41.40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122 208 1691 0,'0'0'343'16,"0"0"-243"-16,0 0 27 15,0 0 119-15,0 0-71 16,0 0-76-16,0 0 0 16,184-90-36-16,-129 103-35 15,-4 24 29-15,-9 14-24 16,-10 6-18-16,-16 6 10 0,-12-1-10 15,-4-3 26-15,-8-2-34 16,-28-15-7-16,-14-4 32 16,-1-14-23-16,-8-15 18 15,1-9-6-15,2 0-6 16,5-24 12-16,9-29-27 16,4-12 0-16,10-16 5 15,11-3-5-15,10 2-6 16,7 14-1-16,0 17 7 15,10 20 23-15,22 15-23 16,13 9 0-16,9 7 22 16,15 0-13-16,11 3-3 15,3 11 0-15,1-4-6 0,-6 4 28 16,-6 1-20 0,-10 1 8-16,-9 6 23 0,-8-4-1 15,0 4 7-15,-5-10-5 16,5-7-16-16,4-5-9 15,6-17-15-15,34-52-94 16,-9 2-171-16,-11 1-807 0</inkml:trace>
  <inkml:trace contextRef="#ctx0" brushRef="#br0" timeOffset="291">2059 702 2758 0,'0'0'512'15,"0"0"-512"-15,0 0-152 16,0 0-371-16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48.13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2557 0,'0'0'364'15,"0"0"-276"-15,0 0-88 0,0 0-34 16,0 0-316-16,0 0-753 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48.24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2134 0,'0'0'766'0,"0"0"-653"0,0 0-103 16,0 0-10-16,0 0-683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46.59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256 158 1770 0,'0'0'320'16,"0"0"-237"-16,0 0-20 16,0 0 143-16,0 0-39 15,0 0-69-15,0 34 17 16,3 13 21-16,4 15-20 15,-7 12-50-15,0 13-13 16,0 3 10-16,0-1-21 16,0-7-18-16,-3-12 1 15,-4-15-24-15,2-16 4 16,5-14-5-16,0-11-106 16,0-14-173-16,0-14-483 0,8-17-1218 0</inkml:trace>
  <inkml:trace contextRef="#ctx0" brushRef="#br0" timeOffset="522">93 74 1868 0,'0'0'337'16,"0"0"-204"-16,0 0 45 15,0 0-26-15,0 0-61 16,0 0-13-16,0 0-50 15,208-66 2-15,-139 66 4 16,6 0-13-16,-6 4 18 0,-4 26-39 16,-9 11 0-16,-11 9 20 15,-14 5-14-15,-20 7 9 16,-11 1-4-16,0-4-10 16,-35-9 22-16,-10-4-23 15,-6-12 0-15,3-9 51 16,6-13-11-16,7-8 13 15,14-4-13-15,8 0-5 16,8 0 1-16,5-6-36 16,0-4-14-16,0 7 13 15,26-1-26-15,8 4 9 16,14 0 11-16,4 0 7 0,3 26-12 16,1 7-9-1,-5 16-44-15,-3 5 47 0,-13 5 3 16,-14-4 14-16,-15 2-24 15,-6-4 20-15,-14-13 5 16,-31-3 0-16,-9-14 9 16,-15-8 49-16,-8-12 4 15,-6-3 4-15,-2 0-24 16,5-12-8-16,5-11 11 16,13-1-45-16,20 3-9 15,18 3-81-15,24-9-142 16,30 6-399-16,15 5-303 0</inkml:trace>
  <inkml:trace contextRef="#ctx0" brushRef="#br0" timeOffset="854">1159 548 1714 0,'0'0'614'0,"0"0"-528"16,0 0 33-16,0 0 97 16,97-190-58-16,-66 142-52 15,-4 6-52-15,-6 6 13 0,-4 8 41 16,-2 6-31 0,-9 7-7-16,-3 8-12 15,-3 7-2-15,0 0 19 0,0 0-49 16,0 10-25-16,0 28 34 15,0 17-15-15,0 16 5 16,0 17-20-16,0-1-4 16,0-4-2-16,0-2-68 15,0-7-85-15,0 20-75 16,0-20-436-16,-9-15-800 0</inkml:trace>
  <inkml:trace contextRef="#ctx0" brushRef="#br0" timeOffset="1333">0 1305 2043 0,'0'0'379'16,"0"0"-245"-16,0 0-12 16,0 0 111-16,0 0-52 15,0 0-103-15,0 0-35 16,21-9-14-16,20 9 17 0,14 0 42 15,19 0-40-15,7 0-15 16,17 3 15-16,9 8-36 16,7-2 5-16,14 4-17 15,1-4 7-15,10-7 4 16,-1 2-11-16,-3-4 0 16,-19 0-2-16,-15 0 2 15,-22 0 0-15,-27 0-1 16,-18 0 1-16,-20 0-11 15,-10 3 11-15,-4 1-9 16,0-4 2-16,0 0-31 0,-10 0-80 16,-1 0-177-1,1 0-442-15,5 0-717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2:40.45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85 1570 0,'0'0'213'16,"0"0"-123"-16,0 0-22 0,0 0 53 15,0 0 41 1,190-82-68-16,-124 80-16 0,15 2 19 16,17 0-8-16,19 0 14 15,41 6-81-15,57 12 9 16,57 1 5-16,25-4-34 15,-4-3-1-15,-14-5-1 16,-38-5 7-16,1-2 12 16,-4 0-13-16,-10 0-6 15,-1 0 9-15,-1 0-9 16,-10 0-1-16,-5 0 0 16,-38 0 1-16,-36-2 1 15,-33 2-1-15,-11 0 0 16,18 0 0-16,12 0 0 15,22 0 0-15,-4 0 1 16,2 0 6-16,1 2 39 0,1 3-16 16,7-5-8-16,0 0 2 15,4 0-3-15,-1 0-1 16,-5 0-19-16,-1 0 0 16,-3 0 26-16,-5 0-26 15,-7 0 19-15,1 0 11 16,-7 0 6-16,0 0 11 15,-8 0-37-15,1-5 13 16,-1-4-2-16,-6 0-20 16,-7-3-2-16,-11 3 0 15,-9 2 1-15,-22 1 3 0,-17 3-4 16,-16-1-16 0,-32 4-104-16,-24 0-396 0,-24 0-1179 15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52.31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684 276 1689 0,'0'0'307'16,"0"0"-200"-16,0 0 100 0,0 0 40 15,0 0-44-15,0 0-85 16,3-134-28-16,-21 107 10 15,-9-6-7-15,-11 6-9 16,-10 3-42-16,-8 5-15 16,-2 10 11-16,-1 9-32 15,0 0 6-15,4 11-12 16,14 28-3-16,10 13-3 16,14 16-9-16,17 10-4 15,0 9 9-15,9-3-41 16,30-2 22-16,2-12-5 15,7-8-14-15,4-6 31 16,0-6-16-16,-4-4-6 16,-3-2 39-16,-6-3-23 0,-15-5 12 15,-12-4-1 1,-12-1 12-16,0-3 3 0,-33-5-2 16,-23 3 8-16,-13-4 31 15,-6-4-16-15,-5-9 24 16,8-5-7-16,9-4-14 15,9 0 16-15,12 0-43 16,15-9-8-16,10-4 7 16,17 4-122-16,27 0-172 15,32 2-302-15,3 4-82 0</inkml:trace>
  <inkml:trace contextRef="#ctx0" brushRef="#br0" timeOffset="1833">1215 791 1864 0,'0'0'355'0,"0"0"-245"16,0 0 55-16,0 0 71 15,0 0-27-15,0 0-104 16,0 0-27-16,-197-142-11 15,149 142-31-15,-1 0-10 16,1 25-10-16,3 14-5 0,11 14-1 16,10 7-10-16,10 5 0 15,14-4-12 1,0-4 0-16,30-11-51 0,20-14-40 16,7-21-84-16,9-11 8 15,-3 0-34-15,-9-27 38 16,-9-15 107-16,-16 0 38 15,-20 1 30-15,-9 11 97 16,0 8 47-16,0 16 18 16,-9 6 1-16,-6 0-56 15,6 9-45-15,4 26-49 16,5 1-5-16,0-2-8 16,5-2-15-16,19-11-32 15,6-12-53-15,5-9 5 16,2 0 22-16,-2-28-3 0,4-12 10 15,-6-6 35-15,-1 2 31 16,-8 12 4-16,-8 13 7 16,-1 14 1-16,-4 5 25 15,-5 15-16-15,-3 20 32 16,4 8-20-16,-7 1-25 16,3-4 17-16,5-9-25 15,-5-11 0-15,0-11 0 16,-3-9 9-16,0 0 20 15,0-9-19-15,0-23-9 16,0-7 14-16,0-6-15 16,0-1-3-16,4 4-6 15,13 9-7-15,4 11-1 0,3 16 1 16,-3 6 1-16,-4 13 5 16,-7 26 8-16,-2 14 2 15,-8 3 5-15,0-7-5 16,0-4 11-16,0-17-5 15,0-16 0-15,0-12 8 16,0 0 15-16,-5-12-29 16,5-22-1-16,0-8-9 15,0 0 4-15,0-2 5 16,15 1-2-16,15 7-3 16,8 7-2-16,7 9-1 15,3 14 3-15,-3 6 6 16,5 0 3-16,-13 26 6 0,-5 9 20 15,-5 1 2 1,-10 8-10-16,-1-4-12 0,-4-3-9 16,-3-9 6-16,2-6-14 15,-1-6-54-15,1-7-29 16,-1-6-42-16,4-3-92 16,1 0 45-16,-3 0 52 15,3-9 35-15,2-16 59 16,-4-10 16-16,5-5 18 15,-1-4 5-15,-1-2 6 16,-1 4 42-16,-1 3 80 16,-4 9 56-16,-2 4 52 0,-5 13-76 15,-3 11-35 1,0 2 0-16,0 9-88 0,0 34 34 16,0 25 20-16,0 19-50 15,0 19 13-15,0 9-37 16,6 12 22-16,12-3 18 15,0 1-51-15,-2-14-4 16,-2-11-7-16,-4-19 1 16,-2-22 22-16,-8-25-23 15,0-19 0-15,0-15 15 16,0 0 1-16,0-21-16 16,-12-28-24-16,0-24-1 15,0-16 23-15,6-18-25 0,0-13-4 16,-6-14 31-1,6-6-15-15,-5 4 9 16,4 12-14-16,7 24 20 0,0 32 3 16,0 31-3-16,21 28-15 15,18 9 15-15,9 18 27 16,3 28-11-16,0 9 4 16,-5 2-10-16,-15 6 19 15,-17-1-29-15,-14-3 0 16,-5 1 0-16,-35-12-1 15,-6-4-6-15,-2-16-7 16,3-16 4-16,15-12 4 16,9 0-25-16,15-15-34 15,6-16-7-15,0-7-12 16,36-6 37-16,17 2-54 0,13-2-17 16,6-7 21-16,11 0-4 15,10-4 45-15,3-12 24 16,5-1-34-1,-8-2 63-15,-4-8 3 0,-14 3 44 16,-15 0 47-16,-12 0 9 16,-16 7 28-16,-20 10 9 15,-12 8-36-15,0 9 30 16,-9 13-42-16,-23 6-18 16,-5 13 9-16,-5 9-49 15,-2 0 7-15,-4 12-19 16,3 29-19-16,3 12 27 0,7 16-27 15,8 14 0-15,6 7 11 16,11 8-11-16,6 6-1 16,4-2 1-16,0-5-13 15,17-17 13-15,25-14-54 16,12-20-21-16,20-18 31 16,12-19-41-16,13-9 18 15,5-6 23-15,-4-30-32 16,-14-12-5-16,-20-5-55 15,-21-3 109-15,-25 6 27 16,-20 8 108-16,0 7 5 16,-33 14 12-16,-23 15-37 15,-7 6 15-15,-2 9-64 16,4 34-3-16,11 15 26 16,17 9-29-16,18 1-11 0,15-2-22 15,11-8 6-15,37-11-13 16,18-17-53-16,24-7-50 15,65-22-122-15,-17-1-91 16,-14 0-733-16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55.30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0 239 1955 0,'0'0'239'0,"0"0"-159"15,0 0-21-15,0 0 84 16,0 0-63-16,0 0-37 15,0 0 15-15,92 66-38 16,-80-2 3-16,-9 9 28 16,0-3-33-16,-3-6-6 15,0-12-11-15,0-17-1 16,0-17 8-16,0-15 4 16,0-3-9-16,0-28 34 15,0-28-37-15,3-16 0 16,5-14 0-16,-1-3 2 15,2-2 8-15,9 10-10 16,-1 19 33-16,4 19 13 16,3 17-20-16,0 24-8 0,7 2-12 15,4 37 7-15,-5 24 18 16,-1 21-31-16,-5 4 0 16,-11 1 5-16,-5-9-3 15,-5-16-2-15,-3-18-14 16,0-20 14-16,0-17 2 15,0-7-1-15,-8-19 3 16,-8-28-4-16,2-18-2 16,4-10-7-16,2-2 9 15,8-4 0-15,0 13 15 16,0 12-6-16,11 14-5 16,17 20 11-16,7 11-15 15,5 11 21-15,1 13-11 0,4 31 2 16,-3 8 18-16,-4 14-29 15,-4-2 17-15,-13 1-18 16,-4-5 0-16,-2-7 5 16,-9-13-5-16,0-12 0 15,2-10 9-15,-4-7-9 16,-1-8-9-16,0-3 8 16,8 0 1-16,2 0-2 15,5-14 2-15,2-4 0 16,8-5-15-16,-1 2 15 15,5 3-15-15,-2-4-4 16,12 1 16-16,3-4-14 16,3-3 7-16,8-4 10 0,-2-2-6 15,-6-2 13-15,-6-3-7 16,-13 1 0-16,-13-1 1 16,-12 5 14-16,-4 3-3 15,-4 2 7-15,-27 9 32 16,-4 1-25-16,-10 4 5 15,-3 8 7-15,-3 7-7 16,0 0 11-16,-2 0-9 16,11 22-20-16,9 13 17 15,9 5-30-15,9 9 0 16,15 8 0-16,0 0 0 16,0 5 13-16,27 1-13 15,5-7-13-15,5-5 13 16,2-12-14-16,-1-7-10 0,4-14 0 15,-6-9 0 1,3-9 22-16,3 0-59 0,2 0-43 16,16-16-65-16,-9-5-532 15,-10 2-1385-15</inkml:trace>
  <inkml:trace contextRef="#ctx0" brushRef="#br0" timeOffset="792">1877 181 2203 0,'0'0'311'0,"0"0"-177"0,0 0 134 15,0 0-58-15,0 0-66 16,-211-35-80-16,163 70-40 15,3 7 21-15,6 13-26 16,12 0-4-16,6 7-15 16,18 0 2-16,3-7-4 15,0-7-28-15,35-14-55 16,10-16-23-16,13-18-45 16,4 0-78-16,1-15 29 15,-9-26 36-15,-4-7 84 16,-20-3 39-16,-6-2 43 0,-14 6 126 15,-6 14 24-15,-4 10 51 16,0 14-9-16,0 9-32 16,-8 0-55-16,-1 32-87 15,6 10-3-15,3 7 17 16,0-4-32-16,9-2 0 16,26-11-32-16,10-11-18 15,3-14 31-15,0-7-41 16,-3-7-11-16,-6-28 28 15,-9-7 9-15,-1-4 20 16,-5-1-1-16,-8 3 15 16,-5 13 26-16,-8 12-1 0,0 19 20 15,-3 0 6 1,0 35-33-16,4 18 19 0,7 11-16 16,-2 7-15-16,6-1 12 15,6-10-18-15,-4-18 0 16,-4-16-1-16,-5-17 7 15,-5-9 4-15,-3-9 1 16,0-32-10-16,0-13 2 16,0-8 9-16,0-2-12 15,7-4 1-15,10 1 10 16,7 11 10-16,15 17-4 16,5 11 4-16,4 22 9 15,4 6-30-15,-4 15 28 16,-4 31 2-16,-5 21-4 15,-12 10 35-15,-3 9-17 0,-6-5 13 16,-4-7-9-16,-1-17-41 16,-2-17-2-16,-1-21-5 15,7-19-36-15,4 0 8 16,9-35-56-16,23-39-89 16,-8 5-360-16,-3 4-861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7:57.71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120 441 1809 0,'0'0'281'15,"0"0"-153"-15,0 0 45 16,0 0 53-16,0 0-16 16,0 0-143-16,-13-30-32 15,46 73 41-15,20 28 32 16,22 51-15-16,-3 8-33 15,5 16 8-15,2 0-3 16,-14-27-55-16,15-5 4 16,-8-17-7-16,-3-27-1 15,-13-20-12-15,-17-20-9 16,-12-13-52-16,-6-16-62 16,-15-1-170-16,-3-29-382 0,-3-5-837 15</inkml:trace>
  <inkml:trace contextRef="#ctx0" brushRef="#br0" timeOffset="297">1035 675 1874 0,'0'0'497'16,"0"0"-380"-16,0 0 123 15,0 0 26-15,0 0-139 16,0 0-63-16,-179 153-17 0,92-73-23 16,-6 12 22-1,-7 5-46-15,0-5 1 0,6-5 14 16,8-16-15-16,17-7-6 16,14-18-6-16,14-13-19 15,17-7-17-15,13-14-87 16,11-12-148-16,11-9-348 15,16-24-1358-15</inkml:trace>
  <inkml:trace contextRef="#ctx0" brushRef="#br0" timeOffset="693">0 35 1974 0,'0'0'513'16,"0"0"-403"-16,0 0 89 15,0 0 9-15,0 0-76 0,0 0-42 16,0 0-15 0,214-35 1-16,-100 35 8 0,17 0-51 15,10 0 3-15,14 0-5 16,3 4-30-16,6-4 23 15,-14 0-24-15,-14 0-3 16,-40 0-44-16,-37 0-227 16,-46 0-946-16</inkml:trace>
  <inkml:trace contextRef="#ctx0" brushRef="#br0" timeOffset="3644">1955 1140 1565 0,'0'0'248'15,"0"0"-129"-15,0 0 73 16,0 0-21-16,0 0-70 16,0 0-55-16,-16-96 28 0,40 74-4 15,7-2-11 1,7 1 17-16,4 5-32 0,-2 8 8 16,1 8-3-1,4 2-9-15,-7 0 10 0,1 24-38 16,-6 11-5-16,-4 3 25 15,-5 1-10-15,-3-1-1 16,-5-5 4-16,2-5-24 16,-4-7 23-16,-1-7-18 15,4-11 0-15,7-3 11 16,9 0 8-16,11-21 2 16,14-24-27-16,16-8-18 15,31-27-112-15,-14 15-363 16,-19 7-634-16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8:15.61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948 301 978 0,'0'0'181'16,"0"0"-122"-16,0 0 25 15,0 0 95-15,0 0 16 16,0 0-77-16,-39-12-54 15,30 12 1-15,-2 0 4 16,1 0 32-16,4 0 8 16,1 0-19-16,2 0-16 15,3 0 27-15,0 0-52 16,0 0-3-16,0 0 3 0,0 0-13 16,0 0 16-16,-4 0 0 15,4 6 17-15,-3 23 8 16,0 13-27-16,-5 20-2 15,-5 17-8-15,2 1-21 16,-5 4 17-16,2-5-13 16,-4-6-16-16,5-8 24 15,-4-9-31-15,2-9 0 16,6-13 0-16,1-9 0 16,1-14 0-16,7-8 0 15,0-3 0-15,0 0 9 0,0-14-9 16,0-33-36-1,0-21-2-15,0-22 32 0,0-12-7 16,0-6 13-16,0 9 0 16,3 10 0-16,9 18 0 15,-6 16 0-15,8 17 23 16,2 12-7-16,5 11 37 16,8 15-46-16,8 0-1 15,4 0 36-15,4 34-15 16,0 7 11-16,0 15-5 15,-4 9-24-15,-5 9 22 16,-6 11-31-16,2 4 0 16,-5 2 23-16,0-8-23 15,1-5 0-15,-4-13-15 16,0-16 15-16,-7-14-3 0,-2-17 3 16,-6-7-3-1,-1-11-4-15,-1 0 14 0,-1-23-1 16,2-27-6-16,5-25 11 15,1-17-5-15,-1-16-6 16,2-11 0-16,-1 1 0 16,-1 8 0-16,4 22 0 15,1 21 0-15,3 25 0 16,-4 17 6-16,3 13-6 16,5 5-12-16,6 7 11 15,4 0-29-15,29 0-117 16,-5 0-328-16,-8 0-366 0</inkml:trace>
  <inkml:trace contextRef="#ctx0" brushRef="#br0" timeOffset="572">2459 0 1066 0,'0'0'610'15,"0"0"-469"-15,0 0 0 16,0 0 64-16,0 0 39 16,0 0-31-16,-204 105-79 15,156-30-8-15,-8 43 13 16,-1 54-18-16,-6 48-31 15,12 13-14-15,16-40-27 16,17-52 10-16,18-57-49 16,0-13-2-16,18-2-16 0,71-1-17 15,1-11-174 1,0-30-624-16</inkml:trace>
  <inkml:trace contextRef="#ctx0" brushRef="#br0" timeOffset="2983">2483 1221 1126 0,'0'0'740'0,"0"0"-604"16,0 0-35-16,0 0 78 15,0 0-15-15,0 0-76 16,0 0-65-16,-28 12-6 16,40-12 5-16,12 0-2 15,0-12 24-15,3-11-44 16,3-8 1-16,-1-2-2 16,-2-11-13-16,0-3 6 15,-6-5-8-15,0-7 16 16,-7 0 1-16,-1-3-1 15,2 1 0-15,-6 6 0 16,2 9 17-16,-4 12 19 16,-1 12-10-16,-1 13 15 15,-5 6 24-15,0 3-11 0,0 6 30 16,0 24-38-16,0 17-34 16,-5 10 20-16,-4 5-31 15,2 0 0-15,2-5 15 16,2-9-16-16,3-7 0 15,0-10-6-15,0-12-4 16,0-8 8-16,15-11-46 16,2 0-42-16,4-2 28 15,6-29 26-15,0-9 19 16,5-10 1-16,-1-1 10 16,-7 5-4-16,0 6 10 15,-7 9 0-15,-7 13 41 16,-5 5 16-16,-2 9 30 0,-3 4-26 15,0 0-1-15,0 10 7 16,0 22-67-16,0 5 8 16,-3 5 16-16,-2 7-24 15,5-10-5-15,0 1-4 16,0-6-12-16,18-6-51 16,14-6-203-16,-5-11-388 15,-3 0-701-15</inkml:trace>
  <inkml:trace contextRef="#ctx0" brushRef="#br0" timeOffset="3245">3294 1298 1987 0,'0'0'308'0,"0"0"-222"15,0 0 131-15,0 0-7 16,0 0-86-16,0 0-52 16,107 161-39-16,-70-121 23 15,-2-2-20-15,0-8-35 16,-7-4 10-16,-8-8-11 16,-7-11-68-16,-5-7-129 15,-5 0-137-15,-3-22-253 16,0-2-578-16</inkml:trace>
  <inkml:trace contextRef="#ctx0" brushRef="#br0" timeOffset="3453">3614 1266 1605 0,'0'0'351'15,"0"0"-123"-15,0 0 20 16,0 0-32-16,0 0-57 15,-186 210-74-15,127-146-20 16,2-2-20-16,4-9-36 16,16-9 3-16,8-13-12 15,16-19-89-15,13-12-93 16,0-23-308-16,18-10-114 0</inkml:trace>
  <inkml:trace contextRef="#ctx0" brushRef="#br0" timeOffset="3696">3214 1262 1702 0,'0'0'318'0,"0"0"-71"16,0 0 42-16,0 0-71 15,0 0-90-15,0 0-84 0,0 0-43 16,53 0 38-16,1 0-39 16,9-14-84-16,29-4-106 15,-12 2-400-15,-14 5-1009 0</inkml:trace>
  <inkml:trace contextRef="#ctx0" brushRef="#br0" timeOffset="4009">3953 820 2104 0,'0'0'364'0,"0"0"-254"16,0 0 27-16,0 0 60 16,0 0-140-16,0 0-39 15,0 0-18-15,159 0-54 16,-87 0-125-16,-10 0-344 15,-20 0-406-15</inkml:trace>
  <inkml:trace contextRef="#ctx0" brushRef="#br0" timeOffset="4186">4040 1052 1064 0,'0'0'1310'0,"0"0"-1145"15,0 0-67-15,0 0 48 16,0 0-41-16,0 0-105 16,245 12-69-16,-153-19-285 15,-8-2-810-15</inkml:trace>
  <inkml:trace contextRef="#ctx0" brushRef="#br0" timeOffset="4874">4705 1593 1463 0,'0'0'852'16,"0"0"-740"-16,0 0-48 0,0 0 122 15,0 0-38-15,0 0-75 16,0 0-62-16,37-56-11 15,2 9-1-15,5-8-54 16,4-11 7-16,0-8 30 16,-3-14-19-16,-3-7 15 15,-7-11 20-15,-4 2-5 16,-11 3 7-16,-2 17 21 16,-12 29 49-16,-2 19 46 15,-4 25-21-15,0 11 11 16,0 0-34-16,0 25-38 15,0 18-1-15,0 17-32 0,0 8 1 16,-4 3 18-16,1-3-20 16,3-9 0-16,0-11 0 15,0-18-33-15,11-12 7 16,13-14-64-16,4-4-20 16,5-13 24-16,2-26 15 15,4-15 47-15,-9-2 6 16,-3 0 18-16,-6 6 3 15,-6 14 3-15,-12 10 77 16,0 15 30-16,-3 6-4 16,0 5-25-16,0 0-47 0,0 23-22 15,0 11 5 1,0 6-20-16,0 2 0 0,11-6-8 16,7-1 8-16,1-8-88 15,19-8-218-15,-6-10-502 16,-1-6-1168-16</inkml:trace>
  <inkml:trace contextRef="#ctx0" brushRef="#br0" timeOffset="5059">5861 1064 1935 0,'0'0'525'0,"0"0"-386"15,0 0 75-15,0 0 30 0,0 0-120 16,27 184-97-16,-57-119-27 16,-20-9-269-16,-4-6-578 0</inkml:trace>
  <inkml:trace contextRef="#ctx0" brushRef="#br0" timeOffset="6864">234 2794 1305 0,'0'0'400'16,"0"0"-220"-16,0 0-78 16,0 0 101-16,0 0 25 15,0 0-93-15,-72-11-59 16,72 7-42-16,0 1-22 15,27-1 13-15,10 2-24 16,8 2 10-16,11 0-5 0,-2 0-5 16,2 9 18-16,-8 13-19 15,-9 3 0-15,-12 7 14 16,-9 1-13-16,-18 5 9 16,0 2-10-16,-12-1 1 15,-21-1 32-15,-12-3-32 16,0-10 5-16,-3-10-4 15,-5-9 5-15,2-6-2 16,0 0-4-16,-2-25 0 16,8-12 15-16,4-11-16 15,7-7 0-15,10-4 5 16,10 1-5-16,10 5 0 16,4 12 0-16,4 7 1 0,31 9-3 15,10 6 2 1,9 6 0-16,2 4 15 0,5 6-14 15,1 3 8-15,1 0 25 16,-1 23-2-16,-3 16 41 16,2 5-43-16,-2 5-12 15,1-7 13-15,0-8-31 16,6-19 0-16,4-12-67 16,-1-3-68-16,-8-32-135 15,-16-4-308-15,-20 4-1106 0</inkml:trace>
  <inkml:trace contextRef="#ctx0" brushRef="#br0" timeOffset="7158">1065 3276 1870 0,'0'0'365'0,"0"0"-266"16,0 0 73-16,0 0 39 15,0 0-38-15,110 170-81 16,-78-115-50-16,2 6-14 16,1-3 26-16,-5 2-41 15,2-10-13-15,-8-7 0 0,-3-8-27 16,-8-15-37-16,1-4-128 15,-4-16-122-15,1 0-154 16,-4-16-268-16</inkml:trace>
  <inkml:trace contextRef="#ctx0" brushRef="#br0" timeOffset="7355">1449 3335 1669 0,'0'0'304'16,"0"0"-84"-16,0 0-7 16,0 0-16-16,-143 177-96 0,92-131-34 15,-5 3-54 1,2-8-5-16,12-6-16 0,7-20-57 16,11-12-176-16,14-3-317 0</inkml:trace>
  <inkml:trace contextRef="#ctx0" brushRef="#br0" timeOffset="7545">948 3127 1962 0,'0'0'393'0,"0"0"-256"16,0 0 20-16,0 0 22 15,0 0-37-15,217 50-98 0,-130-48-44 16,30-2-74-16,-24 0-294 16,-13 0-624-16</inkml:trace>
  <inkml:trace contextRef="#ctx0" brushRef="#br0" timeOffset="7780">2169 2823 1824 0,'0'0'361'0,"0"0"-276"16,0 0-67-16,0 0 19 15,227 24-37-15,-132-24-124 16,-20 0-529-16</inkml:trace>
  <inkml:trace contextRef="#ctx0" brushRef="#br0" timeOffset="7965">2210 3163 426 0,'0'0'1964'0,"0"0"-1734"16,0 0-164-16,0 0 47 15,0 0-42-15,0 0-71 16,273 20-103-16,-166-42-461 16,-11 3-1499-16</inkml:trace>
  <inkml:trace contextRef="#ctx0" brushRef="#br0" timeOffset="8590">3384 2708 1989 0,'0'0'300'0,"0"0"-129"16,0 0-3-16,0 0 23 15,0 0-105-15,0 0-63 16,0 0 8-16,128-103-31 15,-84 103 0-15,-2 0 6 16,-2 4-6-16,-8 24 16 0,-11 12-4 16,-12 2-11-16,-9 6 14 15,0 2-15-15,-12-4 0 16,-17-6 6-16,-5-5-6 16,-1-11 1-16,-7-11-1 15,2-10 1-15,-4-3 8 16,-9 0-9-16,2-22-8 15,3-9-1-15,3-9-1 16,6-7 10-16,12 1-14 16,13-1-1-16,14 3 5 15,0 7 10-15,11 6 0 16,26 7 1-16,11 2 0 16,8 6 31-16,9 7-19 15,1 3-5-15,0 3 16 0,-1 3-24 16,-2 0 17-16,-6 0 0 15,-4 0 5-15,-8 0 41 16,-5 9-30-16,-2 7 6 16,1-4-6-16,-1 0-33 15,7-5 0-15,3-7-35 16,18-7-88-16,-9-17-233 16,-15-7-749-16</inkml:trace>
  <inkml:trace contextRef="#ctx0" brushRef="#br0" timeOffset="9005">4685 2121 1502 0,'0'0'638'0,"0"0"-427"16,0 0 6-16,0 0 59 15,0 0-107-15,-140 205-57 16,75-99-3-16,-4 15-34 16,-9 12-9-16,-6 10-32 15,1-1-23-15,5-7 13 16,9-14-24-16,13-23-8 16,14-19 8-16,12-28-41 15,12-16-57-15,18-31-97 16,0-4-339-16,0-7-387 0</inkml:trace>
  <inkml:trace contextRef="#ctx0" brushRef="#br0" timeOffset="9783">4771 2609 1947 0,'0'0'369'15,"0"0"-258"-15,0 0 30 16,0 0 71-16,0 183-61 15,0-114-90-15,-5-1-19 16,5-7-42-16,0-5 0 16,0-9 8-16,0-13-7 15,0-11-1-15,0-12 0 16,0-11 0-16,0 0-7 16,0-11-4-16,0-28-29 15,0-11 17-15,0-12 2 0,5-12-4 16,5-6 2-16,7-8 10 15,4 4 4-15,3 13 5 16,3 16-7-16,4 18 11 16,4 14 1-16,3 11 12 15,-1 12 9-15,5 0 2 16,3 0 11-16,-1 0-29 16,1 6-5-16,5 6 14 15,-5-2-13-15,-5-1 5 16,-2-7-7-16,-3 3-26 15,-1-5-64-15,4 0-205 16,-7-16-76-16,-11-3-227 0</inkml:trace>
  <inkml:trace contextRef="#ctx0" brushRef="#br0" timeOffset="10196">5077 2838 1925 0,'0'0'341'0,"0"0"-245"16,0 0-44-16,0 0 147 16,0 0-13-16,0 160-106 15,0-118-22-15,0 4-33 16,0-5-10-16,0-7 14 15,0-9-29-15,-3-13 1 0,-1-5-1 16,4-7 0-16,0 0-1 16,0-22-43-16,0-16-10 15,0-8 45-15,18-1-21 16,9-1 9-16,0 6 5 16,5 15 16-16,-1 12 0 15,-4 11 0-15,-1 4 0 16,-7 9 79-16,-2 25-12 15,-2 11-34-15,-6-3-22 16,3 5-11-16,-3-7 18 16,2-10-18-16,2-7-123 15,8-23-135-15,0 0-407 16,-4 0-1219-16</inkml:trace>
  <inkml:trace contextRef="#ctx0" brushRef="#br0" timeOffset="10477">5598 2084 2261 0,'0'0'311'0,"0"0"-236"0,0 0 89 15,0 0 66 1,0 0-47-16,236 187-96 0,-172-99-34 16,-5 19-3-16,-14 10 5 15,-18 6-11-15,-16 3-32 16,-11 1-12-16,-38 29-20 16,-13-32-206-16,-12-25-667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8:27.73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308 265 1562 0,'0'0'322'15,"0"0"-86"-15,0 0-44 16,0 0-2-16,0 0-35 16,0 0-109-16,4 28-21 15,44-19 7-15,21 1-12 16,11-1 9-16,3 1-29 16,6-1-2-16,11 4-75 15,-20 0-252-15,-23-6-374 0</inkml:trace>
  <inkml:trace contextRef="#ctx0" brushRef="#br0" timeOffset="213">312 448 1974 0,'0'0'361'0,"0"0"-280"16,0 0-39-16,0 0 101 15,0 0-60-15,0 0-64 16,235 85 11-16,-142-66-30 16,11-4-13-16,6-2-78 0,45-13-159 15,-28-7-89 1,-23-18-616-16</inkml:trace>
  <inkml:trace contextRef="#ctx0" brushRef="#br0" timeOffset="459">1075 0 1692 0,'0'0'378'16,"0"0"-130"-16,0 0-27 15,0 0-29-15,0 0-133 16,0 0-23-16,0 0 0 16,69 227-21-16,-8-152-14 15,1-4-1-15,-3-5 1 0,-7-13 7 16,-17-3-8-1,-18-7 0-15,-17-3 15 0,0 6 4 16,-44 2-19-16,-27 5-6 16,-14-3-77-16,-46 2-80 15,21-12-213-15,12-14-387 0</inkml:trace>
  <inkml:trace contextRef="#ctx0" brushRef="#br0" timeOffset="703">233 39 1743 0,'0'0'642'0,"0"0"-583"16,-139 248-19-16,91-127 60 15,18 4 40-15,15-7-48 16,15-10-92-16,27-17-33 16,84-1-154-16,-4-28-381 15,-3-22-1263-15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8:29.80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0 283 1846 0,'0'0'534'15,"0"0"-393"-15,0 0-21 16,0 0 83-16,0 0-26 16,0 0-125-16,0 0-42 15,17 15-1-15,34 4-9 0,26 0 0 16,13-4 0-16,12-6 0 15,9-4 0-15,-4-3 0 16,-9 0-26-16,-17 5 10 16,-22 0-26-16,-20-3 9 15,-26 7 18-15,-13 4 15 16,0 11 27-16,-21 17-9 16,-21 16 2-16,-12 19 5 15,-5 12-7-15,-10 10 9 16,-3 10-23-16,-5 5-2 15,-5 3 25-15,2-2-9 16,8-15 3-16,10-12 28 16,14-25-13-16,17-24 14 0,14-15-3 15,9-16-17-15,8-2 5 16,0-7-35-16,0 0 10 16,5 2-4-16,11 5-6 15,8-5 21-15,8 5-21 16,-2-4 0-16,8 1 18 15,7-4-17-15,6 0-2 16,9 0 1-16,5-4-59 16,7-15-65-16,26-24-163 15,-16 3-215-15,-17 0-160 0</inkml:trace>
  <inkml:trace contextRef="#ctx0" brushRef="#br0" timeOffset="223">20 966 2006 0,'0'0'328'0,"0"0"-239"16,0 0-50-16,0 0 127 15,0 0-24-15,0 0-72 16,0 0-13-16,239 34-51 15,-146-34-6-15,62-2-40 16,-27-15-288-16,-11 2-744 0</inkml:trace>
  <inkml:trace contextRef="#ctx0" brushRef="#br0" timeOffset="398">1418 998 1950 0,'0'0'757'0,"0"0"-695"16,0 0-43-16,0 0 56 15,187 18-22-15,-98-14-53 16,35 1-19-16,-20-3-270 16,-21 5-453-16</inkml:trace>
  <inkml:trace contextRef="#ctx0" brushRef="#br0" timeOffset="570">1442 1553 1413 0,'0'0'1250'0,"0"0"-1079"16,0 0-136-16,0 0 74 15,0 0-32-15,0 0-77 16,300 64-140-16,-162-97-447 15,-7-7-749-15</inkml:trace>
  <inkml:trace contextRef="#ctx0" brushRef="#br0" timeOffset="856">3015 128 2549 0,'0'0'316'15,"0"0"-273"-15,0 0 12 16,0 0 99-16,0 0-65 16,0 0-44-16,0 0-23 15,203 223-5-15,-150-121 39 16,-2 8-45-16,-3-8-10 15,-3-9 13-15,-4-15-14 0,-9-19-35 16,-12-13-128-16,-12-19-347 16,-8-7-279-16</inkml:trace>
  <inkml:trace contextRef="#ctx0" brushRef="#br0" timeOffset="1085">2912 917 2162 0,'0'0'291'0,"0"0"-212"16,0 0-30-16,0 0 103 16,183-193-65-16,-100 116-54 15,2-1-9-15,-5 0-24 0,-15 7 0 16,-13 11 0-16,-17 1-16 15,-18 17-189-15,-17 6-448 0</inkml:trace>
  <inkml:trace contextRef="#ctx0" brushRef="#br0" timeOffset="1390">2560 32 2235 0,'0'0'288'0,"0"0"-206"0,0 0-62 16,0 0 113-16,0 0 49 15,0 0-43-15,189 0-62 16,-96 0-26-16,11-9 3 15,3 4-21-15,0 3-14 16,-11 0 7-16,-9 2-25 16,-18 0-2-16,-18-5-21 15,-13 5-116-15,-14-2-155 16,-6-5-463-16,-4 7-1258 0</inkml:trace>
  <inkml:trace contextRef="#ctx0" brushRef="#br0" timeOffset="1720">4301 529 1528 0,'0'0'1157'16,"0"0"-997"-16,0 0-144 16,0 0 137-16,0 0 40 15,0 0-105-15,0 0-27 16,159 37-60-16,-103-34 0 15,-2-3-1-15,12 0-123 16,-13 0-526-16,-12 0-1042 0</inkml:trace>
  <inkml:trace contextRef="#ctx0" brushRef="#br0" timeOffset="2287">4964 1255 2096 0,'0'0'252'15,"0"0"-191"-15,0 0-37 16,0 0 69-16,0 0-23 15,0 0-52-15,0 0-18 0,194-199-20 16,-146 122-16 0,0-13 36-16,-4-13-31 0,-5-9 10 15,-1-6 9-15,-7-3 12 16,-7 16 10-16,-4 16 36 16,-8 35 61-16,-6 22 51 15,-6 23-10-15,3 9-40 16,-3 9-54-16,3 35-27 15,1 12 30-15,0 16-35 16,0 2-10-16,5 0-4 16,6-5-7-16,-3-16-2 15,12-16-22-15,2-17-49 16,4-20-10-16,9 0-32 0,2-39 29 16,4-20 61-1,-5-6 3-15,-1-9 20 0,-7 6-5 16,-8 6 6-16,-8 12 73 15,-8 21 57-15,-5 14 6 16,-3 15-17-16,0 3-64 16,0 38-33-16,-15 14-13 15,6 13-8-15,6 5 6 16,3-3-7-16,3-4-112 16,42 2-154-16,-4-18-355 15,-4-13-541-15</inkml:trace>
  <inkml:trace contextRef="#ctx0" brushRef="#br0" timeOffset="2815">2970 1559 1145 0,'0'0'1065'0,"0"0"-870"15,0 0-119-15,0 0 93 16,0 0 49-16,0 0-74 16,0 0-23-16,77 37-28 15,-12-30-27-15,17-5 22 16,19-2-40-16,19 0-18 15,35 0 3-15,53 0-17 16,50 0 23-16,25-9-9 16,-6-6-12-16,-23 6 6 15,-63 3-24-15,-47 6 6 0,-37 0 3 16,-21 0-9-16,4 0 13 16,0 0-13-16,-1 0 0 15,-20 0-46-15,3 0-118 16,-16 0-209-16,-14-4-520 0</inkml:trace>
  <inkml:trace contextRef="#ctx0" brushRef="#br0" timeOffset="5066">3599 2451 1270 0,'0'0'533'0,"0"0"-366"16,0 0 46-16,0 0 0 16,0 0 55-16,0 0-94 15,-131-4-57-15,126-2-10 0,5-3-42 16,0-5-25-16,0-1-29 15,11 1-10-15,16-6 6 16,12 8-7-16,5 6 0 16,8 6 1-16,4 0-1 15,-5 25-7-15,-3 15 6 16,-7 13-11-16,-17 9 1 16,-9 0 2-16,-15 3 6 15,0-6-4-15,-24-7 8 16,-21-4-2-16,-11-5 1 15,-10-15 0-15,-6-10 3 16,4-13-3-16,-1-5 0 16,6-9 15-16,7-33-14 0,12-11 14 15,10-6-9 1,10-6 4-16,13 1-16 0,11 9 6 16,0 10 0-16,14 13-1 15,25 12 1-15,9 0-9 16,6 11 9-16,8 0 0 15,7 9 4-15,5 0-4 16,1 0 0-16,5 15 17 16,-8 14 0-16,0 1-8 15,-3 1-9-15,-7-10 9 16,-2-8-11-16,-9-13 2 16,-6 0 0-16,-7-22-27 15,-8-15-26-15,-2-12-25 16,-11-22-97-16,-2 7-166 15,-12 12-266-15</inkml:trace>
  <inkml:trace contextRef="#ctx0" brushRef="#br0" timeOffset="5497">4930 2043 1706 0,'0'0'509'0,"0"0"-370"16,0 0 53-16,0 0 50 15,0 0-44-15,-121 187-85 16,69-87-39-16,-7 11 2 16,-3 12-19-16,4 3 7 15,-1-5-50-15,11-10-13 16,10-18 18-16,10-18-19 0,4-16 0 15,10-15-6 1,4-20-14-16,7-8-11 0,3-14-78 16,0-2-177-16,24-18-315 15,7-13-459-15</inkml:trace>
  <inkml:trace contextRef="#ctx0" brushRef="#br0" timeOffset="5938">5191 2149 2386 0,'0'0'363'0,"0"0"-299"0,0 0 14 15,0 0 157-15,0 0-90 16,11 167-73-16,4-76-48 15,-2 11-2-15,4 1 26 16,4-5-36-16,0-4-6 16,3-10-1-16,-7-13-5 15,-4-15 0-15,-2-15-9 16,-4-16-24-16,-7-16 27 16,0-9-4-16,3-9-11 15,0-38-8-15,8-24 6 16,7-19 11-16,-2-18 12 15,2-11-3-15,2-5-8 0,4 9 5 16,-3 15 6-16,6 23 0 16,5 24-1-16,-1 25 1 15,7 22 0-15,7 6 9 16,3 0 9-16,11 19-18 16,7-4-1-16,9 4-5 15,12-7-33-15,34-5-93 16,-22-7-165-16,-23 0-542 0</inkml:trace>
  <inkml:trace contextRef="#ctx0" brushRef="#br0" timeOffset="6336">5838 2577 1534 0,'0'0'865'15,"0"0"-750"-15,0 0-77 16,0 0 127-16,0 0 33 16,0 0-57-16,65 180-98 15,-58-133-19-15,-4-4 39 16,-3 4-34-16,0-12-8 16,0-11-17-16,0-5 2 15,0-12 12-15,-6-7-12 16,-2 0-6-16,8-23 0 15,0-21-9-15,0-8-16 0,32-10 1 16,12 6-8 0,4 4 23-16,4 17 2 15,4 17 7-15,-8 18 0 16,0 0 22-16,-7 43 37 0,1 19 25 16,-4 9 16-16,-7 10-33 15,-4-10-61-15,-6-8-5 16,-1-17 8-16,8-18-9 15,24-28-100-15,0-21-271 16,-4-20-735-16</inkml:trace>
  <inkml:trace contextRef="#ctx0" brushRef="#br0" timeOffset="6952">7227 1360 1844 0,'0'0'340'0,"0"0"-244"15,0 0-68-15,0 0 76 16,0 0 86-16,0 0-35 16,0 0-115-16,8-48-10 0,33 13 14 15,7 4 0 1,4 6 25-16,-1 6-30 0,5 13 9 15,-8 6 9-15,-3 6-21 16,-1 29 12-16,-5 11-17 16,-6 5-20-16,6 0 11 15,-1-7-22-15,4-14 1 16,6-13 5-16,3-17 2 16,5 0-8-16,-1-41 0 15,-4-9-42-15,2-10-51 16,-5-1-109-16,14-16-118 15,-11 15-253-15,-12 15-777 0</inkml:trace>
  <inkml:trace contextRef="#ctx0" brushRef="#br0" timeOffset="7492">8939 771 1905 0,'0'0'573'16,"0"0"-481"-16,0 0-42 16,0 0 197-16,0 0-43 15,-8 229-96-15,-1-138-46 16,5-3-32-16,0 1 1 0,4-12-29 16,0-9 7-1,0-19-18-15,0-14 9 0,0-19-48 16,0-16 3-16,-4 0-11 15,1-28-10-15,0-28 1 16,-3-15 27-16,2-17 38 16,-4-4-18-16,-1-11 18 15,-2 3 0-15,1 6 10 16,-1 17 26-16,11 25 31 16,0 22-11-16,0 23 10 15,21 7-53-15,20 28 23 16,7 24 9-16,8 16-36 15,-1 10-1-15,1 6-8 16,-2 2 0-16,-1-1 5 16,-5-7-5-16,-7-18-15 0,-13-9 7 15,-8-20-7-15,-10-18 0 16,-5-13-6-16,-5-13 21 16,0-36 3-16,0-22 9 15,0-17-9-15,0-11 18 16,0-3-10-16,0-1 5 15,0 3-8-15,0 11-7 16,6 14-1-16,21 20-93 16,18 26-168-16,-6 17-342 15,-6 12-523-15</inkml:trace>
  <inkml:trace contextRef="#ctx0" brushRef="#br0" timeOffset="7815">10107 521 1800 0,'0'0'369'0,"0"0"-262"16,0 0 56-16,0 0 92 15,0 0-28-15,-147 166-64 16,106-86-77-16,5 16-4 0,6 7-7 16,6 13-18-1,13-2 1-15,8 2-39 16,3-8-18-16,0-11 7 0,27-18-8 16,14-12-9-16,12-25-90 15,2-16-76-15,20-26-111 16,-13 0-419-16,-14-29-810 0</inkml:trace>
  <inkml:trace contextRef="#ctx0" brushRef="#br0" timeOffset="8212">10525 683 2208 0,'0'0'332'0,"0"0"-199"0,0 0 126 16,0 0 18-16,0 0-145 15,0 0-95-15,0 0 10 16,-200 90-20-16,179-30-6 16,8 5-6-16,9 0-15 15,4 4 3-15,0-8-3 16,32-2-27-16,12-12-12 15,11-9-43-15,11-18 39 16,2-20-35-16,-5 0-6 16,-7-23 72-16,-11-29-23 15,-12-9 35-15,-12-13 23 16,-18-10 41-16,-3-7 10 16,-3 8-23-16,-34 12-1 0,-4 16 24 15,-4 17-50-15,6 15-24 16,9 18-9-16,12 5-84 15,18 31-157-15,13 15-413 16,16 7-500-16</inkml:trace>
  <inkml:trace contextRef="#ctx0" brushRef="#br0" timeOffset="8414">11146 1292 2220 0,'0'0'339'16,"0"0"-151"-16,0 0 114 16,0 0-46-16,0 0-130 15,8 177-90-15,-43-124-32 16,-4 3-4-16,3 0-75 16,7-16-145-16,13-15-594 0</inkml:trace>
  <inkml:trace contextRef="#ctx0" brushRef="#br0" timeOffset="8760">11543 1091 2359 0,'0'0'50'0,"0"0"-50"16,0 0 0-16,0 0 88 16,0 0-26-16,176-162-48 15,-152 112 1-15,-6 0-8 16,-4 4 75-16,-11 12 60 16,-3 9 22-16,0 16-10 15,0 9-31-15,0 3-57 16,-14 37-3-16,-1 20-50 15,6 17 13-15,-6 13 8 16,9 0-28-16,3 1 0 16,0-6-6-16,3-6-30 0,0-11-30 15,0-8-164-15,0-24-435 16,0-13-805-16</inkml:trace>
  <inkml:trace contextRef="#ctx0" brushRef="#br0" timeOffset="9054">11996 456 2112 0,'0'0'250'0,"0"0"-182"15,0 0 115-15,0 0 130 16,0 0-88-16,200 94-116 16,-143-36-16-16,9 21-8 15,0 11 13-15,-4 14-34 16,-7 13-23-16,-17 3 2 16,-14 8-30-16,-21-5-13 15,-12 39-34-15,-33-35-181 16,-12-18-728-16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8:47.76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20 5365 1612 0,'0'0'316'16,"0"0"-154"-16,0 0-51 16,0 0 102-16,0 0-15 15,0 0-76-15,-14 36-25 16,14-36-11-16,0 0-18 16,0 0 18-16,0 0-45 15,0 2 1-15,0 1-6 16,18 1-11-16,9 2 32 15,8-3-25-15,10 3-11 16,6 0 10-16,5 1-25 16,5-2 6-16,5 1 6 15,4-3-18-15,8 4 19 16,12-7-8-16,11 0-2 0,12 0 24 16,7 0-25-16,5 0-8 15,3 0 0-15,-8 0 0 16,2 0 5-16,-8 0-5 15,-1 0 0-15,-2 0 2 16,-4 0-2-16,3 9 0 16,1 1 0-16,-1-1 2 15,4-3 11-15,3 1-7 16,7 0-5-16,11-5 38 16,6-2-33-16,8 0 12 15,-2 0 23-15,2 0-34 16,-4 0 41-16,-10 0-24 15,-4 0-9-15,-5 0 32 0,2 0-46 16,0 0 10-16,4 0-2 16,2 0-9-16,7 0 39 15,4 2-34-15,0 5-4 16,-3 2 31-16,-8 4-24 16,-10-4-3-16,-6 4-5 15,-4 0 0-15,-4-4 14 16,4-4-14-16,-1 4 0 15,1-3 15-15,0 1-15 16,-4 0 0-16,-3-1 0 0,-3 0 1 16,-8 0 9-1,-1 3-10-15,-2 0 0 0,-4 0 2 16,1 0-2 0,6 0-7-16,5-1 6 0,6-5 2 15,-2 0 15-15,6-3-16 16,-1 0 0-16,-6 0 5 15,-3 0-5-15,-5 0 0 16,-3 0 0-16,0 4 6 16,-4-2 0-16,6 2-6 15,1-1 0-15,3-3 9 16,2 2-3-16,-2-2-5 16,-1 0-1-16,-2 0 9 15,-3 0-3-15,-4 0-6 16,-2 0 0-16,-4 0 16 0,0 0-15 15,0 0-1 1,-4 0 0-16,-2 0 9 0,-5 0 5 16,-4 0-14-16,1 0 0 15,3 0 9-15,2 0-8 16,7 0 0-16,3 0-1 16,2 0 0-16,4-5 17 15,-7 1-17-15,-2 4 0 16,0-2 19-16,-9 2-18 15,1 0 14-15,-7 0-13 16,3-4 5-16,-4 1 21 16,1 0-28-16,-5 0 0 15,1-2 0-15,-3 4 0 0,-4-7 0 16,-11 7 0 0,-8-4 0-16,-16 5 0 0,-13-3 0 15,-7-1 0-15,0-7 0 16,-31-4-69-16,-58-9-83 15,2 4-173-15,-2-1-1029 0</inkml:trace>
  <inkml:trace contextRef="#ctx0" brushRef="#br0" timeOffset="2982">638 4816 546 0,'0'0'839'0,"0"0"-668"15,0 0-50 1,0 0 40-16,0 0 19 0,0 0-45 15,0 35-29 1,0-28-14-16,0-7-25 0,0 2-12 16,0-2-9-16,0 2-2 15,0-2 13-15,0 5-14 16,0-5-3-16,0 0 29 16,0 2-38-16,7-2-2 15,7 0-8-15,2 0-20 16,2 0 23-16,2 0-24 15,4 0 0-15,0 0-9 16,0-9 0-16,5 0 9 16,-2-7-9-16,1 1 9 15,4-7-9-15,-2-3 9 0,5-3 0 16,2-1 0 0,-2-1 0-16,2-1 0 0,2-3 0 15,2 0 0-15,1-4 5 16,3-2-5-16,-1 0 0 15,1 3-3-15,0-1 3 16,0 0 0-16,0 5 0 16,-4 1 0-16,4 2-2 15,0-2 2-15,0 3 0 16,-1-4-1-16,1 6 2 16,0-8-2-16,3 5 1 15,0-5 0-15,2-2-10 0,-2-3 10 16,0-1-29-1,0-3 28-15,0 1-15 0,1-5 15 16,-4 6-7-16,-5 0 8 16,-1-2-6-16,-4-3 6 15,-5 4 0-15,-3-4-2 16,5 0 3-16,-1-2-1 16,1-1 0-16,5-3 0 15,1 1 13-15,0-1-13 16,-1 0-5-16,2-1-4 15,-4 8 9-15,-2 0 0 16,-5-1-1-16,0 6 1 16,-7-2 7-16,3 2-7 0,0-2 0 15,0-5-3-15,7-3 9 16,1-2-6-16,1-3 0 16,6 4 0-16,-1-1-7 15,-1 3 7-15,1 0 0 16,-2 4 5-16,-6 0-5 15,-3 1 0-15,2 6-1 16,-5-1 2-16,-3-1 4 16,3 7-5-16,-3-1 0 15,-1 1 6-15,4-3-6 16,7-10 1-16,10-5-1 16,4-12 0-16,6 2-1 15,-3 1 1-15,-6 5 0 16,0 8 3-16,-7 6-3 15,-5 6 0-15,-3 4-5 0,-1 7 5 16,-7 5 7-16,-1 0 2 16,0-2-9-16,2-3 9 15,11-3-8-15,4-2 11 16,3-5-12-16,2-2 1 16,2 3 2-16,8 0-3 15,-6 3-1-15,4 3-5 16,0 1 6-16,-6 4 2 15,-5 4-2-15,-2 4 0 16,-5 1 24-16,6 3-9 16,-1 0-8-16,2-6 21 15,-2 4-10-15,-2 2 41 0,-1-3-34 16,2 7-11 0,-2-4 17-16,-2 5-21 0,3 3 7 15,-6 3 2 1,0 0-18-16,0 0 35 0,5 0-35 15,5 9 5-15,8 5 21 16,8-1-26-16,1 7 24 16,2-5-4-16,2 5-15 15,-2-7 29-15,3 4-10 16,-8-1-2-16,0 2 30 16,-3-3-42-16,-3 3 25 15,-7 5-18-15,-2-4-6 16,-9 3 33-16,3 2-45 0,2 7 6 15,-1 0 24-15,4 11-18 16,-1 0-11-16,4 7 7 16,0 1-8-16,4 3 38 15,-5 0-38-15,4 2 0 16,-2 3 37-16,-6-3-31 16,3 3 10-16,-6-3-16 15,2 7 0-15,-8-8 21 16,-3 6-21-16,3-2 0 15,-3 2 11-15,-1-1-10 16,1 1 12-16,0-3-6 16,0 5-6-16,-2-2 42 15,-1 2-43-15,-1-3 0 0,1 2 23 16,-1-1-22 0,-1-2 10-16,-1 2-7 0,-1-1 5 15,-4 1 13-15,4-3-22 16,-4 3 0-16,1-1 0 15,-1-1 6-15,1 6-6 16,-2-5 0-16,3-1 9 16,-3 1 9-16,1 3-18 15,1-4 0-15,-5 6 12 16,6-5-11-16,1-4 8 16,1 1-9-16,4-3 6 15,-2-4 13-15,1-5-19 16,1-1 0-16,-1-3 15 15,1-2-14-15,-2 2 8 0,-2-2-9 16,1-1 2-16,-6 5 13 16,6 4-15-16,-2-4 0 15,1 4 7-15,4 1-7 16,2-3 15-16,-4 0-15 16,2-4 0-16,0-3 17 15,-9-3-17-15,6 0 0 16,-1 0-2-16,-1 0 8 15,4 1 2-15,4-5-7 16,0-1 0-16,0-1 27 16,0-4-28-16,3 4 0 15,0-3 5-15,0-2-4 16,0 1 15-16,0-2-16 0,4-4 1 16,0 4 25-1,2-4-25-15,2-2-1 0,2 2 9 16,1-1-9-16,-2-7 22 15,6 4-22-15,-4-1 2 16,-1-1 14-16,-2 0-13 16,-5 1-6-16,3-1 3 15,-6-3 0-15,5 4 3 16,-5-7-3-16,-3-3 0 16,3-3-17-16,0 0-80 15,3 0-37-15,18-47-91 16,-7-5-367-16,-7-1-946 0</inkml:trace>
  <inkml:trace contextRef="#ctx0" brushRef="#br0" timeOffset="4050">6568 109 1925 0,'0'0'339'15,"0"0"-225"-15,0 0 27 16,0 0 63-16,0 0-44 15,0 0-97-15,0 0-23 16,89 13-10-16,-33-4-16 16,10 3 21-16,12-3-35 15,5 3 0-15,7 2 6 16,3-2-5-16,1-3-1 16,-7 4 0-16,-9-6 0 0,-12-2 24 15,-18-1-24 1,-13-2 20-16,-22-2 29 0,-5 3 10 15,-8 1 28-15,0-1 8 16,0-1-35-16,-15 11-10 16,-9 3-50-16,-9 14 0 15,-6 14 0-15,1 9 0 16,-4 16 12-16,5 5-12 16,-4 10 0-16,-1 2 18 15,-3 7-12-15,4-2 3 16,2-7-2-16,9-9-7 15,3-13 14-15,9-9-14 16,1-16 0-16,2-4 9 0,2-8-9 16,2-3 0-1,2-3 15-15,5-3-14 16,-4-4 25-16,8-6-25 0,0-3 8 16,0 0-3-16,0-3 2 15,0 0-10-15,0 0 2 16,0 0 0-16,0 0 4 15,0 3-4-15,0 1 0 16,15 2 20-16,-1-3-14 16,5 3 2-16,10 0 5 15,2 1-11-15,4-2 29 16,10 2-29-16,3-1 11 0,0-1 13 16,3-1-26-1,-6-1 14-15,-4-3-14 0,-6 0 0 16,-11 0 0-16,-9 0 0 15,-5 0-5-15,-10 0-10 16,0 0-4-16,0 0-50 16,0 0-65-16,0-34-122 15,-10-3-552-15,-11-4-1020 0</inkml:trace>
  <inkml:trace contextRef="#ctx0" brushRef="#br0" timeOffset="4284">6740 882 2049 0,'0'0'694'0,"0"0"-615"15,0 0-49-15,0 0 134 16,0 0 16-16,0 0-89 15,212-5-27-15,-120 1-62 16,12 1-2-16,61-3-121 16,-19-3-348-16,-20 2-303 0</inkml:trace>
  <inkml:trace contextRef="#ctx0" brushRef="#br0" timeOffset="4681">8883 964 2507 0,'0'0'472'0,"0"0"-466"15,0 0 23-15,0 0 69 16,0 0-23-16,0 0-34 16,234 6-41-16,-164-3-63 15,12-3-73-15,-13 0-141 16,-20 0-418-16</inkml:trace>
  <inkml:trace contextRef="#ctx0" brushRef="#br0" timeOffset="4861">8917 1435 2668 0,'0'0'336'0,"0"0"-244"16,0 0 39-16,0 0-29 15,0 0-102-15,265 43-6 16,-164-43-282-16,-8-11-778 0</inkml:trace>
  <inkml:trace contextRef="#ctx0" brushRef="#br0" timeOffset="5446">10426 259 1910 0,'0'0'364'16,"0"0"-238"-1,0 0 43-15,0 0 53 0,0 0-51 16,0 0-77-16,0 0 8 15,165 35-17-15,-114 42-31 16,2 12-37-16,-2 4 0 16,-6-3-17-16,-4-11-52 15,-2-15-45-15,6-21-105 16,-15-20-367-16,-6-18-142 0</inkml:trace>
  <inkml:trace contextRef="#ctx0" brushRef="#br0" timeOffset="5650">10936 169 1962 0,'0'0'384'16,"0"0"-250"-16,0 0 10 16,0 0 81-16,-148 209-36 15,85-114-113-15,1 4-40 16,-1-5-27-16,9-11-9 15,9-12-36-15,15-18-115 16,9-35-166-16,7-11-329 16,10-7-916-16</inkml:trace>
  <inkml:trace contextRef="#ctx0" brushRef="#br0" timeOffset="5884">10149 38 2165 0,'0'0'354'0,"0"0"-258"15,0 0-9-15,0 0 151 16,0 0-105-16,0 0-61 16,203 0 15-16,-92 3-53 15,10 3 1-15,11-2-29 16,-6-2-6-16,2-2-19 15,31 0-143-15,-35-26-347 16,-28-1-447-16</inkml:trace>
  <inkml:trace contextRef="#ctx0" brushRef="#br0" timeOffset="6139">11863 594 2663 0,'0'0'291'0,"0"0"-239"15,0 0-3 1,0 0 34-16,239 0-82 0,-156 0-1 15,27-6-75-15,-20-6-408 16,-25-1-966-16</inkml:trace>
  <inkml:trace contextRef="#ctx0" brushRef="#br0" timeOffset="6647">12554 1352 2393 0,'0'0'0'0,"0"0"-16"0,0 0-38 16,0 0 54-16,0 0 39 16,200-199-39-16,-139 115-21 15,2-21-4-15,14-37-11 16,1-40 15-16,-12 9 5 15,-14 23 16-15,-24 36 5 16,-16 54 89-16,-4 13 96 16,-8 17 65-16,0 24-20 15,0 6-71-15,0 13-81 16,0 30-83-16,0 25 9 16,0 13-9-16,0 12 0 15,0-7-6-15,16-13-8 16,16-21-11-16,7-22-28 0,-2-23-53 15,4-7 24 1,4-30 41-16,-7-26 41 0,1-13 5 16,-6-11 1-16,-5 3 19 15,-11 7 31-15,-6 21 12 16,-7 16 48-16,-4 16 8 16,0 17-13-16,0 0-53 15,0 21-52-15,0 30-7 16,0 7 1-16,6 8-17 15,12-2 11-15,2-7-102 16,19-13-82-16,-6-19-157 16,-9-14-563-16</inkml:trace>
  <inkml:trace contextRef="#ctx0" brushRef="#br0" timeOffset="7179">10340 1215 1768 0,'0'0'306'0,"0"0"-194"16,0 0 163-16,0 0-35 15,0 0-94-15,0 0-38 16,0 0 4-16,89 49-15 16,-20-39-13-16,21 2-37 15,20-2 26-15,42-1-55 16,69 2-8-16,81 6 31 0,47-2-10 16,24 4-5-16,-3 3 7 15,-41-1-26-15,-24 4 28 16,-37 2-34-16,-68-4 8 15,-51-8 16-15,-42-5-24 16,-17-3-1-16,0-5-5 16,-7-2-37-16,-8 0-8 15,-43-19-171-15,-25-19-349 16,-7 2-1372-16</inkml:trace>
  <inkml:trace contextRef="#ctx0" brushRef="#br0" timeOffset="8321">10280 2379 1872 0,'0'0'331'0,"0"0"-220"16,0 0 28-16,0 0 54 0,0 0-66 15,0 0-93-15,0 0 25 16,111 17 30-16,-60 16-56 16,-3 14-18-16,-13 5-15 15,-11 4-22-15,-17 0 11 16,-7-4-49-16,-4-4 30 15,-32-11 30-15,-17-10 1 16,-10-14 0-16,-5-13 17 16,2 0-17-16,5-19 48 15,5-28-28-15,14-12 3 16,15-10-4-16,10-1-19 0,13 2 12 16,4 12 0-1,4 12-12-15,31 10 16 0,13 10-17 16,11 2 0-16,10 6 9 15,9 7-1-15,2 6 14 16,-4 3-1-16,-8 0-4 16,-5 9 19-16,-7 6-36 15,-5 5-1-15,0-9-29 16,23-11-76-16,-13-2-246 16,-5-27-389-16</inkml:trace>
  <inkml:trace contextRef="#ctx0" brushRef="#br0" timeOffset="8584">11508 1884 2053 0,'0'0'487'16,"0"0"-423"-16,0 0 25 15,0 0 98-15,0 0-75 16,-45 207-28-16,0-93-14 16,-12 20-46-16,-6 3 14 15,-2-8-21-15,5-7-16 16,12-23-2-16,15-22-18 16,15-26-97-16,15-26-197 0,3-20-536 15</inkml:trace>
  <inkml:trace contextRef="#ctx0" brushRef="#br0" timeOffset="8981">11823 1997 2282 0,'0'0'267'0,"0"0"-163"15,0 0 100-15,82 165-24 16,-47-65-37-16,3 14-50 16,-1 7-32-16,2-4-28 15,-4-4-21-15,-5-14 15 0,-9-19-27 16,-3-20-24 0,-12-26 24-16,-6-18-18 0,0-16 18 15,0 0 0-15,0-32 3 16,-14-23-13-16,4-20 7 15,4-21-14-15,6-39 16 16,0 6-4-16,16-8 3 16,12 4 2-16,6 36 0 15,8 11 15-15,6 24-15 16,14 28 0-16,10 11-9 16,14 18 9-16,15 5-2 15,10 0-126-15,36 0-201 16,-29 0-415-16,-28 0-1275 0</inkml:trace>
  <inkml:trace contextRef="#ctx0" brushRef="#br0" timeOffset="9379">12575 2464 2395 0,'0'0'302'0,"0"0"-302"16,0 0 9-16,0 0 85 16,0 0 13-16,34 179-42 0,-23-121-52 15,-8 1-5-15,0-8-8 16,1-18 0-16,-4-8 13 16,0-18-13-16,3-7 0 15,3 0 38-15,2-34-21 16,10-13-17-16,12-12-6 15,9-3 5-15,12 2 1 16,11 10 7-16,1 17 9 16,-2 17 38-16,-2 16 11 15,-8 13 40-15,-13 43-10 16,-6 21-33-16,-16 20 25 16,-8 5-24-16,-4-3-6 15,2-13 12-15,8-22-69 16,10-24 0-16,15-24-19 15,57-50-106-15,-10-32-64 16,1-11-632-16</inkml:trace>
  <inkml:trace contextRef="#ctx0" brushRef="#br0" timeOffset="10088">4553 810 1111 0,'0'0'246'16,"0"0"-171"-16,0 0-75 15,0 0-359-15</inkml:trace>
  <inkml:trace contextRef="#ctx0" brushRef="#br0" timeOffset="10251">4553 810 1440 0,'238'109'0'0</inkml:trace>
  <inkml:trace contextRef="#ctx0" brushRef="#br0" timeOffset="10486">4850 1044 2015 0,'0'0'380'0,"0"0"-276"15,0 0-39-15,0 0 105 16,0 0-55-16,0 0-115 16,0 0-28-16,-35 83 0 15,19-32-76-15,-1 28-124 16,2-11-286-16,6-4-363 0</inkml:trace>
  <inkml:trace contextRef="#ctx0" brushRef="#br0" timeOffset="10650">4657 2102 565 0,'0'0'977'16,"0"0"-856"-16,0 0-43 15,0 0-54-15,0 0-24 16,-60 221-112-16,51-165-209 16,2 0-651-16</inkml:trace>
  <inkml:trace contextRef="#ctx0" brushRef="#br0" timeOffset="10881">4578 3021 1275 0,'0'0'302'0,"0"0"-206"16,0 0-64-16,0 0-8 15,0 0-20-15,-32 181-4 16,32-135-17-16,0 4-10 16,0 0-95-16,0-4 81 15,0 4 41-15,0-7 15 16,0-2 3-16,0-5-18 15,3 8-6-15,-3-6-139 16,0-4-446-16</inkml:trace>
  <inkml:trace contextRef="#ctx0" brushRef="#br0" timeOffset="11049">4484 3895 1015 0,'0'0'228'0,"0"0"-135"16,0 0 7-16,0 0 56 15,0 0-53-15,0 0-24 16,0 0-50-16,-7 177 25 15,1-153 15-15,-2 4-15 16,2 2-20-16,-4 2-21 16,2 0-13-16,5 23-70 15,0-11-123-15,-1 0-327 0</inkml:trace>
  <inkml:trace contextRef="#ctx0" brushRef="#br0" timeOffset="11399">4433 4748 1273 0,'0'0'250'16,"0"0"-144"-16,0 0-16 15,0 0-8-15,0 0-47 16,0 0-35-16,0 0-11 16,-31 162-83-16,31-135-2 15,0 8 51-15,0-3 16 16,0-5 28-16,0-6 1 15,0-1 0-15,0-5 11 16,0 3 10-16,0-2-10 0,0 3 11 16,-5-1-22-1,2 0-13-15,-3 1-40 0,3-3-82 16,-1 0 87-16,4-1 22 16,-3 3 26-16,3-2 32 15,-5 2 71-15,5-6 63 16,-3 4-79-16,3-6-15 15,0-7-9-15,0 0-63 16,-3-3-73-16,3 0-268 16,-3 3-748-16</inkml:trace>
  <inkml:trace contextRef="#ctx0" brushRef="#br0" timeOffset="13575">4629 3372 1324 0,'0'0'294'0,"0"0"-203"15,0 0 12-15,0 0 57 16,0 0-38-16,0 0-4 15,0 0 31-15,21 37-15 16,10-30-2-16,14-5-55 16,7-2-39-16,9 5 26 0,10-5-34 15,10 0 1-15,9 3-23 16,14-2-7-16,6 10 20 16,10-2-21-16,5 4 0 15,3-4 17-15,0 0-16 16,-11-3 4-16,-10-6 4 15,-17 0 14-15,-18 0 22 16,-21 0-29-16,-19 0 20 16,-16 0 10-16,-8 0 4 15,-8 0 22-15,0 0-20 16,0 0-8-16,0 0 5 16,0 0-36-16,0-2-2 15,0-2 13-15,-8-1-24 0,2 1 5 16,-1-3-5-16,-4 1 0 15,5 0 18-15,-1-3-18 16,-7 3 0-16,1-2 6 16,-5-1 5-16,-2 5 11 15,-4-5-13-15,3 2 0 16,3 0 29-16,4 4-37 16,7 0 8-16,4 0-3 15,0 0-6-15,3 0 6 16,0 3-6-16,0-4 0 15,0 4-7-15,0 0 7 16,0 0 0-16,0 0 0 16,0 0-1-16,0 0-5 0,0 0 6 15,0 0 0 1,0 0-1-16,0 0-19 0,21 10 13 16,6 6 6-16,15 4 1 15,6 3 0-15,6 2 0 16,2 0-8-16,-2-4 7 15,-1-2-17-15,-14-4 18 16,-15-6-6-16,-18 0 6 16,-6-4 6-16,-18-1 1 15,-33 3-5-15,-14 6-4 16,-7 0-37-16,-18-4-82 16,20-3-214-16,15-6-476 0</inkml:trace>
  <inkml:trace contextRef="#ctx0" brushRef="#br0" timeOffset="14308">5026 3056 1491 0,'0'0'284'16,"0"0"-216"-16,0 0 94 16,0 0 133-16,0 0-86 15,0 0-103-15,0 0-44 16,-92 75 5-16,42-44 12 16,2 7-23-16,0-2 24 0,10 5-30 15,7 2-28-15,10-4 7 16,15 0-29-16,6-2 0 15,0-6 9-15,0-1-7 16,21-1-4-16,3-3-2 16,3-4-8-16,8-2 5 15,23 6-158-15,-10-8-222 16,1-7-540-16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9:12.67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355 0 393 0,'0'0'1306'15,"0"0"-1085"-15,0 0-103 16,0 0 72-16,0 0 16 15,0 0-11-15,0 0-98 16,-34 25-20-16,26-22 43 16,-1-3-45-16,-6 6-27 15,-6 0 5-15,-9 11-29 0,-2 4 39 16,-5 9-28 0,-1 10-1-16,-1 10 37 0,6 10-37 15,9 2-3-15,3 3-13 16,10 0-18-16,8-2 23 15,3-7-23-15,0-4 0 16,17-8 5-16,7-10-5 16,7-9-12-16,7-11-10 15,4-14-17-15,2 0 30 16,1-14-33-16,3-30 15 16,-6-15 27-16,-7-10-7 15,-11-8 7-15,-18-1 1 16,-6 7 11-16,-3 5 36 15,-38 15-32-15,-19 10 13 16,-5 12-29-16,-4 11-53 16,11-4-119-16,17 10-428 15,20-4-1086-15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5:59:13.55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0 394 1750 0,'0'0'262'0,"0"0"-188"15,0 0 12-15,0 0 66 16,0 0-65-16,0 0-24 15,0 0-16-15,114-108-27 16,-72 67 14-16,-6-2 28 16,3 3 1-16,-9 3 40 15,-1-1 28-15,-5 7-7 0,-6 6 28 16,-9 6-62-16,-2 10-4 16,-7 6-9-16,0 3-28 15,0 0 23-15,0 0-58 16,0 27-7-16,0 20 3 15,8 19-9-15,1 14 7 16,2 7-8-16,2 0-9 16,-5-6-9-16,-8 8-110 15,0-23-411-15,0-16-826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0:48.63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4254 8693 1716 0,'0'0'473'0,"0"0"-344"15,0 0 149-15,0 0-4 16,0 0-66-16,0 0-54 0,0 0-59 15,-95 102-19-15,65-59-10 16,-5 20-14-16,4 5 32 16,4 13-34-16,6 4-10 15,7-3 5-15,7 8-33 16,7-9-3-16,0-3-9 16,0-7 0-16,21-5 6 15,10-10-6-15,7-7-2 16,10-15-7-16,0-12-6 15,5-22-21-15,1 0 15 16,-1-28 2-16,-2-28 19 16,-3-12-18-16,-12-16 17 15,-9-11 1-15,-10-3 0 0,-10-1 5 16,-4 7-5-16,-3 14 0 16,0 3 6-16,-6 25-6 15,-22 3-66-15,-31 14-86 16,8 8-347-16,-2 12-833 0</inkml:trace>
  <inkml:trace contextRef="#ctx0" brushRef="#br0" timeOffset="-33423">0 1802 789 0,'0'0'1789'16,"0"0"-1584"-16,0 0-164 16,0 0 155-16,0 0-3 0,0 0-66 15,0 0-22-15,227-5-45 16,-134-5 3-16,17 4 4 16,15 3-20-16,40 3 17 15,43 0-34-15,32 0-18 16,-14 9 15-16,-47 1-19 15,-56-1-7-15,-36-2 1 16,-4-5 4-16,-8 5 1 16,-12-2-7-16,-33-1-12 15,-22 1-1-15,-8-1-23 16,-11-4-65-16,-37-9-124 16,6-22-443-16,9-11-1156 0</inkml:trace>
  <inkml:trace contextRef="#ctx0" brushRef="#br0" timeOffset="-34813">362 85 1667 0,'0'0'234'15,"0"0"-179"-15,0 0 49 16,0 0 122-16,0 0-17 16,0 0-53-16,-18 0-62 15,18 0 0-15,-3 4 17 16,3 1-2-16,0 12 27 0,0 14-61 16,0 15-33-1,0 26 25-15,0 21-31 0,0 10-4 16,-3 5-13-16,-4-9-10 15,-1-12 21-15,8-12-30 16,0-16 0-16,0-13-12 16,0-12 5-16,0-12-86 15,0-12-135-15,0-10-266 16,0-25-63-16,-6-9-460 0</inkml:trace>
  <inkml:trace contextRef="#ctx0" brushRef="#br0" timeOffset="-34286">179 78 1618 0,'0'0'284'15,"0"0"-57"-15,0 0 36 16,0 0-40-16,0 0-53 16,0 0-55-16,0 0-45 15,165-75 2-15,-109 72-36 16,5 3-6-16,4 0-2 15,6 0-22-15,-10 16-3 16,-8 13-3-16,-17 8 6 16,-18 7-4-16,-18 6-2 15,0 7 0-15,-34-3 9 16,-15 6-8-16,-9-11-1 16,-1-7 10-16,11-13-10 15,6-10 42-15,18-10-11 0,15-5-13 16,4-4 16-16,5 0-34 15,0 0-1-15,8 0-27 16,19 0 11-16,15 0 5 16,2 0 8-16,11 9-7 15,1 12 2-15,2 11 6 16,-2 11-6-16,-5 10-6 16,-6 10 15-16,-10-1 7 15,-14 2-7-15,-18-1 0 16,-3-4 24-16,-24-6-12 15,-27-7 21-15,-12-8 29 16,-10-11 0-16,-6-4 15 16,-1-12-37-16,5-8 1 15,3-3 17-15,9 0-26 0,15-18-11 16,13-10-21-16,14-8-72 16,21-40-78-16,12 9-358 15,24 5-536-15</inkml:trace>
  <inkml:trace contextRef="#ctx0" brushRef="#br0" timeOffset="-33806">1218 350 2099 0,'0'0'590'0,"0"0"-481"16,0 0-63-16,0 0 123 16,0 0-4-16,0 0-102 15,0 0-32-15,61-165-26 16,-5 165 1-16,3 0 15 16,2 10-12-16,-2 30 4 15,-11 12-1-15,-13 14-2 16,-22 12 31-16,-13 8-22 15,-3 5-7-15,-42-1 23 16,-13-6-35-16,-12-7 15 16,1-18 7-16,3-15-2 15,9-16 19-15,12-13-20 0,10-15 2 16,14 0 11-16,11 0-32 16,10-15 0-16,0-4-12 15,7-2-9-15,28 1 21 16,10 8-14-16,9 12 14 15,5 0 6-15,-1 9 5 16,4 23 4-16,1 5-6 16,-1-1-8-16,4-1 10 15,-4-11-11-15,-4-7-54 16,-13-17-69-16,-21 0-368 16,-16-3-639-16</inkml:trace>
  <inkml:trace contextRef="#ctx0" brushRef="#br0" timeOffset="-33227">2746 524 2838 0,'0'0'321'15,"0"0"-291"-15,0 0-24 16,0 0-6-16,0 0-262 16,0 0-853-16</inkml:trace>
  <inkml:trace contextRef="#ctx0" brushRef="#br0" timeOffset="-33091">2818 1076 2852 0,'0'0'467'0,"0"0"-343"16,0 0-2-16,0 0-67 16,0 0-55-16,0 0-501 0</inkml:trace>
  <inkml:trace contextRef="#ctx0" brushRef="#br0" timeOffset="-6139">759 7529 1837 0,'0'0'364'0,"0"0"-239"16,0 0 21-16,0 0 46 16,0 0-36-16,0 0-26 15,17 20-47-15,10-15 8 16,4-2-9-16,4-2-14 16,7 7 21-16,2-2-47 15,4 0-22-15,4 3 23 16,4-3-23-16,6 1-4 0,7 2 1 15,6-5-17-15,15-1 35 16,10-3-34-16,6 0 5 16,1 0 11-16,7 0-16 15,-7 0 7-15,0 0-8 16,-3 0 1-16,-4 0 9 16,0 0-10-16,0 0-9 15,4 0 9-15,0 0 5 16,-2 0-4-16,2 0 7 15,0 6-8-15,-1-1 21 16,-3 4-21-16,0-2 0 16,-3 3 2-16,-7-1-1 15,-4-3 10-15,-7 8-10 16,-2-5 5-16,-2 2 13 16,5-2-17-16,-2-2-2 0,2-1 9 15,7 0-3-15,-4-6 13 16,2 0-10-16,4 0-8 15,1 0 16-15,-4 0-17 16,4 0 0-16,-4 0 7 16,-2 0-7-16,2 0 25 15,-3 0-24-15,4 0-1 16,2 0 26-16,4 0-25 16,0 0-1-16,3 0 7 15,2 0-6-15,-2 0 17 16,-7 0-18-16,1 0 0 15,-4 7 5-15,1 2-4 16,-1 4-1-16,-3-4 0 0,-1 0 2 16,-2 0 14-16,0-6-16 15,-2 3 0-15,-1-2 14 16,-2 2-14-16,1-3 0 16,4 3-1-16,6 0 1 15,4-3 3-15,-1 2-3 16,4-5 0-16,-6 1 0 15,-4-1 1-15,-5 3-1 16,-1 2 0-16,1-4 0 16,-1 9 22-16,6-8-22 0,-4 3 0 15,7 1 9 1,-3-3-9-16,4 0 11 16,-5-3-6-16,1 0-4 0,-6 0 17 15,-9 0-18-15,1 0 0 16,-6 0 15-16,5 3-15 15,-2 3 12-15,3-6-4 16,0 6-7-16,-4 1 32 16,4 2-33-16,-3 2 0 15,6-4 30-15,-3 6-16 16,-1-4 1-16,3 0-3 16,-2 1-11-16,-4-1 32 15,1 0-33-15,3 0 0 16,-1 7 0-16,-2-7 0 15,3 4 0-15,-7 2 0 16,-1-1 0-16,-5-3 0 0,-1 2 0 16,-3-7 0-16,-7 3 0 15,-3-6 0-15,-12-3 0 16,-6 4 0-16,-13-4 0 16,-4 0 0-16,-7 0 0 15,0 0-45-15,-10-13-90 16,-19-14-215-16,-1-2-1007 0</inkml:trace>
  <inkml:trace contextRef="#ctx0" brushRef="#br0" timeOffset="-3925">1338 6525 1527 0,'0'0'287'15,"0"0"-173"-15,0 0-23 0,0 0 74 16,0 0-4-16,0 0-32 16,27 31-52-16,-13-31 29 15,4 0-32 1,3 0 2-16,0 0-17 0,-2 0-30 15,6 0 1-15,-1-13-10 16,0-1-10-16,4-8 11 16,2-3-20-16,2-5-1 15,2-5 0-15,1-3-4 16,-1-2 3-16,1 0-4 16,-5 1-16-16,5 8 15 15,1-4-4-15,-3 4 1 16,2 6-9-16,-1 0-3 0,-2-1 21 15,-5 5-6-15,4-3 6 16,1-1-6-16,1-6 1 16,6-6-4-16,2-5 8 15,1-1-2-15,6 0-3 16,3-4 6-16,8-1-10 16,-1-3 9-16,1-2-29 15,0 0 18-15,-7 4 0 16,-8 2 12-16,-2 1-1 15,-7-2 1-15,-4 6 0 16,-4-9 6-16,0-2-6 16,-1 1-1-16,-2-7 1 0,0 0 0 15,3-3 0 1,3 3 0-16,5 0 0 0,4 0 0 16,2 3 0-16,-4 0-1 15,5-1 0-15,-1 2 1 16,1-3-3-16,0-4 3 15,-1 2 0-15,-1-5 3 16,-1 3-3-16,2-4 0 16,-5 5 0-16,-3-4 0 15,2 3 3-15,-1-4-3 16,1 8 0-16,4 2 1 16,-9 2-1-16,4 8 0 15,1 0 0-15,0-4 0 0,2 0 23 16,4-3-23-1,-2 0 0-15,-1 4 1 0,-1 3 5 16,-5 5-6-16,2 6 0 16,-2 5 0-16,-2 1 1 15,5 2-1-15,-1-4 0 16,1 1 3-16,7-3-3 16,-6-1 0-16,6 4 0 15,-3 2 0-15,-1 2 16 16,-8 8-16-16,1 2 0 15,-2 5 13-15,-5 2 8 16,3 2 6-16,0 5 7 16,2 2-13-16,1-5 44 15,9 5-55-15,5-3 12 16,8 0 2-16,10-3-16 0,4 3 8 16,-1 3 1-1,4 0 4-15,-7 0 36 0,-1 0-48 16,-2 9 7-16,1 6 17 15,5 3 2-15,1 5-14 16,0 2-8-16,-1 0 8 16,-7 3 22-16,1-1-37 15,-5 2 8-15,-1 1 2 16,-2 2-10-16,-3 5 17 16,0 3-8-16,-6 11 25 15,0 4 19-15,-1 10-35 16,1 4-6-16,-1 2 7 15,4 4-7-15,3-1 11 0,4 0-11 16,0 5-18 0,-4-1 19-16,-3-1-19 0,-3 1 20 15,-5 1-2-15,-5 3-8 16,-2-5 29-16,-3 4-30 16,2-4-8-16,-5 1 29 15,3-3-30-15,0-1 1 16,5 0-1-16,-4-5 1 15,2-1 18-15,2 0-19 16,-5-3 0-16,-3 1 13 16,-3-2-12-16,0 2 14 15,-7 0-7-15,-1-5-7 16,-2 2 28-16,2-4-29 16,1-3 0-16,-1-3 10 0,5-1-10 15,-4-2 1-15,1 3-1 16,1-1 6-16,4 5 4 15,-2-2-10-15,3-3 0 16,0 4 15-16,-4-2-15 16,-1-5 9-16,-1-1-9 15,2-2 0-15,-7-1 28 16,4 1-28-16,-4-4 1 16,4-2 18-16,1 4-17 15,-2-2 11-15,1-1-5 16,4 0-7-16,-2-4 35 15,4 1-36-15,4-2 0 16,2-1 8-16,1-4-8 0,0 3 0 16,1-6 0-1,4 4 0-15,1-5 0 0,-1-2 0 16,-1 0 0-16,-4-7 0 16,2 1 0-16,-5-4 0 15,0-6 0-15,-4 3 0 16,-4 2 0-16,5-5 0 15,0 3 0-15,3 4 0 16,5-3 0-16,-2-1 0 16,3-3 0-16,2-3 0 15,-4-2 0-15,-4-4 0 16,-4 0-14-16,5-53-97 16,-5-7-172-16,-5 1-789 0</inkml:trace>
  <inkml:trace contextRef="#ctx0" brushRef="#br0" timeOffset="-3046">6872 1583 2163 0,'0'0'345'15,"0"0"-267"-15,0 0-40 16,0 0 58-16,0 0 64 15,0 0-41-15,245 30-87 16,-125-21-31-16,8-2 26 16,0-1-26-16,-11 0 13 0,-17 1 18 15,-24-1-1 1,-28 3 43-16,-20-3-22 0,-21 6 24 16,-7 8 25-16,0 8-47 15,-32 15 3-15,-13 12-6 16,-9 13-9-16,-6 17 22 15,3 8-46-15,-2 14-12 16,7 1 17-16,3 7-22 16,9-1 8-16,8-9-8 15,5-11-1-15,6-16 19 16,3-16-19-16,9-18 0 16,1-11 8-16,8-11-8 0,0-10 7 15,0-2-7 1,0-1 0-16,11-2 21 0,16-5-21 15,15 0 0-15,14-2 10 16,16 0-10-16,6 0-1 16,8 0 0-16,1 0-56 15,-7-2-14-15,-8-9-77 16,-7-6-49-16,1-30-163 16,-21 7-333-16,-18-2-626 0</inkml:trace>
  <inkml:trace contextRef="#ctx0" brushRef="#br0" timeOffset="-2847">7254 2326 2668 0,'0'0'324'0,"0"0"-215"16,0 0 38-16,183 39-2 15,-82-36-84-15,19-3-61 16,76-13-34-16,-26-21-481 16,-26 3-2168-16</inkml:trace>
  <inkml:trace contextRef="#ctx0" brushRef="#br0" timeOffset="-1504">5075 2526 1590 0,'0'0'308'15,"0"0"-156"-15,0 0-23 0,0 0 66 16,0 0-33-16,0 0-97 16,-53 105-35-16,40-64-17 15,-8 9-13-15,4 2-113 16,2 16-225-16,2-8-253 15,5-10-922-15</inkml:trace>
  <inkml:trace contextRef="#ctx0" brushRef="#br0" timeOffset="-1343">4819 3467 1413 0,'0'0'263'16,"0"0"-158"-16,0 0-7 0,0 0-10 15,0 0-64-15,-31 196-24 16,28-149-113-16,-2 21-74 16,2-13-145-16,-3-2-594 0</inkml:trace>
  <inkml:trace contextRef="#ctx0" brushRef="#br0" timeOffset="-1173">4761 4346 902 0,'0'0'285'15,"0"0"-103"-15,0 0 22 16,0 0-35-16,-26 161-64 16,17-115-70-16,-2-5-35 0,1 4-48 15,0-9-35-15,-1 5-63 16,5 11 27-16,-2-8-50 16,1-3-880-16</inkml:trace>
  <inkml:trace contextRef="#ctx0" brushRef="#br0" timeOffset="-1007">4654 5613 1472 0,'0'0'237'15,"0"0"-179"-15,0 0-46 0,-29 181-12 16,26-132-10-16,3-10-489 15</inkml:trace>
  <inkml:trace contextRef="#ctx0" brushRef="#br0" timeOffset="-783">4615 6457 841 0,'0'0'654'0,"0"0"-451"16,0 0-41-16,-56 165 38 15,47-119-58-15,6 1-89 16,3-8-46-16,-4-7-7 16,4-4-93-16,-8-3-55 0,5 0-9 15,-6 1 17 1,1 7-15-16,1 8 86 0,4-5-7 16,0 10-47-16,3 11 88 15,0-14-687-15</inkml:trace>
  <inkml:trace contextRef="#ctx0" brushRef="#br0" timeOffset="-572">4491 7383 626 0,'0'0'367'0,"0"0"-218"16,0 0 40-16,0 0-39 15,0 0 7-15,-37 171-43 16,32-153-53-16,5-9-31 16,0 1-30-16,-3 5 0 15,0-5 1-15,-1 8-1 0,-5 4 1 16,1-1 0-16,-2 6 1 15,-1-1 25-15,1 3 4 16,4-2 13-16,6-8 10 16,0-4-54-16,0-15-20 15,0 0-211-15,0 0-1458 0</inkml:trace>
  <inkml:trace contextRef="#ctx0" brushRef="#br0" timeOffset="1492">2652 5575 1438 0,'0'0'345'0,"0"0"-187"15,0 0-11-15,0 0 71 16,0 0-7-16,0 0-79 16,0 34-66-16,0-30 1 15,0-4-52-15,0 3-3 16,0 0 3-16,0 3-15 16,0 4-8-16,0 5-54 15,0 4-139-15,0-1-142 0,0 21-44 16,0-10-326-16,0 3-397 0</inkml:trace>
  <inkml:trace contextRef="#ctx0" brushRef="#br0" timeOffset="1645">2642 6008 980 0,'0'0'279'16,"0"0"-64"-16,0 0-13 15,0 0-41-15,0 0-54 16,0 0-53-16,-24 161-54 15,16-130-69-15,2-2-64 16,3 2-182-16,-1-5-180 16,4-6-394-16</inkml:trace>
  <inkml:trace contextRef="#ctx0" brushRef="#br0" timeOffset="2225">2597 6420 700 0,'0'0'308'15,"0"0"-103"-15,0 0 0 16,0 0-32-16,0 0-87 15,0 0-35-15,0 0-51 16,-14 149-12-16,14-129-26 16,0-2-59-16,0 0-49 15,0-3 45-15,3 2 18 16,-3-6 61-16,0 5-17 16,0 2-65-16,0 4 17 15,0-1 24-15,0 5-95 0,-3 2-19 16,-3-4 177-1,-1 5 242-15,2-5-61 0,2 0-96 16,0 5 38-16,0 6-27 16,0-10 26-16,3 5-19 15,0-5-30-15,0 0-6 16,0-4-32-16,0-1-15 16,0-2 14-16,0 0-6 15,0 5-4-15,-4 0-13 16,1 3-10-16,-2 5-2 15,-1-3-11-15,3-1-61 16,0-2-61-16,-6-3-16 16,6 0 34-16,-3 4 19 15,3 1 53-15,-1 1 38 0,1 2 4 16,3-4 2-16,0-7 0 16,0 0 2-16,0-4 7 15,0 3 57-15,0 1 95 16,0 3-2-16,0-1-57 15,0-2-18-15,0 2 10 16,0-4-15-16,0 1-3 16,0-6-4-16,0 4-4 15,0-3 3-15,0-4-31 16,0-4-19-16,3 2-8 16,-3-7-7-16,0 0-6 15,4 0-58-15,-4-9-236 16,0-3-1466-16</inkml:trace>
  <inkml:trace contextRef="#ctx0" brushRef="#br0" timeOffset="3091">1144 8600 1894 0,'0'0'601'15,"0"0"-482"-15,0 0 26 16,0 0 82-16,0 0-69 16,0 0-72-16,0 0-34 15,0 9-11-15,3-9 26 16,18 3-27-16,0 3-7 16,8 0-3-16,4 1-4 15,3-2 2-15,0-5-13 16,6 6-3-16,0-6 11 15,-1 0-23-15,-2 0-2 0,-12 0 2 16,-6 0 0-16,-12 0 4 16,-1 0-4-16,-8 3 0 15,0 1-1-15,0-1-11 16,0 3-17-16,0 1-74 16,0-7-186-16,-3 0-485 15,-2 0-1466-15</inkml:trace>
  <inkml:trace contextRef="#ctx0" brushRef="#br0" timeOffset="3665">2000 8203 1976 0,'0'0'466'0,"0"0"-410"16,0 0-14-16,0 0 87 16,0 0 11-16,0 0-98 15,0 0-31-15,152-5 10 16,-118 4-21-16,-2-2 7 0,2 3-7 15,-2 0 0 1,-5 0 39-16,-3 3-26 0,-7 7 19 16,-4 4 10-1,-8-1-26-15,-5 2 14 0,0 0-14 16,0 6-1-16,0 8 32 16,-14-1-28-16,-7 3 10 15,0 4 23-15,-3-2-20 16,-3 3 2-16,0 0-4 15,-2-2-9-15,5 0 21 16,6-3-42-16,5-7 0 16,2-4 16-16,8-5-16 15,3-6 0-15,0-3 0 16,0 8 1-16,0-8-13 16,3-3 9-16,12 1-8 15,-1 3 11-15,-1 0-16 16,8-7 1-16,-1 6-19 0,4-6-17 15,4 0 6-15,-4 0-53 16,1 0-74-16,-4 0-138 16,-5-13-213-16,-2 2 207 15,-10 2-679-15</inkml:trace>
  <inkml:trace contextRef="#ctx0" brushRef="#br0" timeOffset="3993">2069 8495 1669 0,'0'0'365'0,"0"0"-201"16,0 0 65-16,0 0 15 15,0 0-68-15,0 0-56 16,0 0-77-16,21 18 17 0,9-18-35 16,6 6-11-1,2-6 11-15,4 0-25 0,12 0-70 16,-6 0-269-16,-10-13-761 15</inkml:trace>
  <inkml:trace contextRef="#ctx0" brushRef="#br0" timeOffset="4706">2836 8838 1684 0,'0'0'341'0,"0"0"-264"0,0 0-29 16,0 0 98-16,0 0-4 16,0 0-59-16,-98 184-32 15,81-140 28-15,-7-11 1 16,3 4-5-16,-3-2 14 16,3-10-39-16,0-4-2 15,2-8-12-15,1-10-27 16,4-3 22-16,-4 0-31 15,6-10-5-15,3-14-26 16,6-11-50-16,3-2 36 0,0-3-23 16,0 3 11-16,8 5 29 15,8 7 4 1,-1 7 19-16,-6 12-1 0,3-3 0 16,-3 5 6-1,-1 4 31-15,-1 0 2 0,2 0 52 16,2 13-13-16,4 2-30 15,-2 3 10-15,4 5-34 16,4-2 4-16,-3 4-21 16,2-3 0-16,-4 0 23 15,5-2-24-15,-3-7-21 16,-1 1-3-16,4-12-182 16,-3-2-431-16,-5 0-1152 0</inkml:trace>
  <inkml:trace contextRef="#ctx0" brushRef="#br0" timeOffset="5075">2469 9466 1450 0,'0'0'866'15,"0"0"-715"-15,0 0-67 16,0 0 97-16,0 0-23 15,0 0-48-15,0 0-52 16,72 21-40-16,-36-21 34 16,5 0-22-16,4 0-19 15,0 0-11-15,0 0-67 16,9-9-141-16,-12-3-256 16,-7 6-210-16</inkml:trace>
  <inkml:trace contextRef="#ctx0" brushRef="#br0" timeOffset="5558">2577 9776 1930 0,'0'0'304'0,"0"0"-230"0,0 0 27 15,0 0-9-15,0 0-65 16,0 0-24-16,0 0 6 16,51 0-9-16,-22 0 10 15,-5 0 35-15,0 0 43 16,-4 3 10-16,-4 15 11 0,-8 5-9 16,-8 2-37-16,0 5-11 15,-14 5-11-15,-20 4-8 16,-7-1 28-16,-9 0-35 15,2-7-10-15,6-3 44 16,9-10-27-16,6-11 6 16,12-5-35-16,9-2 7 15,6 0-22-15,0 0-19 16,0 0-7-16,24-2 31 16,6-5 0-16,6 7-10 15,0 0 10-15,6 0 6 16,-4 0 10-16,-2 13 0 15,-6 2-2-15,-6-2 35 0,0 3-13 16,-6-11 6 0,-1 2-18-16,-4-7-16 0,5 0-2 15,14-25-32-15,-2-19-152 16,0 4-559-16</inkml:trace>
  <inkml:trace contextRef="#ctx0" brushRef="#br0" timeOffset="6993">6768 5399 1265 0,'0'0'271'0,"0"0"-204"16,0 0 22-16,0 0-17 15,0 0-42-15,0 0 33 0,0 0 8 16,0 2 5-16,0 2 26 16,0-1-31-16,0-1-18 15,0 2-47-15,0-1-6 16,-3 3-18-16,-4 8-54 16,-4-1-41-16,1 13 43 15,-1-1 10-15,5 6-3 16,3 12-56-16,-1-5-222 15,4-7-787-15</inkml:trace>
  <inkml:trace contextRef="#ctx0" brushRef="#br0" timeOffset="7187">6696 6095 1111 0,'0'0'314'0,"0"0"-157"15,0 0-26-15,0 0-17 16,0 0-30-16,0 0-57 16,0 0-27-16,0 154-4 15,-3-136-63-15,-5 10-97 16,4-3-338-16,1-3-699 0</inkml:trace>
  <inkml:trace contextRef="#ctx0" brushRef="#br0" timeOffset="7388">6645 6757 993 0,'0'0'223'16,"0"0"-125"-16,0 0-5 16,0 0 57-16,0 0-102 15,0 0-48-15,-12 160-204 16,12-135-139-16,0 9 24 15,0 0 304-15,0 0-637 16</inkml:trace>
  <inkml:trace contextRef="#ctx0" brushRef="#br0" timeOffset="7877">6633 7115 799 0,'0'0'326'15,"0"0"-235"-15,0 0-34 16,0 0 36-16,0 0 50 16,0 0-25-16,0 141 51 0,0-120-54 15,0 4-58-15,0-12 48 16,0 1-64-16,0-5-24 15,0 2-17-15,0-2-70 16,0 3-22-16,0 1-14 16,0 3 2-16,0 5 52 15,-3-9 38-15,0 4 14 16,3-7 6-16,0 1 7 16,0-7 30-16,0 3-18 15,0 2-1-15,0 2 22 16,0 6-2-16,-3-4 34 0,-2 11-12 15,-1-5-12 1,2 3 29-16,1 1-63 0,3-10-20 16,0 4-54-16,0-3-97 15,0 2-38-15,0 5-10 16,0-7-39-16,0-4-137 16,0 2 221-16,0-2 138 15,0-9 16-15,0 3 160 16,0-3 43-16,0 3-11 15,0 0 6-15,0 3-58 16,-3 5-64-16,-5-2-8 16,5 3 19-16,0 3-18 15,3-6 1-15,-4 4 24 16,1-1 18-16,3-3 0 0,0-1-29 16,0-4-3-16,-3 3-15 15,3-7-57-15,0 0-8 16,0 0-165-16,-5 0-186 15,2 0-258-15,0 0-857 0</inkml:trace>
  <inkml:trace contextRef="#ctx0" brushRef="#br0" timeOffset="8983">6064 8504 611 0,'0'0'1239'0,"0"0"-910"16,0 0-46-16,0 0-24 16,0 0-20-16,0 0-112 15,0 0-61-15,-13 30-27 16,34-24-27-16,6 8 4 16,11-12 16-16,7 5-23 0,3-5 0 15,3 0-9 1,5 5 0-16,-8 0 6 0,-6-4 0 15,-8 3-6-15,-6-2 2 16,-12 2-2-16,-8 3 0 16,-4 0 1-16,-4 9 21 15,0-2 20-15,0 12-26 16,-18 1-8-16,-3 4 23 16,-6 2-23-16,3 5 8 15,-5-1-10-15,2 6-4 16,0 1 31-16,0 5-23 15,-2-5-1-15,5 3 17 16,3-7-19-16,2-6 14 16,1-4-9-16,7-12-12 0,8-4 27 15,0-3-27-15,3-13 0 16,0 2 6-16,0-2-6 16,0 0 0-16,0 0 0 15,0 0 1-15,0 0 20 16,0 0-21-16,0 7 0 15,0-1-1-15,14 7 2 16,2-8-2-16,8 1 1 16,2 3 0-16,1-2-9 15,3 2 0-15,2-5-13 16,-1 2 5-16,-7-3-17 16,0-3-40-16,-4 0-50 15,-5 0-108-15,-2-15-89 16,-2-19-281-16,-8 6-134 0</inkml:trace>
  <inkml:trace contextRef="#ctx0" brushRef="#br0" timeOffset="9271">6126 8975 1980 0,'0'0'513'0,"0"0"-363"0,0 0 86 16,0 0-25-16,0 0-78 15,0 0-94-15,0 0 5 16,77 0 2-16,-29-6-27 15,3 0-19-15,21-16-39 16,-13 1-344-16,-14 2-998 0</inkml:trace>
  <inkml:trace contextRef="#ctx0" brushRef="#br0" timeOffset="9884">7024 9342 2009 0,'0'0'483'0,"0"0"-420"0,0 0 100 16,0 0 25-1,0 0-76-15,0 0-72 0,0 0-20 16,-74 168 34-16,53-135-32 15,-3 2-8-15,-3-8 31 16,3-1-24-16,3-10-3 16,4-12-8-16,1-4-10 15,1 0 0-15,4-4-28 16,5-25-47-16,6-6 28 16,0-11 2-16,0 3-22 15,11 2-12-15,10 7 27 16,-2 3 52-16,-1 12-15 0,2 8 15 15,-2 4 7-15,-4 7 54 16,2 0 20-16,2 4-14 16,0 17-32-16,-1 7 22 15,4 1-26-15,-5-2-4 16,5 7-1-16,0-6-25 16,-4-7-1-16,1 1-2 15,-5-4-46-15,1-9 5 16,-7-2-78-16,4-7-63 15,-5 0-140-15,5-16-358 16,-4-5-1084-16</inkml:trace>
  <inkml:trace contextRef="#ctx0" brushRef="#br0" timeOffset="10208">7458 9307 1872 0,'0'0'518'16,"0"0"-383"-16,0 0 7 0,0 0 71 15,-79 194-57 1,50-133-95-16,5 1-24 0,-3-3 7 16,0 0-20-16,6-17-15 15,0-6-9-15,12-15-13 16,1-8-54-16,8-13-168 16,0-6-353-16,0-16-380 0</inkml:trace>
  <inkml:trace contextRef="#ctx0" brushRef="#br0" timeOffset="10557">7531 9481 2036 0,'0'0'521'0,"0"0"-426"16,0 0 102-16,0 0-7 15,0 0-118-15,0 0-24 16,0 0 15-16,213-55-9 16,-168 55 14-16,-4 11-23 15,-13 21-19-15,-11 4 14 16,-17 9-29-16,0 8 7 16,-9 3 4-16,-27 2-5 15,-2-2-4-15,4-3-5 16,2-13-1-16,13-5 34 15,11-11-41-15,8-6 0 0,0-12 0 16,3-6-25-16,33 0-32 16,12 0-66-16,14-6-82 15,45-43-27-15,-17 9-155 16,-12-8-1157-16</inkml:trace>
  <inkml:trace contextRef="#ctx0" brushRef="#br0" timeOffset="11156">7206 9121 1401 0,'0'0'315'0,"0"0"-149"16,0 0 86-16,0 0-5 0,0 0-13 15,0 0-79-15,0 0 27 16,-11 47-100-16,-5-19-52 15,-8 12-11-15,-8 4-19 16,-6 18-116-16,4-13-178 16,7-7-473-16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2:36.61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752 350 1923 0,'0'0'325'0,"0"0"-207"16,0 0-103-16,0 0 160 16,0 234 19-16,0-115-91 15,0 4-51-15,0-3-20 16,0-6-23-16,-3-19 13 16,-4-15-20-16,4-14-1 0,-5-15-1 15,2-15-138-15,-12-24-187 16,5-12-304-16,-1 0-1166 0</inkml:trace>
  <inkml:trace contextRef="#ctx0" brushRef="#br0" timeOffset="228">0 220 2239 0,'0'0'238'0,"0"0"-92"15,0 0-67-15,0 0-4 16,0 0 60-16,0 0 15 0,0 0-68 16,321-9-37-1,-172 9-6-15,13 0-39 0,3 0 6 16,-31 0-6-16,12 0-130 16,-15 19-221-16,-35 19-310 15,-40 1-1317-15</inkml:trace>
  <inkml:trace contextRef="#ctx0" brushRef="#br0" timeOffset="462">155 1478 2215 0,'0'0'549'0,"0"0"-549"15,0 0 29 1,0 0 16-16,0 0 75 0,214 19-19 16,-100-19-21-16,20 0-70 15,9-9 25-15,1-8-35 16,59 2-114-16,-40 1-212 16,-25 1-530-16</inkml:trace>
  <inkml:trace contextRef="#ctx0" brushRef="#br0" timeOffset="846">1728 1003 2290 0,'0'0'310'0,"0"0"-243"0,0 0 18 15,0 0 88 1,-3 186-41-16,3-112-122 0,8-5 2 15,1-10-9-15,1-12-3 16,1-16-25-16,-4-19-48 16,1-12-38-16,-2-12 110 15,4-37-32-15,4-19-2 16,7-17 28-16,9-9-5 16,9-3 10-16,5 6-6 15,8 9 5-15,7 20 3 0,3 25 0 16,1 31 16-1,-9 6 35-15,-3 46-9 0,-6 27 70 16,-7 13-28-16,-10 7-44 16,-8 0 44-16,-2-6-69 15,-3-16-7-15,2-15-7 16,2-17-1-16,10-16-111 16,16-23-125-16,-3 0-388 15,-6-23-942-15</inkml:trace>
  <inkml:trace contextRef="#ctx0" brushRef="#br0" timeOffset="1098">3119 58 2359 0,'0'0'309'15,"0"0"-245"-15,0 0 87 16,24 168 93-16,-16-34-85 16,-8 46-103-16,0-8-41 15,0-18 33-15,0-24-47 16,0-33-1-16,0 2-82 16,0 13-277-16,0-35-345 15,0-27-657-15</inkml:trace>
  <inkml:trace contextRef="#ctx0" brushRef="#br0" timeOffset="1724">2850 732 2234 0,'0'0'323'16,"0"0"-223"-16,0 0-20 15,0 0 92-15,0 0-43 16,200 79-89-16,-111-42-27 15,15-3-13-15,10-6 1 16,3-3 16-16,5-16-17 16,-9-9-57-16,-10 0 23 15,-17-23-93-15,-27-16-54 0,-24-4 98 16,-31-7 83-16,-4-3 57 16,-32 3 32-16,-23 3 56 15,-14 13-9 1,-4 13-27-16,4 21 1 0,0 0-42 15,15 43-12-15,9 24 14 16,21 12-70-16,13 14 1 16,11 6 9-16,3-4-4 15,39-9-6-15,14-15-45 16,12-14-25-16,14-24 16 16,12-24-94-16,9-9 0 15,4-28 67-15,-6-25 54 16,-12-11-33-16,-13-8 29 15,-20 1 31-15,-11 6 34 16,-18 10 9-16,-13 22 40 0,-7 20 45 16,-7 13-41-16,0 26-46 15,0 30 7-15,0 8-26 16,0 15 11-16,0-2-33 16,0-6-2-16,0-5-6 15,0-15 8-15,0-22-23 16,0-16 2-16,-4-13 21 15,-7-13 3-15,5-33-1 16,-1-22-2-16,7-16 27 16,0-12-8-16,0-6 17 15,28 1-14-15,10 18-16 16,10 18-6-16,6 18-4 16,9 28-55-16,23 19-110 0,-14 16-362 15,-13 14-413-15</inkml:trace>
  <inkml:trace contextRef="#ctx0" brushRef="#br0" timeOffset="2038">5190 704 1380 0,'0'0'1215'0,"0"0"-1072"16,0 0-132-16,0 0 57 15,0 0 92-15,0 0-67 0,140 184-59 16,-92-107-32 0,8 1 25-16,2-10-26 0,4-15 0 15,-2-16 28-15,-9-21-29 16,-10-16-1-16,-7-11-5 16,-2-44 6-16,-8-23 20 15,0-23 5-15,0-14 40 16,0-12-7-16,0 9-58 15,0 19-1-15,5 27-65 16,-2 31-142-16,11 41-156 16,-4 20-233-16,-2 26-149 0</inkml:trace>
  <inkml:trace contextRef="#ctx0" brushRef="#br0" timeOffset="2716">6803 841 1397 0,'0'0'842'0,"0"0"-567"16,0 0-20-16,-13-186 48 15,-22 145-88-15,-10 20-70 16,-18 21-46-16,-5 0-62 16,-11 53 40-16,2 22-37 15,12 17-20-15,17 5-1 16,21-8-19-16,23-12-7 15,4-20-34-15,28-19-50 0,20-23-2 16,11-15-63 0,3-6-40-16,-4-41 99 0,-2-13 40 15,-8-5 51-15,-10 3 6 16,-14 10 1-16,-11 17 78 16,-5 20 77-16,-8 15-30 15,0 9-47-15,0 39-56 16,0 14 34-16,0 9-15 15,3 6-35-15,10 1 28 16,8 0-35-16,11-10-13 16,6-9 1-16,2-12-35 15,5-23-19-15,5-18-7 16,1-6-18-16,8-33 40 16,7-33-51-16,6-18 12 15,3-21 56-15,11-44-29 0,-9 6 13 16,-5-9 4-16,-6-1 46 15,-18 35 14-15,0 0 74 16,-16 27 16-16,-16 12 57 16,-13 21-30-16,-3 10-14 15,0 11-18-15,-24 12-9 16,-13 10 29-16,-4 15-76 16,-7 0-31-16,-8 40 27 15,-4 29-28-15,0 24 8 16,-3 46 10-16,12 47-23 15,13-7 43-15,17-16-49 16,21-24 1-16,0-35 8 0,48-3-9 16,24-1-2-1,32-31-4-15,24-35-27 0,13-27 21 16,4-7-94-16,14-68-53 16,-42-1-120-16,-41-4-883 0</inkml:trace>
  <inkml:trace contextRef="#ctx0" brushRef="#br0" timeOffset="4594">776 2071 1577 0,'0'0'252'16,"0"0"-202"-16,0 0 51 16,0 0 125-16,0 0-20 15,225-52-20-15,-129 47-54 16,21 5-44-16,50 0 56 15,66 0-89-15,81 5 33 16,49-3 2-16,5-2-30 16,-1 0 30-16,-36-2-66 15,-3-16-23-15,-11-2 45 0,-21 5-38 16,-13 4-11-16,-11 6 3 16,-6 1 0-16,-10 2 4 15,-8-1-4-15,-16-1 0 16,-16 1 56-16,-1-3-42 15,-9-1 19-15,-9-2-17 16,-34 0 8-16,-32-1 11 16,-31 5-35-16,-11-1 0 15,12-3 6-15,5 2-6 16,1 0-6-16,-24 5-15 0,-27 2-63 16,-25 0-108-16,-28 11-869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05.62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248 1457 765 0,'0'0'0'16,"0"0"-189"-16,0 0 47 15,0 0 142-15,0 0 215 16,0 0-67-16,0 0-76 16,0 0-32-16,-10 0 30 15,4 0-23-15,-2 9-41 0,8 5-6 16,0-5-264-16</inkml:trace>
  <inkml:trace contextRef="#ctx0" brushRef="#br0" timeOffset="286">248 1457 1493 0,'-200'137'274'0,"193"-131"-176"16,-2 6 18-16,-6-1 42 15,9 1-14-15,-2-2-63 16,5-1-25-16,3-3 7 16,0-3-51-16,0-3-11 0,0 0 26 15,20 0-26-15,16 0 11 16,5-9-12-16,10-17 6 15,1-2-15-15,0-2-74 16,3-7-136-16,-13 5-99 16,-15 11-351-16</inkml:trace>
  <inkml:trace contextRef="#ctx0" brushRef="#br0" timeOffset="538">32 1998 1774 0,'0'0'289'16,"0"0"-213"-16,0 0-76 15,0 0 21-15,0 0 53 16,0 0-45-16,0 0 1 15,188-30-30-15,-131 4-1 16,-3 1-65-16,-12 7-150 16,-18 9-339-16</inkml:trace>
  <inkml:trace contextRef="#ctx0" brushRef="#br0" timeOffset="768">131 2356 1401 0,'0'0'556'15,"0"0"-470"-15,0 0-85 16,0 0 12-16,0 0 44 16,0 0-27-16,0 0-4 15,152-40-26-15,-101 11-12 16,5 1-2-16,-8 9-91 15,7-6-50-15,-14 14 21 16,-12 4-255-16</inkml:trace>
  <inkml:trace contextRef="#ctx0" brushRef="#br0" timeOffset="1026">304 2862 1807 0,'0'0'315'0,"0"0"-222"15,0 0-79-15,0 0 142 16,0 0-9-16,0 0-94 16,0 0-2-16,41 2-51 0,1-26 9 15,12-14-18 1,9-4-24-16,2-9-47 0,4-2-45 15,11-15-210-15,-19 10-155 16,-16 10-327-16</inkml:trace>
  <inkml:trace contextRef="#ctx0" brushRef="#br0" timeOffset="1316">673 3053 1737 0,'0'0'374'0,"0"0"-295"16,0 0 31-16,0 0 109 15,0 0-83-15,0 0-89 16,0 0-32-16,7 17-15 15,31-43 2-15,13-8-2 16,15-2-69-16,3-12 1 16,6 5 26-16,5 0-129 15,24-16-120-15,-22 12-41 16,-12 9-1338-16</inkml:trace>
  <inkml:trace contextRef="#ctx0" brushRef="#br0" timeOffset="1597">1262 3100 1711 0,'0'0'589'0,"0"0"-521"16,0 0-36-16,0 0 30 0,0 0 17 15,0 0-30-15,0 0-49 16,125-174-27-16,-74 99-134 16,-9 17-227-1,-15 11-1273-15</inkml:trace>
  <inkml:trace contextRef="#ctx0" brushRef="#br0" timeOffset="2351">227 2457 1277 0,'0'0'556'0,"0"0"-443"16,0 0-15-16,0 0 106 16,0 0-15-16,0 0-66 15,0 0-87-15,-3-101-2 16,41 41 25-16,4-14-16 16,12-13 16-16,5-6 0 15,10-7-25-15,8-8 17 16,8-4-35-16,9-2-7 15,2-2 18-15,8 13-26 16,-5 15-2-16,-12 19 0 16,-15 22 1-16,-16 17 2 15,-18 14-2-15,-14 12-24 0,-14 4 23 16,-7 0-78 0,-3 4-46-16,0 14-139 0,-9-2-259 15,-6-4-338-15</inkml:trace>
  <inkml:trace contextRef="#ctx0" brushRef="#br0" timeOffset="2652">1069 1082 1759 0,'0'0'356'16,"0"0"-202"-1,0 0-67-15,0 0 30 0,0 0-31 16,0 0-53-16,0 0 9 16,205-33-41-16,-145 29-1 15,3 4 32-15,-4 0-25 16,-8 0-6-16,-9 9 24 16,-12 16-13-16,-9 5 28 15,-13 11-31-15,-8 3 19 16,0 5 41-16,-21 9-48 15,-11-6-21-15,-8 6-33 16,5-14-226-16,8-13-437 0</inkml:trace>
  <inkml:trace contextRef="#ctx0" brushRef="#br0" timeOffset="3697">2131 228 1627 0,'0'0'329'0,"0"0"-224"16,0 0 28-16,0 0 71 15,0 0-103-15,0 0-47 16,0 0-5-16,-3 109-17 16,-18-64 25-16,-6 3-42 15,-3-5-5-15,-6-1 29 16,3-12-5-16,-2-5 2 16,4-10-3-16,-4-8-33 15,5-7 15-15,-2 0-15 16,1-7 0-16,4-20 0 0,1-5-1 15,2-4-14-15,8-6 0 16,2 5 15-16,8 7 3 16,6 2-3-16,0 6-6 15,0 5 6-15,24 8-1 16,6 7 1-16,5 2-4 16,7 0 4-16,3 28 30 15,-4 12-29-15,-4 7 10 16,-5 3 7-16,-2 1-11 15,-6-3 17-15,4-5-3 16,0-9-15-16,-3-8 8 16,-1-11-5-16,0-6-18 15,3-9-51-15,11-6-88 0,-7-21-178 16,-7-9-420-16</inkml:trace>
  <inkml:trace contextRef="#ctx0" brushRef="#br0" timeOffset="3944">2567 0 2097 0,'0'0'259'0,"0"0"-197"16,0 0 134-16,-60 241 41 15,30-148-117-15,0 6-29 16,-2-4-58-16,4-3-14 16,1-12-19-16,3-14-10 15,10-15-71-15,7-16-262 16,4-22-440-16</inkml:trace>
  <inkml:trace contextRef="#ctx0" brushRef="#br0" timeOffset="4206">2725 159 1676 0,'0'0'757'0,"0"0"-626"0,0 0-27 16,0 0 141-16,0 0-81 15,197-46-72-15,-156 46-5 16,-10 33-60-16,-13 18 12 15,-18 24 37-15,0 15-39 16,-45 10-19-16,-7 1-13 16,8-11 4-16,12-17-2 15,25-21-7-15,7-24-51 16,117-28-83-16,2-28-250 16,12-24-765-16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12.90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700 298 1942 0,'0'0'261'0,"0"0"-148"15,0 0-23-15,0 0 47 16,0 0 9-16,0 0-115 16,0 0-19-16,-155 153 18 15,92-82-14-15,-2 0 15 16,-4-6-2-16,0-9-20 16,0-16 30-16,10-9-39 15,5-18 1-15,12-13 48 16,10 0-32-16,16-24 1 0,13-27-18 15,3-14 1 1,9-9-5-16,30-1 4 0,9 7 0 16,0 13-8-16,0 17 10 15,-3 23-4-15,-1 15 4 16,1 9-1-16,5 37 43 16,1 17-31-16,0 8-5 15,2 0 26-15,-2-6-33 16,0-6-1-16,-2-15-2 15,0-10-24-15,-1-16-75 16,10-18-190-16,-9 0-361 16,-12-11-1214-16</inkml:trace>
  <inkml:trace contextRef="#ctx0" brushRef="#br0" timeOffset="220">1241 0 2078 0,'0'0'238'0,"0"0"-158"15,-40 196 89-15,1-86 52 16,-5 9-64-16,-4 6-99 16,3 0-26-16,0-17-10 15,13-16-22-15,11-20-112 16,21-35-143-16,0-21-310 15,0-16-268-15</inkml:trace>
  <inkml:trace contextRef="#ctx0" brushRef="#br0" timeOffset="436">1401 182 1631 0,'0'0'257'16,"0"0"-88"-16,0 0 131 15,0 0-50-15,179 20-76 16,-155 18-58-16,-17 17-53 16,-7 17 31-16,0 8-31 15,-21 2-15-15,0-12-22 16,18-17-26-16,3-21-39 16,117-32-99-16,1-38-436 15,16-20-1687-15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10.85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654 1851 1667 0,'0'0'347'16,"0"0"-283"-16,0 0 38 15,0 0 130-15,-64 196-48 16,36-128-54-16,-9 3-51 16,-2 4-33-16,1 2 14 15,0-6-53-15,7-5-2 16,7-13-5-16,7-10-90 16,10-12-41-16,7-24-115 0,0-7-220 15,10 0-115-15</inkml:trace>
  <inkml:trace contextRef="#ctx0" brushRef="#br0" timeOffset="222">997 1788 2043 0,'0'0'252'0,"0"0"-197"16,-35 218 109-16,1-106 73 15,-4 6-107-15,4-7-57 16,5-8-65-16,5-9-7 16,7-20-2-16,4-14-89 0,5-21-101 15,8-21-115-15,0-18-174 16,0-12-109-16,11-21-705 0</inkml:trace>
  <inkml:trace contextRef="#ctx0" brushRef="#br0" timeOffset="426">1277 1599 1761 0,'0'0'343'15,"0"0"-204"-15,0 0-88 16,0 0 213-16,0 0-9 0,-5 229-131 16,-22-123-37-1,-7 7-63-15,2-5-18 0,5-2-6 16,10-13-38-16,7-19-46 15,5-16-154-15,5-29-236 16,0-16 80-16,0-13-728 0</inkml:trace>
  <inkml:trace contextRef="#ctx0" brushRef="#br0" timeOffset="653">1639 1104 113 0,'0'0'1738'16,"0"0"-1392"-16,0 0-239 0,0 0-14 16,0 0 131-16,0 234-25 15,0-112-60-15,-12 14-84 16,12 1-32-16,0-1 29 16,0-5-31-16,0-7-21 15,0-3-27-15,0-12-112 16,0 8-139-16,0-35-356 15,0-21 46-15</inkml:trace>
  <inkml:trace contextRef="#ctx0" brushRef="#br0" timeOffset="1176">1272 2009 1850 0,'0'0'370'0,"0"0"-251"16,0 0 25-16,0 0 106 16,0 0-82-16,0 0-87 15,-189-105-12-15,151 39-59 16,-4-19 20-16,1-19-27 15,-11-46 3-15,-2-38 18 16,-16-48-24-16,4-4 0 16,5 20 15-16,12 56-15 15,18 58 13-15,14 34 13 16,7 27-14-16,-1 0 39 16,4 8-51-16,1 0 0 15,-2 12 10-15,5 9-9 0,3 4-2 16,-3 6 0-16,3 6-45 15,0 0-73-15,0 6-218 16,0 20-198-16,0-2-202 0</inkml:trace>
  <inkml:trace contextRef="#ctx0" brushRef="#br0" timeOffset="1499">0 631 1918 0,'0'0'257'16,"0"0"-178"-16,0 0-27 15,0 0 114-15,0 0-5 16,0 0-112-16,65-212 15 15,-13 135-21-15,7-4 38 16,7 1 34-16,2 11-39 16,-2 13 4-16,-7 22-26 15,-8 16-24-15,-6 18 14 16,0 0-43-16,0 34-2 16,6 19 1-16,29 27-160 15,-14-12-384-15,-9-11-381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18.51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358 192 2089 0,'0'0'220'0,"0"0"-158"15,0 0-24-15,0 0 75 0,0 0 47 16,0 0-4-16,0 148-63 16,0-32-11-16,3 5 11 15,4 18-27-15,1 7 24 16,-2-21-39-16,-3 8-31 16,4-18 10-16,-7-22-29 15,0-16-2-15,0-17-22 16,0-23-108-16,-3-33-134 15,-15-4-286-15,2-4-353 0</inkml:trace>
  <inkml:trace contextRef="#ctx0" brushRef="#br0" timeOffset="377">0 263 1798 0,'0'0'337'0,"0"0"-161"16,0 0-63-16,0 0 84 16,0 0 15-16,0 0-97 15,150-183-15-15,-87 152-55 16,9 6-25-16,8 8 35 16,9 16-35-16,4 1-2 15,0 1-3-15,5 28-15 16,-12 9 28-16,-4 5-28 0,-12 7 0 15,-19 0 9-15,-17 5-7 16,-17 4 2-16,-17 4-2 16,-9-1-1-16,-47 0 38 15,-16-3-39-15,-15-9 0 16,-2-7 13-16,-4-12-13 16,10-12 1-16,7-10-1 15,14-9-10-15,11 0 10 16,9-9-120-16,7-41-163 15,14 3-257-15,12 3-593 0</inkml:trace>
  <inkml:trace contextRef="#ctx0" brushRef="#br0" timeOffset="715">2144 6 1989 0,'0'0'262'15,"0"0"-144"-15,0 0 62 16,-200 114 76-16,119 1-55 15,-3 65-73-15,1 64-30 16,18 36-13-16,20-2-16 16,18-30-3-16,20-68-44 0,7-47-11 15,0-46-11-15,16-24-8 16,23-8-24-16,17-11-89 16,40-23-87-16,-13-21-412 15,-8 0-666-15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27.06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1446 1773 0,'0'0'315'0,"0"0"-225"15,0 0 66-15,0 0 60 16,0 0-56-16,0 0-31 16,29 0-35-16,-8 3-4 15,0 3 41-15,6 5-56 16,3-2 6-16,12 2-20 16,9 1-20-16,8 1 26 15,10-3-58-15,0-1-9 16,0-3 27-16,-10-3-18 15,-11 1-9-15,-13-4 0 16,-22 2-11-16,-8-2 10 0,-5 5-52 16,0-1-86-16,-32-4-186 15,4 0-420-15,4 0-749 16</inkml:trace>
  <inkml:trace contextRef="#ctx0" brushRef="#br0" timeOffset="548">1005 1051 2234 0,'0'0'319'0,"0"0"-227"16,0 0 105-16,0 0 24 15,0 0-89-15,0 0-35 16,179-27-77-16,-124 27-19 16,10 0 25-16,4 3-26 15,5 8-10-15,-2-7 9 16,-3 3 1-16,-10-7-10 16,-11 0-5-16,-10 0 7 15,-14 0 8-15,-14 0 0 16,-7 0 22-16,-3 0 30 15,0 2-11-15,0 7 28 16,0 14-48-16,-21 9 10 16,-6 10 10-16,-7 14-20 0,-7 12-6 15,2 3 0 1,-2 11-15-16,-1-1 18 0,1-1-18 16,7-6-8-16,2-5 8 15,5-13 0-15,6-9 0 16,8-11 0-16,2-10 0 15,8-7 10-15,3-4-10 16,0-6-7-16,0-3 7 16,0 0-1-16,17-6-5 15,7 0 0-15,4 0-26 16,4 0 7-16,1 0-67 16,2-9-40-16,2-3-62 15,13-6-132-15,-17 2-158 16,-5 0-323-16</inkml:trace>
  <inkml:trace contextRef="#ctx0" brushRef="#br0" timeOffset="781">1128 1579 1833 0,'0'0'285'16,"0"0"-120"-16,0 0 66 0,0 0 37 16,0 0-151-1,191 7-81-15,-126-7-17 0,4 0-19 16,18 0-128-16,-19 0-261 16,-12 0-785-16</inkml:trace>
  <inkml:trace contextRef="#ctx0" brushRef="#br0" timeOffset="1269">2322 1773 1382 0,'0'0'759'0,"0"0"-642"0,0 0-24 16,0 0 134-16,0 0 54 15,-48 158-142-15,15-111-54 16,-9 5-18-16,-3-4-14 16,0 0 2-16,1-10-50 15,5-8 5-15,4-12 7 16,8-4-17-16,3-14-2 15,3 0-7-15,3-5-27 16,9-22 14-16,1-7-40 16,8-6 1-16,0-4 34 15,0-2-34-15,11 5 29 0,10 10 13 16,0 13 19-16,3 9 8 16,-4 9-7-16,4 0 10 15,-3 1 65-15,0 25-36 16,3 3 17-16,-3 5 11 15,3 2-26-15,3 2 10 16,-3-4-50-16,3-3-2 16,-1-9 13-16,-2-5-13 15,-3-6-54-15,-9-6-76 16,-4-5-141-16,-4 0-212 16,-4 0-242-16</inkml:trace>
  <inkml:trace contextRef="#ctx0" brushRef="#br0" timeOffset="1541">2713 1846 2147 0,'0'0'356'0,"0"0"-190"16,0 0 123-16,0 0-37 15,0 0-83-15,-45 190-103 16,24-115-21-16,0 6 6 16,0-3-33-16,1-1-8 15,-1-9-10-15,3-10-21 16,5-14-15-16,2-16-97 0,2-12-86 16,-3-16-351-1,3 0-234-15,2-19-912 0</inkml:trace>
  <inkml:trace contextRef="#ctx0" brushRef="#br0" timeOffset="1794">2799 1931 157 0,'0'0'1816'16,"0"0"-1545"-16,0 0-52 15,183-9 70-15,-132 9-31 16,-2 9-83-16,-9 21-34 15,-4 10-74-15,-19 15 22 0,-17 6-29 16,0 7-18 0,-32 3 1-16,-16-2-25 0,0-11-7 15,10-10 4-15,14-15-15 16,21-17-12-16,3-10-33 16,51-6-90-16,11-18-133 15,10-7-650-15</inkml:trace>
  <inkml:trace contextRef="#ctx0" brushRef="#br0" timeOffset="2297">4596 741 1815 0,'0'0'246'16,"0"0"-145"-16,0 0 108 16,0 0 136-16,0 0-57 0,0 0-134 15,0 0-64-15,-203 162-31 16,93-91-15-16,-9 4 21 16,9 0-65-16,17-4 6 15,27-10 3-15,22-8-8 16,26-10-1-16,18-8 1 15,0-2 0-15,29 2 35 16,19 3-20-16,11 5-4 16,2 4 47-16,4 2-38 15,1 8 9-15,-4-2 7 16,-2-2-16-16,-9 0 6 16,-6-4-27-16,-7-2-81 15,-11-1-120-15,-12-11-477 16,-9-11-1024-16</inkml:trace>
  <inkml:trace contextRef="#ctx0" brushRef="#br0" timeOffset="3199">5286 0 2140 0,'0'0'313'0,"0"0"-183"16,0 0-50-16,0 0 125 16,0 0-66-16,0 0-42 15,235 148-19-15,-129-115-68 16,16-10-8-16,-2-10 1 16,1-13-3-16,-10 0 0 15,-15 0-8-15,-20-7 8 16,-18-8-13-16,-23 6 14 15,-14 0-1-15,-18 4 53 16,-3 5 19-16,0 0 4 16,-6 0-36-16,-26 16-20 15,-7 22 22-15,-1 17-42 0,-9 20 15 16,-2 19-6-16,6 13-8 16,-3 16 21-1,3 7-8-15,0 6-13 0,0 1 24 16,-3-10-24-16,-4-6 7 15,0-16-8-15,-4-11 1 16,2-17 19-16,3-11-20 16,1-10 12-16,17-12 28 15,0-11-39-15,17-11 22 16,2-4-3-16,11-9-20 16,0-2 35-16,3-1-35 15,0-6 0-15,0 3 7 16,0 1-7-16,17 5 0 15,14 0 0-15,14 8 6 0,6-4 3 16,14 7-9-16,12-2 1 16,10-5 25-16,2 0-25 15,4-8-2-15,0-1 1 16,-10-4 0-16,-11 0 5 16,-21 0-5-16,-9 0-32 15,-21-16 31-15,-7-6-72 16,-11-4-47-16,-3-19-165 15,-6 4-390-15,-18 1-375 0</inkml:trace>
  <inkml:trace contextRef="#ctx0" brushRef="#br0" timeOffset="3421">5555 996 2499 0,'0'0'321'0,"0"0"-218"15,0 0 86-15,256 31 19 16,-118-20-40-16,17-9-118 16,0-2-50-16,18 0-32 15,-42 0-275-15,-41 0-1075 0</inkml:trace>
  <inkml:trace contextRef="#ctx0" brushRef="#br0" timeOffset="4273">7963 450 1500 0,'0'0'229'0,"0"0"-123"15,0 0 92-15,0 0 109 16,0 0-16-16,0 0-115 15,0 0-107-15,-190 105-10 16,91-28 3-16,-12 13 0 16,4 7 4-16,6-2-39 15,20-4 8-15,15-13-22 16,18-13-11-16,19-16 11 16,20-5-7-16,9-6 2 15,0-1 22-15,9-3-29 16,20 3 12-16,1-4 17 15,9 0-18-15,-2 0 36 16,7-2-41-16,9 2 5 0,-1-4 12 16,-4-1-24-16,0-3 0 15,-7 0-40-15,-6-6-114 16,10-4-301-16,-6-8-317 16,-9-7-1105-16</inkml:trace>
  <inkml:trace contextRef="#ctx0" brushRef="#br0" timeOffset="4700">8146 707 2179 0,'0'0'243'0,"0"0"-170"15,0 0-63-15,0 0 54 16,0 0 145-16,0 0-111 16,0 0-52-16,206 81-23 15,-129-63-23-15,2-7 22 16,-6-9-22-16,-4-2-15 16,-11 0 6-16,-17 0 3 15,-17 0 6-15,-16-2 4 16,-8 2 44-16,0 0 48 15,-32 9-60-15,-9 24-18 16,-7 20 54-16,0 13-35 0,0 14 8 16,6 10-15-16,12 3 0 15,6-3 0-15,6-5-30 16,12-15 0-16,6-6 7 16,0-22-7-16,0-11-6 15,12-13-46-15,12-8-84 16,4-10-15-16,10 0-98 15,-6-21-291-15,-8-4-341 0</inkml:trace>
  <inkml:trace contextRef="#ctx0" brushRef="#br0" timeOffset="4897">8205 1325 2288 0,'0'0'282'0,"0"0"-216"0,0 0-8 16,0 0 97-16,0 0-26 15,189 0-129-15,-115 0-15 16,15-3-194-16,-14-1-398 16,-23 2-1412-16</inkml:trace>
  <inkml:trace contextRef="#ctx0" brushRef="#br0" timeOffset="5285">9008 1618 1538 0,'0'0'524'0,"0"0"-457"16,0 0 38-16,0 0 163 15,-41 164-41-15,2-124-51 16,-1-3-97-16,-9-9-37 16,1-5 15-16,3-11-56 15,7-11-1-15,10-1 0 16,11 0-9-16,10-24-55 0,4-11-80 16,3-4 62-1,0-4 42-15,15 2-27 0,5 5 28 16,8 7 25-16,-1 13 7 15,0 16 7-15,2 0 33 16,-2 7 23-16,0 24 26 16,-3 3-25-16,0 3 10 15,3 0-19-15,9-2-33 16,-1-8-15-16,5-2-4 16,9-6-132-16,-15-9-216 15,-10-4-703-15</inkml:trace>
  <inkml:trace contextRef="#ctx0" brushRef="#br0" timeOffset="5500">8636 2113 2244 0,'0'0'356'16,"0"0"-268"-16,0 0 7 15,0 0 77-15,0 0-39 16,0 0-40-16,182 47-79 16,-112-43-14-16,12-4-113 15,-20 0-265-15,-17 0-519 0</inkml:trace>
  <inkml:trace contextRef="#ctx0" brushRef="#br0" timeOffset="5811">8823 2312 2092 0,'0'0'313'16,"0"0"-286"-16,0 0 4 15,0 0 123-15,0 0-22 16,176 37-21-16,-136-14-64 15,-8 1 27-15,-15 11 35 16,-17 5-33-16,0 6-7 16,-41 0-13-16,-12 1-32 15,-1-3 22-15,6-10-24 0,20-8-7 16,14-13 14-16,14-6-29 16,3-7-10-16,42 0-50 15,17 0-109-15,52-36-175 16,-13 1-322-1,-11 1-1373-15</inkml:trace>
  <inkml:trace contextRef="#ctx0" brushRef="#br0" timeOffset="6200">9450 325 2141 0,'0'0'333'0,"0"0"-232"15,0 0-71-15,0 0 95 16,0 0 41-16,0 0-6 16,0 0 6-16,210 258-83 15,-95-103-31-15,19 47-4 0,4 43 15 16,-10 16 24 0,-46-11-27-16,-50-23-29 0,-32-15 10 15,-48-13-41-15,-21-29-29 16,-8-42-74-16,-43 6-182 15,22-43-537-15,6-11-1212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37.15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0 669 1829 0,'0'0'636'0,"0"0"-599"16,0 0-20-16,0 0-11 16,179-27 21-16,-102-14-10 15,1-11-17-15,9-10-23 16,-7-13-43-16,-8-2 65 15,-13-4-2-15,-19 3 3 16,-11 10 58-16,-13 12 13 0,-5 19 90 16,-11 22 14-1,0 15-24-15,0 11 11 0,-18 48-107 16,-9 28 3-16,-8 25-26 16,4 12-16-1,4 4 34-15,10-7-50 0,5-15 6 16,9-13-3-16,3-22-3 15,0-15-42-15,0-18-97 16,0-20-318-16,0-15-385 0</inkml:trace>
  <inkml:trace contextRef="#ctx0" brushRef="#br0" timeOffset="221">990 715 2414 0,'0'0'369'15,"0"0"-250"-15,0 0 76 16,0 0 13-16,0 0-102 16,183 20-37-16,-114-20-69 15,11 0-15-15,51 0-115 16,-25-4-332-16,-9-10-633 0</inkml:trace>
  <inkml:trace contextRef="#ctx0" brushRef="#br0" timeOffset="748">3084 134 1721 0,'0'0'621'0,"0"0"-538"15,0 0 0-15,0 0 189 16,0 0-41-16,0 0-116 15,-168 188-36-15,99-95 14 0,-5 4-32 16,-1-4-16 0,3-9-24-16,-2-10-21 0,2-15 35 15,7-19-35-15,2-12 1 16,6-21 4-16,4-7-5 16,11-7-9-16,5-30-11 15,13-15-7-15,13-14 18 16,11-9-37-16,0-4-15 15,21-6 52-15,21 4-15 16,2 14 18-16,8 11 6 16,4 21 0-16,-8 23 24 15,3 12 14-15,-1 35 35 16,-6 29-1-16,1 22-18 0,3 14 25 16,3 6 2-1,1-5-25-15,7-4 8 16,3-15-63-16,1-14-1 0,-6-23 0 15,-12-13-11-15,-13-32-106 16,-14 0-213-16,-18-28-837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36.53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115 0 2199 0,'0'0'255'0,"0"0"-210"16,0 0-31-16,0 0-6 15,245 0-1-15,-159 0-7 16,28 0-104-16,-28 0-236 16,-20 0-344-16</inkml:trace>
  <inkml:trace contextRef="#ctx0" brushRef="#br0" timeOffset="210">0 219 2015 0,'0'0'290'0,"0"0"-149"15,0 0-72 1,0 0 62-16,0 0 36 0,0 0-101 16,211 68-45-16,-112-68-21 15,11 0-88-15,36 0-79 16,-29-4-379-16,-24-5-1424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47.88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981 556 1820 0,'0'0'368'0,"0"0"-245"15,0 0 67-15,0 0 56 16,0 0-54-16,-258 209-93 16,140-131-45-16,-6 4 22 15,0 9-41-15,10-4 22 16,21-7-14-16,19-8-15 15,30-16-4-15,20-12-12 16,17-11-6-16,7-2 3 16,10-2-1-16,28 1-8 15,21 6 1-15,10 10 5 16,10 3 33-16,7 4-7 16,4 0 4-16,-7 2 4 0,-3-2-25 15,-11-13-13-15,-4-5-2 16,-13-6-51-16,-8-25-74 15,-12-4-362-15,-16 0-360 0</inkml:trace>
  <inkml:trace contextRef="#ctx0" brushRef="#br0" timeOffset="365">1494 1845 2027 0,'0'0'792'16,"0"0"-692"-16,0 0-40 0,0 0 74 16,0 0-17-1,0 0-117-15,0 0-48 0,80-44-112 16,-56 22-349-16,0 7-398 15</inkml:trace>
  <inkml:trace contextRef="#ctx0" brushRef="#br0" timeOffset="496">2075 1792 1205 0,'0'0'0'0,"0"0"-8"0</inkml:trace>
  <inkml:trace contextRef="#ctx0" brushRef="#br0" timeOffset="634">2075 1792 1947 0,'210'31'538'15,"-207"-31"-403"-15,0 0 47 16,5 0-16-16,2 0-166 15,11-6-36-15,0-14-239 16,-4 2-540-16</inkml:trace>
  <inkml:trace contextRef="#ctx0" brushRef="#br0" timeOffset="1164">2571 0 1418 0,'0'0'618'0,"0"0"-512"15,0 0-75-15,0 0 157 16,0 0 96-16,0 0-132 16,0 0-57-16,149 203-17 15,-98-120-10-15,5 16 35 16,8 17-45-16,10 36 37 0,8 33 14 16,1 46-55-1,-11 11 10-15,-22-6-16 0,-26-16 12 16,-24-21 38-16,0-3-71 15,-24-10-14-15,-12-31 25 16,6-37-38-16,-2-31-14 16,-22 4-137-16,1-23-197 15,1-4-855-15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46.64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1029 0 1962 0,'0'0'347'15,"0"0"-239"-15,0 0 65 16,0 0 183-16,0 0-131 16,0 0-116-16,0 0-64 15,-250 211-12-15,133-130 24 0,-14 11-43 16,-3 2-13-1,6-4 10-15,17-6-10 0,30-13 9 16,28-18-10-16,32-12 1 16,21-7 11-16,0-4-12 15,39-3 0-15,17 8 33 16,16 3-7-16,11 2 14 16,10 7-7-16,3 3 11 15,4 2 25-15,-4-2-51 16,-3-4-18-16,-10-2-8 15,4-13-108-15,-21-9-218 16,-22-13-735-16</inkml:trace>
  <inkml:trace contextRef="#ctx0" brushRef="#br0" timeOffset="611">1191 1906 2572 0,'0'0'231'0,"0"0"-231"0,0 0 0 16,0 0 62-16,0 0-4 16,164-177-30-16,-108 103-28 15,7-15 6-15,-1-6-16 16,-1-17 16-16,1-8-6 16,-6-1 6-16,-11 2 1 15,-8 24 16-15,-13 29 44 16,-9 32 23-16,-15 34 55 15,0 0-33-15,0 49-68 16,-4 22 11-16,-10 17-25 16,4 9-9-16,10-2-21 15,0-8 0-15,0-12-6 0,28-16 6 16,16-15-46-16,4-33 16 16,15-11-75-16,2-11-6 15,4-48 20-15,3-19 41 16,-1-19 43-16,-3-15-4 15,-5-2 11-15,-15 4 20 16,-11 24 40-16,-17 22 36 16,-16 32 20-16,-4 32-2 15,0 9 36-15,-20 56-90 16,-5 25-13-16,1 13 25 16,8 2-54-16,8-12-18 0,8-16-21 15,0-17-107 1,14-20-77-16,7-18-527 0,0-19-1822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45.85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47 1633 0,'0'0'934'0,"0"0"-798"15,0 0-78-15,0 0 133 16,0 0-14-16,0 0-177 16,0 0-21-16,27-2-177 15,-3-21-304-15,-3 1-1416 0</inkml:trace>
  <inkml:trace contextRef="#ctx0" brushRef="#br0" timeOffset="149">459 73 2381 0,'0'0'131'16,"0"0"-131"-16,0 0-322 15,0 0-74-15</inkml:trace>
  <inkml:trace contextRef="#ctx0" brushRef="#br0" timeOffset="301">962 86 2424 0,'0'0'483'0,"0"0"-372"15,0 0 36-15,0 0-147 16,0 0-12-16,0 0-619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7:45:55.2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277 372 582 0,'0'0'96'16,"0"0"-6"-16,0 0 14 16,0 0-49-16,0 0 24 15,0 0-17-15,-62-2 21 16,48 2-17-16,-4 0-2 15,5 0-13-15,-1 0 31 16,-4-4 11-16,5 1-26 16,-1 0-20-16,1-6-30 15,-1 2 31-15,-1 0-37 16,6 1 2-16,1 3 29 16,1 3 0-16,4 0 52 15,0 0-7-15,0 0 2 0,3 0 17 16,0 0-53-16,0 0-10 15,0 0 20-15,0-2-33 16,0-5 1-16,0 3 12 16,0-7-24-16,0-2 35 15,0 4-38-15,0 0-2 16,6-2 21-16,0 0-35 16,6-5 20-16,-3-2 5 15,6 0-9-15,-1 0 38 16,-4 1-15-16,-4 5 6 15,2 3 26-15,-5 5-44 16,-3 1 25-16,0 3-13 16,0 0-22-16,0 9 32 0,0 28-49 15,0 25 0 1,0 22 51-16,0 22-51 0,-8 11 21 16,2 16 3-1,-7-1-22-15,-5 5 44 0,1-7-29 16,-4-14-11-16,3-17 28 15,6-28-34-15,4-25 15 16,4-17-15-16,4-20 0 16,0-9 47-16,0 0-47 15,0-16 6-15,4-33 28 16,24-26-31-16,17-18-3 16,10-13 0-16,7-6 7 15,10 8-21-15,5 10 14 16,1 10-11-16,6 13-5 15,-6 6 16-15,-4 12-1 0,-12 16 0 16,-22 8 1 0,-11 14-18-16,-20 12 18 0,-9 3 0 15,0 0 25-15,-6 25-17 16,-32 15 8-16,-14 16-1 16,-10 9-14-16,-7 4 32 15,4-5-33-15,5-5 0 16,12-9 12-16,10-6-11 15,11-10-1-15,9-3 0 16,9-6 1-16,9 3-9 16,0-3 8-16,0 3 0 15,17 3-10-15,17 0 23 0,11 4-13 16,3-2 0 0,8-2 0-16,-2 3 9 15,-1-2-9-15,-5-3 0 0,-7 0 9 16,-7-3-9-16,-10-8-12 15,-6-2 11-15,-7-5-47 16,-8-4 4-16,0-7-156 16,0 0-178-16,-3-22-289 15,0-12-663-15</inkml:trace>
  <inkml:trace contextRef="#ctx0" brushRef="#br0" timeOffset="1554">1098 1002 1748 0,'0'0'240'0,"0"0"-155"16,0 0-25-16,0 0 52 15,216-133-7-15,-136 65-72 16,4-7-32-16,-9-2 11 15,-10-1-3-15,-20 6 21 16,-21 11-30-16,-21 4 0 16,-3 11 114-16,-19 9-20 15,-27 6-3-15,-9 15-2 0,-4 9-36 16,-2 7 26 0,-4 16-57-16,6 32-10 0,-1 16 49 15,16 20-55-15,7 19 5 16,11 8-11-16,17 11 0 15,5-3 18-15,4 0-18 16,0-10-4-16,10-16-23 16,8-15 21-16,-1-26-15 15,-4-17-4-15,-2-20-3 16,-4-12 27-16,1-3-31 16,1-18 32-16,2-33-15 15,5-10 15-15,5-16-6 16,3-1 4-16,8-2 2 15,2 5-7-15,4 9 7 16,1 14 0-16,2 16 8 0,-4 13-7 16,1 23 5-16,1 0 6 15,-6 27-4-15,3 26 38 16,-9 13-46-16,0 11 0 16,2 1 15-16,1-4-15 15,1-9 0-15,10-12-1 16,1-11 3-16,9-20-14 15,2-15-21-15,1-7-27 16,2-20 60-16,-8-28-78 16,-6-4 29-16,-12 0 18 15,-12 8 31-15,-8 17 10 16,-6 13 1-16,-4 14-11 16,0 0 43-16,0 34-36 15,7 18-7-15,-1 12 12 0,9 0-11 16,9-4 19-16,6-15-20 15,8-16-11-15,1-20-4 16,2-9 0-16,-10-16 3 16,-4-29 9-16,-13-14 3 15,-14-10 45-15,0-8-37 16,-14 2 10-16,-20 4 41 16,-7 7-29-16,-4 22 15 15,3 9-21-15,7 20-10 16,8 10 21-16,6 3-35 15,12 0-19-15,9 5 9 16,0 14-23-16,33 6 3 16,23-3-15-16,16-4-30 0,18-13 35 15,14-5-21 1,9 0-11-16,4-9 62 0,-3-14-11 16,-7-6-22-16,-20 3 14 15,-22 6 29-15,-23 4-10 16,-21 4 22-16,-21 1 25 15,0 7 149-15,-21-4-114 16,-21 8-3-16,-12 0-15 16,-12 8-15-16,-4 28 41 15,-2 14-67-15,6 14-12 16,12 9 56-16,15 2-56 16,15-3 1-16,21-3-2 15,3-5 1-15,10-12-2 16,34-18-60-16,12-16-17 0,10-18 26 15,3 0-29-15,-3-27-15 16,-9-23 11-16,-7-6 52 16,-20-2 24-16,-9 3 8 15,-15 10 1-15,-6 9 69 16,0 13 35-16,0 13 13 16,0 10-47-16,0 0-31 15,0 24-5-15,0 12-34 16,0 8 0-16,0-5 2 15,8-1-2-15,20-11-1 16,2-11-11-16,5-16 12 0,-1 0-19 16,1-12 19-1,-1-26-17-15,-2-5 5 0,-2-7 18 16,-6 6-6-16,-3 13 0 16,-7 13 0-16,-4 15 19 15,1 3-19-15,-5 3 0 16,2 28 20-16,2 3-19 15,-4 7 3-15,2-4-4 16,-1-6 0-16,-7-10 11 16,3-8-11-16,-3-6-5 15,0-7 5-15,0 0 0 16,0 0 10-16,0-22-10 16,0-16 0-16,6-9-13 15,15-3 13-15,11 1-2 16,5 7-13-16,8 7 15 0,5 15-7 15,1 18-2-15,-3 2 9 16,-3 18 43-16,-7 30-41 16,-8 4-1-16,-9 4 32 15,-6 0-32-15,-9-3-2 16,-3-10-14-16,0-11-75 16,-3-14-104-16,8-18-292 15,-1 0-197-15,4-16-952 0</inkml:trace>
  <inkml:trace contextRef="#ctx0" brushRef="#br0" timeOffset="2042">4537 884 1672 0,'0'0'565'0,"0"0"-478"0,0 0 20 15,0 0 168-15,0 0-64 16,-116 171-90-16,84-107-54 15,14-3-44-15,12-5-16 16,6-14-7-16,0-3-55 16,32-19-3-16,1-11-78 15,9-9-56-15,-4-2 41 16,-4-38 27-16,-7-9 89 16,-6-15 5-16,-13 1 30 15,-2 3 40-15,-6 7 40 16,0 15 73-16,0 14 46 15,0 18-38-15,0 6-28 16,0 26-89-16,0 42-35 0,18 30 63 16,20 52-15-1,26 44-11-15,28 43-36 0,4 11-9 16,-10-15 46-16,-20-50-47 16,-33-64 0-16,-12-37 6 15,-13-27-6-15,-8-7 6 16,0 2 4-16,-14-7 10 15,-42-14 47-15,-16-17-47 16,-21-12-13-16,-11 0 29 16,1-36-24-16,9-28 11 15,19-18-23-15,20-22-12 16,23-41-16-16,32-45-98 0,0-34-138 16,27 35-446-16,-3 39-1477 15</inkml:trace>
  <inkml:trace contextRef="#ctx0" brushRef="#br0" timeOffset="2295">3240 0 1932 0,'0'0'282'0,"0"0"-207"16,0 0-48-16,0 0 81 15,0 0 15-15,0 0-104 16,0 0-19-16,121 65-64 16,-174 34-470-16,-1-12-1333 0</inkml:trace>
  <inkml:trace contextRef="#ctx0" brushRef="#br0" timeOffset="2737">6535 81 1932 0,'0'0'307'0,"0"0"-202"16,0 0 43-16,0 0 44 15,0 0-55-15,0 0-74 16,20 195-23-16,-2 23 16 16,6 24-5-16,0-31 13 15,0-59-3-15,-3-71-61 16,0-23-3-16,3-2-3 15,0-13-67-15,0-11-104 16,-16-32-345-16,-5-36-143 16,-3-15-965-16</inkml:trace>
  <inkml:trace contextRef="#ctx0" brushRef="#br0" timeOffset="3033">6224 813 1818 0,'0'0'287'0,"0"0"-200"16,0 0-87-16,0 0 42 15,0 0 54-15,242 56-47 16,-146-50-23-16,8 3-25 16,0 5 32-16,-11-1 77 15,-10 10-54-15,-17 11 1 16,-15 13-2-16,-18 12 12 15,-12 6-9-15,-13 5 0 16,-8-1-22-16,0-5 8 0,0-16-44 16,0-14-1-1,0-12-15-15,0-18-87 0,0-4-106 16,0-53-87-16,0-9-402 16,0-9-900-16</inkml:trace>
  <inkml:trace contextRef="#ctx0" brushRef="#br0" timeOffset="3187">7036 542 2011 0,'0'0'513'15,"0"0"-443"-15,0 0-30 16,0 0 23-16,0 0-35 0,0 0-28 16,0 0-306-1,0-65-185-15,36 65-122 0,0 4-691 0</inkml:trace>
  <inkml:trace contextRef="#ctx0" brushRef="#br0" timeOffset="3520">7469 959 1119 0,'0'0'172'16,"0"0"-146"-16,36 162 41 15,-24-96 125-15,-4-17-98 16,-1-9 10-16,-7-16-34 15,0-14-41-15,0-10 89 16,0 0 73-16,0-32-109 16,0-19-46-16,0-18-5 0,3-9 0 15,18 0-25-15,6 10 47 16,8 12 20-16,4 12-37 16,2 20 29-16,4 18-2 15,-5 6 17-15,-2 18-1 16,1 35-22-16,-9 12-3 15,-1 13 9-15,-5 3-41 16,-3 0 5-16,-8-4-24 16,1-15-3-16,-4-12-27 15,1-18-57-15,13-32-186 16,-3 0-340-16,3-20-1317 0</inkml:trace>
  <inkml:trace contextRef="#ctx0" brushRef="#br0" timeOffset="3934">9415 596 124 0,'0'0'1453'0,"0"0"-1241"16,0 0-113-16,0 0 109 15,0 0 34-15,-185-9-28 16,129 37-23-16,4 21-72 15,1 19-11-15,6 13-35 16,13 15-31-16,20-3 13 16,12 1-54-16,0-17 22 15,33-12-20-15,23-14-3 16,13-21 0-16,17-21-36 16,14-9-44-16,7-18-32 15,37-54-231-15,-26 5-338 16,-22 6-1101-16</inkml:trace>
  <inkml:trace contextRef="#ctx0" brushRef="#br0" timeOffset="4835">10230 839 1965 0,'0'0'364'16,"0"0"-211"-16,0 0 0 16,0 0 105-16,0 0-73 15,0 0-96-15,-215-94-29 0,164 106-24 16,6 29-30 0,4 11 31-16,10 7-25 0,14 7-10 15,14-6 7-15,3-5-9 16,12-8-41-16,30-17-16 15,6-10-49-15,5-20 12 16,4 0-50-16,-1-20 23 16,-8-19 63-16,-9-9-6 15,-12 3 50-15,-6 3 14 16,-11 11 5-16,-2 13 109 16,-8 12 45-16,0 6-55 15,3 6-52-15,3 30-51 16,9 12 28-16,9 4-29 15,6-4 10-15,12-9 11 16,2-10-21-16,4-16-47 0,0-13 35 16,-1 0-22-16,-7-13 1 15,-5-22 5-15,-5-12 28 16,-6 1-14-16,-6 2 28 16,-7 9-14-16,-4 14 63 15,-7 12-1-15,3 9-2 16,-3 0-45-16,3 27-6 15,5 15 23-15,5 4-32 16,11 3 9-16,8-8-18 16,13-15 7-16,3-13-26 0,3-13 8 15,2 0-22 1,-9-13 35-16,-4-25-32 0,-8-4 39 16,-4-6 0-16,-11 1 6 15,-2-2-6-15,-12 8 34 16,-3 7 7-16,0 12 41 15,0 13-25-15,0 9-2 16,0 12-10-16,-3 41-39 16,-8 24 17-16,4 23-14 15,7 18-9-15,0 31 35 16,0 47-35-16,34 46 0 16,4 12 21-16,-3-37-19 15,-7-56 14-15,-16-73-5 16,0-26-11-16,-3-7 27 15,2-7-26-15,-7-11 13 0,-4-22 23 16,0-15-13-16,-10 0 35 16,-19-24-40-16,-8-29-17 15,-1-16 32-15,0-17-34 16,7-14 0-16,10-9-6 16,10-2 6-16,11-1-10 15,0 7-38-15,0 5-30 16,29 6-2-16,19-32-101 15,-3 23-295-15,-15 13-383 0</inkml:trace>
  <inkml:trace contextRef="#ctx0" brushRef="#br0" timeOffset="5151">9847 587 2109 0,'0'0'254'0,"0"0"-213"0,0 0 31 15,138-195 121 1,-96 150 10-16,-9 17-128 0,-1 17-57 16,-5 11-18-16,1 11-33 15,4 89-140-15,-5-7-161 16,-6 3-493-16</inkml:trace>
  <inkml:trace contextRef="#ctx0" brushRef="#br0" timeOffset="5296">10281 1962 2720 0,'0'0'0'0,"0"0"-390"0,0 0-538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45.1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122 359 2478 0,'0'0'306'0,"0"0"-237"0,0 0-30 15,0 0 124 1,-15 249-15-16,-6-125-82 0,4 9-9 16,4 1-47-16,8 0-2 15,5-10 11-15,0-20-18 16,0-19-1-16,11-27 0 16,4-20-31-16,-6-25 15 15,-5-13-47-15,-4-7-5 16,0-39 32-16,0-26-3 15,0-21 20-15,-13-22 1 16,-5-39 18-16,-3-47-2 16,1-36 2-16,5 17 0 15,12 45 2-15,3 67-2 16,0 53 1-16,14 16 5 16,20 14 9-16,19 10 37 0,8 15-17 15,16 21 1-15,9 28 1 16,4 17-20-16,-1 5 5 15,-6 11-1-15,-7-3-19 16,-14 3 25-16,-17-1-26 16,-28-7 5-16,-17-2-5 15,-32-7 0-15,-36-3 0 16,-25-13-1-16,-11-15-22 16,1-12 12-16,3-18-53 15,20-4-30-15,22-41-73 16,23-12-175-16,22-3-356 0</inkml:trace>
  <inkml:trace contextRef="#ctx0" brushRef="#br0" timeOffset="276">1453 50 2381 0,'0'0'280'0,"0"0"-160"16,0 0 73-16,0 0 8 15,0 0 2-15,-235 284-104 16,142-76-33-16,-8 66 41 0,20 15-29 16,31-24-12-16,34-60-35 15,16-71-29 1,16-43 4-16,37-27-6 0,16 2-80 15,59-13-43-15,-11-8-138 16,-13-28-567-16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43.78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427 419 1872 0,'0'0'219'16,"0"0"-171"-16,0 0-47 15,0 0 72-15,0 0 8 16,176-12-34-16,-113 12-4 15,3 0-43-15,-1 0-11 0,1 0-143 16,-15 0-141-16,-22 9-570 16</inkml:trace>
  <inkml:trace contextRef="#ctx0" brushRef="#br0" timeOffset="233">200 524 2105 0,'0'0'295'0,"0"0"-239"16,0 0-17-16,0 0 66 16,0 0 7-16,183 47-46 15,-97-34-66-15,4 2-4 0,4 5 2 16,-1-4-34-16,-3 4-86 15,26-10-156-15,-26-10-302 16,-13 0-1097-16</inkml:trace>
  <inkml:trace contextRef="#ctx0" brushRef="#br0" timeOffset="512">997 47 1024 0,'0'0'1167'16,"0"0"-920"-16,0 0-141 16,0 0 41-16,32 195 65 0,8-116-95 15,10-2-46 1,7-2-41-16,9-6-16 0,-4-12-2 16,1-4-6-16,-15-9-6 15,-18-8 0-15,-15-3 0 16,-15-4 9-16,-21 3 0 15,-45 2-9-15,-27-3-8 16,-14-2-62-16,-6-11-108 16,-36-18-70-16,32 0-299 15,16-3-350-15</inkml:trace>
  <inkml:trace contextRef="#ctx0" brushRef="#br0" timeOffset="764">469 0 2134 0,'0'0'264'16,"0"0"-196"-16,-189 164-43 15,103-62 66-15,9 23 119 16,16 8-37-16,23 2-116 15,27-9-5-15,11-14-52 16,38-21-50-16,28-21-95 16,65-19-163-16,-18-22-345 15,1-12-1167-15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54.09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2160 0,'0'0'280'0,"0"0"-176"15,0 0-36-15,0 0 41 16,0 0 19-16,0 0-28 0,18 53-50 16,41-46-11-16,16-1-13 15,12-3-16-15,9-3-10 16,-2 0-63-16,13 0-142 16,-22 0-366-16,-29 0-671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54.3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38 2550 0,'0'0'288'16,"0"0"-203"-16,0 0-54 0,0 0 28 15,0 0 20 1,189 24-12-16,-99-24-67 0,14 0-19 16,51-6-194-1,-27-21-502-15,-21-2-1371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1:54.65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0 790 2191 0,'0'0'277'0,"0"0"-227"16,0 0-32-16,182-179-4 15,-105 101 6-15,-2-12 7 16,-3-7-27-16,-6 2 9 15,-10 5 106-15,-11 15-44 16,-15 26 40-16,-12 21 9 16,-8 19-2-16,-10 9 56 15,0 12-65-15,0 40-58 16,-13 29 1-16,-16 22-19 16,-1 15 5-16,5 5-19 15,8-4-5-15,10-14 13 0,7-14-27 16,0-23-41-1,10-18-19-15,29-32-114 0,-9-15-307 16,2-3-430-16</inkml:trace>
  <inkml:trace contextRef="#ctx0" brushRef="#br0" timeOffset="179">1031 635 745 0,'0'0'1961'0,"0"0"-1721"16,0 0-154-16,0 0-54 15,0 0 36-15,252 14 2 16,-100-14-70-16,-17-25-117 16,-12-6-594-16</inkml:trace>
  <inkml:trace contextRef="#ctx0" brushRef="#br0" timeOffset="606">3084 64 2730 0,'0'0'347'0,"0"0"-265"0,0 0-32 15,-165 225 62-15,85-126 9 16,-3 2-19-16,4-1-69 16,6-12-15-16,12-20-10 15,8-12-8-15,5-21 3 16,10-17-3-16,1-15-24 16,5-3 9-16,8-21-56 15,3-34 8-15,11-13 6 16,7-16 5-16,3-12 22 15,10-3-1-15,25 9 26 16,5 15-10-16,7 20 30 16,-3 31-10-16,1 24 56 15,0 10 27-15,3 54 8 16,-3 18-19-16,0 24 22 16,-4 9 16-16,1 2-55 0,-2-13-19 15,1-14-41-15,7-19-2 16,23-29-46-16,-10-29-202 15,-12-13-577-15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02.49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161 180 2022 0,'0'0'281'15,"0"0"-206"-15,0 0 51 16,0 0 37-16,0 0-5 15,0 0-24-15,32 203-20 16,-25-96 7-16,-7 18-37 16,0 9-9-16,0-5-6 15,0-5-39-15,0-12 0 0,0-20-15 16,-7-16-14-16,1-19 14 16,-2-24-15-16,5-15-48 15,0-18-124-15,-4-31-377 16,2-12-473-16</inkml:trace>
  <inkml:trace contextRef="#ctx0" brushRef="#br0" timeOffset="568">0 191 1709 0,'0'0'696'16,"0"0"-531"-16,0 0-29 15,0 0 76-15,0 0-67 16,0 0-66-16,0 0-10 16,203-143-39-16,-120 116 6 15,7 12-15-15,-1 12-4 16,4 3 13-16,-6 12-30 16,-11 21 0-16,-10 12-9 15,-21 1 8-15,-15 1 0 16,-19 2-7-16,-11 7 8 15,-14 1 9-15,-34 0-9 0,-14 3 0 16,-7-7 12-16,3-9-6 16,10-9 28-16,11-17-2 15,18-7-4-15,14-9 11 16,9-2-39-16,4 0 0 16,0 0-6-16,0 0 6 15,28 0-12-15,17-2-9 16,16-5 1-16,16 7 19 15,6 0-23-15,7 7-8 16,2 31 10-16,-5 15-14 16,-9 11 30-16,-12 4-1 15,-21 11 7-15,-21-5-2 16,-24 1 1-16,0-7 1 16,-45-4 15-16,-16-7-9 15,-19-13 27-15,-10-11 0 0,-6-10 4 16,-8-17 23-16,0-6-37 15,8 0-1-15,10-20 23 16,17-10-30-16,18-8-15 16,25-5-37-16,38-40-139 15,39 8-515-15,11 4-999 0</inkml:trace>
  <inkml:trace contextRef="#ctx0" brushRef="#br0" timeOffset="1042">1674 291 2174 0,'0'0'323'16,"0"0"-242"-16,0 0 30 15,0 0 78-15,188-96-27 16,-131 96-80-16,-3 3-46 15,2 31-9-15,-8 10-5 16,-10 8 2-16,-17 12-6 16,-14 0 0-16,-7-2 18 15,-21-6-19-15,-24-6 12 16,-14-7-8-16,-4-13 0 16,2-4 0-16,2-13-13 0,14-7-7 15,15-3 24 1,16-3-25-16,14 0-1 0,0 0-9 15,20 0-16 1,32 7 17-16,13 8 3 0,19 12 6 16,5 8 0-16,1 14-32 15,-7 7 19-15,-17 5 12 16,-22 3 1-16,-23-5 24 16,-21-7-15-16,-3-2 23 15,-50-9 17-15,-19-7-28 16,-17-7 20-16,-19-8-13 15,-8-3-28-15,-3-12-10 16,-22-4-139-16,28-2-423 16,23-16-768-16</inkml:trace>
  <inkml:trace contextRef="#ctx0" brushRef="#br0" timeOffset="1411">166 1589 2492 0,'0'0'327'16,"0"0"-246"-16,0 0 51 15,0 0 106-15,0 0-74 16,0 0-92-16,0 0-45 0,-56 0 6 15,122 0-22-15,35 4 31 16,57 5 25-16,45 10-43 16,56 8 11-16,20-2-29 15,-5-4-6-15,-9-7 35 16,-25-14-35-16,-43 0 0 16,-42 0 2-16,-47 0-1 15,-32 0 4-15,-4 0-5 16,-12 0-6-16,-12-5-9 15,-24 1-109-15,-18-29-98 16,-3 2-420-16,0-5-1391 0</inkml:trace>
  <inkml:trace contextRef="#ctx0" brushRef="#br0" timeOffset="1579">3680 959 2904 0,'0'0'0'15,"0"0"-514"-15,0 0-108 16,0 0-994-16</inkml:trace>
  <inkml:trace contextRef="#ctx0" brushRef="#br0" timeOffset="1699">3922 1593 2706 0,'0'0'481'0,"0"0"-481"0,0 0-50 15,0 0-174-15,0 0-813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06.49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0 838 2068 0,'0'0'251'0,"0"0"-233"16,0 0-2-16,0 0 27 15,0 0 9-15,192-118-19 16,-115 40-33-16,-5-15-16 16,-13-7 16-16,-14-2 32 15,-18-1 58-15,-9 10 37 16,-12 15-18-16,-3 23 54 15,-3 27-29-15,0 28-3 16,0 10-88-16,0 77-35 16,-12 72 39-16,-12 60 6 15,3-3-25-15,6-35 5 16,9-63-27-16,6-40-5 0,0 0-1 16,0-4-27-16,3-5-43 15,21-39-228-15,0-18-523 16,-3-12-1294-16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04.78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86 212 2261 0,'0'0'387'16,"0"0"-306"-16,0 0-41 15,0 0 85-15,0 0-15 16,-19 279 15-16,5-124-54 16,2-6-44-16,3-15 13 15,6-31-32-15,-4 8 1 16,2 0-8-16,2-24 0 15,3-21 14-15,0-26-9 16,0-16 25-16,0-13 24 16,0-7-31-16,0 1 2 15,11 1-19-15,23 3 8 16,19 0 14-16,19 1-17 0,14 2 7 16,17-1 2-16,7 0-9 15,-3-2 12-15,-14 0-22 16,-16 1-2-16,-23-1 0 15,-22-3-21-15,-14-6-96 16,-12 0-160-16,-2-15-418 16,-4-10-368-16</inkml:trace>
  <inkml:trace contextRef="#ctx0" brushRef="#br0" timeOffset="834">1375 1137 2270 0,'0'0'386'0,"0"0"-207"0,0 0 21 16,0 0-10-16,0 0-30 16,-194-96-91-16,155 96-28 15,6 12-41-15,4 28 6 16,8 13-15-16,15 12 9 15,6 3-26-15,0-2 14 16,17-9-66-16,22-9-26 16,6-21-70-16,6-18-56 15,0-9 13-15,-6-20 8 16,-7-33 74-16,-10-6 135 16,-14 0 1-16,-11 3 115 15,-3 16 58-15,0 18 43 16,0 13 30-16,0 9-148 0,0 2-74 15,0 33-25-15,3 14-4 16,18 4 3-16,14-3-46 16,10-9-16-16,6-17 1 15,12-21-19-15,-6-3 46 16,3-16 35-16,-12-18 0 16,-10 0 16-16,-14 6 37 15,-13 13 39-15,-4 9 42 16,-7 6-41-16,0 0-60 15,6 20-14-15,5 13-19 0,13 13-12 16,10 1-19-16,15-3-13 16,9-16 25-16,8-17-32 15,-4-11-26-15,-3-9 6 16,-11-32 9-16,-11-8 38 16,-8-10 24-16,-8 0 42 15,-5 3 64-15,-5 13-4 16,-5 13-9-16,-2 14 28 15,-4 12-17-15,0 4-56 16,0 15-48-16,0 36 1 16,0 23 20-16,0 22-20 15,0 19 0-15,0 9 12 16,-7 35-12-16,4-16 18 16,3 5 3-16,0 2-16 15,-3-32 15-15,-5 2-21 0,1-20 0 16,-7-22 9-16,-10-23-3 15,-10-11 6-15,-14-14 9 16,-14-10-6-16,-10-8 14 16,-11-9-22-16,3-3-6 15,4-3 13-15,11-29-13 16,17-20 11-16,19-16-12 16,29-26-30-16,18-45-9 15,79-51-75-15,38-48-86 16,-15 35-324-16,-27 42-533 0</inkml:trace>
  <inkml:trace contextRef="#ctx0" brushRef="#br0" timeOffset="1089">835 782 2512 0,'0'0'280'16,"0"0"-213"-16,0 0 2 15,245-155 91-15,-155 113-13 16,-7 13-65-16,-17 12-39 16,-15 17-43-16,-16 0-21 0,-11 17-92 15,0 17-196 1,21 6-258-16,-7-6-117 0,1-16-925 0</inkml:trace>
  <inkml:trace contextRef="#ctx0" brushRef="#br0" timeOffset="1173">1871 556 1733 0,'0'0'662'15,"0"0"-391"-15,209-208-112 16,-81 72-159-16,-20 19-168 16,-22 22-950-16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07.10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0 577 1684 0,'0'0'1250'0,"0"0"-1205"16,0 0-24-16,0 0-21 15,0 0 79-15,31 162-18 16,-31-94-47-16,0 0-14 16,0 1 7-16,0-8-7 15,-4-13-34-15,4-19-7 16,0-15-29-16,0-14 3 15,0-3 20-15,0-44 19 16,0-17 27-16,18-19-11 16,9-15 3-16,8 4 9 15,-1 16 0-15,1 19 2 16,-1 29 25-16,-2 27 20 0,-2 6 39 16,2 56-42-16,-8 22-20 15,0 14-9-15,-9 9-14 16,-6-5 14-16,-2-13-15 15,-7-19-7-15,0-25 6 16,0-23-28-16,0-19 28 16,0-9 1-16,-4-41 0 15,-5-19-1-15,9-13-2 16,0-9 3-16,3-5 1 16,35 6-1-16,7 13-9 15,10 19-1-15,7 22-3 16,0 27 13-16,-1 9 10 15,-1 12 7-15,-1 34 23 0,-5 14-16 16,-1 11 15-16,-13 6 0 16,-2 1 17-16,-10-3-20 15,-4-10-36-15,-7-12-2 16,-6-13-28-16,-1-14-150 16,-2-26-186-16,-2 0-275 15,4 0-521-15</inkml:trace>
  <inkml:trace contextRef="#ctx0" brushRef="#br0" timeOffset="690">1815 748 2347 0,'0'0'359'0,"0"0"-245"16,0 0 101-16,-190-9 32 15,117 25-109-15,1 20-65 16,10 17-31-16,17 6-34 16,15 7 13-16,22 2-21 15,8-3-33-15,21-6 6 16,35-14-72-16,12-18-43 16,16-25-26-16,5-2-18 15,-7-34 92-15,-8-25-28 16,-17-10 65-16,-15-6 57 0,-18 7 47 15,-13 17 64 1,-11 11 102-16,0 20-19 0,0 20-16 16,-8 0-113-16,-5 41-49 15,2 20 11-15,5 12-26 16,6-3-2-16,0-3-5 16,35-19-33-16,13-12 39 15,3-25-57-15,0-11-11 16,2-7 21-16,-8-35-4 15,-4-18 32-15,-1-6 5 16,-4-3 14-16,-9 4 11 16,-3 14-11-16,-10 20 21 15,-11 22 68-15,-3 9-33 16,0 27-33-16,0 32 4 16,0 16-20-16,7 5 16 15,14 2-23-15,17-14 0 16,13-20-9-16,15-21 9 0,3-24-30 15,1-3-9-15,-9-30-9 16,-2-25 24-16,-14-11-3 16,-7 0 23-16,-10 4 4 15,-8 5 21-15,-13 19 29 16,-7 20 43-16,0 18-18 16,0 6-9-16,-3 41-54 15,-10 22 17-15,-2 12 31 16,15 2-44-16,0-7-16 15,0-9 0-15,21-17-61 16,6-21 1-16,-9-29-149 0,-8-7-357 16,-10-32-457-16</inkml:trace>
  <inkml:trace contextRef="#ctx0" brushRef="#br0" timeOffset="1087">1480 540 1921 0,'0'0'917'0,"0"0"-816"16,0 0-90-16,0 0 114 16,138-164-14-16,-72 128-51 15,3 7-28-15,-7 6-17 0,-14 7-12 16,-13 7-3-16,-11 5-62 15,-6 1-46-15,-5-8-179 16,7-2-81-16,4-8 0 16,4-9 40-16,4-9 47 15,-5 5 281-15,-3 0 6 16,0 9 250-16,-3 0 11 16,-4 10 77-16,4 6-39 15,0 9-39-15,3 0-87 16,3 15-14-16,5 19-36 15,2 4-24-15,1-3-66 16,6-8-18-16,-1-11-11 16,10-13-10-16,1-3-16 15,28-28-104-15,-14-16-156 16,-5-3-436-16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08.93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412 27 1746 0,'0'0'400'0,"0"0"-180"15,0 0-7-15,0 0-16 0,0 0 19 16,0 0-75-16,0 0-50 16,-194-59 14-16,143 114-42 15,-4 24-21-15,6 14 9 16,12 6-44-16,19 0 1 15,18-8-8-15,10-20-20 16,46-22-7-16,24-24-78 16,16-25-28-16,14 0-24 15,1-43-67-15,-7-23 3 16,-15-5 49-16,-17-3 155 16,-20 5 17-16,-14 13 161 15,-17 17 24-15,-15 21 75 16,-6 13-78-16,0 5-69 0,0 23-54 15,0 23-27-15,0 7 17 16,24 3-49-16,18-6-14 16,17-17 13-16,20-17-25 15,7-16-29-15,7-13-12 16,-10-32 5-16,-14-14 56 16,-21-8-6-16,-19 12 12 15,-20 8 50-15,-9 19 29 16,0 15 27-16,0 13-34 15,-9 16-43-15,-6 32 5 16,9 16-34-16,6 10-7 16,3-1-26-16,56-2-138 15,-1-22-309-15,-5-18-381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7:04.74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79 789 0,'0'0'344'0,"0"0"-183"16,0 0-3-16,0 0 30 15,0 0-64-15,0 0-51 16,0-9 0-16,0 9 27 16,0-3-40-16,0-3-13 15,0 3 13-15,0-7-32 16,0 5 27-16,3-1-11 15,15-4-20-15,3 3 14 16,6 2-37-16,2-1 9 16,-2 3 26-16,0 3-24 0,0 0 9 15,-1 0-19-15,-7 0 10 16,2 3 31-16,0 12-32 16,-4 9-2-16,-2 11 29 15,-6 9-8-15,-2 14 1 16,-2 11-1-16,-2 12 13 15,-3 5 20-15,0 11-37 16,0-1-25-16,0 0 27 16,0-1-18-16,0-4-9 15,0-3 20-15,0-8-21 16,0-2 36-16,13-7-36 16,7-6 2-16,1-6 14 15,3-3-16-15,5-4 1 16,1-5 4-16,1-3 1 15,4-9 3-15,0-8-9 0,2-5-21 16,1-7-13-16,1-8-11 16,-6-7-4-16,-5 0 23 15,-3 0 8-15,-9 0 17 16,-8 0-13-16,-5 0 14 16,-3-4 4-16,0 4 22 15,0 0 15-15,-17 0-12 16,-10 0 2-16,-5 0 24 15,-5 19-35-15,2 8-2 16,-4 12 9-16,6 4-8 16,-3 10-4-16,6 8 1 15,0 12-15-15,1-3 16 16,8 6-17-16,5 1-7 0,5-4 7 16,8 2 0-16,3 2 0 15,0 5 16-15,0-1-15 16,20 0 21-16,8 2-22 15,-1-2 0-15,8-1 9 16,-5 2-8-16,6-2 9 16,-6 0 2-16,-1 8-12 15,-2-13 25-15,-6 2-24 16,0-2-1-16,-9 2 30 16,-4-6-21-16,-4 1 9 15,-4 2-2-15,0-6 2 16,0-2 9-16,0-4-25 15,-15-7 5-15,1-4 10 0,1-8-16 16,-8-4 29 0,0-3-14-16,-3-11-4 0,0 0 15 15,-3-4-15-15,-2-2 1 16,-1-7 17-16,-5 2-7 16,-2-1 13-16,-1-6-11 15,-1 9-4-15,1-7 16 16,4 1-36-16,4 6 4 15,1-10 12-15,5-3-16 16,6 1 16-16,2-4-15 16,5 5-1-16,1-5 38 15,-1 0-30-15,2 0-3 16,1 0 11-16,1 0-16 16,1-5 26-16,-1-2-27 0,3 1 0 15,0-3-11-15,4-2-22 16,4-11-108-16,28 6-166 15,1-8-665-15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09.09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2930 0,'0'0'452'0,"0"0"-422"16,0 0-18-16,0 0-12 16,0 0-136-16,0 0-657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10.06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384 97 2803 0,'0'0'314'15,"0"0"-260"-15,0 0-47 16,0 0 8-16,-69 215 101 0,43-95-28 16,7 20-45-16,5 9-20 15,-1 0-5-15,3-3-11 16,7-13 2-16,2-14-9 15,3-27-16-15,0-23-20 16,11-32-18-16,16-27 15 16,15-10-12-16,17-35 2 15,10-33 4-15,17-22-23 16,10-18-10-16,29-38-55 16,-5 9 26-16,5-9 11 15,-2 3-11-15,-19 28 50 16,-5 3 49-16,-22 19 8 15,-29 24 29-15,-34 24 84 16,-14 10 31-16,-17 19 16 0,-39 9-27 16,-13 7-42-16,-9 4 14 15,-2 31-41-15,8 11-13 16,9 10-24-16,15 15-16 16,10 17 16-16,11 11-26 15,6 16-1-15,3 11 14 16,1 6-13-16,4 1-2 15,-2-9-10-15,1-14-16 16,8-26 20-16,2-18-14 16,4-28 10-16,0-26 10 15,0-12 2-15,24-21-1 16,4-35 0-16,10-19 1 16,7-8 5-16,3-7-6 0,5 8 0 15,-2 18 0-15,-3 14 1 16,-3 18-1-16,-7 23 0 15,-4 9 0-15,-2 13 21 16,-5 38-20-16,0 17 6 16,-3 19 20-16,-6 5-19 15,-1 7 5-15,-2-1-13 16,1-12 0-16,8-15-9 16,11-19 9-16,6-20-42 15,19-23 25-15,4-9-40 16,13-25 12-16,-2-24-25 15,2-10 13-15,-12-6 41 16,-17-1-1-16,-14 5 17 0,-17 3 9 16,-17 10 44-1,0 8 24-15,-24 8-6 0,-20 14-11 16,-4 10 19-16,0 8-19 16,0 23-1-16,6 25 14 15,7 18-44-15,17 7-10 16,15 5-19-16,3-1 0 15,8-6 0-15,29-10-9 16,11-10-57-16,14-20-18 16,7-19-36-16,5-12-94 15,4-46-383-15,-19-20-226 16,-17-5-968-16</inkml:trace>
  <inkml:trace contextRef="#ctx0" brushRef="#br0" timeOffset="218">1752 587 2354 0,'0'0'309'15,"0"0"-262"-15,0 0 35 16,0 0 143-16,181-59-77 16,-106 54-51-16,-3 5-53 15,-3 0-6-15,-13 0-22 16,-18 0-15-16,-22 0-2 15,-8 0-80-15,-8 0-232 16,0-15-357-16,0-8-1184 0</inkml:trace>
  <inkml:trace contextRef="#ctx0" brushRef="#br0" timeOffset="376">2459 0 2080 0,'0'0'331'0,"0"0"-230"15,0 0 70-15,188 25-16 16,-155 6-89-16,-12 6-66 16,-21 7-28-16,-9-2-108 15,-102 15-123-15,7-13-262 16,-13-11-552-16</inkml:trace>
  <inkml:trace contextRef="#ctx0" brushRef="#br0" timeOffset="536">0 429 2746 0,'0'0'524'16,"0"0"-524"-16,0 0-81 16,187-9 67-16,-67-4-40 15,2-3-796-15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11.71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0 224 1960 0,'0'0'520'16,"0"0"-450"-16,0 0 44 16,0 0 101-16,0 0-64 15,0 0-36-15,32 0-82 16,13 0-25-16,20 3 62 16,22 6-34-16,15 2-4 15,12 3-32-15,11 1 1 16,6 1 21-16,6-7-22 15,1-1 0-15,-10-8 6 16,-18 0-5-16,-26 0-1 16,-25 0 0-16,-32-9 1 15,-17-5 38-15,-10-1-4 16,-10-11 11-16,-28-8 8 16,-17-2-24-16,-4-2 17 0,-7 3-28 15,7 8-5-15,5 2 56 16,12 5-40-16,15 10-16 15,6 1 40-15,10 1-41 16,5 5 7-16,6 3-20 16,0 0 10-16,0 0-13 15,0 0 3-15,0 0-16 16,0 0 7-16,20 0-6 16,16 6 15-16,12 18-6 15,9 5 6-15,6 2 12 0,-4 0-12 16,-8 0 0-1,-9-2-9-15,-18-8 9 0,-10 1-7 16,-14-3 7 0,0 5-15-16,-41 9 4 0,-19 3 7 15,-9 7-29-15,-3-3 19 16,10-2-73-16,14-7-42 16,21-5-185-16,16-13-590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12.45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293 508 1573 0,'0'0'729'16,"0"0"-591"-16,0 0-19 15,0 0 90-15,0 0-27 0,0 0-104 16,0 0-10-16,80-124-18 15,-40 98-7-15,5 8 13 16,5 9-47-16,-2 9 16 16,-7 0-2-16,1 15-22 15,-9 19 32-15,-5 16-26 16,-14 3-6-16,-8 6 14 16,-6 3-15-16,0-6 0 15,-16-6-1-15,-22-4 1 16,-7-10 14-16,-11-4-5 15,-1-9-9-15,-3-9 21 16,4-12-21-16,8-2 0 0,7 0-9 16,13-11-27-16,8-14-31 15,16-7-126-15,4-17-288 16,28 7-157-16,7 4-1088 16</inkml:trace>
  <inkml:trace contextRef="#ctx0" brushRef="#br0" timeOffset="333">1245 349 1781 0,'0'0'489'15,"0"0"-343"1,0 0 88-16,0 0-4 0,0 0-30 15,0 0-91-15,0 0-25 16,-193-64 1-16,138 68-25 16,-4 31 23-16,8 15-37 15,3 9-13-15,13 10 26 16,14 1-44-16,18 7 1 16,3-4-15-16,9-7 0 15,33-7 26-15,14-14-27 16,16-12 0-16,14-20-9 15,13-13-24-15,9 0-21 16,20-48-55-16,-27-8-242 0,-33 4-561 16</inkml:trace>
  <inkml:trace contextRef="#ctx0" brushRef="#br0" timeOffset="799">0 48 1914 0,'0'0'472'16,"0"0"-395"-16,0 0 160 15,0 0 30-15,0 0-102 16,0 0-14-16,176-6-69 16,-77-7-34-16,50 1 11 0,45 6-25 15,43 6-5 1,-16 0 19-16,-45 0-17 0,-48 9 22 16,-35 4-42-16,4-4-10 15,2-5-2-15,-3-4-120 16,-33-17-240-16,-42-12-1229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26.93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990 192 1694 0,'0'0'290'16,"0"0"-223"-16,0 0 82 15,0 0 108-15,0 0-54 16,0 0-103-16,0 6-39 16,0-25 52-16,0-5-5 15,-16-3-35-15,-13-2-19 16,-8-1-7-16,-8 1-22 15,-11 3 13-15,-12 15-19 16,-11 8-10-16,-12 3 22 16,-8 25-5-16,-5 32 2 15,1 28 7-15,9 22-11 0,15 13 34 16,23 10-52-16,29 4-4 16,21-4 34-16,6-12-36 15,21-15 11 1,27-21-2-16,14-16-9 0,13-16 28 15,8-18-28-15,10-14 1 16,8-18 1-16,5 0-2 16,4-18-56-16,33-55-116 15,-30 12-416-15,-17-1-809 0</inkml:trace>
  <inkml:trace contextRef="#ctx0" brushRef="#br0" timeOffset="297">1870 351 2338 0,'0'0'370'15,"0"0"-265"-15,0 0 67 16,0 0 48-16,0 0-141 15,0 0-56-15,0 0 41 16,27 139-15-16,-27-48 13 16,0 4-32-16,0 4-20 15,0-9 17-15,-3-12-27 16,-3-19-9-16,-6-9 9 0,6-18-73 16,-18-25-138-16,3-7-431 15,-3 0-321-15</inkml:trace>
  <inkml:trace contextRef="#ctx0" brushRef="#br0" timeOffset="536">1288 205 2205 0,'0'0'463'16,"0"0"-376"-16,0 0 164 15,0 0 11-15,0 0-140 0,217 27-59 16,-121-27-45 0,11 0-6-16,1 0 24 0,-6 0-36 15,-8 0 0-15,-15 0-12 16,-17 0-52-16,-23 0-167 16,-18 0-442-16,-21 3-479 0</inkml:trace>
  <inkml:trace contextRef="#ctx0" brushRef="#br0" timeOffset="787">1377 1000 2199 0,'0'0'332'16,"0"0"-220"-16,0 0 61 15,0 0 87-15,0 0-50 16,176 58-95 0,-101-52 3-16,5 1-53 0,4-3-13 15,-3-1-7-15,6-1-44 16,5 2-1-16,48-4-115 16,-27 0-236-16,-10 0-933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28.53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0 598 1758 0,'0'0'231'0,"0"0"-192"16,0 0-8-16,0 0 40 16,0 0-19-16,0 0-35 15,233-146-9-15,-170 78 9 0,-7-2 29 16,-12-5 47-16,-10 1 96 15,-5 12-16-15,-16 12 9 16,-2 15-13-16,-11 17-28 16,0 18-33-16,0 0-59 15,0 53-33-15,-5 53 14 16,-11 13-16-16,-5 17-2 16,7 6-5-16,4-27-6 15,7 6 15-15,-2-21-15 16,5-23-1-16,0-22 0 15,0-17-44-15,0-18-93 16,0-20-178-16,0-17-250 16,0-21-733-16</inkml:trace>
  <inkml:trace contextRef="#ctx0" brushRef="#br0" timeOffset="199">889 662 2445 0,'0'0'339'0,"0"0"-131"15,0 0 71-15,0 0-134 16,0 0-91-16,197 9-54 16,-142-9-29-16,28-4-207 15,-18-14-478-15,-9-3-1601 0</inkml:trace>
  <inkml:trace contextRef="#ctx0" brushRef="#br0" timeOffset="652">2498 97 2540 0,'0'0'314'0,"0"0"-251"16,0 0 134-16,0 0 0 16,0 0-118-16,-90 170-24 15,45-111-32-15,-1 3 5 16,-2-7-17-16,3 0-10 16,0-15 12-16,4-10-13 15,1-11-6-15,-2-8-3 0,7-11-8 16,1 0-1-16,5-2-25 15,13-32-13-15,2-9 28 16,11-16-44-16,3-6-4 16,0-4 38-16,13 4 1 15,11 13 28-15,4 14-3 16,0 17 12-16,-1 14 42 16,8 7-2-16,-1 22 19 15,4 31 51-15,4 13-39 16,-1 14-8-16,1 7-17 0,6 0-2 15,3-3 20-15,11-11-31 16,4-10-21-16,-4-18-6 16,-7-16-6-16,-7-29-105 15,-16 0-253-15,-14-31-819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33.01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2331 0,'0'0'244'0,"0"0"-186"16,0 0-39-16,0 0 129 16,228 25 31-16,-187-4-101 0,-20 15-44 15,-21 9-16-15,-11 17-18 16,-74 40-124-16,2-15-420 15,6-10-593-15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33.69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1382 1728 0,'0'0'898'15,"0"0"-898"-15,0 0-9 16,0 0 9-16,0 0 165 16,0 0-63-16,0 0-72 15,245-127-30-15,-164 43 0 16,3-16-28-16,9-40-26 0,4-39 15 15,-18 5-22 1,-17 18 49-16,-24 25 12 0,-25 41 0 16,2 13 83-16,-9 6 37 15,-1 33 1-15,-5 23 23 16,0 15-56-16,0 12-38 16,0 44-36-16,0 22 6 15,0 18 32-15,0 9-50 16,0-2 11-16,24-10-14 15,3-18 1-15,11-18-18 16,-1-27-27-16,8-24-22 16,0-6 31-16,4-33-45 0,-4-30 16 15,-5-14 56-15,-1-14 0 16,-12-2 9-16,-6 2 11 16,-7 18 47-16,-8 17 26 15,-6 25-7-15,0 18 5 16,0 13-3-16,0 22-71 15,0 30 2-15,0 17 14 16,0 8-22-16,0 3 1 16,8-7-3-16,16-13-77 15,24-18-141-15,-6-17-499 16,0-19-1625-16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34.18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1217 1938 0,'0'0'373'15,"0"0"-373"-15,0 0-14 16,197-22 14-16,-111-9 77 0,7-15-27 16,8-14-50-1,1-10 0-15,2-19 5 0,-8-15-5 16,-12-6 1-16,-22-13 20 15,-17-1 43-15,-21 4 92 16,-18 10-40-16,-6 19 31 16,0 23 26-16,-27 32-53 15,-11 23-6-15,-2 13-38 16,-10 43-32-16,-1 39 5 16,3 29-35-16,3 23-13 15,10 12 30-15,8 3-25 16,9-3-6-16,15-16-1 15,3-15-11-15,3-22 11 0,32-27-50 16,10-22-36 0,6-26-55-16,36-18-221 0,-15-18-245 15,-4-17-817-15</inkml:trace>
  <inkml:trace contextRef="#ctx0" brushRef="#br0" timeOffset="382">1484 935 2225 0,'0'0'470'15,"0"0"-304"-15,0 0 97 0,-200-15 13 16,134 15-113 0,4 30-47-16,10 14-23 0,17 11-54 15,16 5-30-15,19 5-9 16,0 0-8-16,27-5-8 15,24-18-68-15,18-10-56 16,11-23-5-16,-1-9-54 16,1-25-11-16,-15-24 86 15,-10-9 70-15,-20-2 54 16,-14 4 30-16,-12 13 109 16,-9 10 60-16,0 21-15 15,0 12-43-15,0 0-49 16,-9 35-23-16,-3 15 31 15,9 9-79-15,3 3-20 16,0-3-1-16,0-9-53 0,21-9-70 16,0-20-64-16,-4-21-158 15,-7-16-402-15,-5-21-1011 0</inkml:trace>
  <inkml:trace contextRef="#ctx0" brushRef="#br0" timeOffset="582">1471 189 2960 0,'0'0'293'16,"0"0"-243"-16,0 0-31 15,0 0 17-15,230 159-36 0,-147-120-12 16,34 3-341-16,-21-7-335 15,-19-5-1465-15</inkml:trace>
  <inkml:trace contextRef="#ctx0" brushRef="#br0" timeOffset="748">2901 774 2940 0,'0'0'240'0,"0"0"-240"16,0 0-12 0,0 0-69-16,0 0-594 0,0 0-1516 0</inkml:trace>
  <inkml:trace contextRef="#ctx0" brushRef="#br0" timeOffset="853">2957 1295 2453 0,'0'0'243'0,"0"0"-237"16,0 0-6-16,0 0-247 16,0 0-1840-16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31.51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63 81 363 0,'0'0'955'16,"0"0"-833"-16,0 0-118 15,0 0 2-15,0 0 33 16,0 0-21-16,-11 0-18 15,11 0 1-15,0 0 0 16,0 0 12-16,0 0-13 16,0 0 1-16,0 0 78 15,0 0 11-15,0 0-12 16,0 0-21-16,0 0-11 0,0 0 41 16,0 0-24-16,0 0-36 15,0 0 2-15,0 0-29 16,0 0-13-16,0 0-69 15,0 0-139-15,0 0-368 0</inkml:trace>
  <inkml:trace contextRef="#ctx0" brushRef="#br0" timeOffset="917">455 23 1702 0,'0'0'296'16,"0"0"-179"-16,0 0 96 15,0 0 17-15,0 0-108 16,0 0-44-16,0 0-37 0,-192-19 28 16,139 19 13-16,2 0-17 15,0 24 8-15,6 16-27 16,10 16-4-16,14 16-1 16,15 2-29-16,6 6-5 15,6-7-7-15,36-7-29 16,12-17 11-16,17-18-69 15,4-22-34-15,8-9 11 16,-1-25 10-16,-2-27-17 16,-5-21 41-16,-13-5 61 0,-6-2 15 15,-19 10 63 1,-8 13 73-16,-11 17 52 16,-15 22-36-16,-3 14-21 15,0 4-59-15,0 25-57 0,0 25 17 16,0 15-32-16,6 7 0 15,18-6-6-15,11-6-45 16,17-16-22-16,10-18 8 16,7-23 38-16,0-3 20 15,-4-32-46-15,-6-21 28 16,-14-4 7-16,-11 5 18 16,-17 6 37-16,-7 15 52 15,-10 15 14-15,0 16 9 16,0 0-65-16,0 22-28 15,-3 24-5-15,-7 13-14 16,10 4 0-16,0-7-19 0,0-6-74 16,0-16-73-16,39-28-306 15,-3-6-366-15,6 0-625 16</inkml:trace>
  <inkml:trace contextRef="#ctx0" brushRef="#br0" timeOffset="1267">1960 115 2307 0,'0'0'369'16,"0"0"-169"-16,0 0 84 0,-197 17-76 16,136 13-100-1,8 10-18-15,20 10-77 0,15 0 4 16,18-2-17-16,0 0-9 15,34-11-29-15,18-12-34 16,6-18-60-16,4-7-34 16,1-10-64-16,-7-28 100 15,-16-4 70-15,-8-3 60 16,-11 15 14-16,-15 7 111 16,-6 14 39-16,0 9 4 15,0 0-97-15,0 16-33 16,0 19-29-16,0 3-9 15,0 8-24-15,0-12-115 16,3-16-150-16,5-12-434 16,-8-6-1312-16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7:15.45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423 545 1542 0,'0'0'242'0,"0"0"-156"15,0 0-10-15,0 0 143 16,-211-26 13-16,156 52-119 15,2 16-18-15,9 11 38 16,10 7-35-16,16-2-35 16,18-2-17-16,0-9-32 15,28-10 5-15,24-12-19 16,12-14-49-16,16-11-99 16,31 0-196-16,-21-5-173 15,-15-11-758-15</inkml:trace>
  <inkml:trace contextRef="#ctx0" brushRef="#br0" timeOffset="821">967 677 1215 0,'0'0'795'0,"0"0"-585"15,0 0-34-15,0 0 102 16,0 0-97-16,-213-87-59 16,168 87-59-16,7 0 4 0,6 32-64 15,11 4 3-15,12 6-3 16,9 3-3-16,0-2-48 16,14-2-32-16,23-14-76 15,8-11 38-15,4-16-62 16,2 0 23-16,-6-11 86 15,-6-21 14-15,-9-2 53 16,-12 0 4-16,-9 6 101 16,-6 8 84-16,-3 16 7 15,0 4-22-15,0 0-83 16,0 10-69-16,0 25-1 16,0 3-16-16,0-1-1 15,18-3 0-15,9-6-35 16,2-8-23-16,1-11 4 0,-2-9 3 15,-4 0 15-15,1-13 8 16,-9-12 28-16,-5-1 17 16,-7 8-16-16,-4 3 9 15,0 9 61-15,0 6-18 16,0 0-53-16,3 6-7 16,3 18 7-16,12 5-9 15,3-5-57-15,6-4 2 16,2-8 33-16,1-12-38 15,-3 0 33-15,1 0 13 16,-3-25 15-16,-1-10 1 16,-3-5 7-16,-8 0 0 15,-2 2 37-15,-8 8 46 16,-3 6 34-16,0 10-5 0,0 11 0 16,0 3-12-16,0 8-85 15,-3 31-3-15,-5 14 5 16,2 18-16-16,2 9 28 15,4 14 13-15,0 12-12 16,0-1 64-16,7 5-78 16,10-6-16-16,1-4 0 15,-5-15 1-15,-5-17 7 16,-8-19-7-16,0-19 0 16,0-14 30-16,-29-13-20 15,-8-3 7-15,-4 0-10 16,-1-30-7-16,4-16 1 0,13-2-2 15,8-14-51 1,10-7-26-16,7-34-143 0,7 19-284 16,7 2-383-16</inkml:trace>
  <inkml:trace contextRef="#ctx0" brushRef="#br0" timeOffset="1050">588 196 1702 0,'0'0'261'16,"0"0"-171"-16,0 0 138 0,224-159 50 15,-168 131-103-15,-15 19-83 16,-7 9-92-16,-13 69-49 15,-7 5-166-15,-11 6-510 0</inkml:trace>
  <inkml:trace contextRef="#ctx0" brushRef="#br0" timeOffset="1195">773 1485 2576 0,'0'0'316'16,"0"0"-316"-16,0 0-70 0,0 0-303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36.49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510 0 1620 0,'0'0'250'0,"0"0"-159"0,0 0-21 16,0 0 92-16,0 0 4 16,0 0-94-16,-31 25-23 15,31-22-40-15,0-3 34 16,0 0 26-16,0 0-35 15,0 0 12-15,0 0-3 16,0 0-4-16,0 0 12 16,0 0-23-16,0 0-5 15,0 0 26-15,0 0-40 16,0 0 19-16,0 0 4 16,0 0-19-16,0 0 34 15,0 0-40-15,0 0-1 16,0 0 16-16,0 0-21 15,0 0 8-15,0 0 1 0,0 0 20 16,0 3 50-16,-14 6-34 16,-13 10-20-16,-7 9 7 15,-12 14-5-15,-6 18 9 16,1 17-10-16,-2 20-10 16,5 18 25-16,0 38-29 15,7 29-13-15,10-7 30 16,11-25-29-16,8-20 15 15,12-41-4-15,0 7-10 16,0 6 11-16,0-15-13 16,21-13 0-16,0-7 20 15,-3-15-13-15,-1-11 1 16,1-11-8-16,-9-7 1 0,3-5-7 16,-3-6-21-16,2-3-102 15,5-9-141-15,2 0-505 16,0 0-1456-16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38.72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93 658 1776 0,'0'0'364'16,"0"0"-249"-16,0 0 27 16,0 0 74-16,0 0-90 15,0 0-62-15,72-174-14 0,-27 149-26 16,3 9 19-16,8 13 8 16,-8 3-15-16,0 23 7 15,-10 26-36-15,-14 19 10 16,-14 12 10-16,-10 8-21 15,0 3 3-15,-34-5-9 16,-14-13 1-16,-1-9 22 16,-6-18-23-16,7-15 0 15,0-9 26-15,7-13-14 16,6-9 10-16,1 0-22 16,8-6-53-16,14-44-109 15,8 2-374-15,4 2-335 0</inkml:trace>
  <inkml:trace contextRef="#ctx0" brushRef="#br0" timeOffset="285">789 589 2169 0,'0'0'334'15,"0"0"-234"-15,0 0 88 16,0 0 73-16,-176 50-121 16,146-3-80-16,6 8 1 0,6 10-16 15,15 7-3 1,3 3-17-16,6-4-25 0,30-6 20 16,8-10-20-1,8-9-1-15,10-17 0 0,4-13-89 16,2-16-95-16,19-27-292 15,-18-20-263-15,-15-6-1113 0</inkml:trace>
  <inkml:trace contextRef="#ctx0" brushRef="#br0" timeOffset="637">0 0 2041 0,'0'0'390'0,"0"0"-249"15,0 0-13-15,0 0 78 16,0 0-86-16,0 0-50 15,0 0 41-15,200 24-55 16,-110-18 7-16,16 1 13 16,9-5-40-16,2-2-8 15,-4 0-17-15,-9 0-11 0,-22 0 24 16,-23 0-24 0,-28 0-34-16,-17 0-31 15,-14 7-95-15,-14-2-209 0,-10-1-583 0</inkml:trace>
  <inkml:trace contextRef="#ctx0" brushRef="#br0" timeOffset="1059">1942 958 2266 0,'0'0'466'15,"0"0"-409"-15,0 0 128 16,0 0 83-16,0 0-127 15,0 0-92-15,0 0-13 16,-10 0-27-16,10 0 0 16,16 0-8-16,13 0 18 15,4 4 28-15,9-4-20 16,6 0 16-16,5 0 29 16,8 0-36-16,9 0-6 0,-1 0-10 15,6 0-14 1,-3 0 13-16,-2 0-19 0,-6 0 0 15,-8 0-9-15,-14 0-39 16,-29-9-106-16,-8-1-180 16,-5-3-1025-16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42.27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1236 2873 2331 0,'0'0'347'16,"0"0"-277"-16,0 0 76 15,0 0 59-15,0 0-111 16,0 0-46-16,0 0-12 16,182 12-7-16,-116-6 0 15,3 7-6-15,-4-1-2 16,-2 9 28-16,-18 4-1 15,-25 7-33-15,-20 8 15 16,-17 9-21-16,-49 6 11 16,-17 2-11-16,-7-1-9 15,1-4 30-15,13-8-18 16,14-10 10-16,24-12 10 16,17-7-14-16,21-2-18 0,0-7-8 15,24 2 3 1,29-6 4-16,12-2-37 0,25 0-43 15,17-2-45 1,76-53-223-16,-25 10-182 0,-12-6-99 0</inkml:trace>
  <inkml:trace contextRef="#ctx0" brushRef="#br0" timeOffset="-1426">24 712 1592 0,'0'0'563'0,"0"0"-423"16,0 0-60-16,0 0 70 15,0 0 1-15,0 0-60 16,200-23-38-16,-99 19-39 16,10-1 8-16,2-1-22 15,-5 3 0-15,-12 3 0 0,-16-3 0 16,-23 3 0-1,-15 0 0-15,-25 0 0 0,-13 0 79 16,-4 0 5-16,-7 17-30 16,-34 12 3-16,-11 15-6 15,-7 9-12-15,-6 12-14 16,2 6-10-16,1 7 21 16,4 3-36-16,-1-4 19 15,4 5 5-15,-1-11-14 16,5-3 14-16,6-12-1 15,10-10-10-15,11-11 28 16,7-10-35-16,7-10 7 16,7-6-1-16,-2-3-11 15,5 1 11-15,0-5-12 0,0 2 0 16,0-1 16-16,5 6-16 16,16 0-8-16,9 4 8 15,12-1 13-15,9 4-1 16,8-7-12-16,7-2 0 15,6 0 14-15,3-7-14 16,2 0 0-16,-5 0-2 16,-7 0 3-16,-13 0-1 15,-14 0 0-15,-17 0-24 16,-10 0-9-16,-11 0-65 16,0 0-5-16,-21-23-147 15,-14 0-209-15,-3 2-278 0</inkml:trace>
  <inkml:trace contextRef="#ctx0" brushRef="#br0" timeOffset="-1149">0 1168 2068 0,'0'0'324'0,"0"0"-207"15,0 0 72-15,0 0 36 0,0 0-92 16,0 0-29-16,242-13-62 16,-143 13-26-16,5 0-16 15,3 0-19-15,22 0-212 16,-27 0-473-16,-22 16-1418 0</inkml:trace>
  <inkml:trace contextRef="#ctx0" brushRef="#br0" timeOffset="-660">1777 1762 2009 0,'0'0'298'0,"0"0"-229"16,0 0 133-16,0 0 47 15,-159 173-87-15,105-127-77 16,-5 1-48-16,-1-6 22 15,-2-8-19-15,4-5-20 16,-1-9 10-16,2-6-20 16,4-8-4-16,2-5 5 15,9 0-10-15,7-2-2 16,11-25 0-16,11-9-23 0,13-3 12 16,0-3-30-16,6 6 21 15,30 1 21-15,4 8-20 16,9 7 20-16,6 11-6 15,-4 6 6-15,2 3 16 16,-5 0-7-16,0 12 15 16,0 13 8-16,-4 10-14 15,6-2 7-15,-5 5-10 16,0 0-7-16,-5-1 10 16,-2-4-18-16,-3-1-28 15,-4-11-77-15,4-15-124 16,-11-6-412-16,-6 0-906 0</inkml:trace>
  <inkml:trace contextRef="#ctx0" brushRef="#br0" timeOffset="-380">893 2456 2271 0,'0'0'499'16,"0"0"-445"-16,0 0-17 15,0 0 181-15,0 0-75 16,0 0-70-16,0 0-16 16,119 19-8-16,-47-13 1 15,14-6-34-15,10 0-8 0,8 0-8 16,3 0-21-16,20 0-45 15,-26 0-293-15,-26-3-582 0</inkml:trace>
  <inkml:trace contextRef="#ctx0" brushRef="#br0" timeOffset="782">3113 329 1876 0,'0'0'323'16,"0"0"-208"-16,0 0-91 15,0 0 143-15,0 0-30 16,0 0-77-16,182-40-11 16,-140 40-48-16,-5 31 9 15,-2 16 42-15,-8 9-13 16,-12 12-6-16,-9 0 3 16,-6 1-18-16,0-8 25 15,-21-8-20-15,-12-9-2 16,-6-9 26-16,-9-12-9 15,-5-3 1-15,-4-14 9 16,-6-6-26-16,1 0 25 16,3-10-38-16,4-17-8 0,7-14 24 15,10-12-23-15,8-8-2 16,6-7 0-16,12-10 0 16,9 3-12-16,3 6 12 15,15 8-9-15,18 13-2 16,15 14 22-16,11 10-11 15,4 9 12-15,6 4-5 16,3 9 29-16,0 2-36 16,1 0 0-16,3 0 28 15,-4 18-19-15,1 7 0 16,-1 0-2-16,-3-3-5 16,-7-7 14-16,1-6-16 15,-9-9 0-15,5 0 30 16,-7 0-23-16,-1-28 19 15,-2-1-26-15,-12-10 0 0,-8 2-1 16,-8 0-2 0,-12 4-51-16,-2 1-28 0,-7 0-143 15,0 8-257-15,0 8-614 0</inkml:trace>
  <inkml:trace contextRef="#ctx0" brushRef="#br0" timeOffset="1292">2308 1696 211 0,'0'0'1764'0,"0"0"-1501"0,0 0-146 15,0 0 125 1,0 0 48-16,0 0-89 0,0 0-81 16,149 18-24-16,-83-18-6 15,9 0-29-15,14 0-4 16,15 0-30-16,13 2-15 16,18 5 18-16,17-3-10 15,11 2 2-15,2 0-22 16,-4 0 0-16,-5 0 5 15,-14 5-5-15,-11 0-18 16,-11 5 18-16,-6-4-1 16,-13 0-31-16,-18-2-34 15,-19-7-108-15,-22-3-167 0,-22-9-386 16,-20-10-953-16</inkml:trace>
  <inkml:trace contextRef="#ctx0" brushRef="#br0" timeOffset="1854">2663 2502 1846 0,'0'0'930'0,"0"0"-842"0,0 0-72 16,0 0 23-1,0 0 136-15,0 0-67 0,0 0-41 16,93 143 0-16,-64-49-4 16,-5 17 5-16,0 11-16 15,0-5-8-15,0-4-7 16,-3-14-37-16,-4-12 1 15,-4-19-1-15,-2-18 0 16,-4-16-6-16,-4-19-10 16,-3-15 16-16,0 0-5 15,0-15 5-15,3-32-19 16,5-21 1-16,10-22 4 0,6-43-4 16,6-48 12-16,5-44 5 15,2-14-11-15,-5 43 10 16,-8 59-8-16,-3 69 10 15,0 30 0-15,9 13 6 16,9 6 4-16,12 10 1 16,11 9 23-16,7 0-26 15,11 25 8-15,7 3 4 16,9-4-14-16,8-4-5 16,1-11 7-16,6-6-8 15,-11-3-18-15,-10 0-71 16,-21-12-69-16,-39-12-209 15,-18-3-387-15,-12 12-1020 0</inkml:trace>
  <inkml:trace contextRef="#ctx0" brushRef="#br0" timeOffset="2269">3488 2727 2435 0,'0'0'488'16,"0"0"-458"-16,0 0-10 16,0 0 101-16,20 168 60 15,-12-101-78-15,-4 8-64 16,-4 0-12-16,0-7-18 16,0-10-9-16,-4-11 18 15,-7-13-18-15,5-18 0 0,-1-13 0 16,-1-3 24-16,2-12-10 15,6-29-14-15,0-15 1 16,3-13-2-16,36-11-8 16,15-4-10-16,12 7 8 15,10 13 4-15,3 16 7 16,4 23-1-16,-8 19 1 16,-1 6 30-16,-12 29-9 15,-7 23 9-15,-7 10 45 16,-7 6-24-16,-6 1-24 15,-4-7-26-15,-4-14-1 16,2-6-17-16,5-21-104 0,14-21-122 16,-7-27-500-1,-6-15-1539-15</inkml:trace>
  <inkml:trace contextRef="#ctx0" brushRef="#br0" timeOffset="2517">5651 1625 2852 0,'0'0'321'0,"0"0"-306"16,0 0 15-16,0 0 132 0,93 198-39 15,-82-120-62-15,-11 13-61 16,0 0-24-16,-65 27-105 16,-7-24-597-16,-5-24-1762 0</inkml:trace>
  <inkml:trace contextRef="#ctx0" brushRef="#br0" timeOffset="3416">6562 1245 1311 0,'0'0'926'0,"0"0"-791"15,0 0-113-15,0 0 46 16,0 0 132-16,0 0-54 16,0 0-43-16,229-145-34 15,-157 145-18-15,-4 0 4 16,-5 36-42-16,-12 23 10 15,-20 18-14-15,-17 14-8 16,-14 3 21-16,-10-1-7 16,-34-6-4-16,-13-12 5 15,-2-14-14-15,2-14-2 16,4-14 1-16,8-17 1 16,15-16 19-16,12 0-21 15,18-20-15-15,0-28-36 0,38-14-70 16,31-12-43-1,21-10-36-15,14 3-6 16,10 1 43-16,-4 7 29 0,-14 14 123 16,-16 14 11-16,-26 12 141 15,-22 15 105-15,-19 16-12 16,-13 2-8-16,0 20-50 16,-37 38-20-16,-19 12-33 15,-6 15-24-15,4 5-6 16,6-7-15-16,18-8-35 15,23-10-23-15,11-12 4 16,11-10-24-16,37-16-11 16,21-10-25-16,17-17-76 15,10 0 19-15,26-63-201 16,-23-1-576-16,-22-5-1372 0</inkml:trace>
  <inkml:trace contextRef="#ctx0" brushRef="#br0" timeOffset="3739">6731 572 1337 0,'0'0'994'0,"0"0"-810"15,0 0-106-15,0 0 95 16,0 0 42-16,0 0-124 16,0 0-12-16,176-10-10 15,-59 14-24-15,21 5 40 16,14-7-44-16,10 2-11 16,4-4-2-16,-14 0-28 15,-14 0 14-15,-31 0-14 16,-35 0-8-16,-30 0-7 15,-42 0-125-15,0 0-316 16,-21 0-584-16</inkml:trace>
  <inkml:trace contextRef="#ctx0" brushRef="#br0" timeOffset="4026">8788 1643 1058 0,'0'0'1846'0,"0"0"-1632"16,0 0-195-16,0 0 106 15,0 0 20-15,176 3-76 16,-90-3-21-16,17 0-44 15,10 0-2-15,9 0 5 16,6 6-7-16,-8 3-19 0,-13-2-67 16,-20-7-164-16,-36 0-389 15,-30 0-683-15</inkml:trace>
  <inkml:trace contextRef="#ctx0" brushRef="#br0" timeOffset="4206">9370 1171 2362 0,'0'0'382'15,"0"158"-164"-15,0-46 5 16,0 16 2-16,0 1-129 16,0-7-63-16,0-7-33 0,-9 3-35 15,-6-31-233-15,1-21-971 0</inkml:trace>
  <inkml:trace contextRef="#ctx0" brushRef="#br0" timeOffset="4962">10744 572 2170 0,'0'0'314'0,"0"0"-214"15,0 0-100-15,0 0 93 16,0 0 42-16,0 0-15 16,0 0-38-16,176 22-69 15,-87-15-12-15,15-1 11 16,2-1-6-16,4 2-7 15,-6-3 1-15,-17 7 0 16,-25 1 0-16,-23 4 0 16,-30 9 0-16,-9 9 54 0,-21 16 19 15,-33 21-10-15,-17 16 6 16,-4 12-11-16,0 13 20 16,1 0-59-16,14-3-18 15,4-13 24-15,14-16-25 16,12-21 9-16,9-16-9 15,10-14 0-15,7-14 21 16,4-4-21-16,0-9-2 16,0 0 1-16,8-2 2 15,20 5 6-15,8-3-7 16,17 0 1-16,13 5-2 16,9 0-8-16,8-5-27 15,4 2-97-15,15-4-193 16,-22-4-214-16,-21-12-257 0</inkml:trace>
  <inkml:trace contextRef="#ctx0" brushRef="#br0" timeOffset="5160">10905 1195 2492 0,'0'0'377'0,"0"0"-255"15,0 0-78-15,0 0 65 16,0 0 44-16,0 0-47 16,211 29-81-16,-108-23-25 15,52-6-97-15,-24 0-268 0,-23 0-682 0</inkml:trace>
  <inkml:trace contextRef="#ctx0" brushRef="#br0" timeOffset="5632">12690 1789 2307 0,'0'0'325'0,"0"0"-241"16,0 0-33-16,-159 168 200 15,103-115-36-15,-6-3-123 16,4-10-51-16,-1-7-5 16,0-8-16-16,1-12-4 15,2-10-15-15,2-3 0 16,9 0-2-16,13-23-37 15,11-17-14-15,18-8-12 16,3-12-1-16,3 5 16 16,32 1 10-16,10 10 22 0,6 17 7 15,2 11 8-15,1 16 2 16,-6 0 12-16,-3 25 17 16,-3 22 38-16,-7 9 10 15,-5 10-7-15,2-4 3 16,2-4-65-16,1-8-7 15,2-13-1-15,2-12-29 16,-4-25-143-16,-8 0-209 16,-9-15-552-16</inkml:trace>
  <inkml:trace contextRef="#ctx0" brushRef="#br0" timeOffset="5858">12045 2469 1866 0,'0'0'1210'0,"0"0"-1105"16,0 0-93-16,0 0 53 16,182 0 36-16,-96 0-53 15,14-3-21-15,1-3-27 16,-9 6-43-16,1 0-120 15,-27 0-483-15,-25 0-1336 0</inkml:trace>
  <inkml:trace contextRef="#ctx0" brushRef="#br0" timeOffset="6150">12472 2876 2410 0,'0'0'531'16,"0"0"-501"-16,182 0 27 16,-98 0 91-16,-4 9 9 15,-20 12-49-15,-15 14-68 16,-24 9-13-16,-21 8-1 16,-13 10-10-16,-49 4 21 15,-15 2-36-15,-1-9 7 16,9-6 6-16,21-13 13 0,22-16-6 15,26-5-21 1,8-11-20-16,55-8 10 16,29 0-74-16,105-51-175 0,-18-2-462 15,-11-3-619-15</inkml:trace>
  <inkml:trace contextRef="#ctx0" brushRef="#br0" timeOffset="7101">14117 584 1862 0,'0'0'316'15,"0"0"-194"-15,0 0 81 16,0 0-15-16,0 0-84 16,0 0-26-16,203 19-24 15,-177 46-15-15,-10 20-9 16,-13 10-23-16,-3 4 20 15,-6-1-27-15,-33-12 1 0,-6-16 7 16,-9-17 9-16,-8-15 22 16,-7-16-7-16,0-19 2 15,3-3 17-15,7-18-34 16,18-33-4-16,10-16 4 16,17-18-17-16,14-17 0 15,0-4-5-15,24-2 5 16,22 13 4-16,5 13-4 15,12 22-1-15,2 23 1 16,4 18 0-16,3 14 14 16,8 5-8-16,-1 0-5 15,7 22 21-15,7 2-22 16,0-2 7-16,4-4 5 16,-1-11-4-16,-6-7 2 15,-7 0-10-15,-17-9-18 0,-18-18-52 16,-16-15-146-16,-23 9-250 15,-9 4-417-15</inkml:trace>
  <inkml:trace contextRef="#ctx0" brushRef="#br0" timeOffset="7516">13421 1858 2112 0,'0'0'510'16,"0"0"-419"-16,0 0 18 15,0 0 127-15,0 0-66 16,0 0-40-16,230 0-57 16,-102 0-23-16,21 0-19 0,40 0 11 15,40 1-36 1,40 9 27-16,3 0-24 0,-58-1-1 15,-63 0-8-15,-68-3-3 16,-27 1-77-16,-8 0-120 16,-10-5-358-16,-17 2-402 0</inkml:trace>
  <inkml:trace contextRef="#ctx0" brushRef="#br0" timeOffset="7997">13818 2404 2478 0,'0'0'329'16,"0"0"-281"-16,0 0-41 15,0 0 71-15,131 223 124 16,-94-129-51-16,-2 8-94 16,-1 7-30-16,1-4-26 15,-5-9 8-15,-1-8-8 16,-2-19 4-16,-6-21-5 16,-3-16 0-16,-9-21-23 15,-6-11 17-15,-3-11-6 16,0-33-4-16,0-21 3 0,0-16-14 15,0-21 13-15,8-39 14 16,8-36-19-16,5 13 17 16,8 18-2-16,5 32 4 15,7 42 24-15,11 9 4 16,10 18-4-16,4 22 6 16,6 23-15-16,4 0 16 15,6 16-7-15,9 15-7 16,-1 4-4-16,3-8-13 15,-4-5-42-15,4-16-88 16,-21-2-320-16,-30-4-507 0</inkml:trace>
  <inkml:trace contextRef="#ctx0" brushRef="#br0" timeOffset="8407">14783 2718 2622 0,'0'0'327'0,"0"0"-252"16,0 0-27-16,-16 223 141 16,5-145-34-16,-4-1-105 15,-1-7-31-15,5-7-8 16,1-19-10-16,2-14 6 15,5-21-4-15,0-9 5 0,3 0 11 16,0-29-19 0,0-21-5-16,11-17 4 0,20-7-13 15,13-6 2-15,11 9 11 16,7 7-9-16,4 19 10 16,3 20-8-16,-4 18 8 15,-6 7 30-15,-11 29 5 16,-6 19 14-16,-7 16 2 15,-14 7-15-15,-5-3-9 16,-1-1-27-16,-6-12 0 16,-1-13-23-16,-1-13-97 15,2-29-151-15,-1 0-457 16,-1-25-1044-16</inkml:trace>
  <inkml:trace contextRef="#ctx0" brushRef="#br0" timeOffset="8944">15863 217 1906 0,'0'0'329'0,"0"0"-206"15,0 0 52-15,0 0 37 0,0 0-60 16,0 0-25 0,0 0 27-16,104 218-67 0,-46-107 7 15,18 44-8-15,21 56-47 16,16 58 48-16,6 16-5 15,-17-2-20-15,-19-22 4 16,-24-25-30-16,-25-1 6 16,-20-18 12-16,-14-38-44 15,0-44-1-15,-20-38-9 16,-22-20-10-16,-20 1-23 16,-58 12-155-16,6-13-303 15,10-27-747-15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2:58.378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0 0 2027 0,'0'0'263'16,"0"0"-210"-1,0 0 17-15,0 0 123 0,0 0-39 16,0 0-63-16,0 0-14 15,24 77-18-15,-15-36 18 16,2 5-5-16,2 13-3 16,5 12 5-16,3 14-46 15,3 7 11-15,11 6-2 16,10 3-10-16,3-10 2 16,11-12-28-16,2-6 4 15,7-11 15-15,12-13-20 16,4-9-9-16,5-5 8 15,1-14 1-15,6-4 5 0,2-13-5 16,-2-4 0 0,3 0-6-16,5 0-6 0,-3 0 4 15,-2 0 7-15,-3-4-15 16,-5 4 15-16,-1 0 1 16,-1 0 0-16,4 0-8 15,3 0 8-15,8 0-6 16,3 0 5-16,4 0 1 15,3 2 1-15,-4 0 5 16,4 3-6-16,-1-3 2 16,4 0-2-16,11 3-1 15,6-5 1-15,9 0 0 16,7 0 2-16,6 0-2 0,4-9 0 16,1-8 4-1,1 5-4-15,-7 3 0 0,0 6-6 16,-6 3 6-16,3 0 1 15,0 0 0-15,3 0 4 16,1 0 8-16,-4 9-1 16,-5-6-12-16,-1 3 0 15,-9-1 1-15,1-4 12 16,0 2-13-16,-2 2 2 16,-10-1 26-16,-8 5-27 15,-15 5 11-15,-10 4 7 16,-10 5-5-16,-6 4 13 15,-12 5 1-15,-4 7-1 16,-2 2 21-16,-3 3-30 0,-4-2-4 16,-1-1-14-1,-6-2 1-15,-7-4 8 0,-11-6-2 16,-9-11-6-16,-12-5 8 16,-3-11 6-16,-3-2-15 15,0 0 2-15,0-11 4 16,0-23-6-16,0-18 0 15,5-9-27-15,19-16 19 16,18-4-29-16,12-1 10 16,15 5 7-16,11 9-13 15,13 15 21-15,17 7-9 16,18 11 21-16,16 11-6 16,15 5 2-16,31 10 3 0,41 6 1 15,42 3 0-15,17 0 2 16,-12 0-2-16,-18 0 0 15,-28 12 7-15,5 1-6 16,7 0-1-16,-2 1 2 16,0-1-2-16,3 3 33 15,-7-4-23-15,4 2-9 16,3-3 17-16,-1 5-16 16,-2-4-2-16,3 4 0 15,3 2 1-15,0-2-1 16,-9 2 13-16,-12 1-12 15,-6 1 25-15,-7-2-26 16,-4 0 12-16,7-3 2 0,1 2-13 16,3-4 16-1,-4 4-16-15,8-7-1 0,-5-5 5 16,8-1-5-16,-4-4 0 16,-3 0 0-16,-7 0 6 15,-4 0 1-15,-2 0-7 16,-5 0 1-16,-3 0 15 15,-10 0-15-15,2 9-1 16,-1-6 17-16,3-3-11 16,-2 0 22-16,-2 0-28 15,-28-10 0-15,-31 1 0 16,-30 0-1-16,-15-2 1 16,10 2-1-16,0 0 2 15,5-2-2-15,-29-5 1 0,-24-16-81 16,-21 5-67-16,-22-5-550 15</inkml:trace>
  <inkml:trace contextRef="#ctx0" brushRef="#br0" timeOffset="1784">3101 2393 1618 0,'0'0'339'16,"0"0"-205"-16,0 0 18 16,0 0 77-16,0 0-14 15,0 0-101-15,-74-111-27 16,30 83 7-16,-11 6-19 15,-14 4-5-15,-11 11 14 16,-12 7-39-16,-9 7 8 16,-10 33-18-16,6 25 1 15,1 18 12-15,14 23-37 16,21 15 20-16,34 7 4 0,32-2-22 16,3-1 22-1,59-16-34-15,19-19 5 0,26-19 12 16,17-21-17-16,10-25-2 15,3-19-22-15,-6-6-66 16,27-59-104-16,-38-1-402 16,-19-1-430-16</inkml:trace>
  <inkml:trace contextRef="#ctx0" brushRef="#br0" timeOffset="2025">3752 2337 2483 0,'0'0'369'0,"0"0"-240"0,0 0 101 16,7 180-22-16,-7-81-68 16,-3 16-67-16,-10 4-31 15,-5-1 5-15,1-10-37 16,7-11-10-16,2-18-18 15,5-20-85-15,-7-30-77 16,2-26-316-16,-1-3-417 0</inkml:trace>
  <inkml:trace contextRef="#ctx0" brushRef="#br0" timeOffset="2933">3173 2837 2165 0,'0'0'331'0,"0"0"-195"16,0 0 69-16,0 0 55 15,0 0-83-15,218 68-97 16,-132-68-32-16,4 0-48 16,3 0-10-16,-4-15-32 15,4-6-54-15,0-1 5 16,-7-3-53-16,-3-2-16 15,-7-8 71-15,-7 1 35 16,-4-4 37-16,-6-8 16 0,-3-5 1 16,-11-4-2-16,-11-4 2 15,-10 0 31-15,-13 7 68 16,-11-4 50-16,0 6-20 16,-24 13-3-16,-18 8-8 15,-2 17-25-15,-4 12-11 16,-2 0-22-16,2 22 26 15,3 28-50-15,4 21-9 16,7 19 1-16,7 12-26 16,9 14 5-16,4-3-7 15,7 0 0-15,4-7-7 16,3-13-26-16,0-12-9 16,0-23-9-16,0-15-18 15,0-20-5-15,0-20-20 16,0-3 28-16,6-27 33 0,22-33-28 15,7-15 7-15,13-5 12 16,3 3-21-16,2 4 33 16,-2 23 2-16,-6 21 28 15,-10 22 34-15,-4 7 15 16,-11 20 32-16,-2 34 12 16,-5 15-24-16,1 2 3 15,1 3-48-15,1-9-24 16,4-5 0-16,12-18-31 15,2-16-57-15,4-17 46 16,1-9-89-16,-2-15 16 16,-2-26 30-16,-5-8 29 0,-1-7 55 15,-10 9 1 1,-4 6 51-16,-9 20 67 0,-6 6 14 16,0 15-6-16,0 0-51 15,0 34-41-15,0 12 17 16,5 7-29-16,11 3-21 15,19-7-2-15,13-8-6 16,21-15 5-16,11-24-55 16,-2-2-15-16,-1-19 22 15,-11-22-28-15,-18-8 33 16,-15 3 44-16,-12 5 1 16,-10 10 66-16,-11 13 30 15,0 14-3-15,0 4-2 16,0 13-38-16,0 25-19 15,-6 12 23-15,1-1-36 0,5 0-18 16,0-8-3-16,0-12-64 16,8-9-41-16,34-20-166 15,-9 0-278-15,6-24-228 0</inkml:trace>
  <inkml:trace contextRef="#ctx0" brushRef="#br0" timeOffset="3160">5940 2965 2213 0,'0'0'480'0,"0"0"-271"16,0 0 89-16,0 0-64 0,-182 123-90 16,164-70-72-16,15 3-26 15,3-1-46-15,6-3 0 16,25-9-8-16,10-8-70 15,1-15-15-15,3-17-122 16,-1-6-262-16,-12-31-256 16,-12-3-1194-16</inkml:trace>
  <inkml:trace contextRef="#ctx0" brushRef="#br0" timeOffset="3355">5436 2474 2408 0,'0'0'282'0,"0"0"-200"0,0 0 124 15,0 0 9-15,179 127-76 16,-140-86-98-16,-19 5-41 16,-13 1-27-16,-7-1-109 15,-18-5-371-15,-9-22-287 0</inkml:trace>
  <inkml:trace contextRef="#ctx0" brushRef="#br0" timeOffset="3475">5774 2409 2426 0,'0'0'551'0,"0"0"-457"16,142-168-23-16,-70 92 31 16,39-21-102-16,-22 20-161 15,-14 10-1409-15</inkml:trace>
  <inkml:trace contextRef="#ctx0" brushRef="#br0" timeOffset="4741">7065 2927 1913 0,'0'0'350'0,"0"0"-257"0,0 0 44 15,0 0 56-15,0 0-81 16,0 0-48-16,248 75-32 16,-155-84-31-16,6-25 6 15,-4-11-7-15,-17-4-15 16,-22-1-1-16,-26-3-16 15,-23 8 32-15,-7-3 8 16,-31 12 5-16,-20 4 50 16,-18 11 18-16,-11 21-2 15,-3 0 14-15,-3 2-38 16,11 36 11-16,9 13 3 0,18 15-30 16,21 12-9-1,16 10-24-15,11 2-5 0,11-4-2 16,40-4-9-16,15-21-56 15,9-14-7-15,14-12-37 16,9-23 46-16,1-12-56 16,2-9-26-16,-5-39 56 15,-3-20-13-15,-10-12 39 16,-17-7 46-16,-18 10 18 16,-21 2 47-16,-16 25 32 15,-11 23 7-15,0 20 91 16,0 7-86-16,-21 34-49 15,4 22-3-15,-1 16-20 16,9 2 2-16,2-1-21 16,7-9 0-16,0-18-4 0,0-14 4 15,0-14-17-15,0-16-1 16,7-2-22-16,10-25 29 16,7-21-7-16,3-16-23 15,9 0-9-15,0 6 20 16,6 13 13-16,-4 18 16 15,1 16 2-15,-12 9 52 16,-6 16-29-16,-12 17-8 16,-9 16 21-16,0 1-28 15,0-3 5-15,-3-19 5 16,-10-9-11-16,-4-13 10 16,2-6-9-16,6-13-9 0,9-27 12 15,0-16-12-15,16-15-10 16,40-7 9-16,19 7-19 15,19 9 20-15,9 18 0 16,-2 31 20-16,-12 13 59 16,-17 41 45-16,-24 37 1 15,-20 19-13-15,-14 1-23 16,-14-4-14-16,0-17-45 16,0-24-21-16,0-29-9 15,0-24-93-15,32-36-111 16,2-30-468-16,4-5-1932 0</inkml:trace>
  <inkml:trace contextRef="#ctx0" brushRef="#br0" timeOffset="5404">10580 2607 1478 0,'0'0'318'16,"0"0"-144"-16,0 0 64 15,0 0 55-15,0 0-75 16,0 0-67-16,-197-46-12 16,136 46-63-16,-10 37 14 15,-1 25-23-15,4 18-13 16,13 17 19-16,14 4-47 16,20-1-4-16,21-3 6 15,0-10-28-15,48-22-1 16,32-12 0-16,19-18-15 15,26-33-16-15,9-2-81 16,46-59-161-16,-40-2-304 0,-26-5-363 16</inkml:trace>
  <inkml:trace contextRef="#ctx0" brushRef="#br0" timeOffset="6071">11218 2912 2241 0,'0'0'465'0,"0"0"-371"15,0 0 102 1,0 0-3-16,-176-13-50 0,134 13-53 16,6 15-63-16,0 21-1 15,12 3-22-15,7 14-2 16,14 2-1-16,3 0-1 15,3-4-55-15,29-4-37 16,5-19-75-16,7-13-73 16,1-15-37-16,0 0-22 15,-3-30 49-15,-4-17 114 16,-8 4 105-16,-12 2 31 16,-12 13 135-16,-6 17 128 15,0 6 12-15,0 5-107 16,0 14-29-16,0 16-61 0,0 8-45 15,0-1-16-15,8-10-17 16,20-11-21-16,5-14-36 16,6-2-37-16,5-13 40 15,-2-29-7-15,3-3 22 16,-7-10 18-16,-4 13 5 16,-5 7 16-16,-13 17 0 15,-5 18 29-15,-5 0 16 16,-6 25 27-16,0 18-15 15,0 7-28-15,0-4-28 16,0-5 0-16,0-14-1 16,0-11 1-16,0-16 2 15,0 0-2-15,0-11 5 0,0-27-6 16,0-9-10 0,0-5 9-16,12 1-5 0,12 11 6 15,3 12 0-15,11 19 1 16,7 9 11-16,6 0 35 15,5 37 53-15,-1 10-24 16,-4 6-22-16,-10-1-19 16,-13 1-2-16,-8-19-33 15,-8-6-21-15,-12-28-110 16,-4 0-230-16,-20 0-488 0</inkml:trace>
  <inkml:trace contextRef="#ctx0" brushRef="#br0" timeOffset="6291">10788 2623 2342 0,'0'0'353'0,"0"0"-245"15,0 0-35-15,0 0 100 16,200-155-32-16,-119 114-82 15,-1 1-35-15,-11 10-24 16,-18 10-57-16,-9-1-104 16,-18 12-354-16,-13 0-305 0</inkml:trace>
  <inkml:trace contextRef="#ctx0" brushRef="#br0" timeOffset="6401">11540 2214 2045 0,'0'0'304'0,"0"0"-230"0,0 0-74 16,254 15-14-16,-174-3-355 0</inkml:trace>
  <inkml:trace contextRef="#ctx0" brushRef="#br0" timeOffset="7520">13391 2795 2053 0,'0'0'704'0,"0"0"-610"16,0 0-82-16,0 0 149 15,0 0-14-15,0 0-81 16,0 0-15-16,149 27-32 15,-139 50-10-15,-10 10 12 16,0 3-12-16,0-3-8 16,-10-16-1-16,-11-12-33 15,4-21-3-15,4-22 6 16,-1-16 22-16,2-7 7 0,3-40-17 16,9-16 9-1,0-19 3-15,6-2-27 0,26-12 9 16,13 11 3-16,3 10 5 15,3 24 15-15,2 20 1 16,-2 29 0-16,-6 2 26 16,0 38 0-16,-7 28-1 15,-4 9-17-15,-7 8 1 16,-6 4 19-16,-4-8-20 16,-10-9-7-16,1-8-1 15,-8-15-17-15,0-16-20 16,0-11-35-16,6-18-30 15,12-2 20-15,12-25 7 16,18-27 8-16,15-24-51 16,14-14-5-16,9-13 17 0,4-11 16 15,-1-4 26-15,-7-3 54 16,-12 9 10-16,-19 16 59 16,-23 15 70-16,-17 16 42 15,-11 18 18-15,0 10-15 16,-35 15-55-16,-4 11 4 15,-2 11-27-15,1 0-17 16,-2 36-10-16,4 24-45 16,7 21 14-16,2 11-26 15,9 10-5-15,-1 10 6 16,5 4-12-16,5-5 0 16,1-8-1-16,2-10-15 0,5-16-12 15,3-24-32-15,0-19-8 16,0-27-5-16,29-7 39 15,4-19 20-15,12-31 12 16,6-11-13-16,5-12 13 16,7 12-9-16,-9 14 9 15,-6 17 1-15,-3 20 0 16,-10 10 42-16,-5 19 28 16,-4 33 1-16,-7 10-23 15,-1 10-33-15,-4-1 1 16,-1-9 2-16,1-15-18 15,1-16-18-15,6-12-23 16,-1-19-68-16,4 0 30 16,7-47-7-16,-4-3 1 15,5-18 35-15,-5 3 20 0,-6 4 30 16,-6 13 6-16,-6 11 12 16,-6 18 53-16,1 19 25 15,-4 0-35-15,0 31-12 16,0 28-5-16,0 3-5 15,0 7-7-15,17-1-31 16,18-6-2-16,13-9-10 16,7-19 11-16,7-15-15 15,-3-19-11-15,-4-7 8 16,-14-37 17-16,-9-11 1 16,-22-13 23-16,-10-7 28 15,-3-2-6-15,-42 8-2 16,-14 10-20-16,-10 16-23 0,0 8-26 15,-6 8-145-15,16 5-324 16,14 7-503-16</inkml:trace>
  <inkml:trace contextRef="#ctx0" brushRef="#br0" timeOffset="7702">15368 2564 2268 0,'0'0'384'0,"0"0"-141"16,0 0 46-16,0 0-55 16,205 7-74-16,-189 29-98 0,-12 10-62 15,-4 7-20 1,-49 16-184-16,-6-16-531 16,7-12-1012-16</inkml:trace>
  <inkml:trace contextRef="#ctx0" brushRef="#br0" timeOffset="7814">16179 2159 2930 0,'203'-157'457'15,"50"-50"-457"-15,-26 10-153 16,-44 16-1375-16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4:22.078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336 208 2649 0,'0'0'298'16,"0"0"-187"-16,0 0 70 15,-227 116-61-15,171-54-5 16,19-1-55-16,23 4-51 15,14-3-6-15,27-3-3 16,35-15-51-16,18-17-49 16,10-20-39-16,0-7 38 0,-12-25-93 15,-22-28 52-15,-29-9 107 16,-27-9 35-16,0-7 87 16,-45 4-6-16,-14 6 4 15,2 19 35-15,9 14 28 16,16 24-75-16,28 11-65 15,4 14-8-15,48 27-2 16,29 5-26-16,19-4-50 16,11-4-4-16,7-18-1 15,-7-18 4-15,-14-2-72 16,-24-22 66-16,-24-20 36 16,-28-12 49-16,-17-8 71 0,0-3 107 15,-32 5-22 1,-13 13 9-16,-3 17-20 0,4 24-66 15,10 6-5-15,13 36-45 16,13 67-28-16,8 56 24 16,35 58-18-16,28 29 2 15,9-5-1-15,0-16-2 16,-10-37-7-16,-14-36 1 16,-16-40 0-16,-16-40-5 15,-16-33 6-15,0 0-1 16,-19-11 23-16,-37-7-22 15,-19-21 9-15,-20 0-2 16,-7-33-8-16,1-31 2 0,15-15 3 16,20-21-4-1,29-13-2-15,37-1-72 0,48-34-73 16,31 31-404-16,18 19-625 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4:22.620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0 1353 1925 0,'0'0'230'0,"0"0"-227"15,0 0-3-15,231 0 49 0,-124-7-21 16,10-24 0-16,1-13-10 16,-19-8-18-16,-22-10-17 15,-32-8-23-15,-35-1 40 16,-10 2 96-16,-39 8 36 15,-26 14 0-15,-14 19 95 16,-10 26-58-16,-9 2-57 16,8 52-37-16,15 25-5 15,19 21 26-15,29 10-54 16,27-2-5-16,32-13-37 16,46-16-3-16,36-18-77 15,25-21-133-15,64-36-305 16,-30-2 35-16,-29-2-547 0</inkml:trace>
  <inkml:trace contextRef="#ctx0" brushRef="#br0" timeOffset="279">1455 973 2199 0,'0'0'384'0,"0"0"-187"16,0 0 103-16,-183-100-76 15,118 95-118-15,7 5-22 16,13 2-63-16,21 36-21 15,16 15-6-15,8 9-17 16,39 13 23-16,30-2-51 16,14-1-12-16,16-3 25 0,-1-10 7 15,-17-6 25 1,-15-7 5-16,-31-8 1 16,-32-11-9-16,-3-2-5 0,-51-7 14 15,-22-6 27-15,-9-12-27 16,2 0 0-16,11-18-101 15,31-68-392-15,17 5-254 16,21-12-1116-16</inkml:trace>
  <inkml:trace contextRef="#ctx0" brushRef="#br0" timeOffset="466">2042 262 2225 0,'0'0'305'15,"0"0"-229"-15,0 0 203 0,10 258-47 16,-10-129-61-16,0 14-44 16,0 2-69-16,0-9-43 15,0-15-15-15,0-18-69 16,0-20-163-16,0-30-411 16,-7-26-389-16</inkml:trace>
  <inkml:trace contextRef="#ctx0" brushRef="#br0" timeOffset="670">1746 749 1993 0,'0'0'264'0,"0"0"-46"16,216 0-5-16,-109 0-86 0,4 0 0 15,-10 28-17-15,-15 13-21 16,-20 14 2-16,-26 10-5 15,-15 11-52-15,-21 3-34 16,-4 25-36-16,-12-23-456 16,-8-19-447-16</inkml:trace>
  <inkml:trace contextRef="#ctx0" brushRef="#br0" timeOffset="813">2439 654 2234 0,'0'0'313'0,"0"0"-249"0,0 0-64 16,0 0-137-1,0 0-385-15,0 0-1330 0</inkml:trace>
  <inkml:trace contextRef="#ctx0" brushRef="#br0" timeOffset="1265">2828 947 1709 0,'0'0'227'16,"0"0"55"-16,0 0-61 16,80 179-103-16,-59-134-25 15,-7-10-59-15,-4-11-34 16,-4-17-19-16,-6-7 13 16,0-7-24-16,0-33-40 0,0-18 43 15,0-10-25-15,5-7-9 16,22 5-60-16,12 6 51 15,1 18 32-15,1 20 25 16,1 25 13-16,-4 1 71 16,-11 42 71-16,-3 24-22 15,-6 8-19-15,-11 9-22 16,-4-2-22-16,-3-12-47 16,0-16-10-16,0-18 0 15,0-26-10-15,0-9 9 16,0-7 1-16,0-34-18 15,0-15 10-15,29-12-5 0,15-3-5 16,17 0 18-16,13 10-1 16,1 12-18-16,5 18 18 15,-8 26 2-15,-3 5 64 16,-13 25 18-16,-11 30 65 16,-21 13 26-16,-12 7-87 15,-7 3-48-15,-5-4-39 16,0-9-83-16,7 4-113 15,5-20-398-15,3-21-346 16</inkml:trace>
  <inkml:trace contextRef="#ctx0" brushRef="#br0" timeOffset="1837">4472 989 1796 0,'0'0'644'15,"0"0"-436"-15,0 0 165 16,0 0-105-16,-215-75-123 16,140 75-73-16,1 5-33 15,17 31 14-15,15 11-53 16,24 8-2-16,18 4-8 16,7-4-23-16,41-5-39 15,17-15-35-15,9-20-50 16,-2-15 48-16,-6 0-24 15,-15-19 42-15,-13-5 70 16,-17 2 21-16,-11 10 53 16,-5 8 85-16,-5 4-11 0,3 0-44 15,6 26-83 1,15 8 6-16,12 3-12 0,12 0-26 16,11-8-50-16,6-15-56 15,-4-14-61-15,-2 0-14 16,-7-18-76-16,-11-33 55 15,-6-19 78-15,-7-26-69 16,-8-49-42-16,-10-56 89 16,-10-44 158-16,0 18 20 15,0 55 164-15,0 69 84 16,0 64 58-16,0 21 250 16,0 18-207-16,0 0-144 0,0 60-90 15,0 35 60 1,0 44-58-16,0 0-34 15,0 6-2-15,0 8-27 0,0-27-3 16,0 11-39-16,21-9-11 16,8-23-2-16,1-20-46 15,-6-26-73-15,-6-27-126 16,-18-32-321-16,0-2-163 16,-11-38-1203-16</inkml:trace>
  <inkml:trace contextRef="#ctx0" brushRef="#br0" timeOffset="1969">4750 640 2397 0,'0'0'282'15,"0"0"-157"-15,0 0 89 0,182 0-138 16,-36 9-76-16,-21 5-236 16,-11-5-625-16</inkml:trace>
  <inkml:trace contextRef="#ctx0" brushRef="#br0" timeOffset="2288">5565 1014 2557 0,'0'0'76'15,"0"0"-40"-15,0 0 46 16,220 0 10-16,-136-7-7 0,5-13-55 15,-2-15-3-15,-15-9-13 16,-21-9-13-16,-19-10 25 16,-32-4-17-16,-5 5 31 15,-52 12-21-15,-23 22 86 16,-20 28 8-16,-10 16-15 16,3 52 1-16,11 28 30 15,25 19 14-15,34 3-20 16,37 0-72-16,21-13-36 15,106-14-15-15,93-36-15 16,96-55-75-16,-31-24-270 16,-39-51-2728-16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4:26.545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317 222 1938 0,'0'0'299'0,"0"0"-159"15,0 0 31-15,0 0 2 16,0 0-39-16,0 0-80 15,0 0-54-15,42-55 6 0,20 64 18 16,10 17-15-16,18 3 17 16,4-5-25-1,2-2 1-15,-9-9-2 0,-12-4 0 16,-22-6 18-16,-20-1-18 16,-22-2 0-16,-11 4 88 15,-4 1 32-15,-36 8-42 16,-20 12-66-16,-12 12-4 15,-11 20 10-15,3 13-17 16,5 15 5-16,6 5 14 16,13 2-20-16,11-2-1 15,8-2 0-15,5-9 1 16,5-12-3-16,10-11 3 0,7-16-1 16,7-9-11-1,3-6 22-15,0-10-16 0,0-2 6 16,27-7 0-16,7-3 9 15,18-3-9-15,6 0-44 16,16-3-25-16,22-25-163 16,-16 4-389-16,-19 1-380 0</inkml:trace>
  <inkml:trace contextRef="#ctx0" brushRef="#br0" timeOffset="196">0 816 2531 0,'0'0'233'0,"0"0"-208"0,0 0 72 16,0 0-7-16,269 35-44 15,-96-29-46-15,-21 0-109 16,-18-3-572-16</inkml:trace>
  <inkml:trace contextRef="#ctx0" brushRef="#br0" timeOffset="738">1866 1214 2162 0,'0'0'501'16,"0"0"-400"-16,0 0 86 15,0 0 39-15,0 0-123 16,0 0-40-16,0 0-38 16,-78 90-25-16,33-31 27 0,-8 9-27 15,-4-3 0-15,1-10 20 16,4-4-19-16,1-16 0 16,5-14 5-16,6-12-5 15,4-9 7-15,9 0 1 16,3-21-9-16,13-19 0 15,8-15-25-15,3-6-5 16,0-4 10-16,27 3 5 16,8 7 6-16,4 11 9 15,-6 17 0-15,6 10 9 16,-6 17 1-16,3 0-1 16,2 38 11-16,-1 14-8 15,4 16 31-15,-2 8-23 16,-1-6-19-16,-1-4 23 0,5-17-24 15,-4-9-37 1,7-5-101-16,-10-13-328 0,-11-11-386 0</inkml:trace>
  <inkml:trace contextRef="#ctx0" brushRef="#br0" timeOffset="957">1053 1902 2522 0,'0'0'343'15,"0"0"-264"-15,0 0-52 16,0 0 66-16,0 0 55 16,0 0-70-16,251 33-43 0,-137-27-35 15,14-1-5-15,51-1-145 16,-35-1-605-16,-19-3-1198 0</inkml:trace>
  <inkml:trace contextRef="#ctx0" brushRef="#br0" timeOffset="1299">1280 2316 2342 0,'0'0'283'16,"0"0"-189"-16,0 0 9 15,0 0-6-15,0 0 11 16,177-81-36-16,-99 69-17 16,2 12-29-16,-14 0 10 15,-15 3 27-15,-27 31-39 16,-24 13-3-16,-3 15 61 15,-49 6-28-15,-13 4-6 16,-1-7 6-16,10-15-15 16,19-19 40-16,23-16-64 15,14-6-15-15,18-4-13 16,44-5-10-16,31 0-55 0,100-17-172 16,-21-15-534-16,-3-4-1593 15</inkml:trace>
  <inkml:trace contextRef="#ctx0" brushRef="#br0" timeOffset="2276">3295 317 1360 0,'0'0'636'16,"0"0"-501"-16,0 0 70 0,0 0 33 15,0 0-103-15,0 0-42 16,0 0-38-16,124-152-7 15,-65 152 10-15,0 0-37 16,-8 24-9-16,-3 20 9 16,-13 13-20-16,-19 7 14 15,-11 7-8-15,-5 4 2 16,-14-7 10-16,-28-8-17 16,-6-15 5-16,-11-10 5 0,-2-14-6 15,-4-12-6 1,-9-9 0-16,5 0 0 15,7-33 14-15,7-16-5 0,10-21-8 16,13-7-2-16,16-10-22 16,16 0 11-16,0 7-1 15,37 12 13-15,13 14 16 16,11 17-5-16,12 10 19 16,6 10 40-16,10 6-34 15,12 4-6-15,10 1-15 16,5 2-9-16,-2 1 11 15,-4 1-17-15,-17 2 1 16,-16 0 10-16,-19 0-11 0,-12 5 0 16,-6 8 0-1,2 2-20-15,31-2-118 0,-12 0-203 16,-5-6-478-16</inkml:trace>
  <inkml:trace contextRef="#ctx0" brushRef="#br0" timeOffset="2638">2666 1192 2148 0,'0'0'252'16,"0"0"-169"-16,0 0 140 15,0 0 22-15,200 0-82 16,-89 0-18-16,41-3-66 16,51-3-14-16,53-1 28 15,19 2-35-15,-4-2-28 16,-31 5 1-16,-64 2-30 15,-37 0 18-15,-46 0-19 16,-18 0-32-16,-1 5-2 16,-9 11-64-16,-16 25-110 0,-29-5-167 15,-20-8-528-15</inkml:trace>
  <inkml:trace contextRef="#ctx0" brushRef="#br0" timeOffset="3092">3295 1670 2576 0,'0'0'246'0,"0"0"-230"16,0 0 65-16,0 0 36 15,103 177-14 1,-62-71 14-16,1 12-32 0,0 11-30 16,-1 4-23-16,1-16-22 15,-1-16 21-15,-7-23-31 16,-7-23 0-16,-6-33 5 16,-13-16 1-16,-5-6 10 15,-3-28 11-15,0-39-25 16,0-23 22-16,0-24-24 15,0-20-3-15,0-33-11 16,3 14 26-16,15 5-12 0,6 16 0 16,6 50 1-1,9 9 24-15,6 36-25 0,9 22 0 16,16 15 33-16,12 0-22 16,19 22-10-16,13 8-1 15,-1-3 1-15,-2 6-2 16,-15-6-100-16,-16 23-151 15,-24-7-378-15,-32-2-516 0</inkml:trace>
  <inkml:trace contextRef="#ctx0" brushRef="#br0" timeOffset="3483">4296 2118 447 0,'0'0'1974'0,"0"0"-1772"16,0 0-142-16,0 0 156 16,0 0-41-16,0 210-76 15,3-146-14-15,3-6-7 16,2-9-57-16,-5-10-11 16,1-19-10-16,-1-10 2 15,0-10 20-15,5 0 5 16,2-37 17-16,7-20-28 15,10-12-16-15,9-8 0 16,15 0 0-16,3 4 0 16,12 13-9-16,-4 16 17 15,-3 24-8-15,-11 20 25 16,-9 23-2-16,-12 43 19 16,-3 14 33-16,-6 16-20 0,-4-1-7 15,-1-6-18-15,1-18-4 16,7-25-16-16,9-20-10 15,9-26-97-15,47-38-82 16,-10-28-554-16,-8-11-1862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4:44.432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48 408 1737 0,'0'0'305'16,"0"0"-96"-16,0 0-28 0,0 0 0 16,0 0-45-16,0 0-54 15,0 78 69-15,0 0-44 16,0 17-27-16,0 11-1 16,-6 4-28-16,-1-12-2 15,4-8-32-15,-2-9-8 16,-1-12 19-16,3-14-28 15,-4-10 0-15,-1-18 10 16,5-9-9-16,3-9-1 16,0-9 0-16,0 0 0 15,0-15-12-15,0-38 0 16,0-31-49-16,15-46 44 16,2-53-23-16,-4 6 14 15,-2 16-14-15,-11 24 26 16,0 38-2-16,0 2 32 0,7 8-5 15,2 27 61-15,2 21-32 16,4 21 8-16,1 15-26 16,8 1-22-16,11 4 43 15,13 0-42-15,11 0-1 16,10 0 30-16,10 4-30 16,7 1 18-16,8-1-18 15,6-4 1-15,4 0 8 16,6 0-9-16,-8 0 0 15,-1-4 0-15,-17-5-21 16,-19 2-3-16,-20 2-62 16,-21 5-99-16,-24 0-275 15,-14 9-363-15,-25 14-978 0</inkml:trace>
  <inkml:trace contextRef="#ctx0" brushRef="#br0" timeOffset="234">200 734 2150 0,'0'0'303'0,"0"0"-194"16,0 0 26-16,0 0 64 15,0 0-17-15,194 0-50 16,-98-2-46-16,8-7-24 15,3 0-51-15,4 2-11 16,-12 7-43-16,14 0-209 0,-26 0-497 16,-28 11-1436-16</inkml:trace>
  <inkml:trace contextRef="#ctx0" brushRef="#br0" timeOffset="591">135 1253 2189 0,'0'0'305'16,"0"0"-119"-16,0 0 56 15,0 0-103-15,0 0-42 16,0 0-56-16,0 0-14 16,190 28 31-16,-73-19-38 15,21-4-8-15,7-5 10 16,4 0-22-16,-5 0-13 15,-6 0-13-15,17 9-158 0,-37 0-289 16,-28 0-450-16</inkml:trace>
  <inkml:trace contextRef="#ctx0" brushRef="#br0" timeOffset="946">1716 697 2309 0,'0'0'269'0,"0"0"-210"15,0 0 68-15,0 0 64 16,37 218-77-16,-26-145-41 0,-2 6-46 16,3-5-26-1,-3-9 17-15,-2-9-18 0,-3-14-23 16,-4-20 11-16,0-11-27 15,0-11 39-15,0 0 6 16,0-33-4-16,0-22 5 16,0-14-7-16,0-4 0 15,0-9 22-15,13 9-13 16,14 8 23-16,12 14-16 16,14 13-10-16,1 12 19 15,9 10-25-15,5 13-1 16,22 3-116-16,-15 28-365 15,-12 2-250-15</inkml:trace>
  <inkml:trace contextRef="#ctx0" brushRef="#br0" timeOffset="1319">2623 862 1886 0,'0'0'656'16,"0"0"-569"-16,0 0 10 16,0 0 62-16,0 0 23 15,-11 171-85-15,11-97-43 16,0-1-37-16,3 6-17 16,15-12 0-16,-1-8-3 15,-7-14-35-15,1-17 8 16,-8-19-16-16,-3-9 46 0,0-11 0 15,0-33 6-15,0-19 1 16,0-11-6-16,-6-10 11 16,1-4 45-16,5 9-25 15,0 7-10-15,15 13 8 16,20 9-15-16,13 16-3 16,6 9-12-16,15 10 0 15,8 9-2-15,6 6-100 16,23 2-205-16,-20 24-320 15,-17 3-335-15</inkml:trace>
  <inkml:trace contextRef="#ctx0" brushRef="#br0" timeOffset="1912">3591 880 1950 0,'0'0'384'16,"0"0"-170"-16,0 0 33 15,0 0-28-15,0 0-71 16,-176 81-51-16,152-35-22 16,15 8-63-16,9 1-3 15,0-2-9-15,17 0-11 16,28-7-5-16,13-15-35 16,11-13-22-16,7-18-25 15,-7-3-11-15,-6-40 7 0,-27-15 25 16,-18-14 75-1,-18-8 2-15,-13-4 60 0,-40 5 3 16,-9 12 22-16,-7 14-13 16,0 18-6-16,7 21 19 15,14 8-22-15,14 6-32 16,20 0-31-16,14 9-6 16,6 12-29-16,44 4 2 15,11-3 4-15,16-8 16 16,9-1-25-16,0-6 20 15,-7-1 2-15,-10 3 16 16,-16 1-6-16,-17 6 6 16,-12 5 0-16,-9 10 3 0,-9 12-2 15,-6 8 42 1,0 1-19-16,0 0-24 0,0-8 2 16,0-10-2-16,0-15 0 15,0-15 15-15,0-4-14 16,0-23 35-16,0-33-36 15,0-18 7-15,0-16 13 16,3-9-11-16,12 2 16 16,2 10 8-16,1 15-12 15,3 23 19-15,3 18-8 16,3 19-22-16,7 12-10 16,42 19-12-16,-7 21-157 15,0-3-679-15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5:07.730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108 574 1659 0,'0'0'291'16,"0"0"-142"-16,0 0 68 15,0 0 46-15,0 0-47 16,0 0-70-16,-44-33-51 16,44 60-67-16,0 25 35 0,0 30 3 15,0 20-12 1,0 13-11-16,-8 7-42 0,-2-5 0 15,4-8 5-15,-2-16 0 16,1-16-3-16,7-22-3 16,0-20-13-16,0-22-10 15,0-13-28-15,0-13 3 16,0-44 9-16,0-35-7 16,0-48 45-16,-3 1-18 15,-3-13 19-15,-6 2 20 16,9 37-19-16,3 7 32 15,0 31 15-15,0 33-6 16,7 28 24-16,28 14-36 0,19 34 2 16,15 37 36-16,11 29-38 15,10 14-14-15,-1 18-2 16,1 0-13-16,-7-4 4 16,-5-12-5-16,-7-24 0 15,-17-21-2-15,-12-25-13 16,-12-23 8-16,-12-23-11 15,-4-9 18-15,-4-51 13 16,-4-49-13-16,-6-52 10 16,0-47 25-16,-12 6-35 15,-12 41 0-15,3 53 0 16,14 46-1-16,2 15-35 16,5 15-91-16,12 32-219 15,21 7-432-15,-1 34-363 0</inkml:trace>
  <inkml:trace contextRef="#ctx0" brushRef="#br0" timeOffset="620">1118 1220 1892 0,'0'0'223'0,"0"0"-178"15,0 0-24-15,194 0-21 16,-114 0 0-16,-2-3 2 16,2-15-2-16,-14-7-24 0,-15-10-18 15,-27-1-52 1,-24-12 53-16,0 5 41 0,-38 2 101 16,-17 10 91-16,-14 12 18 15,-3 19-21-15,-4 0 7 16,4 32-63-16,12 27-20 15,16 13-30-15,23 5-35 16,21 4-2-16,11-10-46 16,43-9-8-16,23-18-26 15,13-23-92-15,6-21-61 16,8 0-89-16,-2-43-100 16,-7-12 150-16,-14-13 164 15,-18 2 50-15,-25 10 12 0,-17 12 149 16,-15 22 144-1,-6 16 8-15,0 6-68 0,-6 23-94 16,-8 26-109-16,7 16-5 16,7 3 10-16,0-4-31 15,18-7-4-15,23-19-58 16,14-23-41-16,10-15 75 16,-2-9-75-16,-6-40-10 15,-7-10 62-15,-13-9 8 16,-8-3 39-16,-13 16 55 15,-8 12 55-15,-5 18 60 16,-3 22-5-16,0 3-58 16,0 22-31-16,-3 27-66 15,-5 17 1-15,4 5-11 16,4-2-8-16,0-13-46 0,0-10-166 16,12-19-306-16,4-11-120 15,-5-16-1054-15</inkml:trace>
  <inkml:trace contextRef="#ctx0" brushRef="#br0" timeOffset="936">1201 609 2165 0,'0'0'218'0,"0"0"-196"15,0 0 5-15,266-148 4 16,-170 106 28-16,-10 11 1 0,-17 18-60 16,-19 13-78-16,-20 6-91 15,-15 29 13-15,-9 5-41 16,-3-3-158-16,1-12-301 16,4-16 240-16,-2-9 416 15,4-18 429-15,4-26 120 16,7-13-223-16,3-6 179 15,6-9-270-15,12 0-65 16,3 4-83-16,28 6-87 16,-15 17-185-16,-2 19-498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5:12.185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7 657 1719 0,'0'0'398'0,"0"0"-252"16,0 0-1-16,0 0 96 0,0 217-56 16,0-116-50-1,0 4-37-15,0-5-38 0,0-16-31 16,0-13 15-16,0-25-44 15,0-17 0-15,0-20 12 16,0-9 0-16,0-16 5 16,0-36-17-16,0-23 0 15,0-19-5-15,0-15 5 16,0-15 0-16,0 0 2 16,0-1 6-16,7 18-5 15,7 19 28-15,5 26 2 16,10 24 52-16,16 19-68 15,9 11-7-15,12 8 16 16,14 0-26-16,1 0-10 16,0 9-113-16,-9 9-79 0,-7 17-254 15,-20-3-188-15,-21-1-1259 16</inkml:trace>
  <inkml:trace contextRef="#ctx0" brushRef="#br0" timeOffset="183">127 925 2163 0,'0'0'350'0,"0"0"-255"16,0 0 178-16,0 0-89 16,194 0-85-16,-84 0-80 0,7 0-19 15,14 0-142-15,-27 6-513 16,-35 12-787-16</inkml:trace>
  <inkml:trace contextRef="#ctx0" brushRef="#br0" timeOffset="379">47 1452 2397 0,'0'0'383'0,"0"0"-266"15,0 0 71-15,0 0-6 16,232 22-103-16,-128-22-66 16,7 0-13-16,2 0-82 15,31-3-276-15,-30-3-379 0,-28-4-1312 0</inkml:trace>
  <inkml:trace contextRef="#ctx0" brushRef="#br0" timeOffset="668">1135 902 2092 0,'0'0'294'0,"0"0"-178"16,0 0 106-16,7 216-43 16,-7-136-101-16,3-2-30 15,-3-8-48-15,3-17 0 16,0-21 0-16,-3-20-35 0,0-12 10 15,0-17-11 1,4-31 16-16,0-21 20 0,9-15 12 16,5-7 5-16,6 5 11 15,11 6-27-15,7 12-1 16,6 20 0-16,6 18-10 16,5 24 10-16,17 9-79 15,-11 30-157-15,-17 6-422 0</inkml:trace>
  <inkml:trace contextRef="#ctx0" brushRef="#br0" timeOffset="986">1787 920 1637 0,'0'0'728'15,"0"0"-634"-15,0 0-20 16,0 0 48-16,-18 192-47 15,18-128-50-15,18 4-8 16,6-12-17-16,-3-5 0 16,-7-21 0-16,-4-17-68 15,-7-13 1-15,-3-7 39 16,0-36 19-16,0-16 9 16,0-10 28-16,0-5 20 15,0 3 31-15,0 2-24 16,14 10 10-16,17 9-37 15,10 16-18-15,7 9-10 0,5 16-1 16,1 9-92-16,23 6-121 16,-16 22-325-16,-8 6-203 0</inkml:trace>
  <inkml:trace contextRef="#ctx0" brushRef="#br0" timeOffset="1542">2497 920 1835 0,'0'0'496'0,"0"0"-322"16,0 0 69-16,0 0-69 15,0 0-67-15,-140 181-48 16,140-115-20-16,0-4-25 0,36-6-8 16,17-13-6-16,-2-16-39 15,5-18-64-15,-8-9 13 16,-11-20 9-16,-13-27 13 15,-13-15 48-15,-11-6 20 16,-3-7 30-16,-38 7-6 16,-7 6 18-16,-8 16 31 15,4 14-28-15,14 17-18 16,20 11-23-16,18 4 4 16,5 0-16-16,40 4-19 15,13 5-52-15,7-3 25 16,1-3-4-16,-4 3 30 15,-11 1 13-15,-9 4 15 16,-10 12 21-16,-16 9 11 0,-2 7 18 16,-7 13 5-16,1 5-28 15,-2 5-8-15,1 0-4 16,1-9-9-16,-2-9 2 16,0-19-8-16,-6-16 0 15,0-9 1-15,0-9 13 16,-12-32-14-16,-14-18 1 15,7-12-1-15,-2-6 62 16,10-2-22-16,11 5 30 16,0 8 25-16,14 14-37 15,23 14-21-15,16 17-10 16,9 13-12-16,7 8-15 0,3 0-21 16,39 39-166-16,-22 0-508 15,-9 0-1619-15</inkml:trace>
  <inkml:trace contextRef="#ctx0" brushRef="#br0" timeOffset="1954">5058 244 1891 0,'0'0'557'15,"0"0"-436"-15,0 0 120 16,-194 60 6-16,77-14-54 15,-11 9-105-15,0 5-40 16,12-1 6-16,23 0-43 16,27-11 11-16,37 0-22 15,29-7 6-15,0-5 17 16,45 2-22-16,18-3 13 16,5 1 3-16,12 1-17 0,-4 4 0 15,-8 0-2 1,-2 2-38-16,-13 1-34 0,-23 8-125 15,-15-8-468-15,-15-13-1063 16</inkml:trace>
  <inkml:trace contextRef="#ctx0" brushRef="#br0" timeOffset="2122">4157 1278 2744 0,'0'0'457'0,"0"0"-351"0,0 0 54 16,0 0-56 0,203 86-104-16,-89-51-18 0,-17-3-232 15,-12-8-730-15</inkml:trace>
  <inkml:trace contextRef="#ctx0" brushRef="#br0" timeOffset="2803">6041 148 1962 0,'0'0'507'0,"0"0"-412"15,0 0 63-15,0 158 97 16,0-47-71-16,0 21-62 16,0 2-52-16,0-7-34 15,0-12-11-15,0-19-23 16,0-22 11-16,0-21-13 15,0-21 0-15,0-23 0 16,0-9 2-16,-4-4-4 16,1-39-28-16,-2-19 11 15,5-22 18-15,0-14-26 16,0-18 24-16,0-11 3 16,0-10 0-16,-3 0 0 0,-3 9 0 15,6 23 7-15,0 27 50 16,0 32-46-1,21 24-5-15,23 19 16 0,19 3-4 16,15 0 0-16,12 16-3 16,11 3-14-16,3-5 11 15,-2-5-12-15,-4-2 0 16,-12-7-9-16,-11 0 2 16,-15 0-32-16,-16 0-56 15,-20 4-122-15,-14 11-266 16,-10 0-274-16</inkml:trace>
  <inkml:trace contextRef="#ctx0" brushRef="#br0" timeOffset="3021">6178 638 2104 0,'0'0'330'16,"0"0"-247"-16,0 0 206 15,0 0-19-15,0 0-82 16,232 19-87-16,-139-19-53 16,6 0-21-16,-1 0-27 15,-17 7-21-15,-10 2-60 16,-13 31-216-16,-17-1-69 16,-23 0-327-16</inkml:trace>
  <inkml:trace contextRef="#ctx0" brushRef="#br0" timeOffset="3227">5961 1294 1311 0,'0'0'1289'0,"0"0"-1085"16,0 0 10-16,0 0 95 15,179 0-133-15,-72-9-90 16,15 0-8-16,9 2-56 15,0 7-22-15,-1 0-48 16,15 7-84-16,-31 17-447 16,-28 1-1697-16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7:14.34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144 0 758 0,'0'0'1145'0,"0"0"-975"16,0 0-75-16,0 0 136 15,0 0-53-15,0 0-24 16,42 187-47-16,-34-88-49 16,-2 6 26-16,0-2-60 15,-2-7-15-15,4-9 30 16,-2-13-39-16,4-15-32 0,1-9-101 16,-2-10-181-16,-1-11-269 15,-8-14-630-15</inkml:trace>
  <inkml:trace contextRef="#ctx0" brushRef="#br0" timeOffset="279">0 574 1607 0,'0'0'255'15,"0"0"-211"-15,0 0 60 16,0 0 61-16,0 0-89 15,189 0-30-15,-127 6-9 0,4 10-6 16,-4 3 50 0,-11 6-32-16,-3 5-20 0,-16 4 46 15,-8 7-43-15,-9 0 15 16,-12 2-19-16,-3-3-28 16,0-6 11-16,0 1-11 15,0-7-131-15,0-3-31 16,6-14-194-16,1-4-45 15,-2-7-1114-15</inkml:trace>
  <inkml:trace contextRef="#ctx0" brushRef="#br0" timeOffset="417">562 335 1706 0,'0'0'338'0,"0"0"-221"16,0 0-28-1,0 0-89-15,0 0-134 0,0 0-172 16,0 0-1318-16</inkml:trace>
  <inkml:trace contextRef="#ctx0" brushRef="#br0" timeOffset="778">839 590 1194 0,'0'0'348'16,"0"0"-131"-16,0 0-28 0,0 0 31 16,3 169-96-16,-3-127-20 15,0-5-69 1,0-8-20-16,0-14 27 0,0-9-42 16,0-6-24-16,0 0 2 15,0-28-82-15,0-10 35 16,0-7-4-16,13-9 11 15,15 8 55-15,9 2-6 16,5 10 11-16,3 13 2 16,-1 10 12-16,1 11 74 15,-6 0 27-15,-9 32 15 16,-1 11 39-16,-13 14-60 16,1 4 24-16,-5 1-44 0,-9-6-66 15,0-10-12-15,-3-4-9 16,18 1-122-16,-6-12-151 15,9-10-370-15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5:20.317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483 5 2123 0,'0'0'356'0,"0"0"-256"15,0 0 4-15,0 0 62 0,0 0-87 16,-14 208-24-16,1-89-10 16,2 14-18-16,1 6-5 15,-1 2-22-15,2-11 6 16,1-9 9-16,1-19-15 16,7-25 0-16,0-30-1 15,3-28-7-15,33-19-22 16,12-13-35-16,17-42-39 15,18-22 12-15,17-20-27 16,13-18 7-16,9-9-34 16,9-10-31-16,-4 1 50 15,-12 5 62-15,-22 16 65 16,-25 23 64-16,-29 24 17 16,-26 21 38-16,-13 16 124 15,-7 12-24-15,-31 7-16 0,-13 9-79 16,-9 0-40-16,-2 7 2 15,1 20-37-15,2 17-31 16,5 11 15-16,4 11-32 16,13 12-1-16,2 13-6 15,11 4 6-15,0 8 13 16,6-2-13-16,4-1-24 16,4-3 17-16,7-11-32 15,3-10-4-15,0-18-13 16,0-8-7-16,0-20 32 15,3-7-59-15,15-19-19 16,6-4 30-16,9-9-41 0,9-33 28 16,14-11 31-16,2-7 30 15,4 1 20-15,1 10 14 16,-15 14-3-16,-10 24 70 16,-11 11 18-16,-9 11 0 15,-9 40 37-15,-4 11-53 16,-2 12 16-16,1-2-58 15,5-4 14-15,9-15 55 16,9-16-98-16,5-19-1 16,6-18-36-16,2 0-60 15,2-27 60-15,-4-26-53 16,-7-6-34-16,-7-3 123 16,-13 9 26-16,-11 11 95 0,0 16 19 15,0 13-14 1,0 13 21-16,0 0-75 0,0 13-54 15,0 22 12-15,0 11-29 16,0 1-2-16,0-1-36 16,10-6-107-16,7-9-155 15,10-13-296-15,2-8-309 16,-8-10-567-16</inkml:trace>
  <inkml:trace contextRef="#ctx0" brushRef="#br0" timeOffset="108">1746 599 1850 0,'0'0'0'0,"0"0"-233"15,0 0-1326-15</inkml:trace>
  <inkml:trace contextRef="#ctx0" brushRef="#br0" timeOffset="242">1860 201 2123 0,'0'0'522'16,"0"0"-481"-16,0 0-9 16,0 0 15-16,221 15-47 15,-138 15-123-15,-18 5-668 0</inkml:trace>
  <inkml:trace contextRef="#ctx0" brushRef="#br0" timeOffset="445">0 617 2986 0,'0'0'173'16,"0"0"-173"-16,186-13-197 15,-41 4 74-15,11-7-430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5:08.980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624 444 2536 0,'0'0'316'0,"0"0"-250"16,0 0 15-16,0 187 101 0,-4-76-54 16,-7 17-58-16,2 11-24 15,4-3-19-15,5-3-25 16,0-23-2-16,0-20-39 16,14-21-114-16,10-33-314 15,-9-20-432-15</inkml:trace>
  <inkml:trace contextRef="#ctx0" brushRef="#br0" timeOffset="457">0 1059 2397 0,'0'0'249'15,"0"0"-176"-15,240-31-6 16,-71 12-29-16,-7 3-5 15,11 7-26-15,0 6-5 16,-36 3 10-16,6 0 2 16,-30 3-13-16,-34 12 0 15,-35-5 8-15,-29-1 21 16,-15-2 85-16,-31-1 0 16,-31 3-4-16,-21 1-24 15,-10 6-21-15,0 5-21 16,7 4-24-16,17 6 30 15,19 6-51-15,30 6-8 16,20 1 8-16,4-2-48 0,44-7-51 16,18-12-71-16,9-22-44 15,8-1 30-15,-11-24-93 16,-6-22 30-16,-24-7 157 16,-18 4 90-16,-18 7 213 15,-6 15 74-15,0 21-4 16,-10 6-39-16,-7 13-154 15,-1 36-26-15,12 10 17 16,6 4-42-16,0-1-12 16,24-13-27-16,21-12-98 15,38-15-116-15,-11-12-676 16,-3-10-1291-16</inkml:trace>
  <inkml:trace contextRef="#ctx0" brushRef="#br0" timeOffset="2006">2955 920 1825 0,'0'0'217'16,"0"0"-136"-16,0 0 37 15,197 18 25-15,-149 22-48 16,-13 16-44-16,-14 6 4 15,-11-1-54-15,-10 0 16 16,0-12-5-16,0-16-11 16,-15-13 20-16,-1-20-19 15,-1 0 16-15,6-31 13 16,7-26-31-16,4-7-8 16,0-11-14-16,32 7-16 0,5 5 38 15,11 21-25-15,-3 16 13 16,1 26 5-16,-9 10 14 15,-1 46 7-15,-9 21-14 16,-6 16 0-16,-1 7 77 16,-2-10-43-16,-5-15-24 15,-2-24 6-15,-8-22-16 16,0-29 0-16,-3 0 7 16,0-40 4-16,0-27-10 15,0-12-1-15,0-14-18 16,18-4 5-16,12 7-29 15,12 13 23-15,9 21-2 16,8 23 6-16,1 26 5 16,-3 7 20-16,-1 36-1 0,-8 30 25 15,-9 18 26-15,-6 12-33 16,-9 4-5-16,2-4 3 16,-2-15 0-16,0-19-25 15,3-18-43-15,0-24-51 16,0-18-68-16,2-2-5 15,-2-27 31-15,-3-23 17 16,1-14 59-16,-8-9 17 16,-2 6 43-16,-6 5 12 15,-2 12 77-15,-4 22 72 16,2 19 27-16,1 9-46 16,4 19-43-16,4 26-34 15,7 19-19-15,9 2-18 16,9-3-27-16,9-3-1 15,11-13 0-15,3-17-42 16,-1-21-43-16,-5-9-54 0,-8-9-45 16,-10-28 30-16,-7-16 51 15,-7-3 37-15,-3 4 66 16,-7 2 44-16,-8 16 34 16,-2 15 104-16,-4 19 23 15,0 0-47-15,0 32-110 16,0 17 17-16,8 4-13 15,19 3-26-15,11-7-8 16,10-8-18-16,15-20-44 16,-3-12-54-16,3-9-74 15,-7-11-28-15,-8-28-50 0,-10-10 88 16,-7-7 101-16,-10-3 30 16,-7 7 31-16,-11 8 13 15,-3 15 21-15,0 20 136 16,0 9 37-16,-11 16-99 15,1 32 17-15,7 10-21 16,3 7-26-16,3 0-17 16,39-3-33-16,12-12-14 15,15-15-13-15,8-20-1 16,1-15-34-16,-9 0-36 16,-13-41 17-16,-22-8 44 15,-20-10 9-15,-14-4 9 16,-6 0 47-16,-39 1 11 15,-8 11 9-15,-1 11-16 0,3 12-11 16,9 12 21-16,13 13-40 16,23 3-28-16,6 0 3 15,14 0-5-15,31 9-15 16,9 7-29-16,15-1-18 16,2 1 36-16,-7 2-34 15,-5 10 22-15,-8 8 20 16,-12 17-8-16,-15 4 10 15,-10 8 5-15,-14 3 11 16,0-6 4-16,0-9-4 16,-3-15-13-16,-8-21 13 15,1-17-26-15,2 0-6 16,5-39 8-16,3-13 24 0,0-17 11 16,0-5-11-16,24-7 7 15,14 6 23-15,7 10-6 16,8 16 9-16,1 17 6 15,1 23 26-15,1 9 51 16,-12 22-34-16,-2 27 15 16,-8 17 5-16,-2 9-44 15,-8 2 1-15,-4-6-27 16,-2-12-31-16,-5-13-2 16,-10-12-25-16,-3-14-143 15,-10-20-139-15,-20 0-350 16,-12 0-552-16</inkml:trace>
  <inkml:trace contextRef="#ctx0" brushRef="#br0" timeOffset="2219">5460 649 697 0,'0'0'1674'16,"0"0"-1493"-16,0 0-72 15,197-109 113-15,-125 88-81 16,-7 12-74-16,-5 9-7 16,-16 0-60-16,-2 18-86 15,-8 17-168-15,-2 17-299 0,-5-5-15 16,-10-12-1057-16</inkml:trace>
  <inkml:trace contextRef="#ctx0" brushRef="#br0" timeOffset="2299">6222 438 2092 0,'0'0'569'15,"0"0"-441"-15,155-258-117 16,-89 159-11-16,-10 18-617 0</inkml:trace>
  <inkml:trace contextRef="#ctx0" brushRef="#br0" timeOffset="6955">14534 1952 2023 0,'0'0'548'0,"0"0"-436"0,0 0 92 16,0 0 50-16,0 175-75 15,0-82-82-15,-11 12-22 16,4 4-18-16,4-6-20 15,3-10-4-15,0-15-25 16,0-20-7-16,13-16-1 16,1-15-142-16,-7-15-176 15,-7-9-554-15,0-3-1274 0</inkml:trace>
  <inkml:trace contextRef="#ctx0" brushRef="#br0" timeOffset="7305">14092 2556 1790 0,'0'0'223'16,"0"0"-223"-16,0 0 0 16,0 0 1-16,0 0 19 15,0 0 24-15,0 0 48 16,61 38 61-16,-47-38 54 15,1-5 0-15,-6 1-13 16,3-1-12-16,-6 5-60 16,4 0-22-16,1 5-7 15,6 22-8-15,4 16-14 0,3 4-13 16,7 2-11-16,7 1 17 16,7-10-43-16,6-9-13 15,5-13 29-15,2-14-31 16,1-4 8-16,-5-13-14 15,-1-33-9-15,-5-10-3 16,15-38-98-16,-12 14-92 16,-10 12-615-16</inkml:trace>
  <inkml:trace contextRef="#ctx0" brushRef="#br0" timeOffset="8722">12159 3717 1610 0,'0'0'267'0,"0"0"-104"15,0 0 61-15,0 0 69 16,0 0-117-16,0 0-34 16,0 0-24-16,-221-158-52 15,160 158 19-15,-4 0-7 16,-1 30-36-16,7 30 17 15,4 13-40-15,14 15-1 0,12 5 12 16,23 3-30-16,6-9-1 16,20-16 0-1,40-18-46-15,18-22 6 0,23-31-73 16,13 0-15-16,6-53-30 16,8-20-41-16,0-21 40 15,-8-15 26-15,-5-15 41 16,-13-6 93-16,-22-7 14 15,-25 9 115-15,-23 14 63 16,-29 21-34-16,-3 20 5 16,-27 22-37-16,-18 22-9 15,-14 18-26-15,0 11-31 16,-4 14-5-16,9 41 7 16,6 19-43-16,9 15 5 0,15 17-24 15,7 9 11-15,7 4-13 16,7 0 2-16,3-4-1 15,0-9-12-15,0-13-77 16,0-25 19-16,0-21-17 16,6-19-3-16,4-19 5 15,4-9-24-15,1-12 39 16,5-31 70-16,11-14-21 16,10-8 10-16,7 0 12 15,12 6-10-15,-6 12 10 16,2 19 6-16,-14 22 8 15,-12 6 32-15,-9 22-18 0,-11 25 16 16,-7 8-16-16,2 5-16 16,1-8 6-16,0-5-18 15,12-17-16-15,0-13-61 16,2-17 4-16,8 0-26 16,2-32-47-16,2-16 18 15,2-9 57-15,-6 4 53 16,-12 10 18-16,-8 18 106 15,-8 15 40-15,0 10 18 16,0 13-66-16,0 23-65 16,-3 16-7-16,3-1-26 15,0-2 0-15,34-8-19 16,11-15-28-16,3-25 2 16,0-1-16-16,-10-22-4 15,-17-28 30-15,-18-16 35 0,-3-5 20 16,-13-1 48-16,-28 10-3 15,-7 12 6-15,-2 19 31 16,5 21-27-16,12 10-11 16,18 0-17-16,15 32-32 15,3 1-6-15,39 5-9 16,17-7-1-16,13-2-8 16,11-5-29-16,1-2-22 15,-6 0 9-15,-9 2 15 16,-16 5 26-16,-20 4-11 15,-12-2-4-15,-18 4 24 16,-3-11-11-16,0-6 4 0,0-10 8 16,0-8 0-16,0 0 8 15,0-38-8-15,0-11-8 16,8-8-2-16,23-5 10 16,4 7 0-16,13 6 14 15,3 17-2-15,8 16 49 16,-1 16-16-16,1 13 45 15,-8 36 3-15,-9 21-43 16,-10 7 24-16,-11 3-28 16,-5-5-38-16,-2-16 1 15,1-13-9-15,-9-19-92 16,-6-10-87-16,0-11-384 16,0-6-731-16</inkml:trace>
  <inkml:trace contextRef="#ctx0" brushRef="#br0" timeOffset="8884">13516 4660 2732 0,'0'0'74'0,"0"0"-74"15,0 0-128-15,0 0-236 16,213-53-1651-16</inkml:trace>
  <inkml:trace contextRef="#ctx0" brushRef="#br0" timeOffset="9154">15416 3276 2604 0,'0'0'204'15,"0"0"-159"-15,0 0 44 16,0 232 118-16,-7-117-90 16,-7 11-74-16,8-3-1 15,2-5-42-15,4-13-2 0,0-15-87 16,0-19-206-16,0-20-435 15,0-29-368-15</inkml:trace>
  <inkml:trace contextRef="#ctx0" brushRef="#br0" timeOffset="9499">15089 3741 1870 0,'0'0'323'0,"0"0"-222"15,0 0 112-15,197-9-40 16,-122 9-54-16,5 0-59 16,-4 14-8-16,-8 16 52 15,-8 11-55-15,-19 11-1 16,-14 7-12-16,-14-4-14 0,-5 0-17 16,-8-13-5-16,0-12-23 15,0-13 17-15,-24-17-24 16,0 0 17-16,-5-32-11 15,2-16 7-15,10-16 12 16,4-7 5-16,13-4 8 16,0 5 37-16,24 4-23 15,24 14-1-15,17 10-7 16,14 18-14-16,4 15-13 16,3 9-66-16,22 29-157 15,-25 17-369-15,-14-4-669 0</inkml:trace>
  <inkml:trace contextRef="#ctx0" brushRef="#br0" timeOffset="9763">16499 3769 2027 0,'0'0'622'0,"0"0"-542"16,0 0 74-16,0 0 84 15,0 0-85-15,-221 41-62 16,173 8-27-16,7 11 20 16,10 8-25-16,14 3-10 0,17 4 1 15,0-11-43 1,14-5 4-16,31-12-11 0,13-19-21 16,15-16-12-16,9-12-126 15,39-12-216-15,-17-21-579 16,-22-4-1077-16</inkml:trace>
  <inkml:trace contextRef="#ctx0" brushRef="#br0" timeOffset="13664">27 5744 1551 0,'0'0'521'16,"0"0"-414"-16,0 0-107 15,0 0 47-15,0 0 58 16,0 0-44-16,134-194-9 16,-79 152-35-16,1 5 9 15,-5 12 67-15,-6 19-47 0,-7 6-7 16,-8 15 15-16,-9 38-3 15,-10 19 28-15,-7 11-55 16,-4 5-9-16,0-2 25 16,0-4-40-16,-7-18 6 15,-1-14-6-15,5-19 0 16,0-15 8-16,3-16-7 16,0 0 13-16,0-31 18 15,0-29-31-15,6-17-1 16,18-16 0-16,5-8 1 15,5 10 6-15,4 7 13 16,0 22-2-16,-1 21 32 16,5 28 4-16,0 13 30 0,2 19-30 15,1 34-4 1,-3 16 8-16,-4 10-49 0,-11 9 9 16,-6-4-2-16,-3-10-10 15,-2-12-6-15,-2-19 0 16,4-18-51-16,3-12-43 15,9-13-219-15,-6-3-501 16,-3-23-1216-16</inkml:trace>
  <inkml:trace contextRef="#ctx0" brushRef="#br0" timeOffset="14198">1824 4969 2134 0,'0'0'501'0,"0"0"-455"15,0 0 36-15,0 0 106 0,0 0-82 16,0 0-26-16,176 43-69 16,-101-25-10-16,12 5 11 15,13-2-12-15,11 3-7 16,6 4 6-16,0 1 2 15,-10-5 10-15,-21-1-11 16,-23-4 0-16,-30 5 13 16,-18-2-11-16,-15 5 28 15,-4 10 19-15,-44 13-8 16,-22 9 44-16,-23 12-63 16,-17 4-2-16,-14 6 17 15,3 3-11-15,7-4-8 16,15-2 19-16,16-13-20 0,20-9 25 15,19-12-42-15,16-16-38 16,17-10-5-16,11-6-131 16,18-12-276-16,23 0-306 15,4 0-1042-15</inkml:trace>
  <inkml:trace contextRef="#ctx0" brushRef="#br0" timeOffset="14394">3107 5890 2313 0,'0'0'364'0,"0"0"-218"0,-179 150 100 16,66-70-46-16,-27 8-75 15,-7 0-84-15,-29 25-41 16,37-30-166-16,40-20-821 0</inkml:trace>
  <inkml:trace contextRef="#ctx0" brushRef="#br0" timeOffset="21330">6798 7158 2191 0,'0'0'388'16,"0"0"-264"-16,0 0-78 15,0 0 151-15,0 0 50 16,-16 225-125-16,8-119-54 16,8 8 40-16,0-4-61 15,0-10-7-15,0-18-26 16,0-18-13-16,0-22 19 0,0-16-20 16,0-23 0-16,0-3 12 15,0-16-12-15,0-30-26 16,0-23-1-16,0-17-12 15,0-24 33-15,11-10-15 16,-1-15 21-16,1-1-4 16,2 6 4-16,11 21 0 15,4 25 30-15,6 31-19 16,4 25 40-16,7 19-41 16,3 9 2-16,12 0 33 15,8 13-43-15,8 2 4 16,13 1-6-16,9-7 1 15,1-6-7-15,-1-3 6 0,-17 0-46 16,-18-10-40-16,-25 1-109 16,-24 0-92-16,-18 9-37 15,-33 0-383-15,-13 3-910 0</inkml:trace>
  <inkml:trace contextRef="#ctx0" brushRef="#br0" timeOffset="21544">6988 7387 2008 0,'0'0'501'0,"0"0"-436"0,0 0 68 16,0 0 107-16,0 0-36 16,0 0-123-16,221-16-38 15,-146 3-23-15,2 4-14 16,2 7-6-16,-6 2-51 15,-7 2-193-15,-18 30-223 16,-24 2-384-16</inkml:trace>
  <inkml:trace contextRef="#ctx0" brushRef="#br0" timeOffset="21751">6761 7971 2352 0,'0'0'538'0,"0"0"-478"0,0 0 127 16,0 0 27-16,0 0-58 15,221 9-90-15,-132-9-53 16,8 0 20-16,7 0-33 16,6 0-55-16,48-8-37 15,-26-1-374-15,-22-1-693 0</inkml:trace>
  <inkml:trace contextRef="#ctx0" brushRef="#br0" timeOffset="17883">5129 4155 1788 0,'0'0'333'16,"0"0"-226"-16,0 0 61 15,0 0-4-15,0 0-25 16,0 0-64-16,-4-7-67 16,35 7 33-16,10 0 5 15,19 0-7-15,9-2 15 0,11-5-32 16,4 1-5-16,3 0-8 16,-1-2-8-16,-9 7-1 15,-11-2 0-15,-18-2-3 16,-18 5 3-16,-12 0 2 15,-18 8 8-15,0 22 51 16,-12 14-19-16,-24 11-6 16,-12 11 11-16,-12 5-14 15,-2 7 1-15,0 5-8 16,-4 4-19-16,-3 4 42 16,4 2-49-16,2-6 7 15,9-10 19-15,6-10-10 16,12-16 1-16,16-14-7 15,7-15-9-15,5-9 16 16,8-10-17-16,0-3 0 0,8 0 7 16,19 0 1-16,11 0-1 15,7 0-7-15,7-7 6 16,-1-2-13-16,5 3-13 16,-5 3-50-16,5-1-81 15,2 2-158-15,-14 2-370 16,-5 0-439-16</inkml:trace>
  <inkml:trace contextRef="#ctx0" brushRef="#br0" timeOffset="18115">5242 4726 1940 0,'0'0'329'15,"0"0"-222"-15,0 0-49 16,0 0 95-16,0 0-19 16,0 0-12-16,0 0-55 15,159 0-37-15,-82 0-24 16,-2 0-6-16,22-3-166 16,-18 3-360-16,-17 0-1220 0</inkml:trace>
  <inkml:trace contextRef="#ctx0" brushRef="#br0" timeOffset="18559">6532 4822 1891 0,'0'0'254'0,"0"0"-188"16,0 0 2-16,0 0 129 15,0 0-5-15,0 0-114 16,5 165-26-16,-40-104 9 0,-10 2-4 16,-3-4-17-1,-11-3 8-15,1-10-30 0,-7-8 12 16,2-12-25-16,4-15-4 15,8-11-2-15,9 0 0 16,12-22-29-16,9-20 3 16,16-3-24-16,5-8 38 15,8 3-8-15,22 10 21 16,15 10 12-16,3 12-4 16,5 13 13-16,2 5 4 15,-3 6-4-15,0 22 20 16,-4 11-30-16,-4-3-9 15,1-4-2-15,-3-3-2 16,3-3-87-16,6-1-119 16,-10-7-280-16,-5-5-215 0</inkml:trace>
  <inkml:trace contextRef="#ctx0" brushRef="#br0" timeOffset="18815">5977 5561 2170 0,'0'0'342'16,"0"0"-254"-16,0 0-40 0,0 0 155 15,0 0-33-15,0 0-68 16,0 0-26-16,197 37-47 15,-117-37-29-15,3 0-6 16,19-3-124-16,-22 3-404 16,-17 0-432-16</inkml:trace>
  <inkml:trace contextRef="#ctx0" brushRef="#br0" timeOffset="19122">6084 5825 2043 0,'0'0'314'0,"0"0"-215"15,0 0 20-15,0 0 27 16,0 0-35-16,0 0-84 16,232-3-9-16,-181 3 46 15,-12 0-4-15,-15 6 19 16,-24 26-31-16,0 11 42 15,-27 9 4-15,-23 7-45 16,-8 1-2-16,2-8-2 16,12-9-24-16,13-11 37 15,23-7-58-15,8-10-1 16,18-6-23-16,35-5-11 16,25-4-80-16,77-4-137 15,-17-17-466-15,-7 0 0 0</inkml:trace>
  <inkml:trace contextRef="#ctx0" brushRef="#br0" timeOffset="19462">7644 4859 2565 0,'0'0'494'16,"0"0"-446"-16,0 0-41 15,0 0-7-15,0 0-184 16,0 0-652-16</inkml:trace>
  <inkml:trace contextRef="#ctx0" brushRef="#br0" timeOffset="20047">8275 4372 1685 0,'0'0'860'0,"0"0"-747"15,0 0-62-15,0 0 125 16,62-159-7-16,-17 134-97 16,6 11-36-16,9 14 30 15,-1 0-36-15,2 14-14 16,-2 27 16-16,-5 18-23 0,-4 16-4 16,-17 12-5-16,-9 8 0 15,-12 5 22-15,-12 3-21 16,0-14-1-16,-24-7 22 15,-15-18-13-15,-6-17-9 16,-3-20 18-16,-4-15 10 16,-6-12 28-16,-1 0-56 15,0-16 0-15,4-25 17 16,4-13-17-16,9-14-23 16,10-9 8-16,12-13-12 15,10-6 27-15,10 3-27 16,0 3 8-16,14 11 13 15,20 14 3-15,8 17 3 0,2 6 5 16,4 15-5-16,5 8 40 16,2 10-40-16,4 9 15 15,10 0 32-15,-1 0-23 16,12 6-9-16,2 12 3 16,1 0-17-16,1 2 25 15,-9-5-26-15,-6 0 0 16,-13-6 9-16,-8-2-9 15,-10-7-55-15,-4 0-140 16,-7 0-588-16,-13-2-1555 0</inkml:trace>
  <inkml:trace contextRef="#ctx0" brushRef="#br0" timeOffset="20798">4953 6527 1787 0,'0'0'512'15,"0"0"-374"-15,0 0 47 16,0 0 50-16,0 0-63 16,0 0-36-16,0 0 9 15,182-3-57-15,-48 3-20 16,54 0 20-16,57 0-19 15,27-6-27-15,8-12-12 16,-2 1-21-16,-4 2 27 16,12-2-36-16,17 2 0 15,-2 3-1-15,-5 3 2 0,-23 3-2 16,-31 3 1-16,-56 3 0 16,-49-4-3-16,-47 4 3 15,-31 0-21-15,-8 0-2 16,-15 0-46-16,-16 0-31 15,-20 0-16-15,-28 0-182 16,-24 16-363-16,1-1-352 0</inkml:trace>
  <inkml:trace contextRef="#ctx0" brushRef="#br0" timeOffset="23185">9803 4204 1672 0,'0'0'256'0,"0"0"-121"16,0 0 70-16,0 0 103 15,0 0-101-15,0 0-87 16,0 0 28-16,90 116-19 16,-7 53-15-16,10 84-65 15,-3 41 5-15,-22 24 34 16,-29-2-52-16,-33-18-6 16,-6 0 17-16,-17-19-35 15,-31-24 27-15,-18-30-38 16,0-44-1-16,1-44 20 15,7-41-20-15,-4-24-21 16,-4 5-39-16,-41 32-93 0,14-16-223 16,10-21-736-16</inkml:trace>
  <inkml:trace contextRef="#ctx0" brushRef="#br0" timeOffset="25227">4777 4042 1579 0,'0'0'211'15,"0"0"-104"-15,0 0-37 16,0 0 112-16,0 0 65 16,-189-43-100-16,144 53-67 15,-5 37 7-15,2 24-27 16,-9 58 32-16,-17 74-8 16,-19 80-9-16,-6 44 22 15,13 22-52-15,17-3 18 0,30-34-23 16,25-7-14-16,14-30 24 15,0-32 0-15,38-28-35 16,14-24 51-16,-4-36-41 16,1-32-2-16,-4-32-19 15,3-6 2-15,14 9-12 16,83 39-63-16,-8-14-134 16,-6-33-509-16</inkml:trace>
  <inkml:trace contextRef="#ctx0" brushRef="#br0" timeOffset="26254">10410 3645 1691 0,'0'0'262'0,"0"0"-172"15,0 0 44-15,0 0 75 16,0 0-27-16,0 0-42 16,-27-56-104-16,27 41 0 15,14-4-6-15,10 3-18 16,0 4 22-16,0 3-7 15,0 9-15-15,-3 0 31 16,0 0-16-16,-7 16-9 16,-11 20-3-16,-3 10 0 0,0 14 27 15,-27-1-23 1,-15 3-1-16,-6-9 21 0,-4-9-19 16,4-10 17-16,6-9-13 15,4-13-4-15,10-5 34 16,11-7-17-16,10 0-1 15,7-9-2-15,0-11-33 16,18-2-1-16,16 6 0 16,4 7 0-16,4 9 6 15,-1 0 6-15,-2 18 23 16,2 11 4-16,-1 2-32 16,2-6 5-16,6-6-12 15,32-19-26-15,-8 0-100 16,-10 0-739-16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05:44.7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36 1378 0,'0'0'237'16,"0"0"-129"-16,0 0-19 15,0 0 28-15,0 0 108 16,0 0-69-16,0-36-37 16,4 36-21-16,2 0-28 15,-1 0 26-15,4 0-42 16,-2 0-28-16,7 2 41 15,1 17-31-15,1 9 13 16,8 3-18-16,1 13-14 16,2-8 22-16,1 5-39 0,-1 0 0 15,2-7 13-15,-2 0-13 16,0-6 1-16,3 1-1 16,2-11 0-16,-1 0 4 15,-4-6-4-15,5 1 0 16,2-6 19-16,4-4-17 15,4-3-1-15,2 0-1 16,1 0 2-16,3 0 25 16,0 0-27-16,5 0 1 15,-2 0 19-15,5 0-19 16,-1-3 0-16,4-4 9 16,-1 1-9-16,4-1 31 15,4 1-32-15,2-3 0 16,4 3 24-16,2-3-18 0,-2 0-3 15,-3 3-3-15,0 3 0 16,-4-6 17-16,4 4-16 16,0 3 14-16,5 2 21 15,1-4-36-15,2-2 30 16,1-1-21-16,-1 5-2 16,1-14 1-16,2 3-7 15,-1 2-1-15,7-5 21 16,4 3-19-16,-4 1-3 15,-9 5 1-15,-11 5 0 16,-9-5 10-16,-9 7-9 16,2 0 0-16,1 0 20 15,0 0-11-15,2 9-1 0,-2 8 1 16,0-2-9 0,-3 12 25-16,2-5-18 0,4 13 8 15,-2 2 17-15,0 6-24 16,-4 7 3-16,-3-7-4 15,-9 5-8-15,-6-8 15 16,-9-7-6-16,-4-4 12 16,-7-14-3-16,-4-2-18 15,-6-6-1-15,0-7 1 16,0 0 0-16,5 0 8 16,-2 0 10-16,1-7 2 15,10-25 19-15,2-5-39 0,8-10 0 16,8-2-6-1,5-1 3-15,4 10 2 0,9 3-10 16,4 12 11-16,9 7-4 16,9 9 4-16,8 2-8 15,9 7 8-15,14 0 1 16,7 0-1-16,12 0 0 16,-2 0 0-16,-2 7-7 15,-1-3 7-15,-3 13-8 16,-1-5 7-16,-2 3 2 15,-1 1 3-15,-6-7-4 16,4 0 0-16,-3-2-5 16,6-7 5-16,-1 0 0 0,8 0 3 15,-7 0-3 1,-1 0-13-16,-7 0 11 0,1 0 4 16,-3 0-4-16,-2-7 2 15,5 7 0-15,-5 0 0 16,2 0 0-16,1 0-1 15,2 0 0-15,4 0 1 16,-1 0 6-16,0 0-6 16,-5 7 0-16,-4 8 22 15,-5-2-14-15,-7-1-2 16,4-3-6-16,-1-1 0 16,11-4 18-16,7-4-18 15,10 0 0-15,4 0 5 16,-1-4-4-16,2-10-2 15,-2 5 1-15,2 3 0 0,1 0 14 16,-1 3-14-16,1-3 0 16,5-5 4-16,-7 2 2 15,-4-2-4-15,-6 1-2 16,-12-3 0-16,-19 1 1 16,-21 3-1-16,-22 3-46 15,-23 6-5-15,-20 0-113 16,-32 12-324-16,-22 7-635 0</inkml:trace>
  <inkml:trace contextRef="#ctx0" brushRef="#br0" timeOffset="1179">1601 1326 1833 0,'0'0'389'0,"0"0"-221"16,0 0-79-16,0 0 92 16,0 0 0-16,0 0-41 15,-21 216-62-15,8-107-39 16,-1 9 13-16,-1-15-38 16,6-9-14-16,2-15 25 15,2-17-24-15,5-12-1 0,-3-23 0 16,3-13 1-16,0-12-9 15,0-2 8-15,0-9-24 16,0-34 15-16,0-19-15 16,0-12 18-16,0-29 0 15,0-2 6-15,0-4 32 16,0 6-26-16,0 17 36 16,3 26 27-16,15 26-29 15,6 31-1-15,8 3 0 16,13 49 7-16,9 24 29 15,9 15-70-15,9 16 7 16,8 4-6-16,3-2 0 16,-1-9-7-16,-2-15 1 0,-12-18 0 15,-12-18-12-15,-16-24-3 16,-11-22-19-16,-16 0 32 16,-5-50 4-16,-8-28 4 15,0-21 10-15,0-16-4 16,-18-9 36-16,-6-4-48 15,4 14 1-15,2 18-2 16,15 21-23-16,3 18-100 16,0 53-244-16,21 4-406 15,-1 4-512-15</inkml:trace>
  <inkml:trace contextRef="#ctx0" brushRef="#br0" timeOffset="1983">2484 2012 2056 0,'0'0'340'15,"0"0"-269"-15,0 0-51 16,186-188 0-16,-106 115-18 16,3 0 31-16,0 1-17 15,-14-1-16-15,-15 4 20 16,-22 8-19-16,-22 8-1 15,-10 11 23-15,0-3 38 16,-27 17 92-16,-12 16 43 0,-2 6-25 16,-10 6-29-1,-5 18-76-15,4 28-18 0,1 14 9 16,13 11-41-16,11 13 13 16,12 10-20-16,12 2-9 15,3 0 13-15,0-3-13 16,3-11-1-16,8-14 0 15,-1-17-44-15,-4-11 17 16,2-14-4-16,-4-17-5 16,-1-9 17-16,3 0-8 15,5-15 16-15,10-19 3 16,3-16 3-16,10-3 0 16,4 3-6-16,7 1-6 15,3 11 17-15,5 16-10 16,-2 13 11-16,0 9 21 0,-3 13-1 15,2 31 30-15,-13 11-22 16,-13 14-7-16,-7-1 3 16,-10 3-16-16,-3-12-7 15,0-10-2-15,-1-20-26 16,3-14-23-16,9-15-20 16,2 0-41-16,4-30 53 15,3-24 19-15,6-1 9 16,-2-14 28-16,0 8-13 15,-7 4 15-15,-5 17 11 16,-5 18 38-16,-4 9 49 16,-4 13-11-16,-3 13-22 15,0 29 21-15,3 6-73 16,12 21-11-16,9-7 8 16,21 2 1-16,17-5 14 0,10-18-25 15,8-15-16-15,-5-20 10 16,-6-6-29-16,-21-16 7 15,-13-25 28-15,-24-8 1 16,-11-11 31-16,0 1 20 16,-41 0-16-16,-15 4 27 15,-10 11-51-15,-3 10-10 16,1 7-4-16,8 14-58 16,19 10-93-16,14 3-170 15,14 7-450-15,8 7-386 0</inkml:trace>
  <inkml:trace contextRef="#ctx0" brushRef="#br0" timeOffset="2175">3843 1624 1756 0,'0'0'522'16,"0"0"-338"-16,0 0 93 15,0 0 69-15,0 0-118 16,0 0-116-16,0 0-37 15,149 86-69-15,-188-11-6 16,-6-1-90-16,4 24-139 16,10-30-222-16,14-19-297 0</inkml:trace>
  <inkml:trace contextRef="#ctx0" brushRef="#br0" timeOffset="2276">4534 1142 2873 0,'0'0'542'15,"224"-263"-449"-15,-86 108-93 16,6-14-807-16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03.54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200 0 2076 0,'0'0'386'15,"0"0"-305"-15,0 0-44 0,0 0 154 16,0 0-9 0,0 0-95-16,0 0-47 0,-148 171 36 15,133-147-26-15,2 7-19 16,2 5 8-16,5 2-19 15,-1 5 7-15,7 8-11 16,0-4-15-16,0-3 14 16,10-8-15-16,28-4-29 15,7-12-12-15,13-4-19 16,4-12 14-16,4-4-43 16,3 0 0-16,-7-20 54 15,-11-13 13-15,-6-9 22 16,-16 0 24-16,-23 2 73 15,-6-1 21-15,-14 5-2 16,-37 4-21-16,-15-3-23 0,-6 1-72 16,-11-18-45-16,20 9-134 15,19 2-715-15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4:55.72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2408 3367 2141 0,'0'0'284'0,"0"0"-211"16,0 0-24-16,0 0-49 15,0 0-101-15,0 0-679 0</inkml:trace>
  <inkml:trace contextRef="#ctx0" brushRef="#br0" timeOffset="167">3984 2243 2718 0,'0'0'0'0,"0"0"-765"0</inkml:trace>
  <inkml:trace contextRef="#ctx0" brushRef="#br0" timeOffset="317">4122 2904 2138 0,'0'0'899'0,"0"0"-786"0,0 0-92 16,0 0-21-16,0 0-550 0</inkml:trace>
  <inkml:trace contextRef="#ctx0" brushRef="#br0" timeOffset="-1765">235 1737 1570 0,'0'0'359'0,"0"0"-238"0,0 0-63 16,0 0 98-16,0 0 22 16,0 0-69-16,-28-34-25 15,28 15-12-15,-3-3-30 16,3-8 13-16,0-5-25 15,0-5-5-15,19-1 18 16,10-2-14-16,-2 6 1 16,9 6-15-16,-3 9-9 15,6 11 24-15,-3 11-26 16,6 0 2-16,-4 29 22 0,1 20-28 16,-12 23 16-1,-3 15-4-15,-13 16-6 0,-11 2 11 16,0 8-16-16,-24-2-1 15,-25-3 21-15,-12 1-9 16,-13-8-6-16,-1-13 2 16,-2-12-7-16,8-17 20 15,12-23-7-15,7-14-14 16,20-19 31-16,6-3-22 16,14 0-7-16,5-28-2 15,5-5-2-15,5-8-10 16,26 5 12-16,13 3-15 15,11 15 6-15,4 11 3 0,0 7 0 16,4 10 6 0,1 24 6-16,-5 2 31 0,-3 6-35 15,-5-5-1-15,-6-6 22 16,-7-9-23-16,-1-4-7 16,19-18-72-16,-11 0-240 15,-3 0-450-15</inkml:trace>
  <inkml:trace contextRef="#ctx0" brushRef="#br0" timeOffset="-1097">1933 2012 1505 0,'0'0'299'0,"0"0"-219"15,0 0-39-15,0 0 170 0,0 0-39 16,0 0-52-16,0 0-24 15,-232-86-18-15,166 86 57 16,0 16-44-16,-3 24-28 16,10 13 15-16,8 15-35 15,13 12-4-15,14 5 1 16,14 1-16-16,10-8 9 16,3-5-33-16,32-18 1 15,13-13-8-15,15-16 7 16,12-20-2-16,15-6-85 15,41-38-129-15,-21-11-117 16,-20-1-485-16</inkml:trace>
  <inkml:trace contextRef="#ctx0" brushRef="#br0" timeOffset="-384">2387 2081 2065 0,'0'0'464'0,"0"0"-315"16,0 0 21-16,0 0 28 15,0 0-79-15,-200 46-75 16,155 5 4-16,7 6-32 16,4 16-16-16,17-2 26 15,10 0-26-15,7-7 0 16,10-16-9-16,31-17-56 15,11-18-25-15,13-13-98 16,4-22-20-16,1-35 13 0,-12-11 17 16,-13-3 76-16,-13 7 102 15,-19 8 13-15,-10 19 159 16,-3 14 33-16,0 14 18 16,0 9-7-16,0 0-130 15,-3 25-47-15,-4 15-23 16,4 13-10-16,3 0 8 15,0-7-14-15,0-8-9 16,10-14 3-16,10-14-30 16,8-10-11-16,4-3 5 0,1-41 6 15,9-11 20 1,3-7-24-16,-7 2 23 0,-3 18 7 16,-7 19 10-16,-8 20-20 15,-2 3 20-15,-2 30 21 16,-2 24 39-16,1 11-48 15,-2 0-11-15,-2-6 15 16,2-10-16-16,-2-11-6 16,-5-15-21-16,1-14-18 15,-4-9 45-15,2 0-8 16,-2-35 8-16,0-18 3 16,7-11-3-16,7-9 0 15,1 5-1-15,3 8 1 0,3 18 12 16,0 21-6-1,0 16 11-15,3 5 42 0,2 35-6 16,1 25 11-16,-3 11 5 16,2 3-27-16,-5-3 1 15,-3-8-41-15,-5-16 8 16,1-17-20-16,-2-14-42 16,-6-16-95-16,-9-16-304 15,0-27-265-15,0-5-1187 0</inkml:trace>
  <inkml:trace contextRef="#ctx0" brushRef="#br0" timeOffset="-153">1862 1829 1846 0,'0'0'266'15,"0"0"-211"-15,0 0-4 16,235-216 149-16,-151 160-24 16,-12 15-39-16,-16 20-91 15,-8 17-46-15,-15 4-57 16,-4 66-215-16,-13 5-317 16,-8 6-1179-16</inkml:trace>
  <inkml:trace contextRef="#ctx0" brushRef="#br0" timeOffset="1890">6382 3584 1132 0,'0'0'923'16,"0"0"-813"-16,0 0-79 15,0 0 71-15,0 0 45 16,0 0-1-16,100 0-32 15,-45 0-24-15,10 0-2 16,12 0-42-16,10 0-2 16,5 0-11-16,8 0-23 0,0 0 26 15,5 0-36-15,-6 0 0 16,5 0 6-16,6 0-6 16,4 0 8-16,3 0-7 15,7 0 41-15,0 0 12 16,-3 0-41-16,-4 0-13 15,-3 3 21-15,-7 3-12 16,3-2 3-16,-2-4-6 16,-1 0-5-16,0 0 12 15,-1 0-13-15,-2 2 0 16,3 5 7-16,-3-4-7 16,-2-1 11-16,-1-2-11 0,-2 0 0 15,-4 0 23 1,-6 0-23-16,-7 0 0 0,-2 0 9 15,-8 0-9-15,-6 0 1 16,-1 0 0-16,-5 0-1 16,-3 0 27-16,-4 0-27 15,-5 0 0-15,3 0 19 16,-3 0-11-16,5 0 5 16,-5 4 1-16,3 1-4 15,2-1 25-15,1 3-26 16,6-1 4-16,-3-3 26 15,9 3-13-15,0-3-5 16,-1-3-6-16,4 0-5 16,-3 0 29-16,2 0-30 15,3 0-1-15,1 0 13 0,0 0-9 16,8 0 0-16,-2 0-6 16,9 0-5-16,-1 3 37 15,7 0-37-15,8 1 13 16,1-2 16-16,9-2-18 15,4 5 7-15,-2-3-7 16,1 0-10-16,0 5 19 16,-4 0-21-16,4-3 0 15,3 7 21-15,-2-2-15 16,2 0 3-16,-1-3 1 16,9 1-10-16,-1-3 32 15,7-2-22-15,-3-2-10 16,-3 0 16-16,-5 0-15 0,-4 0 6 15,3 0-5 1,-2 0-1-16,0-2 29 0,1-5-24 16,-4 3 3-16,-12 2 15 15,-1-2-23-15,-12 4 11 16,-2 0-4-16,-9 0-7 16,-1 0 29-16,-2 10-29 15,-1-3-1-15,1 2 21 16,0-7-2-16,2 1-6 15,6-3-13-15,-4 0 0 16,1 0 0-16,-5 0 0 16,-3 0 0-16,-2 0 0 0,-9 0 0 15,2 0 0 1,-7 0 0-16,-2 0 0 0,-6 0 0 16,-6 0 0-16,-10-5 0 15,-16-2-27-15,-8 1-111 16,-8-16-66-16,-32 2-347 15,-13-2-2359-15</inkml:trace>
  <inkml:trace contextRef="#ctx0" brushRef="#br0" timeOffset="4587">7814 2941 1510 0,'0'0'212'16,"0"0"-161"-16,0 0 53 16,0 0 79-16,0 0-71 0,0 0-16 15,0 0-17-15,30 0 23 16,-4-2-25-16,1-8-11 16,7 1-1-16,1-4-29 15,6-1-9-15,4 4 9 16,3-9-15-16,4 0-7 15,0-1-2-15,-4 2-12 16,-3 0 15-16,-6 3-15 16,-6-1 0-16,-1-1 11 15,-1 4-4-15,2-7 8 16,2-4-4-16,4-1-1 16,2-6 23-16,4-4-32 15,-3-2 8-15,-2-1 13 0,-2 2-22 16,-3-1 5-16,-1-4-5 15,1-2 0-15,-1 2 18 16,-2-6-18-16,1 0 0 16,0-5 12-16,-3-1-12 15,0-5 1-15,2 3-1 16,-1-2 1-16,-2 7 10 16,-2 6-11-16,-3 4 0 15,0 3-1-15,-3-4 2 16,-1 5-2-16,1-5 1 15,0 1 0-15,3-5 12 16,3 3-12-16,0-5-5 16,9-2-1-16,2-4 7 15,7 0-2-15,3-3 1 16,-3 5 0-16,-7 5-1 0,-4 6 1 16,-7 3 0-16,-6 4 5 15,-4 1-4-15,-7 0-1 16,4-2 0-16,-3 4 1 15,2-4 6-15,2-1-7 16,-3 1-3-16,6 0 2 16,3-2 1-16,6 1-1 15,5 2-13-15,7-9 14 16,5 6-6-16,1-5 6 16,6 0-1-16,1 1 1 0,4-3 0 15,1 6 0-15,-1-1-6 16,-8 7 6-16,0 2 6 15,-3 5-6-15,0 0-6 16,0 1 5-16,-1-2 1 16,6 4-1-16,4-7-1 15,1 3 2-15,4 1-4 16,0 1 4-16,-4 2-5 16,-7 1 5-16,-7 9 1 15,-2 0-1-15,-9 3-7 16,2-2 7-16,2 4 0 15,4 3 0-15,4-3 0 16,3 3 6-16,6 3-6 16,2 0 1-16,1 0 1 15,2 0 4-15,2 0 15 0,-2 7-21 16,-2 14 0-16,2 0 17 16,-8 4-17-16,3 3 12 15,-6 4-12-15,5 2 1 16,-5 6 22-16,-1 4-23 15,-4-1 0-15,2 3 20 16,0-2-9-16,-4 3 37 16,0-1-30-16,2 4-17 15,-1-1 26-15,-4 2-19 16,2 1-8-16,-2-2 21 16,-5 3-1-16,6 3-8 15,-6-1-3-15,-1 1-3 16,-2 4 25-16,-6 4-22 0,0 2-3 15,-1 3 20 1,-4-1-20-16,2 0 10 0,0 1-9 16,-1-8 1-16,1 1 25 15,-2-3-32-15,5-3 0 16,0 4 29-16,-1-8-10 16,-2 4-2-16,3 0-17 15,-4-2 11-15,-4 3 20 16,2-1-32-16,-3 3 1 15,0-3 15-15,-3 1-2 16,2-6-2-16,-1 0-12 16,1-7 0-16,-1-2 39 15,4-2-32-15,1 1-1 0,-3 0 30 16,3 0-27 0,2-2-8-16,-1 6 15 0,2-3-7 15,3 0 28-15,-4-3-36 16,4 2 13-16,0-5 19 15,-5-1-31-15,5 2 10 16,-4-4 9-16,1 2-20 16,0-4 22-16,-1 4-22 15,-1-2 12-15,2-1 11 16,-1-2-18-16,-4 2-5 16,5-4 17-16,-1-1-6 15,1 1 16-15,-5-6-28 16,-2-2 0-16,-1-7 9 15,-2 3-9-15,-2-3 1 0,4-3 0 16,-2 0-1-16,-2-4 6 16,0-1-6-16,6-1-9 15,-6-4-3-15,21 0-87 16,-1-9-131-16,1-20-518 0</inkml:trace>
  <inkml:trace contextRef="#ctx0" brushRef="#br0" timeOffset="5497">13447 188 52 0,'0'0'1992'0,"0"0"-1748"16,0 0-132-16,0 0 116 16,0 0-32-16,0 0-116 15,0 0-42-15,131-59-16 16,-51 53 34-16,7 3-47 16,-1-2-8-16,-7 5 13 15,-11 0-14-15,-12 0 1 16,-14 0 11-16,-15 0 4 15,-12 0 37-15,-12 0-20 16,-3 14 18-16,0 7 7 0,-11 17-14 16,-17 17 8-16,-10 16-15 15,-7 13-8-15,0 9 16 16,-3 7-34-16,7-1-10 16,2-6 24-16,12-3-24 15,10-15 5-15,4-10-6 16,10-17 0-16,-1-12 4 15,4-8-4-15,0-13 0 16,0 1-5-16,0-7 5 16,16-3 0-16,13 1 0 15,8-7 0-15,8 0 26 16,8 0-26-16,4-4 0 16,6-14-27-16,-1-4-74 15,13-9-102-15,-12 2-280 16,-19 8-317-16</inkml:trace>
  <inkml:trace contextRef="#ctx0" brushRef="#br0" timeOffset="5683">13569 860 2421 0,'0'0'348'0,"0"0"-263"15,0 0 111-15,197-27-54 16,-95 12-95-16,61-7-47 16,-28 4-172-16,-25 2-849 0</inkml:trace>
  <inkml:trace contextRef="#ctx0" brushRef="#br0" timeOffset="6592">11219 10 1600 0,'0'0'320'0,"0"0"-247"15,0 0-25-15,0 0 101 16,0 0-99-16,0 0-50 16,0 6 6-16,0 25-6 15,-8 16-52-15,-1 34-190 16,-1-10-405-16,5-5-650 0</inkml:trace>
  <inkml:trace contextRef="#ctx0" brushRef="#br0" timeOffset="6745">11216 936 1491 0,'0'0'229'0,"0"0"-166"16,0 0 22-16,0 0-40 16,0 0-45-16,0 0-75 15,-21 193-200-15,21-157-669 0</inkml:trace>
  <inkml:trace contextRef="#ctx0" brushRef="#br0" timeOffset="6930">11202 1901 939 0,'0'0'267'0,"0"0"-60"0,0 0 7 15,0 0-72-15,0 0-82 16,0 0-37-16,14 178-2 15,-14-145-21-15,0 4-12 16,0 27-55-16,-11-13-284 16,-2-4-14-16</inkml:trace>
  <inkml:trace contextRef="#ctx0" brushRef="#br0" timeOffset="7167">11151 2935 965 0,'0'0'181'15,"0"0"-42"-15,0 0 4 16,0 0-23-16,0 0-64 16,0 0-56-16,-36 184-29 15,33-148-14-15,3-1-52 16,0-5-6-16,0 1 50 15,0-2 32-15,0-1 5 16,0-1-49-16,0-1-284 16</inkml:trace>
  <inkml:trace contextRef="#ctx0" brushRef="#br0" timeOffset="7352">11056 3615 1386 0,'0'0'247'16,"0"0"-152"-16,0 0 47 16,0 0-20-16,0 0-59 15,0 0-63-15,0 0-70 16,-24 96-48-16,24-71-122 16,0 3-712-16</inkml:trace>
  <inkml:trace contextRef="#ctx0" brushRef="#br0" timeOffset="8682">8886 2252 1534 0,'0'0'236'0,"0"0"-184"15,0 0-34-15,0 0 5 16,0 0 8-16,0 0-31 15,0 25-6-15,0-10 5 16,0 1-64-16,0 9-78 16,0-4-159-16,0-5-426 0</inkml:trace>
  <inkml:trace contextRef="#ctx0" brushRef="#br0" timeOffset="8848">8886 2488 362 0,'0'6'840'0,"0"5"-660"16,-3-2-25-1,0 0 38-15,-1 6-66 0,-2 3-60 16,-2 8-13-16,5 1-9 16,0 7-34-16,-1-4-11 15,4 5-75-15,0-4-61 16,0 10-134-16,4-14-291 16,7-2-431-16</inkml:trace>
  <inkml:trace contextRef="#ctx0" brushRef="#br0" timeOffset="8984">8873 2982 1113 0,'0'0'272'16,"0"0"-131"-16,0 0 39 16,0 0-42-16,0 0-34 15,0 0-56-15,0 0-10 0,-6 71-38 16,6-56-11-16,0 7-158 16,0 0-337-16,0-4-662 0</inkml:trace>
  <inkml:trace contextRef="#ctx0" brushRef="#br0" timeOffset="9160">8873 3322 924 0,'0'0'166'16,"0"0"19"-16,0 0 50 15,0 0-51-15,0 0-57 16,0 0-39-16,0 0 11 16,-14 143 42-16,14-123-27 15,-3 2-5-15,-1-7-24 16,-2 4-15-16,-2-4-18 0,5 4-52 15,3 8-6 1,0-5-192-16,0 0-422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05.72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1176 33 1994 0,'0'0'326'16,"0"0"-251"-16,0 0 14 15,0 0 140-15,0 0-121 0,0 0-60 16,0 0-47-16,24 0 7 16,14 0 29-16,10 0-22 15,4 0 1-15,-8-3-8 16,-8-10 1-16,-16 7 24 16,-7 0-21-16,-10 3 22 15,-3 3 60-15,0 0-22 16,0 0 3-16,0 0-20 15,0 0-32-15,0 0 22 16,0 0-45-16,0 0 0 16,0 0 9-16,0 0-9 15,0 0-9-15,0 0 2 16,12 0 7-16,5 0-3 0,-1 0 3 16,10 0 0-16,-2 0 0 15,0 6 1-15,0-3-1 16,-7 1 0-16,-4-2 0 15,-10 2 9-15,-3-1-9 16,0 3 0-16,0 10 34 16,-16 8-16-16,-19 13 0 15,-3 10-12-15,1 6 0 16,-1 2 23-16,2 5-29 16,3-7 0-16,1 0 11 15,5-5-10-15,6-3 0 16,8-6 4-16,2-1-4 15,8-9 22-15,3-2-23 16,0-6 0-16,0-1 6 16,0-9-6-16,14 3 0 0,2-5-2 15,5 0 2-15,3-3-6 16,5-3 6-16,-2-3-52 16,6 0-26-16,3 0-114 15,12-25-289-15,-7-2-252 16,-10 2-853-16</inkml:trace>
  <inkml:trace contextRef="#ctx0" brushRef="#br0" timeOffset="192">1131 499 2082 0,'0'0'358'16,"0"0"-250"-16,0 0-22 15,0 0 32-15,0 0-39 16,0 0-47-16,0 0-32 16,272 0-71-16,-182 0-256 15,-13 3-624-15</inkml:trace>
  <inkml:trace contextRef="#ctx0" brushRef="#br0" timeOffset="599">2197 697 2347 0,'0'0'359'0,"0"0"-290"16,0 0-3-16,0 0 82 15,-125 162-66-15,80-105-31 16,0-2-50-16,1-6 20 15,2-5 9-15,8-10-21 16,-1-9-2-16,11-14-6 16,0-3-1-16,7-8 29 15,4 0-29-15,5-19-29 16,8-12 19-16,0-4-19 16,0 2 10-16,14 2-1 15,10 6 13-15,3 9-2 0,-3 10 7 16,2 6 2-16,-2 0 42 15,3 0-19-15,0 6 2 16,1 10-2-16,4 3-8 16,-2 2 14-16,2 1-29 15,-5-4-18-15,4 0-9 16,1-2-98-16,-2-6-241 16,-6-4-370-16,-13-6-1140 0</inkml:trace>
  <inkml:trace contextRef="#ctx0" brushRef="#br0" timeOffset="806">1821 1375 2094 0,'0'0'565'0,"0"0"-489"15,0 0-27-15,0 0 78 16,0 0-8-16,0 0-73 15,0 0-46-15,169 21-14 16,-103-21-153-16,27 0-152 16,-18 0-266-16,-16 3-75 0</inkml:trace>
  <inkml:trace contextRef="#ctx0" brushRef="#br0" timeOffset="1081">2117 1676 1607 0,'0'0'543'16,"0"0"-420"-16,0 0 62 16,0 0-2-16,0 0-95 15,0 0-70-15,0 0-6 16,94-31-5-16,-60 31 18 16,-10 0 84-16,-10 24-2 15,-14 18-34-15,0 10-1 16,-3 4-33-16,-21-1 7 15,-5-4-8-15,9-15-13 16,7-8 26-16,10-10-41 16,3-9-8-16,0-5-4 0,16-4-14 15,73-27-96-15,-2-23-369 16,-1-6-613-16</inkml:trace>
  <inkml:trace contextRef="#ctx0" brushRef="#br0" timeOffset="1632">0 452 1991 0,'0'0'549'16,"0"0"-454"-16,0 0 54 16,0 0 29-16,0 0-72 15,0 0-43-15,317-53-63 16,-165 16-106-16,-15 1-825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09.52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69 0 403 0,'0'0'929'15,"0"0"-748"-15,0 0 13 16,0 0-6-16,0 0-46 0,0 0-28 16,-15 0-26-16,12 0 10 15,3 0-37-15,0 0-33 16,-3 0 3-16,3 0-31 15,0 3-8-15,0 13-54 16,0 17-154-16,0-2-63 16,0-3-380-16</inkml:trace>
  <inkml:trace contextRef="#ctx0" brushRef="#br0" timeOffset="545">99 372 836 0,'0'0'513'0,"0"0"-447"16,0 0 71 0,0 0 67-16,0 0-109 0,0 0-38 15,0 0-51 1,0 28-6-16,0-9-29 0,0 3-40 16,0-3-33-16,0 1-54 15,0 3 31-15,0 1 0 16,0 2 80-16,-3-1 42 15,0-1 3-15,-1-3 1 16,4-3 13-16,-3 2 4 16,3-7 31-16,0-1 15 15,-3-2-31-15,3 2-20 16,0 3 2-16,0 1-14 16,0 3 0-16,0-1 0 0,0 0 6 15,0 1 23-15,0-3-3 16,0 0-4-16,0-1 2 15,0 1-23-15,0-4-2 16,0 3-15-16,0-3-21 16,0 4 0-16,0 0-24 15,0-1-1-15,0 2-10 16,0-5-110-16,0 3 87 16,0 0 94-16,0 4 39 15,0-3 81-15,0-2-37 16,0 2 53-16,-3-3-4 15,-2-1 1-15,-1-3-5 16,-1 5-11-16,-4-2-6 0,1 6 31 16,-4-2-55-16,4 2-26 15,-1 0-21-15,5-2-40 16,6-3-48-16,0-7-277 16,0-6-1543-16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11.94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32 2179 0,'0'0'339'0,"0"0"-325"16,0 0 56-16,0 0 65 16,0 0-65-16,193 0-25 0,-103-5-45 15,47-7-66 1,-17 3-279-16,-12 3-262 0</inkml:trace>
  <inkml:trace contextRef="#ctx0" brushRef="#br0" timeOffset="294">388 279 2300 0,'0'0'328'16,"0"0"-256"-16,0 0 47 15,0 0-8-15,0 0-72 16,0 0-20-16,0 0 14 15,212-9 10-15,-182 9 31 16,-16 40-28-16,-14 16-2 0,-14 16 25 16,-34 9-31-16,-6-4 4 15,1-1-25-15,8-19-11 16,18-14 25-16,17-15-31 16,10-9-9-16,16-16 3 15,55-3-46-15,90-50-92 16,-12-8-349-16,-5-10-341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11.09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55 25 1597 0,'0'0'273'0,"0"0"-185"0,0 0 132 15,0 0-60 1,0 0-76-16,0 0-32 0,0 0 20 16,107-9 18-16,-51 2-46 15,-2 5-6-15,2-2-20 16,-4 1 0-16,-14 3 22 15,-14 0-31-15,-6 0-9 16,-15 0 45-16,-3 12 5 16,0 10 15-16,-11 15-26 15,-17 13-21-15,-10 11 10 16,-4 12-28-16,-2 0 0 16,2 2 31-16,2-5-29 15,8-4 14-15,5-13-10 16,9-9-6-16,8-13 19 15,7-10-19-15,3-8 0 0,0-3-3 16,0-4 5-16,10 0-2 16,14-6 0-16,3 0 1 15,8 0-8-15,4 0-22 16,2 0-75-16,-1 0-41 16,5 0-115-16,5-3-96 15,-17-3 10-15,-9 0-823 0</inkml:trace>
  <inkml:trace contextRef="#ctx0" brushRef="#br0" timeOffset="200">0 464 1709 0,'0'0'325'15,"0"0"-138"-15,0 0 108 16,0 0-121-16,0 0-111 15,0 0-25-15,0 0 18 16,72 27-17-16,-6-21-39 16,59-6-71-16,-15 0-209 15,-14 0-588-15</inkml:trace>
  <inkml:trace contextRef="#ctx0" brushRef="#br0" timeOffset="616">1028 795 2227 0,'0'0'316'0,"0"0"-249"15,0 0 61-15,0 0 45 16,0 0-110-16,-117 192-12 15,72-125-38-15,-6 1 17 16,-5 1-9-16,5-5-21 16,6-16 26-16,6-10-26 15,9-20 0-15,9-8 4 0,4-10-4 16,2-3-25-16,9-31-30 16,6-13-14-16,0-6 36 15,17-2-9-15,11 0 20 16,2 10 20-16,-1 13 2 15,-8 14 0-15,3 12 35 16,-4 6-10-16,8 0 43 16,-1 20-23-16,8 13-16 15,2 4 19-15,4 1-46 16,4-5-2-16,0-2-21 16,11 6-162-16,-11-11-271 15,-11-5-396-15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18.1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161 253 1455 0,'0'0'271'0,"0"0"-189"16,0 0-40-16,0 0 108 0,0 0-29 15,0 0-59-15,0 3 22 16,0-3-25-16,0 4-16 15,0-2-1-15,0 7-17 16,-9 10 29-16,-6 12-1 16,-5 13-1-16,-4 6-6 15,-4 2-40-15,4 0-4 16,7-4-2-16,2-11 1 16,9-10-7-16,3-9-37 15,3-7-91-15,0-11-63 16,13 0-138-16,7-6-486 0</inkml:trace>
  <inkml:trace contextRef="#ctx0" brushRef="#br0" timeOffset="249">413 274 1687 0,'0'0'303'0,"0"0"-169"16,0 0-3-16,0 0 48 16,0 0-50-16,0 0-87 15,-37 183-14-15,19-132-14 16,1-7-13-16,2-4 16 0,2-5-17 16,2-8-51-1,8-9-80-15,3-15-111 16,0-3-127-16,3 0-669 0</inkml:trace>
  <inkml:trace contextRef="#ctx0" brushRef="#br0" timeOffset="481">662 269 1460 0,'0'0'392'16,"0"0"-262"-16,0 0-61 15,0 0 164-15,0 0-57 16,0 0-78-16,0 0-34 16,-21 170-44-16,4-112-20 0,2 3-3 15,-2-6-43-15,10-12-49 16,4-11-86-16,3-16-76 16,0-11-62-16,10-5-591 15</inkml:trace>
  <inkml:trace contextRef="#ctx0" brushRef="#br0" timeOffset="689">1051 116 51 0,'0'0'1665'16,"0"0"-1383"-16,0 0-140 0,0 0 50 15,0 0-28 1,0 0-75-16,0 0-9 0,-33 174-41 15,9-108-20-15,-2-2-19 16,2-1-3-16,3-10-56 16,8-10-80-16,13-15-94 15,0-16-77-15,0-12-394 0</inkml:trace>
  <inkml:trace contextRef="#ctx0" brushRef="#br0" timeOffset="918">1469 0 1506 0,'0'0'371'0,"0"0"-233"16,0 0-23-16,0 0 70 16,0 0-41-16,-24 178-77 15,3-113-42-15,0 4-1 16,-3-4-23-16,3-3-1 15,4-11-43-15,7-12-98 16,10-21-100-16,0-11-57 16,0-7-430-16</inkml:trace>
  <inkml:trace contextRef="#ctx0" brushRef="#br0" timeOffset="1113">1594 50 1602 0,'0'0'276'0,"0"0"-127"16,0 0 84-16,0 0-57 15,-36 224-90-15,16-147-35 16,2 1-44-16,5-4-1 16,5-7-6-16,-1 3-168 15,2-13-313-15,-1-17-1357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7:11.02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173 708 1498 0,'0'0'278'0,"0"0"-99"16,0 0 34-16,0 0 68 15,0 0-33-15,-28-16-59 0,28 13-71 16,0-1-3-16,0-1-4 16,4-2-74-16,23-2-5 15,11 0 23-15,7-4-34 16,9 4 18-16,6-3-32 16,5-2 7-16,1 3 1 15,-4 2-8-15,-4 0-7 16,-10 5 0-16,-13 4-9 15,-8 0 8-15,-6 0-81 16,-7 20-87-16,-7 19-113 16,-1-1-433-16,-6-7-1154 0</inkml:trace>
  <inkml:trace contextRef="#ctx0" brushRef="#br0" timeOffset="715">1531 357 1572 0,'0'0'281'0,"0"0"-190"16,0 0 103-16,0 0 76 16,8 159-118-16,-8-68-54 15,0 22-25-15,0 5-35 16,0 0 47-16,-11-9-59 15,5-22-25-15,2-22 17 16,0-21-16-16,4-26-2 16,0-14 15-16,0-4 3 15,0-36 26-15,4-23-44 16,20-18 0-16,7-19-4 0,10-9 4 16,4-1 0-16,10 7 0 15,1 15 11-15,6 15-34 16,-4 20 23-16,-2 15 0 15,-11 13-6-15,-15 10 6 16,-12 11-1-16,-15 0 1 16,-3 4 1-16,-7 26 61 15,-31 11-43-15,-7 3 6 16,-6 3 46-16,-5-4-50 16,8 0-9-16,3-6 9 15,15-3-14-15,6-2 10 16,12-5-17-16,12 2 0 15,0-8-6-15,8 5 6 16,20-2 0-16,5 1-11 0,6 0 25 16,-1 2-16-16,-4-2 2 15,4 1 0-15,-7-2 17 16,1 2-17-16,-8-5-8 16,-4-2 2-16,1-1-49 15,-3 2-38-15,-2-7-178 16,8-6-259-16,-3-5-37 15,-4-2-1068-15</inkml:trace>
  <inkml:trace contextRef="#ctx0" brushRef="#br0" timeOffset="2216">2325 758 1610 0,'0'0'215'15,"0"0"-154"-15,0 0 43 16,0 0 35-16,0 0-46 16,0 0-87-16,0 0 2 15,186-134 11-15,-151 95-19 16,-8-7 0-16,-6 4 2 16,-15-5-1-16,-6 4 92 15,0 8-10-15,-19 8 15 16,-13 11 47-16,-6 12-57 15,-2 4-5-15,-10 26-45 0,5 23-27 16,0 17 31 0,9 11-42-16,12 13 0 0,6 3 18 15,7 3-18-15,8-5 0 16,-1-4 0-16,4-12-21 16,0-20 15-16,0-10-30 15,0-25-32-15,0-13 23 16,0-7 0-16,7-9 45 15,14-36-14-15,6-6 7 16,2-8-4-16,1-7-8 16,5 4 16-16,-4 2 2 15,-1 11 1-15,-1 12-2 16,-5 17-2-16,-7 16 4 16,-4 4 40-16,2 18-31 15,-6 25 25-15,2 13 24 0,-1 6-55 16,4 4 8-16,4 0-8 15,9-6 16-15,4-4 22 16,4-12-41-16,-1-12-12 16,4-14 12-16,-3-15-42 15,-1-3-31-15,1-17 34 16,-5-22-17-16,-2-8 54 16,-11-3-20-16,-9 7 22 15,-8 6 3-15,0 15 9 16,0 16 40-16,0 6 9 15,-5 3-52-15,-4 31 9 16,6 6-18-16,3 7 0 0,0-4-11 16,0-2 11-16,27-7-32 15,8-9-7-15,5-10 36 16,2-8-14-16,-4-7-39 16,-11-16 25-16,-6-24 20 15,-10-17-28-15,-11-4 39 16,0-8 7-16,0 1 15 15,-32 6 50-15,-1 9-20 16,-6 15-3-16,-2 18 21 16,10 7-50-16,7 10-4 15,10 3-16-15,14 0 2 16,0 0-13-16,14 12-2 16,26 3-52-16,16 1 27 0,16-3-49 15,15-4-5-15,5-6-11 16,12-3 5-16,4 0 8 15,-9 0 37-15,-9 0 41 16,-20-12 12-16,-22-1 1 16,-24 0 6-16,-21 1 100 15,-3 1 10-15,-14 0 12 16,-28 5-32-16,-6 6 11 16,-6 0-14-16,-2 4-32 15,4 24 1-15,8 6-21 16,13 4-18-16,10 7 9 15,13 2-33-15,8-1-14 16,0-5-2-16,32-4-54 16,5-12-35-16,8-10-25 15,5-11-16-15,-5-4 61 0,-1-9-37 16,-10-26 65-16,-2-9 40 16,-16-5 7-16,-5 0 9 15,-11-1 1-15,0 12 23 16,0 10 80-16,0 19-9 15,0 9 16-15,-11 9-58 16,5 33-34-16,2 10-7 16,4 4-2-16,0-1-3 15,0-7-6-15,18-15 0 16,3-11-47-16,6-13 4 16,0-9 6-16,0-6 16 15,5-25 0-15,-4-13 21 0,-4 2 0 16,0 0 0-16,-4 9 0 15,-2 10 2-15,-4 17 10 16,-7 6-6-16,-1 13 17 16,-6 27-6-16,3 6 20 15,1 7-37-15,7-6-5 16,3-4 5-16,-1-11 1 16,1-11-1-16,-1-14-29 15,-5-7-2-15,2 0 19 16,1-32 9-16,2-11-12 15,4-7 15-15,4-5 0 16,0 2 12-16,0 6-1 16,3 10 23-16,0 14 30 0,-3 14-46 15,-1 9 0 1,1 5 29-16,-3 28-8 0,-9 7 3 16,6 4-30-16,-9 3-10 15,4-6-2-15,1-1-15 16,-1-1-300-16,1-11-246 15,-5-12-743-15</inkml:trace>
  <inkml:trace contextRef="#ctx0" brushRef="#br0" timeOffset="2696">4823 886 1827 0,'0'0'396'15,"0"0"-171"-15,0 0 11 0,0 0-26 16,0 0-86-16,0 0-43 16,-176 176-80-16,168-123-1 15,8-10-19-15,0-8-61 16,26-14-40-16,1-12-17 16,3-9 17-16,2-3 53 15,-4-31 13-15,-8-10 54 16,-2-8 18-16,-8 2 21 15,-7 6 59-15,-3 11 65 16,0 8-20-16,0 15 5 16,0 10-53-16,0 0-56 15,0 28-20-15,0 25-11 16,0 15 20-16,0 13-11 0,0 15-16 16,8 6 88-16,11 13-74 15,-5 4-1-15,-2-2 5 16,-9 0-18-16,-3-19 21 15,0-17-22-15,-3-26 1 16,-18-18 32-16,0-24-33 16,-3-13 20-16,-5 0-17 15,-1-40 7-15,-1-19-7 16,-1-9-3-16,8-13-33 16,7-3 6-16,7 4-93 15,10-14-142-15,0 24-387 16,0 9-383-16</inkml:trace>
  <inkml:trace contextRef="#ctx0" brushRef="#br0" timeOffset="2940">3901 0 1702 0,'0'0'213'0,"0"0"-130"15,0 0 74-15,0 0 5 16,0 0-29-16,197 62-54 16,-179-15-58-16,-18 39-21 0,-3-8-181 15,-26-6-494-15</inkml:trace>
  <inkml:trace contextRef="#ctx0" brushRef="#br0" timeOffset="6544">0 2798 461 0,'0'0'1252'15,"0"0"-1052"-15,0 0-68 16,0 0 67-16,0 0 45 16,0 0-65-16,93 0-70 15,-25 0-53-15,19 2-47 16,50 20-9-16,-15-1-279 16,-18-4-1847-16</inkml:trace>
  <inkml:trace contextRef="#ctx0" brushRef="#br0" timeOffset="9345">1245 2080 1333 0,'0'0'260'0,"0"0"-110"16,0 0-28-16,0 0 35 15,0 0-55-15,0 0 19 16,-34 165-4-16,31-74-41 15,-2 10 8-15,2 5-44 16,0-8 13-16,0-10-6 16,-1-17-36-16,1-16-1 15,-5-13 3-15,5-14-12 16,0-14 17-16,3-10-17 0,0-4 4 16,0 0 31-16,0-15-35 15,17-25-1-15,17-14-26 16,16-7-32-16,4-12 28 15,8 2-14-15,7 1-23 16,3 2 30-16,-6 8-33 16,-10 7 49-16,-11 13 20 15,-15 9-2-15,-12 16 3 16,-18 8 24-16,0 7 50 16,-21 3-1-16,-21 29-67 15,-9 6 3-15,-5 10 4 16,2-1-11-16,6-5 39 15,9 0-24-15,15-8-16 0,16-3 35 16,8-1-36 0,0-1 2-16,18 3-2 0,17-5 6 15,2 4 16-15,4-4-22 16,1 2 0-16,0-3 0 16,-7-4 1-16,-2 4-1 15,-5-4 0-15,-3-4-8 16,-1 0 8-16,10 2-161 15,-7-8-199-15,-1-9-192 0</inkml:trace>
  <inkml:trace contextRef="#ctx0" brushRef="#br0" timeOffset="10850">1874 2676 1267 0,'0'0'341'15,"0"0"-198"-15,0 0-70 16,0 0 74-16,0 0 11 16,0 0-67-16,0 0-24 15,161-74-49-15,-98 31-5 16,2-14 82-16,-10-1-65 16,-7-4-16-16,-16 2-4 15,-15 5-9-15,-17 5 25 16,0 9-9-16,-20 14-6 15,-19 7 103-15,-6 17-27 16,-3 3-38-16,0 23-6 16,-1 27-26-16,7 14 29 0,12 13-46 15,9 8 6-15,11 5 4 16,7 0-8-16,3-6-4 16,0-7-2-16,3-9-23 15,13-5 12-15,-4-17-61 16,-3-9 1-16,2-19 23 15,-4-10-1-15,-1-8 23 16,5 0 20-16,-1-32 10 16,8-8-3-16,-1-6 3 15,4-8-26-15,6 2 26 16,0-1-26-16,5 4-1 16,-1 5 18-16,1 7 9 0,-5 15 6 15,-6 16-6 1,0 6 0-16,-1 6 4 0,-4 28 22 15,2 13 6-15,0 9-11 16,-1 1-20-16,1 0 49 16,6-4-21-16,0-4-28 15,6-8-2-15,5-14-26 16,2-7-46-16,5-20 17 16,3 0-53-16,-4-20 47 15,-5-13-32-15,-9-4 61 16,-10 6 32-16,-10 6 2 15,-7 14 39-15,0 11 40 16,0 0 3-16,0 17-37 16,0 21-46-16,0 8 0 15,0 7 12-15,0 3-12 0,17-4-3 16,17-15 3-16,4-11 0 16,4-20 0-16,-4-6-5 15,-7-25 5-15,-14-25 9 16,-10-12-9-16,-7-5 1 15,-7-2-1-15,-31 1 0 16,-13 4 34-16,-5 19-16 16,1 10 23-16,7 17 17 15,10 16-10-15,17 2-48 16,11 2 0-16,10 23-1 16,4 9-14-16,29-4-76 15,20 5-25-15,13-6 13 16,9-10-11-16,15-5-10 15,6-5 0-15,4-9 40 0,4 0 83 16,-8 0-4-16,-17-12 5 16,-14-5 2-16,-23 1 15 15,-24-1-8-15,-18 5 41 16,0 2 114-16,-21 8-21 16,-24 2-59-16,-6 0 2 15,-5 0 32-15,1 24-42 16,7 9-17-16,7 9-8 15,9 7-41-15,11 3 13 16,11 5-23-16,10-7-3 16,0-6-5-16,21-14-40 0,18-14-48 15,5-12-11 1,8-4-9-16,-1-20 12 0,2-24-20 16,-12-4 64-16,-14-6 59 15,-9-1 1-15,-12 7 18 16,-6 12 82-16,0 11 24 15,0 16 35-15,-14 9-38 16,4 1-93-16,-1 35-6 16,11 10-22-16,0 5 0 15,0-3 0-15,15-3-11 16,12-9 1-16,5-10-75 16,5-15 9-16,8-11 44 15,-4 0 17-15,4-29-8 16,-7-13 22-16,-4-5 1 15,-2 2-6-15,-11 7 13 0,-4 9-7 16,-7 15 51 0,-7 10-14-16,-3 4-12 0,0 16 10 15,0 18-27-15,0 7-5 16,0-2-3-16,0-5-41 16,0-5 5-16,0-11-16 15,0-10 5-15,0-8 20 16,0-5 21-16,11-25-4 15,-1-13 10-15,8-4 0 16,-1-3 16-16,4 4 0 16,3 5 2-16,3 14 19 15,0 10-10-15,1 14 19 0,0 3-15 16,-7 21 0-16,-5 24 57 16,-1 1-43-16,-1 5-33 15,-1-3-2-15,4-14-10 16,4-5-43-16,10-11-99 15,-7-6-172-15,-4-12-269 0</inkml:trace>
  <inkml:trace contextRef="#ctx0" brushRef="#br0" timeOffset="11297">4546 2810 1007 0,'0'0'825'15,"0"0"-569"1,0 0-18-16,0 0 17 0,0 0-91 16,0 0-103-16,0 0-25 15,-117 127-36-15,117-102-43 16,10-2-60-16,22-14-62 16,2-9-37-16,4 0 4 15,-3-9 63-15,-7-24 95 16,-11-3 40-16,-7-5 3 15,-7 8 126-15,-3 4 65 16,0 14 50-16,0 4-34 16,0 11-35-16,-6 4-105 15,2 30-49-15,4 13 27 16,0 15-9-16,4 11-27 16,26 12 10-16,15 9 65 0,4-2-55 15,-4 5 4-15,-3-7-18 16,-9-12 7-16,-12-13-10 15,-11-21-15-15,-10-14 27 16,0-14-15-16,-16-10-5 16,-16-6 20-16,-13-13-27 15,0-23-8-15,-3-9-25 16,7-7-83-16,-4-29-121 16,11 10-411-16,-1 3-1389 0</inkml:trace>
  <inkml:trace contextRef="#ctx0" brushRef="#br0" timeOffset="11530">3528 2018 1687 0,'0'0'196'15,"0"0"-32"-15,0 0-9 16,0 0 15-16,180-31-41 16,-159 68-90-16,-13 19-39 15,-12 54-134-15,-31-12-375 16,-6-8-1288-16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20.5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87 1465 1470 0,'0'0'259'16,"0"0"-167"-16,0 0 18 15,0 0 94-15,0 0-56 16,0 0-64-16,-56 162 21 16,46-125-41-16,2-3-15 15,2-5-25-15,3-8-22 0,-1-3-2 16,4-2-5-16,0-7-75 15,0-2-38-15,0-7-109 16,0 0-35-16,13 0-234 16,2-14-586-16</inkml:trace>
  <inkml:trace contextRef="#ctx0" brushRef="#br0" timeOffset="215">248 1680 1607 0,'0'0'284'16,"0"0"-197"-16,0 0 117 15,0 0 27-15,0 0-84 0,-44 171-59 16,37-143-63-16,-1 0-7 16,5-5-18-16,0-3-18 15,3-5-120-15,0-4-95 16,0-11-100-16,11 0-251 15,5 0-781-15</inkml:trace>
  <inkml:trace contextRef="#ctx0" brushRef="#br0" timeOffset="437">524 1757 168 0,'0'0'1503'0,"0"0"-1260"16,0 0-125-16,0 0 90 15,0 0 20-15,0 0-85 16,0 0-82-16,0 124-6 16,-3-80-25-16,-1 2-28 15,4-2-2-15,0-6-73 16,0-13 20-16,24-14-156 16,21-11-184-16,-3-9-87 15,-4-16-421-15</inkml:trace>
  <inkml:trace contextRef="#ctx0" brushRef="#br0" timeOffset="590">818 1866 1305 0,'0'0'374'0,"0"0"-202"15,0 0 37 1,0 0 29-16,0 0-42 0,0 0-88 16,0 0-44-16,-14 99-62 15,11-77-2-15,-1 0-75 16,1 0-173-16,3-7-146 15,0-6-866-15</inkml:trace>
  <inkml:trace contextRef="#ctx0" brushRef="#br0" timeOffset="1087">311 1839 1175 0,'0'0'719'16,"0"0"-580"-16,0 0-15 16,0 0 129-16,0 0-17 15,0 0-157-15,0 0-62 16,45-85 4-16,6 27-21 15,18-13 1-15,14-11-1 16,10-5 1-16,0 0 2 16,4 1-3-16,-7 5-3 15,-7 10 1-15,-8 8 2 16,-6 13-1-16,-10 12 1 16,-4 14 0-16,-7 6-11 15,-4 5-32-15,6 4-192 16,16 3-30-16,-12-1-253 0,-6 2-1108 15</inkml:trace>
  <inkml:trace contextRef="#ctx0" brushRef="#br0" timeOffset="1389">1418 748 1780 0,'0'0'350'15,"0"0"-208"-15,0 0 49 16,0 0 39-16,0 0-140 16,0 0-65-16,0 0 5 0,21 0-28 15,27 0 11-15,11 7-3 16,2 2-9 0,2 0 13-16,-7 6-14 0,-8 7 0 15,-15 1 3-15,-7 4-3 16,-20 5 22-16,-6 1 59 15,0 4-31-15,-21 7-1 16,-14-1-49-16,-6 1-103 16,7-4-80-16,10-9-190 15,13-12-540-15</inkml:trace>
  <inkml:trace contextRef="#ctx0" brushRef="#br0" timeOffset="1852">2649 214 2090 0,'0'0'322'0,"0"0"-250"15,0 0 121-15,0 0 47 16,0 0-150-16,0 0-45 16,0 0-38-16,-102 168 1 0,63-100-8 15,-2 0 7 1,2-8 1-16,9-11-8 0,3-14-42 16,3-17 42-1,6-9-23-15,4-9-7 0,1 0-58 16,1-27-5-16,6-12 53 15,3-6-11-15,3 1-5 16,0 3 55-16,0 7-9 16,0 16 10-16,6 12 0 15,5 6 21-15,2 6 25 16,5 30 89-16,6 12-43 16,6 8-12-16,2-1-46 15,7-4-22-15,6-12-12 16,6-8-30-16,3-19-105 15,33-12-106-15,-19-14-264 16,-5-17-904-16</inkml:trace>
  <inkml:trace contextRef="#ctx0" brushRef="#br0" timeOffset="2084">3126 0 2342 0,'0'0'315'16,"0"0"-250"-16,0 0 47 15,-35 166 114-15,14-87-150 0,-3 16-58 16,-7 9 11 0,1-3-29-16,1-3 0 0,5-15-105 15,15-21-183-15,5-25-428 16,4-18-1245-16</inkml:trace>
  <inkml:trace contextRef="#ctx0" brushRef="#br0" timeOffset="2350">3350 108 2271 0,'0'0'307'0,"0"0"-201"15,0 0 158-15,0 0-80 16,200-79-77-16,-162 79-52 0,-10 4-23 16,-14 40 32-16,-14 16-22 15,0 17 0-15,-32 10 24 16,-13 7-45-16,4-7 3 16,7-15-20-16,16-12 4 15,18-25-16-15,10-20-38 16,60-15-56-16,98-41-31 15,-12-17-180-15,-4-10-759 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23.8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1524 2505 1930 0,'0'0'311'0,"0"0"-198"16,0 0 63-16,0 0 30 15,0 0-121-15,0 0-22 0,-24-109 11 16,13 64-39-1,-7-11 42-15,-3-10-47 0,-6-1-7 16,-3-12 26-16,-5-1-37 16,4-4-3-16,-1 3-9 15,13 7 2-15,-2 15-10 16,10 15-26-16,5 13-78 16,-6 5-98-16,9 8-334 15,-3 9-428-15</inkml:trace>
  <inkml:trace contextRef="#ctx0" brushRef="#br0" timeOffset="269">900 1637 1894 0,'0'0'343'16,"0"0"-213"-16,0 0-80 15,0 0 90-15,0 0 4 16,114-190-79-16,-57 138 2 16,6 1 1-16,-4 9-9 15,-8 13 44-15,-13 14-40 16,-10 10-35-16,-8 5 47 16,1 5-48-16,6 23-27 15,26 15-97-15,-5-9-420 16,-3-9-737-16</inkml:trace>
  <inkml:trace contextRef="#ctx0" brushRef="#br0" timeOffset="886">479 284 1822 0,'0'0'358'0,"0"0"-267"16,0 0 34-16,0 0 17 15,0 0-39-15,0 0-44 0,-83 223-3 16,41-135 0-1,-14 3-32-15,2-10-3 0,-2-6-8 16,5-19-12-16,9-17 23 16,8-16-22-16,14-14 8 15,2-9 29-15,8-3-28 16,2-35-5-16,8-12-6 16,0-11-35-16,0-4 34 15,21-1-26-15,11 10 18 16,-5 10 8-16,4 15 1 15,-7 16 0-15,5 15 13 16,1 0 16-16,4 9 28 16,4 26-41-16,4 4 1 15,-1 2 23-15,1-4-33 16,3-6-1-16,3-7-6 0,0-8-55 16,0-10-84-1,17-6-113-15,-9-13-209 0,-14-14-180 0</inkml:trace>
  <inkml:trace contextRef="#ctx0" brushRef="#br0" timeOffset="1111">961 81 1685 0,'0'0'395'15,"0"0"-148"-15,0 0 43 16,0 0-49-16,0 0-120 15,0 0-37-15,-21 203-26 16,8-115 11-16,2 9-48 16,-2-7-13-16,2-5-8 0,1-18-5 15,10-15-83-15,0-16-156 16,0-21-328-16,4-15-453 0</inkml:trace>
  <inkml:trace contextRef="#ctx0" brushRef="#br0" timeOffset="1391">1262 90 1445 0,'0'0'751'0,"0"0"-649"0,0 0 72 15,0 0 43-15,0 0-24 16,230-68-80-16,-177 68-50 15,-5 0 19-15,-14 6-19 16,-14 31-21-16,-20 13 15 16,0 15-20-16,-24 6-4 15,-20 4 2-15,-1-7-19 16,11-14 25-16,13-13-31 16,21-14-9-16,0-18-2 15,114-18-65-15,-4-32-130 16,18-7-769-16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36.72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2510 0,'0'0'351'0,"0"0"-310"15,0 0-41-15,0 0-107 16,0 0-536-16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35.55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866 249 1864 0,'0'0'236'0,"0"0"-156"0,0 0-35 15,0 0 109-15,0 0 4 16,-69-170 26-16,34 138-46 16,-5 7-67-16,-16 9-17 15,-10 14 8-15,-9 2-24 16,-12 18-12-16,-5 39-8 16,-6 25-17-16,5 46 25 15,18 49-24-15,25 37-1 16,31-15 35-16,19-45-36 15,3-50 4-15,28-45-4 16,10-1 0-16,18-3 6 16,17-13-6-16,17-20-1 0,17-22-14 15,56-37-107-15,-28-25-338 16,-21-7-455-16</inkml:trace>
  <inkml:trace contextRef="#ctx0" brushRef="#br0" timeOffset="745">1274 925 2147 0,'0'0'328'0,"0"0"-227"16,0 0 42-16,0 0 45 15,0 0-22-15,0 0-49 16,-176-49-63-16,144 56-46 16,-2 30 16-16,2 15-24 15,8 14-8-15,6 4 8 16,15 6 0-16,3-11-13 16,0-10 11-16,35-17-71 15,10-20-22-15,6-18-86 16,9-3 4-16,-6-36-18 15,-1-18 45-15,-16-5 90 16,-8 6 50-16,-17 12 10 16,-5 13 108-16,-7 16 50 15,0 12 36-15,0 3-79 16,0 0-84-16,0 18 0 0,0 18-31 16,0 0 0-16,11 1 13 15,-1-9-13-15,10-12-9 16,1-13 3-16,11-3-25 15,2-12 23-15,4-25-20 16,4-7-17-16,-1-6 44 16,-4 9-21-16,-5 7 20 15,-11 19-5-15,-8 11-23 16,-5 4 20-16,-8 17 2 16,0 19 8-16,0 8 15 15,0 0-15-15,0-4 0 16,0-12 0-16,0-10 0 0,0-11 3 15,0-7-2-15,0 0-1 16,0 0 65-16,0-22-36 16,0-11-23-16,6-11 1 15,15-6-6-15,6 4 24 16,8 2-25-16,2 13 0 16,2 15 25-16,-1 16-19 15,-4 0 12-15,-2 41 27 16,-8 12-23-16,-4 8 45 15,1 5-38-15,-8-4-29 16,5-10 22-16,-4-11-11 16,-4-16-22-16,1-16-2 15,2-9-137-15,-2-27-129 0,-5-11-456 16</inkml:trace>
  <inkml:trace contextRef="#ctx0" brushRef="#br0" timeOffset="997">1035 854 1881 0,'0'0'252'0,"0"0"-203"16,0 0 7-16,96-167 120 15,-44 107 5-15,7 11-51 16,-8 12-66-16,-6 14-49 0,-7 22-15 16,-6 1-72-16,-5 65-72 15,-6 6-410-15,-8 6-1284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38.56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2502 0,'0'0'0'0,"0"0"-1489"0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38.69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2656 0,'0'0'454'15,"0"0"-411"-15,0 0-43 16,0 0-60-16,0 0-972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37.04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214 227 2485 0,'0'0'263'0,"0"0"-263"16,0 0 9-16,0 0 118 15,0 0 0-15,38 251-73 16,-10-146 4-16,2 11-47 15,-3-2-2-15,-1-7-9 16,-7-9-3-16,2-16-74 16,5-18-290-16,-7-23-368 15,-8-23-1126-15</inkml:trace>
  <inkml:trace contextRef="#ctx0" brushRef="#br0" timeOffset="404">0 742 2020 0,'0'0'339'0,"0"0"-243"15,0 0-35-15,0 0 67 16,0 0-61-16,256 0-49 16,-154 0 11-16,2 0-29 15,-8 0-3-15,-13 9-3 16,-14 15 6-16,-16 9-23 15,-23 13 1-15,-15 10 0 16,-12 12 20-16,-3 0-19 16,0-2-10-16,0-10 10 0,0-19-3 15,-3-12 18 1,-2-19 6-16,2-6 14 0,-4-4 35 16,-2-29-47-16,-2-16 11 15,4-17 56-15,4-7-8 16,-2-4 24-16,5 0 5 15,0 5-14-15,0 14 21 16,18 8-49-16,9 13-33 16,8 12 15-16,10 9-29 15,3 11-1-15,5 5-64 16,22 5-185-16,-16 20-365 16,-4 7-802-16</inkml:trace>
  <inkml:trace contextRef="#ctx0" brushRef="#br0" timeOffset="1133">1250 894 2405 0,'0'0'283'16,"0"0"-267"-16,0 0-15 15,0 0 63-15,0 0-50 16,0 0-8-16,188-2 9 16,-122-18-15-16,-4 0-28 15,-7-6-21-15,-6-3-2 0,-12 2 51 16,-16-7 0-16,-18 0 3 16,-3-1 98-16,-6 1-2 15,-36 4-12-15,-6 8 13 16,-6 15-21-16,-5 7 34 15,3 13-64-15,8 31-40 16,11 15 33-16,8 9-36 16,16 10 7-16,13-4-13 15,0 0 0-15,27-8-2 16,15-10-17-16,6-12-56 16,6-20-7-16,9-15-72 15,2-9 10-15,1-3 92 16,-4-31 26-16,-7-12-8 0,-2-10 3 15,-12 1 31 1,-10-3 0-16,-7 15 35 0,-7 12 70 16,-10 17 4-1,1 10-42-15,-5 4-8 0,0 6-50 16,3 28 0-16,6 7 34 16,-3 4-41-16,2 1-2 15,-1-4 7-15,-4-11-7 16,-2-9 0-16,-4-13-20 15,0-9 14-15,0 0 6 16,0-13 1-16,0-23-1 16,0-19 0-16,0-6 0 0,0-7-5 15,20-3 5 1,9 2 0-16,8 17-1 0,2 11 1 16,-1 23 0-16,-4 18 5 15,-2 0 11-15,-8 36 32 16,-4 17-4-16,-7 11-20 15,2 0 19-15,-1 1-42 16,7-6 20-16,3-9-21 16,0-19-15-16,-3-18-136 15,-9-11-480-15,-8-2-194 0</inkml:trace>
  <inkml:trace contextRef="#ctx0" brushRef="#br0" timeOffset="1367">1029 388 2356 0,'0'0'368'16,"0"0"-271"-16,0 0-59 15,57-158 123-15,17 93-59 16,11 6-78-16,12 6 10 15,-1 16-33-15,-3 21-1 16,2 16-20-16,18 22-127 16,-23 22-219-16,-15 5-503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53.04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358 10 1761 0,'0'0'333'0,"0"0"-235"16,0 0 0-16,0 0 111 15,0 0-23-15,0 0-77 0,0 0-22 16,-83-9 17-16,62 9-11 16,0 0-30-16,-6 22 6 15,0 7-27-15,-5 8 12 16,1 3-16-16,1 4 1 16,-2 8 6-16,11 0-19 15,5 7-10-15,5 5 19 16,8-3-28-16,3 4 5 15,0-5 0-15,0-2-11 16,0-6 17-16,17-5-17 0,10-10 0 16,4-2 0-1,11-12-1-15,10-14 0 0,6-9-24 16,8-5-5-16,10-28 17 16,0-16 0-16,-1-8 12 15,-16-4-9-15,-14-2 15 16,-21 1-6-16,-24 0 0 15,0 3 0-15,-31 4 14 16,-17 4-14-16,-4 11 0 16,0-12-13-16,11 11-140 15,14 6-566-15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5:43.75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3369 3 0,'0'0'1557'0,"0"0"-1339"0,0 0-101 16,0 0 71-16,0 0 17 16,0 0-109-16,0 0-45 15,0 0 18-15,0 0-42 16,21 6 62-16,21 10 62 15,9-1-52-15,15 3-29 16,10-1-21-16,14-1-22 16,9-9 37-16,12-1-57 15,10-1-6-15,-1-5 31 16,5 0-31-16,-2 0 11 16,-1 0-3-16,-8 0-9 15,-4 0 42-15,-6 0-42 16,2 0 6-16,1 0 48 15,3 0-27-15,9 2-9 16,1 5-3-16,5-5-5 16,1 5 32-16,-1-1-42 0,0 0 0 15,-2 1 5-15,5-1-4 16,-3 1-1-16,-2-2 0 16,5 4 0-16,-8-2 27 15,2-1-27-15,-5 0 0 16,-10 1 9-16,-3-5-8 15,-5 5 6-15,-6-1-6 16,1 0 1-16,-1 2 26 16,3-7-28-16,0 7 0 15,-1-6 12-15,1-2-12 16,4 2 6-16,0-2-4 0,4 0-2 16,-5 0 39-1,2 0-39-15,-9 0 0 16,-5 0 0-16,3 0 0 0,-1 0-2 15,7 0-3-15,8 0 5 16,3-4 21-16,4-1-21 16,-4 2 0-16,-5 3 16 15,-4 0-15-15,-5 0-2 16,-3 0 1-16,-4 0 0 16,0 0 3-16,-7 0-3 15,-2 8 0-15,-2-4 2 16,2 3-1-16,-2 0 8 15,0-1-9-15,5-3 0 0,0 0 18 16,2 0-18 0,4-3 0-16,1 0 11 0,2 0-11 15,1 0 11-15,-1 0-11 16,1 0 1-16,-7 0 15 16,-3 0-16-16,-1 0 0 15,-2-3 6-15,-5-3-5 16,-4 2 16-16,-2 2 2 15,-7-3-10-15,-1 3 11 16,4 0-20-16,4 2 0 16,6-5 18-16,8 1-17 15,6-4 14-15,4 2-4 16,-1 0-10-16,-2-3 41 0,-1 0-41 16,-7 2 8-1,-6 1 15-15,-9 0-22 0,-1-1 22 16,-1 2-18-16,1-1-5 15,-1-1 40-15,4 0-28 16,-1 2-7-16,1-1 14 16,-12-1-14-16,-2 4 1 15,-11 0-7-15,-6-1 1 16,-4 4 9-16,-4 0-10 16,-6 0 0-16,-4 0 6 15,-2 0-5-15,-6 0-1 16,-5-2 0-16,-4-5-33 15,0-18-42-15,0-3-161 16,-10-3-648-16</inkml:trace>
  <inkml:trace contextRef="#ctx0" brushRef="#br0" timeOffset="2683">1266 3013 1445 0,'0'0'244'0,"0"0"-162"16,0 0 10-16,0 0 76 16,0 0-32-16,0 0-48 15,18-14 4-15,-4 8-18 16,-1 3-16-16,5 0-19 15,6 0 34-15,3 0-41 16,5 0-8-16,6-3 5 16,7-1-4-16,6-4 9 15,8-9-7-15,2-5-13 16,5-8 12-16,3-11-25 16,1-6-1-16,-4-6 0 0,-1-5 1 15,-1-3 0-15,-1 0 4 16,-1-7-4-16,1-1-1 15,-1-2 0-15,-1-7-1 16,4 3-6-16,6-2 7 16,1-2-1-16,3-1-2 15,5 2 3-15,-1-3 6 16,1 0-6-16,3 0-1 16,-8 4 0-16,-3 3-3 15,-2 4 4-15,-4 2 0 16,-5 2 0-16,-2 4 1 15,-5 1-1-15,6-5-2 16,-4 4 2-16,1-3 0 0,-1 2 0 16,-1 2 0-16,-7-2 0 15,5 2 4-15,-5 0-4 16,3 5-1-16,-3 4 0 16,1 5 0-16,-4 7 0 15,-3 3 1-15,-2 3 0 16,-2-1-2-16,-3 5 1 15,-4-3 1-15,-1 6 0 16,2 3 0-16,-5 1 0 16,4 3 0-16,1 10 1 15,-2-1 4-15,2 8-5 16,10 3-1-16,3 3 0 16,9-3 1-16,5 3 11 15,10-3-11-15,6-3 10 16,9 2 16-16,-1 1-26 0,-2 0 12 15,-1 3-4-15,-4 0-2 16,-6 0 14-16,-4 16-19 16,-9 2 11-16,3 4 17 15,-6 3-28-15,2 3 22 16,-5-1-5-16,2 8-5 16,1 5 35-16,1 3 4 15,4 4-8-15,0 6 5 16,-8 9-25-16,1 0-6 15,-8 11-3-15,-2 0-7 16,-4 4 28-16,-7 5-14 0,1-3-1 16,2 6 18-16,1-1-26 15,10 0 22-15,3 1-4 16,4-3-25-16,0 6 29 16,-1-4-28-16,-3-1-1 15,1-5 24-15,-4-1-30 16,-5-5 9-16,2-4-1 15,-7-3-7-15,-1-6 45 16,-6-2-44-16,0-5 8 16,-4-3 20-16,0 4-22 15,-4 4 7-15,4-2-14 16,0 1-1-16,0 0 30 0,0 0-30 16,0-1 0-1,5-2 15-15,-1-3-15 0,-1-2 7 16,0-3-7-16,5-2 6 15,-5 1 18-15,5-4-24 16,-5 2 0-16,4-3 20 16,1-3-20-16,-2 0 10 15,5-4-10-15,-1-2 1 16,1 1 20-16,-4-6-20 16,-1 0-1-16,-1-4 26 15,-5-3-26-15,0-2 0 16,-7-3-1-16,-1-4 9 15,2 0 1-15,3 1-9 16,-4-1 0-16,4-2 21 16,0-2-20-16,0 1 1 0,0 1-2 15,-1-4 0 1,1 1 22-16,3-4-22 0,-8 2 0 16,5-2 11-16,-3 0-11 15,-4 0 6-15,-1 0-6 16,1 0 0-16,-4 4 15 15,1-4-15-15,-1 0 0 16,-2 0 1-16,-2 0 0 16,1 0-1-16,-7 0 0 15,0-13-36-15,0-36-50 16,0 3-265-16,-10-2-1409 0</inkml:trace>
  <inkml:trace contextRef="#ctx0" brushRef="#br0" timeOffset="6490">7788 71 1943 0,'0'0'235'16,"0"0"-179"-16,0 0 76 15,0 0 143-15,0 0-78 16,0 0-100-16,-15 0-36 15,1 0 29-15,7 0-45 16,1 0-20-16,6 0 22 16,0 0-32-16,0 0-3 15,0 0-12-15,0 6 10 16,13 1-10-16,22 2 0 0,10 3 0 16,14 4 5-16,7-5-5 15,9 3 10 1,5-8-10-16,2 0 0 0,-2 1-7 15,-8-5 7-15,-10-2-8 16,-17 4 7-16,-10-4 2 16,-14 3-2-16,-15 3-1 15,-6 3 2-15,0 14 42 16,-27 7-19-16,-15 11-8 16,-6 8 10-16,-4 4-7 15,-3 6 6-15,-1 7-18 16,5 2-5-16,0 9 16 15,-5 3-9-15,5 8-2 16,-6 3 0-16,3-3 7 16,6 0 5-16,6-10-7 0,10-14-1 15,16-14 20 1,8-19-30-16,8-9 15 0,0-11-9 16,8-7 8-16,20-1 19 15,2-3-15-15,8 0 0 16,1 0 10-16,1-5-20 15,5-8-8-15,8-2 0 16,1 2 1-16,5 0 9 16,0 1-10-16,-1 6 0 15,-2 3 5-15,-2 3-5 16,-9 0-1-16,-6 0-6 16,-9 0 1-16,-6 0 0 15,-6 7-41-15,-7-2-37 0,-5-5-28 16,-6 0-216-1,0-18-434-15,0-7-1379 0</inkml:trace>
  <inkml:trace contextRef="#ctx0" brushRef="#br0" timeOffset="6725">7797 900 2535 0,'0'0'458'0,"0"0"-382"15,0 0 46-15,0 0 39 0,0 0-59 16,0 0-49-16,212 0-23 16,-102 0-30-16,48 0-107 15,-23-3-394-15,-25-3-2098 16</inkml:trace>
  <inkml:trace contextRef="#ctx0" brushRef="#br0" timeOffset="7919">4883 81 1177 0,'0'0'347'0,"0"0"-140"0,0 0-55 16,0 0 32-16,0 0-59 16,0 0-52-1,-5 12-14-15,2 0-53 0,3 4 4 16,0 6 7-16,0 9-17 15,0 9 7-15,0 3-7 16,0 7-33-16,0 0-78 16,3 21-160-16,5-14-99 15,-1-8-668-15</inkml:trace>
  <inkml:trace contextRef="#ctx0" brushRef="#br0" timeOffset="8105">4899 1057 861 0,'0'0'287'16,"0"0"-98"-16,0 0 7 0,0 0-48 16,0 0-63-16,0 0-25 15,0 0-44-15,0 138-5 16,-3-108-11-16,3 3 0 16,0-2-1-16,0 0-49 15,0-3-55-15,0 6-77 16,0-6-137-16,3-3-385 0</inkml:trace>
  <inkml:trace contextRef="#ctx0" brushRef="#br0" timeOffset="8451">4907 1620 884 0,'0'0'211'0,"0"0"-90"16,0 0 37-16,0 0-7 16,0 0-23-16,0 0-47 0,-53 186-20 15,50-154-8 1,0-5-43-16,3 2-4 0,-3 3-6 15,3-2-23-15,0 4 23 16,0 1-28-16,0-1-157 16,0 0-86-16,0-3-69 15,0 4 48-15,0 2 292 16,0-6 45-16,0-4-29 16,0 1 20-16,0-3 194 15,0 0 120-15,-4 0-159 16,1-6-135-16,3-4-25 15,0 0 19-15,-5-2 23 16,5 2-50-16,0 1-16 0,-3 6 12 16,0 0-19-1,0 3 5-15,0-7-5 0,-1 3-60 16,4-1-60-16,0 10-158 16,0-2-353-16</inkml:trace>
  <inkml:trace contextRef="#ctx0" brushRef="#br0" timeOffset="8752">4817 2782 220 0,'0'0'782'15,"0"0"-612"-15,0 0-109 16,0 0 113-16,-11 167-36 16,11-135-58-16,-3 2 12 15,3-3 3-15,-3 4-15 16,0-5 36-16,-2 4-44 16,2-2-3-16,-1-2-8 15,-2 1-35-15,3-2-7 0,-5 0-19 16,1-1 1-16,1 1-9 15,-2 0-1-15,-2-2-62 16,4 1 37-16,3-6-35 16,-5 0-48-16,8-7 17 15,-3 1 75-15,3-3 16 16,0-4 18-16,-4 0-9 16,4-4 41-16,0 2 3 15,0-4 10-15,0-3-11 16,0 3-14-16,0-3-29 15,0 0-28-15,0 0-134 16,0 0-666-16</inkml:trace>
  <inkml:trace contextRef="#ctx0" brushRef="#br0" timeOffset="10682">6728 2115 1324 0,'0'0'257'0,"0"0"-115"16,0 0 15-16,0 0 14 15,0 0-86-15,0 0-52 16,0-4-10-16,0 4-23 16,0 0 0-16,0 0 0 15,0 0-50-15,7 0-118 16,-1 0-151-16,-1 4-1137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25.31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1102 1657 0,'0'0'199'15,"0"0"-130"-15,0 0-6 16,0 0 107-16,0 0-15 16,0 0-99-16,0 0-10 15,30-3-40-15,6-54-6 16,4-16-9-16,4-15-23 16,6-14-4-16,-5-10-24 15,-8-9 8-15,-13 1 46 16,-7 7-13-16,-14 19 19 15,-3 23 116-15,0 25 55 16,0 15-6-16,0 19 23 16,0 8-56-16,0 4-16 15,0 0-84-15,0 22-14 16,0 22 28-16,0 9-26 0,0 11 5 16,0 8-13-16,5-4-12 15,8-2 21-15,5-11-21 16,2-11 0-16,4-13 7 15,12-15-7-15,1-16-25 16,11 0-11-16,4-27-20 16,0-28 20-16,-4-14-37 15,-7-8 15-15,-9-2 56 16,-5-3-7-16,-9 11 9 16,-5 12 1-16,-5 16 33 15,-5 19 92-15,-3 20-50 16,0 4-14-16,0 15-4 15,0 29-33-15,-8 9 17 0,-2 5-27 16,7-2-13-16,3-8 11 16,0-12-13-16,3-11-10 15,28-9-10-15,17-16-117 16,-2-29-343-16,-6-9-873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7:23.65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273 560 1536 0,'0'0'267'0,"0"0"-107"16,0 0-6-16,0 0 85 15,0 0-101-15,-176-38-70 16,142 38 7-16,9 29-32 16,5 1 6-16,9 8-31 15,5 5-9-15,6-2 18 16,0-1-27-16,0-7-19 15,13-8 18-15,19-6-65 16,1-10-38-16,9-9 2 0,3 0-23 16,-1-15 4-16,1-19-14 15,-6-10 6-15,-9-9 82 16,-1-11 12-16,-16-11 22 16,-2-9 13-16,-8-10 15 15,-3 8 70-15,0 6 50 16,0 20 4-16,-6 20 70 15,-6 25-56-15,3 15-14 16,1 6-66-16,1 37-61 16,4 23 30-16,3 11-40 15,0 10-1-15,0 3 20 16,10-7-20-16,11-8-2 16,7-7-6-16,0-15-48 15,5-12-12-15,2-21-40 16,4-13 7-16,-2-7 63 0,-2-12-11 15,-5-22 14 1,-6-5 22-16,-6 6 12 0,-12 5 25 16,-6 12 4-16,0 16 72 15,0 0-2-15,0 10-70 16,-9 24 10-16,6 4-16 16,3 6-11-16,0-8 9 15,6-8-21-15,26-4-15 16,2-15-3-16,7-4-32 15,1-5-1-15,-4-6 21 16,-4-22-3-16,-7-7 25 16,-6 2-1-16,-4-5 9 15,-5 8 55-15,-9 10 45 0,-3 8 16 16,0 12 10-16,0 0-76 16,0 9-6-16,0 20-35 15,0 4-9-15,0 5 26 16,6-5-26-16,-3 3-10 15,4-9-40-15,-2 0-95 16,-5-2-141-16,0-3-320 16,0-9-404-16</inkml:trace>
  <inkml:trace contextRef="#ctx0" brushRef="#br0" timeOffset="185">935 441 1521 0,'0'0'261'0,"0"0"-141"16,0 0 66-16,0 0-3 15,0 0-104-15,0 0-51 16,0 0-28-16,96 59-89 16,-84-4-171-16,-9 2-345 0</inkml:trace>
  <inkml:trace contextRef="#ctx0" brushRef="#br0" timeOffset="345">753 1339 1691 0,'0'0'505'0,"0"0"-306"15,0 0-23-15,0 0-110 16,0 0-66-16,0 0-296 15,0 0-639-15</inkml:trace>
  <inkml:trace contextRef="#ctx0" brushRef="#br0" timeOffset="1070">2064 639 1609 0,'0'0'238'0,"0"0"-115"15,0 0 10-15,0 0 35 16,0 0-45-16,0 0-12 16,-191-36-59-16,143 63 7 15,3 11 37-15,7 1-60 16,11 3 6-16,9-2-30 16,12 0-11-16,6-7-2 15,0-4-2-15,30-3-84 16,17-12-2-16,7-7-69 0,8-3-49 15,4-4-20 1,0-4 25-16,-12-24-34 0,-6-15-49 16,-10-17 106-16,-10-11 179 15,-11-16 86-15,-10-14 103 16,-7-19 48-16,0 2-46 16,-4 3 45-16,-8 26 4 15,-3 28-46-15,6 22 18 16,1 33-39-16,4 6-89 15,4 40-62-15,0 29 7 16,0 24 15-16,0 13-44 16,0 2 0-16,15 1 14 15,2-6-14-15,-1-7 0 16,2-9 0-16,-4-16-43 16,-1-18-27-16,2-16-142 0,-1-28-80 15,-4-9-88-15,-7 0-438 16</inkml:trace>
  <inkml:trace contextRef="#ctx0" brushRef="#br0" timeOffset="1256">1929 531 1443 0,'0'0'539'0,"0"0"-368"16,0 0-77-16,0 0 60 15,0 0-65-15,0 0-34 16,234-35-55-16,-124 35-112 0,-15 20-232 16,-20 6-808-16</inkml:trace>
  <inkml:trace contextRef="#ctx0" brushRef="#br0" timeOffset="2297">2661 612 1820 0,'0'0'349'0,"0"0"-229"15,0 0 44-15,0 0 3 16,0 0-55-16,0 0-82 0,0 0-30 16,-143 189 19-16,143-146-19 15,0 1-12-15,32-12-30 16,10-8-68-16,3-15-51 15,3-9-47-15,-4-2 32 16,-2-39 107-16,-12-17 46 16,-15-11 23-16,-15-4 66 15,0 2 54-15,-24 10 40 16,-21 14-34-16,-8 19-21 16,5 18-33-16,7 10-47 15,13 0-8-15,19 16-17 16,9 12-15-16,3-1-25 15,34-1-53-15,9-4-20 0,12-4 20 16,4-2-27 0,4-3 11-16,-1-7 17 0,4-3 10 15,-3-3 16-15,-4 0 1 16,-11 0 65-16,-6 0 16 16,-18-6 28-16,-15-7 32 15,-12 3 95-15,0 4 51 16,0 3-15-16,-24 3-86 15,-12 0-65-15,-5 0 25 16,-1 7-36-16,9 11-24 16,5 10 5-16,8-1-25 15,8 8-2-15,12 0-5 16,0-1-63-16,0 4 1 16,24-11-72-16,12-2-39 15,2-12-22-15,2-13 23 0,2 0 114 16,-4-20 29-1,-8-19 29-15,-9-8 6 0,-10 1 16 16,-7 2 62-16,-4 12 71 16,0 11 58-16,0 15-20 15,0 6-67-15,0 12-100 16,-4 21-3-16,4 15-11 16,0 2-6-16,0-3-11 15,18-4-32-15,3-9 0 16,3-12-43-16,3-13 41 15,-3-9 38-15,-3 0-4 16,0-31 4-16,0-10 7 0,-4-7 0 16,-1-3 14-16,2 5-6 15,-4 6 27-15,-4 14 32 16,1 17-31-16,-8 9-14 16,4 6 1-16,-1 26-8 15,-1 14 16-15,1 7-31 16,-6 0-11-16,3-7 11 15,-3-8-6-15,0-14-7 16,0-12-11-16,0-12 24 16,0 0 8-16,0-9-1 15,0-25-5-15,-3-6 9 16,0-3 12-16,3-2 11 16,0 5 9-16,3 9 1 0,15 10 17 15,3 9-42-15,3 12 19 16,3 0 20-16,-3 3-18 15,-3 21 8 1,-1 11-21-16,-5-8-21 0,-2 1 16 16,-5 1-22-16,-2-11-48 15,-6-3-6-15,0-2-57 16,0-7-87-16,0-3-171 16,-6-3-687-16</inkml:trace>
  <inkml:trace contextRef="#ctx0" brushRef="#br0" timeOffset="2467">3246 416 2186 0,'0'0'339'0,"0"0"-238"15,0 0-89-15,197-93-12 16,-96 69-122-16,-11 5-562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23.94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375 525 1393 0,'0'0'246'0,"0"0"-156"16,0 0 74-16,0 0 73 15,0 0-92-15,0 0-13 0,-20-10-50 16,2 10-26-1,-3 0 30-15,-3 0-36 0,-3 0-12 16,-8 0-18 0,1 0-10-16,-1 10 37 0,-3 20-47 15,4 13 0-15,2 14 9 16,8 10-9-16,6 8-11 16,12-3 10-16,6-1 1 15,0-11-16-15,11-11 11 16,20-10-25-16,10-7 29 15,7-14-46-15,18-13 9 16,6-5-58-16,11-7-39 16,7-30 9-16,2-13-69 15,-5-8 56-15,-7-4 95 16,-14 2 16-16,-18 7 28 0,-18 11 37 16,-12 13 84-16,-12 10 47 15,-6 12 0-15,0 7-45 16,0 0-35-16,-6 29-66 15,-4 18-15-15,5 9-7 16,5 6 1-16,0 0 6 16,8-10-7-16,23-9-17 15,7-11 15-15,7-17-35 16,6-12-6-16,5-3-24 16,-2-18-4-16,6-23 47 15,-12-5-32-15,-10-4 42 16,-11 9 14-16,-12 11 11 15,-9 8 101-15,-6 15 29 0,0 7-63 16,0 0-17 0,0 16-61-16,0 18 0 0,0 10-6 15,0-1 6-15,0-2-23 16,21-9-104-16,12-12-186 16,-1-13-401-16</inkml:trace>
  <inkml:trace contextRef="#ctx0" brushRef="#br0" timeOffset="393">2065 754 1709 0,'0'0'280'0,"0"0"-97"15,0 0 41-15,0 0-40 16,-217 20-49-16,159 19-68 15,5 20-29-15,9 5 19 16,13 11-57-16,17-7 0 16,14-4-17-16,11-18-2 15,37-19-75-15,10-14-18 16,7-13-13-16,9-22 31 16,-13-24-5-16,-5-10 37 15,-18 0 62-15,-14 9 1 16,-18 7 69-16,-6 14 83 15,0 12 3-15,0 7-6 16,-6 7-55-16,-8 5-49 0,1 24 2 16,5 13-38-1,1 4 4-15,7 1-14 0,0-4-9 16,0-3-12-16,7-12-143 16,7-16-134-16,-4-6-262 15,-2-6-1049-15</inkml:trace>
  <inkml:trace contextRef="#ctx0" brushRef="#br0" timeOffset="628">1433 0 689 0,'0'0'780'0,"0"0"-628"16,0 0 12-16,0 0 0 16,0 0 4-16,0 0-81 15,0 0-51-15,164 83-14 16,-188 10-22-16,-18-12-268 16,0-12-329-16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30.79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189 60 916 0,'0'0'247'0,"0"0"-166"15,0 0-22-15,0 0 24 0,0 0-29 16,0 0-25-16,0-44 26 15,0 40 29-15,0-1-8 16,-3 3-21-16,-1-2-3 16,-2 4-6-16,-5 0 22 15,1 0-10-15,4 0 31 16,1 0-39-16,5 0-13 16,0 0-15-16,0 0-2 15,0 0-12-15,0 0-8 16,0 0 6-16,0 0 2 15,0 15-8-15,0 8-30 16,0-2-36-16,0 5-45 16,0-2-18-16,0 16-146 15,0-5-99-15,-6-1-680 0</inkml:trace>
  <inkml:trace contextRef="#ctx0" brushRef="#br0" timeOffset="170">80 439 901 0,'0'0'183'0,"0"0"-3"16,0 0 8-16,0 0-25 15,0 0-64-15,0 0-58 16,0 0-25-16,-32 71-16 16,32-53-51-16,0 5-109 15,0-4-194-15,0-7-845 0</inkml:trace>
  <inkml:trace contextRef="#ctx0" brushRef="#br0" timeOffset="375">10 933 1033 0,'0'0'188'0,"0"0"-98"16,0 0 14-16,0 0-24 15,0 0-33-15,0 0-40 16,0 0-7-16,0 90-4 16,0-68-36-16,0 11-51 15,0-4-109-15,0-9-574 0</inkml:trace>
  <inkml:trace contextRef="#ctx0" brushRef="#br0" timeOffset="635">14 1392 696 0,'0'0'528'15,"0"0"-360"-15,0 0-24 16,0 0 15-16,0 0-54 16,0 0-70-16,0 0-12 15,-14 168-1-15,14-149-20 16,0-1-2-16,0-5 0 15,0-6 1-15,3-3-1 16,0-1-11-16,5 1-5 0,-4-4 2 16,2 0-46-16,-3 0-23 15,0 0-75-15,-3 0-187 16,0 0-842-16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32.48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9 323 1420 0,'0'0'329'15,"0"0"-198"-15,0 0 1 16,0 0 111-16,0 0-62 16,0 0-74-16,0 0-45 15,-18 7 23-15,39-7-1 16,6 0-23-16,5 0-30 16,2 0-17-16,4 2-14 15,25-2-72-15,-6 0-269 16,-7-13-506-16</inkml:trace>
  <inkml:trace contextRef="#ctx0" brushRef="#br0" timeOffset="548">523 41 1852 0,'0'0'363'0,"0"0"-272"16,0 0-21-16,0 0 109 16,0 0-74-16,0 0-59 15,0 0-28-15,107-9 5 16,-73 5-23-16,7 4-1 0,-2-7 0 15,2 1 1 1,-2 1 0-16,-9-2-1 0,-6 4 1 16,-10 3 0-16,-10 0 0 15,-1 0 0-15,-3 0 9 16,0 0 28-16,0 0 24 16,0 15-18-16,0 13-20 15,-18 12 23-15,1 11-22 16,-4 4 8-16,2 9 6 15,-2-3-9-15,0-3 2 0,3 2-13 16,1-5-10 0,-1-5 12-16,5-7-20 0,2-4-2 15,5-12 1-15,-1-3 1 16,3-8 6-16,0-6-6 16,4-7 0-16,0-1 0 15,0-2 0-15,0 0-12 16,0 3-22-16,0-3-1 15,12 4-9-15,8-4-40 16,8 0-81-16,20 0-141 16,-4-9-276-16,-5-9-1163 0</inkml:trace>
  <inkml:trace contextRef="#ctx0" brushRef="#br0" timeOffset="820">636 487 1575 0,'0'0'288'0,"0"0"-184"16,0 0 53-16,0 0 46 15,0 0-85-15,0 0-68 16,0 0 20-16,45 0-48 16,3 0-19-16,15-2-3 15,26-14-135-15,-9 0-340 16,-17 1-1396-16</inkml:trace>
  <inkml:trace contextRef="#ctx0" brushRef="#br0" timeOffset="1300">1350 564 1555 0,'0'0'205'16,"0"0"-139"-16,0 0 18 15,0 0 69-15,0 0-56 0,0 0-32 16,0 0 11 0,5 175 7-16,-5-140 10 0,-15 1-11 15,-12 5-18-15,-2-1-27 16,-1-2-1-16,-5-1-11 16,1-10-7-16,2-1 5 15,5-11 3-15,3-6 3 16,6-4-7-16,2-5-14 15,2 0 23-15,4 0-18 16,6-18-12-16,4 0-1 16,0-3-1-16,0 2 0 15,0 4-8-15,11 2 9 0,6 7 1 16,-1 6 0-16,5 0-1 16,0 0 13-16,3 9 11 15,0 16 18-15,5 3-14 16,-5 0-5-16,3 1 1 15,0-9-23-15,2-4-1 16,5-10-1-16,25-6-82 16,-5-15-209-16,-1-12-632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34.97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314 1519 1534 0,'0'0'287'15,"0"0"-180"-15,0 0 64 0,0 0 52 16,0 0-107-16,-138 166-47 15,105-107-6-15,-3-4 10 16,6 3-42-16,1-6-25 16,8-13 7-16,8-7-5 15,2-10-7-15,8-11-1 16,3-4-36-16,0-7-52 16,0 0-86-16,48-31-86 15,2-15-221-15,-2-4-1129 0</inkml:trace>
  <inkml:trace contextRef="#ctx0" brushRef="#br0" timeOffset="239">621 1492 1098 0,'0'0'766'16,"0"0"-650"-16,0 0 7 15,0 0 110-15,-90 212-87 16,63-154-85-16,0 2-35 16,6-7-24-16,4-3 5 15,5-10-7-15,6-5-32 16,6-15-46-16,0-4-111 16,24-16-61-16,11 0-41 15,-4-14-557-15</inkml:trace>
  <inkml:trace contextRef="#ctx0" brushRef="#br0" timeOffset="451">898 1508 1219 0,'0'0'681'16,"0"0"-577"-16,0 0 50 15,0 0 74-15,-56 198-90 16,35-132-82-16,0 2-21 15,8-5-35-15,-1-8 0 16,4-4 0-16,6-12-55 16,4-10-85-16,0-24-139 15,14-5-76-15,4 0-559 0</inkml:trace>
  <inkml:trace contextRef="#ctx0" brushRef="#br0" timeOffset="684">1221 1334 1692 0,'0'0'247'16,"0"0"-59"-16,0 163 54 16,-3-83-66-16,-10 3-69 15,-4 1-79-15,-1-4-19 16,0-5-7-16,1-16-2 15,4-8-97-15,10-22-55 0,3-16-86 16,3-13-6-16,24-29-156 16,-3-7-1106-16</inkml:trace>
  <inkml:trace contextRef="#ctx0" brushRef="#br0" timeOffset="911">1567 928 1506 0,'0'0'273'0,"0"0"-166"15,0 0 109-15,-7 191 21 16,-10-92-90-16,-4 8-54 0,-3-1-17 16,3-1-28-16,0-6-32 15,4-5-10-15,2-14-6 16,12-13-126-16,3-16-130 15,0-24-84-15,21-16-448 0</inkml:trace>
  <inkml:trace contextRef="#ctx0" brushRef="#br0" timeOffset="1117">1805 909 1431 0,'0'0'516'0,"0"0"-380"16,0 0 70-16,0 239 14 0,0-146-67 15,-8 3-74-15,2 4-46 16,-1-1-26-16,-4 0-7 16,-6 19-198-16,4-28-313 15,2-24-755-15</inkml:trace>
  <inkml:trace contextRef="#ctx0" brushRef="#br0" timeOffset="2081">839 1886 1141 0,'0'0'324'16,"0"0"-87"-16,0 0 22 15,0 0 53-15,0 0-122 16,0 0-41-16,0 0-20 16,-101-49-35-16,82 5-27 15,-10-8 11-15,2-20 3 16,-1-14-56-16,1-23 8 0,-5-43-15 16,5-44-16-1,9-37-1-15,12 19-1 0,6 49-9 16,0 57 9-16,0 46-16 15,13-2 7-15,-2 7 8 16,-5 6-16-16,2 18-22 16,-1 15-95-16,-1 11-141 15,5 7-300-15,-4 0-714 0</inkml:trace>
  <inkml:trace contextRef="#ctx0" brushRef="#br0" timeOffset="2419">131 521 1614 0,'0'0'243'0,"0"0"-150"16,0 0 60-16,0 0 19 16,0 0-101-16,0 0-12 15,48-159-32-15,5 103 26 16,5-3 29-16,1 1-15 16,3-1 12-16,-7 9 0 15,-10 9-13-15,-7 13 28 0,-8 19-61 16,-1 9-26-1,-2 16-7-15,28 58-7 0,-2-3-225 16,-9-5-478-16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39.15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657 7 1639 0,'0'0'216'0,"0"0"-156"0,0 0 32 16,-163 213 107-16,102-141-108 15,-1-4-36-15,-1-4 6 16,4-18 15-16,5-8-2 16,6-18-19-16,6-10-1 15,7-10 44-15,8 0-10 16,3-17-52-16,9-22-6 15,12-17-30-15,3-13 0 16,0-8-20-16,21-2 1 16,9 6 13-16,6 13-9 15,-6 17 15-15,-1 22 11 16,1 17-1-16,1 4 8 16,4 31 12-16,10 29 21 0,3 15 32 15,8 8-41 1,-2 1 0-16,5-7-7 0,4-8-22 15,-6-20 10-15,6-10-23 16,23-34-24-16,-14-5-229 16,-9 0-898-16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44.85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2275 0,'0'0'368'0,"0"0"-283"16,0 0-72-16,0 0-13 15,0 0-128-15,0 0-524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43.72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711 214 1463 0,'0'0'259'0,"0"0"-180"16,0 0 19-16,0 0 106 15,0 0-59-15,0 0-58 16,-18-132-13-16,-2 112 0 16,-11-3-7-16,-10 7 0 15,-11 5-21-15,-10 6 8 16,-7 5-21-16,-3 0 14 16,3 20 7-16,4 17-15 15,5 12 6-15,12 17-18 16,7 14-14-16,9 16 19 15,13 13-32-15,7 1 0 16,12-5 17-16,0-13-11 0,36-11-6 16,8-12-3-16,11-13 3 15,7-12 5-15,7-14-5 16,3-8-9-16,11-13-99 16,1-9-126-16,23-6-144 15,-21-22-202-15,-17-6-1081 0</inkml:trace>
  <inkml:trace contextRef="#ctx0" brushRef="#br0" timeOffset="734">1108 713 1654 0,'0'0'386'0,"0"0"-190"0,0 0 51 15,0 0 12-15,0 0-101 16,0 0-54-16,0 0-22 16,-179-78-37-16,134 78 4 15,3 0-38-15,4 17 1 16,7 10 7-16,7 14-18 16,7 1-1-16,14 11 0 15,3 2 0-15,0 2-2 16,14-5-4-16,20-8-39 15,7-13-21-15,4-18-22 16,6-13-64-16,2 0-2 16,-5-37 33-16,-10-7 44 0,-7 1 26 15,-10 8 51-15,-12 13 23 16,-4 11 57-16,-5 11 63 16,0 0-80-16,0 2-26 15,3 26 5-15,0 3-30 16,7 7-5-16,1 0 8 15,-1-11-14-15,4-2-2 16,-4-10-7-16,4-8 6 16,4-7-5-16,-1 0-35 15,3-26 15-15,9-9 10 16,-2-4-15-16,0 5 9 16,0 5-1-16,2 18 5 15,-8 11 18-15,-5 0-26 0,-2 24 22 16,-4 14 5-16,-5 2 1 15,-2-3 10-15,-3-6-6 16,0-10-4-16,0-8 16 16,0-9-17-16,0-4 20 15,0 0 13-15,0-25-21 16,0-12-11-16,9-7-1 16,6-7 0-16,6 2-2 15,6 3 2-15,8 9-7 16,-1 8 7-16,4 15-1 15,-4 14 1-15,-2 0 18 16,-5 11-1-16,-3 27 33 16,-7 4-23-16,-2 2 6 15,-6-6 45-15,-2-3-59 0,-2-13-19 16,-2-1-28-16,-3-12-132 16,0 1-171-16,0-10-459 0</inkml:trace>
  <inkml:trace contextRef="#ctx0" brushRef="#br0" timeOffset="962">914 399 1827 0,'0'0'240'15,"0"0"-184"-15,0 0-21 0,0 0 121 16,135-178-75-16,-79 123-48 16,3 15-33-16,-5 18-15 15,-6 29-188-15,-12 32-91 16,-19 19-773-16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46.31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542 1127 1829 0,'0'0'338'15,"0"0"-248"-15,0 0 45 16,0 0 100-16,0 0-61 16,-179-66-57-16,131 66-54 15,-2 6-5-15,-7 36 21 0,1 13-47 16,4 19-13-16,8 4 8 16,13 2-18-16,14-5-4 15,17-4-5-15,0-17-17 16,12-15-5-16,30-7-64 15,6-19-9-15,11-13-16 16,4 0-47-16,5-32-43 16,4-17-53-16,2-20 18 15,-10-8 61-15,-8-22-47 16,-17-9 158-16,-19-16 64 16,-10 5 178-16,-10-3 16 15,0 14 57-15,0 14-29 16,0 23-19-16,3 22-20 15,-3 21-44-15,0 21 10 0,0 7-71 16,3 35-58-16,2 32 8 16,-2 30 1-16,1 24 20 15,-1 16-47-15,-3 4-2 16,6 3 9-16,2-8-9 16,8-10-10-16,10-21-36 15,4-31-22-15,4-30-20 16,7-34-99-16,1-10 30 15,0-54 23-15,-4-18 8 16,-11-8 81-16,-3 5 35 16,-6 0 10-16,-9 20 55 15,-1 21 10-15,-4 12 38 16,-4 22 49-16,0 0-77 16,0 22-32-16,0 25-18 0,0 8 2 15,0 7 3-15,0 0-28 16,17-12-2-16,4-9-14 15,13-22-26-15,1-13-83 16,2-6-42-16,4-25 37 16,-2-25 43-16,-1-5 0 15,-11-4 49-15,-6 8 36 16,-8 15 9-16,-5 10 76 16,-8 20 38-16,3 6 8 15,-3 0-50-15,0 28-37 16,3 12 22-16,9 11-6 15,0-3-39-15,12-1-3 0,12-12-18 16,8-10 0-16,4-16-9 16,8-9 1-16,-4-14-60 15,-4-25 2-15,-4-11 12 16,-8 0 27-16,-6-9 0 16,-9 10 27-16,-4 9 15 15,-10 15 2-15,-4 12 27 16,-3 13 34-16,0 0-36 15,0 22-12-15,0 21 3 16,0 10-11-16,0 4 8 16,3 2-30-16,12-7 0 15,9-8 3-15,11-14-3 0,6-11-24 16,7-16 17-16,0-3-19 16,-3-18-2-16,-14-21-19 15,-11-7 36-15,-12-6 11 16,-8 0 20-16,0-1 18 15,-14 2 2-15,-16 14 11 16,-6 10 36-16,6 8-30 16,1 10-15-16,8 9-2 15,12 0-32-15,6 0-8 16,3 0-17-16,0 6-22 16,30 9 14-16,8 1-56 15,7-7 12-15,3 0 20 16,0-2-14-16,5-1 20 15,-8 0 8-15,-8 10 34 16,-5 3-10-16,-8 11-5 0,-3 13 16 16,-9 8 27-16,3 0 29 15,-9 4-23-15,-3-6-16 16,-3-13-11-16,0-8-6 16,0-11-15-16,5-17-32 15,2 0 15-15,2-13-15 16,9-22 1-16,6-20 10 15,5-7-8-15,1 0 11 16,0 0 1-16,-1 9 32 16,-13 12 2-16,-8 10-2 15,-8 10-21-15,0 15-211 16,-17 6-266-16,-15 0-1281 0</inkml:trace>
  <inkml:trace contextRef="#ctx0" brushRef="#br0" timeOffset="224">1954 1067 1892 0,'0'0'381'16,"0"0"-225"-16,0 0 46 16,0 0-1-16,0 0-69 15,0 0-66-15,0 0-17 16,182-97-24-16,-172 108-23 15,-10 33-4-15,0 8-19 16,-37 22-104-16,-46 48-166 16,11-23-314-16,1-11-221 0</inkml:trace>
  <inkml:trace contextRef="#ctx0" brushRef="#br0" timeOffset="396">1145 1213 1633 0,'0'0'297'16,"0"0"-156"-16,0 0 44 16,0 0 24-16,0 0-72 15,221-86-67-15,-169 86-24 16,-14 3-46-16,-11 53-178 0,-9-4-328 16,-15-8-431-16</inkml:trace>
  <inkml:trace contextRef="#ctx0" brushRef="#br0" timeOffset="520">1602 665 2414 0,'0'0'357'0,"0"0"-251"16,152-262-12-16,-39 103-94 16,-14 29-409-16,-12 16-1976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49.17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0 962 1681 0,'0'0'319'16,"0"0"-221"-16,0 0 18 16,0 0 66-16,0 0-54 15,0 0-30-15,0 0-31 16,106-77-34-16,-61 14-3 16,4-11-30-16,2-10 0 15,-3-6-2-15,-3-5-23 16,-6-5 15-16,-12 3 10 15,-6 11 0-15,-15 9 43 16,2 20 21-16,-8 14 18 16,0 24 23-16,0 19 16 15,0 0-8-15,-11 26-73 0,-2 25-20 16,2 24 0-16,4 2-19 16,7 7 6-16,0-5-7 15,7-15 0-15,20-14 0 16,11-9-30-16,10-30-2 15,8-11 13-15,7 0-50 16,-2-33-27-16,1-21-22 16,-6-7-18-16,-11-12 43 15,-8 3 60-15,-8 2 27 16,-9 12 6-16,-10 16 63 16,-7 14 80-16,-3 23-9 15,0 3-18-15,0 22-59 16,0 25-31-16,-3 9 7 15,-3 0-2-15,6-1-30 16,0-12-1-16,0-4 0 0,20-16-57 16,11-10-51-16,20-13-89 15,-6 0-349-15,-4 0-501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49.44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2311 0,'0'0'288'16,"0"0"-230"-16,0 0 97 15,0 0-13-15,0 0-142 16,0 0-153-16,0 0-488 16,57 35-1197-16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6:23.41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3974 1403 1515 0,'0'0'286'0,"0"0"-146"15,0 0 33-15,0 0 98 16,0 0-2-16,0 0-126 16,-13 0-31-16,13-2 37 0,0-3-38 15,0 2-25-15,0-6-19 16,0-1-19-16,0-19 45 15,0-15-93-15,7-16 0 16,4-13 9-16,-2-13-8 16,-5-15 3-16,-4-8-4 15,0-2 0-15,-4-1 1 16,-13-2-1-16,4 7 0 16,2 15 3-16,8 14 5 15,3 22-16-15,0 22 8 16,0 12 0-16,0 13 8 15,0 3-8-15,0 6-3 16,0 0-17-16,0 0-7 0,0 0-76 16,0 33-176-1,6 8-273-15,5 0-378 0</inkml:trace>
  <inkml:trace contextRef="#ctx0" brushRef="#br0" timeOffset="396">3612 565 1691 0,'0'0'294'16,"0"0"-190"-16,0 0 86 15,0 0-9-15,0 0-64 16,0 0-11-16,0 0-27 16,-6-53 12-16,33 16-62 15,15-12-23-15,6-12 67 16,3-12-57-16,5-5 8 15,-2 5 49-15,-9 8-20 16,-10 17 32-16,-11 23 11 16,-9 22-50-16,-6 3 7 0,9 40-53 15,36 88-6-15,-1-9-38 16,-5-12-576-16</inkml:trace>
  <inkml:trace contextRef="#ctx0" brushRef="#br0" timeOffset="2405">501 2273 1463 0,'0'0'643'15,"0"0"-528"-15,0 0-71 16,0 0 103-16,0 0-10 16,0 0-87-16,-163-104 22 15,109 104-56-15,-2 0 18 16,4 6 29-16,4 24-62 15,10 11-1-15,14 11 0 16,14 10-11-16,10 3-1 16,0 1 0-16,37-4-9 15,16-10 15-15,5-9-49 16,4-8-6-16,0-8 28 16,-4-1 9-16,-8-4 17 0,-17-1 7 15,-12 1 0-15,-18 4 29 16,-3-7-5-16,-21 10 86 15,-33 0-14-15,-23 2-51 16,-4 4 19-16,-3-6-54 16,9-3 1-16,19-11 13 15,21-8-24-15,25-7-23 16,25-16-221-16,26-25-391 16,11-5-1259-16</inkml:trace>
  <inkml:trace contextRef="#ctx0" brushRef="#br0" timeOffset="2663">1170 1813 2235 0,'0'0'344'0,"0"0"-236"16,0 0-17-16,0 0 67 15,0 0-59-15,-24 199-1 16,16-87-65-16,5 16-15 16,3 9 32-16,0-2-49 15,0-11 4-15,0-12-5 16,0-18-77-16,0-7-81 16,3-29-352-16,-3-17-522 0</inkml:trace>
  <inkml:trace contextRef="#ctx0" brushRef="#br0" timeOffset="2842">794 2512 1694 0,'0'0'691'16,"0"0"-602"-16,0 0-34 15,0 0 82-15,0 0 46 16,197 0-104-16,-98 0-79 15,50 0-9-15,-29 0-555 16,-19 0-1638-16</inkml:trace>
  <inkml:trace contextRef="#ctx0" brushRef="#br0" timeOffset="3229">1801 2480 2422 0,'0'0'326'16,"0"0"-172"-16,0 0 6 15,0 0 9-15,-183-42-13 16,142 42-105-16,-1 0-30 16,0 15-14-16,12 19-7 15,6 7-7-15,13 2-37 0,11-2-56 16,0-5-8-1,32-3-71-15,13-15-40 0,6-9-6 16,8-9-18-16,-4 0 92 16,-3 0 82-16,-10 0 52 15,-15 0 17-15,-9 6 43 16,-9 16 66-16,3 9 84 16,-3 3-77-16,6 2-19 15,1 0-32-15,12-12-36 16,9-8 0-16,8-14-29 15,5-2-65-15,1-5-81 16,3-36-208-16,-15 8-10 16,-15-2-621-16</inkml:trace>
  <inkml:trace contextRef="#ctx0" brushRef="#br0" timeOffset="3609">2418 1798 1237 0,'0'0'901'0,"0"0"-712"16,0 0-60-16,0 0 57 16,0 0-38-16,0 0-11 15,-12 267-29-15,12-136-51 16,3 7-11-16,10 4 5 15,1-13-51-15,4-14-16 16,15-7-132-16,-4-30-232 16,-10-28-445-16</inkml:trace>
  <inkml:trace contextRef="#ctx0" brushRef="#br0" timeOffset="3877">2146 2444 2141 0,'0'0'308'0,"0"0"-240"16,0 0 26-16,0 0 36 15,0 0-38-15,252 23-90 16,-148-19 11-16,-5 3-2 16,-1 2-10-16,-15 13 1 15,-22 8 7-15,-20 12 3 16,-17 7 88-16,-21 6-55 0,-3-2-7 15,0-6-3 1,0-8-34-16,-6-17-1 0,6-11-131 16,0-8-398-1,0-3-215-15</inkml:trace>
  <inkml:trace contextRef="#ctx0" brushRef="#br0" timeOffset="4027">2846 2142 2186 0,'0'0'463'16,"0"0"-272"-16,0 0 18 16,0 0-56-16,0 0-153 15,0 0-42-15,0 0-242 16,77 66-501-16,-36-28-1195 0</inkml:trace>
  <inkml:trace contextRef="#ctx0" brushRef="#br0" timeOffset="4349">3520 2343 1560 0,'0'0'995'16,"0"0"-780"-16,0 0-22 16,0 0-14-16,-183-66-101 15,148 66-46-15,4 5-32 0,14 34-23 16,10 3-2-1,7 11-43-15,13-1 25 0,32-1-12 16,14-5-1 0,7-8 55-16,9-4-37 0,2-4 32 15,-2-5 6-15,-9 0 23 16,-21-6 2-16,-21-4 19 16,-24 3-21-16,0-2 46 15,-48 3-34-15,-24 4-8 16,-15-10-20-16,1 1-7 15,6-8-88-15,22-6-214 16,23-15-465-16,22-17-1161 0</inkml:trace>
  <inkml:trace contextRef="#ctx0" brushRef="#br0" timeOffset="4584">4129 1708 2410 0,'0'0'458'16,"0"0"-391"-16,0 0 20 15,0 0 73-15,-16 224-60 16,8-106-56-16,8 11-37 16,0 8 15-16,0 0-22 15,0-9-1-15,0-15-11 16,0-18-95-16,8-27-172 15,-1-24-483-15,-7-30-1291 0</inkml:trace>
  <inkml:trace contextRef="#ctx0" brushRef="#br0" timeOffset="4858">3779 2295 1947 0,'0'0'316'15,"0"0"-211"-15,0 0 119 16,0 0-63-16,224-3-68 16,-131 3-32-16,3-4-28 15,-4 4 7-15,-12 0-20 16,-11 10 1-16,-24 26 35 16,-18 19-54-16,-15 14 28 15,-12 3 25-15,0 6-29 0,0-5-8 16,-15-18-18-1,9-19-27-15,6-13-54 0,0-23-203 16,9 0-300-16,9-16-373 0</inkml:trace>
  <inkml:trace contextRef="#ctx0" brushRef="#br0" timeOffset="4991">4555 2000 1817 0,'0'0'716'15,"0"0"-525"-15,0 0-28 16,0 0-59-16,0 0-104 0,0 0-309 16,0 0-460-16</inkml:trace>
  <inkml:trace contextRef="#ctx0" brushRef="#br0" timeOffset="5475">5152 2191 2160 0,'0'0'330'0,"0"0"-198"16,0 0 128-16,0 0-45 15,0 0-60-15,-215-21-125 0,164 74 10 16,10 19 23 0,9 11-33-16,14 7 0 0,18-2-30 15,0-14 1-15,32-12-9 16,19-21 4-16,18-23-29 15,11-18-33-15,45-15-129 16,-23-27-186-16,-18 3-339 0</inkml:trace>
  <inkml:trace contextRef="#ctx0" brushRef="#br0" timeOffset="6218">5818 2330 2183 0,'0'0'516'15,"0"0"-379"-15,0 0 59 16,0 0 21-16,0 0-99 15,-176-94-65-15,123 94-13 16,2 23-11-16,-1 34-10 16,11 16 26-16,12 9-45 0,19 3-9 15,10-11-24 1,7-14-52-16,38-23-32 0,11-26-75 16,6-11-92-16,-1-9 40 15,-2-35 18-15,-14-4 170 16,-10-3 56-16,-19 11 132 15,-5 13 86-15,-11 11 75 16,0 16-52-16,0 0-78 16,0 16-129-16,0 22 2 15,0 17 3-15,0 0-22 16,10 1-2-16,19-7-15 16,1-8 0-16,5-9-9 15,-1-11-8-15,1-8-40 16,-5-13-3-16,2 0-7 15,2-19 28-15,8-31-15 0,2-18-6 16,8-19 18 0,7-22-58-16,7-15-46 0,-1-10 16 15,1-5 54-15,-1-1 58 16,-7 10 3-16,-5 9 15 16,-16 15 50-16,-9 13 10 15,-21 18 61-15,-7 20 21 16,0 13 42-16,-21 21-33 15,-13 15-51-15,-7 6-31 16,-7 18 6-16,-2 35-57 16,5 26 5-16,1 17 16 15,10 22-12-15,5 11 18 0,10 34-24 16,1-15-20 0,10 4 25-16,8-9-26 0,0-40-44 15,15-7-11-15,26-31-7 16,11-30 34-16,7-30-65 15,24-17-130-15,-17-31-281 16,-18-7-824-16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7:27.14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10 1618 0,'0'0'290'0,"0"0"-112"15,0 0-2-15,0 0 16 16,0 0-56-16,0 0-78 15,171-19-34-15,-37 19-24 16,-18 21-214-16,-20-1-1099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49.59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7 180 2806 0,'0'0'364'16,"0"0"-298"-16,0 0-66 15,0 0-258-15,-7-180-1179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6:47.92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323 636 1088 0,'0'0'305'0,"0"0"-88"15,0 0-54-15,0 0-64 16,0 0 17-16,-208-57-15 16,171 66-11-16,5 30-13 15,8 11 9-15,11 18 26 16,13 3-5-16,0 3-47 16,4 2-12-16,26-15-38 0,8-11-4 15,7-15-4-15,10-16-2 16,7-19-1-16,4 0-92 15,2-31-55-15,1-19-58 16,-3-13-15-16,-13 1 92 16,-12 0 75-16,-17 15 54 15,-14 20 90-15,-10 18 160 16,0 9-28-16,0 13-93 16,0 36-44-16,0 6-11 15,0 7 1-15,0 2-32 16,17-10-19-16,11-19-14 15,10-20-10-15,7-15 0 16,6 0-33-16,2-36-52 16,-2-19-8-16,-3-6-24 15,-6-4 44-15,-15 3 55 0,-6 16 18 16,-7 5 60-16,-11 25 53 16,-3 6 57-16,0 10-47 15,0 10-55-15,0 25-26 16,0 5-4-16,0 10-25 15,0-7 8-15,15 3-21 16,4-11-40-16,10-13-96 16,8-8-115-16,25-14-305 15,-6 0 14-15,-8-3-962 0</inkml:trace>
  <inkml:trace contextRef="#ctx0" brushRef="#br0" timeOffset="369">1693 711 1280 0,'0'0'665'16,"0"0"-362"-16,0 0 13 16,0 0-6-16,0 0-110 15,0 0-89-15,-208 47-28 16,160 8-18-16,9 7-15 16,15-5 4-16,21-2-45 15,3-15-9-15,7-11-9 16,34-14-63-16,12-15 2 15,1 0-16-15,9-35-70 16,-4-14-17-16,-11-4 37 16,-14 0 48-16,-6 14 88 15,-18 10 6-15,-4 18 84 0,-6 11 35 16,0 0-40-16,0 11 26 16,0 24-47-16,0 5 4 15,0 6-23-15,0 1-44 16,0-1-1-16,0-11 3 15,0-2-3-15,-3-10-32 16,0-1-82-16,-3-13-143 16,-12-6-121-16,4-3-231 15,-2 0-840-15</inkml:trace>
  <inkml:trace contextRef="#ctx0" brushRef="#br0" timeOffset="587">1022 67 1763 0,'0'0'300'15,"0"0"-175"-15,0 0 27 16,0 0 22-16,0 0-43 16,0 0-51-16,197-67 13 15,-162 70-48-15,-14 41-27 16,-11 21-18-16,-10 71-110 15,0-10-401-15,-10-16-329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7:01.18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3952 1468 0,'0'0'253'0,"0"0"-187"16,0 0-15-16,0 0 108 16,0 0 48-16,0 0-77 15,-20-6-7-15,20 6-6 16,20 0-14-16,1 6-6 15,3 3-9-15,7-2-21 16,1-5 20-16,9 5-33 16,4 6-9-16,3-8 9 15,7 4-26-15,4-2 7 16,-3-1-17-16,1 0-9 16,-1-6 30-16,-1 0-38 15,-7 0 16-15,1 0 26 0,-1 0-30 16,0 0 5-1,0 0 9-15,4 0-21 0,0 0 27 16,3 0-33-16,1 0 1 16,-2 0 20-16,6 0-21 15,-1 0 1-15,-2 0 0 16,9 0 0-16,0 0 40 16,6 7-27-16,1-1-13 15,2 3 7-15,1 4 1 16,0-2 3-16,3 5-12 15,-6-7 0-15,0 1 0 16,-1-1 0-16,-4-9 0 16,6 0 16-16,-8 0-16 15,2 0 0-15,-2 0 0 16,-5 0 1-16,1 0 20 0,-3 0-21 16,-4 0 0-16,4 0 12 15,-3 0-12-15,2 0 8 16,-2 0-8-16,1 0 1 15,6 0 4-15,-4-6-5 16,-1 0 0-16,-2-1 1 16,-2 5 5-16,-1 2-6 15,-5 0-5-15,0 0 5 16,-3 0 8-16,-1 0-8 16,1 0 1-16,0 6 3 15,3 0-4-15,8 3-1 16,-2-2-1-16,2-5 2 0,-1 3 1 15,4-3-1-15,-8 2 0 16,5-1 0-16,-1-3 1 16,1 0 4-16,-2 0-5 15,2 0 0-15,2 0 7 16,1 0-7-16,-3 0-2 16,2 0 1-16,1-7 1 15,-5-2-1-15,5 2-8 16,-7-5 9-16,4 3-1 15,3 2 1-15,-1-6 0 16,10 4-2-16,1-3 3 16,8 3-1-16,-2 3 1 15,2 0-1-15,-2 6 21 0,2 0-21 16,-2 0 0 0,5 0 5-16,2 0-5 0,1 0 2 15,0 0-2-15,4 0 0 16,-9 0 11-16,5 0-11 15,-7 0 1-15,0 0 4 16,0 0-5-16,0 2-2 16,0-2 1-16,0 0 1 15,3 0 10-15,4 0-9 16,-4 0-1-16,1 0 13 16,-5 0-12-16,2 0-1 15,-5 0 6-15,-7 0-6 16,4 0 16-16,-7 0-16 15,4 0 0-15,3 0 17 16,0 0-16-16,0 0 0 0,-1 7 15 16,6-4-15-16,-5 0 13 15,0 3-14-15,-1 1 0 16,4-7 21-16,2 0-12 16,-2 0 10-16,-3 0-17 15,3 0 7-15,-3 0 21 16,-4 0-20-16,4 0-1 15,-6 0 14-15,-1 0-14 16,0 0-2-16,-4 5-7 16,8-5 1-16,-1 0 17 15,12 4-18-15,-2-4 0 16,2 0 15-16,1 2 6 16,-4-2 8-16,-2 3-7 0,-9 3-11 15,-9 1 20 1,-3 0-30-16,-1-5 0 0,-10 2 16 15,1 2-17-15,-5 3 0 16,-9-9 0-16,-3 7 0 16,-13-5 0-16,-8 3-66 15,-3 1-59-15,-14 1-86 16,-13-7-533-16</inkml:trace>
  <inkml:trace contextRef="#ctx0" brushRef="#br0" timeOffset="2312">266 3334 1610 0,'0'0'228'0,"0"0"-165"15,0 0 79-15,0 0 82 16,0 0-67-16,0 0-37 16,21 0-23-16,-15 0 1 15,6 0-8-15,-6 0-5 16,4 2-31-16,4 3 3 15,7-5 7-15,0 2-25 16,3-2-17-16,6 0 4 0,-1 0-17 16,4 0 6-1,6-7 3-15,2-13-18 0,4-5 12 16,3-10-11-16,3-2-1 16,2 0 12-16,-2 0-12 15,9-4-9-15,-3-2-10 16,6 3 17-16,-1-6 2 15,-3 1 0-15,-7 5 1 16,-11 3 10-16,-2-1-11 16,-6 1 1-16,6-6 0 15,2-5-1-15,10 0 10 16,4-12-8-16,7 2 4 16,-3 1-2-16,-4 5-4 15,4-4-1-15,-3 7-6 16,-2 1 1-16,6-4 6 0,-3 0-1 15,3 4-2-15,-9-7-3 16,2-1 4-16,-5 0 2 16,-7 0-1-1,1 1 1-15,-5-5 0 0,-2 4 0 16,-2 1 1-16,-1 2 4 16,-1 3-5-16,4 0 0 15,-1 9 0-15,1 5 0 16,-2 5-1-16,3 3 1 15,-1 0 0-15,2 3-1 16,1-3 1-16,4-3-1 16,-1-3 0-16,4 0 1 15,0-2 1-15,0-3-1 0,0 2 1 16,-1-2-1 0,1 3 0-16,-3-1 0 0,-5 3-1 15,-2 0 2-15,-8 1-1 16,5 4 1-16,-5-2 0 15,0 2 10-15,5-1-10 16,2 3-1-16,-2-2 0 16,-2 3 0-16,-2 5 2 15,-1 0-2-15,2 5 1 16,-5 1 21-16,3 1-22 16,-3 3 6-16,3 1 6 15,5 4-5-15,5-3 5 16,4 2 2-16,4-2-13 15,5 2 22-15,4 3-22 0,-2-4 9 16,4 2 11-16,-8 6-9 16,0 0-3-16,-7 0-7 15,1 0 4-15,-1 0 18 16,-7 16-23-16,4 6 5 16,-2 6-5-16,-3 1 5 15,6 7 11-15,5-3 2 16,4 8-8-16,0-5 25 15,5 6-30-15,-2-2 7 16,-3 3 7-16,1 4-7 16,-5 0 17-16,-5 5-10 15,-1 1-10-15,-4 0 16 16,-5 5-25-16,-2-1 0 0,0-1 20 16,0 3-5-16,-3-6 7 15,5 0-16-15,-5-4 11 16,0-2 5-16,0-4-23 15,0 1 10-15,0-2 4 16,3 2-13-16,2 3 16 16,5-4-10-16,-2 2 11 15,1-2 2-15,-1 0-19 16,-1-3 5-16,-4 2 1 16,0 0-6-16,-3 2 10 15,-3 0-10-15,0 1-1 16,-1 0 10-16,-2-2-8 15,3-5 7-15,0-2-3 0,-4 2-6 16,4 2 8 0,0-7-7-16,-5-1 0 0,5 2 9 15,0-3-9-15,-1 0 0 16,4 1 0-16,-3-8 10 16,0 6-10-16,0-7 0 15,-4 2 0-15,4 2 15 16,-3-2-16-16,1 1 0 15,2 1 6-15,0-5-5 16,3 6 6-16,-4-3-5 16,4 3-2-16,2-4 15 15,1 2-15-15,-3-5 0 0,3 5 8 16,1-8-6-16,0 7 2 16,-4-10-3-16,4 5 0 15,-4 0 15-15,0-4-16 16,0 3 1-16,-4-1 5 15,1 0-5-15,0-1 5 16,-3 1 1-16,-1 2-6 16,4-10 15-16,-2 7-14 15,7-2 13-15,4 4-1 16,1-10-14-16,4 2 0 16,-1 6 0-16,4-7 0 15,0 5 0-15,4-6 0 16,3 4 0-16,0-2 0 15,-4-1 0-15,-4 3 0 16,-2-7 0-16,-4 0 0 0,-3 1 0 16,-7-5 0-16,-2 3 0 15,-1-3 0-15,-7 5 0 16,-1-7 0-16,1 0 0 16,-8 0 0-16,4 0 0 15,-4 0 0-15,0 0-60 16,5 0-126-16,-5 0-304 15,0-23-2329-15</inkml:trace>
  <inkml:trace contextRef="#ctx0" brushRef="#br0" timeOffset="3116">5935 31 950 0,'0'0'1221'0,"0"0"-996"0,0 0-168 16,0 0 67-16,0 0 61 16,0 0-72-16,0 0-55 15,233-22-37-15,-150 15-20 16,-11 7 19-16,-6 0-20 16,-13 0 0-16,-16 0 6 15,-16 16 6-15,-10 12 39 16,-11 8 29-16,0 15 1 15,-42 11 15-15,-9 13-41 16,-18 15-22-16,-5 12 6 16,2 10-22-16,4 3-7 0,8-2-1 15,19-12-7-15,14-21 4 16,12-18-6-16,15-14-5 16,0-15 5-16,0-11 2 15,29-4-2-15,1-4 5 16,12-8-4-16,3-3 6 15,3-3-7-15,8 0-17 16,1 0-16-16,9-14-64 16,11 2 21-16,22 2-141 15,-12 2-289-15,-22 2-94 0</inkml:trace>
  <inkml:trace contextRef="#ctx0" brushRef="#br0" timeOffset="3324">5935 822 2386 0,'0'0'532'16,"0"0"-495"-16,0 0 105 15,0 0 10-15,259-47-79 16,-133 36-73-16,58-2-49 15,-33 7-443-15,-30 1-1353 0</inkml:trace>
  <inkml:trace contextRef="#ctx0" brushRef="#br0" timeOffset="4076">3905 689 1318 0,'0'0'305'0,"0"0"-163"16,0 0-50-16,0 0 95 15,0 0-50-15,0 0-60 16,0 0-58-16,-27-96 0 16,27 96-5-16,0 0-14 15,0 28-31-15,0 21-86 16,0 19-59-16,0 19-29 15,0 53-65-15,-3-19-46 16,-8-12-792-16</inkml:trace>
  <inkml:trace contextRef="#ctx0" brushRef="#br0" timeOffset="4252">3732 1940 1182 0,'0'0'271'0,"0"0"-111"16,0 0-23-16,0 0-5 15,0 0 0-15,0 0-42 16,0 0-70-16,-44 171-20 16,44-144-42-16,0 8-84 15,0 24-57-15,0-12-199 16,0 1-909-16</inkml:trace>
  <inkml:trace contextRef="#ctx0" brushRef="#br0" timeOffset="4414">3643 2778 1273 0,'0'0'232'16,"0"0"-125"-16,0 0 5 0,0 0 19 15,0 0-37-15,0 0-63 16,0 0-31-16,-40 174-60 16,40-142-133-16,0 17-182 15,0-6-143-15,-5-1 335 0</inkml:trace>
  <inkml:trace contextRef="#ctx0" brushRef="#br0" timeOffset="4745">3577 3526 1071 0,'0'0'259'0,"0"0"-114"0,0 0 14 15,0 0-15-15,0 0-63 16,0 0-52-16,0 0 5 15,0 49-11-15,0-38-10 16,5 4 8-16,1-2-12 16,-2 7 13-16,2 9 13 15,-1-1 75-15,-5 0-36 16,0-6-56-16,0-1-11 16,0 4 3-16,0-9-4 15,0 3 6-15,-8 3-5 16,5-13-7-16,-1 9 9 0,4-12-9 15,0 3-1 1,0 4 0-16,0-7-29 0,0 3 8 16,15 3-140-1,-2 2-125-15,-2-2-530 0</inkml:trace>
  <inkml:trace contextRef="#ctx0" brushRef="#br0" timeOffset="5327">3499 4507 1652 0,'0'0'298'16,"0"0"-95"-16,0 0 41 0,0 0 11 16,0 0-82-1,0 0-61-15,0 0-16 0,-155 146-3 16,137-105-30-16,8 2-18 16,-1 5-17-16,11-8-13 15,0-1 11-15,0-1-26 16,7-3 0-16,25-14-5 15,1-2-31-15,12-4-19 16,5-15-46-16,1 0-11 16,0 0 45-16,-6-28 10 15,-13 1 40-15,-15-2 17 16,-17-12 37-16,0 8 49 16,-32-3 5-16,-12 7-22 15,-4 3-44-15,0 4-25 0,9 4-151 16,15 3-476-1,10-1-1608-15</inkml:trace>
  <inkml:trace contextRef="#ctx0" brushRef="#br0" timeOffset="6185">5434 2157 1453 0,'0'0'353'16,"0"0"-249"-16,0 0 20 15,0 0 129-15,0 0-63 16,0 0-98-16,0 0-63 16,-28 75-29-16,28-41-23 15,0 3-148-15,0 25-146 16,0-9-156-16,0-2-605 0</inkml:trace>
  <inkml:trace contextRef="#ctx0" brushRef="#br0" timeOffset="6314">5434 2778 1242 0,'0'0'236'15,"0"0"-170"-15,0 0-58 16,0 0-8-16,0 0-217 15,0 0-512-15</inkml:trace>
  <inkml:trace contextRef="#ctx0" brushRef="#br0" timeOffset="6704">5462 3200 864 0,'0'0'491'0,"0"0"-314"0,0 0 15 16,0 0-63-1,0 0-18-15,0 0 2 0,0 0-70 16,-11 132-27-16,8-119-16 16,0 14-5-16,-5 1-55 15,5 2 19-15,3 2 3 16,0-3-95-16,0 4-18 16,0-2 1-16,0-4 21 15,0-2 0-15,0-2 36 16,0-5 67-16,0 0 26 15,0-2 132-15,0 0 30 16,0 5 38-16,-4-8-44 16,-2 8-45-16,-5-3-20 15,4 7-46-15,1 3-9 16,3 1-1-16,-2-5-30 0,5 4-4 16,0-7 1-16,0 2-2 15,0-4-7-15,0 3-2 16,5-4-15-16,4-3-38 15,6 7-94-15,-6-9-349 16,-5-2-865-16</inkml:trace>
  <inkml:trace contextRef="#ctx0" brushRef="#br0" timeOffset="17640">5138 4347 880 0,'0'0'326'15,"0"0"-128"-15,0 0-41 16,0 0-1-16,0 0-58 16,0 0-31-16,-12-38 14 15,9 35-1-15,0-3 26 16,0 6-4-16,3 0-24 15,0 0 29-15,0 0-30 16,0 0-11-16,0-8-10 16,0 8-17-16,0 0 0 15,0-4-15-15,9-1-11 16,9 4 20-16,3-2-32 16,6 3 12-16,2 0 4 15,-2 0-17-15,7 0 9 16,-2 0-9-16,-2 0 0 15,-3 0-2-15,-1 0-2 0,-7 0 4 16,-5 0 6-16,-2 0-5 16,-6 9 14-1,-3 3 3-15,0-6-7 0,-3-3 4 16,0 0-14-16,0 0 11 16,0-3 7-16,0 0-5 15,0 0 2-15,0 4 10 16,0-2-11-16,0 5 10 15,-6-1-25-15,-5 3 0 16,1 4 5-16,-1-1-5 0,1 3 0 16,4 1 0-1,-5 10 0-15,1-5 1 0,-1 0-1 16,1 5 0-16,-1 1 4 16,-2 1-2-16,2-1-2 15,-2 2 1-15,2-7 0 16,5 0 19-16,-5 2-19 15,7-8 6-15,1-1 15 16,0-2-10-16,3-2-10 16,0-4 5-16,0-7-6 15,0 3 17-15,0 1-18 16,0-2 0-16,0-2 8 16,0 7-7-16,3-7 5 15,12 6-6-15,2-6 0 16,-1 6 11-16,8-6-11 0,0 3 0 15,5 1-10-15,-2-4 10 16,0 2-9-16,5-2-6 16,-8 0-39-16,-3 0-4 15,-5 0-74-15,-5 7-89 16,-11 11-166-16,0-9-143 16,0 4-1118-16</inkml:trace>
  <inkml:trace contextRef="#ctx0" brushRef="#br0" timeOffset="17944">5258 4584 1528 0,'0'0'311'0,"0"0"-153"16,0 0 24-16,0 0 58 16,0 0-60-16,0 0-88 15,0 0-22-15,35-13-33 16,3 5-37-16,23 7 0 15,-8 1-199-15,-8-5-458 0</inkml:trace>
  <inkml:trace contextRef="#ctx0" brushRef="#br0" timeOffset="20247">5872 4756 1003 0,'0'0'400'0,"0"0"-213"16,0 0-56-16,0 0 14 15,0 0 5-15,0 0-32 16,0 0-17-16,-3-40-1 16,0 40 6-16,3 0-26 15,-3 0-21-15,3 0-1 16,-5 0-22-16,-2 0-11 15,-2 5-6-15,-6 11-18 16,-2 9 0-16,-1-2 6 0,-1-5-7 16,-2 4 18-1,4-1-7-15,-1-7-2 0,4-1 2 16,1-6-10-16,2 0-1 16,4-7 1-16,-2 2 6 15,-3-2 6-15,6 0-10 16,-5 0-3-16,1 0-13 15,4 0-2-15,-2-9-6 16,5-4-12-16,-1 1 12 16,4 3 11-16,0-3-8 15,0 3-4-15,0 2 7 16,0-6-15-16,0 4 12 16,0-2 8-16,0 2 10 15,4 2 1-15,-1 0 5 16,0 7 14-16,-3-6 24 0,5 6-20 15,-2 0 9-15,3 0-5 16,1 0-2-16,4 0-3 16,2 0 3-16,-2 0-1 15,2 13 16-15,4 3-9 16,-2-5-15-16,-1 5 10 16,-1 3-5-16,5 3-4 15,-4-2 0-15,2 0-6 16,-2 2 5-16,1 0-17 15,-6-10-1-15,1-3 1 16,-2 3 4-16,2-5-4 16,-2-5-43-16,-2 5-62 15,0 5-76-15,2-5-394 0,-4-2-735 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10:27:29.8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429 1305 1300 0,'0'0'293'0,"0"0"-176"16,0 0-37-16,0 0 40 0,0 0-16 16,0 0-28-1,-59 37-17-15,28 4 8 0,-4 2 11 16,-3 10 14-16,-4 5-33 15,-3 2-10-15,0 1-16 16,4-13-20-16,4-2-1 16,13-12-5-16,3-7-5 15,10-7-4-15,11-5-26 16,0-11-102-16,8-4-147 16,22 0-91-16,-2-10-1305 0</inkml:trace>
  <inkml:trace contextRef="#ctx0" brushRef="#br0" timeOffset="269">742 1544 1753 0,'0'0'253'15,"0"0"-128"-15,0 0-3 16,-121 164 56-16,73-101-25 16,3-1-57-16,0 0-44 15,4-1-42-15,10-11-9 16,4-9-1-16,13-7-33 16,7-13-90-16,7-8-85 15,0-10-92-15,10-3-64 0,7 0-583 16</inkml:trace>
  <inkml:trace contextRef="#ctx0" brushRef="#br0" timeOffset="489">1021 1735 1614 0,'0'0'254'15,"0"0"-111"-15,0 0-6 16,-69 188 41-16,32-126-59 0,-4 0-43 16,9-9-62-16,4-7-14 15,11-13-21-15,17-4-145 16,0-12-138-16,0-8-384 16</inkml:trace>
  <inkml:trace contextRef="#ctx0" brushRef="#br0" timeOffset="726">1663 1783 1709 0,'0'0'323'0,"0"0"-177"16,0 0 48-16,0 0 32 0,-61 187-56 15,35-137-81-15,-1-10-59 16,0-3-3-16,3-3-27 16,0-6-61-16,3-3-106 15,3-4-119-15,4-5-230 16,4-3-1279-16</inkml:trace>
  <inkml:trace contextRef="#ctx0" brushRef="#br0" timeOffset="1318">862 1868 933 0,'0'0'995'0,"0"0"-835"16,0 0-110-16,0 0 25 15,0 0 95-15,0 0-94 16,98-223-63-16,-43 150 11 16,7-5-17-16,7-5-7 15,3-5 1-15,11-3-1 16,3 7 15-16,7-7-15 0,3 10-3 16,-1 3-3-16,-9 10 7 15,-7 12-2-15,-17 8-7 16,-14 19 8-16,-10 10-14 15,-17 6 3-15,-8 10-60 16,-13 3-82-16,0 3-104 16,0 12-620-16</inkml:trace>
  <inkml:trace contextRef="#ctx0" brushRef="#br0" timeOffset="1659">1746 561 1687 0,'0'0'473'16,"0"0"-400"-16,0 0-50 16,0 0 40-16,0 0 86 15,0 0-51-15,0 0-65 16,179-44-5-16,-102 28-28 15,1 0 0-15,-1 7 6 16,-11 5-6-16,-12 4 0 16,-15 0 0-16,-19 31 51 15,-16 17 80-15,-4 10-34 0,0 11-40 16,-21-7 14 0,0 2-21-16,3-5-27 0,9-15-23 15,-2-6-41-15,7-14-178 16,4-5-328-16,-3-19-430 15</inkml:trace>
  <inkml:trace contextRef="#ctx0" brushRef="#br0" timeOffset="2192">3433 0 1930 0,'0'0'219'16,"0"0"-165"-16,0 0 41 15,0 0 167-15,0 0-71 16,0 0-110-16,0 0-47 16,-168 159 14-16,112-90-17 15,-4 2 1-15,0-6 5 0,0-10-19 16,-2-4 0 0,8-20 3-16,1-13-11 0,8-9 17 15,8-9-25-15,5-2-1 16,11-32 14-16,15-16-15 15,6-10-18-15,0-8-10 16,24-6 6-16,14 0 21 16,7 11-17-16,0 15 15 15,0 15 3-15,-4 27 9 16,1 6 16-16,-5 32 35 16,-2 30 0-16,-1 15 27 15,-2 10-25-15,-5-1-9 16,8-11-5-16,2-13-26 15,4-21-13-15,7-18-9 16,18-23-74-16,-10-23-435 16,-14-12-2157-16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49:51.40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559 356 1433 0,'0'0'261'16,"0"0"-143"-16,0 0-35 15,0 0 106-15,0 0 40 16,0 0-84-16,-63-102-26 15,60 93-23-15,0 2-2 16,3 3 16-16,0 4-22 16,0 0-16-16,0 23 4 15,0 32-29-15,6 26 28 16,5 30-12-16,-1 19-8 16,-2 7 9-16,-2 0-32 15,1-16-10-15,1-15-5 16,-2-22-11-16,1-13-12 0,1-20 0 15,-2-15-63-15,4-14-90 16,1-22-343-16,-2 0-285 16,-5-19-1081-16</inkml:trace>
  <inkml:trace contextRef="#ctx0" brushRef="#br0" timeOffset="705">277 598 1833 0,'0'0'345'16,"0"0"-188"-16,0 0 52 0,0 0-21 16,0 0-84-16,0 0-43 15,34-165-23-15,10 116 20 16,8-1-5-16,4 0-16 15,6 4 12-15,7 5-23 16,0 10 2-16,3 9 2 16,0 9-18-16,-2 13 3 15,-1 0-15-15,-7 13 1 16,-7 24 15-16,-7 7-8 16,-10 8 1-16,-11 5 3 15,-12 9-11-15,-15 2 12 16,0 7-13-16,-32-4 1 15,-13-1 21-15,-9-4-21 16,-2-10 8-16,1-14 0 0,7-3-8 16,10-11 9-16,11-10-10 15,9-6 1-15,7-5 14 16,11-7-15-16,0 0-1 16,0 0 1-16,17 0-19 15,22 0 18-15,12 0 1 16,5 0 0-16,6 2 3 15,-1 11-3-15,5 2 0 16,-4 11 5-16,-3 6-4 16,-11 10-2-16,-6 13 0 0,-12 7 1 15,-9 11-6-15,-13 2 14 16,-8-2-8 0,0-5 13-16,-35-2-11 0,-13-13 7 15,-8-10-9-15,-10-8 0 16,-9-17 19-16,-5-9-8 15,-1-9 17-15,-3 0 10 16,-2-14-4-16,11-18 5 16,4-3-1-16,14-1-29 15,12 2 37-15,6 5-41 16,15 8-4-16,10 6 0 16,11 6-1-16,3 6-29 15,0 3-86-15,48 0-120 16,11 0-240-16,0 0-403 0</inkml:trace>
  <inkml:trace contextRef="#ctx0" brushRef="#br0" timeOffset="1095">1877 1017 2364 0,'0'0'343'16,"0"0"-252"-16,0 0 57 15,0 0 24-15,0 0-70 16,0 0-48-16,0 0-33 16,-104 196-4-16,104-137-10 15,0 1-6-15,0-3 17 0,28-1-18 16,13-13-1-16,12-8-11 15,8-19 3-15,16-16 3 16,1 0-9-16,2-25 11 16,-11-19-2-16,-21-11 6 15,-27-9 0-15,-21-4 26 16,-7 1 0-16,-44 4 15 16,-19 8-8-16,-15 11-14 15,-10 13-8-15,3 16-11 16,8 6-75-16,19 9-64 15,25 0-503-15,14 0-606 0</inkml:trace>
  <inkml:trace contextRef="#ctx0" brushRef="#br0" timeOffset="1350">2122 52 2400 0,'0'0'308'0,"0"0"-228"15,0 0 107-15,0 0-30 16,0 0-56-16,224-47-49 16,-173 47-29-16,-19 2 6 0,-25 35-29 15,-7 17 0-15,-48 14-16 16,-53 38-139-16,11-16-355 15,15-16-485-15</inkml:trace>
  <inkml:trace contextRef="#ctx0" brushRef="#br0" timeOffset="1979">4119 1169 2129 0,'0'0'270'0,"0"0"-189"15,0 0 59-15,-17-187 123 16,-7 122-120-16,-3 1-83 16,-9 8-17-16,0 9 8 15,-9 13 12-15,-8 19 0 16,-1 15-30-16,-12 18-3 16,-3 41-30-16,7 20 1 0,11 16 6 15,15 4-7 1,22-3 1-16,14-12 5 0,24-12-6 15,32-21-18-15,16-12-54 16,11-21-19-16,4-18-5 16,-9 0-15-16,-16-22 54 15,-9-17 29-15,-19-5 28 16,-13-6 64-16,-7 0 24 16,-4 10 28-16,-7 0 7 15,-3 15-25-15,0 9 1 16,0 16-13-16,0 0-31 15,0 41-14-15,0 37-23 16,0 50 10-16,0 51 13 16,0 50-20-16,3-17 6 0,2-38-20 15,-5-56 11 1,0-41-7-16,0 4-11 0,3-4-7 16,0-2 6-16,0-23-5 15,1-17-38-15,-1-17-49 16,5-16-88-16,16-18-56 15,0-29-365-15,-3-7-418 0</inkml:trace>
  <inkml:trace contextRef="#ctx0" brushRef="#br0" timeOffset="2372">4379 1104 2009 0,'0'0'333'0,"0"0"-235"0,0 0 75 16,0 0 62-16,0 0-64 16,0 0-79-16,182-9-36 15,-158 61 4-15,-3 14-24 16,-3 7-15-16,-6 1-3 16,3-7-17-16,6-15-1 15,-1-14-43-15,11-23-30 16,4-15-7-16,3-15-15 15,2-32 8-15,5-27 44 16,-3-10 10-16,-4-6 18 16,1 3 15-16,-12 12 29 0,-6 20 62 15,-7 23 15 1,-8 23 3-16,-2 9-23 0,-1 18-32 16,0 33-4-16,5 5-11 15,2 6-25-15,7-7 5 16,1-7-19-16,3-9-21 15,-2-8-39-15,6-8-79 16,24-23-232-16,-8 0-379 16,-1 0-572-16</inkml:trace>
  <inkml:trace contextRef="#ctx0" brushRef="#br0" timeOffset="2768">5923 857 656 0,'0'0'1660'16,"0"0"-1321"-16,0 0-126 16,0 0 71-16,0 0-86 15,0 0-84-15,-237 0-47 16,175 48 7-16,3 11-28 16,11 13-14-16,14 2-19 15,16-3-7-15,18-2-6 16,0-13-19-16,28-15-49 15,20-17-29-15,8-21-2 16,4-3-22-16,3-32 28 16,-1-24 43-16,-6-11 8 15,-8-8 29-15,-6 1 13 16,-15 9 58-16,-6 18 53 0,-15 19 30 16,-6 22 6-16,0 6-30 15,0 25-78-15,-21 27 16 16,1 10 1-16,7 3-20 15,5-1-20-15,8-13-16 16,0-11-1-16,8-5-38 16,22-11-82-16,33-6-127 15,-9-4-430-15,-12-5-291 0</inkml:trace>
  <inkml:trace contextRef="#ctx0" brushRef="#br0" timeOffset="3364">0 2563 1737 0,'0'0'368'16,"0"0"-212"-16,0 0 67 16,0 0 30-16,0 0-82 15,0 0-34-15,0 0-12 16,179 0-2-16,-71 0-32 15,50-25-8-15,69-7-16 0,98-7-22 16,51-3-4 0,36 0-7-16,8 6-4 0,-27 4-1 15,7 5-22-15,-10 4-1 16,-11-2 8-16,-3 4-14 16,-14-1 16-16,-19 0-16 15,-36-2 0-15,-38-8 0 16,-69 0 0-16,-59 9-6 15,-49 1-24-15,0-3-105 16,-20-2-133-16,-24 1-906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50:02.79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2698 590 1800 0,'0'0'284'16,"0"0"-172"-1,0 0 79-15,0 0 69 0,0 0-95 16,-94-179-90-16,67 151-9 16,-1 10-2-16,-2 5 9 15,-9 13 2-15,-2 4-22 16,-1 39-20-16,1 12-27 15,7 18 0-15,10 13 4 16,10-9-8-16,14 1 5 16,0-12-7-16,9-12-6 15,23-12 5-15,2-15-45 16,7-11-14-16,1-16-9 16,-4 0 31-16,1-21 21 15,-5-26 12-15,-4-3 5 0,-1-12 39 16,-8 7 4-16,-5-2 23 15,-2 17 8-15,-3 5-8 16,-8 17 2-16,1 16-12 16,-1 2-16-16,3 20 7 15,5 37-2-15,2 25 9 16,-2 28-24-16,-1 14-6 16,-2 16-6-16,-5-1-11 15,0-3-6-15,1-4 16 16,2-14-17-16,2-28 0 15,2-16-1-15,-2-24-13 16,-5-15-20-16,-3-26-52 16,0-9-40-16,9-29-82 0,3-15-528 15,-3-11-385-15</inkml:trace>
  <inkml:trace contextRef="#ctx0" brushRef="#br0" timeOffset="392">2905 586 560 0,'0'0'1450'15,"0"0"-1203"-15,0 0-59 16,0 0 98-16,0 0-80 16,0 0-60-16,0 0-42 15,179 77-41-15,-152-17-41 0,-3-3-5 16,5-3-17-16,-2-10 1 15,0-11-1-15,5-20-48 16,-1-13-30 0,-1 0-18-16,2-22-4 0,-5-25 17 15,4-8 18-15,-7-7 41 16,1-2 24-16,-5 6 10 16,-6 14 64-16,-3 23 44 15,-8 15-9-15,1 6-31 16,-1 21-12-16,3 29-3 15,-1 11-17-15,5 5-24 16,-4-2-11-16,5-13-10 0,2-7-1 16,1-13-18-1,4-9-77-15,24-22-135 16,-9 0-351-16,-1-3-343 0</inkml:trace>
  <inkml:trace contextRef="#ctx0" brushRef="#br0" timeOffset="796">4215 476 1820 0,'0'0'667'0,"0"0"-432"15,0 0-25-15,0 0 24 16,0 0-110-16,-217 75-25 0,180-20-41 15,5 7-25-15,19-5-22 16,13-2-11-16,0-6-13 16,13-8-49-16,25-15-45 15,4-17-78-15,6-9-99 16,0-8 43-16,-7-28 107 16,-2-14 98-16,-6-11 36 15,-9-1 8-15,-6 2 96 16,-4 11 106-16,-7 15 14 15,-4 17-30-15,-3 17-54 16,0 0-40-16,0 38-6 16,0 12-28-16,8 8-22 15,2 0-10-15,7-12-32 0,4-13-2 16,3-8-33 0,3-6-86-16,4-19-101 0,-2 0-497 15,-9-6-1345-15</inkml:trace>
  <inkml:trace contextRef="#ctx0" brushRef="#br0" timeOffset="-1800">278 54 1465 0,'0'0'294'15,"0"0"-152"-15,0 0 23 16,0 0 25-16,0 0-56 0,0 0-39 15,-16 193 0-15,16-112 12 16,0 5-29-16,4 1-32 16,5-2 20-16,2-15-31 15,-1-1 0-15,-2-14-13 16,-2-8-5-16,-2-10 8 16,-4-8-25-16,0-5-5 15,0-11-43-15,0-4-103 16,0-9-140-16,3-6-233 15,3-16-565-15</inkml:trace>
  <inkml:trace contextRef="#ctx0" brushRef="#br0" timeOffset="-1240">141 165 1465 0,'0'0'341'15,"0"0"-93"-15,0 0-56 16,0 0 14-16,0 0-57 16,0 0-66-16,0 0-14 15,77-49-14-15,-29 40-19 16,3-2-2-16,8 9-22 16,-1 2-12-16,1 0 10 15,-8 0-9-15,-6 19 1 0,-13 9-1 16,-15 6 49-16,-17 10 7 15,0-1-42 1,-11 3-8-16,-22 2 9 0,-9-3-10 16,0-10 9-16,7-4-14 15,8-9 0-15,6-16 17 16,12 0-18-16,5-6 0 16,4 0 7-16,0 0-6 15,0 0-1-15,0 0-8 16,24 0 8-16,10 0-3 15,4 17 3-15,7-4-1 16,0 16 1-16,0 6 0 16,-3 11-1-16,-1 3 0 15,-4 6 1-15,-8 7 8 16,-8-1-8-16,-15-9-1 0,-6 1 1 16,0-12 1-16,-38-7 0 15,-7-10 5-15,-10 2-6 16,-1-21 21-16,5-1-21 15,-5-4 12-15,8 0 3 16,6-9 3-16,6-20-6 16,7 1-12-16,16-6-36 15,13-18-95-15,18 8-378 16,15 3-461-16</inkml:trace>
  <inkml:trace contextRef="#ctx0" brushRef="#br0" timeOffset="-868">1015 709 2165 0,'0'0'348'15,"0"0"-215"-15,0 0 62 16,0 0-39-16,0 0-82 15,0 0-54-15,0 0-19 16,-45 140 13-16,72-105-14 16,7-8-21-16,15-5-20 15,6-10-40-15,7-5 3 16,4-7 50-16,-9-7 22 16,-10-27 5-16,-17-9 2 15,-24-5-1-15,-6 2 11 0,-20 4 5 16,-28 7 53-16,-15 1 12 15,-6 18-23-15,-6 10-1 16,2 6-53-16,4 0-4 16,18 0-136-16,20 6-176 15,17 3-376-15,11 3-937 0</inkml:trace>
  <inkml:trace contextRef="#ctx0" brushRef="#br0" timeOffset="-631">1272 54 2002 0,'0'0'316'16,"0"0"-179"-16,0 0 66 15,0 0-14-15,0 0-62 16,0 0-61-16,191-49-32 15,-171 60 11-15,-16 27-31 16,-4 9-14-16,-18 27-24 16,-20-10-215-16,4-7-539 0</inkml:trace>
  <inkml:trace contextRef="#ctx0" brushRef="#br0" timeOffset="1872">0 1637 1437 0,'0'0'302'16,"0"0"-183"0,0 0 61-16,0 0 96 0,0 0-60 15,0 0-39-15,197 0-44 16,-128 0-36-16,6 0 1 16,5 0-7-16,9 7-43 15,7-1-18-15,12 0-2 16,13-3-7-16,14-3-4 15,36 0-11-15,37 0 0 16,-11-3 21-16,-18-3-15 16,0-13-5-16,-3 10-7 15,-3-9 1-15,-5 5 7 16,-25 4-8-16,-41 9 1 16,12-7 8-16,11 7-4 15,-9-2-5-15,-5 2 0 16,-1-7 9-16,-6 1 0 0,-8 0-9 15,-3-2 12-15,-13-1-2 16,-8 8-4-16,-13-2 12 16,-7 3-18-16,-8 0 2 15,-8-7 7-15,-9 7-8 16,0-7 9-16,-6 7-2 16,0-6-7-16,-1 3 8 15,1-3-9-15,3 0 1 16,-3 0 5-16,3-8-6 0,0 8 1 15,5 3-1 1,1-1-1-16,5 4-5 0,-1 0-8 16,1-7 7-16,-1 7 6 15,-2 0 2-15,-5-7-1 16,-3 4 0-16,0-3 1 16,-6 2-1-16,3 4 0 15,-4 0 0-15,-4 0 1 16,1 0-1-16,-7 0 8 15,-1 0-1-15,-1 0-6 16,-5 0 3-16,0 0-4 16,0-15-79-16,0 2-301 15,-21-3-1411-15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50:13.49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290 270 1827 0,'0'0'308'0,"0"0"-242"16,0 0 7-16,0 0 112 0,0 0-35 16,0 0-14-1,0-18-59-15,0 18-4 0,3 0 25 16,-3 0-39-16,0 0 6 15,0 0-19-15,6 34-13 16,2 25 29-16,2 32-14 16,0 20-23-16,-2 19 33 15,1 4-23-15,-1-6-4 16,-1-14-19-16,-1-18-6 16,5-17 5-16,-4-21-11 15,-1-18 0-15,-3-12-1 16,2-15-59-16,5-13-109 15,-4 0-307-15,2-25-346 0</inkml:trace>
  <inkml:trace contextRef="#ctx0" brushRef="#br0" timeOffset="649">0 387 1870 0,'0'0'267'0,"0"0"-128"16,0 0 21-16,0 0 32 15,0 0-25-15,0 0-83 16,0 0-47-16,75-129 29 16,-9 95-36-16,6 0 1 15,11-1 3-15,7 8-2 0,-4 5-10 16,-6 13-9-16,-8 6-12 15,-9 3 35-15,-15 3-36 16,-10 24 20-16,-14 7 4 16,-11 14-3-16,-13 4 6 15,0 7-6-15,-13 2-8 16,-25 3 17-16,-7-9-30 16,-3-5 0-16,6-9 1 15,7-10 6-15,8-10-1 16,9-9 5-16,12-6-5 15,3-6 6-15,3 0-12 16,0 0-9-16,0 0-11 0,21 0 11 16,15 0 8-16,17 0 1 15,10 8-10-15,5 3 10 16,4 11-18-16,4 8 11 16,0 12 1-16,-7 10 6 15,-3 7 12-15,-12 9 0 16,-15-1-11-16,-18 0 15 15,-21-2-15-15,-4-3 13 16,-41-6-14-16,-17-4 0 16,-7-8 22-16,-11-11-21 15,2-10 14-15,-2-13 21 16,5-10-15-16,3 0 15 16,-2-13-19-16,12-18-4 15,7 0 20-15,7-4-33 16,16 5-3-16,8 1 2 0,18 9-53 15,6 4-56-15,54 0-134 16,17 4-310-16,1 3-263 0</inkml:trace>
  <inkml:trace contextRef="#ctx0" brushRef="#br0" timeOffset="1007">1618 907 823 0,'0'0'1701'15,"0"0"-1415"-15,0 0-145 0,0 0 46 16,0 0-54 0,0 0-61-16,0 0-15 0,-184 184-57 15,184-129 1-15,0 4 5 16,39-4-6-16,20-8-22 15,16-12-29-15,15-17 12 16,10-18 39-16,-7 0-46 16,-10-27 37-16,-25-17 8 15,-26-3 2-15,-32 1 16 16,0-4 9-16,-56 7 10 16,-19 5 23-16,-21 8-38 15,-8 9-21-15,3 1-1 16,11 7-65-16,25 0-103 0,31-5-374 15,23 3-224 1,11-1-1007-16</inkml:trace>
  <inkml:trace contextRef="#ctx0" brushRef="#br0" timeOffset="1246">1860 0 2273 0,'0'0'328'16,"0"0"-231"-16,0 0 30 0,0 0 43 15,0 0-32-15,0 0-57 16,206 16-9-16,-179 11-57 16,-12 15 4-16,-15 10-19 15,-7 10-7-15,-34 25-118 16,-1-14-402-16,15-22-669 0</inkml:trace>
  <inkml:trace contextRef="#ctx0" brushRef="#br0" timeOffset="1870">3867 811 2227 0,'0'0'307'15,"0"0"-203"-15,0 0 11 16,0 0 92-16,-132-174-44 15,84 134-97-15,-6 2-15 16,-5 12-24-16,-4 17-1 16,-2 9 30-16,-1 16-17 15,1 41-27-15,10 21 8 16,10 14-19-16,21 7-1 0,24 1-1 16,0-16-14-1,45-13 14-15,24-28-87 0,24-20-33 16,11-23-30-16,-5 0-60 15,-1-38 33-15,-20-11 86 16,-16-4 92-16,-20-4 7 16,-15-1 84-16,-12-1 79 15,-12 6 59-15,-3 13-54 16,0 7-31-16,0 20-36 16,0 8-15-16,0 5-6 15,0 29-62-15,0 36-4 16,3 29 35-16,8 48-25 0,-1 48-4 15,-4 35-7 1,2-14-13-16,-8-42 11 0,0-55-18 16,0-39 0-16,0 0 3 15,0-2-2-15,0-4-1 16,0-25-8-16,0-15-16 16,0-14-9-16,-5-15-58 15,2 0-88-15,3-23-96 16,0-56-380-16,12 4-88 15,0-6-1045-15</inkml:trace>
  <inkml:trace contextRef="#ctx0" brushRef="#br0" timeOffset="2267">4185 851 1950 0,'0'0'322'0,"0"0"-177"16,0 0 65-16,0 0 48 15,0 0-73-15,0 0-51 16,0 0-76-16,165 13-5 16,-135 46 0-16,2 8-27 15,-8 2-16-15,-3-7-10 16,-3-12 0-16,3-16-2 16,3-15-49-16,3-19-5 15,0 0 6-15,8-31-29 16,2-25-13-16,1-16 7 15,4-8 25-15,0-12 38 16,-4 10-3-16,-8 7 25 0,-9 23 57 16,-3 25 30-16,-5 27 13 15,-5 0-34-15,-2 45 22 16,1 20-4-16,-4 10-62 16,5 2 16-16,-2-6-28 15,12-8-3-15,9-11-7 16,11-14-22-16,10-12-26 15,12-15-115-15,32-11-297 16,-13-7-234-16,-6-13-1225 0</inkml:trace>
  <inkml:trace contextRef="#ctx0" brushRef="#br0" timeOffset="2644">5840 643 1128 0,'0'0'1097'15,"0"0"-784"-15,0 0-22 16,0 0-15-16,0 0-72 16,-192 50-59-16,126 12-59 15,1 12-13-15,9 7-10 16,22-1-39-16,23-11-24 16,11-14-3-16,17-20-46 15,35-20-16-15,10-15-52 16,7-4-32-16,0-38 12 15,-4-14-5-15,-12-6 96 16,-13-3 26-16,-8 3 20 0,-11 12 71 16,-11 16 54-16,-2 19 22 15,-8 15 13-15,0 0-59 16,0 39-22-16,0 19-5 16,-5-1-22-16,5 5 8 15,0-5-60-15,0-13-1 16,5-14 1-16,15-11-73 15,4-10-82-15,0-9-112 16,-3 0-600-16,-11 0-1439 0</inkml:trace>
  <inkml:trace contextRef="#ctx0" brushRef="#br0" timeOffset="3313">476 2078 1862 0,'0'0'469'0,"0"0"-399"15,0 0-8-15,0 0 193 16,0 0-22-16,0 0-111 16,0 0-12-16,128-4-23 15,-32-2-1-15,46-3-12 16,58-7-20-16,72-8 19 16,48-7-47-16,23-1 1 0,6 2 25 15,-15 2-28 1,10 9-1-16,2 4-11 0,-5 2-11 15,-13 2 11-15,-15 7-11 16,-12 4-2-16,-17 0-4 16,-16 0 5-16,-26 0 10 15,-21 2-9-15,-50 5 4 16,-40-5 4-16,-33 2-9 16,-12-1 0-16,4-3-9 15,0 0 9-15,-1 0 5 16,-23 0-4-16,-25 0 6 15,-13 0 2-15,-16 0-9 16,-7 0 9-16,-5 0-9 16,0 0 6-16,-17-3-6 15,-11-8-54-15,-24 0-99 0,7 2-331 16,0-2-1520-16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3:37.6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58 668 1570 0,'0'0'217'0,"0"0"-138"15,0 0-14-15,0 0 124 16,0 0-31-16,0 0-44 16,0 0 24-16,-3-3-42 15,3 3-33-15,0 0 19 16,0 0-40-16,-3 27-2 0,-4 14 29 16,4 18-15-16,-8 13 26 15,5 15-42-15,2 6-29 16,-4 6 52-16,8 7-40 15,0-6-6-15,0-1 11 16,0-9-19-16,0-10 38 16,0-12-45-16,15-12 6 15,9-13 13-15,0-8-18 16,6-10-1-16,5-9 0 16,4-12 1-16,2-4 17 15,4 0-18-15,7-18-25 16,-1-25 23-16,5-15-38 15,-5-13 4-15,5-14 1 16,-8-9-8-16,-3-7 26 16,-4-5-17-16,-10 6 22 0,-7 8 4 15,-7 8 16 1,-10 13-4-16,-7 14 32 0,0 15-10 16,0 10 32-16,0 16-22 15,0 9-4-15,0 7 23 16,0 0-45-16,0 0-1 15,0 11-9-15,0 19 9 16,0 14 0-16,0 12-9 16,0 15 0-16,0 13-3 15,3 10 3-15,2 1 0 16,-2 8 0-16,3-7 0 16,1-8 3-16,1-17-3 15,-2-12 0-15,1-16-13 16,4-15 8-16,-5-13-36 0,1-12-33 15,7-3-92-15,16-31-139 16,2-15-354-16,-4-5-548 16</inkml:trace>
  <inkml:trace contextRef="#ctx0" brushRef="#br0" timeOffset="605">1207 1240 1827 0,'0'0'358'15,"0"0"-232"1,0 0 52-16,0 0 75 0,0 0-103 16,0 0-58-16,-123 164 6 15,105-118-62-15,10 5-22 16,8-5-14-16,0 1 6 15,5-8-14-15,29-1 8 16,11-12-36-16,11-15-4 16,-2-11-47-16,2-2-5 15,-5-33 21-15,-12-12 36 16,-15-5 29-16,-18-4 7 16,-6 0-1-16,-6 6 86 0,-33 9-10 15,-2 12 1 1,-7 3-1-16,3 14-43 0,10 6 19 15,11 2-47-15,17 4 2 16,7 0-14-16,12 0-29 16,36 0-35-16,9 10-60 15,17-1-17-15,7-3-28 16,3-6-42-16,2 0 74 16,-3 0 125-16,-14 0 1 15,-15-6 18-15,-18-7 6 16,-19 4 71-16,-17 5 163 15,0 4 28-15,-14 0-90 16,-25 4-18-16,-2 24-71 16,-7 13-16-16,3 5-21 15,11 10-26-15,10 0 23 0,13 0-41 16,11 1-1-16,0-11 1 16,18-3-8-16,15-13-21 15,6-11-35-15,6-11-62 16,-1-8-74-16,1-29-190 15,-10-15-245-15,-14 0-562 0</inkml:trace>
  <inkml:trace contextRef="#ctx0" brushRef="#br0" timeOffset="817">1345 923 1728 0,'0'0'302'16,"0"0"-227"-16,0 0 126 0,0 0-2 16,0 0-86-16,0 0-37 15,0 0-55-15,179 52-21 16,-164-27 0-16,-15 7-43 16,-21 26-137-16,-27-5-193 15,-11-2-335-15</inkml:trace>
  <inkml:trace contextRef="#ctx0" brushRef="#br0" timeOffset="1035">553 563 1532 0,'0'0'236'0,"0"0"-112"15,0 0 69-15,0 0 52 16,179-18-71-16,-152 18-103 16,-9 18-29-16,-5 19-42 15,-10 25-97-15,2-6-260 16,-5-9-873-16</inkml:trace>
  <inkml:trace contextRef="#ctx0" brushRef="#br0" timeOffset="1163">962 377 1743 0,'0'0'367'0,"0"0"-225"0,0 0 24 15,249-243-82-15,-131 170-84 16,-4 12-495-16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3:40.2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1168 1809 0,'0'0'279'16,"0"0"-229"-16,0 0-13 0,0 0 64 15,0 0-48 1,176-122-18-16,-100 48-27 0,0-13-8 16,3-10 11-16,-2-5-11 15,-12-7-6-15,-14 4 6 16,-15 3 2-16,-16 6 54 16,-13 11 70-16,-7 17-2 15,0 11-2-15,-18 18-14 16,-9 14 10-16,-5 21-27 15,-2 4-31-15,-10 35 0 16,-4 33-37-16,-5 27-11 16,5 18-2-16,3 18-8 15,15 3-2-15,9 5 0 0,14-4 1 16,7-9-7 0,0-14-26-16,16-22-71 0,23-28-75 15,6-31-31-15,6-31-6 16,8-3 62-16,-3-53-14 15,2-17 72-15,-10-16 56 16,-4 6 39-16,-12 5 29 16,-8 19 116-16,-11 19-8 15,-5 22 27-15,-8 18 9 16,0 9-55-16,0 40-42 16,0 13-16-16,-11 10-7 15,11-1-47-15,0-9 0 16,11-11-6-16,28-18-55 15,5-20-6-15,8-13-9 16,-4-13-47-16,-4-29-1 0,-2-15 39 16,-15-2 56-16,-3 3 14 15,-9 13 9-15,-9 15 76 16,-6 15 34-16,0 13 13 16,0 6-43-16,0 32-41 15,0 11 6-15,0 7-24 16,0-4-20-16,15-8-1 15,29-11-18-15,14-13 2 16,8-20-35-16,-7 0-42 16,-3-20-5-16,-19-16-11 15,-9-1 54-15,-8-1 55 16,-9 11 6-16,-8 9 57 16,-3 10 32-16,0 8 8 0,0 5-36 15,0 25-31 1,-6 11-12-16,6 2 3 0,0 0-22 15,3-2-4-15,32-11-2 16,5-11-3-16,10-10-23 16,-6-9-27-16,-4 0 12 15,-8-28 42-15,-8-12-15 16,-14-2 15-16,-5-6 8 16,-5 2-2-16,-8 6 29 15,-23-1 6-15,-7 9 8 16,0 11 8-16,-2 6-35 15,8 8-5-15,14 5 9 0,8 2-26 16,10 0-2 0,0 0-7-16,18 12-3 0,16 4 0 15,7-4-44-15,7-1-15 16,0 0 20-16,5-2-26 16,-2 3 7-16,0 5 17 15,2 7 23-15,-8 10 29 16,-6 3 0-16,-15 6 1 15,-12 1 0-15,-4-4 0 16,-8-12-1-16,0-6 1 16,0-13 0-16,0-9 10 15,0 0-9-15,-4-15 0 16,4-22 11-16,0-10-12 16,0-6 0-16,28-6 9 15,9 7 16-15,8 5-5 0,5 9 3 16,-6 20-8-1,-4 18 35-15,7 0-3 0,-10 25 75 16,1 21-7-16,-4 13-57 16,-9 4-25-16,-9-1-24 15,-5-7-9-15,-4-8-4 16,4-10-79-16,13-18-146 16,-3-10-239-16,0-9-153 0</inkml:trace>
  <inkml:trace contextRef="#ctx0" brushRef="#br0" timeOffset="504">2991 920 476 0,'0'0'1662'0,"0"0"-1296"16,0 0-59-16,0 0-17 0,0 0-88 15,-190 91-84-15,150-31-41 16,5-1-16-16,17 1-53 15,18-11-8-15,0-7-7 16,18-20-57-16,20-11-28 16,7-11-63-16,3-4-25 15,-7-33 27-15,-2-6 61 16,-12-10 54-16,-9 0 38 16,-12 4 14-16,-6 2 74 0,0 12 29 15,0 11 34 1,0 11-13-16,0 13-58 0,0 0-14 15,-3 36-27-15,-5 25-12 16,5 16 9-16,3 19-21 16,0 11-14-16,0 11 18 15,35 10-18-15,2 4 17 16,9 27-9-16,-9-13-9 16,-10-3 23-16,-9-6-7 15,-18-46-7-15,0-3-1 16,-10-26-7-16,-22-25-1 15,-13-19 10-15,-3-12-1 16,-3-6 11-16,0-19-14 16,9-36 3-16,7-23-2 15,17-17-7-15,18-15-12 0,0-13-24 16,39-4-48-16,20-1-66 16,23-33-345-16,-12 33-332 15,-22 23-1180-15</inkml:trace>
  <inkml:trace contextRef="#ctx0" brushRef="#br0" timeOffset="784">1940 353 2107 0,'0'0'330'15,"0"0"-239"-15,0 0 35 16,0 0 43-16,0 0-51 16,192-10-76-16,-160 40-42 15,-16 19 0-15,-16 24-132 16,-16 65-126-16,-29-13-269 15,-11-1-125-15</inkml:trace>
  <inkml:trace contextRef="#ctx0" brushRef="#br0" timeOffset="936">1538 1788 1980 0,'0'0'470'0,"0"0"-428"15,0 0 117-15,0 0 75 16,0 0-131-16,0 0-103 15,0 0-94-15,-16 5-410 16,29-43-657-16</inkml:trace>
  <inkml:trace contextRef="#ctx0" brushRef="#br0" timeOffset="1146">1197 362 2154 0,'0'0'270'15,"0"0"-142"-15,0 0 51 16,0 0-20-16,0 0-48 16,0 0-78-16,132 172-33 15,-168-61-127-15,-4-14-485 16,5-9-1518-16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3:42.4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 1265 1485 0,'0'0'299'15,"0"0"-179"-15,0 0 57 16,0 0 37-16,0 0-69 16,0 0-65-16,0 0-17 15,-39-11-26-15,57-33-27 16,12-15 8-16,9-14-18 15,2-13 0-15,-2-18 5 16,-6-9-5-16,-1-7 0 0,-12-7 0 16,-6 4 0-16,-3 6 69 15,-4 21 12-15,-4 19 8 16,-3 20 36-16,0 24-18 16,0 15-23-16,0 11-24 15,0 7-18-15,-15 7 6 16,-1 32-48-16,-1 23 0 15,-4 13 7-15,7 12-6 16,10 3-1-16,4-6 0 16,0-15 0-16,7-14-2 15,22-14 2-15,7-16-13 16,14-20 13-16,11-5-26 16,4-12-6-16,12-31-10 0,-5-13-4 15,-3-13 34 1,-7-2-24-16,-10 0 30 0,-14 4 0 15,-14 7 12-15,-13 13 15 16,-11 12 42-16,0 20-9 16,0 12 25-16,-11 3-48 15,-10 23-20-15,1 29 13 16,2 16-23-16,5 13 7 16,7 0-8-16,6-6 0 15,0-8 4-15,3-14-4 16,21-13-4-16,6-12-5 15,6-12-39-15,8-16-75 16,32-7-178-16,-11-23-416 16,-6-8-765-16</inkml:trace>
  <inkml:trace contextRef="#ctx0" brushRef="#br0" timeOffset="184">1490 543 1709 0,'0'0'867'16,"0"0"-643"-16,0 0 63 16,3 223-64-16,-3-152-100 15,0-7-53-15,-21 0-67 16,-3-4-3-16,-14 2-169 16,7-16-652-16,4-15-1529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7:32.58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55 127 1182 0,'0'0'510'16,"0"0"-399"-16,0 0-86 15,0 0 114-15,0 0 43 16,0 0-61-16,-39 165-20 15,36-103-23-15,-3 13-18 0,2 9 32 16,4-7-55 0,-3 3-20-16,3-5 5 0,0-16-11 15,0-12-10-15,0-12 6 16,0-21-6-16,0-1 20 16,0-13-20-16,0 0 6 15,0 0 12-15,0 0-8 16,0-33-11-16,16-11-9 15,13-3-6-15,5-15-12 16,7 1-58-16,10-3 21 16,12 2 2-16,2 7-2 15,4-7 0-15,8 6 17 16,-8-1 39-16,-7 8 7 16,-7 10 1-16,-20 6 0 15,-11 11 55-15,-14 15 0 0,-10 7 32 16,0 0-2-16,-21 0-48 15,-16 7-14-15,-8 19-14 16,-5 3-3-16,2 0-6 16,4 6-6-16,2-4 6 15,12-3 11-15,6-4-10 16,6 2-2-16,12 2-8 16,6 5 9-16,0 5 0 15,0 15 1-15,12-7 12 16,14 7-13-16,1-6 24 15,4-6 12-15,4-8-29 16,-5-2 11-16,2-7-6 16,-5-1-10-16,-3-4 15 0,-3-3-10 15,-3-7-6 1,-8 0-2-16,4 6-64 0,-8-9-157 16,1 1-299-16,-7-7-162 0</inkml:trace>
  <inkml:trace contextRef="#ctx0" brushRef="#br0" timeOffset="1539">738 693 1448 0,'0'0'268'0,"0"0"-202"0,0 0-21 16,0 0 55-1,0 0 17-15,0 0-70 0,197-112-18 16,-138 62 2-16,-1 4 0 16,-6-7-30-16,-12-1 0 15,-16 8 14-15,-12 3-14 16,-12 5 24-16,0 9 74 16,-21 3-14-16,-14 10 35 15,1 9-72-15,-4 7 8 16,-1 7 19-16,6 28-69 15,2 14 19-15,6 19-25 16,9 10 6-16,4 6-6 16,6 10 0-16,6-3 0 15,0 6 6-15,0-7-6 16,0-8-10-16,0-21-26 0,0-11 2 16,3-28 8-16,8-16-47 15,2-6 41-15,5-19 23 16,3-23-8-16,-1-16 5 15,4-3 4-15,0-8-3 16,4 1 5-16,-1 6 6 16,-2 11 0-16,-5 12-4 15,-3 18 11-15,-6 17-7 16,-4 4 21-16,2 9 7 16,-1 26 24-16,2 12-52 15,1 7 9-15,2 6-10 16,5-1 1-16,6-3 0 0,0-5 0 15,8-12 0-15,1-6 0 16,6-10-45 0,2-17-23-16,1-6-21 0,3-12-27 15,-8-29 44-15,-2-3 44 16,-11 2 26-16,-10 5 2 16,-7 8 11-16,-4 14 31 15,-3 8 68-15,0 7-21 16,0 0-71-16,0 0-12 15,3 19 1-15,5 10 5 16,5-2-12-16,4-8-21 16,7-3 12-16,8-7 6 15,-1-9-31-15,-4 0 15 0,0-2 13 16,-9-25 5 0,-4-3 1-16,-11-4 0 0,-3-1 5 15,0 1 20-15,-9 0 15 16,-20 7-4-16,-8-2-18 15,-1 3 35-15,-1 13-37 16,6-4-10-16,4 7 26 16,13 10-31-16,8 0 10 15,8 0-11-15,0 4 0 16,11 19 3-16,20-5-3 16,7 0-45-16,10 0 14 15,8-4-12-15,8-5 6 16,10-7 3-16,12-2 17 0,0 0 11 15,4 0-7 1,-15-9-6-16,-9 0 11 0,-21-4 8 16,-18 4-7-16,-16 3 7 15,-11 6 37-15,0 0 50 16,-32 0-53-16,-10 0 9 16,2 0 44-16,-4 3-29 15,2 22-21-15,7-5-1 16,11 9-23-16,9 4 11 15,12 3-24-15,3-1-22 16,0-8 20-16,11 1-57 16,20-6-35-16,4-11-4 15,2-11-6-15,1 0 22 16,1-18-35-16,-9-13 48 0,-6-2 61 16,-13-8-4-16,-8 7 12 15,-3 6 26-15,0 9 42 16,0 16 67-16,0 3-67 15,-6 0-25-15,-2 9-15 16,8 23-11-16,0 11-17 16,0-2-5-16,3-5 4 15,23-1 1-15,-2-17-60 16,3-9-21-16,4-9 33 16,4 0 35-16,-5-29 0 15,2-13 12-15,-5-7 1 16,4 1 11-16,-2 12-3 15,-10 10-3-15,-2 15 17 0,-5 11-12 16,-6 0 20-16,0 33 7 16,-6 7-31-16,0 4 18 15,0-4-24-15,0 1 1 16,0-18 1-16,0-10-2 16,0-6 9-16,0-7 2 15,0 0 24-15,0-27-9 16,0-14-26-16,5-4-2 15,8-10-3-15,11 6 5 16,3 9 0-16,5 6-1 16,2 11 1-16,4 19 21 15,-6 4-8-15,2 0 8 16,-4 33 21-16,-1 2-26 0,-2 1 7 16,-6 3-11-16,-7-10-12 15,-1-1-19-15,-6-3-93 16,7-3-154-16,-8-3-65 15,2-10-469-15</inkml:trace>
  <inkml:trace contextRef="#ctx0" brushRef="#br0" timeOffset="1988">3508 675 1455 0,'0'0'392'15,"0"0"-193"-15,0 0-50 16,0 0 45-16,0 0-46 0,0 0-72 16,0 0-60-16,-173 114-16 15,173-94 0-15,0-7-43 16,3-6-73-16,23-4-25 16,5-3 15-16,-1-3 11 15,-1-24 16-15,-5-5 99 16,-15 5 17-16,-2 2 74 15,-7 9 139-15,0 13-19 16,0 3-40-16,0 0-56 16,0 28-98-16,-3 19 14 15,-1 11 20-15,4 10-27 16,0 7 9-16,18-6-15 16,12 1 19-16,2-6 45 15,-4-12-81-15,-8-3 25 16,-5-13-11-16,-15-7-14 0,0-3 37 15,0-11-37-15,-21-3 0 16,-8-6 26-16,-1-6-27 16,-1 0 0-16,-1 0 0 15,8-24-24-15,7-4-12 16,7-22-147-16,7 7-178 16,3-4-416-16</inkml:trace>
  <inkml:trace contextRef="#ctx0" brushRef="#br0" timeOffset="2222">2678 0 1702 0,'0'0'281'0,"0"0"-199"15,0 0 7-15,0 0 110 16,0 0-76-16,0 0-80 16,0 0-43-16,168 85-124 15,-172-10-210-15,-23-4-549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3:44.4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100 0 1971 0,'0'0'270'0,"0"0"-147"16,0 0-16-16,0 0 68 15,0 0 7-15,0 0-115 16,-15 77-40-16,9 10 8 16,-7 28-13-16,-2 22 19 15,-2 2-41-15,4-5 0 16,2-17 12-16,4-23-11 15,4-28-2-15,3-23 0 16,0-23 1-16,0-15 10 16,0-5-10-16,0-16 0 0,0-41 12 15,10-20-12-15,20-21-15 16,12-19-10-16,14 0-23 16,6 7 36-16,7 12-32 15,0 21 7-15,-10 18 36 16,-14 22-13-16,-15 11 14 15,-15 20-1-15,-12 6 1 16,-3 0 73-16,-8 27-43 16,-32 21 1-16,-16 8 17 15,-6 9-29-15,-4 0 10 16,8 0-22-16,9-6 4 16,18-2 26-16,14-5-37 0,14-7 1 15,3 1-6-15,14-10 6 16,28-5-2-16,12-7-6 15,15-8 7-15,3-3-4 16,5-9 4-16,-12 1-38 16,-6-1 17-16,-11-2-113 15,-11 2-35-15,5-4-142 16,-13 0-201-16,-10 0-504 0</inkml:trace>
  <inkml:trace contextRef="#ctx0" brushRef="#br0" timeOffset="327">992 362 1976 0,'0'0'475'16,"0"0"-345"-16,0 0 83 0,0 0 8 15,-144 178-98-15,114-104-50 16,4 7-38-16,20-3-28 15,6-3 19-15,11-8-26 16,40-14-18-16,21-19-3 16,18-18-48-16,8-16 51 15,-2-16-6-15,-13-38 8 16,-22-22 10-16,-26-17 12 16,-32-8 4-16,-3 0 59 0,-41 5-15 15,-28 18-12-15,-21 22 3 16,-14 21-32-16,2 21-13 15,15 14-19-15,46 0-153 16,26 27-212-16,15 6-482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3:45.3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158 348 2013 0,'0'0'353'0,"0"0"-255"16,0 0-41-16,0 0 113 15,0 0 38-15,-11 164-104 16,4-71-51-16,4 18-11 16,0 7-36-16,0 4 0 15,3-3-6-15,0-9-9 0,0-16-3 16,0-20-34-1,0-24 2-15,0-19 29 0,0-22 15 16,0-9 0-16,0-9 27 16,0-39-21-16,0-13 21 15,3-16-9-15,18-8 0 16,6 8 5-16,8 8-22 16,2 17 1-16,5 25-2 15,2 20-1-15,4 7 1 16,0 31 1-16,2 27 0 15,-5 17 18-15,-4 9-19 16,-10 6 13-16,-10-6 19 16,-18-12-8-16,-3-10 7 0,-27-17-19 15,-26-6 8 1,-11-12 2-16,-10-7-11 0,-1-18 7 16,-2-2-17-16,5 0 8 15,6-15 0-15,12-17-9 16,12-9-9-16,22-1-57 15,20-33-178-15,30 17-283 16,15 1-319-16</inkml:trace>
  <inkml:trace contextRef="#ctx0" brushRef="#br0" timeOffset="220">955 1024 841 0,'0'0'1231'0,"0"0"-1048"0,0 0-11 15,0 161 106-15,-3-86-66 16,-1-4-98-16,0-2-76 16,4-14-38-16,0-14-59 15,0-9-158-15,4-17-321 16,3-9-206-16</inkml:trace>
  <inkml:trace contextRef="#ctx0" brushRef="#br0" timeOffset="373">710 630 1957 0,'0'0'474'15,"0"0"-315"-15,0 0 13 16,0 0-102-16,0 0-70 15,0 0-91-15,0 0-259 16,194 80-398-16</inkml:trace>
  <inkml:trace contextRef="#ctx0" brushRef="#br0" timeOffset="757">1062 1154 1532 0,'0'0'395'16,"0"0"-269"-16,0 0-55 0,0 0 58 16,0 0-3-16,0 0-68 15,176 64-9-15,-104-64 9 16,-3 0 73-16,-10-11-49 16,-14-11-55-16,-18-5-17 15,-17-4 52-15,-10-1-12 16,0-2 60-16,-31 4 5 15,-10 5-40-15,-14 6 4 16,-7 13-31-16,-4 6-9 16,4 0 22-16,8 30-32 15,9 20 7-15,13 19-26 16,22 8-10-16,10 11 7 16,0-8-6-16,42-9-1 0,9-12 0 15,11-18-44-15,10-20-19 16,8-15-63-16,2-6-119 15,4-6 8-15,15-50-265 16,-22 4-31-16,-20-1-1151 0</inkml:trace>
  <inkml:trace contextRef="#ctx0" brushRef="#br0" timeOffset="974">1862 503 1245 0,'0'0'675'0,"0"0"-398"15,0 0-19-15,0 0 61 0,0 0-55 16,0 179-75-16,0-82-87 16,0 11-14-16,0 4-31 15,0 3-36-15,0-7-8 16,0-5-13-16,0-7-13 16,0-15-58-16,0-12-99 15,21-20-77-15,3-16-441 16,-11-22-116-16</inkml:trace>
  <inkml:trace contextRef="#ctx0" brushRef="#br0" timeOffset="1137">1665 1161 1549 0,'0'0'301'0,"0"0"-1"16,0 0 48-1,0 0-83-15,0 0-100 0,0 0-87 16,186-109-51-16,-117 94-27 15,-4 2-81-15,-5-3-91 16,-15 7-338-16,-25 0-173 0</inkml:trace>
  <inkml:trace contextRef="#ctx0" brushRef="#br0" timeOffset="1359">1024 719 1753 0,'0'0'329'0,"0"0"-215"0,0 0 97 15,0 0 72-15,0 0-93 16,214-166-74-16,-159 156-77 16,-4 7-33-16,-10 3-6 15,-2 0-93-15,-4 9-71 16,-1 14-170-16,-7-5-165 15,-10-6-288-15</inkml:trace>
  <inkml:trace contextRef="#ctx0" brushRef="#br0" timeOffset="1463">1606 450 1175 0,'0'0'581'0,"0"0"-341"16,80-177 80-16,-32 102-119 16,8 7-137-16,23 6-64 15,-14 18-194-15,-14 20-559 0</inkml:trace>
  <inkml:trace contextRef="#ctx0" brushRef="#br0" timeOffset="2080">2749 1111 1810 0,'0'0'365'15,"0"0"-258"-15,0 0 60 16,0 0 122-16,0 0-86 16,0 0-106-16,0 0-27 15,120-30-7-15,-82 66-25 16,-7 13 13-16,-2 15-35 0,-13 4-7 15,-5 7 8-15,-11-7-8 16,0-4 1-16,-7-7-8 16,-25-11-2-16,-1-12 19 15,-9-12-18-15,-3-13 0 16,-8-9 8-16,2 0-8 16,0-27 0-16,6-23 4 15,7-18-4-15,17-17-2 16,11-10-2-16,10-5-6 15,7 6 0-15,31 12 4 16,13 14 5-16,12 13 1 16,6 21 11-16,3 13 33 15,11 12-12-15,3 9 15 0,7 0-2 16,6 0-17-16,2 0-13 16,69 0-16-16,-26-23-112 15,-10-14-599-15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4:15.1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29 933 1987 0,'0'0'272'16,"0"0"-138"-16,0 0-10 0,0 0 74 16,0 0-23-1,-33-43-103-15,33 16-2 0,16-11-54 16,16-2-14-16,6-4 33 16,-1 8-34-16,1 4 5 15,-3 12 15-15,-4 13-10 16,-1 7 41-16,-6 7-43 15,2 41-8-15,-7 14 44 16,-8 19-28-16,-4 8-7 16,-7 2-8-16,0-8 8 15,0-11-8-15,0-22-2 16,0-17 0-16,-4-20 0 16,1-13 1-16,0 0 20 0,0-44 19 15,3-17-38-15,0-14 38 16,0-13-39-16,30 0 0 15,12 6 28-15,6 18-28 16,3 14 1-16,2 21-2 16,-2 26-3-16,0 3-21 15,-9 32 24-15,-4 27 0 16,-7 14 13-16,-6 12-12 16,-9 5 5-16,-4-4-6 15,-6-11 6-15,0-13 4 16,-1-16-10-16,2-14-34 15,2-16 11-15,30-16-137 0,-1 0-218 16,4 0-385-16</inkml:trace>
  <inkml:trace contextRef="#ctx0" brushRef="#br0" timeOffset="958">1655 1001 1936 0,'0'0'331'0,"0"0"-229"16,0 0-47-16,210-146 51 0,-117 78-42 16,11-9-54-1,0-13 15-15,-5-3-25 0,-16-4 0 16,-24 6 12-16,-28 2 11 15,-25 15 74-15,-6 9 28 16,-3 14-2-16,-27 18 79 16,-12 12-85-16,-6 21-38 15,-11 0-1-15,-4 45-45 16,-6 33 1-16,7 22-5 16,8 20-29-16,9 17 14 15,13 9-14-15,11-3-11 16,18-6 5-16,3-19-30 15,3-22-28-15,29-25-28 16,6-28-21-16,7-26 14 16,3-17-55-16,7-19 32 0,-3-37 66 15,3-16-1-15,-4-5 15 16,-9 6 29-16,-7 11 13 16,-11 22 53-16,-14 20-6 15,-6 18 33-15,-4 0 21 16,0 27-61-16,0 24-4 15,10 13-26-15,11 2-9 16,9-4 43-16,12-6-44 16,3-17-17-16,3-21 5 15,-7-18-55-15,-2-7-15 16,-4-39 47-16,-16-16 35 16,-8-13 0-16,-11-2 2 15,-6 2 11-15,-39 13 29 0,-8 12 14 16,-9 16 5-16,1 19-19 15,5 15-23-15,11 0 35 16,21 2-54-16,21 24-4 16,3-2 3-16,21 1-14 15,33-3-7-15,15-3-7 16,14-8-19-16,7-2 26 16,3-1-50-16,-7 1 36 15,-3 6 11-15,-14 8 4 16,-13 4 21-16,-14 10-9 15,-15 4 9-15,-18 2 54 16,-5-3-32-16,-4-5-5 16,0-10 2-16,-7-13-8 0,-7-9 9 15,4-3-6-15,1-10-13 16,9-27-1-16,0-6-26 16,9-10-4-16,30 2 12 15,9 0 6-15,3 10 1 16,-3 17 10-16,-3 16 1 15,-7 8 12-15,-6 14 55 16,-11 36-1-16,-8 11 58 16,-7 11-49-16,-1 0-5 15,-5-8-40-15,0-8-10 16,0-19-7-16,-11-14-13 16,1-14-63-16,-1-9-128 0,-13-7-352 15,3-20-280 1,-3-4-932-16</inkml:trace>
  <inkml:trace contextRef="#ctx0" brushRef="#br0" timeOffset="1135">2799 670 1487 0,'0'0'884'0,"0"0"-765"15,0 0 1-15,0 0 95 16,0 0-55-16,0 0-75 15,0 0-85-15,114 80-2 16,-114 7-114-16,-6-12-242 16,-12-10-384-16</inkml:trace>
  <inkml:trace contextRef="#ctx0" brushRef="#br0" timeOffset="1261">3379 339 2114 0,'0'0'391'0,"0"0"-287"16,0 0-49-16,256-192-55 16,-176 150-698-16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4:17.1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779 0 1982 0,'0'0'206'16,"0"0"-140"-16,-200 64 16 16,104 18 53-16,-14 47 54 15,-4 73-16-15,10 59-51 0,21 10-8 16,43-48-27-16,29-71-60 16,11-74 0-16,14-19-27 15,23-4-2-15,22-5-61 16,18-7-121-16,43-34-104 15,-19-9-298-15,-17 0-817 0</inkml:trace>
  <inkml:trace contextRef="#ctx0" brushRef="#br0" timeOffset="393">832 661 1854 0,'0'0'283'16,"0"0"-128"-16,0 0 47 0,0 0 10 16,0 0-82-16,110 202-52 15,-103-125-5-15,-7 1-25 16,0-5-40-16,0-9 23 16,-3-18-31-16,-9-18 0 15,6-16 0-15,0-12 1 16,6-7 12-16,0-39-13 15,0-22-16-15,0-16 10 16,30-10-6-16,12 2 12 16,6 8-6-16,4 15 6 15,-4 24-14-15,-3 19 14 16,-3 26 0-16,-12 3 64 16,1 44-22-16,-11 15-5 0,-2 8 4 15,-4 9-41-15,-7-5 24 16,-4-8-24-16,5-14-60 15,-2-8-50-15,22-19-200 16,-1-12-323-16,2-13-179 0</inkml:trace>
  <inkml:trace contextRef="#ctx0" brushRef="#br0" timeOffset="720">1666 293 1557 0,'0'0'810'0,"0"0"-643"16,0 0-71-16,0 0 134 0,0 0-52 15,0 0-109-15,0 0 3 16,128 119-59-16,-48-83-7 16,13 3-6-16,7-2 8 15,3 1-2-15,-6-2-6 16,-18 6 0-16,-20-3-6 15,-35 4 6-15,-24 12 0 16,-6 2 21-16,-57 8-21 16,-17 7 36-16,-9-1-36 15,-1-5 1-15,10-10 27 16,19-13-27-16,16-12-2 0,25-13-58 16,16-9-102-16,11-9-145 15,31 0-290-15,2-22-127 0</inkml:trace>
  <inkml:trace contextRef="#ctx0" brushRef="#br0" timeOffset="1277">2602 223 2000 0,'0'0'359'0,"0"0"-266"16,0 0 20-16,0 0 41 16,0 0-18-16,186-76-86 15,-121 76-27-15,4 0 32 16,0 23-38-16,-13 21-5 15,-11 11 26-15,-21 11-12 16,-24 8 20-16,0-3-46 16,-45-2 0-16,-14-11 21 15,-7-7-21-15,4-12 14 16,4-14 4-16,13-9-11 16,13-7 26-16,11-9-33 15,18 0 2-15,3 0 16 0,0 0-18 16,8 0-8-16,19 0-5 15,15 0 1-15,6 0-2 16,3 22 13-16,5 15-13 16,-1 13-4-16,-3 9 16 15,-12 6 2-15,-11 4 0 16,-13-5 19-16,-16-7 52 16,0-7-41-16,-33-10-12 15,-15-7 47-15,-15-10-44 16,1-11-3-16,-4-12-9 15,12 0-8-15,9-3-2 16,24-24-123-16,21-33-177 16,31 4-398-16,13 0-578 0</inkml:trace>
  <inkml:trace contextRef="#ctx0" brushRef="#br0" timeOffset="1569">3381 465 2116 0,'0'0'368'0,"0"0"-249"16,0 0 29-16,0 0 107 15,-86 211-74-15,83-127-125 16,3 6-17-16,6 2-39 16,33-5-35-16,9-8 34 0,3-23-72 15,-2-22-37 1,-4-29 31-16,-11-5 75 0,-13-37 4 15,-15-25 15-15,-6-20 43 16,-3-9 54-16,-39-3-41 16,-9 4-23-16,-8 16-24 15,4 18-24-15,17 19-2 16,20 24-197-16,15 13-437 16,3 0-536-16</inkml:trace>
  <inkml:trace contextRef="#ctx0" brushRef="#br0" timeOffset="1818">3585 43 2282 0,'0'0'549'0,"0"0"-449"15,0 0 36-15,0 0 80 16,0 0-4-16,120 244-105 15,-50-125-50-15,20 30 24 16,6 34-56-16,-16 24 5 16,-36-13-30-16,-44-42 8 15,-11-41-16-15,-54-30-134 16,-76 50-140-16,13-19-484 16,-3-14-1656-16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4:42.5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0 407 1527 0,'0'0'233'0,"0"0"-162"16,0 0 9-16,0 0 106 15,0 0-64-15,0 0-48 0,9-35 4 16,-1 20-38-16,2-3-5 16,7-5 27-16,1 2-34 15,3-3 27-15,3 1-43 16,0 1 12-16,0 1 25 15,0 9 6-15,0-1-11 16,3 10 8-16,-3 3 2 16,8 0 13-16,-5 3-45 15,4 17 4-15,-2 9 2 16,1-4-11-16,0 3 6 16,-1-3-12-16,2-7-1 15,-4-1 29-15,5-11-38 16,1-6 17-16,3 0 17 0,-3-5-26 15,6-19-9-15,-7-6-30 16,-2-5-60-16,-6 1-89 16,-6-2-197-16,-9 7-210 15,-1 8-516-15</inkml:trace>
  <inkml:trace contextRef="#ctx0" brushRef="#br0" timeOffset="578">1165 93 1662 0,'0'0'309'0,"0"0"-214"0,0 0 33 16,0 0 72-16,0 161-62 15,-10-73-88-15,-4 8-30 16,1-1-1-16,-1-2-19 16,4-15-1-16,2-17 1 15,5-19 0-15,3-20 0 16,-3-15 0-16,3-7 2 16,-4-7 28-16,4-37-30 15,0-15-5-15,0-15 5 16,0-14 0-16,0-7 10 15,7-2 1-15,1 7 10 0,-2 15 86 16,1 20-22-16,-4 21 9 16,5 21-18-16,1 13-37 15,9 4-9-15,9 36 2 16,5 11-4-16,-1 15 4 16,2 10-32-16,-1 1 0 15,2 0-1-15,1-2-22 16,3-11 14-16,-4-9-1 15,-5-19-47-15,-2-17 34 16,-9-19-27-16,-2 0 33 16,-5-31 17-16,-2-22 1 15,-5-15 34-15,-4-7-5 16,0 0-10-16,0 2-4 0,0 7-16 16,-10 7 0-1,7 12-1-15,3 13-48 0,0 15-123 16,13 19-199-16,19 0-156 15,-5 0-342-15</inkml:trace>
  <inkml:trace contextRef="#ctx0" brushRef="#br0" timeOffset="867">2053 0 1595 0,'0'0'361'0,"0"0"-223"15,0 0 33-15,0 0 73 16,0 0-104-16,-136 229-43 16,102-135-30-16,7 8-20 15,3 6 26-15,10-6-51 16,7-1-21-16,7-11 14 15,0-16-15-15,0-12-71 16,16-12-38-16,8-15-202 16,-6-17-262-16,-1-15-1242 0</inkml:trace>
  <inkml:trace contextRef="#ctx0" brushRef="#br0" timeOffset="1263">2211 257 1817 0,'0'0'296'0,"0"0"-110"16,0 0 88-16,0 0-71 15,-134 177-64-15,102-93-52 16,11 3-47-16,8-2 10 0,9-8-50 16,4-11 0-16,8-17-11 15,25-18-1-15,12-22-80 16,8-9-19-16,1-28 38 16,5-33 46-16,-4-21 9 15,-10-11 18-15,-13-10 66 16,-20 1 64-16,-12 6-17 15,-3 10-11-15,-27 15-40 16,-12 26 13-16,1 19-65 16,-1 26-10-16,5 0-72 15,-1 85-211-15,6-8-283 16,16 4-388-16</inkml:trace>
  <inkml:trace contextRef="#ctx0" brushRef="#br0" timeOffset="1482">2576 838 1839 0,'0'0'368'16,"0"0"-134"-16,0 0 62 15,0 0-33-15,8 163-161 16,-33-106-47-16,-6-1-43 15,-7 1-12-15,-4-5-55 16,-19 0-207-16,12-14-241 16,9-12-251-16</inkml:trace>
  <inkml:trace contextRef="#ctx0" brushRef="#br0" timeOffset="1780">2821 676 1787 0,'0'0'334'0,"0"0"-230"16,0 0 101-16,0 0 18 16,0 0-67-16,135-171-18 15,-124 160-62-15,-8 11-16 0,0 0 4 16,-3 6-38-16,0 27 53 15,0 14-41-15,0 8-16 16,-6 6 23-16,-5-3-38 16,1-5-7-16,4-4 0 15,1-2-62-15,2-10-88 16,-7 4-307-16,2-13-215 16,2-13-3-16</inkml:trace>
  <inkml:trace contextRef="#ctx0" brushRef="#br0" timeOffset="2017">3149 158 1960 0,'0'0'354'15,"0"0"-165"-15,0 0 66 0,0 0-11 16,0 0-59-16,0 0-101 15,183 117-40-15,-151-44 17 16,-12 7-33-16,-7 7-2 16,-13 11-1-16,0 3-25 15,-78 54-66-15,-5-23-508 16,-4-15-707-16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5:00.3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1472 61 1341 0,'0'0'333'15,"0"0"-213"-15,0 0 12 16,0 0 30-16,0 0-10 16,0 0-36-16,21-46-41 0,-21 42 4 15,0-2 21 1,0 3-41-16,-3 1 4 0,-15 2-8 15,-3 0-30-15,-6 0 17 16,-3 0-36-16,-9 0 18 16,-5 5 37-16,-4 8-49 15,-5 2 11-15,-2 2 7 16,-4 2-14-16,5-1 30 16,-5-3-35-16,4 4-2 15,-1-1 38-15,2 0-46 16,1 2 13-16,2 1-2 15,-1-3-12-15,8 2 42 16,-1-2-33-16,3-1-8 16,4-5 34-16,7-1-34 15,3 2 10-15,0-4-3 0,1 1-7 16,0-1 18-16,1 0-19 16,-1 0 0-16,0 5 16 15,0-5-15-15,3 0-1 16,6 0 0-16,4-3 0 15,1 0 15-15,5-2-15 16,2-2 0-16,2 5-19 16,-2 0 25-16,1-3-12 15,-1 4 6-15,-1 1 0 16,-1 3 10-16,2-3-10 16,-4 1 0-16,-1-1-1 15,-2 0 1-15,2-2-1 16,5-2 1-16,-2-1 0 0,5-4 20 15,3 0-20-15,0 0 0 16,0 0 27-16,0 0-27 16,0 0 7-16,0 0-7 15,0 0 6-15,0 0-16 16,0 0 10-16,0 0-72 16,0 0-18-16,8-9-182 15,8-7-65-15,-2 4-290 16,0-1-1127-16</inkml:trace>
  <inkml:trace contextRef="#ctx0" brushRef="#br0" timeOffset="773">355 108 1134 0,'0'0'493'16,"0"0"-343"-16,0 0-43 16,0 0 54-16,0 0 56 15,0 0-72-15,0 0-19 16,24-30-53-16,-24 30-27 15,0 0 11-15,-3 0-48 16,-11 12-8-16,-7 10 10 16,-3 5-10-16,-3 4 36 15,-5 6-36-15,1 4 7 0,1 3 37 16,-5 2-32-16,4-2 16 16,-1 0-3-1,5-4-9-15,3-7 35 0,3-2-34 16,7-5-10-16,4-10 35 15,7-5-29-15,3-1 9 16,0-7-8-16,0-3 5 16,0 0 34-16,0 0-47 15,0 0 2-15,0 0 41 16,6 0-23-16,9 0 4 16,-2 0-10-16,4 0-7 15,1 0 29-15,-1 0-42 16,-1 0-1-16,2 0 31 15,0 0-20-15,2 0-10 16,4 0 25-16,0 0-26 0,4 0 26 16,0 0-26-16,0 0 0 15,-4 0 16-15,3 0-16 16,-6 0 1-16,-1 0-1 16,-5 0 7-16,-6 0-5 15,-2 0-2-15,1 0-14 16,5 0-14-16,7 13-132 15,-2 5-331-15,3-3-380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9:42:12.1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39 463 1521 0,'0'0'307'16,"0"0"-143"-16,0 0-43 15,0 0 93-15,0 0 30 16,0 0-100-16,-4 0-59 0,4 0-7 16,0 0-17-16,0 0 25 15,0 30-30-15,0 28 0 16,0 23 38-16,-3 19-56 15,-3 13-16-15,-5-10 1 16,5-4-22-16,0-24 34 16,3-15-35-16,3-14 1 15,0-26 0-15,0-7-1 16,0-13 0-16,0-7 0 16,0-38 9-16,0-21 5 15,0-21-14-15,0-9 0 0,0-16 3 16,0 16-3-1,0 4-6-15,0 18 5 0,0 26 2 16,0 21 26-16,0 13-27 16,0 14 0-16,12 6 27 15,19 36-16-15,13 17 26 16,8 14-1-16,9 11-36 16,2 0 27-16,4-2-27 15,-3-7 0-15,-4-9 3 16,-4-6-3-16,-2-22 0 15,-14-10 0-15,-7-13 6 16,-13-9-8-16,-9-6 2 16,-8-6 0-16,-3-30 19 15,0-21-19-15,0-12 0 16,0-12-1-16,-14-12 10 0,-3-1-1 16,2 13-8-1,7 6-5-15,2 24-10 0,6 10-12 16,0 21-51-1,20 20-104-15,9 0-318 0,2 20-319 0</inkml:trace>
  <inkml:trace contextRef="#ctx0" brushRef="#br0" timeOffset="782">845 972 2104 0,'0'0'370'0,"0"0"-289"16,0 0-69-16,0 0 23 15,0 0 17-15,184-124-43 16,-114 64 15-16,-3-3-24 16,-7-2-12-16,-13 3 12 15,-18 2-1-15,-12 12 1 16,-17 3 6-16,0 12 20 15,-6 7 82-15,-25 10 19 16,-5 16-17-16,-1 0-11 16,-6 16-39-16,2 34 8 15,4 19-35-15,8 12-24 0,9 6 23 16,10 4-31 0,6-3-1-16,4-7 0 0,0-12 10 15,0-15-22-15,7-9 12 16,0-18-37-16,-1-12 36 15,-3-11-42-15,5-4 1 16,1 0 20-16,8-25 22 16,12-12-5-16,6-7 5 15,8-4-10-15,0 3-2 16,4 11 12-16,4 19-6 16,-4 9 5-16,-1 6 1 15,1 34 27-15,-7 13-24 16,-8 14 5-16,-1 5 23 15,-4-7-29-15,-1-6-1 16,-3-12-1-16,2-20-23 16,-5-8 22-16,4-13-57 15,-4-13-28-15,3-27 54 0,0-7-16 16,1-19 30-16,-4 6 17 16,0 4 1-16,-8 10 12 15,-4 13 19-15,-2 14 30 16,-6 17 29-16,0 2-34 15,3 0-16-15,0 34-20 16,8 0-20-16,5 11 32 16,12-2-32-16,18-4-7 15,15-18 6-15,11-9 1 16,3-12-12-16,-5 0 0 0,-21-12 12 16,-18-16 0-1,-18-1 0-15,-13-4-3 0,0 0 3 16,-20 2 6-1,-21 4 15-15,-8 4-14 0,-9 4-7 16,6 2-31-16,-3-7-194 16,23 5-346-16,8-2-252 0</inkml:trace>
  <inkml:trace contextRef="#ctx0" brushRef="#br0" timeOffset="987">2184 553 1543 0,'0'0'777'0,"0"0"-571"0,0 0 34 15,0 0 35-15,0 0-84 16,0 0-92-16,0 0-36 16,104 151-57-16,-107-94-6 15,-20 0-72-15,-1 3-180 16,7-18-346-1,8-14-353-15</inkml:trace>
  <inkml:trace contextRef="#ctx0" brushRef="#br0" timeOffset="1096">2553 518 2531 0,'0'0'545'0,"0"0"-471"16,253-269-20-1,-123 136-54-15,-6 17-781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7:15.1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522 1437 1275 0,'0'0'222'15,"0"0"-104"-15,0 0 42 16,0 0-25-16,0 0 39 15,-30-19-50-15,19 19-20 16,1 0 42-16,5 0-52 16,5 0-26-16,0 0-21 15,0 0-21-15,-3 0 39 16,-3 0-34-16,-4 19 11 0,-11 13 20 16,-11 11-50-1,-6 13-10-15,-2 8 19 16,1 9-20-16,1-2 46 15,4 3-40-15,2-3-5 0,8-2 13 16,4-8-14-16,7-3-1 16,2-10 2-16,7-10 7 15,4-4-6-15,0-9-3 16,0-6-5-16,0-10 4 16,0-3 1-16,0-6-99 15,18 0-98-15,-2-6-270 16,-2-12 80-16</inkml:trace>
  <inkml:trace contextRef="#ctx0" brushRef="#br0" timeOffset="337">1 1969 1644 0,'0'0'279'0,"0"0"-191"16,0 0 41-16,0 0 60 16,0 0-72-16,0 0-3 15,0 0-64-15,-4 149-1 16,19-112 7-16,2-4-15 16,-1-4-9-16,2-5 0 0,-4-4-26 15,-1-8 39-15,2-6-36 16,-4-3 23-16,2-3 28 15,1 0-39-15,4 0-7 16,-2 0-13-16,12-17 10 16,3-3-22-16,7-12-38 15,10-2-47-15,35-27-99 16,-11 8-191-16,-9-1-326 0</inkml:trace>
  <inkml:trace contextRef="#ctx0" brushRef="#br0" timeOffset="1493">695 198 1270 0,'0'0'244'0,"0"0"-115"16,0 0 27-16,0 0-21 15,0 0-11-15,0 0-25 16,0 0-33-16,-86-127 20 16,65 109-19-16,-3-1-45 15,-3 3 28-15,-5 5-20 16,-7 4 10-16,-1 7 2 16,-5 0-42-16,-4 0 0 15,4 9 0-15,0 16 1 16,4 3-1-16,4 3 0 15,8 0 0-15,10-1-13 0,4 5 13 16,9 3 0 0,1-4 0-16,5 1 0 0,0-2 2 15,0-2-2-15,8-4 0 16,13-1-6-16,0-6 6 16,3-1 0-16,6 0-8 15,2 0 16-15,5 1-11 16,5-2 3-16,-1-3 0 15,4 3 11-15,3 1-11 16,-3 2-1-16,3 1 0 16,-7 4 1-16,-2 1-3 15,-4 1 3-15,-8 3 0 16,-3 1-1-16,-3-5 2 16,-8 5-1-16,-2-4 0 15,-8-4 2-15,-3 4-1 0,0-3-1 16,-9 0 0-16,-23 0 37 15,-2-4-17-15,-4-1 5 16,-4-8 18-16,0-3 0 16,1-3 35-16,-1-6-45 15,2 0-6-15,2 0 34 16,3 0-40-16,4-13 18 16,4-1-11-16,3-2-19 15,3 0 36-15,0 4-26 16,7-1-17-16,4 2 53 15,2-3-35-15,2 5 16 16,3 3-17-16,3 2-19 16,0 4 13-16,0 0-13 0,0 0-9 15,0 0-7-15,0 0-10 16,0 0-40-16,0 0 18 16,0 0-76-16,13 0-34 15,7 0-324-15,1 0-403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7:18.2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952 1858 1045 0,'0'0'246'15,"0"0"-65"-15,0 0-25 16,0 0 3-16,0 0-60 15,0 0-40-15,-3-9 10 16,-5 9 21-16,2 0-11 16,2 0 6-16,-2 0-27 0,1 0 1 15,-1 0 8-15,-4 5 0 16,-7 20-2-16,-11 16-47 16,-7 11-16-16,-3 10 11 15,1 6-6-15,2 7 8 16,8-4-7-16,9-3-8 15,4-6 20-15,10-6-17 16,4-9 6-16,0-9-15 16,0-7 6-16,0-5-1 15,0-10-23-15,4 1-98 16,13-12-61-16,12-5-93 16,-10 0-62-16,-1-2-332 0</inkml:trace>
  <inkml:trace contextRef="#ctx0" brushRef="#br0" timeOffset="308">517 2278 1425 0,'0'0'291'15,"0"0"-208"-15,0 0-5 16,0 0 80-16,0 0-23 16,0 0-64-16,0 0 10 15,11 156-18-15,10-112-4 16,0-8-32-16,0-7-12 16,3-7 25-16,-8-9-33 15,4-6 4-15,-2-7-6 0,6 0-4 16,3-5 5-16,15-28-6 15,47-48-105-15,-5 6-144 16,-8-2-375-16</inkml:trace>
  <inkml:trace contextRef="#ctx0" brushRef="#br0" timeOffset="1142">839 130 1450 0,'0'0'314'15,"0"0"-100"-15,0 0-41 16,0 0-30-16,-224-114-14 15,144 102-80-15,-10 8 11 16,0 4-17-16,1 0-3 16,9 16 40-16,14 11-57 0,15 11-23 15,16 6 15-15,15 5-9 16,12 8-12-16,8 1 3 16,0 4 3-16,36-5 3 15,12-8-3-15,14 0 0 16,13-8 4-16,12-1-4 15,6 2-9-15,7-3 9 16,3 2 0-16,-6 5 3 16,-4 4-3-16,-10 1 0 15,-17 6-7-15,-21 2 14 0,-21-3-7 16,-24 0 0 0,0-1 1-16,-32 0 26 0,-23-13-27 15,-10-5 0 1,-7-12 18-16,-5-12-11 0,-1-10 46 15,1-3 24-15,8 0-35 16,7-23 42-16,10 1-56 16,14-5-5-16,11 1 31 15,9 6-44-15,12 4-1 16,6 4-9-16,0 5-63 16,0 1-35-16,38 3-122 15,7-1-167-15,-3 1-220 0</inkml:trace>
  <inkml:trace contextRef="#ctx0" brushRef="#br0" timeOffset="1551">1588 214 1650 0,'0'0'237'0,"0"0"-82"15,0 0 29-15,0 0-45 16,0 0-50-16,-111 165 1 16,73-32-32-16,-18 45-8 15,1-7 8-15,4-13-31 16,-2-29 24-16,12-32-51 16,-1-3 1-16,2-1 13 15,11-24-13-15,13-23-2 16,11-22-7-16,5-24-194 15,24-9-347-15,8-25-1393 0</inkml:trace>
  <inkml:trace contextRef="#ctx0" brushRef="#br0" timeOffset="2035">1804 457 1866 0,'0'0'306'15,"0"0"-164"-15,0 0 57 16,0 0-16-16,0 0-64 16,0 231-54-16,0-118-28 15,-7 15-7-15,-2 0 0 0,1-5-29 16,1-12 31-1,4-23-32-15,0-23-5 0,3-24 4 16,0-23 2-16,0-18 10 16,0 0 31-16,0-31 15 15,13-27-1-15,7-26-56 16,12-19-14-16,-1-40 14 16,-1 3-5-16,-6-3 5 15,-3 0 0-15,-3 30 1 16,2 3-3-16,8 19 2 15,0 30 0-15,3 20 2 16,4 20-2-16,5 14 21 16,10 7-14-16,7 0-6 0,12 7 17 15,5 12-18 1,-2 3-7-16,0-8 6 0,-7 2-5 16,-2-6 6-16,-9-4-75 15,-1-3-96-15,5-3-94 16,-14 0-257-16,-12 0-53 0</inkml:trace>
  <inkml:trace contextRef="#ctx0" brushRef="#br0" timeOffset="2645">2194 891 1147 0,'0'0'534'16,"0"0"-465"-16,0 0-1 0,0 0 51 16,0 0 14-1,0 0-31-15,0 0-28 0,0 187-9 16,0-122-2-16,-3 6-27 16,-8 2-14-16,1-5 5 15,4-9-26-15,-5-14 4 16,7-10-3-16,-2-17 7 15,1-11 34-15,5-7 15 16,0 0 13-16,0-27-7 16,0-17-49-16,0-16 20 15,11-8-13-15,17-7-21 16,4 4 35-16,8 3-15 16,4 12-10-16,1 13 31 15,2 11-41-15,-7 17 17 16,-2 12-10-16,-3 3-8 0,-8 18 33 15,-3 26 18 1,-6 15 4-16,-8 8 12 0,-7 11-56 16,-3-3 14-16,0-6-14 15,0-13-10-15,0-13 16 16,8-17-17-16,8-15 0 16,19-11-11-16,55-37-20 15,-10-22-232-15,-2-2-626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7:22.9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516 212 1672 0,'0'0'203'0,"0"0"-135"16,0 0 34-16,0 0 116 16,0 0-15-16,-69-163-64 0,34 138 17 15,-7 9-47-15,-2 10 6 16,-5 6-67-16,-2 0-42 16,-5 20 7-16,5 22-13 15,6 6 0-15,7 16-11 16,17 0 8-16,11 2-5 15,10-4 1-15,0-6-8 16,13-7 9-16,26-5 4 16,5-4 2-16,12-1-13 15,2-9-8-15,4 1 3 16,1-4-8-16,-1 5-4 16,-4 0 30-16,-5-2 0 15,-13 4 0-15,-11 0-11 16,-17 0 7-16,-12 1 4 15,0-1 1-15,-20-3 0 0,-28-4 48 16,-7-8-2-16,-10-4 11 16,-7-7 12-16,1-8-38 15,5 0 10-15,9-5 1 16,9-7-37-16,13-13-6 16,17 3-4-16,18-5-140 15,29-28-124-15,28 7-344 16,6 2-189-16</inkml:trace>
  <inkml:trace contextRef="#ctx0" brushRef="#br0" timeOffset="427">1026 293 1925 0,'0'0'480'0,"0"0"-397"15,0 0 51-15,0 0-12 16,0 0 17-16,0 234-22 16,0-138-87-16,0-3-10 15,0-10-17-15,0-11 3 16,0-16 2-16,0-19-8 16,0-16 0-16,0-8 1 15,0-10 11-15,0-3-6 16,0-3-6-16,0-31-19 0,0-23 8 15,0-13-18 1,0-16 20-16,0-14 0 0,0-6 3 16,0 0 6-16,0 16 1 15,0 19 9-15,0 18 45 16,0 18-38-16,4 15-5 16,20 7 34-16,17 6-44 15,10 5-2-15,15 2 11 16,11 0-10-16,9 0 14 15,4 0-15-15,-5 0-25 16,-2 2-35-16,-3 8-185 16,-26-3-269-16,-18 2-299 0</inkml:trace>
  <inkml:trace contextRef="#ctx0" brushRef="#br0" timeOffset="626">929 713 2004 0,'0'0'313'0,"0"0"-208"15,0 0 72-15,0 0-25 16,0 0-103-16,0 0-3 16,241 0-46-16,-146-4-19 15,11 2-144-15,-20-5-329 16,-27 7-581-16</inkml:trace>
  <inkml:trace contextRef="#ctx0" brushRef="#br0" timeOffset="809">910 1172 2072 0,'0'0'351'0,"0"0"-269"15,0 0 38-15,0 0 7 16,0 0-78-16,251-15-47 16,-96-4-2-16,-20 7-127 15,-19 3-468-15</inkml:trace>
  <inkml:trace contextRef="#ctx0" brushRef="#br0" timeOffset="1029">2340 657 2481 0,'0'0'358'0,"0"0"-318"15,0 0-7-15,0 0-32 16,0 0 0-16,224 0-1 15,-92 0-200-15,-19 0-453 0,-18 0-782 16</inkml:trace>
  <inkml:trace contextRef="#ctx0" brushRef="#br0" timeOffset="1223">2388 1157 2388 0,'0'0'347'0,"0"0"-305"15,0 0-4-15,0 0 7 16,212 6-37-16,-68-21-8 16,-16-16-315-16,-12 9-797 0</inkml:trace>
  <inkml:trace contextRef="#ctx0" brushRef="#br0" timeOffset="1729">3910 520 1982 0,'0'0'295'0,"0"0"-235"16,0 0-32-16,0 0 73 15,-217-47-7-15,169 47-20 16,9 0-74-16,12 26 1 16,13 2-4-16,14 6 3 15,0 7-8-15,25 1 8 16,20 5-27-16,13-4 26 16,4 4-46-16,4-9 4 0,-4-2 30 15,-14-8-16 1,-9-4 29-16,-19-1-1 0,-16-4 1 15,-4 3 52-15,-18-10 21 16,-30 3-3-16,-11-2 12 16,-13-1-14-16,0-3-6 15,1-9-39-15,14 0-23 16,18 0-39-16,39-43-187 16,0-4-383-16,11-8-1295 0</inkml:trace>
  <inkml:trace contextRef="#ctx0" brushRef="#br0" timeOffset="1962">4341 67 2070 0,'0'0'477'0,"0"0"-417"16,0 0-16-16,0 0 123 15,0 248-38-15,0-143-74 16,5 4-20-16,1-3-22 16,-3-10-12-16,0-8-1 15,1-18-142-15,-4-17-128 16,0-19-370-16,0-18-942 0</inkml:trace>
  <inkml:trace contextRef="#ctx0" brushRef="#br0" timeOffset="2163">4011 687 1371 0,'0'0'852'0,"0"0"-767"16,0 0-23-16,0 0 100 16,0 0-36-16,258-5-68 15,-165-8-42-15,7 4-16 16,0 6-30-16,-3-1-134 15,-1 4-97-15,-3 0-95 16,8 0-145-16,-23 0-27 16</inkml:trace>
  <inkml:trace contextRef="#ctx0" brushRef="#br0" timeOffset="2783">5107 635 1370 0,'0'0'496'0,"0"0"-208"16,0 0-1-16,0 0-63 15,-190-21-79-15,136 21 7 16,-6 0-61-16,6 9-25 15,3 28-13-15,4 12-38 16,10 17 11-16,13 7-26 16,13 3 0-16,11-2-1 15,11-12-23-15,31-12-48 16,16-16-58-16,10-21-22 16,9-13 0-16,-5-4 79 15,-6-32 16-15,-12-8 56 16,-15-3 2-16,-15 1 11 15,-10 8 79-15,-14 8 28 0,0 15 63 16,0 7-49-16,0 8-40 16,-3 0-66-16,-5 23-27 15,2 14-10-15,6 6-4 16,0 0-52-16,0-2-64 16,0-9-4-16,14-11 11 15,7-15 28-15,6-6-39 16,0-4 95-16,5-30 29 15,2-5 5-15,-2-12 5 16,-5 8 1-16,-3 9 9 16,-6 11 32-16,-6 22-18 15,0 1 8-15,-6 15 31 16,0 22-44-16,6 6 1 0,0 5-20 16,3-2 0-16,2-12 3 15,-4-10-3-15,-2-11-37 16,-7-13-27-16,-1 0 28 15,-3-3 14-15,8-25-54 16,1-10 41-16,9-6 34 16,6 2-48-16,3 5-3 15,5 5 35-15,-1 6 17 16,-4 17 1-16,0 9 7 16,-1 0 100-16,-7 35 30 15,6 8-53-15,0 7 84 16,-9 1-118-16,-2-8-51 0,-8-9-6 15,2-12-122 1,-4-17-171-16,-1-5-344 0</inkml:trace>
  <inkml:trace contextRef="#ctx0" brushRef="#br0" timeOffset="3256">6400 743 2192 0,'0'0'578'15,"0"0"-451"-15,0 0 27 0,0 0 14 16,-176-12-55 0,122 12-30-16,3 21-62 0,-2 8-8 15,16 9-13-15,5-2 0 16,15 12-16-16,13-2 7 15,4 1-60-15,0-3 6 16,36-11-52-16,8-11-24 16,11-16-30-16,4-6-72 15,7-19 70-15,-4-28-85 16,-4-17 42-16,-9-13 111 16,-15-14 31-16,-10-16 35 15,-13-10 37-15,-11-3 54 16,0-3 107-16,0 18 64 15,0 28 34-15,-11 31 11 16,8 23-16-16,3 23-70 0,0 14-109 16,0 44-53-1,0 25 45-15,0 17-35 0,0 12-31 16,3-1 31-16,8-5-32 16,-1-11 0-16,1-7-36 15,-2-16-95-15,12-11-134 16,0-14-292-16,0-30-300 0</inkml:trace>
  <inkml:trace contextRef="#ctx0" brushRef="#br0" timeOffset="4173">7202 673 2043 0,'0'0'597'16,"0"0"-473"-16,0 0 74 16,0 0 36-16,0 0-64 15,-205 18-98-15,154 13-12 16,-8 11-52-16,5 13-2 16,9-3-6-16,24-2-9 15,21-7-9-15,0-9-63 16,35-9-28-16,16-13-10 15,4-12-114-15,1 0 46 16,-5-12 5-16,-6-22 71 16,-10 0 96-16,-8 0 2 15,-12 10 13-15,-12 7 191 0,-3 5 9 16,0 12 23-16,0 0-90 16,0 3-97-16,0 24-7 15,0 8-29-15,0 3-6 16,17-8 4-16,11-5-61 15,5-7-3-15,6-11 2 16,2-7-71-16,1-2 70 16,-4-30-5-16,-7-9 37 15,-4-8 31-15,-3 2 2 16,-7-3 0-16,-2 10 40 0,-9 14 13 16,-3 14 65-1,1 12-11-15,-4 0-62 0,0 23-15 16,8 21-19-16,-2 17-11 15,8 1 0-15,6 3 0 16,1-3-9-16,3-9-19 16,-10-16-80-16,-3-11 32 15,-8-24-8-15,-3-2 65 16,0-2 18-16,0-39 1 16,-8-6 2-16,-4-6-2 15,0-2 0-15,9 8 42 16,0 2-24-16,3 7 18 15,0 13-5-15,0 10 20 16,0 8 10-16,6 4-52 0,15 3-8 16,-3 0 15-16,3 0-14 15,-7 3-2-15,-1 6 0 16,-5-2 0-16,-2-1 18 16,-3-6-18-16,-3 3 0 15,0-3-1-15,0 0 2 16,0 0 11-16,0 0 17 15,0 0 5-15,0 0 4 16,0-3-29-16,0-6-8 16,0 3 33-16,0-4-33 15,0 0 5-15,0 1-6 16,0 0 6-16,0-3-10 16,15 3 4-16,1-3-15 0,5 1 7 15,3 2 5-15,1 3-7 16,2-3-2-16,4 5-38 15,-4 2-11-15,5 2-140 16,10 0-134-16,-12 0-276 16,-3 0-966-16</inkml:trace>
  <inkml:trace contextRef="#ctx0" brushRef="#br0" timeOffset="4737">8599 809 1335 0,'0'0'1045'0,"0"0"-891"16,0 0-53-16,0 0 190 16,0 0-74-16,0 0-110 15,-208-113-49-15,146 113 29 16,1 0-44-16,-5 23-17 16,7 15-1-16,14 8-19 15,10 3 5-15,19 6-11 16,13 0-10-16,3-3 9 0,13-8-72 15,32-7-23 1,7-15-34-16,9-13-114 0,2-9 2 16,2-13 22-16,-6-27 11 15,-4-13 77-15,-7-16 60 16,-13-8 69-16,-8-13 3 16,-12-14 118-16,-12-15 98 15,-3-5-2-15,0 2-72 16,0 14 34-16,0 22-28 15,0 35-21-15,0 32-17 16,0 19-21-16,0 28-33 16,0 43-28-16,0 28-4 0,10 23 12 15,-2 8-36 1,-2-2 0-16,-6-6-5 0,3-14-45 16,5-5-113-16,-5-33-348 15,4-26-626-15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17:35.68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314 469 1761 0,'0'0'274'0,"0"0"-131"16,0 0-27-16,0 0 34 16,0 0-50-16,-216 15-50 15,177 21 7-15,7 0-30 16,16 7 2-16,8 5 27 15,8 1-55-15,0-7 0 0,29 0-1 16,5-2-23-16,7-12 11 16,7-13-58-16,5-1-9 15,2-14-11-15,-1 0 1 16,8-20-24-16,4-17 23 16,0-10 3-16,6-10 71 15,-2-12-2-15,-12 1 18 16,-10-8 12-16,-10 8 11 15,-20 2-4-15,-12 5 33 16,-6 8 50-16,0 10 40 0,-9 2-50 16,-19 20-4-1,0 5 40-15,-3 16-53 16,-4 0-39-16,5 19-27 16,-1 24-9-16,2 16 15 0,8 16-15 15,9-1 0-15,4 10 7 16,4 0-7-16,4 0-7 15,0-4-23-15,0-3-30 16,0-19-6-16,12-16-53 16,0-17 34-16,3-15 23 15,-1-10-33-15,2-3 73 16,5-32 21-16,0-7 1 16,0-6 1-16,0 1-1 15,-1 8 0-15,1 4 15 16,0 17 3-16,-7 11 15 0,2 7-2 15,-1 0 33-15,-1 25 5 16,-1 12-67 0,1 0 8-16,-1 10-10 0,5-10-67 15,20 16-75-15,-7-18-158 16,4-8-307-16</inkml:trace>
  <inkml:trace contextRef="#ctx0" brushRef="#br0" timeOffset="781">1380 690 1776 0,'0'0'371'0,"0"0"-185"15,0 0-39-15,0 0 38 16,0 0-51-16,-192 6-79 15,150 16-7-15,10 12-35 16,13-9 10-16,8 2-11 16,11-2-12-16,0-3-41 15,11-5-100-15,19-4 12 16,4-13-27-16,4 0-53 16,1 0 31-16,-9 0 75 15,-1-4 37-15,-8-12 46 0,-12 6 20 16,-2 7 17-1,-7-3 110-15,0 6-1 0,0 0-33 16,0 0-30-16,0 6-33 16,11 14 13-1,10-2-43-15,3 0-60 0,9-12-38 16,6-6-30-16,2 0 12 16,-7-6 44-16,-5-17 47 15,-5-7 25-15,-15 1 21 16,-1 2 82-16,-8 3 93 15,0 11-2-15,0 0-8 16,0 13-6-16,0 0-109 16,0 28-34-16,0 21 3 0,-8 24-5 15,2 13 10 1,-5 11-29-16,1 12-2 0,4 2 68 16,3-6-61-16,3-2 16 15,0-12-36-15,0-16 8 16,3-33 18-16,3-14-21 15,1-16-6-15,-7-12 14 16,3-5-13-16,-3-30 0 16,8-14-1-16,-5-13-15 15,7-15 3-15,-2-8 9 16,1-5-15-16,-1-6 18 16,2 1-45-16,4-9 18 15,-1 14-21-15,1 5-12 16,-1 31 59-16,2 22-15 15,2 23 8-15,1 9 8 0,3 9 8 16,3 25 20 0,-4 8-28-16,1-3 1 0,-8-1 6 15,-10-5-7-15,-3 2 0 16,0-8-33-16,-6-1-151 16,-39 1-113-16,3-11-277 15,-2-10-438-15</inkml:trace>
  <inkml:trace contextRef="#ctx0" brushRef="#br0" timeOffset="1000">1194 426 1117 0,'0'0'690'0,"0"0"-605"16,0 0 6-16,0 0 194 15,221-158-52-15,-176 142-72 16,-7 13-140-16,-11 3-21 16,-6 10-54-16,0 27-135 15,0 6-138-15,-4-4-65 16,4-10-548-16</inkml:trace>
  <inkml:trace contextRef="#ctx0" brushRef="#br0" timeOffset="1079">1818 255 552 0,'0'0'926'0,"0"0"-634"15,0 0-167-15,183-193-78 16,-124 156-47-16,-11 12-250 0</inkml:trace>
  <inkml:trace contextRef="#ctx0" brushRef="#br0" timeOffset="2010">2602 581 1676 0,'0'0'217'0,"0"0"-162"0,0 0 37 16,0 0 2-16,48 164-34 15,-38-96-42-15,1-4-18 16,-1-3 0-16,1-18-34 16,-5-8 13-16,1-17-74 15,1-18 16-15,-5 0 79 16,0-16 6-16,4-27 42 15,-4-13 6-15,2-6 18 16,1-2-17-16,4 2 1 16,1 1 2-16,2 16 12 15,1 12-4-15,4 20 7 0,-1 6-36 16,2 7-13-16,7 11 34 16,-5 27-12-16,-5 15-8 15,-2 9-23-15,-11 6-15 16,-3-1 30-16,0-6-30 15,0-12-9-15,0-7-9 16,0-15-21-16,4-15-14 16,10-12 1-16,4 0 23 15,9-26 16-15,6-16-42 16,3-7-14-16,2-15 38 16,-1-4-18-16,1-7-14 15,1 4 27-15,-6-4 29 0,2 4 1 16,-7 4 12-1,-8 11 29-15,-5 7 42 0,-12 10 11 16,-3 16 25-16,0 6-19 16,-3 15-21-16,-24 2-20 15,-2 0-44-15,-2 9-9 16,4 24 0-16,-2 15 11 16,5 5-10-16,8 9-1 15,5 9 0-15,5 0-12 16,3 4 11-16,3-4-13 15,0-5-41-15,0-12-65 16,0-9 24-16,0-21-45 16,0-8 52-16,9-16 61 0,9 0 11 15,-1-21 14 1,4-14-6-16,-2-7 18 0,7-4-2 16,-2 10 0-16,0 2 17 15,-3 13 44-15,-8 15 8 16,1 6-9-16,-4 0 26 15,-2 27-24-15,-2 14-13 16,1 2-56-16,4 2 9 16,2-7-4-16,4-3-5 15,1-8-37-15,-4-5-152 16,-1-9-75-16,-2-6-43 16,-4-7-1113-16</inkml:trace>
  <inkml:trace contextRef="#ctx0" brushRef="#br0" timeOffset="2754">3657 734 1607 0,'0'0'248'0,"0"0"-131"16,0 0 83-16,0 0-8 15,0 0-76-15,0 0-94 16,0 0-10-16,-86 9 24 16,70 19-22-16,-2 3-14 15,0 9 0-15,9-5 2 16,1-2-4-16,8-5-93 16,0-7-40-16,0-5-11 0,0-10 7 15,17-2 71-15,1-4 28 16,0 0 40-16,-2-13 1 15,-2-9-1-15,-4 1 0 16,-2 2 111-16,-5 4 52 16,-3 6 38-16,0 4-41 15,0 5-91-15,0 0-29 16,0 9-40-16,0 14 0 16,6-4 16-16,5-1-16 15,5-2-25-15,2-10-35 16,3-6-28-16,0 0 44 0,3 0-8 15,-7-15 35-15,4-10 17 16,-7-3 0-16,-1 1 0 16,-2-2 27-16,-1 10 17 15,-4 10 35-15,-1 9-51 16,2 0-14-16,-4 0 26 16,0 28-16-16,0 1-17 15,0 4-7-15,-3 2 0 16,5-14 0-16,-5-6-9 15,0-2-17-15,0-13 26 16,0 0 11-16,0-6-5 16,0-16 3-16,0-6-9 15,3-6 9-15,10 7-9 0,8-8-9 16,0 13 9 0,0 4 0-16,-1 16 11 0,1 2 5 15,-6 0 27-15,-3 27 17 16,-4 9-29-16,-1 5-11 15,-1 0 1-15,2-14-1 16,-5 1-1-16,4-12-18 16,-7-5 4-16,0-11-5 15,0 0-63-15,0 0-143 16,-7 0-405-16,-10-4-1318 0</inkml:trace>
  <inkml:trace contextRef="#ctx0" brushRef="#br0" timeOffset="2999">3415 494 1670 0,'0'0'225'0,"0"0"-120"15,0 0 181-15,0 0-59 16,108-158-134-16,-70 136-64 16,0 13-29-16,-4 9-31 15,-13 18-199-15,-7 24-269 16,-14-3-1289-16</inkml:trace>
  <inkml:trace contextRef="#ctx0" brushRef="#br0" timeOffset="3185">3457 1374 1650 0,'0'0'708'15,"0"0"-606"-15,0 0 56 16,0 0-17-16,0 0-141 15,0 0-625-15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7:28.5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0 467 1920 0,'0'0'254'0,"0"0"-206"0,0 0-9 16,0 0 8-16,197 0-19 16,-117-23-20-16,3-14-8 15,-5-3-46-15,-12-11-43 16,-15 0 14-16,-22-2 56 15,-26 1 19-15,-3 1 23 16,-17 11 118-16,-31 3-8 16,-8 15 38-16,-5 17-4 15,-5 5-96-15,7 11 35 16,3 36-26-16,16 15-46 16,16 10 20-16,19 5-48 0,5 4-5 15,29-10-1-15,25-9-15 16,18-21-73-16,15-17-75 15,10-24-53-15,3 0-57 16,28-58-106-16,-29-4-205 16,-19 5-211-16</inkml:trace>
  <inkml:trace contextRef="#ctx0" brushRef="#br0" timeOffset="240">994 219 952 0,'0'0'635'0,"0"0"-331"16,0 0-6-16,0 0 31 15,0 0-113-15,0 0-146 16,0 0-27-16,-55 75-31 15,47-30-4-15,5 5-2 16,3-6-6-16,0-4-17 0,0-12-14 16,0-9-24-16,0-13 11 15,0-6 14-15,0-6 30 16,0-32 15-16,0-15-9 16,8-9 9-16,2-7 9 15,4 4-9-15,7 10 30 16,3 8-45-16,3 16 0 15,7 9-8-15,28 17-133 16,-6 5-238-16,-8 0-428 0</inkml:trace>
  <inkml:trace contextRef="#ctx0" brushRef="#br0" timeOffset="563">1423 135 1827 0,'0'0'468'16,"0"0"-404"-16,0 0-12 16,0 0 135-16,0 0-106 15,-26 171-80-15,26-122 21 16,0-6-22-16,0-1-25 16,5-15-32-16,-2-6-18 15,-3-18 46-15,0-3-2 16,0-3 31-16,0-32 30 15,-3-7-9-15,-12-11 20 0,12-2 34 16,3-6-11-16,0 9 27 16,18 4-70-1,22 6-12-15,9 15 5 0,6 8-14 16,4 12-23-16,-5 7-62 16,15 0-146-16,-9 7-99 15,-19 8-344-15</inkml:trace>
  <inkml:trace contextRef="#ctx0" brushRef="#br0" timeOffset="1158">1991 78 1622 0,'0'0'490'16,"0"0"-233"-16,0 0 72 15,0 0-159-15,0 0-76 0,0 0-23 16,0 0-49-16,-114 177-5 15,114-122-17-15,0 2 0 16,3 2-8-16,29-18-107 16,5-7 3-16,5-18 94 15,-1-16-113-15,-5 0 21 16,-6-44 73-16,-12-3 37 16,-15-12 3-16,-3-1 14 15,0 2 21-15,-27 8 42 16,-12 13 26-16,-2 12-19 15,7 13 17-15,2 9-63 16,19 3-17-16,13 0-24 16,0 22-36-16,16-4-50 0,23 1-44 15,9-7-42-15,8-2 39 16,-5-3 17-16,-3-2 70 16,-3 1 7-16,-10 1 30 15,-8 2 9-15,-3 3 6 16,-3 7 50-16,-7 2 16 15,-1 6-6-15,1 6 13 16,-4 1-60-16,-2-3-18 16,-2-5 44-16,-6-13-29 15,0-4-1-15,0-4 35 16,0-5-2-16,-9 0 4 16,-6-5-2-16,1-14 6 0,8-13 40 15,6-3-57 1,0-8-18-16,6-2-9 0,23-10-6 15,4 6 18-15,6 7-23 16,-1 7-1-16,-1 12 22 16,5 12-14-16,-1 11-7 15,39 0-1-15,-11 0-157 16,-6 0-298-16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7:30.8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1706 0,'0'0'324'0,"0"0"-193"0,0 0-32 15,0 0 2-15,0 0 3 16,0 0-61-16,165 29-36 16,-52-27-7-16,-15 3-157 15,-15-5-239-15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7:31.0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1993 0,'0'0'318'16,"0"0"-278"-16,0 0-39 16,0 0-1-16,179 3-8 15,-54-3-13-15,-20 0-286 16,-18 0-1191-16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7:37.3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528 597 1751 0,'0'0'310'0,"0"0"-269"15,0 0-14-15,0 0 138 0,0 0-19 16,0 0-96-16,0-68-31 16,0 45 11-16,-10-4 70 15,-14 5-26-15,-11 3 8 16,-13 10-8-16,-11 9-48 15,-7 0-17-15,0 9-9 16,1 19 1-16,7 12-2 16,8 10-1-16,20 0-27 15,20 2-6-15,10-3-17 16,7-4-20-16,41-4 14 16,14-7-22-16,17-7 26 15,12-1-59-15,-6-5 30 0,1-2 9 16,-17 0 24-16,-13-1 10 15,-18-3 26-15,-22 4 14 16,-16-3 6-16,0 2 70 16,-24-9-2-16,-27 4-20 15,-11-4 45-15,-7-3 2 16,0-2-34-16,4-4-18 16,5 0 18-16,16 0-67 15,13 0 0-15,17 0-22 16,14 0-123-16,17 0-344 15,19 0-407-15</inkml:trace>
  <inkml:trace contextRef="#ctx0" brushRef="#br0" timeOffset="281">1091 184 2000 0,'0'0'505'15,"0"0"-433"-15,0 0-60 16,0 0 111-16,0 0 22 16,0 0-116-16,0 0-13 15,-39 249-16-15,25-144 6 16,8-3 0-16,2-6-6 15,4-8-30-15,0-11-69 0,0 7-140 16,0-22-267-16,0-13-129 0</inkml:trace>
  <inkml:trace contextRef="#ctx0" brushRef="#br0" timeOffset="454">796 658 1903 0,'0'0'352'0,"0"0"-295"16,0 0 39-1,0 0 9-15,0 0-62 0,269-6-43 16,-158 6-228-16,-10 0-445 16</inkml:trace>
  <inkml:trace contextRef="#ctx0" brushRef="#br0" timeOffset="1164">1832 647 793 0,'0'0'968'16,"0"0"-818"-16,0 0 31 16,0 0 29-16,0 0-6 15,0 0-31-15,0 0-66 16,-114-103-17-16,76 94-17 16,-1 9-40-16,-5 0 37 0,-4 0-46 15,3 12-7-15,0 22 37 16,11 13-53-16,6 6 12 15,12 9-13-15,11-12 1 16,5-1-5-16,0-10 4 16,32-6-35-16,6-11 7 15,10-13-69-15,7-9-29 16,1-4-26-16,-2-33 40 16,-1-15 38-16,-8-9-38 15,-9-14 28-15,-4-10 78 16,-16-5-7-16,-4-6 13 15,-9 0 54-15,-3-3 61 0,0 17 42 16,0 14-12-16,0 19-30 16,0 17 9-16,0 13-54 15,0 19 2-15,0 0-16 16,0 19-49-16,0 40 33 16,0 31-40-16,0 16 0 15,0 18 0-15,0 7 0 16,0-2-16-16,0-10-22 15,0-24-52-15,0-19-22 16,0-19-54-16,11-21-98 16,2-11-219-16,-2-16-300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7:39.6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485 531 1827 0,'0'0'246'0,"0"0"-161"0,0 0 56 16,-176-78 113-16,114 75-40 16,3 3-83-16,1 11-56 15,5 31 15-15,16 13-77 16,8 13 2-16,20 3-1 16,9 4-13-16,6-2-2 15,33-11-6-15,12-7-56 16,11-15-31-16,7-12-88 15,3-15-88-15,2-13-28 16,-2 0 81-16,-10-28-55 0,-4-28-48 16,-9-21 139-16,-15-24 181 15,-7-16 56-15,-12-9 155 16,-12-6 70-16,-3 8-85 16,0 20 56-16,0 22 13 15,0 32-49-15,0 16 3 16,-7 22-78-16,4 12-23 15,3 12-50-15,0 38-53 16,0 24 3-16,0 23-18 16,0 21 0-16,0 5-6 15,0 2 6-15,7-4-21 16,7-5-42-16,-1-27-8 16,1-14-9-16,4-20-12 0,3-27 27 15,3-15-12 1,0-13-12-16,9 0 31 0,6-32 18 15,2-11-18-15,7-3 18 16,0-4-63-16,0 3 2 16,-1 5 33-16,-7-6 5 15,-5 12 30-15,-14-5 23 16,-7 5 10-16,-14 1 93 16,0 1 27-16,-5 6 30 15,-25 1 12-15,-8 14-38 16,-4-3 32-16,-3 16-57 15,0 0-38-15,0 20 23 16,4 31-37-16,10 11-26 16,11 3 24-16,13 7-44 15,7-1 10-15,0-9-7 0,27-14-4 16,18-12-1-16,7-11-77 16,10-9-61-16,24-16-147 15,-17 0-343-15,-10 0-611 0</inkml:trace>
  <inkml:trace contextRef="#ctx0" brushRef="#br0" timeOffset="270">1348 626 1958 0,'0'0'514'0,"0"0"-426"0,0 0-17 16,0 0 132-16,0 0-1 15,0 0-139-15,0 0-41 16,89 210-2-16,-58-161-20 16,4-3-1-16,-1-9-21 15,4-12-20-15,-4-12-36 16,-2-13 35-16,-5 0-1 16,-3-33 44-16,-7-22-42 15,1 0-45-15,-8-7-72 16,4-3-132-16,-8 19-105 15,1 11-895-15</inkml:trace>
  <inkml:trace contextRef="#ctx0" brushRef="#br0" timeOffset="457">1978 723 1217 0,'0'0'514'0,"0"0"-409"15,0 0-14-15,0 0 144 16,-6 181-30-16,6-151-111 16,0-2-58-16,0-4-36 15,0-15-48-15,13-4-280 16,-2-5-385-16</inkml:trace>
  <inkml:trace contextRef="#ctx0" brushRef="#br0" timeOffset="593">1972 397 1714 0,'0'0'367'0,"0"0"-228"15,0 0-95-15,0 0-44 16,0 0-94-16,0 0-953 0</inkml:trace>
  <inkml:trace contextRef="#ctx0" brushRef="#br0" timeOffset="1237">2745 684 1996 0,'0'0'555'16,"0"0"-472"-16,0 0 21 16,0 0 146-16,0 0-123 15,0 0-87-15,-187-26 5 16,142 32-6-16,0 20 5 16,8 4-35-16,12 4 0 15,9 0 1-15,12-2-10 16,4-4-37-16,0-7 7 0,16-8-59 15,16-7-62 1,10-6-43-16,3 0 6 0,3 0 32 16,-7-10 25-16,-4 4 68 15,-13 6 63-15,-6 0 1 16,-7 4 89-16,-1 24 26 16,1-1-15-16,-2 4-8 15,12 0-77-15,3-9-7 16,8-16-9-16,2-6-13 15,4 0-105-15,-1-6-28 16,2-32 35-16,-4-5 43 16,-5-6-6-16,-3-16 8 15,-1-3 56-15,-7-16-12 16,2-6 14-16,-3-5 8 16,-4-3 17-16,-1-5 47 0,-2 11 15 15,-1 14 65-15,1 21 36 16,-5 23-20-16,-3 25-4 15,1 9 19-15,-4 14-77 16,4 41 21-16,-4 19-64 16,0 26-30-16,0 8 10 15,0 8-35-15,0-2-1 16,0-10-27-16,0 0-93 16,0 8-165-16,-14-25-371 15,0-25-255-15</inkml:trace>
  <inkml:trace contextRef="#ctx0" brushRef="#br0" timeOffset="1524">2823 522 1753 0,'0'0'399'15,"0"0"-281"-15,0 0-25 16,0 0 61-16,0 0-29 15,224 29-87-15,-153-15-6 16,-7-5-24-16,-5 4-7 16,-8 2 29-16,-9 9-10 15,-10 5 5-15,-11 6 23 16,-9 5 20-16,-8 2 43 0,-4 6-69 16,0 1-14-16,0-11-28 15,-10-5-15-15,-4-5-148 16,-2-10-187-16,4-9-281 15,9-9-1205-15</inkml:trace>
  <inkml:trace contextRef="#ctx0" brushRef="#br0" timeOffset="1650">3462 388 1721 0,'0'0'338'0,"0"0"-278"16,0 0-60-16,0 0-54 15,0 0-138-15,0 0-681 0</inkml:trace>
  <inkml:trace contextRef="#ctx0" brushRef="#br0" timeOffset="2201">3686 726 1068 0,'0'0'673'15,"0"0"-554"-15,0 0 16 16,0 0 116-16,0 0-20 15,0 165-128-15,0-131-70 16,8-6-19-16,8-15-8 16,5-13-6-16,0 0-13 15,3-35 13-15,0-18 1 16,-7-12-1-16,-10-9 0 16,-7-1 12-16,0 4-12 15,-13 9 26-15,-14 19 20 0,-5 25 31 16,7 4-5-16,8 14-65 15,10 0-7-15,7 23-7 16,0 4-43-16,21 5-11 16,18-12-25-16,6 9-29 15,-1-3 27-15,1-3-17 16,-3 9 47-16,-9-3 27 16,-5 13 28-16,-8 0 3 15,-8 4 0-15,-9-4 18 16,-3-4 8-16,0-11-25 15,0-14-1-15,0-7 27 16,0-6 29-16,-3-9-4 0,-5-26-10 16,8-11 26-16,0-16 23 15,0-7-54-15,32 5 42 16,9 9-18-16,7 7-28 16,7 21 24-16,4 20-6 15,-3 7 18-15,1 16 19 16,-1 30 3-16,-8 19 2 15,-6 3-6-15,-15 1-71 16,-12-7 18-16,-12-12-34 16,-3-13-44-16,0-6-33 15,0-13-269-15,0-11-575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7:42.9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348 157 1625 0,'0'0'257'0,"0"0"-123"15,0 0-23-15,0 0 87 16,-189-62 11-16,147 62-93 16,1 12-59-16,5 31-27 0,12 7-9 15,15 12 31-15,9 4-52 16,0-1 0-16,45-17-13 16,14 0-33-16,16-25-74 15,8-12-55-15,-1-11-56 16,-5-7 70-16,-15-29 27 15,-25-10 50-15,-19-11 84 16,-18 2 0-16,-10-1 56 16,-32 4 7-16,-6 10 38 15,-1 15 39-15,9 11-40 16,11 10-2-16,23 6-52 16,6 0-46-16,20 6-50 15,32 15-13-15,10-5-104 0,10-6 13 16,5-8-12-1,-8-2-18-15,-7-9 77 0,-17-24 107 16,-15-6 27-16,-19 3 175 16,-11 8 23-16,0 3 144 15,-28 16-111-15,-6 9-82 16,-1 5-50-16,1 45-44 16,10 25-16-16,13 49-14 15,11 3-28-15,0 18 21 16,18 8-45-16,12-25-19 15,5 11-4-15,4-21-22 16,-9-16 3-16,-3-25-16 16,-9-13 36-16,-15-21 8 15,-3-13 14-15,-10-13 0 16,-31-17 6-16,-15 0 3 16,-10-8 3-16,-9-28 18 0,3-10 12 15,6-4 33-15,18-9-30 16,20 3 25-16,28-2-24 15,0-3-46-15,110-21-60 16,-6 9-188-16,6 9-504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7:43.7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505 734 1317 0,'0'0'264'0,"0"0"-152"16,0 0-18-16,0 0 21 15,0 0-5-15,0 0 13 16,0 0-64-16,-120-133-32 16,70 133 25-16,2 0-12 15,0 0 25-15,0 27-44 16,0 2-2-16,3 6 25 0,7 1-43 16,8 5-1-16,15-1 0 15,12 2-19-15,3-1 18 16,24 0-41-16,24-7-9 15,8-4 39-15,2 2-37 16,1-3 7-16,-8-2 19 16,-13-5 12-16,-10 2 5 15,-14-6 0-15,-14 2 6 16,0-11 54-16,-24-3-20 16,-18-6 2-16,-6 0 53 15,-4 0-36-15,-3-9 31 16,7-10-66-16,3 3-17 15,7-4 26-15,11 4-27 16,12 10-20-16,15 6-108 16,11 0-191-16,30 0-2 15,0 0-609-15</inkml:trace>
  <inkml:trace contextRef="#ctx0" brushRef="#br0" timeOffset="1853">1071 906 1676 0,'0'0'289'16,"0"0"-198"-16,0 0 3 16,0 0 137-16,0 0-43 15,-214-125-39-15,159 118-76 0,-4 7-43 16,0 0 51-16,5 22-50 15,6 20-10-15,6 12-19 16,13 15 10-16,16 2-15 16,13 10 3-16,0-16-36 15,31-6-25-15,28-21-23 16,10-20-25-16,11-18-40 16,-2 0-14-16,-1-21 53 15,-8-20 32-15,-15-9 15 16,-9-2 61-16,-18 2 2 15,-9 3 36-15,-10 12 85 16,-8 14 21-16,0 9 21 0,0 9-26 16,0 3-55-16,0 0-47 15,0 13-35 1,10 10-12-16,10 6 4 0,8 3-8 16,7-18-9-16,-2-1-46 15,6-13-10-15,-1 0-18 16,-1 0 1-16,-2-27 45 15,-8-5 31-15,1 3 22 16,-14 13 3-16,-3 5-2 16,-8 8 30-16,1 3 49 15,-4 0-38-15,0 21-10 16,0 8-21-16,0-1-4 16,0 6-7-16,0-13 0 15,0 1 0-15,0-4 7 16,0-4-7-16,0-12 0 0,0-2 8 15,3 0 7-15,6-16 6 16,9-17-21-16,11-13-5 16,4-7-5-16,6 6 7 15,-6 1-28-15,-1 14 31 16,-8 20 0-16,-6 12 14 16,-12 0-13-16,-2 28 23 15,-4 19 13-15,0 8-22 16,0 2-15-16,0-2 0 15,0-14 0-15,0-14-1 16,0-4-7-16,0-19-14 16,0-4 22-16,0 0 0 15,0-18 0-15,0-16-19 0,0-2 19 16,0-14 7-16,6 3-7 16,8 0 0-16,10 4 0 15,4 9 1-15,7 6-1 16,3 13-5-16,2 15 5 15,2 0-11-15,0 18 10 16,-4 18-11-16,0 15 0 16,-7 5-15-16,-4-8 0 15,-3 7-59-15,0-12-28 16,5-2-10-16,-2-20-61 16,0-9-2-16,0-12-87 15,-6 0-66-15,0-29-73 16,-7-19 413-16,-7-12 49 0,-4-2 331 15,-3-6-6-15,0 4-126 16,0 6-70-16,0 19 19 16,0 13 44-16,0 17-60 15,0 9-45-15,0 7-42 16,0 41-92-16,0 22 41 16,0 19-21-16,0 23-11 15,-3 25 2-15,-4 28-13 16,4-10 0-16,0 2 61 15,3-18-35-15,0-44-20 16,0-11-6-16,0-28 0 16,0-22 3-16,-5-28 4 0,-1-6 0 15,-1-6 38-15,1-35-45 16,-2-29-5-16,2-20-12 16,2-19-11-16,1-9 18 15,-5-12-11-15,2-7 21 16,-1 3-1-16,4-5-37 15,3 11 8-15,0 21 9 16,13 30-8-16,22 28 29 16,10 30-15-16,9 19 15 15,9 0 28-15,-1 22 1 16,-4 20-4-16,-2 6-20 16,-18 14-4-16,-17 7 16 15,-21 2-17-15,0 1 0 16,-29-7 18-16,-16-9-17 15,-6-16 9-15,3-16-10 0,7-8 6 16,5-16 15-16,9 0-21 16,18-20 0-16,9-19-41 15,3-10-42-15,45-14 19 16,17-7-31-16,15-7-16 16,13-2 52-16,10-2-42 15,7 7-8-15,9-14 40 16,4 4-19-16,2-3 62 15,-1 1 25-15,-18 2 1 16,-16 3 6-16,-25 10 19 16,-26 15 31-16,-28 4 93 15,-11 14-11-15,-14 10 8 16,-31 3 36-16,-15 10-70 0,-5 9-10 16,-4 6-35-16,0 0-22 15,4 12 21-15,10 24-65 16,6 19 18-16,9 14-14 15,8 12-4-15,8 17 23 16,6 4-24-16,5 10 0 16,-1 0-12-16,11 3 12 15,3-9 0-15,0-8-28 16,0-17-44-16,38-19 14 16,13-34-16-16,21-19 0 15,15-9 29-15,9-24-69 16,8-23 29-16,-4-8 58 0,-10-15 27 15,-21 1 0 1,-21 8-3-16,-27 12 3 0,-21 5 130 16,0 13 3-16,-42 16 12 15,-20 15-34-15,-13 0-53 16,-6 28 32-16,6 18-38 16,13 17-16-16,23 0 35 15,27 6-59-15,12-12 4 16,20-8-16-16,38-14-29 15,28-17 0-15,60-18-127 16,-19 0-327-16,-9 0-554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17:58.5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46 1647 0,'0'0'253'0,"0"0"-181"16,0 0-58-16,0 0 96 0,0 0 2 15,0 0-38-15,62-46-10 16,-52 46-51-16,4 20 14 16,2 22 53-16,2 13-33 15,-4 14 14-15,-4 6-35 16,1 2-26-16,-8-6 31 16,0-9-23-16,1-10 1 15,-4-23 10-15,0-13-13 16,3-4 40-16,2-12-13 15,-2 0 28-15,0-21 23 16,7-19-54-16,1-24-17 16,-2-11-6-16,9-2-6 15,-4 6 10-15,-1 10-11 0,5 14 0 16,-7 12 7 0,2 17-7-16,1 15 0 0,4 3-12 15,-2 16 12-15,8 30 7 16,-3 13-7-16,-1 9-3 15,-5 7-9-15,-6-13 5 16,-1-1-37-16,-8-20 21 16,4-9 3-16,-4-14 8 15,0-12 8-15,0-6 4 16,0 0 24-16,0-20-5 16,0-16-12-16,0-14-7 15,9-9 0-15,12 4-6 16,8-7 6-16,4 6-24 15,6 8 9-15,-2 15-12 16,1 15 7-16,-6 18 3 0,-1 0 11 16,-7 24-6-16,-4 26 12 15,-10 9 0-15,-2 9 13 16,-2 3-1-16,-6-3-3 16,4-4-9-16,-1-18 7 15,2-10-1-15,4-10-6 16,2-11-19-16,5-15 17 15,5 0-11-15,6 0 12 16,9-28-11-16,8-6 4 16,4-14-1-16,5 6 2 15,-2-4-20-15,-3 2-24 16,-6 2 27-16,-7 3 2 0,-11 2 15 16,-11 3 7-1,-5 7 22-15,-8-8 21 0,0 11 5 16,0-2 7-16,-14 5 3 15,-10 2 18-15,-8 3 11 16,-2 11-34-16,-1 1 21 16,-7 4-41-16,5 0 5 15,2 13-11-15,5 18-15 16,9 7 6-16,7 10-18 16,10 12 10-16,4 4-16 15,0 5 6-15,24-8-22 16,15-3-19-16,2-10-16 15,11-13-1-15,4-14-14 16,1-15-53-16,36-12-44 16,-16-24-118-16,-8-17-292 0</inkml:trace>
  <inkml:trace contextRef="#ctx0" brushRef="#br0" timeOffset="877">1811 186 1513 0,'0'0'391'0,"0"0"-200"15,0 0-47-15,0 0 55 0,0 0 7 16,0 0-79-1,0 0-81-15,-73-6-8 0,46 6 33 16,-4 0 0-16,-4 9-19 16,-7 23 3-16,1-5-25 15,-1 16 26-15,8 4-32 16,7 9-23-16,6-6 10 16,18 2-11-16,3-2-8 15,0-9-38-15,13-5-22 16,14-8-5-16,12-10-35 15,5-11 1-15,1-7-18 16,3 0-27-16,-6-34 70 0,-4-7 11 16,-10-5 26-16,-8 1 45 15,-5-3 0-15,-9 5 24 16,-3 4 81-16,1 12-26 16,-4 12 21-16,0 15 9 15,0 0-33-15,0 13-5 16,0 23-44-16,0 14-27 15,0 3 20-15,0 3-20 16,0-6-8-16,0-4 7 16,11-12-43-16,6-12 9 15,4-13-36-15,3-9 30 16,0 0 33-16,3-9 10 16,4-31-2-16,-2-4 4 15,-5-15-2-15,-4 7 11 0,1 0-12 16,-5 10-1-16,-1 13 49 15,-6 22-9-15,-1 7 9 16,-5 0-10-16,1 27 11 16,-4 17 9-16,3 5-39 15,-3-2-19-15,0 0 11 16,0-17-6-16,0-5-6 16,0-9 0-16,0-9 1 15,0-7 13-15,3 0-4 16,5-23-1-16,2-20 19 15,10-10-28-15,12-9 0 16,8-7 3-16,20 1-2 16,8 10 31-16,12 10 36 15,7 21-25-15,-5 27 44 0,-9 0-32 16,-12 47 2-16,-19 30 6 16,-14 13-4-16,-15 5 32 15,-6-4-62-15,-7-20-11 16,0-18 39-16,0-18-57 15,8-20 6-15,4-15-6 16,17-9-51-16,50-94-16 16,-7 1-233-16,4-3-1020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0:23.2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431 0 1423 0,'0'0'326'16,"0"0"-202"-16,0 0 33 15,0 0 40-15,0 0-19 16,0 0-24-16,0-3-33 16,0 0 1-16,0 3-71 15,0 0-18-15,0 0 49 16,0 21-46-16,0 23 21 15,0 21 31-15,-14 19-40 16,-4 16 44-16,-6 11-79 0,3 6 2 16,-3-1 40-1,4-7-38-15,2-16 4 0,2-16-15 16,5-15 1-16,4-16 10 16,4-11-17-16,0-13 0 15,-2-10 29-15,5-5-29 16,0-5-6-16,0-2-53 15,0 0-77-15,0 0-97 16,8-9-402-16,5-12-23 16,5-1-1012-16</inkml:trace>
  <inkml:trace contextRef="#ctx0" brushRef="#br0" timeOffset="309">34 857 1803 0,'0'0'259'15,"0"0"-43"-15,0 0 5 16,0 0 53-16,0 0-142 16,0 0-36-16,0 0 28 15,-48 164-50-15,61-104-17 16,11 2-20-16,5-4-10 15,-2-6 31-15,0-7-56 16,4-15 10-16,4-16 18 16,7-14-17-16,2-14 13 0,16-41-11 15,4-19-14-15,12-10-1 16,0-5-48-16,13-8-220 16,-15 22-406-16,-26 26-785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0:26.7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494 136 1735 0,'0'0'260'16,"0"0"-150"-16,0 0 89 16,0 0 4-16,0 0-54 0,0 0 8 15,0 0-96 1,-165-141-3-16,120 141-19 0,-3 36-21 16,-8 19 12-16,2 16-12 15,1 11-6-15,11 2 7 16,15-7-17-16,24-5-2 15,3-16 0-15,18-15-11 16,30-18-38-16,11-16-22 16,6-7-62-16,4-12 33 15,-6-25 11-15,-9-10 38 16,-9-3 50-16,-18 1 1 16,-6 0 71-16,-13 8 95 15,-8 9-20-15,0 11 46 16,0 12-72-16,0 9-17 15,0 0-43-15,-8 12-35 0,1 33-2 16,-4 19-4-16,8 16-5 16,0 23 13-16,3 8-27 15,0 17 0-15,0 2 11 16,0 1-11-16,3-10 0 16,11-22-1-16,-4-21-26 15,1-23-18-15,-4-16-90 16,4-23-90-16,-5-11-104 15,4-14-22-15,-2-25-226 16,-2-14-830-16</inkml:trace>
  <inkml:trace contextRef="#ctx0" brushRef="#br0" timeOffset="367">708 199 468 0,'0'0'1305'0,"0"0"-1121"16,0 0-64-16,0 0 117 16,0 0-70-16,0 0-64 15,0 0-35-15,104 77-30 16,-83-45-16-16,0-5-16 16,-2-5 3-16,7-6-9 15,-2-13-54-15,3-3-14 16,-3-3-59-16,0-28 11 0,-6-3 57 15,-1-1 39-15,-10 7 20 16,-1 6 43 0,-6 11 64-16,0 11 17 0,0 0-64 15,0 11-36-15,0 20 40 16,0 6-21-16,3 1 15 16,8 0-10-16,4-10-46 15,4-7-4-15,7-9-23 16,7-7-147-16,18-5-110 15,-1-20-91-15,-5-4-483 0</inkml:trace>
  <inkml:trace contextRef="#ctx0" brushRef="#br0" timeOffset="757">1571 177 1624 0,'0'0'320'0,"0"0"-71"16,0 0 6-16,0 0 26 16,0 0-133-16,0 0-72 15,-194 50 16-15,164-16-58 16,6 5-6-16,9 3-7 16,12-2-9-16,3 2-16 15,0-11 4-15,27-5-65 16,12-10-8-16,6-10-91 15,3-6-3-15,0 0 65 16,0-24 25-16,-10-4 64 0,-14 1 12 16,-6 7 1-16,-12 7 78 15,-6 7 60-15,0 6 14 16,0 0-40-16,0 0-59 16,0 10-1-16,0 11-13 15,0-3-20-15,0 3 15 16,11-4-34-16,2-8-1 15,5-2-77-15,9-7-202 16,-2 0-347-16,-9-9-1325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21:55.92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0 345 1692 0,'0'0'250'16,"0"0"-173"-16,0 0 124 16,0 0 119-16,0 0-126 15,0 0-64-15,18 6-51 16,-12-3-4-16,2-3 43 0,2 0-58 16,1 4-30-1,2-4 37-15,7 0-24 0,8 0 17 16,7 0-10-16,6 0-22 15,7 0 26-15,7 0-54 16,10 0 8-16,6-7 11 16,4-4-19-16,5 7 10 15,2-1-10-15,4 1 0 16,1 4 16-16,2 0-16 16,-2 0 0-16,2 0 3 15,1 0-3-15,3 0-7 16,-4 0 6-16,-2 0 2 15,-4 0 20-15,-14 0-21 16,-18 0-11-16,-9 0-1 0,-7 0 13 16,-11 0-2-16,3 0-5 15,8 0 6-15,-1 0 26 16,11 0-26-16,-1 0 0 16,1-5 10-16,-3 1-10 15,-4-1 1-15,-7 3-1 16,-7 2 0-16,-10 0 3 15,-8 0-3-15,-6 0-2 16,5 0 2-16,-5 0 14 16,0 0-4-16,0 0-9 15,0 0 1-15,3 0 23 16,1 0-17-16,-4 0-7 16,3 0 23-16,-3 0-13 0,0 0 2 15,0-4 25-15,0-1-28 16,-15-11 16-16,-9-2-26 15,-6-5 0-15,-12-1 4 16,-2-4-4-16,-8-4 15 16,-10 2-15-16,0 3 1 15,-4-2 8-15,4 7-9 16,4 0 0-16,2 10 13 16,5-1-13-16,9 10 22 15,12 0-10-15,9 3-11 16,6 0 23-16,9 0-24 15,6 0-14-15,0 0 13 16,10 13-10-16,25 12 10 0,13 6 1 16,11 4 0-1,13-2 24-15,11 4-24 0,2-3 5 16,10 0-5-16,-6 1 0 16,4-1 6-16,-7-5-6 15,-7 0 0-15,-20-7-9 16,-20 0 17-16,-30-6-16 15,-9 3 5-15,-37 6 3 16,-36-1 36-16,-23 4-36 16,-8-3-16-16,8-3-5 15,9-1-126-15,31-4-141 16,29-8-791-16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0:25.0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72 1145 0,'0'0'360'15,"0"0"-190"-15,0 0 20 16,0 0 25-16,0 0-41 16,0 201-15-16,3-124-30 15,2 11-4-15,-2 5 11 16,-3 1-64-16,3-4-38 15,-3-7 30-15,3-12-63 16,1-14 17-16,-4-14-18 16,8-13 0-16,-2-14-21 0,4-16-216 15,14-12-102 1,-4-28-14-16,-2-6-304 0</inkml:trace>
  <inkml:trace contextRef="#ctx0" brushRef="#br0" timeOffset="517">53 174 439 0,'0'0'986'16,"0"0"-778"-16,0 0-48 15,0 0 4-15,0 0 80 16,0 0-97-16,6-162-42 16,32 153-34-16,10 9-26 15,12 0 40-15,0 0-60 16,3 9-3-16,-7 24 12 15,-8 3-33-15,-15 5 13 0,-12 5-14 16,-18 1 1-16,-3-1 17 16,-3-2-18-16,-30-1 0 15,-9-2 23 1,-6-12-23-16,3 0 1 0,4-10-1 16,5-10 0-16,12-2 36 15,7-7-36-15,10 0 0 16,7 0 27-16,0 0-27 15,0 0-21-15,28 0 10 16,10 2 11-16,7 10-12 16,6 8 12-16,5 7-6 15,-2 11-7-15,6 6 4 16,-9 5-13-16,-2 4 8 16,-15 0 14-16,-10-1 3 15,-18-5-3-15,-6-7 0 0,-9-2-7 16,-36-10 19-16,-6-7-12 15,-12-12 28-15,-2-9 23 16,-4 0 25-16,7 0-42 16,2-19-25-16,9-5 33 15,13 0-42-15,17-5 0 16,21 2-89-16,11-7-160 16,34 7-262-16,6 3-137 0</inkml:trace>
  <inkml:trace contextRef="#ctx0" brushRef="#br0" timeOffset="849">928 634 1527 0,'0'0'608'0,"0"0"-537"15,0 0 54-15,0 0 18 16,0 0-39-16,0 0-73 15,-93 177-18-15,93-139 2 16,31-5-15-16,4 2-41 16,6-8-5-16,1-5 11 15,0-16-57-15,-6-6-9 16,0-9 33-16,-16-32 68 16,-7-8 1-16,-13-7 12 15,0 6 66-15,-21 4 51 0,-19 12-33 16,-19 15-20-16,-10 12-41 15,-7 7-36-15,4 0-7 16,6 10-179-16,11 13-128 16,17-7-262-16,17-5-967 0</inkml:trace>
  <inkml:trace contextRef="#ctx0" brushRef="#br0" timeOffset="1082">966 3 1568 0,'0'0'297'16,"0"0"-155"-16,0 0 58 16,0 0 5-16,0 0-98 15,0 0-37-15,0 0-37 16,128 90-11-16,-128-40 21 15,0 2-43-15,-8 17-108 16,-12-16-270-16,-4-9-503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0:44.7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0 341 1631 0,'0'0'267'0,"0"0"-166"15,0 0 12-15,0 0 98 16,0 0-54-16,0 0-66 15,3 0-20-15,5 0 40 16,-5 0-41-16,7 0-21 16,1 0 18-16,5 0-14 15,10-2-14-15,1-2-8 16,3 4-13-16,9 0 30 16,-6 0-27-16,6 0-11 15,-1 0 19-15,1 0-29 16,-6 0 0-16,6 0 0 0,-1 0 10 15,-1 0 1-15,8 0-11 16,4 0 0-16,-1 0 12 16,7 0-7-16,-2-6-4 15,-5 3-2-15,3-1 2 16,-6 2-3-16,-1-2 2 16,-2 4 0-16,-4-3 21 15,-4 3-21-15,-2 0 0 16,-5-2 0-16,0 2 0 15,1-4 15-15,-4 1-15 16,-3 0 0-16,-1 0 9 16,-5-1-8-16,-1 4 10 0,-7 0-11 15,-7 0 1-15,0 0 20 16,0 0-19-16,0 0 8 16,0-3 30-16,0 3-38 15,0 0-2-15,0-2-2 16,12-7-114-16,3-4-209 15,-1 0-732-15</inkml:trace>
  <inkml:trace contextRef="#ctx0" brushRef="#br0" timeOffset="933">2132 87 1646 0,'0'0'311'16,"0"0"-176"-16,0 0 14 15,0 0 85-15,0 0-78 16,0 0-77-16,0 0 12 16,62 0-25-16,-17 3-25 15,8 0 21-15,4 0-35 16,9 0-15-16,11-3 24 15,1 0-23-15,5 0 2 16,1 0-8-16,-3 0-7 16,-4 0 4-16,-2 0-4 15,-6 0 0-15,-3 0 4 16,-4 0-4-16,-3 0-1 16,-1 3 1-16,4 9 0 0,1-1 15 15,-1-6-13-15,1 1 5 16,-6-3 16-16,-4 1-23 15,-5-4 10-15,-6 0 0 16,-6 0-9-16,-4 0 26 16,-4 0-27-16,-4 0 0 15,3 0 9-15,2 0 5 16,4 0 16-16,9 0 24 16,6 0-24-16,-3 0 28 15,3 0-52-15,-3-7 15 16,-7 5 3-16,-3 2-24 15,-11-4 6-15,-6 4-6 16,-9 0 1-16,1 0 10 0,-5 0-11 16,-2-3-33-16,-3 1-75 15,0-2-271-15,0 4-1006 0</inkml:trace>
  <inkml:trace contextRef="#ctx0" brushRef="#br0" timeOffset="1833">5741 87 1679 0,'0'0'250'0,"0"0"-99"16,0 0 73-16,0 0-40 15,0 0-62-15,0 0-6 16,241 0-69-16,-161 3-6 16,7 0-6-16,5 0-20 15,-2-3-2-15,0 0-12 16,-4 0-1-16,-3 0 9 15,-7 0-2-15,-1 0-7 16,-5 0 1-16,-6-3 17 16,-1-3 6-16,-1-2 5 0,-6 4-16 15,2-2 69 1,1-2-58-16,0 6-10 0,2-5 31 16,-2 5 12-16,0-2-18 15,-8-2-33-15,-3 3 3 16,4 0 4-16,4 3-4 15,-2-3 2-15,5 3 48 16,-7 0-44-16,-11 0 2 16,-9 0-16-16,-11 0-1 15,-8 0 6-15,-5 0-6 16,-5 0-20-16,-3-13-72 16,0 4-402-16,-8 0-1023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0:51.3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51 110 459 0,'0'0'111'0,"0"0"-75"0,0 0 0 16,0 0 10-16,0 0 21 16,0 0 50-16,0 0 71 15,0 0 53-15,0 0-33 16,0 0-28-16,0 0-38 16,-10-4-38-16,-4 1 26 15,1 3 21-15,2-2-21 16,8 2 5-16,-1 0-43 15,4 0-16-15,0 0-9 16,0 0-22-16,0 0-4 16,0 0-14-16,0 0-9 15,0 0 17-15,0 0-35 16,0 0 16-16,10 0 26 0,11 0-12 16,3 0 3-16,5 0-11 15,-2 0-13-15,0 0 15 16,5 0-24-16,-5 5 0 15,4-1 0-15,4-2 6 16,-5 1-1-16,5 1-5 16,-1-1 0-16,1-1 4 15,2 2-4-15,-5-4 0 16,-1 0-1-16,-3 3 1 16,-4-3-1-16,0 0 1 15,-6 4 0-15,-2 1 15 16,2-1-15-16,-1 2-12 15,1 0 10-15,6-3 4 16,-3 3 1-16,6 0-3 0,3-3 0 16,2 2 5-16,2-4-5 15,1-1-1-15,-1 0 0 16,1 0 2-16,-2 0 4 16,-1 0-5-16,-4 0 0 15,-4 0-5-15,-7 0 5 16,1 0 0-16,-5 0 0 15,-2 0 6-15,2 0 0 16,4 0-6-16,1 0 1 16,3-1 10-16,3-4-11 15,-4 2 0-15,1 2 0 0,0-4 0 16,-3 2 8 0,-6 0-8-16,6 3 0 0,-7-3 6 15,-1 3-6-15,-4 0-5 16,-3 0 4-16,2 0 2 15,2 0 7-15,-4 0-8 16,0 0 0-16,5 0-2 16,-1-3 2-16,-1 3-1 15,0 0 1-15,-1 0 0 16,2-3 9-16,-1 3-9 16,-3 0 0-16,2 0 28 15,-5 0-26-15,3 0 8 16,-3 0-10-16,0 0 0 15,3 0 20-15,-3 0-20 16,4 0 0-16,-1 0-1 0,3 0 1 16,2 0-1-16,2 0 0 15,1 0 1-15,-1 0 8 16,4 0-8-16,-1 0 0 16,-2 0-5-16,3 0 5 15,-4 0 0-15,-4 0 0 16,6 0 2-16,-6 0 7 15,0 0-9-15,6 0 0 16,-3 0 8-16,6 0-7 16,-1-4-1-16,-1 2 0 15,1-2 1-15,-1 4 5 16,5-3-6-16,-4 3 0 16,4 0 1-16,-6 0-1 15,6 0-5-15,-4 0 4 16,2-2 2-16,-4 2 2 0,2-4-3 15,-4 4 0-15,-1-3 0 16,6 3 0-16,-1-4 0 16,-1 4-1-16,8-2 3 15,-1-1-1-15,4 3-1 16,5-4 0-16,-2 1 4 16,4 3-4-16,4-2-5 15,-1-2-1-15,4 1 12 16,7 1-3-16,0-5-3 15,-1 1 0-15,-2 2-1 0,-3-2 1 16,-9 3 0-16,-3-3 0 16,-3 3 2-1,-3 3 2-15,0 0-4 0,0 0 0 16,3 0-6-16,4 0 7 16,0 0-1-16,2 0 0 15,5 0 0-15,-4 0-5 16,4 0 5-16,-2 0-13 15,-1 0 12-15,-1 0-15 16,-4 0 10-16,2 0 0 16,-8 0 6-16,-2 0-3 15,2 0 3-15,-4 0 0 16,7 0-1-16,0 0 1 16,5 0-1-16,1 0 0 15,-2 0 1-15,4 0 6 0,-5 0-6 16,-3 0 0-16,-3 0 3 15,-4 0-3-15,-4 0-1 16,-5 0-8-16,-1 0 9 16,-4 0 10-16,0 0-10 15,-3 0 0-15,3 0 0 16,-3 0 0-16,0 0 6 16,0 0-6-16,0-21-7 15,0-2-286-15,-13 1-1057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2:05.2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525 341 1603 0,'0'0'314'15,"0"0"-204"-15,0 0 21 16,0 0 103-16,0 0-14 16,0 0-40-16,0 0-80 15,-8-6-24-15,5 6 24 16,3 0-55-16,0 0 5 15,0 25-16-15,-3 27-11 0,0 36 49 16,-9 20-31 0,3 19-24-16,-1 7 23 0,-1-7-32 15,8-9 1-15,0-15-9 16,-1-19 1-16,4-13 5 16,-4-18-6-16,0-12-64 15,1-18-62-15,3-23-242 16,0 0-385-16,-3-33-1235 0</inkml:trace>
  <inkml:trace contextRef="#ctx0" brushRef="#br0" timeOffset="669">0 392 1733 0,'0'0'270'0,"0"0"-158"16,0 0-2-16,0 0 104 15,0 0-30-15,0 0-78 16,204-200 1-16,-115 154-34 16,9 3-16-16,4 7-12 15,5 8-31-15,1 10 29 16,-4 9-36-16,-11 9-6 15,-7 0 35-15,-11 13-36 16,-12 20 2-16,-9 16 13 0,-19 15-15 16,-14 13 41-16,-21 7-26 15,0 3-15-15,-35 3 39 16,-20-9-39-16,-10-6 8 16,-4-14-8-16,0-11 7 15,10-13 16-15,14-12-23 16,10-10 0-16,19-8 22 15,8-7-16-15,8 0 2 16,0 0 13-16,0 0-20 16,18 0 12-16,20-16-13 15,13 6 0-15,12 5 3 16,9 5-3-16,1 0-1 16,2 33-6-16,5 13 7 0,-8 18 11 15,-3 9-11 1,-18 9-13-16,-12 4 2 0,-15-2 11 15,-21-3-1-15,-3-12-6 16,-13-11 7-16,-32-10-2 16,-17-15 2-16,-15-11 0 15,-12-13 6-15,-14-9 3 16,-7 0-7-16,-1-16 13 16,4-19-14-16,9-3 25 15,17-7-26-15,15 5 0 16,18 7 25-16,16 7-24 15,19 8-1-15,13 11-9 0,0 7-94 16,66 0-122 0,6 0-331-16,6 0-323 0</inkml:trace>
  <inkml:trace contextRef="#ctx0" brushRef="#br0" timeOffset="1037">2140 931 2170 0,'0'0'345'16,"0"0"-136"-16,0 0 0 0,0 0-22 16,0 0-85-1,0 0-36-15,-160 178-33 0,154-114-7 16,6 4 12-16,0 1-38 15,24-7 0-15,24-9 15 16,17-16-15-16,12-21 0 16,9-16-6-16,1-9 13 15,-12-39-4-15,-16-14-3 16,-28-6 0-16,-22-3 23 16,-9 0-23-16,-24 9-1 15,-30 16 1-15,-12 10 0 16,-14 15 14-16,-1 12-14 15,1 6-107-15,17 3-102 16,30-4-297-16,15-1-126 16,18-2-677-16</inkml:trace>
  <inkml:trace contextRef="#ctx0" brushRef="#br0" timeOffset="1271">2250 237 1815 0,'0'0'339'16,"0"0"-192"-16,0 0 76 15,0 0-24-15,0 0-46 16,180-42-34-16,-147 42-62 16,-1 3-21-16,-16 22-8 15,-11 9-27-15,-5 3-1 0,0 7-61 16,-18 3-280-1,-2-10-381-15,2-13-1173 0</inkml:trace>
  <inkml:trace contextRef="#ctx0" brushRef="#br0" timeOffset="1864">4505 1074 2074 0,'0'0'323'0,"0"0"-204"15,0 0-43-15,0 0 119 16,-141-212 28-16,87 154-117 15,-8 1-7-15,-12 11-44 16,-1 12-14-16,-8 21 23 16,-4 13-57-16,6 25 23 15,4 48-3-15,14 22-26 16,23 21 32-16,26 8-33 16,14-4 0-16,14-8 9 15,41-20-9-15,25-28-26 16,16-30-8-16,11-32-7 0,3-2 26 15,-7-49-31-15,-9-20 21 16,-22-10 14-16,-17-12 22 16,-14 4-10-16,-12 3 11 15,-13 13 21-15,-5 21 63 16,-7 18-27-16,-4 21-5 16,0 11 26-16,0 11-40 15,0 53-23-15,0 56-3 16,0 64-12-16,0 64 36 15,0 25-48-15,9-11 6 16,9-33 18-16,-4-61-20 16,-4-44 2-16,-2-40-12 15,-2-27 17-15,-6 0-25 0,0-10-22 16,0-8-28-16,0-19-25 16,-11-20-65-16,-2-40-105 15,2-26-492-15,5-13-385 0</inkml:trace>
  <inkml:trace contextRef="#ctx0" brushRef="#br0" timeOffset="2239">4947 811 1807 0,'0'0'338'0,"0"0"-243"15,0 0 65-15,0 0 67 0,160 157-41 16,-126-73-71-16,1 3-73 16,-5 0-41-16,5-12 26 15,2-19-27-15,2-21-27 16,2-25-35-16,1-10-12 16,-5-24 30-16,-2-29 6 15,-8-15 27-15,2-12 5 16,-5-1 12-16,-8 6 33 15,-2 20 55-15,-4 17-3 16,-2 25 27-16,-8 13-32 16,0 28-41-16,0 28 45 15,0 16-56-15,0 2-21 16,0-2-13-16,3-13-13 0,7-12-47 16,7-20-55-16,19-24-169 15,-3-3-196-15,2-3-146 0</inkml:trace>
  <inkml:trace contextRef="#ctx0" brushRef="#br0" timeOffset="2623">6311 817 1741 0,'0'0'577'0,"0"0"-414"16,0 0 27-16,0 0 61 15,0 0-52-15,-236 17-51 0,174 18-81 16,4 15-23-16,13 6 29 16,13 10-49-16,20 2-7 15,12-7-17-15,0-5-3 16,41-15 1-16,20-17-62 16,16-18-28-16,6-6 21 15,7-21 5-15,-12-26-6 16,-12-5 0-16,-18 2 62 15,-16 3 10-15,-15 17 49 16,-13 13 47-16,-4 16 53 16,0 1-48-16,-15 27-44 15,-12 26-6-15,3 5-12 16,3 7 22-16,15 1-61 0,6-10-12 16,0-11-15-16,6-4-78 15,28-9-136-15,-2-11-377 16,-11-8-789-16</inkml:trace>
  <inkml:trace contextRef="#ctx0" brushRef="#br0" timeOffset="3073">1036 2206 983 0,'0'0'1213'0,"0"0"-1024"16,0 0-119-16,0 0 64 16,0 0 89-16,0 0 0 0,373 0-93 15,-32 0-41 1,89 0 27-16,61-1-36 0,26-22-25 15,-21 5-8-15,12 5-40 16,2 10 35-16,-15 3-42 16,-26 0-18-16,-21 3 12 15,-66 19-144-15,-108-7-411 16,-89-1-2021-16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2:48.4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40 739 831 0,'0'0'912'16,"0"0"-757"-16,0 0-35 16,0 0 70-16,0 0 2 15,0 0-33-15,-6-62-83 16,6 62-14-16,0 0-2 16,0 0-39-16,0 20 13 15,0 22 51-15,0 14 13 16,0 18-12-16,-7 14-72 15,-1 3 11-15,2 4-10 16,3-2-9-16,3-9 20 16,0-7-26-16,0-18 1 15,20-12-2-15,8-19-37 16,10-19-16-16,7-9-11 0,9-19-3 16,9-39 22-16,-1-17-62 15,0-18 38-15,-4-8 60 16,-10 0-17-16,-3 10 27 15,-13 13 37-15,-11 21 44 16,-12 16 55-16,-6 16-48 16,-3 12 21-16,0 13 11 15,0 0-93-15,0 17-19 16,0 25-7-16,-12 22 8 16,-3 9-6-16,6 11-3 15,1-3 0-15,8-8 5 16,0 0-5-16,0-13-15 0,11-12-35 15,13-7-31-15,6-20-19 16,9-11-121-16,5-10 16 16,1 0-1-16,3-25-105 15,0-6 77-15,-3-6-128 16,-6 1-151-16,-7-3 120 16,-8 3 393-16,-8-2 53 15,-8 5 324-15,-5 4-22 16,-3 7-51-16,0 7-92 15,0 12 48-15,-3 3-30 16,-12 0-152-16,2 30-43 16,-1 13 62-16,0 10-52 15,4 3-17-15,7-1 8 16,3-4-35-16,0-7 16 0,24-6-17 16,17-14-3-16,7-12-10 15,4-12-7-15,4 0-15 16,-5-34 2-16,-10-15 18 15,-13-4 13-15,-17-7 4 16,-11 3 49-16,0 6 104 16,-35 4-61-16,-7 13-4 15,-3 7-26-15,7 7-25 16,7 8 33-16,11 6-72 16,13 3 1-16,7 3-2 15,0 0-62-15,34 0-25 16,22 6-61-16,16 3-5 15,11 1 18-15,7-7-144 16,2-3 96-16,-5 0 145 0,-12 0-45 16,-13-7 53-1,-23-2 31-15,-18 3 38 0,-18 3 163 16,-3 3 82-16,0 0-40 16,-31 0-70-16,-4 16-65 15,-6 8-10-15,-1 7-36 16,5 6-17-16,12-2 27 15,9 3-72-15,16-4-8 16,0-4 7-16,0-3-62 16,27-4-39-16,3-11-152 15,12-12-120-15,-7 0-164 16,-8-2-1148-16</inkml:trace>
  <inkml:trace contextRef="#ctx0" brushRef="#br0" timeOffset="212">1317 758 1927 0,'0'0'361'0,"0"0"-227"16,0 0-3-16,0 0 3 16,0 0-79-16,0 0 25 15,0 0-45-15,93 19-5 16,-72 9-30-16,-12 9-62 15,-9 6-135-15,-21 23-144 0,-23-15-292 16,-8-12-956-16</inkml:trace>
  <inkml:trace contextRef="#ctx0" brushRef="#br0" timeOffset="404">702 403 1667 0,'0'0'309'0,"0"0"-172"16,0 0-2-16,0 0 4 15,0 0-62-15,0 0-36 16,0 0-41-16,12 137-69 16,-12-69-181-16,0-14-220 15,0-17-662-15</inkml:trace>
  <inkml:trace contextRef="#ctx0" brushRef="#br0" timeOffset="512">803 412 1428 0,'0'0'330'16,"0"0"-39"-16,141-176-103 15,-58 108-97-15,69-4-91 16,-25 17-118-16,-6 14-353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2:50.1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0 900 2163 0,'0'0'253'0,"0"0"-175"15,0 0 57-15,0 0-16 16,0 0-29-16,0 0-78 16,0 0-12-16,212-143 0 0,-137 79-38 15,-6-9 2 1,-7-7 6-16,-17-8 30 0,-12 2 15 15,-15-4-13-15,-15 8 13 16,-3 11 53-16,0 16 10 16,-24 17 24-16,-6 17 7 15,-9 18-34-15,-2 3 12 16,-7 29-82-16,-3 35-4 16,3 27 17-16,3 19-18 15,13 18 0-15,11 3-6 16,18 3-10-16,3-14 15 15,6-8-86-15,29-28-44 16,10-25-44-16,6-32-78 0,12-27 16 16,2-15 92-1,-2-41 64-15,-4-19 65 0,-11-2 11 16,-14-1 5-16,-14 13 121 16,-8 15 35-16,-9 20 21 15,-3 14 24-15,0 12-51 16,0 4-59-16,0 4-79 15,0 27-12-15,0 7-1 16,0 5-18-16,9 0 4 16,12-9-58-16,11-11-45 15,5-19-78-15,5-4-9 16,2-9 104-16,-2-24-33 16,-7-11 54-16,-4 1 71 15,-10 0 9-15,-4 11 37 16,-10 13 59-16,-4 13-30 0,-3 6 26 15,0 13-52-15,0 24-26 16,0 13 42-16,3 9-56 16,15 1 0-16,14-8 10 15,12-12-10-15,4-12 0 16,4-16-69-16,-8-12-39 16,-8 0 38-16,-6-31-18 15,-9-2 61-15,-7-2 27 16,-7 8 31-16,-4 4 71 15,-3 14 42-15,0 6-21 16,0 3-32-16,0 0-91 16,0 12 2-16,0 11-19 0,6 1 34 15,9 0-32-15,2-1 15 16,7-12-67-16,7 0 43 16,7-11-21-16,4 0 26 15,-9-7 19-15,-7-15-26 16,-7-6 16-16,-8-4 2 15,-4 5 8-15,-7-4 48 16,0 7 17-16,0 2 17 16,-7 3 69-16,-14 4-76 15,-3 6-23-15,4 2-21 16,-1 5-19-16,3-1 12 16,9 3-24-16,1 0 0 15,4 0-6-15,1-4 20 0,3 4-25 16,0 0 11-1,0-2 0-15,0 2 3 0,0 0-3 16,0 0-1-16,0-5-10 16,0 5 19-16,0 0-9 15,0 0 1-15,0 0 0 16,0 0 3-16,0 0-3 16,0 0-5-16,0 0 5 15,0 0 0-15,0 0-10 16,0 0 1-16,0 0 9 15,0 0-6-15,0 0-9 16,0 0-12-16,0 0 7 16,0 0-62-16,0 0-83 15,0 14-158-15,0 4-164 16,11-3-1188-16</inkml:trace>
  <inkml:trace contextRef="#ctx0" brushRef="#br0" timeOffset="422">1953 658 1624 0,'0'0'264'0,"0"0"-129"0,0 0 86 15,0 0-33-15,0 0-64 16,-42 172-62-16,42-130-22 16,0-5-24-16,0-3-2 15,0-9-1-15,0-11-13 16,0-12-1-16,0-2 1 16,0-2 0-16,0-37 22 15,0-7-13-15,0-6-6 16,18-5 12-16,3 4-15 15,-1 8-6-15,1 10 5 16,-3 16 1-16,-2 9-3 16,1 10 3-16,1 3 0 15,0 29 21-15,-1 9-12 16,2 11-3-16,10 1-6 0,-2-2-8 16,4 0 7-16,7 2-194 15,-11-13-276-15,-6-14-518 0</inkml:trace>
  <inkml:trace contextRef="#ctx0" brushRef="#br0" timeOffset="871">2556 649 1868 0,'0'0'510'0,"0"0"-354"16,0 0 42-16,0 0 14 15,0 0-78-15,0 0-68 16,-126 167-36-16,126-126-30 0,0-7-72 16,24-12-16-1,9-10-76-15,2-12-57 0,-4 0 57 16,1-16 55-16,-11-15 95 16,-5-7 14-16,-8 5 73 15,-5 1 71-15,-3 9 9 16,0 10 25-16,0 9 3 15,0 4-78-15,0 6-38 16,0 41-49-16,0 17-14 16,0 22 22-16,0 15-6 15,30 15 43-15,12-2-40 16,3-2-11-16,-4-5 14 0,-10-15-24 16,-10-14 0-16,-10-16 14 15,-11-19-13-15,0-18 0 16,-24-16 20-16,-11-9-15 15,-10 0 22-15,3-25-28 16,5-21-16-16,5-16-5 16,15-13-87-16,10-55-138 15,7 17-379-15,0 5-336 0</inkml:trace>
  <inkml:trace contextRef="#ctx0" brushRef="#br0" timeOffset="1092">1621 360 2090 0,'0'0'327'0,"0"0"-262"15,0 0 21-15,0 0 22 16,0 0-61-16,0 0-26 15,183 6-21-15,-183 102-155 16,-27-5-216-16,-15 6-570 0</inkml:trace>
  <inkml:trace contextRef="#ctx0" brushRef="#br0" timeOffset="1241">1177 1611 1716 0,'0'0'478'0,"0"0"-334"16,0 0-6-16,0 0-138 16,0 0-39-16,0 0-437 15,0 0-716-15</inkml:trace>
  <inkml:trace contextRef="#ctx0" brushRef="#br0" timeOffset="1443">1194 244 1958 0,'0'0'354'0,"0"0"-236"16,0 0 44-16,0 0-65 15,0 0-82-15,0 0-15 16,104 175-109-16,-112-80-435 15,-13-7-1387-15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2:52.4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1173 222 0,'0'0'1423'16,"0"0"-1213"-16,0 0-48 16,0 0 85-16,0 0-56 15,0 0-51-15,0 0-76 16,37-111-40-16,-2 59-5 0,10-17-6 15,0-15-5-15,-4-13-7 16,1-9 6-16,-9-8-6 16,-1-4 47-16,-11 6 2 15,-5 14 26-15,-5 13 23 16,-1 27-7-16,-5 16-8 16,-5 20 9-16,0 17-36 15,0 5 16-15,0 0-62 16,0 36-5-16,0 18-12 15,0 16 18-15,0 12-20 16,0 5 8-16,0-10 0 16,0-8-12-16,19-18-21 0,13-12-17 15,6-23 9 1,2-16-85-16,10 0 51 0,1-38-11 16,-3-18 17-16,-9-5 69 15,-9-3-19-15,-9 3 19 16,-13 8 48-16,-5 13 37 15,-3 12 41-15,0 12-18 16,0 10-35-16,0 6 14 16,-8 0-86-16,2 19 10 15,-1 19-10-15,-1 1 11 16,8 8-24-16,0-1-13 16,5-2-77-16,35 7-57 15,-2-6-437-15,-2-17-313 0</inkml:trace>
  <inkml:trace contextRef="#ctx0" brushRef="#br0" timeOffset="198">1280 370 1892 0,'0'0'294'0,"0"0"-17"16,0 0 80-16,0 0-98 15,0 185-142-15,-8-123-63 16,-13 4-54-16,-3 2 0 16,-27 16-249-16,10-16-562 15,-1-21-1246-15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2:58.6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224 250 1637 0,'0'0'242'16,"0"0"-127"-16,0 0 70 15,0 0 5-15,0 0-32 16,0 0-97-16,0 0-29 16,123-68 28-16,-81 77-32 15,-1 25 10-15,-2 10-11 16,-15 6-26-16,-10 5 36 15,-14 4-31-15,0-6 7 16,-18-4 48-16,-17-8-43 16,-10-9 0-16,-3-11-15 15,-3-12 3-15,-2-9 11 0,2 0-11 16,3-9-6 0,3-26 30-16,7-11-29 0,8-12 4 15,6-8-5-15,9-2 0 16,15 4 48-16,0 6-11 15,0 15-11-15,27 9-5 16,9 9 3-16,2 13-2 16,7 9 2-16,6 3-6 15,15 0 30-15,9 3-48 16,11 6 6-16,15-6 14 16,9-3-13-16,7 0 4 15,3-18-11-15,2-7-65 16,33-13-121-16,-35 10-293 15,-22 5-724-15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2:56.4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39 310 2140 0,'0'0'327'0,"0"0"-198"16,0 0-25-16,0 0 13 15,0 0 37-15,-39 172-108 0,39-82-19 16,0 6 3-1,5 3-23-15,8-2-7 0,1-11-10 16,-1-13-34-16,-2-18-12 16,-4-19-42-16,-7-16 20 15,3-18 52-15,-3-2 26 16,0-9 22-16,0-24-13 16,5-16-8-16,7-2 20 15,3-2-21-15,6 5 0 16,3 12 9-16,3 17-8 15,3 13 11-15,2 6-12 16,2 10 0-16,1 30 23 16,-4 13-22-16,-3 6 22 15,-12 3 37-15,-8 0-33 16,-8-11 3-16,0-9-29 0,-20-11 15 16,-19-9 13-1,-9-13-28-15,-8-9 10 0,-2 0-4 16,6-22-5-16,4-18-4 15,14-7-26-15,16 1-96 16,18-10-139-16,10 12-314 16,25 10-720-16</inkml:trace>
  <inkml:trace contextRef="#ctx0" brushRef="#br0" timeOffset="193">680 950 1465 0,'0'0'238'0,"0"0"-78"0,0 0 56 15,0 0-6-15,0 0-145 16,4 196-65-16,-1-160-18 16,-3 2-181-16,0-12-307 15,0-17-1058-15</inkml:trace>
  <inkml:trace contextRef="#ctx0" brushRef="#br0" timeOffset="331">615 556 1676 0,'0'0'378'0,"0"0"-221"16,0 0-81-1,0 0-76-15,0 0-99 0,0 0-171 16,0 0-1550-16</inkml:trace>
  <inkml:trace contextRef="#ctx0" brushRef="#br0" timeOffset="668">928 1036 1513 0,'0'0'227'0,"0"0"-174"15,0 0 5-15,0 0-33 16,0 0-23-16,208 0-2 0,-150-9 0 16,-10-1 22-16,-9-13-22 15,-19-3-13-15,-16-1 13 16,-4-1 24-16,-10-1 98 16,-28 5 61-16,-10 9-26 15,-1 8 34-15,-3 7-83 16,0 0-13-16,11 4 1 15,7 20-22-15,10 8-14 16,16 5-37-16,8 6-2 16,0 2-21-16,35 0-18 15,13-1-87-15,15-4-47 16,39-3-148-16,-12-11-188 16,-7-15-460-16</inkml:trace>
  <inkml:trace contextRef="#ctx0" brushRef="#br0" timeOffset="872">1729 458 1568 0,'0'0'314'0,"0"0"17"15,0 0 23-15,0 0-48 16,0 0-130-16,0 0-121 16,0 0-8-16,-24 89 32 15,20 16-70-15,1 7 2 16,3 4-11-16,0-2-43 15,0-3-32-15,7-5-68 16,13-2-230-16,-2-32-390 16,-12-27-1003-16</inkml:trace>
  <inkml:trace contextRef="#ctx0" brushRef="#br0" timeOffset="1032">1629 882 1532 0,'0'0'341'15,"0"0"-152"-15,0 0 47 16,0 0-40-16,183-57-146 16,-114 55-17-16,-7 2-33 15,-3 0-122-15,-17 19-234 16,-21-4-495-16</inkml:trace>
  <inkml:trace contextRef="#ctx0" brushRef="#br0" timeOffset="1245">922 520 1751 0,'0'0'368'16,"0"0"-178"-16,0 0 19 15,0 0-99-15,0 0-71 16,210-124-21-16,-154 124-18 15,-11 0-98-15,-1 24-181 16,-16 10-216-16,-11-3-986 0</inkml:trace>
  <inkml:trace contextRef="#ctx0" brushRef="#br0" timeOffset="1351">1591 205 1625 0,'0'0'313'0,"0"0"-78"16,0 0-173-16,197-175-62 15,-149 154-192-15,-13 12-476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2:55.5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122 0 1400 0,'0'0'345'15,"0"0"-152"-15,0 0 73 0,0 0-96 16,0 0-90-16,0 0 34 16,-15 117-18-16,6-31-8 15,-2 14-53-15,1-1-9 16,-8 2 14-16,4-10-28 15,1-9-4-15,-1-18-8 16,7-14 7-16,1-16 8 16,1-15-15-16,5-10 0 15,0-9 33-15,0 0-8 16,0-24-9-16,21-23-16 16,17-14 0-16,7-15-15 15,11-1 15-15,5-4-26 16,5 7 17-16,-7 8-28 15,-5 14 9-15,-12 12 16 0,-10 12 12 16,-19 12 13-16,-10 16-13 16,-3 0 0-16,-7 6 44 15,-23 25 23-15,-12 6-17 16,-6 6-16-16,4 3-10 16,5-1 15-16,9-5-39 15,12 1 2-15,15-7 12 16,3 3-13-16,0-6-2 15,21-3 2-15,9 1-1 16,5-5 0-16,5-2-20 16,2 0-31-16,0 3-86 15,2-4-138-15,19 2-215 0,-12-5-172 16,-9-14-798-16</inkml:trace>
  <inkml:trace contextRef="#ctx0" brushRef="#br0" timeOffset="308">850 462 1802 0,'0'0'352'0,"0"0"-169"16,0 0 8-16,0 0 31 16,0 0-101-16,0 0-30 15,-191 154-32-15,185-82-34 16,6 2 27-16,0 1-52 0,37-9-21 15,19-15 14-15,13-19-63 16,8-20-4-16,1-12 64 16,-6-21 10-16,-13-29 21 15,-24-12-21-15,-25-4 0 16,-10-4 58-16,-27 3-19 16,-32 9 5-16,-10 12-19 15,-6 14-24-15,9 21-2 16,13 13-170-16,20 29-385 15,21 4-443-15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23:42.8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40 552 329 0,'0'0'823'0,"0"0"-633"0,0 0-67 15,0 0 37 1,0 0-40-16,0 0-43 0,-21-119 32 16,13 101-20-16,5 7-16 15,0 1 1-15,0 4-28 16,3 3-18-16,0 3 13 16,0 0-19-16,0 0-8 15,0 0 36-15,0 0-13 16,0 9 9-16,0 30 28 15,0 18 1-15,0 24 10 16,0 22-35-16,0 17-21 16,0 42 45-16,0 45-17 15,0 55 1-15,6 11-22 16,12-8 0-16,2-46 24 16,-2-60-47-16,-5-34-2 0,1-34 34 15,1 0-23 1,-3 12 17-16,6 14-4 0,0 17-19 15,-6-5 28-15,0-4-25 16,-9-13-16-16,0-9 33 16,0-11-36-16,-3-11 0 15,3-7 10-15,-3-5-10 16,5-5 18-16,-2-10-18 16,-3-10 0-16,0-3 13 15,0-1-12-15,0-1 5 16,0-1-6-16,0 9 0 15,-8 1 31-15,2 0-31 16,0-5 0-16,-2-2 1 0,4-14-1 16,4 2 0-16,0-10-2 15,0 3 2-15,0 5 16 16,0 1-16-16,0-1-12 16,0 8 12-16,0-1 0 15,0-6 0-15,0 0 1 16,0-7-1-16,0-1 33 15,0-11-33-15,0-3 0 16,0-6 1-16,0 0-1 16,0 0-12-16,0-22-19 15,4-73-74-15,13 4-409 16,1-5-681-16</inkml:trace>
  <inkml:trace contextRef="#ctx0" brushRef="#br0" timeOffset="1471">26 446 1154 0,'0'0'216'16,"0"0"-81"-16,0 0 56 15,0 0-70-15,0 0-20 16,0 0-23-16,0 0 23 15,124-117 9-15,-90 107-43 16,4 3-21-16,7 2 20 16,10 1-27-16,7 1 16 15,10 1 0-15,18-2-20 16,14-1 13-16,41-2-30 16,52-8 36-16,40 0-2 0,-8-4-16 15,-43 7 17 1,-55 3-38-16,-35 4-3 0,14-1 36 15,15 3-35-15,16 0 8 16,-7 0-6-16,-2-3-7 16,-1 0 31-16,-3-1-29 15,-3-4-2-15,1-3 39 16,-1 2-38-16,3 0 2 16,-5 3 6-16,2-1-16 15,-2 7 29-15,2-1-30 16,0 4 0-16,-5 0 3 15,-3 0-2-15,-2 0-1 16,-9 0 10-16,-2 0-8 16,0 0 28-16,3 0-30 15,6-9 1-15,4-5 33 0,8-2-25 16,-2 0-3-16,5 4-4 16,0 1 4-16,-1 2 9 15,-2 7-15-15,-4 0 0 16,-7 2 0-16,-7 0 0 15,-4 0 0-15,1 0 0 16,0 0 0-16,1 0 5 16,6 0-5-16,-4 4 0 15,3 3 4-15,-6 0-4 16,-4-5-9-16,0 5 3 16,-7-4 6-16,0 0 16 15,-3-3-16-15,-1 0 0 0,1 0 0 16,-7 0 0-16,-3 0-1 15,-5 0 1 1,-3 0 0-16,2 0 6 0,-2 0-6 16,0 0-5-16,-3 0 5 15,0-3 0-15,-4 0 0 16,1 3 0-16,-1 0 0 16,-2 0 0-16,2 0 0 15,-2 0 0-15,-4 0-1 16,-5 0 2-16,-2 0-1 15,-7 0 0-15,-7 0 1 16,-3 0 5-16,-8 0-6 16,-6 0 0-16,0 0-1 15,-3 0 1-15,-2 0 11 0,1 0-11 16,4 3 1-16,6-3 3 16,5 0-2-16,10 0-2 15,9 0 15-15,8 0-3 16,-1 0 23-16,-5 0-35 15,-13 0 1-15,-15 0 0 16,-25 0-1-16,0 0-53 16,-14 3-292-16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3:00.4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0 287 1287 0,'0'0'276'0,"0"0"-147"16,0 0 11-16,0 0-3 16,0 0-48-16,0 0-41 15,28-112-8-15,2 87-13 16,5 6 21-16,-4 10-40 16,1 5 4-16,-5 4 16 15,0 4-13-15,-3 24 11 16,-6 15-2-16,-4 7-12 15,-7 9 31-15,-7 0-43 16,0-3 0-16,0-9 9 16,0-4-8-16,0-16 17 0,0-4-9 15,0-14-2-15,0-9 33 16,0 0-22-16,0-9 28 16,6-29-25-16,15-15-20 15,3-13 0-15,3-2 11 16,8 0-12-16,0 7 28 15,-1 2-26-15,-2 10 7 16,2 8 37-16,-4 9-22 16,2 17 19-16,-2 9-25 15,2 6-12-15,-1 12 41 16,-1 29-11-16,-1 12 8 16,-2 13-13-16,-6-2-30 15,-3-2 47-15,-2-6-48 0,-2-11 9 16,0-10-6-1,2-13-2-15,-1-4-1 0,-1-8 0 16,7-4-80-16,6-6-16 16,33 0-187-16,-9-6-244 15,-6-17-1308-15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3:04.5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0 585 1549 0,'0'0'182'16,"0"0"-128"-16,0 0 4 16,0 0-12-16,0 0-8 15,0 0 1-15,0 0-17 0,146-133 44 16,-119 120-46-16,-3 7-18 16,-3 6 35-16,-8 6-36 15,1 32 25-15,-3 14 5 16,-4 8-12-16,-7 4 25 15,0-1-42-15,0-8-2 16,0-10 34-16,0-15-24 16,0-11 29-16,0-13 23 15,0-6-15-15,0 0 62 16,0-28-100-16,0-12-8 16,0-15 13-16,3-6-13 15,15 0-1-15,-1 2 0 16,2 6 6-16,2 12 7 15,0 11-13-15,3 11 0 16,2 16 14-16,4 3-14 0,0 12 0 16,6 28-1-16,-6 10 1 15,5 9 10-15,-8 6-10 16,1 1-6-16,-4-1 5 16,-7-4-41-16,-6-6-10 15,-1-13-12-15,-7-14 23 16,0-12 39-16,2-13-36 15,2-3 18-15,2-3 20 16,6-32-11-16,5-12-6 16,8-12-7-16,7-11 5 15,2-8 19-15,8-8-56 16,4-5 21-16,2 4 18 16,-6 3 17-16,-10 13 0 15,-7 9 42-15,-11 12 21 0,-14 10 63 16,-3 5-61-16,0 5-4 15,0 8 15-15,-17 4-4 16,-10 7 13-16,-1 11-17 16,-4 0-17-16,2 4-6 15,-2 30-44-15,5 12 10 16,0 11-11-16,6 8 0 16,6 9 4-16,12 7-4 15,3 4 0-15,0 1-15 16,0 1-25-16,18-3-44 15,3-10 10-15,-1-12-22 0,1-16 49 16,-8-11-11-16,1-19-3 16,-4-14 39-16,4-2-27 15,4-18 49-15,3-23-1 16,3-12 2-16,0 1 21 16,0-1-22-16,-3 10 0 15,-4 12 48-15,-7 12-6 16,-4 13 18-16,2 6-18 15,-1 6-40-15,-1 28 56 16,5 9-46-16,-1 8-11 16,4-2 22-16,7-3-23 15,3-4-9-15,6-15-33 16,9-15 33-16,6-8-11 16,3-4 14-16,1-7-39 15,-4-19-4-15,-8-7 4 0,-10-2 35 16,-1-1-8-16,-14 4 18 15,-4 4 46-15,-8 10 9 16,0 9 15-16,0 6 72 16,0 3-62-16,0 0-27 15,0 12-53-15,0 15 7 16,0 9 0-16,0 1-7 16,0 3-43-16,20 1 1 15,12-7-22-15,9-3 30 16,1-6-26-16,-2-10-17 15,-5-9 25-15,-11-6-66 16,-6 0 12-16,-9-10 84 16,-1-21 22-16,-8-9 4 0,0-7 52 15,0 1 11-15,-17 0 49 16,-15 6-67-16,-5 2 13 16,-1 6-23-16,-4 14-9 15,3 13-30-15,9 5-25 16,9 0-150-16,15 16-214 15,3 0-892-15</inkml:trace>
  <inkml:trace contextRef="#ctx0" brushRef="#br0" timeOffset="246">1946 111 1667 0,'0'0'248'0,"0"0"-113"15,0 0 68-15,0 0-34 16,0 0-69-16,0 0-41 16,0 0-47-16,120 90-12 15,-156 22-203-15,-24-10-364 16,-5-12-1179-16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4:15.2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 46 1407 0,'0'0'250'16,"0"0"-157"-16,0 0-24 0,0 0 48 15,0 0 18 1,0 0-59-16,-18 0 19 0,15 0 2 16,-2 2-14-16,2-2 21 15,3 4-41-15,0-4-11 16,0 0 39-16,0 0-35 16,0 3-5-16,0 1-21 15,0 5-22-15,3 2 38 16,18 5-25-16,3 6-15 15,8-1 33-15,-2 5-38 16,9-1 11-16,-1 0-12 16,7-1 6-16,-4 1 0 15,-1-4-6-15,-1 2 0 0,-4-5 3 16,-5-2-1 0,-6-4-2-16,-3-3 0 0,-6-2 0 15,-3-5 8-15,3-2-8 16,2 0 0-16,4 0 13 15,6-14-13-15,9-15 6 16,-3 1-6-16,9-3 0 16,3 0 7-16,0 0-7 15,11 3-1-15,-2 1-8 16,8 4 10-16,1 5-1 16,-2 2 0-16,1 7 0 15,0 0 4-15,1 7-4 16,-1 2-2-16,-1 0 1 15,-2 0 1-15,-11 0-1 16,-3 18-1-16,-3 3 2 0,-10 3-6 16,-2 3 6-16,-6 0 0 15,-3-8 3-15,-3-5-3 16,-9-7 0-16,-1-1-1 16,-1-6 1-16,-1 0 0 15,5 0 0-15,2-10-1 16,5-11-1-16,6-3 3 15,0-3-2-15,8 3-4 16,4 3 5-16,9 3-8 16,5 2 8-16,7 7 0 15,6 2-1-15,6 5 1 16,11 2 0-16,1 0-1 16,6 0 1-16,2 0 2 0,-5 11-2 15,-1-2-6 1,-5 0 5-16,-7 1 2 0,-7-4-1 15,-8-2 0-15,-5-1 1 16,-6-3-3-16,-7 0 2 16,0 0 0-16,4 0-1 15,0 0 2-15,2 0-2 16,1-9 1-16,-5-5 0 16,2-4 3-16,-7 3-3 15,-4-3-1-15,-11 2 1 16,-5 6-1-16,-9 1-36 15,-3 7-59-15,-3 2-35 0,0 0-183 16,-3 0-363-16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4:15.9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156 426 1726 0,'0'0'326'16,"0"0"-201"-16,0 0-79 0,0 0 167 15,0 164-45 1,0-55-40-16,0 22-19 0,0 8-46 15,0 1-9-15,0-10-21 16,0-14-26-16,3-27 27 16,0-16-34-16,0-21-3 15,5-24 3-15,-5-16 0 16,7-12-106-16,14-40-183 16,0-28-235-16,-3-3-299 0</inkml:trace>
  <inkml:trace contextRef="#ctx0" brushRef="#br0" timeOffset="326">0 526 1091 0,'0'0'667'0,"0"0"-562"16,0 0-61-16,0 0 95 15,0 0 51-15,194-54-55 16,-122 52-21-16,3 2-62 16,5 0-13-16,-8 20 28 15,-6 9 3-15,-10 13-28 16,-19 6-23-16,-20 5-6 16,-17 2 26-16,0 2-13 15,-33-1 8-15,-20-9 17 16,-9-6-30-16,-4-14-3 0,5-9-11 15,8-14-7-15,12-4 0 16,20-13-33-16,21-62-159 16,14 7-304-16,18 3-460 0</inkml:trace>
  <inkml:trace contextRef="#ctx0" brushRef="#br0" timeOffset="904">783 693 846 0,'0'0'1396'0,"0"0"-1255"0,0 0-104 15,0 0-36-15,0 0 48 16,194-53-17-16,-119 10-17 15,8-9-9-15,-3-1-6 16,-11-4 0-16,-15-5-1 16,-18 7 1-16,-27 2 9 15,-9 7 6-15,-6 2 45 16,-30 6 77-16,0 11-1 16,-6 11 1-16,0 13-25 15,4 3-50-15,1 15-8 0,5 38-33 16,8 18-11-16,7 23 5 15,10 17-7-15,7 1-16 16,0 3 7-16,3-3-37 16,18-23 20-16,0-7-48 15,0-27-4-15,-4-11 22 16,-4-31-36-16,5-13 4 16,-4 0 18-16,4-22 40 15,-2-22 7-15,13-11 15 16,-2-9 0-16,11 3-3 15,2 5 3-15,5 14-1 16,5 16 1-16,4 17 0 16,2 9 60-16,-1 0-18 15,-4 35-22-15,-10 7 39 16,-9 7-49-16,-11 1-2 0,-11-3-8 16,-7-3-35-16,-3-13-35 15,3-11-134-15,-3-19-166 16,5-1-133-16,-2 0-1201 0</inkml:trace>
  <inkml:trace contextRef="#ctx0" brushRef="#br0" timeOffset="1694">2319 554 743 0,'0'0'1037'0,"0"0"-888"16,0 0-98-16,0 0 92 16,0 0 69-16,0 0-117 15,0 0-49-15,-145-57 3 16,103 57-40-16,-3 22 40 15,4 20 30-15,4 6-1 16,5 12-14-16,14 2-43 16,12-7-15-16,6-5 13 15,6-16-18-15,29-12-1 0,10-16-22 16,6-6-39-16,5-3-20 16,-4-29-50-16,-4-7 21 15,-10-8 52-15,-11 4 26 16,-12 6 26-16,-9 9 6 15,-6 11 51-15,0 14 70 16,0 3 22-16,0 7-55 16,-3 24-57-16,0 8-23 15,3 9-8-15,0-5 0 16,0-9 0-16,6-6 0 16,15-15-25-16,0-10-47 15,3-3-5-15,3-3-18 16,-3-26 58-16,5-4 16 0,-5-2 16 15,-7 8-9 1,-1 8 14-16,-8 10 0 0,-1 9 0 16,-4 0 20-16,0 6 16 15,-3 22-20-15,0 6-16 16,0 0 9-16,0-4-9 16,0-1-2-16,0-12-16 15,0-8 2-15,0-9 16 16,0 0 0-16,0 0 0 15,0-20 17-15,0-10-6 16,3-5-5-16,15 1-6 16,3 3 0-16,11 3 32 15,1 19-2-15,9 0 21 16,3 9 59-16,6 9 28 16,-6 19-58-16,0 15-14 0,-10 9-20 15,-11-8-4-15,-3 3-25 16,-12-13-8-16,-1-13-9 15,-5-12-32-15,-3-9-93 16,0-2-153-16,-14-26-379 16,-16 0-1281-16</inkml:trace>
  <inkml:trace contextRef="#ctx0" brushRef="#br0" timeOffset="1950">1804 485 1896 0,'0'0'311'16,"0"0"-241"-16,0 0-4 15,0 0 135-15,179-198-15 16,-123 160-41-16,-8 12-77 15,-6 15-38-15,-7 11-21 16,-5 0-9-16,22 35-38 16,-4 1-278-16,-3-1-789 0</inkml:trace>
  <inkml:trace contextRef="#ctx0" brushRef="#br0" timeOffset="2706">3675 808 1617 0,'0'0'269'15,"0"0"-128"-15,0 0 30 16,0 0 68-16,0 0-27 16,0 0-60-16,41 174-31 0,-17-70-16 15,4 42-20-15,-8-4-26 16,1 5-25-1,-8-4-20-15,-8-36 7 0,1-1-21 16,-3-31 0-16,1-30 3 16,-1-18-3-16,-3-22 0 15,0-5 0-15,0-23-21 16,0-31 20-16,0-24-29 16,0-19 12-16,0-22 18 15,-10-18 0-15,-7-1 0 16,-7-13-13-16,0 5 13 15,0 5 9-15,3 13-9 16,6 27-9-16,12 29 7 0,3 25-5 16,7 29 7-16,31 18-6 15,10 2 6-15,14 42 43 16,-2 18-29-16,-6 10-14 16,-9 5 1-16,-13-8 7 15,-19-5-8-15,-10-8-2 16,-3-8 2-16,-13-8 0 15,-25-5-7-15,-4-12-26 16,-3-7-29-16,8-7-110 16,-1-15-138-16,11-23-257 15,9-4-461-15</inkml:trace>
  <inkml:trace contextRef="#ctx0" brushRef="#br0" timeOffset="3787">4230 808 1642 0,'0'0'288'0,"0"0"-140"15,0 0 7-15,0 0 24 16,203-130-17-16,-143 74-80 16,-9 4-52-16,-6-8-1 15,-15 1 6-15,-9 3 6 16,-18 7 24-16,-3 2-1 15,-3 13 9-15,-24 6 21 16,-7 10-29-16,-4 9 28 16,2 4-45-16,3 5-24 15,-2 14 16-15,4 23-39 0,7 21 15 16,7 14-16-16,5 14 0 16,12 9 6-1,0 0-6-15,0-2-39 0,12-3 2 16,5-8-10-16,-1-21 1 15,2-14-5-15,-7-12-15 16,2-19 37-16,-2-11-26 16,-1-5-54-16,7-14 79 15,4-19 14-15,3-14 16 16,6-2 0-16,9-1 0 16,-1 6-2-16,1 7 2 15,-6 13 0-15,-1 15 18 0,-8 9-6 16,0 0 36-1,-8 20-6-15,2 18-41 0,-1 3 23 16,-2-4-24-16,1 0-24 16,-2-6-9-16,4-13-53 15,-1-8 23-15,-1-10-106 16,2 0-36-16,0-16 20 16,-4-17 76-16,-1-7 61 15,1-8 48-15,-1 5 6 16,-5 9 47-16,-1 6 55 15,-1 15 30-15,-1 13 47 16,-2 0-30-16,0 23-77 16,4 23 22-16,7 10-45 15,4 6-35-15,6-4-12 16,9-5-7-16,9-12 4 0,3-16-5 16,-4-16-18-16,-2-9 9 15,-12-19-12-15,-10-19 6 16,-10-16 15-16,-7-12 1 15,0 1 36-15,-27-10-19 16,-15 1-4-16,-6 9 35 16,-8 12-12-16,5 16 23 15,6 21 8-15,7 16-50 16,10 0 7-16,11 25-25 16,10 16-10-16,7 1 2 15,0 3-13-15,24-9-4 16,10-2-20-16,8-12-12 15,7-3 37-15,2-19-24 0,4 0-31 16,1 0 31-16,1 0 3 16,-4-12 18-16,-2-1 17 15,-3 6 0-15,-3 7 6 16,-3 0 39-16,-15 20-21 16,-9 19 60-16,-7 16-23 15,-11 3-26-15,0 10-14 16,0-12-14-16,0-4 4 15,0-8-5-15,0-21-26 16,0-17-27-16,0-6-68 16,9-4-7-16,6-36-56 15,-2-13 83-15,4-11 66 0,4-9 4 16,-3 2 22 0,-1 10 9-16,-1 4 0 0,-5 16 7 15,-1 11-7-15,-5 12-8 16,-5-5-135-16,0 11-173 15,0-1-692-15</inkml:trace>
  <inkml:trace contextRef="#ctx0" brushRef="#br0" timeOffset="4018">4920 501 841 0,'0'0'1126'16,"0"0"-913"-16,0 0-58 0,0 0 58 16,0 0-17-16,224-162-50 15,-162 150-95-15,-10 9-25 16,-11 3-26-16,-6 15-96 16,-11 26-25-16,-3 16-199 15,-8-2-316-15,-5-15-1086 0</inkml:trace>
  <inkml:trace contextRef="#ctx0" brushRef="#br0" timeOffset="4096">5669 290 1667 0,'0'0'213'0,"152"-196"-213"16,-80 102-295-16</inkml:trace>
  <inkml:trace contextRef="#ctx0" brushRef="#br0" timeOffset="4974">6776 44 1655 0,'0'0'328'15,"0"0"-149"-15,0 0 86 16,0 0-15-16,0 0-37 16,0 0-74-16,0 0-58 15,0 137 34-15,0-40-47 16,-8 14-21-16,-1 17-2 16,-3 7-13-16,6-1-13 15,3-6-11-15,0-13-2 0,3-22 1 16,0-19-7-1,9-31-7-15,23-24 7 0,10-19 1 16,3 0-1-16,9-53-5 16,-3-11-22-16,2-11-40 15,-5-37-185-15,-9 21-399 16,-19 18-697-16</inkml:trace>
  <inkml:trace contextRef="#ctx0" brushRef="#br0" timeOffset="5171">6603 640 2704 0,'0'0'479'0,"0"0"-443"16,0 0-12-16,260-59 10 15,-129 10-34-15,-14 2-719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4:25.9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1035 0,'0'0'520'0,"0"0"-423"0,0 0-40 16,0 0 47 0,0 0 39-16,0 0-23 0,0 9-34 15,0-7-8-15,0 3-26 16,0-3 35-16,0 0-45 16,0-2 4-16,0 3 24 15,0 3-14-15,9 1-2 16,9 0-1-16,6 5-17 15,0 1 24-15,8-2-49 16,-2 3-10-16,9-2 39 16,-2 3-25-16,4 0 7 15,1 2-16-15,3-5 1 16,3-1 14-16,8-4-21 16,-2-1 0-16,8-6 29 15,4 4-29-15,3-4 11 16,0 0-11-16,-1 0 0 15,3 0 6-15,-5 0-6 0,-9-6 0 16,-1-5 0-16,-5 2 0 16,-3 4-1-16,0-1 1 15,2-4 0-15,1 4 1 16,4-7-1-16,4 4 0 16,0-3 3-16,2 4-3 15,1 4 0-15,-3-1-1 16,-4 5 2-16,-6 0 4 15,-9 0-5-15,2 12-2 16,-7 14 2-16,-1 5 0 0,1 4 0 16,-4 3 9-16,-3-9-8 15,-4-3 23-15,-6-8-24 16,-5-9 0-16,-7 0 11 16,2-5-10-16,-1-4-1 15,-1 0 6-15,5 0 6 16,2-9 51-16,5-16-53 15,6 0-9-15,4-2 15 16,6-5-16-16,8 4 11 16,17 1-11-16,13 1 0 15,14 5 3-15,13 4-3 16,2 13-1-16,-5-1 1 16,2 5 0-16,-2 0 0 15,0 8 0-15,5 2 6 16,1 4 5-16,-4-1-11 0,-5-4-5 15,-7 0 4-15,-3 1-5 16,-4-5 6-16,4 2 23 16,0-7-22-16,7 0 27 15,-4 0-28-15,-4 0 1 16,-2 0 8-16,-5-12-7 16,-1 2 17-16,-2-2-19 15,3-1 26-15,2 2-4 16,-2 1-21-16,-1-2-1 15,-6 1 16-15,-7 2-15 16,-8 6 10-16,-8 0-11 16,-15 0 1-16,-12 3-3 15,-12-3-98-15,-6 3-207 0,0-3-518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4:28.3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2212 0,'0'0'624'15,"0"0"-546"-15,0 0-59 16,0 0-19-16,0 0-34 15,0 0-290-15,0 0-810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4:29.6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90 789 0,'0'0'1669'0,"0"0"-1422"0,0 0-202 16,0 0 48 0,0 0-93-16,0 0-59 0,0 0-566 15,114-90-1416-15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4:27.3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0 261 833 0,'0'0'654'15,"0"0"-495"-15,0 0-6 16,0 0 37-16,0 0 54 16,0 0-13-16,0 0-109 15,7-18-59-15,14 54 126 16,3 27-81-16,8 17-53 16,-8 20-6-16,-4 5-29 15,-7 4 14-15,-2-4-34 16,-7-5 0-16,-4-10 3 15,0-12-2-15,0-13-1 16,0-20 0-16,0-10 1 16,0-9-3-16,-4-23 2 15,4-3-10-15,0 0 2 0,0-9-1 16,0-32-6-16,16-9 14 16,16-12 2-16,2 5-1 15,11-2 0-15,0 10-1 16,4 16 1-16,3 8-8 15,-4 15 8-15,0 10 0 16,-4 0 0-16,-2 26-6 16,-7 7 6-16,-11 12-10 15,-11-3 10-15,-13 2-15 16,0-1 15-16,-19-6-9 16,-23-3 9-16,-7-9-4 15,-3-9 4-15,-2-10 0 16,1-6 9-16,2 0-8 15,9-6 23-15,4-19-12 16,7 0-12-16,7-3 20 0,10 1-20 16,11-1-36-1,9-12-151-15,33 11-188 0,2 1-386 0</inkml:trace>
  <inkml:trace contextRef="#ctx0" brushRef="#br0" timeOffset="420">1422 882 2039 0,'0'0'319'15,"0"0"-231"-15,0 0-26 16,0 0 146-16,-197-65 1 15,137 59-117-15,3 6-13 16,1 6-36-16,5 23 14 16,12 13-18-16,12 14-27 15,17 5 9-15,10 3-21 16,0-5-16-16,31-13 4 16,17-14-98-16,11-21-33 15,3-11-11-15,4-5-46 16,-5-33 50-16,-13-8 58 15,-10-1 78-15,-14 3 14 16,-9 12 64-16,-9 14 65 16,-6 14 41-16,0 4 30 0,0 0-74 15,0 27-93-15,0 9-26 16,0 11 26-16,0-12-33 16,3-5-33-16,50-20-135 15,-2-7-298-15,-3-3-410 0</inkml:trace>
  <inkml:trace contextRef="#ctx0" brushRef="#br0" timeOffset="668">1998 795 2150 0,'0'0'468'16,"0"0"-383"-16,0 0 127 15,0 0 5-15,-204 60-76 16,169-14-58-16,14 7-65 16,15-2 18-16,6 8-36 15,3-8-3-15,32-8-12 16,10-9-21-16,13-18-59 16,7-16-78-16,25-18-208 15,-16-30-290-15,-23 2-1088 0</inkml:trace>
  <inkml:trace contextRef="#ctx0" brushRef="#br0" timeOffset="901">1028 270 1976 0,'0'0'313'0,"0"0"-229"16,0 0-5-16,208-126 129 16,-126 94-51-16,-6 13-72 15,-10 10-28-15,-12 9-57 16,-6 0-21-16,8 35-136 16,-14 8-181-16,-15 10-344 0</inkml:trace>
  <inkml:trace contextRef="#ctx0" brushRef="#br0" timeOffset="1443">3070 217 1930 0,'0'0'347'0,"0"0"-257"16,0 0 19-16,0 0 162 15,0 194-85-15,-6-92-91 16,-1 16-22-16,-1-3-48 16,5-4-2-16,3-14-23 15,0-14-12-15,0-20-57 16,8-24-131-16,5-14-148 15,-5-15-319-15</inkml:trace>
  <inkml:trace contextRef="#ctx0" brushRef="#br0" timeOffset="1906">2791 684 1835 0,'0'0'238'0,"0"0"-180"16,0 0-24-16,0 0 45 16,0 0 21-16,207 43-72 15,-130-43-26-15,1 0 26 16,2 3 2-16,-8 0 31 16,-9 6-8-16,-12 10-23 15,-13 9 32-15,-17 9-4 16,-15 10 45-16,-6 6 17 15,0 4-60-15,0-6-29 0,-3-7-22 16,3-10-1-16,0-11-16 16,3-19 1-16,21-4-77 15,8 0 23-15,5-27-20 16,2-12-1-16,-1-3 7 16,-4-5 32-16,-2 4 43 15,-8 16 12-15,-4-2 58 16,-10 23 75-16,-4 6-26 15,-1 0-18-15,-2 19 26 16,1 18-57-16,-1 6 5 16,3 1-52-16,5-2-12 15,2-4-9-15,8-3-2 16,-3-10-54-16,6-4-22 0,-4-21-219 16,-5 0-228-16,-9 0-255 15</inkml:trace>
  <inkml:trace contextRef="#ctx0" brushRef="#br0" timeOffset="2126">3625 395 2053 0,'0'0'332'0,"0"0"-219"16,0 0-13-16,0 0 47 0,0 0-30 15,0 0-71-15,205 55-10 16,-163-21-36-16,-9 10-14 16,-9 5-65-16,-17 30-139 15,-7-8-304-15,0-7-412 0</inkml:trace>
  <inkml:trace contextRef="#ctx0" brushRef="#br0" timeOffset="3213">5368 829 1605 0,'0'0'668'15,"0"0"-567"-15,0 0-36 16,0 0 97-16,0 0 66 16,0 0-56-16,-224-162-75 15,162 160-13-15,-4 2-3 16,-3 0-48-16,4 28 16 16,5 12-13-16,15 9-30 0,12 6 12 15,15-4-12-15,18 2-4 16,0-1-4-16,15-8 2 15,26-8-27-15,14-3-18 16,10-18-25-16,7-8 7 16,5-7-12-16,-8 0-20 15,-3-32-21-15,-9-4 19 16,-7-14 23-16,-9-10 38 16,-10-11 30-16,-10-19 6 15,-9-19 0-15,0-12 27 16,-9-14 65-16,-3 7 4 15,0 12-8-15,0 26 47 0,0 31-24 16,0 28 7 0,0 31-36-16,0 3-46 0,0 54 33 15,0 32-25-15,0 23-8 16,0 22-5-16,0-1-30 16,0 4 32-16,0-7-33 15,3-11-16-15,15-17 15 16,6-25-75-16,3-24 7 15,8-28 4-15,3-25-5 16,4 0 31-16,3-43 3 16,3-21-3-16,-3-16 38 15,0 1-7-15,-12-3 7 16,-4 14 1-16,-13 17 14 0,-8 24 59 16,-8 21-19-1,0 6-9-15,0 13 28 0,0 30-55 16,-8 19 11-16,2-1-29 15,6 5 13-15,0 2-14 16,14-6 1-16,28-6-53 16,12-12 41-16,12-19-34 15,9-22-8-15,5-3 37 16,-5-46 13-16,-5-29 4 16,-12-9 21-16,-23-12-9 15,-22 5 64-15,-13 12-10 16,-27 12-7-16,-39 18-26 15,-17 19-33-15,-31 14-69 16,22 13-222-16,20 3-1132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5:02.0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224 417 1735 0,'0'0'274'16,"0"0"-163"-16,0 0 6 15,0 0 57-15,0 0-38 16,0 0-77-16,7-19-7 16,-4 69-34-16,0 19 70 0,0 17 2 15,2 4-56-15,2-6 0 16,-4-7-34-16,0-12 0 15,-3-12-1-15,0-5-10 16,0-12-99-16,0-8-121 16,0-10-294-16,-3-9-184 15,-12-9-615-15</inkml:trace>
  <inkml:trace contextRef="#ctx0" brushRef="#br0" timeOffset="419">0 439 1482 0,'0'0'265'0,"0"0"-150"16,0 0 67-16,0 0-26 15,0 0-29-15,0 0-46 16,0 0-32-16,100-184 45 15,-56 154-34-15,8 1-11 16,0 8 33-16,0 1-33 16,4 13-6-16,-2 2-16 15,2 5-12-15,-2 0 31 0,-6 12-40 16,-3 17 2 0,-10 6 13-16,-7 1-15 0,-14 7-2 15,-11 1 2-15,-3-2 6 16,-6 2 55-16,-29 1-37 15,-10-6-13-15,-6-4 16 16,-2-10-24-16,5-7 3 16,6-11 12-16,12-5-6 15,6-2 19-15,6 0-37 16,12 0-55-16,6 0-65 16,0 0-228-16,16 0-359 15,13 0-817-15</inkml:trace>
  <inkml:trace contextRef="#ctx0" brushRef="#br0" timeOffset="996">983 345 2089 0,'0'0'335'16,"0"0"-173"-16,0 0-44 16,0 0 45-16,0 0-39 15,0 0-62-15,0 183-8 16,0-90 3-16,0 3-51 16,3-3 3-16,0-6-9 15,5-12 1-15,-4-18-16 16,-4-18 9-16,0-17-34 0,0-15-4 15,0-7 9-15,0-16-3 16,0-29-20-16,0-17 20 16,-8-15 32-16,1-12-7 15,4-11 13-15,0-2 10 16,3 4 5-16,0 3 0 16,0 18 18-16,0 15-6 15,9 17 39-15,6 18-45 16,6 11-3-16,3 11 27 15,9 5-26-15,9 0 11 0,6 12-21 16,1 24 8 0,3 11 7-16,-4 13-24 0,-7 4 0 15,-10 5 20-15,-14 3-20 16,-14-1 1-16,-3-3 0 16,-12 1-1-16,-30-5 18 15,-14 0-18-15,-5-6-8 16,-4-8-2-16,5-11 10 15,9-10-11-15,6-14-2 16,10-8-44-16,11-7-32 16,14-7-175-16,6-19-313 15,4-3-317-15</inkml:trace>
  <inkml:trace contextRef="#ctx0" brushRef="#br0" timeOffset="1433">1593 274 1854 0,'0'0'284'16,"0"0"-189"-16,0 0-24 15,0 0 7-15,0 0 31 16,0 0-10-16,25 220-36 15,-25-129-30-15,0-5-4 16,0-8 5-16,0-17-34 16,3-14-4-16,1-16 4 0,-4-15 7 15,3-16-7-15,-3 0 12 16,0-9-12-16,0-32-7 16,0-14-25-16,0-13 31 15,-10-20 1-15,-4-5 21 16,-4-6 22-16,5 5-1 15,2 11 16-15,5 18 72 16,6 20-63-16,0 18-7 16,0 14-16-16,13 10-34 15,25 3 5-15,13 0-9 16,15 0 2-16,7 0-8 16,3 0-57-16,1 7-97 0,7 2-217 15,-13 2-383-15,-26-4-219 16</inkml:trace>
  <inkml:trace contextRef="#ctx0" brushRef="#br0" timeOffset="1614">1529 581 2212 0,'0'0'317'0,"0"0"-259"15,0 0 45-15,0 0-10 16,185-16-82-16,-78 1-11 16,-17 2-381-16,-18 6-761 0</inkml:trace>
  <inkml:trace contextRef="#ctx0" brushRef="#br0" timeOffset="2229">2756 594 2016 0,'0'0'330'0,"0"0"-208"16,0 0 34-16,0 0 96 16,0 0-79-16,0 0-92 15,-197 49-13-15,152 1-50 16,12 9 28-16,7-1-46 16,20 0-1-16,6-10 1 15,11-4-63-15,34-13-58 16,9-16-94-16,15-15-91 15,8 0-87-15,-5-41 87 16,-3-8 133-16,-15-7 173 16,-12 4 9-16,-13 11 107 15,-17 9 125-15,0 14 51 0,-12 9-38 16,0 9-35 0,0 0-138-16,0 20-48 0,0 13-12 15,0 5 7-15,3 5-13 16,18-7-15-16,9-4-48 15,5-17-56-15,7-8-31 16,-2-7-3-16,-2-9-77 16,-3-24 43-16,-7-3 115 15,-8-1 57-15,-5 3 60 16,-9 6 76-16,-6 13 35 16,0 6 59-16,0 9-51 15,0 0-93-15,0 0-46 0,0 0-40 16,3 18-7-16,7 3-2 15,4 8-174-15,7-2-122 16,-6-2-318-16,1-13-1191 0</inkml:trace>
  <inkml:trace contextRef="#ctx0" brushRef="#br0" timeOffset="2599">3822 621 1407 0,'0'0'995'16,"0"0"-765"-16,0 0 0 15,0 0 8-15,0 0-99 16,-203 53-71-16,182-19-4 0,14 7-64 16,7 0-5-16,0-2-11 15,21-11-68-15,19-11-103 16,13-17-130-16,2 0-71 15,1-35 50-15,-12-3 162 16,-13-2 162-16,-14 7 14 16,-10 10 105-16,-7 11 186 15,0 8 38-15,0 4-81 16,0 0-72-16,-13 16-101 16,-1 12-29-16,-1 6 37 15,6 0-56-15,-3 0-27 16,9-9-59-16,0-2-52 15,0-9-86-15,-15-4-187 0,1-7-237 16,-3-3-1137-16</inkml:trace>
  <inkml:trace contextRef="#ctx0" brushRef="#br0" timeOffset="2791">3276 6 1994 0,'0'0'272'0,"0"0"-177"15,0 0 55-15,0 0 8 0,0 0-100 16,187-15-58 0,-169 86-1-16,-12-3-250 0,-6 1-446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5:05.6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0 208 945 0,'0'0'1280'15,"0"0"-1091"-15,0 0-138 16,0 0 32-16,0 0 135 0,18 167-21 16,-9-58-93-1,2 14-44-15,-4 8-16 0,-1-3-16 16,-3-10-10-16,2-16-12 16,-2-24-6-16,-3-25 3 15,4-24-3-15,-4-20-19 16,0-9 8-16,3-23 10 15,-3-36-11-15,0-25 2 16,0-19 10-16,0-14 16 16,0-14-8-16,-3-4-8 15,-15-4 16-15,4 12-2 16,1 16 2-16,6 24-5 16,3 25 16-16,4 24-12 15,0 24-15-15,20 14-20 0,22 0 14 16,11 27 6-16,8 23 7 15,-2 12-7-15,-8 11 2 16,-19-3-2-16,-14 1-54 16,-18-9-39-16,0-6-42 15,-18-13-76-15,-35-14-107 16,8-11-221-16,12-18-1117 0</inkml:trace>
  <inkml:trace contextRef="#ctx0" brushRef="#br0" timeOffset="466">704 74 2126 0,'0'0'324'0,"0"0"-211"16,0 0 148-16,0 0-18 15,31 240-90-15,-20-126-73 16,-2 13-18-16,-5 7-39 15,-1-1-7-15,-3-12-16 16,0-15-1-16,0-26-8 16,0-25-5-16,0-26-4 15,0-19 17-15,0-10 2 16,0-12 3-16,0-38-4 16,0-22-72-16,0-21 65 15,0-16-1-15,0-16 8 0,-3-11 11 16,-10-3-2-1,-2 2-8-15,1 16 26 0,11 21-27 16,0 33 30-16,3 23-29 16,3 26 10-16,29 18-14 15,19 0 4-15,15 18-1 16,6 26 7-16,0 12-1 16,-13 6-3-16,-18 4-3 15,-20-2-7-15,-18-2 5 16,-3-9-51-16,-24-9 21 15,-24-14-11-15,-14-8-58 16,-7-19-38-16,-8-3-374 16,20-31-414-16,15-5-589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23:52.58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729 123 985 0,'0'0'291'0,"0"0"-127"0,0 0-3 16,0 0-15-16,0 0-62 16,0 0-16-16,-69-68 5 15,45 52 25-15,0 5 30 16,3-2-11-16,1 4-32 15,-4 6 11-15,0 3-26 16,-12 0 9-16,-8 15-15 16,-4 22-55-16,-12 20 16 15,3 11-16-15,-6 10 6 16,4 11 52-16,5 1-29 16,9 4-9-16,13-10 21 15,14-4-38-15,12-11 28 16,6-13-31-16,6-7-9 15,26-9 39-15,13-12-38 16,6-12 12-16,12-16-13 0,9 0-3 16,5-28 1-16,1-19-33 15,-1-9-22-15,-12-2 22 16,-13 7 11-16,-17 15 18 16,-11 4 5-16,-15 15 1 15,-5 16 40-15,-4 1-6 16,0 0-13-16,0 15 21 15,0 20-36-15,0 7-5 16,0 4-1-16,0-2-16 16,0-6 15-16,11-7-38 15,16-11-42-15,0-16-13 16,2-4-9-16,-2 0 55 16,-3-24 29-16,-11-11-1 0,-8-8 6 15,-5 4 14-15,-8-3 0 16,-23 9 10-16,-4 4-2 15,2 11 35-15,5 6-4 16,8 4-20-16,8 7 17 16,9 1-36-16,3 0-4 15,0 0 2-15,18 0 2 16,9 0-1-16,11 4-25 16,7 2-4-16,3 2 8 15,0 4-12-15,0 4 1 16,-6 6 9-16,-4 2 12 15,-14 4 7-15,-6-1 4 16,-12 2 2-16,-2-3-9 16,-4-8 8-16,0-9 0 0,0-6 2 15,0-3-2 1,0 0 15-16,-4 0-9 0,1-21-5 16,3-8-2-16,0-6-8 15,0 2 9-15,21-2 0 16,0 8-3-16,0 5 2 15,-1 13 1-15,1 9 0 16,-5 0 0-16,2 12 20 16,-4 23 18-16,-1 8 1 15,1 1-28-15,1-1 18 16,-2-3-21-16,1-6-8 0,7-17-40 16,17-17-149-16,-7-5-297 15,2-19-1294-15</inkml:trace>
  <inkml:trace contextRef="#ctx0" brushRef="#br0" timeOffset="543">1720 561 1073 0,'0'0'730'0,"0"0"-502"16,0 0 13-16,0 0 24 15,0 0-70-15,0 0-50 16,0 0-63-16,-188-89-5 16,164 89-30-16,7 9-35 0,4 25 11 15,7 16-23-15,6 13-10 16,0 13 10-16,6 5 0 16,18 3 0-16,6 2-11 15,2-5 11-15,-1-3 3 16,1-10-3-1,-16-2 0-15,-5-14 9 0,-11-6-3 16,0-8-5-16,-11-9 12 16,-23-5-5-16,-7-18 18 15,-4-6-26-15,0 0-6 16,0-15 5-16,4-23-6 16,10-6 7-16,14-15-24 15,17 1 0-15,0-2 18 0,20-2-54 16,25 3-9-16,10 4-20 15,7 2-7-15,4 11 29 16,-7 7 6-16,-8 6 30 16,-9 17 30-16,-12 6-6 15,-6 6 7-15,-10 0 43 16,-4 13 40-16,-2 8 20 16,-5 7-28-16,0 3-51 15,4-3 15-15,1 1-39 16,1-15-17-16,9-5-156 15,9-9-143-15,1-9-223 16,-4-12-1109-16</inkml:trace>
  <inkml:trace contextRef="#ctx0" brushRef="#br0" timeOffset="688">1836 449 1687 0,'0'0'477'16,"0"0"-272"-16,0 0-3 15,0 0-35-15,0 0-167 16,0 0-168-16,0 0-316 16,114-41-461-16</inkml:trace>
  <inkml:trace contextRef="#ctx0" brushRef="#br0" timeOffset="1670">2350 518 1746 0,'0'0'365'0,"0"0"-111"0,0 0 33 16,0 0-81-16,0 0-81 16,-197 24-62-16,181 8-38 15,8 3-16-15,8 1-1 16,0 2-7-16,21-4-2 15,14-6-66-15,7-12-78 16,9-13-15-16,0-3-11 16,5-9-37-16,-4-29-34 15,-4-9 45-15,-10-14 42 0,-14-8 18 16,-13-8 137-16,-11-8 13 16,0 2 130-16,-14-1-4 15,-4 15 71-15,1 21-3 16,7 15 20-16,4 27-59 15,1 6-49-15,5 25-65 16,0 31-23-16,0 15 2 16,0 13-28-16,5 6-4 15,11 1 13-15,8-5-14 16,1 1-24-16,6-6-38 16,4-13 6-16,-2-12-44 15,6-22-11-15,-1-19 35 0,-1-15 37 16,1 0-10-16,1-36 31 15,-2-18 2-15,4-3-5 16,-2-12 15-16,-1 5 6 16,-7 6 0-16,-14 8 48 15,-10 11 11-15,-7 7 47 16,0 13 4-16,-21 3 3 16,-10 14-2-16,-1 2-33 15,-4 2-29-15,-3 30 11 16,4 12-59-16,8 8 10 15,6 7-11-15,11 0 0 16,10 0 0-16,0-4-3 16,7 0-42-16,23-19-24 0,9-11-77 15,13-16-20 1,6-9-1-16,8-9 41 0,2-31-31 16,-2-13 101-16,-4-3 45 15,-14 3 1-15,-12 7 20 16,-16 13-2-16,-10 19 48 15,-7 14 46-15,-3 0 18 16,0 32-5-16,0 17-24 16,0 13-36-16,-6-3-45 15,-1-4-4-15,7-14-1 16,-3-14 2-16,3-11-8 16,0-16 1-16,0 0 0 15,0-2-3-15,0-33 3 0,0-8-3 16,0-10-3-1,10-3 12-15,14 1-11 0,0 5 5 16,3 6-9 0,5 13 9-16,2 13 2 0,4 9 17 15,7 9 2-15,3 0 31 16,5 11 36-16,-9 21-38 16,-2 3-17-16,-11 1-12 15,-7 5-21-15,-10-8-10 16,-4 0-56-16,-4-11-122 15,5-11-110-15,-1-8-275 16,-2-3-1239-16</inkml:trace>
  <inkml:trace contextRef="#ctx0" brushRef="#br0" timeOffset="2140">4234 434 1667 0,'0'0'529'0,"0"0"-335"16,0 0 70-16,0 0-6 16,0 0-96-16,0 0-98 15,-203 53-43-15,164-9 32 16,12 2-43-16,9 5 1 16,9 4-11-16,9 0 0 15,0-11-6-15,9-4 0 16,27-8-73-16,8-11-27 0,11-6-19 15,10-15 18-15,12 0 56 16,2-6 23-16,-3-19-94 16,-7-5-11-16,-10-8-3 15,-11-1 94-15,-14-3 25 16,-13 9 17-16,-13-5 80 16,-8 8 100-16,0 7 43 15,-26-5-63-15,-7 12-40 16,-12 7 1-16,0 7-58 15,-3 2-2-15,6 9-20 16,4 28-25-16,11 8 8 16,9 12-24-16,12 5-5 15,6-3 5-15,0-3 1 16,17-10-1-16,17-8-31 16,11-12-65-16,3-12-25 0,14-10-96 15,39-4-111-15,-19-18-21 16,-5-11-382-16</inkml:trace>
  <inkml:trace contextRef="#ctx0" brushRef="#br0" timeOffset="2374">5368 527 1825 0,'0'0'345'0,"0"0"-252"0,0 0 101 16,0 0-42-16,0 0-97 15,0 0-14-15,0 183-41 16,8-148-14-16,13-10-98 16,0-13-279-16,0-6-468 0</inkml:trace>
  <inkml:trace contextRef="#ctx0" brushRef="#br0" timeOffset="2532">5484 322 1921 0,'0'0'508'16,"0"0"-411"-16,0 0 81 0,0 0-33 15,0 0-145-15,0 0-164 16,0 0-176-16,40-9-172 15,-15 31-881-15</inkml:trace>
  <inkml:trace contextRef="#ctx0" brushRef="#br0" timeOffset="2832">5741 606 622 0,'0'0'831'15,"0"0"-739"-15,0 0 55 16,0 0-19-16,0 0-33 15,0 0-58-15,-12 158-27 16,0-157-1-16,3-1-9 0,1-1-8 16,5-25-7-16,3-17-7 15,0-4 15-15,8-9 6 16,19 4 1-16,3 5-1 16,5 10-9-16,-4 15 10 15,-4 16 56-15,-1 6 17 16,-10 19 42-16,1 24 78 15,-2 12-74-15,1 9-60 16,4-6-4-16,6-6-55 16,1-15-25-16,24-14-121 15,-3-17-183-15,-3-6-221 0</inkml:trace>
  <inkml:trace contextRef="#ctx0" brushRef="#br0" timeOffset="3089">6418 12 1726 0,'0'0'291'0,"0"0"-123"15,-14 182 56-15,11-94-23 16,3-4-106-16,0 4-39 16,0-9-47-16,0-3-9 15,24-6-93-15,-4-17-366 16,-2-20-263-16</inkml:trace>
  <inkml:trace contextRef="#ctx0" brushRef="#br0" timeOffset="3711">6228 394 1555 0,'0'0'305'0,"0"0"-219"16,0 0-68-16,0 0 29 16,0 0 33-16,179 60-56 15,-120-33-17-15,-4 1-7 16,4-4-50-16,-8-8 18 0,2-7-5 15,-11-9 21-15,-9 0-13 16,-12 0-14-16,-15-25 38 16,-6-3 5-16,0-3 32 15,-19-3 102-15,-10 6 43 16,-4 3 9-16,-6 10-15 16,1 12 0-16,4 3-59 15,2 9-49-15,8 25-38 16,12 14-1-16,7 7-24 15,5 1-3-15,0 0-3 16,32-6-24-16,6-10-48 16,7-12-55-16,3-17-26 15,3-11 52-15,5 0-86 0,-5-15 27 16,-3-20 94-16,-6-1 7 16,-12 2 23-16,-12 7 42 15,-7 4 76-15,-11 11 82 16,0 12 37-16,0 0 5 15,0 3-87-15,-3 26-84 16,-5 4-10-16,5 7-19 16,3-2 0-16,0 0 5 15,0-11-5-15,0-6-53 16,0-11-25-16,0-10 36 16,0 0 41-16,0-28 1 15,0-16 0-15,0-5 52 16,0-4-5-16,0 0 2 0,0 0-7 15,6 10 5 1,18 13 0-16,5 7-47 0,1 11-3 16,9 8 2-16,23 4-191 15,-11 4-352-15,-6 14-691 0</inkml:trace>
  <inkml:trace contextRef="#ctx0" brushRef="#br0" timeOffset="4028">7419 545 1862 0,'0'0'388'16,"0"0"-299"-16,0 0-27 16,0 0 39-16,0 0-34 15,0 0-54-15,0 0-6 16,62 193-7-16,-41-158-6 15,-5-8-3-15,-2-14-34 16,1-10-50-16,-6-3 82 16,2-7 11-16,-1-28 6 15,-7-13 30-15,5-8 31 16,-1-5 25-16,-1-3-35 16,5 6 2-16,2 14-5 15,1 9-54-15,7 21-27 0,18 14-204 16,-6 0-299-1,-1 9-624-15</inkml:trace>
  <inkml:trace contextRef="#ctx0" brushRef="#br0" timeOffset="4569">8099 618 1991 0,'0'0'494'0,"0"0"-305"15,0 0 67-15,0 0-69 16,0 0-82-16,0 0-60 16,-188-38-12-16,168 50-18 15,10 18-15-15,7 9 12 16,3 1-12-16,0-3-15 0,6-1-30 16,15-10-30-16,6-10-40 15,5-10-63-15,-1-6 75 16,-4 0 64-16,-3 0 15 15,-10 0 17-15,-7-2 7 16,-4 2 16-16,-3 0 62 16,5 0 7-16,1 2-45 15,4 10-2-15,7-3-37 16,4-2 11-16,3-7-12 16,8 0 2-16,2-18-14 15,1-14 12-15,-2-13-14 16,3-13 7-16,1-6 7 0,1-11-9 15,0-7 8 1,-7-4 1-16,-2 4 10 0,-13 0-9 16,-5 7 39-16,-8 13 72 15,-3 19-18-15,0 15-5 16,-3 22 20-16,-18 6-18 16,-6 30 11-16,-2 35-84 15,-1 20-6-15,2 11 33 16,8 3-28-16,12 1-2 15,8-7-15-15,0-6-8 16,8-16-19-16,49-21-145 16,-1-18-164-16,-1-23-585 0</inkml:trace>
  <inkml:trace contextRef="#ctx0" brushRef="#br0" timeOffset="5920">612 2059 1048 0,'0'0'596'15,"0"0"-435"-15,0 0-63 16,0 0 130-16,0 0 4 15,0 0-89-15,-184-42-21 16,165 42-55-16,-2 0-7 16,0 0-35-16,7 7-25 15,4 21 4-15,6 6-4 16,4 9 0-16,0 7-12 16,32 5-28-16,6-2-20 15,10-3-53-15,10-16-37 0,4-15-9 16,7-19-6-16,0 0 32 15,-4-30 33-15,-9-15-19 16,-25-4 89-16,-20-3 30 16,-11 8 43-16,-21-3 56 15,-27 5-12-15,-8 13 9 16,2 7 31-16,9 9 14 16,6 7-1-16,15 6-32 15,10 0-72-15,14 0-36 16,0 9-2-16,14 10 1 15,25 1-31-15,9-7-31 16,14 1 32-16,10-8-28 16,3-6-14-16,9 0-45 0,-4 0-44 15,-8-12 61 1,-18-9 26-16,-15-2 51 0,-22-5 24 16,-17 4 26-16,0-5 78 15,-11 1 34-15,-23-6 20 16,-4 9 2-16,-7 4-6 15,0 12-24-15,7 2 19 16,1 7-56-16,11 7-35 16,10 29-28-16,13 26-30 15,3 19 12-15,13 12-12 16,25 11 0-16,11 4-10 16,2-9 10-16,2 1 0 0,-5-14-30 15,-7-5-31 1,-10-19 28-16,-11-15-31 0,-8-10 7 15,-12-17 46-15,0-7 1 16,-21-6 10-16,-29-7 7 16,-11 0-5-16,-7-7 53 15,-9-17-43-15,5-4-6 16,12-2 51-16,16-2-5 16,16 0-20-16,17-7-26 15,11-1 0-15,11-1-12 16,37-2-41-16,21 2-92 15,50-2-127-15,-17-1-323 16,-12 13-1275-16</inkml:trace>
  <inkml:trace contextRef="#ctx0" brushRef="#br0" timeOffset="6771">1753 2840 1614 0,'0'0'239'16,"0"0"-197"-16,0 0-9 15,0 0 14-15,0 0-22 16,0 0-21-16,155-220-3 15,-110 139-2-15,0-6-8 16,-10-4-2-16,-4 3 11 16,-10-3 0-16,-7 17 13 15,-8 11 44-15,-6 13 71 16,0 19 44-16,0 10-23 0,0 7 0 16,0 12 15-16,0 2-82 15,0 0-35-15,0 0-23 16,0 7-23-16,0 21 40 15,0 12-41-15,0 10 6 16,0-7 0-16,0 3-6 16,0-2-5-16,4-4 4 15,7-14-25-15,2-4 3 16,4-8-23-16,4-14-39 16,6 0 16-16,2-5 29 15,5-26 5-15,-2-6-9 0,-5-7-10 16,0 1 27-1,-6 2 7-15,-4 0 20 0,-7 4 0 16,1 3 35 0,-8 3 50-16,4 4 12 0,-7 11-28 15,3-3 40-15,-3 12-40 16,0 5-41-16,0 2 29 16,0 0-42-16,0 0-6 15,0 0-9-15,0 0 7 16,3 0-4-16,5 0-3 15,-5 15 0-15,4 7 5 16,-4 3-4-16,-3 3 41 16,0 8-7-16,0 5-20 15,0 1 31-15,0 13-37 16,0-15-9-16,0 0 15 0,0-9-15 16,0-5 1-1,11-17-1-15,10-9 7 0,48-31-16 16,-7-22-94-16,7-18-589 0</inkml:trace>
  <inkml:trace contextRef="#ctx0" brushRef="#br0" timeOffset="9563">3510 2185 1255 0,'0'0'363'0,"0"0"-163"16,0 0-8-16,0 0 45 15,0 0-55-15,0 0-49 16,-41 22-70-16,33 9 47 16,-2 6-13-16,-4 3-19 15,-4 6-53-15,2-2-16 16,-5 0 18-16,4-6-27 15,7-8-16-15,5-5-116 16,5-25-155-16,12 0-261 16,12 0-1310-16</inkml:trace>
  <inkml:trace contextRef="#ctx0" brushRef="#br0" timeOffset="18426">3434 1874 484 0,'0'0'1046'16,"0"0"-792"-16,0 0-33 15,0 0 63-15,0 0-106 16,0 0-43-16,-72 4-83 15,68 11 0-15,1 5 35 16,-2 13-30-16,2 14-2 16,3 5-4-16,0 11-26 15,0-1 14-15,0 0-31 0,8-7-2 16,5 0 11-16,5-10-16 16,-1-11-1-16,-1-9 0 15,2-12 0-15,-1-11 0 16,1-2-19-16,0 0 19 15,2-29 16-15,0-10-14 16,0-17-2-16,1-6 0 16,0-4 0-16,-3 5 3 15,-4 12-3-15,-4 9 0 16,-4 14 8-16,-1 13 8 16,-2 10 20-16,0 3-31 15,7 7 8-15,7 28-5 0,7 14-8 16,5 0 0-1,8 8-2-15,2-5 2 0,-1-5 0 16,-1-9-6-16,-2-18 6 16,-1-7-9-16,-2-13 9 15,-5 0 0-15,-3-29 1 16,-7-13 0-16,-2-11 5 16,-6-9-6-16,-5 0 1 15,-4 7 12-15,0 19-13 16,0-1-82-16,11 13-126 15,5 8-109-15,19 6-67 16,-5 7-90-16,-1 3-361 0</inkml:trace>
  <inkml:trace contextRef="#ctx0" brushRef="#br0" timeOffset="18651">4355 2017 1587 0,'0'0'279'16,"0"0"-155"-16,0 0 179 15,0 0-95-15,0 0-105 16,0 190-35-16,0-137-37 16,0-7-13-16,0-1-4 15,0-18-14-15,7-12-54 16,10-15-166-16,1-9-248 0,-5-20-176 0</inkml:trace>
  <inkml:trace contextRef="#ctx0" brushRef="#br0" timeOffset="18794">4245 1726 1829 0,'0'0'391'0,"0"0"-189"16,0 0-40-16,0 0-82 15,0 0-80-15,0 0-218 16,0 0-345-16</inkml:trace>
  <inkml:trace contextRef="#ctx0" brushRef="#br0" timeOffset="19484">4700 1542 1965 0,'0'0'464'15,"0"0"-315"-15,0 0 13 16,0 0-11-16,0 0-43 16,-4 193-77-16,4-122-16 15,0 7-6-15,0 2-8 16,0 8 6-16,0-4-7 15,0-11-45-15,7-4-24 16,-2-23-65-16,4-15 52 0,2-22 53 16,5-9-30-16,5 0 53 15,3-36-2-15,8-17 1 16,10-13 0-16,6-14-4 16,14-4 5-16,7-12 6 15,0 5 0-15,-4 7-2 16,-10 7 11-16,-17 13-9 15,-11 11 36-15,-12 12 22 16,-12 7 45-16,-3 12 3 16,0 10-4-16,-3 3 17 15,-18 5-27-15,-3 4-44 16,0 0-8-16,0 23-26 0,3 17-3 16,4 13-11-1,2 11 0-15,6 11-13 0,2 3-2 16,2 5-25-16,5-2-5 15,0-3-45-15,0-12-6 16,0-20 6-16,0-15 28 16,5-16 29-16,8-8-61 15,1-7 34-15,4-13 44 16,-2-18 16-16,5-9 4 16,3 6-4-16,0-7 0 15,-3 19 2-15,3 3 11 16,-4 19 17-16,-2 0 47 15,3 19 8-15,-4 18 11 0,7 17-30 16,-3-8-2 0,0 5-18-16,-3-15-46 0,-6-8-7 15,0-3-8-15,-3-23-96 16,9-2-118-16,-1-9-266 16,-7-18-276-16</inkml:trace>
  <inkml:trace contextRef="#ctx0" brushRef="#br0" timeOffset="19697">4592 1958 1759 0,'0'0'516'0,"0"0"-468"0,0 0 52 16,0 0 106-16,205-45-133 16,-91 10-73-16,-12 6-492 0</inkml:trace>
  <inkml:trace contextRef="#ctx0" brushRef="#br0" timeOffset="20598">6994 2052 588 0,'0'0'1054'15,"0"0"-842"-15,0 0 0 16,0 0 20-16,0 0-50 0,0 0-61 16,0 0-22-1,93-125-14-15,-69 120 2 0,3 5-30 16,2 0-6-16,-5 14 13 16,3 24-22-16,-3 8 12 15,-3 14 4-15,-6-4-41 16,-6-1-2-16,-2 1-8 15,-7-7-5-15,0-8 26 16,0-7-26-16,-13-6-1 16,-11-8 26-16,-8-16-25 15,-5-4 7-15,-8 0-3 16,-4-18-6-16,-3-18 25 16,4-11-25-16,4-15 0 15,8-7 11-15,9 5-11 16,13 0 0-16,7 9 0 0,7 9 1 15,0 6 5-15,7 5-6 16,17 6-3-16,8 9 2 16,1 4 1-16,9 6-5 15,0 10 4-15,6 0 2 16,4 0 12-16,6 13-13 16,8 2 0-16,-1 3 11 15,4-4-10-15,0-5 12 16,-7 3-5-16,-2-12-7 15,-9 0 33-15,2 0-33 16,-9 0 0-16,-7-19 25 16,-5-3-26-16,-5 1 0 15,-9-13-29-15,-8-7-146 16,-2 7-469-16,-8 9-1769 0</inkml:trace>
  <inkml:trace contextRef="#ctx0" brushRef="#br0" timeOffset="22750">5365 3443 1493 0,'0'0'254'0,"0"0"-193"0,0 0-13 15,0 0 62 1,0 0 7-16,0 0-62 16,0 0-35-16,205-112 7 0,-141 56-27 15,-8-3 7-15,-11-3 6 16,-18-4 2-16,-9 7 43 16,-18 7 39-16,0 6 16 15,-3 11 22-15,-21 6-23 16,-8 16 3-16,1 8 11 15,-4 5-41-15,5 7-28 16,-1 33-57-16,10 13 7 16,4 18 0-16,10 4-7 15,7 11-8-15,0 2 7 16,0 2 2-16,0-6-7 16,3-6 6-16,4-14-78 0,-1-20 30 15,2-15 5-15,-1-25 16 16,2-4-36-16,3-4 59 15,5-38-2-15,-1-1 6 16,5-14 0-16,8-2 3 16,-2 8-3-16,0 4-5 15,5 13 4-15,2 7 2 16,-2 7-2-16,-2 11 1 16,-6 9 0-16,-3 0-5 15,-11 2 11-15,-6 25 3 16,-4 6 14-16,0-5 0 15,-25 6 13-15,-6-6-31 16,-2-6-4-16,-2-10 14 16,7-10-14-16,8-2 6 0,5 0 3 15,6-2 4-15,1-10 16 16,8 3-30-16,0 2-10 16,0 7 9-16,0 0-14 15,17 0 13-15,7 21-7 16,8 14 9-16,-1-2 24 15,4 2-24-15,-2-1 0 16,6-9 2-16,-6-6-2 16,9-10-29-16,-4-9-34 15,1 0-62-15,2-15-33 16,-4-23-47-16,2-8-14 16,-9-4 84-16,-1 4 61 0,-5-4 48 15,-7 9 26-15,-7 14 2 16,-4 4 61-16,-2 19 61 15,-4 4-9-15,0 0-7 16,0 20-10-16,0 21-13 16,0 2-63-16,0 10-13 15,0-10 12-15,0-2-21 16,0-7-1-16,0-13 0 16,0-8 1-16,0-6 0 15,0-7 2-15,0 0 17 16,0-13-17-16,0-15-2 15,0-6-8-15,0-13 2 16,20 3-7-16,9 2 7 16,2 6 0-16,4 6 5 0,-5 15-5 15,1-1-2-15,-2 16 8 16,-5 0 7-16,-4 9 8 16,-4 25 56-16,-1 13-14 15,-4 2-24-15,-5 8 2 16,4-11-35-16,-2-3-2 15,2-8-68-15,1-14-46 16,2-9-55-16,4-12-106 16,4 0 120-16,3-27 57 15,-3-19-39-15,0 2-6 16,-9-9 99-16,0 9 46 16,-9 2 35-16,-3 15 86 15,0 14 1-15,0 6 61 0,0 7-2 16,0 0-47-16,0 28-50 15,0 15-18-15,-3 10 0 16,3-3-45-16,0 2-14 16,0-8 15-16,17-4-22 15,7-18 0-15,3-13-22 16,4-9-58-16,1 0 68 16,-8-24-3-16,-7-23 14 15,-10-6 1-15,-7-2 0 16,0-5 49-16,-21 7-9 15,-13 11 6-15,-4 7 60 16,3 13-9-16,4 15-29 16,7 7-5-16,10 0-58 0,8 7-5 15,6 15 0 1,0-1-32-16,9-4-36 0,20 1-58 16,-2-12-14-16,7 0 70 15,1-6 12-15,3 0 27 16,-4 0 0-16,1 0-1 15,-8 0 31-15,1 0-8 16,0 7 9-16,-4 11 1 16,0 6 26-16,-3 11 9 15,3-2-7-15,-3-1 11 16,0 5-7-16,0-6-33 16,-5-6 0-16,-2-4-1 0,0-12-12 15,-4-2-25-15,-4-7-28 16,2 0 50-16,-4-2 4 15,2-24 12-15,0-1 0 16,-1-7 20-16,-2 3-11 16,1 6 38-16,-1 4 39 15,-3 7 37-15,3 12 36 16,-3 2-87-16,3 0-45 16,5 20 28-16,2 9-10 15,1-1-15-15,5 6-29 16,2-3 5-16,3-7-6 15,3-1-7-15,0-11-1 16,-4-12-6-16,-2 0-6 16,-8 0 20-16,-2-35 8 15,-5-4-1-15,-3-8 18 0,0-8-23 16,0 4 8-16,0 2-10 16,0 7-135-16,17 9-185 15,-1 18-370-15</inkml:trace>
  <inkml:trace contextRef="#ctx0" brushRef="#br0" timeOffset="23119">7764 3496 1482 0,'0'0'567'0,"0"0"-466"15,0 0-19-15,0 0 118 16,0 0-35-16,0 0-119 0,0 0-31 15,-11 162-15 1,11-142 6-16,0-1-13 0,0-6 1 16,0-4-34-16,0-9 22 15,0 0-2-15,0-15 5 16,0-27 15-16,14-4 0 16,10-3-9-16,4-6 9 15,-1 4 0-15,5 11 61 16,-8 12 22-16,0 14 44 15,-3 14 21-15,-4 0-43 16,4 36 40-16,-2 10-47 16,2 14-43-16,0-1 2 15,3-4-30-15,1-5-12 0,3-22-15 16,5-15-2 0,41-20-61-16,-9-36-146 0,-7-4-713 15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5:06.8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235 0 2099 0,'0'0'365'0,"0"0"-141"0,0 0 49 16,0 0-100-1,0 0-53-15,-18 181-21 0,1-73 4 16,2 10-59-16,6 6-17 16,2-5 18-16,7-13-27 15,0-20-13-15,7-24-5 16,17-19-15-16,6-20-9 16,5-23-86-16,0-4-48 15,5-64-139-15,-11 0-605 16,-13 3-1073-16</inkml:trace>
  <inkml:trace contextRef="#ctx0" brushRef="#br0" timeOffset="158">0 464 380 0,'0'0'2297'15,"0"0"-1984"-15,0 0-144 16,0 0-29-16,0 0-75 15,268-50-65-15,-154 32-160 16,-16 1-966-16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5:08.0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0 298 1859 0,'0'0'546'0,"0"0"-455"16,0 0-75-16,0 0 146 15,0 0-32-15,244-22-44 16,-148 22-42-16,15 0-31 16,3 0-7-16,2 0-6 0,-8 0-13 15,-16 2-23-15,-18-2-54 16,-23 0 19-16,-24 0 35 15,-19 0 36-15,-8 0 19 16,-11 0 50-16,-30-9 9 16,-11-15 49-16,-10-7-39 15,-4-7-3-15,-2 1 11 16,8-1-20-16,9 3-16 16,13 8-1-16,14 9 1 15,11 2 6-15,10 11-66 16,3 5 0-16,13 0-19 15,35 0-6-15,25 18 25 16,9 14 0-16,4 1 0 0,-6 7-6 16,-17 4-9-1,-15-3-18-15,-24 2 24 0,-15-3-15 16,-9-3 13-16,-6 4-7 16,-36-7 18-16,-15 0 0 15,-9-3-15-15,-11-2-7 16,2-11-48-16,9-3-70 15,7-9-126-15,21-6-384 16,17 0-1301-16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5:11.0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1437 0,'0'0'263'0,"0"0"-148"15,0 0 11-15,0 0 35 0,0 0-23 16,0 0 20-1,0 146-5-15,0-44-20 0,0 46-41 16,0-9 19-16,0 11-25 16,0-10-39-16,0-29 3 15,0 1-50-15,0-18 12 16,0 15-12-16,0-26-212 16,0-19-453-16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5:12.9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24 384 1627 0,'0'0'298'0,"0"0"-115"16,0 0-8-16,0 0 53 15,0 0 27-15,0 0-151 16,-24-73-61-16,24 91-37 16,12 28-5-16,12 14 52 15,6 10-53-15,5 3 0 16,-1-5 13-16,-2-8-13 16,1-15-5-16,-1-8 4 0,-4-15 0 15,-1-13-8-15,2-9-46 16,-2 0 16-16,0-31 39 15,-3-15 1-15,0-14 0 16,-6-1-1-16,-4 2 6 16,-4 9 34-16,-7 12-16 15,-3 14 28-15,3 13 23 16,-3 11-57-16,5 0-18 16,4 14-23-16,6 27 23 15,6 8 12-15,3 10-12 16,0 3-15-16,0-2 9 15,0-14-25-15,0-12-8 16,-7-15-12-16,-4-13 51 0,-2-6 3 16,-1-19-3-16,4-28 0 15,-4-10 24-15,1-16-9 16,-4 2-15-16,-7 3-38 16,0 4-233-16,0 18-326 15,0 19-261-15</inkml:trace>
  <inkml:trace contextRef="#ctx0" brushRef="#br0" timeOffset="159">1015 540 1333 0,'0'0'246'0,"0"0"-67"15,0 0-74-15,0 0 11 16,0 0-25-16,21 195-91 0,-18-147-117 15,-3-15-399-15</inkml:trace>
  <inkml:trace contextRef="#ctx0" brushRef="#br0" timeOffset="315">908 136 1914 0,'0'0'387'15,"0"0"-225"-15,0 0-49 16,0 0-113-16,0 0-48 16,0 0-531-16,0 0-454 0</inkml:trace>
  <inkml:trace contextRef="#ctx0" brushRef="#br0" timeOffset="1178">1329 596 1741 0,'0'0'316'0,"0"0"-316"16,0 0 16-16,0 0 3 16,0 0-19-16,179-122 0 15,-134 76 0-15,-1-4 2 0,-8 1-1 16,-12-5 15-1,-10 0 41-15,-14 0 107 0,0 5-6 16,-8 8 25-16,-22 7-19 16,-1 9-40-16,-1 13 10 15,-1 8-32-15,-3 4-52 16,6 20-29-16,-2 26-21 16,5 22-12-16,9 12 4 15,9 11-1-15,9 3 8 16,0-4 0-16,0-3-19 15,9-10-1-15,6-13-61 16,-6-9 3-16,2-19 20 16,-4-14 1-16,-1-13-24 0,-1-9 36 15,1 0 46 1,1-22 46-16,4-14-45 0,2-14 7 16,4-1 15-16,7-1-17 15,4 4-5-15,4 9 3 16,6 10-2-16,2 11-4 15,2 9-7-15,-1 9-9 16,-2 0 17-16,-1 16 1 16,-11 11 2-16,-6 5 8 15,-14-3 17-15,-7-2 22 16,0-6-22-16,-18-9 21 16,-12-5-14-16,-12-7-25 15,-3 0 21-15,0 0-13 16,1-9-7-16,5-7 29 0,12 1-16 15,9 2 20-15,9 7-18 16,9 3-25-16,0 3-9 16,0 0-41-16,9 3 31 15,23 25 7-15,5 5-6 16,5 8 17-16,-1 2-14 16,1-2-20-16,0-1-8 15,-4-9-39-15,2-6-24 16,2-9-35-16,-1-13-24 15,4-3-25-15,0-3 47 16,0-29 100-16,-10-1 24 16,-5-4 19-16,-9-1 39 15,-7 5 78-15,-7 1 43 16,-1 13 80-16,-6 6-16 0,0 11-58 16,0 2-55-16,0 0-57 15,0 6-12-15,0 19-10 16,0 5-31-16,0 5-1 15,0-1-4-15,0 7-134 16,3-9-323-16,2-12-343 0</inkml:trace>
  <inkml:trace contextRef="#ctx0" brushRef="#br0" timeOffset="1321">2199 329 2018 0,'0'0'1050'0,"0"0"-963"0,0 0-87 16,0 0-220-1,0 0-1307-15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5:26.0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 0 1724 0,'0'0'397'0,"0"0"-203"16,0 0-94-1,0 0 58-15,0 0 49 0,0 0-95 16,-33 18-37-16,33-18-21 16,6 0-23-16,25 0 29 15,17 0-36-15,11 0-12 16,10 0 36-16,8 0-38 15,-2 0-4-15,-3 0-6 16,-7 0-16-16,-5 0-67 16,-9 0-181-16,-13 0-306 15,-14 0-217-15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5:34.0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1060 474 1455 0,'0'0'249'0,"0"0"-205"16,0 0 40-16,0 0 121 16,0 232-52-16,0-138-45 15,0 5-11-15,0-3-65 0,9-2 37 16,-2-14-55-1,1-15-13-15,-2-14 48 0,1-22-48 16,-4-10-2-16,5-15 2 16,-5-4-1-16,3 0 48 15,-2-28-48-15,4-19 0 16,-2-15-12-16,0-15 13 16,6-13-1-16,-9-9 7 15,3-5-5-15,-3-2 39 16,5 4-40-16,2 12 0 15,4 13 99-15,4 21-34 16,1 15-23-16,7 20-26 16,1 8-17-16,11 13 36 15,7 0-36-15,3 0 0 16,3 22 15-16,1 9-15 0,-8 9-1 16,-11 10 1-16,-16 3 0 15,-17-1-10-15,0 5 7 16,-14-4 3-16,-25-11-12 15,-2-7 13-15,4-11-1 16,-2-12 0-16,9-7 7 16,6-5 32-16,6 0-31 15,4 0 7-15,11-17 30 16,3 8-45-16,0 0-1 16,0 9-20-16,21 0 9 15,17 3-12-15,7 24 24 16,6 12-25-16,-3 8 23 15,-3 8-48-15,-3 2 30 0,-12 1 14 16,-9 1 6-16,-16-8-7 16,-5 0-20-16,-12-7 21 15,-32-6 5-15,-11-14 2 16,-11-9 5-16,-4-8 12 16,1-7 5-16,8 0 39 15,5-9-38-15,15-13-18 16,14-2 21-16,15-5-27 15,17-11-167-15,29 3-420 16,11 1-224-16</inkml:trace>
  <inkml:trace contextRef="#ctx0" brushRef="#br0" timeOffset="1009">1946 1119 1520 0,'0'0'197'0,"0"0"-120"15,0 0 14-15,0 0-21 16,186-48-32-16,-132 12 35 16,-1-4-10-16,-14-1-63 15,-15 1 0-15,-21 3 82 16,-3 0 21-16,-3 6 44 0,-33 4-31 15,-5 7 12 1,-10 11 12-16,-9 9-89 0,3 0-6 16,-2 30 9-16,7 17-27 15,14 13-3-15,14 4-9 16,13 11-14-16,11 0 9 16,0-4-10-16,21-5-13 15,20-13 12-15,7-20-34 16,15-11-44-16,9-18-21 15,11-4 19-15,0-7 21 16,0-30-90-16,-4-13 25 16,-7-12 54-16,-2-10-55 15,-9-5 39-15,5-10 61 16,-7-6 26-16,3-10 6 16,-4 4-6-16,-5 0 28 0,-5 8 59 15,-7 8 33 1,-10 12-21-16,-14 5-19 0,-10 13 23 15,-7 13 19-15,0 11-34 16,-4 11 0-16,-23 12-1 16,-8 6-51-16,-7 0-14 15,-2 9-11-15,-4 29-11 16,-4 12 15-16,4 14-15 16,4 11-1-16,5 12 0 15,12 6-4-15,9 8-1 16,4 6 6-16,8-1 0 15,6-1 0-15,0-12-15 0,0-8-19 16,17-20-15 0,14-23-13-16,10-13 25 0,7-17 12 15,8-12 7-15,7 0-15 16,-3-28-31-16,6-15 7 16,3-9 51-16,-4-12-49 15,6-6 40-15,1-8-15 16,0-8 21-16,8-5-1 15,-5-2-6-15,0 6 16 16,-12 2 2-16,-10 8 4 16,-20 9 16-16,-9 6 23 15,-13 7 16-15,-4 4 31 16,-7 4-27-16,0 4 15 16,-3 9 12-16,-18 6-37 15,-6 10 24-15,-5 7-25 0,-2 11-15 16,-8 7-6-16,-6 41-24 15,-8 22 0-15,2 19 2 16,1 21-2-16,8 8 16 16,12 12-25-16,1 11 0 15,16-2 8-15,1-2-7 16,15-13-1-16,0-16 0 16,0-24 1-16,27-25-18 15,15-21 8-15,9-26 9 16,12-12-11-16,-1-3-15 15,4-35-41-15,-7-8-73 16,-5-25-206-16,-15 9-416 16,-15 9-1125-16</inkml:trace>
  <inkml:trace contextRef="#ctx0" brushRef="#br0" timeOffset="1269">4382 938 1802 0,'0'0'366'16,"0"0"-274"-16,0 0 20 0,0 0 71 15,0 0-83-15,0 0-30 16,224 0-70-16,-145 0-226 16,-14 0-526-16</inkml:trace>
  <inkml:trace contextRef="#ctx0" brushRef="#br0" timeOffset="2003">1356 2250 1324 0,'0'0'236'0,"0"0"-115"16,0 0 24-16,0 0 96 15,0 0-17-15,0 0-81 16,0 0 14-16,3-134-60 16,-13 120-7-16,-14 10-52 15,-1 4-20-15,-6 0 23 0,4 4-41 16,0 26-9 0,9 4-3-16,7 12 12 0,11 3-37 15,0 8-24-15,35-5-33 16,13 2 45-16,15-9-63 15,-1 0-10-15,4-9 20 16,-9-3 8-16,-9-11 29 16,-19 1 44-16,-16-4-5 15,-13-4 26-15,-3-3 0 16,-36-3 24-16,-15-9 54 16,-8 0-6-16,-7 0 6 15,3-5-32-15,15-17-35 0,13-3-11 16,17-5-68-1,21-23-230-15,21 6-320 0,17 4-754 0</inkml:trace>
  <inkml:trace contextRef="#ctx0" brushRef="#br0" timeOffset="2439">1974 2212 1113 0,'0'0'257'15,"0"0"-63"-15,0 0-21 16,0 0 7-16,113-199 12 16,-113 153 28-16,0 8-30 0,0 8-62 15,-21 5-12 1,-6 12-10-16,-5 13-46 0,-1 0-6 16,-3 15-23-1,3 29-31-15,4 16 12 0,5 11-12 16,14 6 0-16,4 7-6 15,6-3 5-15,0-4-11 16,0-8-35-16,3-13-27 16,7-14 20-16,1-16-48 15,-1-13 26-15,1-13 9 16,10 0 23-16,-2-26 38 16,13-10-9-16,-2-9 15 15,2 2-1-15,2 6-1 16,-2 6-4-16,1 13 6 15,-1 12-18-15,-1 6 11 0,-4 0 14 16,2 27 20-16,-5 8 1 16,-8 2-28-16,1-1 0 15,1-1-1-15,3-4-25 16,9-12-282-16,-6-7-84 16,0-9-933-16</inkml:trace>
  <inkml:trace contextRef="#ctx0" brushRef="#br0" timeOffset="3182">2750 2309 1525 0,'0'0'318'16,"0"0"-112"0,0 0 46-16,0 0 18 0,0 0-91 15,0 0-67-15,0 0-46 16,-167 25-51-16,143 14 19 15,12 8-33-15,12 0 0 16,0-7-2-16,24-6-53 16,12-9-124-16,14-13 4 15,-2-12-87-15,0 0 89 16,-10-18 80-16,-10-7 75 16,-19 0 17-16,-9 1 64 15,0 7 67-15,0 6 39 16,0 1-32-16,-9 8-17 15,9 2-71-15,0 0-50 16,0 0 0-16,9 18-15 0,17-3-54 16,7 1-35-1,3-7-89-15,0-6 83 0,-4-3 14 16,-4 0 96-16,-8 0-1 16,-10 0 2-16,-2 0 129 15,-5-3 54-15,-3 3-51 16,0 0 40-16,0 0-76 15,3 15-77-15,1 29 75 16,2 21-21-16,2 22-19 16,-5 15 0-16,0 19-43 15,4 7 63-15,-2-1-75 16,1-2 8-16,4-20-14 16,-6-24 19-16,0-22-23 0,-1-28 10 15,-3-22-9 1,0-9-6-16,0-28 15 0,0-31-35 15,0-22 20-15,0-15 14 16,-11-16 0-16,4-6 1 16,1-6 0-16,-2-3 8 15,1-1-8-15,7 8 0 16,0 11-21-16,0 22 10 16,7 25-7-16,22 28 5 15,7 21 13-15,14 13-15 16,1 0 15-16,0 22-3 15,-6 12-12-15,-9 7 15 16,-19 5 0-16,-10-2 0 0,-7 1 0 16,-12-4-11-1,-21-6 4-15,-9-10-113 0,-12-12-81 16,9-11-325-16,6-2-190 0</inkml:trace>
  <inkml:trace contextRef="#ctx0" brushRef="#br0" timeOffset="3487">3691 2424 1213 0,'0'0'171'0,"0"0"-37"15,0 0 63-15,193-22-57 0,-137-7 9 16,-11-4-23-16,-18 2-34 15,-17-4 22-15,-10 4 21 16,0 0-61-16,-27 3 30 16,-12 10-19-16,-5 6 36 15,-1 12 2-15,3 0-49 16,5 0-23-16,5 30-16 16,16 9-17-16,16-1 21 15,0 10-39-15,16-2-32 16,34-3-50-16,46 7-207 15,-13-10-253-15,-1-9-258 0</inkml:trace>
  <inkml:trace contextRef="#ctx0" brushRef="#br0" timeOffset="3866">4782 2358 1160 0,'0'0'971'16,"0"0"-708"-16,0 0-1 15,0 0 18-15,-214-113-79 16,151 111-32-16,9 2-106 16,12 9-41-16,10 23 1 15,20 11-23-15,12 8-1 16,0-3-19-16,20 2-31 16,25-7-25-16,6-8-119 15,9-17-75-15,-3-14-22 0,-1-4-32 16,-8-19 53-1,-6-28 131-15,-9-17 127 16,-4-18 13-16,-8-14 95 0,-11-9 102 16,-10-4 51-16,0 9-30 15,0 16-12-15,0 23 9 16,-4 29-30-16,-7 32 0 16,2 15-167-16,-1 58-5 15,-1 32 35-15,4 23-21 16,7 8-27-16,0 54-14 15,18-38-194-15,1-25-633 0</inkml:trace>
  <inkml:trace contextRef="#ctx0" brushRef="#br0" timeOffset="4486">0 3817 1989 0,'0'0'337'16,"0"0"-199"-16,0 0 21 15,0 0-51-15,0 0-77 16,293-50-31-16,-144 32-77 0,-15 0-672 15</inkml:trace>
  <inkml:trace contextRef="#ctx0" brushRef="#br0" timeOffset="6672">1852 3641 1726 0,'0'0'227'15,"0"0"-157"-15,0 0 0 16,0 0 119-16,0 0-72 15,0 0-74-15,-48-107 19 16,24 92-33-16,-14 0-7 16,-2 8-16-16,-13 5-5 15,-10 2 21-15,2 0-22 16,-4 24 0-16,-1 14 19 0,7 12-19 16,14 5 0-16,10 1-1 15,19 0 2-15,16-4-13 16,0-8 12-16,30-4-21 15,18-5 20-15,12-4-20 16,2-4 4-16,7 1 10 16,-3-1-11-16,-4 3 6 15,-8 2-3-15,-9-3 5 16,-14 3 1-16,-14-4 9 16,-14 3-2-16,-3-3-14 15,-3-4 16-15,-30 2 21 16,-15-6-21-16,-12-4 10 15,-8 0 27-15,2-6-2 0,0-4-15 16,10 1 2-16,19-7-21 16,13 0-2-16,16 0-42 15,8 0-209-15,36-17-277 16,5-1-767-16</inkml:trace>
  <inkml:trace contextRef="#ctx0" brushRef="#br0" timeOffset="7190">2060 4082 1545 0,'0'0'251'16,"0"0"-182"0,0 0-5-16,0 0 34 0,0 0 20 15,0 0-92-15,6 161-25 16,4-121 1-16,4-5-2 15,7-10-6-15,3-14-47 16,3-11-75-16,5 0 81 16,-1-18-8-16,1-19 3 15,-5-6 41-15,-6 2 11 16,-12 5 42-16,-1 6 40 16,-8 12 56-16,0 11 40 15,0 7 9-15,0 0-108 16,0 20-32-16,0 24-23 0,0 11 3 15,0 16-17 1,10 13-8-16,8 9 1 0,6 10-3 16,-4 3 0-1,1-4 0-15,-11-9 1 0,-7-12 3 16,-3-17-4-16,0-10 0 16,-27-15 20-16,-15-7-19 15,-6-13 31-15,-3-6 25 16,-5-13 1-16,2 0 27 15,1-13-29-15,8-24-22 16,8-14 16-16,8-10-49 16,17-11 1-16,12-5-2 15,0-4-36-15,38 3-18 16,16 1-100-16,54-25-109 16,-16 20-204-16,-5 14-401 0</inkml:trace>
  <inkml:trace contextRef="#ctx0" brushRef="#br0" timeOffset="7718">2788 4153 1629 0,'0'0'227'0,"0"0"-149"15,0 0 73-15,0 0 18 16,-8 167-46-16,8-114-83 15,0-6-38-15,0-4-2 0,0-13-14 16,0-4-61-16,0-17-29 16,0-9-15-16,8 0 78 15,-1-21 35-15,-1-20 6 16,5-11 1-16,2-4-1 16,1-1 16-16,4 5 14 15,-2 4-2-15,2 19 43 16,-4 10-37-16,4 13-21 15,-6 6 28-15,3 2 20 16,-1 32-22-16,-1 7-26 16,1 5-7-16,-4-2-12 15,-2-4-50-15,-2-8-29 16,-2-11 11-16,-4-12 18 16,0-9 50-16,0 0 5 15,0-5 2-15,0-26 20 0,0-4-20 16,0-5-1-16,0 3 51 15,3 3-36-15,11 6 9 16,4 5 2-16,1 12-25 16,2 7 18-16,4 4-19 15,-1 4 0-15,0 24 5 16,0 9-4-16,-3 0-1 16,0 3 0-16,0-7-13 15,3 0-128-15,-3-15-14 16,-5-5-650-16</inkml:trace>
  <inkml:trace contextRef="#ctx0" brushRef="#br0" timeOffset="8520">3478 4072 1551 0,'0'0'222'16,"0"0"-168"-16,0 0 21 16,0 0 17-16,0 0-44 15,0 0-13-15,72 205-35 16,-58-155-1-16,-1-7 1 16,-2-9-89-16,-4-13 80 15,-4-11-42-15,-3-10 40 16,0 0 10-16,0-19 2 0,0-17-1 15,0-8 19-15,-3-6 6 16,3 4 34-16,0-2-23 16,0 12-1-16,0 11 34 15,6 9-45-15,12 16-14 16,3 0-10-16,-1 23 0 16,1 20 2-16,-6 10-2 15,-6 3-24-15,-2-1 23 16,1-7-16-16,-5-12-67 15,-3-11 30-15,0-16 50 16,3-9 4-16,-3 0 12 0,3-21-10 16,4-19 15-1,1-8 4-15,1 2 1 0,2-1-12 16,2 7 20-16,2 10 12 16,2 11-41-16,-1 9 0 15,5 10 21-15,3 0-10 16,5 17 14-16,-2 14-2 15,8 8-23-15,-4 4 34 16,-1 1-35-16,2-4 0 16,-8 0-10-16,-3-2-6 15,0-11-79-15,-1-8-60 16,4-15 37-16,7-4 61 16,1-6 9-16,1-29-69 15,-2-5 17-15,4-3 26 16,-8-1 43-16,-6 4 31 0,-3 2 1 15,-15 8 124-15,-3 3 39 16,0 9-41-16,-3 9 72 16,-18 3-6-16,-6 6-66 15,0 0-2-15,-2 0-60 16,1 6 3-16,4 20-53 16,7 4-11-16,7 8 10 15,10-1-9-15,0 5-2 16,0 0-21-16,24-6-71 15,10-1-28-15,11-4-86 16,4-6-24-16,23-2-101 16,-9-12 98-16,-12-2-1159 0</inkml:trace>
  <inkml:trace contextRef="#ctx0" brushRef="#br0" timeOffset="8745">4905 3813 1595 0,'0'0'257'0,"0"0"-57"16,0-194-45-16,0 141 42 16,0 26 53-16,0 21-17 15,4 6-150-15,0 36-47 16,0 29-36-16,-1 25 6 16,0 12-3-16,0 7 5 15,0 3-1-15,-3-3-7 0,4-9-82 16,4-13-78-16,9-7-90 15,-1-28-54 1,-5-20-232-16</inkml:trace>
  <inkml:trace contextRef="#ctx0" brushRef="#br0" timeOffset="9142">4681 4007 1590 0,'0'0'264'0,"0"0"-176"16,0 0-17-16,0 0 132 16,0 0-84-16,0 0-76 15,0 0-14-15,221 99-28 16,-155-81-1-16,-4 2 0 0,-7 1-19 16,-11 6 19-16,-8 2-12 15,-12 6 10-15,-10-1-5 16,-11 5-8-16,-3-1-12 15,0 2 10-15,0-5-10 16,0-5 2-16,-14-11-67 16,4-6 19-16,-1-13 59 15,1 0 14-15,2-13 22 16,5-27 22-16,3-9 3 16,0-8 41-16,0-5-25 15,24 0-27-15,0 13 14 16,5 8-36-16,-2 13 5 15,4 13-19-15,4 11-29 0,7 4-78 16,23 0-131-16,-10 7-15 16,-7 8-826-16</inkml:trace>
  <inkml:trace contextRef="#ctx0" brushRef="#br0" timeOffset="9325">5669 4221 1315 0,'0'0'264'0,"0"0"-163"15,0 0-12-15,0 0-6 0,0 0-44 16,0 183-39 0,0-158-32-16,0-6-260 0,0-13-1142 15</inkml:trace>
  <inkml:trace contextRef="#ctx0" brushRef="#br0" timeOffset="9458">5786 3939 1416 0,'0'0'0'0,"0"0"-485"0</inkml:trace>
  <inkml:trace contextRef="#ctx0" brushRef="#br0" timeOffset="9692">6221 4188 1528 0,'0'0'718'0,"0"0"-566"15,0 0-27-15,0 0 56 16,-187 68 22-16,156-28-125 16,10 7-43-16,10-1-25 15,11 3-4-15,0-3-12 16,18-8-40-16,51-8-149 16,-7-10-143-16,1-14-419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6:51.8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 73 1023 0,'0'0'271'0,"0"0"-97"15,0 0 69-15,0 0-118 16,-11 0-54-16,11 0-13 0,0 0 12 16,-4 0 29-16,4 0-62 15,0 0-18-15,0 0 19 16,0 0-27-16,0 0 5 16,0 0-4-16,0 0-11 15,0 0 29-15,0 0-1 16,0 0 1-16,7 0 15 15,7 0-31-15,7 0-12 16,0 0 5-16,3-5-5 16,3-4 5-16,0 2-7 15,2 1 0-15,-2-3 9 16,-3 2-8-16,3 1 0 16,-3 2-1-16,-3 2 0 15,0-1 13-15,0-1-13 16,0 2 0-16,-4 2 5 0,7 0-5 15,0 0 0-15,7 0-1 16,1 0 7-16,-2 0 7 16,2 0-13-16,-5 0 0 15,-3 0 1-15,-3 0 0 16,-3 0 0-16,-1 0-1 16,3 0 0-16,-3 0 14 15,4 0-14-15,3 0 0 16,-3 0 5-16,0 0-5 15,-1 2 1-15,1 2-2 16,-3 1 7-16,-1 2 1 16,-1-1-7-16,2 0 0 0,-4 1 18 15,-1 2-4-15,5 0 3 16,-1 0-8-16,1 0-7 16,3 4 44-16,0-3-4 15,3-1-33-15,3 0 16 16,-3 0-24-16,3 0 9 15,0 0-4-15,2 2 3 16,-5-5 9-16,-3 0-18 16,-4-3 0-16,-7 0 4 15,-4 0-4-15,6 0 0 16,-6 1-6-16,0-2 17 16,2-2-13-16,2 5 2 15,1-3 0-15,-1 5 4 0,4-3-4 16,4 3 0-1,-2-5 28-15,-2 6-28 0,-4-2 17 16,-2-3-17-16,-2 0 0 16,1 0 6-16,-4-3-6 15,2 0-1-15,-2 0 1 16,3 0 0-16,1 0 37 16,1 0-37-16,1 0 1 15,3 0 5-15,-6 0-6 16,0 0 0-16,2 0 0 15,-8 0 0-15,4 0 6 16,-4 0-6-16,0-6 0 0,0-3-8 16,0-3-10-16,-4 0-1 15,-10-1 17-15,0-3 2 16,-2 0-10-16,-2 0 10 16,-3 3 0-16,0-7 16 15,1 4-16-15,-1 1 21 16,3-1 24-16,5 1-2 15,2 6 38-15,1-4-39 16,7 7-2-16,-5-1 25 16,8 5-29-16,0-3-8 15,0 5-14-15,0 0-4 16,0 0-10-16,0 0 0 16,0 0 0-16,18 14 3 15,3-2-3-15,3 8-1 16,0-2 0-16,3 0 1 0,-3 4 3 15,-3-1-3-15,0 0 0 16,-4 2 2-16,-2-5-2 16,-6-4-6-16,-1-5 4 15,-8-5 4-15,0 4 4 16,0-5-6-16,-5 3 0 16,-22 0-8-16,-6 4 8 15,-9-4-33-15,0 1-66 16,1-2-119-16,5 1-152 15,16-6-563-15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7:41.3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7752 616 1894 0,'0'0'532'16,"0"0"-449"-16,0 0 53 15,0 0 100-15,0 0-48 16,0 0-85-16,0 0-59 15,-135 45 2-15,111 19-46 16,10 6-10-16,14 3 10 16,0-4-27-16,11-8-12 15,23-12-47-15,11-14-17 16,3-24-2-16,4-11-18 0,-10 0-10 16,-8-37 21-16,-14-12 71 15,-13-12 41-15,-7-5 8 16,0-1 47-16,-16 6 49 15,-13 15-39-15,5 7 31 16,6 21 4-16,9 18-58 16,9 0-42-16,0 18-11 15,9 21-38-15,27 2-48 16,12-5-46-16,4-10-24 16,0-11 13-16,-1-15 27 15,-10 0 16-15,-2-20 58 16,-12-16 53-16,-9-10 78 15,-9-4 58-15,-9-3 34 0,0 0 28 16,0 9-30-16,-9 10 7 16,-9 13-31-16,-3 14-47 15,4 7 20-15,1 28-99 16,1 38-18-16,4 29 27 16,5 49-27-16,6 52 0 15,14 36 0-15,28-13 1 16,-2-46 8-16,-2-55-9 15,-3-36 0-15,-4 9 13 16,4-1-13-16,-8-6 0 16,-9-28 0-16,-18-22 1 15,0-22 29-15,-29-12-29 0,-16 0 5 16,-9-40 19-16,-6-18-19 16,12-14 9-16,15-12-9 15,18-3-4-15,15-3 1 16,10 4-3-16,40 1-80 15,49-20-93-15,-9 21-535 16,-10 16-1643-16</inkml:trace>
  <inkml:trace contextRef="#ctx0" brushRef="#br0" timeOffset="-3807">0 830 1655 0,'0'0'310'0,"0"0"-218"15,0 0-68-15,0 0 134 16,0 0-47-16,0 0-51 16,27 16 22-16,8-16-36 15,13 0 46-15,7 0-65 16,10-13-15-16,12-20 37 0,1-15-49 16,2-11 8-1,-8-12-8-15,-6-3 9 0,-21-7-9 16,-18-3 0-16,-16 2 0 15,-11 9 52-15,0 7 0 16,-24 17 63-16,-14 14-12 16,-1 17-40-16,-5 18 39 15,-4 0-72-15,-4 34-22 16,4 34 38-16,7 31-45 16,2 20-1-16,9 14 0 15,9 8 0-15,7-4 9 16,11-11-9-16,3-17-1 15,0-22-22-15,0-20 23 16,0-19-18-16,0-21 0 16,0-11 5-16,0-13-5 0,3-3 18 15,0-3 0 1,8-31-8-16,7-13 8 0,6-12-1 16,6-6 1-16,9 4-1 15,5 4-23-15,4 13 16 16,4 11-46-16,0 10 47 15,-4 14-34-15,-9 9 16 16,-12 0-6-16,-14 20-19 16,-13 10 40-16,0 9-5 15,-13-3 15-15,-25-6 13 16,-4-6-12-16,0-7 18 16,6-11 20-16,4-6-25 15,8 0 48-15,6 0-62 0,12-3 11 16,2-3 23-16,4 0-34 15,0 3-9-15,0 3 8 16,0 0-22-16,10 0 13 16,19 0-4-16,4 15 14 15,6 3-19-15,2 4 19 16,1-7-60-16,30-12-106 16,-10-3-220-16,-7 0-369 0</inkml:trace>
  <inkml:trace contextRef="#ctx0" brushRef="#br0" timeOffset="-3619">1346 758 2227 0,'0'0'375'0,"0"0"-288"15,0 0 27-15,0 0 67 16,0 0-121-16,0 0-34 15,0 0-26-15,209 19-152 16,-143-3-313-16,-10 0-267 0</inkml:trace>
  <inkml:trace contextRef="#ctx0" brushRef="#br0" timeOffset="-3439">1390 1056 1322 0,'0'0'1057'0,"0"0"-899"16,0 0-63-16,0 0-38 15,0 0-17-15,0 0-40 16,213 0-97-16,-106 0-424 16,-9 0-1205-16</inkml:trace>
  <inkml:trace contextRef="#ctx0" brushRef="#br0" timeOffset="-2689">2863 590 2268 0,'0'0'265'15,"0"0"-92"-15,0 0 27 16,0 0-27-16,0 0-23 16,-200-33-97-16,158 64-17 15,8 15-23-15,7 10-7 16,10 10 3-16,13-2-9 16,4 2-72-16,10-11 23 15,28-11-82-15,7-20-24 16,6-15-33-16,1-9-13 15,-3-20 59-15,-1-32-6 0,-6-14 67 16,-8-14 71-16,-10-14 10 16,-4-12 56-16,-5-8 49 15,-1-7 13-15,-4 6 15 16,-4 16-19-16,2 24 36 16,-5 28 5-16,-3 21-46 15,0 23-20-15,0 3-47 16,0 35-29-16,0 37-4 15,0 27-1-15,-3 22-7 16,-8 16 10-16,5 5-11 16,6-8-8-16,0-10-5 15,0-22-25-15,24-23 37 16,14-28-24-16,2-22 5 0,10-19 8 16,4-10-19-16,5-7-2 15,4-28 18-15,2-7-43 16,1-4 40-16,-9-2-14 15,-1 1 23-15,-8 1-3 16,-9 2-3-16,-15 1 15 16,-8-5 9-16,-5 6-8 15,-11 3 46-15,0-3 3 16,0 8 10-16,-21 6 35 16,-9 6-58-16,-9 13-2 15,-2 9 16-15,-4 0-26 16,0 31 21-16,4 19-38 15,10 14-7-15,7 12 7 0,16-1-8 16,8-2-13-16,0-9 11 16,39-16-37-16,15-10-10 15,20-16-87-15,12-16-143 16,55-15-185-16,-16-26-204 16,-20-5-1011-16</inkml:trace>
  <inkml:trace contextRef="#ctx0" brushRef="#br0" timeOffset="-1622">4298 634 1943 0,'0'0'353'0,"0"0"-83"16,0 0-3-16,0 0-11 16,0 0-93-16,-203-46-78 15,165 61-20-15,4 27-25 16,5 9-34-16,16 9-12 15,13 2 3-15,0-3-46 16,21-7-35-16,27-15-49 16,15-18-69-16,2-19-31 15,4 0 9-15,-11-37 74 16,-10-7 39-16,-13-1 101 16,-18-1 10-16,-10 7 127 15,-7 5 69-15,0 10 37 16,0 8-27-16,0 9-7 15,-7 7-92-15,1 0-45 16,-2 29-27-16,5 26-29 0,3 23 7 16,0 22-13-16,0 14 1 15,27 7 24-15,5-1-25 16,-2-1 0-16,-9-10 9 16,-11-13-9-16,-10-15 6 15,0-12-6-15,-31-17 0 16,-20-13 7-16,-11-12-7 15,-7-16-21-15,-3-11 14 16,2 0-10-16,12-11 17 16,13-27-1-16,13-8-24 15,26-14 25-15,6-4-62 16,11-5-15-16,40-6-21 16,12 1-23-16,15-4-3 0,8 4-14 15,4-8-14-15,8 4 48 16,-9-4-9-16,-4 0 16 15,-8 2 76-15,-15 6 21 16,-14 8 3-16,-9 11 80 16,-12 8 13-16,-9 9 60 15,-9 10-56-15,-6 10 29 16,1 5-13-16,-4 8-37 16,0 1-14-16,0 4-22 15,0 0-19-15,0 0 24 16,0 0-48-16,0 0 0 15,0 0 26-15,0 0-26 0,0 0-12 16,0 0 12-16,0 0 0 16,0 0-3-16,4 0 3 15,-4 0-3-15,0 0 3 16,0-2 2-16,0 2-2 16,0 0 0-16,0 0 2 15,0 0 11-15,0 0-13 16,0 0 0-16,0 0-6 15,0 0 6-15,0 0 0 16,0 0-1-16,0 0 1 16,0 0-13-16,0 6 5 15,4 21 8-15,-1 9-12 16,0 6 20-16,-3 6-9 0,0 6 1 16,0-7 0-1,0-4-9-15,0-12 9 0,0-7 0 16,0-14-7-16,0-2 7 15,0-8-5-15,0 0 5 16,0-8 17-16,0-20 10 16,0-11-27-16,0-12 0 15,-3-7 1-15,3-2-1 16,0 3 0-16,3 0 2 16,18 4-2-16,3 13 41 15,3 5-41-15,5 10-3 16,2 14-11-16,10 7 14 15,4 4-45-15,26 0-135 16,-16 15-346-16,-9 4-170 0</inkml:trace>
  <inkml:trace contextRef="#ctx0" brushRef="#br0" timeOffset="-970">5406 678 1950 0,'0'0'334'15,"0"0"-282"-15,0 0-23 16,0 0 31-16,0 0 10 16,0 0-15-16,0 0-55 15,176 78 1-15,-114-69 12 0,7-3-11 16,-3-6 4-16,-1 0-6 15,-17 0 0-15,-9-19 4 16,-19-6-4-16,-13-6 0 16,-7-4 15-16,0-4 9 15,-3 1 55-15,-26 2 42 16,-2 3-30-16,-7 13 21 16,1 4-40-16,-4 13-35 15,-4 3 41-15,6 3-30 16,6 33-24-16,4 15-24 15,11 11 9-15,12 3-24 16,6 7-1-16,0-7-38 0,14-3 54 16,20-13-80-1,11-8-6-15,8-14-31 0,15-13-19 16,8-11 45-16,4-3-18 16,6-10 68-16,-11-27-84 15,-12-4 17-15,-12-8 77 16,-13-1 24-16,-11 2 7 15,-9 0 101-15,-12 1 37 16,-6 8 18-16,0 4 32 16,0 7-67-16,-24 4-12 15,-3 11-10-15,-3 6-36 16,-2 7 28-16,1 7-53 16,-1 33-37-16,8 12 43 15,4 15-44-15,10 3-8 16,7 5 7-16,3-4-2 0,0-5-6 15,24-10-27-15,17-14-36 16,7-10-6-16,15-16-75 16,30-16 23-16,-18-19-413 15,-13-13-369-15</inkml:trace>
  <inkml:trace contextRef="#ctx0" brushRef="#br0" timeOffset="683">2749 2522 1631 0,'0'0'267'0,"0"0"-75"16,0 0-48-16,0 0-8 15,0 0 59-15,-83-174-103 0,49 156-35 16,-7 12-17-16,2 6-23 16,-2 11 71-16,4 36-72 15,5 26-8-15,11 25 24 16,11 21-26-16,7 17-4 15,3 1 5-15,0-4-1 16,0-13 17-16,3-17-23 16,4-19 0-16,-7-16-29 15,0-18 26-15,0-18-109 16,-18-32-119-16,-9 0-309 16,3-9-573-16</inkml:trace>
  <inkml:trace contextRef="#ctx0" brushRef="#br0" timeOffset="865">2184 2817 841 0,'0'0'1079'0,"0"0"-955"16,0 0-3-16,0 0 105 16,219 50-18-16,-145-33-78 15,4-13-53-15,6 1-77 16,-1-5-32-16,19-5-164 15,-15-16-192-15,-17-8-366 0</inkml:trace>
  <inkml:trace contextRef="#ctx0" brushRef="#br0" timeOffset="1148">3098 2526 1696 0,'0'0'316'15,"0"0"-256"-15,0 0 31 16,0 0 103-16,0 0-71 15,0 0-33-15,0 207-70 16,0-147-19-16,0-2 20 16,0-12-21-16,0-8-24 15,0-16-4-15,0-18 28 16,0-4 12-16,0-16 28 16,0-35-27-16,0-14 41 15,0-8-14-15,10-9 35 0,14 9 4 16,4 7-33-1,0 10 17-15,-1 15-46 0,0 17-11 16,8 13-12-16,16 11-184 16,-3 7-277-16,-6 15-318 0</inkml:trace>
  <inkml:trace contextRef="#ctx0" brushRef="#br0" timeOffset="1815">3528 2683 2045 0,'0'0'307'16,"0"0"-257"-16,0 0-34 16,0 0-15-16,0 0 36 15,0 0-10-15,0 0-27 16,221 41 12-16,-144-38-12 15,2-3-1-15,1 0-11 16,-12-9-25-16,-8-13-6 16,-24-2 17-16,-18-5 23 15,-18-1 3-15,0-5 6 16,-27-3 27-16,-21 2 52 16,-5 1-19-16,-5 4 0 15,-1 7 4-15,0 8 3 16,5 9 20-16,6 7-8 0,6 0-55 15,10 23 43-15,11 18-73 16,11 8 3-16,10 13-4 16,0 3 2-16,4 3-1 15,23-7 0-15,8-1-12 16,7-10 11-16,9-9-49 16,5-11-5-16,5-10 11 15,4-15-35-15,6-5 29 16,-6 0-18-16,-1-16 10 15,-4-12 57-15,-9-6-54 16,-6-5 34-16,-10-2 21 16,-11-7 2-16,-7 2 32 15,-10 4 39-15,-7 1-7 16,0 6 71-16,0 5-58 16,-18 8-13-16,-9 6 24 0,-3 10-29 15,-9 6 4-15,-2 0-28 16,-1 27-20-16,8 14 23 15,2 12-40-15,16 3 0 16,12 5 10-16,4 3-10 16,14-9-7-16,24-5-41 15,20-9-34-15,12-20-8 16,15-11-149-16,46-10-27 16,-20-26-292-16,-17-4-921 0</inkml:trace>
  <inkml:trace contextRef="#ctx0" brushRef="#br0" timeOffset="2988">4958 2610 2067 0,'0'0'329'15,"0"0"-185"-15,0 0 68 16,0 0 42-16,0 0-124 15,-194 59-91-15,176-23 10 16,15 10-49-16,3 1 0 16,0 0-36-16,31-7-57 15,10-12 2-15,9-9-109 16,1-19-12-16,0 0 15 0,-3-17-13 16,-6-22 41-16,-10-13 60 15,-8-16 84-15,-3-7 25 16,-9-16 2-16,0-8 37 15,-6-7 87-15,0-8-8 16,-6 2 4-16,5 18 73 16,-5 23-38-16,0 29 60 15,0 28-63-15,0 14-81 16,0 35-1-16,0 35-47 16,0 27 23-16,0 18-21 15,0 10-27-15,0 1 18 16,3-1-18-16,7-9-41 15,8-18 25-15,9-21-118 0,11-27-32 16,7-31-43-16,3-19 59 16,3-19-144-16,-6-31 206 15,-6-12 21-15,-12-5 45 16,-10-2 22-16,-2 10 43 16,-12 9 34-16,-3 16 32 15,0 19 91-15,0 15-49 16,0 3-68-16,-14 33 20 15,4 18-60-15,4 5-5 16,6 6-38-16,3-3 12 16,38-5-26-16,14-11 5 15,10-22-92-15,1-21 78 16,-4-3-20-16,-14-21-2 0,-12-27 23 16,-17-3 22-1,-11-9 12-15,-8-2-12 0,0-2 0 16,-24 5 24-16,-8 11-9 15,1 14 3-15,4 12 19 16,10 20-36-16,5 2 14 16,12 0-15-16,0 13-14 15,8 7 2-15,23-1-17 16,4 0-4-16,7-4 3 16,-2 0-12-16,-2 2 30 15,4 4-23-15,-7 8-4 16,-8-2 18-16,-6 5-53 0,-4 0 16 15,-7 0-21 1,-4-7 20-16,2-7 31 0,-4-5 3 16,5-13 25-1,2 0-13-15,2-18 13 0,8-17 0 16,8-7 18-16,4-6-9 16,6-1 29-16,9 3-20 15,0 5 28-15,-3 13 15 16,-7 17 8-16,-7 11 7 15,-7 0 15-15,-4 39-2 16,1 11 19-16,-3 9-69 16,-9 2 1-16,3-1-15 15,-6-7-17-15,2-15-16 16,-8-16 7-16,0-11-2 16,0-11 3-16,0 0 13 0,0-11-12 15,0-19 20-15,0-10-21 16,0-10 10-16,10-3 2 15,14-2-12-15,11 5 23 16,6 9-4-16,4 14 9 16,0 14 34-16,-5 13-34 15,-5 0 32-15,-11 34 8 16,-6 17-6-16,-9 0 13 16,-4 7-24-16,2-10-34 15,5-13 7-15,9-19-24 16,18-16-30-16,53-38-53 15,-5-23-233-15,-1-15-824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7:49.9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 12 1041 0,'0'0'175'0,"0"0"-102"16,0 0 37-16,0 0 34 16,0 0-29-16,0 0-57 15,0 0 15-15,0 0-50 16,0 0-11-16,0 0 23 16,0 0-19-16,0 0 24 0,0 0-14 15,0 0 14-15,0 0 18 16,-4 0-40-16,4 0 2 15,-3 0 20-15,-2 2-28 16,-1 5 3-16,3-3-15 16,-4 3 0-16,3 2 13 15,4-2-13-15,0 3 0 16,0-5-13-16,0 1 14 16,0 1-1-16,0-3 0 15,8-4 0-15,4 0 3 16,0 0-3-16,-3 0 0 15,-1 0-11-15,-1 0 11 16,-4 0 0-16,-3-7 0 16,0-3 6-16,0-2 37 0,0 2-34 15,-10-1 4-15,-4 2 42 16,-1 2-15-16,6 0-14 16,-2 1 0-16,4 6 0 15,1 0 42-15,3 0-41 16,-5 0-19-16,4 0 11 15,4 0-19-15,-3 13-1 16,3 5 1-16,0-2 0 16,0 3-7-16,0-6 7 15,11-1-17-15,5-3 8 16,2 0-7-16,0-6-8 16,-1-3 5-16,-7 0-5 15,1 0 17-15,-8 0 2 0,-3-3 5 16,0-9 40-16,0-1 8 15,-8 1 7-15,-13-1 12 16,2 4-17-16,2 3 32 16,-1 0-32-16,8 6-19 15,2 0 38-15,5 0-68 16,3 0-1-16,0 15 0 16,0 7-18-16,0 3 2 15,0-1-50-15,7-5-1 16,7-4 57-16,-4-3-40 15,4-3 3-15,-3-4 26 16,-1-5-46-16,-4-9-4 0,2-18-215 16,-5-6-1170-16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48:23.3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490 51 902 0,'0'0'175'0,"0"0"-38"16,0 0 4-16,0 0 3 16,0 0-56-16,0 0-35 0,-11 0 12 15,5 0-19-15,2-3 16 16,-2-3 13-16,-5-3-12 16,4 2 9-16,-4 2-24 15,2-1-17-15,-3-1 34 16,0 3-43-16,-3 1-1 15,-2 3 14-15,-4 0-33 16,-6 0 5-16,-1 0-6 16,-7 0 5-16,2 9 2 15,1 5-8-15,4-1 0 16,11 1-9-16,4-2 9 16,10 1-2-16,3 5 2 0,0 0 0 15,0 2 33-15,0 1-20 16,16 2 5-16,5-5 22 15,-1 3-33-15,4-1 2 16,0-4 8-16,2 4-16 16,-5-1 25-16,3 4-26 15,0-1 0-15,0 7 10 16,0 6-10-16,-3 2 0 16,-4 4 8-16,-7 2-2 15,-7 0 0-15,-3-2-6 16,0-7 0-16,-21 1 19 15,-12-11-13-15,-9-6-3 16,-3-8-3-16,-3-7 0 0,3-3 22 16,4 0-22-1,6 0 0-15,4-16 23 0,7 1-11 16,7-5 13-16,-1 9-25 16,8-2-6-16,-1 10-48 15,8 3-408-15,-4 0-1476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27:56.32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1016 1532 0,'0'0'323'0,"0"0"-183"16,0 0 30-16,0 0 99 16,0 0 8-16,0 0-131 15,0 0-41-15,0 64-33 0,0-64-17 16,0 0 14-16,0 0-47 15,3-5 8-15,18-21-21 16,6-16-3-16,15-15-12 16,2-12-3-16,8-8-39 15,-1-14 29-15,-1-4-32 16,-10-8 9-16,-2 0 6 16,-6 1 9-16,-8 11 26 15,-3 13-7-15,-8 19 8 16,-2 20 19-16,-8 14 7 15,0 12 38-15,-3 8 0 16,0 5-14-16,0 0 11 16,0 0-43-16,0 0-17 15,0 14 28-15,0 15-29 16,0-2 7-16,0 5-6 0,3-4 0 16,1 0 16-16,-1-7-17 15,2 1 0-15,-2-4 3 16,-3 4-3-16,0-3 0 15,3 1 0-15,-3-4 1 16,0 4-1-16,0 2 0 16,0-7 0-16,3 3 4 15,-3-4-4-15,3-2-1 16,1 1 1-16,0-8 0 16,3 1-1-16,-1 2 1 0,5-8-9 15,-1 0 2 1,4 0 1-16,-1 0-5 0,8-8 10 15,0-10-17-15,0-7 9 16,3 0-3 0,0-6-3-16,4 1 13 0,-4-5-7 15,0 1-4-15,0 0 11 16,0 0 2-16,-6 2-1 16,3 5 1-16,-8 1-2 15,-2 5 2-15,-5 5 2 16,1 7 10-16,-3-1 18 15,0 5-17-15,-4 1 31 16,0 4-31-16,3 0 2 16,-3 0 1-16,0 0-5 15,0 0-2-15,0 0-9 0,0 0 6 16,0 0-6-16,0 0 0 16,0 0-2-16,0 0 2 15,0 0 0-15,0 0 9 16,0 0-8-16,0 0 8 15,0 0 16-15,0 0-25 16,0 0 0-16,0 0 9 16,0 0-8-16,0 0 12 15,0 0-12-15,0 0 7 16,3 0-2-16,-3 0 4 16,3 22 10-16,-3 0 7 15,0 9-6-15,0 6 13 16,0 4-7-16,0 6-3 15,0-1 18-15,0-1-25 16,-3 0 11-16,3-6-7 0,0-7-21 16,0-9 18-1,0-5-18-15,14-12 8 0,17-6-20 16,17 0-18-16,56-53-87 16,-8-4-80-16,-10-12-560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28:51.8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541 1599 1371 0,'0'0'314'0,"0"0"-184"16,0 0 26-16,0 0 18 16,0 0-38-16,0 0 0 15,0-6-44-15,0 6-2 16,0 0-23-16,-3 9-12 15,-8 18 28-15,4 18-30 16,-2 14-1-16,-9 12 27 16,-3 16-28-16,-3 0-17 0,-3 2-1 15,2-4-21-15,1-11 23 16,8-13-35-16,1-10 0 16,9-11 12-16,-5-12-12 15,7-10-30-15,-2-4-46 16,-2-8-159-16,-5-6-98 15,-1-11-253-15,1-11-752 0</inkml:trace>
  <inkml:trace contextRef="#ctx0" brushRef="#br0" timeOffset="324">0 1950 1382 0,'0'0'305'16,"0"0"-172"-16,0 0 56 16,0 0 56-16,0 0-88 15,0 0-38-15,0 0-68 16,109-137 4-16,-46 88 31 16,2-4-35-16,1-3 13 15,-4 3 5-15,-3 3-24 16,-14 7 42-16,-11 11-29 15,-10 8-10-15,-10 11 36 16,-7 13-45-16,1 0-20 0,1 10-7 16,12 24-12-1,6 12 0-15,8 8-47 0,7 0-139 16,9 10-138-16,-6-21-412 16,-15-13-1161-16</inkml:trace>
  <inkml:trace contextRef="#ctx0" brushRef="#br0" timeOffset="1023">428 318 1413 0,'0'0'387'0,"0"0"-302"16,0 0 76-16,0 0 112 15,-28 198-93-15,20-114-54 16,-1 3-49-16,1-10-29 16,-2-6 40-16,1-14-49 15,1-17-14-15,4-11 76 0,1-19-83 16,3-5-5-16,0-5 8 16,0-5 12-16,0-34 39 15,0-17-72-15,15-22 1 16,1-15-1-16,4-3 0 15,4-1 0-15,-3 14 0 16,0 18 1-16,-3 19 24 16,-4 20-25-16,-1 17 1 15,4 9 12-15,7 6-5 16,15 35 28-16,6 15-10 16,9 14-25-16,8 8 28 15,4 6-29-15,6 0 0 16,5 0 1-16,-2-10-1 15,-3-6-1-15,-9-16 1 0,-15-10-18 16,-13-17 10-16,-11-14-5 16,-10-11 13-16,-7 0 13 15,-4-34-7-15,-3-23 2 16,0-25 11-16,0-11-8 16,-7-12 29-16,-13-4-37 15,-1 4 3-15,3 7 3 16,5 21-9-16,5 15 0 15,8 21-42-15,0 21-105 16,36 20-207-16,5 0-367 16,4 24-426-16</inkml:trace>
  <inkml:trace contextRef="#ctx0" brushRef="#br0" timeOffset="1879">1607 782 1677 0,'0'0'230'0,"0"0"-87"16,0 0 53-16,0 0-32 16,0 0-79-16,179-55-34 15,-110 15-1-15,-3-7-42 16,-7-6 8-16,-11-6 0 15,-18-1-14-15,-15-6 37 0,-15 3-2 16,0 0-4-16,-24 8 26 16,-7 9-6-16,-4 11 23 15,5 13-19-15,-2 15-20 16,4 7-6-16,4 26-31 16,-3 36 2-16,3 24-4 15,-1 27 2-15,5 10-4 16,6 8-2-16,8-3 10 15,6-14-17-15,0-14-2 16,0-23 5-16,0-22 2 16,12-20-7-16,3-19 0 15,2-16-12-15,4 0 6 16,6-37 21-16,4-19 12 0,4-13-6 16,-1-8 15-1,4-1-13-15,-3 7-8 0,-1 12 16 16,-2 11-15-16,-5 18 9 15,0 14-10-15,-3 16 0 16,0 0 9-16,4 26 0 16,-8 14 8-16,1 13 0 15,-3 7-17-15,-4 1-7 16,-4-3 6-16,-2-4-33 16,1-14 14-16,6-10-68 15,-2-14 18-15,1-16 20 16,7 0-8-16,3-18 49 0,6-26 8 15,9-7 1 1,-4-9 19-16,-2 1-18 0,-5 12 16 16,-11 9 13-16,-2 17-9 15,-9 12 1-15,0 9-13 16,-1 0 2-16,-2 19 10 16,4 21-15-16,2 16-5 15,6 5-1-15,2 7 0 16,11-4-12-16,7-12-14 15,6-15-10-15,4-15 30 16,-5-16-23-16,5-6 26 16,-6-19 3-16,-7-24 13 15,-12-16 15-15,-10-10 28 16,-10-1 5-16,0-5 27 16,-10 4-28-16,-22 12 4 0,-12 12 14 15,-8 9-52-15,-4 14-26 16,-6 8-62-16,-17 9-195 15,14 7-376-15,14 0-1100 0</inkml:trace>
  <inkml:trace contextRef="#ctx0" brushRef="#br0" timeOffset="2122">2977 279 1852 0,'0'0'329'16,"0"0"-168"-1,0 0 124-15,0 0-25 0,0 0-69 16,0 0-97-16,0 0-64 16,54 156 9-16,-54-100-39 15,-24 6-21-15,0-6-72 16,15-3-203-16,6-16-222 15,3-18-280-15</inkml:trace>
  <inkml:trace contextRef="#ctx0" brushRef="#br0" timeOffset="2231">3577 339 1617 0,'0'0'307'15,"0"0"-95"-15,320-172-65 0,-160 89-147 16,-22-1-725-16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37:51.4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61 679 1577 0,'0'0'220'16,"0"0"-144"-16,0 0-6 15,0 0 90-15,0 0 14 0,0 0-47 16,-9-4-23-16,6 28-1 16,-9 31-20-16,6 27 4 15,-5 19 1-15,4 18-30 16,7 7-11-16,0-7-13 15,0-10-26-15,15-19 37 16,15-15-44-16,5-24 12 16,2-16 3-16,8-20-8 15,8-15 5-15,1-2-13 16,9-46 2-16,2-20-14 16,1-19 7-16,-7-18-6 15,-8-6 11-15,-9-8 0 16,-8 6 13-16,-14 9-11 0,-8 21 17 15,-6 23 32 1,-6 27-16-16,0 23 22 0,0 10-8 16,0 21-34-16,0 43 10 15,0 25-11-15,-6 27-7 16,-2 10-1-16,1 4-6 16,7-6 0-16,0-9-1 15,0-19 3-15,21-20-5 16,9-24 3-16,2-22-38 15,7-23-29-15,-2-7-36 16,11-30-68-16,4-27-108 16,3-9-106-16,1-4 51 15,-8-1-44-15,-7 9 40 0,-10 8 119 16,-10 9 219-16,-7 7 139 16,-8 9 79-16,-6 14 10 15,0 12-37-15,0 3 23 16,0 3-46-16,0 34 23 15,-3 14-46-15,-8 11-15 16,8 8-23-16,3 3-56 16,0-3 15-16,21-8-26 15,27-12-29-15,11-13 13 16,6-24-24-16,8-13-30 16,-5-18 21-16,-12-32 9 15,-14-12 13-15,-18-7-13 0,-21-5 24 16,-3 3 58-1,-17 2-40-15,-25 3 3 0,-6 17 3 16,0 8-26-16,6 18 23 16,15 10-45-16,9 6 0 15,12 7-7-15,6 0-2 16,0 0-75-16,30 16 33 16,23 2-14-16,16 1-12 15,18-7-79-15,9-6 31 16,14-6 83-16,-3 0-41 15,-11 0 14-15,-16-9 43 16,-25 3 26-16,-23 3 15 16,-23 3 13-16,-9 0 131 15,0 0 41-15,-21 16-65 16,-20 12-37-16,-7 12-20 16,-7 11-25-16,3 7 16 15,7 3-54-15,11 5-4 0,17-8 4 16,13-2-15-16,4-6 0 15,4-15-42-15,26-11-37 16,8-17-26-16,10-7-121 16,15-26-105-16,-15-14-254 15,-13-6-722-15</inkml:trace>
  <inkml:trace contextRef="#ctx0" brushRef="#br0" timeOffset="215">1625 752 1840 0,'0'0'274'0,"0"0"-209"15,0 0 111-15,0 0 29 16,0 0-75-16,0 0-11 16,203 114-53-16,-179-73-23 15,-24 8-43-15,0 13-8 16,-41 10-129-16,-70 25-204 15,15-18-236-15,-5-20-1003 0</inkml:trace>
  <inkml:trace contextRef="#ctx0" brushRef="#br0" timeOffset="405">801 530 1487 0,'0'0'499'0,"0"0"-451"16,0 0 2-16,0 0 122 15,0 0-49-15,0 0-123 16,0 0-56-16,105 142-239 16,-117-94-645-16</inkml:trace>
  <inkml:trace contextRef="#ctx0" brushRef="#br0" timeOffset="554">1124 199 1979 0,'0'0'303'0,"0"0"-184"16,0 0-14-16,248-140-49 15,-126 108-56-15,-9 5-513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37:53.3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0 936 1702 0,'0'0'173'15,"0"0"-109"-15,0 0 106 0,0 0-35 16,0 0-70-16,224-165-65 16,-143 93 9-16,3-12-9 15,-12-3-16-15,-7-3 10 16,-15 0-6-16,-20 7 12 16,-15 4 19-16,-15 15 27 15,0 10 46-15,-21 18 28 16,-14 13 17-16,-7 17-28 15,-6 6-50-15,-6 38-38 16,-6 36 8-16,9 30-29 16,2 37 6-16,15 0-6 15,16 5 0-15,18-4 1 16,0-30-1-16,24-4-41 0,24-23-21 16,12-28-53-1,8-35-14-15,9-22-20 0,-5-2 4 16,-3-45 45-16,-7-12 27 15,-14-6 50-15,-9 6 23 16,-15 8 48-16,-11 18 84 16,-5 15 7-16,-8 18 15 15,0 0-20-15,0 29-107 16,0 19-3-16,0 11 31 16,-5 7-43-16,5-4-6 15,0-5-6-15,14-15-40 16,18-16 16-16,8-22-51 15,5-4-32-15,5-20 65 16,-2-31 4-16,3-10 8 16,-3-12 8-16,-6 5 22 0,-7 10 13 15,-11 14 20-15,-11 16 56 16,-9 22 66-16,-4 6-30 16,0 10-76-16,0 29-35 15,0 14-4-15,0 10 19 16,0-1-29-16,0-7-8 15,16-8 8-15,16-15-52 16,-1-17-20-16,7-15-28 16,-4 0 20-16,4-28 50 15,-6-12-19-15,-1-9 6 16,-1-6 34-16,-6 3-5 16,-3 9 13-16,-4 9 1 15,-10 16 0-15,-2 18 20 16,-2 0 6-16,-3 36 2 0,3 20 37 15,7 13-32-15,14 5-5 16,11-5 44-16,13-16-51 16,5-20-6-16,-2-17-15 15,-3-16-15-15,-10-3-22 16,-10-31 19-16,-14-16 18 16,-14-6 1-16,0-5 10 15,-21-3 21-15,-17 5-9 16,-7 7 13-16,0 16-5 15,7 10 2-15,7 16-14 16,10 8-10-16,10 2-9 16,11 0 0-16,0 18-21 15,5 3-13-15,25-3-32 0,9-1-10 16,9-5 27-16,3 1-18 16,5-6 9-16,2 2 33 15,-2 2 4-15,-8 9 12 16,-10 4 2-16,-14 7-19 15,-11 6 2-15,-8 4-14 16,-5-1 19-16,0-3 17 16,0-12 3-16,0-7-1 15,0-11 33-15,0-7-1 16,0 0 29-16,-5-9-43 16,5-19 13-16,0-5 22 15,8-9-42-15,22 2-9 16,6 0-1-16,5 7 1 0,7 7 40 15,0 13-20 1,7 13 44-16,-3 0 37 0,-4 13-6 16,-9 24-33-16,-12 9-12 15,-13 10-23-15,-14 1 14 16,0 0-43-16,0-6-48 16,-4-11-35-16,-3-12-92 15,7-23-61-15,0-5-129 16,3 0-433-16</inkml:trace>
  <inkml:trace contextRef="#ctx0" brushRef="#br0" timeOffset="476">3018 862 1098 0,'0'0'1040'0,"0"0"-756"0,0 0-19 15,0 0-28-15,0 0-74 16,0 0-20-16,0 0-71 15,-173 163-40-15,152-119 1 16,7-4-33-16,14-9 0 16,0-10-49-16,8-9-46 15,19-12-34-15,12 0-95 16,5-18 20-16,-2-19 50 16,-5-3 37-16,-13-2 73 15,-7 12 44-15,-9 9 66 16,-8 8 155-16,0 11 29 15,0 2-62-15,-17 9-76 0,-4 30-37 16,-3 18 4-16,6 19-35 16,9 12-19-16,9 14 22 15,0 10-46-15,30 13 82 16,12-4-52-16,3 0-23 16,-4-6 5-16,-14-16-13 15,-9-15 1-15,-15-23 15 16,-3-23-15-16,-6-19 14 15,-29-19 1-15,-10 0-8 16,-6-34 16-16,6-19-17 16,3-12 7-16,10-12-14 15,11-11-3-15,15-4-36 16,6-2-53-16,21-33-109 16,20 21-318-16,-2 9-528 0</inkml:trace>
  <inkml:trace contextRef="#ctx0" brushRef="#br0" timeOffset="729">1899 479 1955 0,'0'0'564'0,"0"0"-509"16,0 0-12-16,191-85 51 0,-143 85 33 15,-10 0-42-15,-14 51-85 16,-24 74-91-16,-11-8-395 16,-26 7-548-16</inkml:trace>
  <inkml:trace contextRef="#ctx0" brushRef="#br0" timeOffset="875">1478 2074 2208 0,'0'0'512'0,"0"0"-427"0,0 0-15 16,0 0-70-16,0 0-139 15,0 0-395-15,0 0-530 0</inkml:trace>
  <inkml:trace contextRef="#ctx0" brushRef="#br0" timeOffset="1084">1123 261 2369 0,'0'0'348'0,"0"0"-297"16,0 0-20-16,0 0 42 0,0 0 24 16,0 0-50-16,197 42-47 15,-194 72-174-15,-3-12-526 16,-3-9-1316-16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37:55.6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291 357 1748 0,'0'0'297'0,"0"0"-174"16,0 0 44-16,0 0-3 16,0 0-66-16,0 0-43 15,0 0-19-15,99-125-14 16,-70 118 8-16,4 7 14 15,0 0-38-15,0 20 9 16,2 17 38-16,-4 10-1 16,-7 6-12-16,-10 0-20 15,-14-1 5-15,0-3 23 16,0-3-29-16,-32-8 26 16,-13 0 0-16,-12-7-7 15,-9-5 13-15,0-8-21 16,-2-7 1-16,5-4 9 15,7-7-28-15,8 0 11 0,10-9-10 16,7-18-13-16,7-12 14 16,7-7-14-16,7-11 0 15,10-2-6-15,0-2 13 16,0-1-14-16,27 6 7 16,9 13 0-16,0 5 9 15,9 9-9-15,8 15 0 16,1 5 11-16,6 2-11 15,8 7 0-15,4 0 4 16,9 0-3-16,-3 16 20 16,-1-2-16-16,-8 3-4 15,-7-5 28-15,-8-6-29 0,-2-6 19 16,-11 0-5-16,1 0-13 16,-10-22 37-16,-2-2-38 15,-6-5 0-15,0 1 23 16,-3-2-23-16,0-2 1 15,-4 7-1-15,-7 1 2 16,-2 6-13-16,-8 1-5 16,6 6-58-16,12 11-75 15,3 0-414-15,0 0-382 0</inkml:trace>
  <inkml:trace contextRef="#ctx0" brushRef="#br0" timeOffset="286">1829 1161 2953 0,'0'0'368'0,"0"0"-256"0,0 0 5 16,0 0-64 0,0 0-53-16,0 0-451 0,80-223-1681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0:45.2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287 711 2083 0,'0'0'285'16,"0"0"-199"-16,0 0-16 15,0 0 118-15,0 0 15 16,-189 58-100-16,150 0-45 15,7 3 2-15,16 7-18 16,8-6-22-16,8-12-7 0,8-10-13 16,29-12-33-1,13-19-82-15,11-9-75 0,4-7-34 16,4-32-57-16,-6-10 10 16,-7-9 142-16,-12 1 81 15,-10 7 48-15,-13 10 102 16,-7 13 112-16,-11 16 23 15,1 11-15-15,-4 0-35 16,0 29-84-16,3 14-17 16,5 9-20-16,5 0-45 15,7 3-12-15,19-16-9 16,12-8-21-16,8-14-63 16,10-17-33-16,-3 0 23 15,-7-26-71-15,-11-14 66 16,-10-7 62-16,-7-6 24 0,-7 7 13 15,-7 6 56-15,-7 12 40 16,-7 11 66-16,-3 17 12 16,0 0-53-16,0 17-69 15,0 20-31-15,0 9-4 16,0 5 4-16,0-5-21 16,0-6-40-16,0-3-86 15,29-10-179-15,13-7-309 16,2-11-56-16</inkml:trace>
  <inkml:trace contextRef="#ctx0" brushRef="#br0" timeOffset="369">1737 818 1877 0,'0'0'595'0,"0"0"-445"15,0 0 74-15,0 0 26 16,-176 39-79-16,113-1-35 15,7 4-75-15,8 9-19 16,18-5-12-16,19 1-30 16,11-8-10-16,3-7-65 15,35-13-55-15,7-17-79 16,8-2-99-16,-2-21 16 16,-3-23 77-16,-13-5 128 15,-8-4 87-15,-9 3 24 0,-8 9 134 16,-7 14 71-16,-3 8 45 15,0 19-52-15,0 0-74 16,0 13-82-16,0 27-27 16,0 11 0-16,-3 3-20 15,-4 2-14-15,7-10-5 16,-3-4-51-16,-2-15-46 16,-1-11-88-16,-12-10-270 15,2-6-179-15,-5 0-1247 0</inkml:trace>
  <inkml:trace contextRef="#ctx0" brushRef="#br0" timeOffset="604">1098 0 52 0,'0'0'1852'0,"0"0"-1625"16,0 0-105-16,0 0 102 16,0 0-21-16,0 0-26 15,0 0-83-15,82 93-64 16,-82-34-30-16,-19 55-124 16,-20-13-407-16,-3-9-974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0:42.9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274 142 1627 0,'0'0'288'0,"0"0"-215"16,0 0-25-16,0 0 123 15,0 0 17-15,0 0-57 0,-4-4-52 16,4 32-20-16,0 15 31 16,0 14-8-16,0 13-2 15,0 10-2-15,0 8-17 16,0-1 13-16,7-6-46 16,-7-7 1-16,0-9-7 15,0-12-22-15,0-10 0 16,0-6-8-16,0-5-77 15,-7-7-68-15,-4-7-154 16,-10-9-253-16,4-3 17 16,-4-6-957-16</inkml:trace>
  <inkml:trace contextRef="#ctx0" brushRef="#br0" timeOffset="429">0 376 1575 0,'0'0'273'0,"0"0"-140"16,0 0 26-16,0 0 68 15,0 0-77-15,0 0-65 16,-3-165-54-16,27 131 14 16,8-3 12-16,1 8-20 15,6 0-3-15,2 3 4 16,1 5-10-16,3 6 20 15,3 2-38-15,0 10-1 16,8 3 21-16,-5 0-16 16,8 16 2-16,-4 11-1 15,-4 11-6-15,-5 1 9 0,-12 5-18 16,-10 3 0-16,-13 4 11 16,-11-5-11-16,0-1 0 15,-11 0 0-15,-28-5 0 16,-9-2 29-16,-3-5-29 15,-5-5 6-15,2-7 9 16,6-5 1-16,0-10-2 16,9-2-13-16,7-4 1 15,13 0-2-15,5 0-53 16,11-13-89-16,3-7-128 16,33 0-258-16,6-2-164 0</inkml:trace>
  <inkml:trace contextRef="#ctx0" brushRef="#br0" timeOffset="1022">1112 184 2060 0,'0'0'329'16,"0"0"-250"-16,0 0-12 0,0 0 79 16,0 0-11-1,7 220-75-15,-7-131-33 0,0 2 3 16,0-10-20-16,0-10 17 16,0-16-27-16,-7-13 1 15,2-20 14-15,2-13-9 16,3-9 8-16,-3 0 11 15,-3-9-7-15,-1-35 1 16,-1-12-19-16,2-25-7 16,-1-11 7-16,3-10 0 15,4 2 1-15,0 4 0 16,0 14 0-16,0 13 21 16,8 23-21-16,9 15-1 15,7 13 13-15,3 18-12 16,12 0-1-16,6 13 13 0,9 30 2 15,5 10 20-15,-1 11-19 16,1 11-14-16,-3-4 38 16,-16 4-23-16,-8-6-11 15,-19-8 7-15,-13 0-4 16,0-10 20-16,-24-2-28 16,-18 0 19-16,-12-10-6 15,-5-4-6-15,1-5 1 16,2-8-8-16,5-4 0 15,6-6 3-15,10-3-4 16,14-4-28-16,11-3-50 16,10-2-85-16,4 0-346 0,31-9-163 15,-2-11-1145-15</inkml:trace>
  <inkml:trace contextRef="#ctx0" brushRef="#br0" timeOffset="1474">1922 215 1692 0,'0'0'670'0,"0"0"-545"16,0 0-61-16,0 0 138 15,0 0-11-15,18 174-89 0,-9-92-53 16,-1 2 8-1,-5-3-13-15,1 1-23 0,-1-13-5 16,0-10-5 0,2-13 7-16,-2-19-18 0,-3-9 6 15,0-11 1-15,0-7 1 16,0 0-8-16,0-11-17 16,0-24-28-16,-8-14 38 15,-2-19-13-15,-4-13 20 16,1-13 0-16,2-5 2 15,5 5-2-15,6 11 1 16,0 19 6-16,0 19 6 16,0 17-13-16,24 16 0 15,6 6 21-15,12 6-8 16,6 0 2-16,8 0-4 0,3 0-11 16,6 0 6-16,-1 0-6 15,-1 0-1-15,-1 2-69 16,1 18-138-16,-22-2-356 15,-17 1-267-15</inkml:trace>
  <inkml:trace contextRef="#ctx0" brushRef="#br0" timeOffset="1682">1994 705 2129 0,'0'0'388'0,"0"0"-294"0,0 0 45 16,0 0 73-16,0 0-75 15,0 0-77-15,221 38-60 16,-117-26-88-16,-18-3-392 16,-14 5-1130-16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0:47.3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1407 0,'0'0'1341'0,"0"0"-1341"16,0 0-230-16,0 0 163 16,0 0-50-16,0 0-711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0:47.4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2385 0,'0'0'587'0,"0"0"-484"0,0 0 46 16,0 0-76-16,0 0-73 15,0 0-344-15,0 0-1691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0:46.4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 1076 1888 0,'0'0'280'16,"0"0"-229"-16,0 0-3 0,0 0 113 15,0 0-33-15,126-164-49 16,-84 145-31-16,-1 9-10 16,4 10 37-16,-6 7 7 15,-1 40 14-15,-4 19 7 16,-10 16-46-16,-4 12-12 16,-5 8-20-16,-2-8-5 15,-2-6 7-15,6-9-26 16,4-17 13-16,3-18-4 15,10-17-10-15,8-17 0 16,6-10-15-16,8-10-33 16,6-26-61-16,31-36-101 0,-18 10-152 15,-9 2-336-15</inkml:trace>
  <inkml:trace contextRef="#ctx0" brushRef="#br0" timeOffset="259">997 946 1913 0,'0'0'467'16,"0"0"-378"-16,0 0 88 15,0 0 79-15,-197 148-79 0,111-63-56 16,-15 11-73-1,-9 4-16-15,7-1-19 0,2-13-2 16,12-7-11-16,17-8-11 16,9-18-67-16,19-9-107 15,23-14-195-15,11-5-272 16,10-25-649-16</inkml:trace>
  <inkml:trace contextRef="#ctx0" brushRef="#br0" timeOffset="671">1076 1 2112 0,'0'0'303'15,"0"0"-237"-15,0 0-8 16,0 0 56-16,0 0-5 16,187-4-51-16,-139 34-25 15,-3 11-16-15,-15 8-8 16,-16 10 8-16,-14 7-2 16,-17 1-15-16,-38 2 11 15,-7-11-10-15,-4-8-1 16,4-14 9-16,14-12-2 15,13-12 14-15,19-9 12 16,11-3 8-16,5 0-4 16,0 0-37-16,21 3 9 0,20 6-5 15,7 3-3-15,12 5 0 16,8-6 3-16,4-1-4 16,8-3-66-16,45 2-146 15,-19-2-392-15,-12-3-226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0:49.7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1 444 804 0,'0'0'1187'0,"0"0"-964"15,0 0-119-15,0 0-41 16,0 0 118-16,-11 187-30 16,26-76-65-16,5 5-45 15,4-6-17-15,4-12-14 16,2-21 18-16,2-15-20 16,-2-19-7-16,-2-14 2 15,-4-20 3-15,-4-9-6 16,1-15 1-16,-3-38 0 15,0-18 11-15,-1-13-12 0,-4-11 0 16,1 9 0-16,-4 13 18 16,1 16 31-16,-4 26-1 15,-1 19-15-15,5 12 3 16,4 12-27-16,1 37 15 16,8 17-5-16,4 9-19 15,3 2 15-15,4 1-15 16,-8-10-16-16,4-9 14 15,-7-19-17-15,-4-16-5 16,1-19 10-16,0-5-8 16,6-41 14-16,5-33 8 15,2-23 0-15,1-14 6 16,-5-5-6-16,2 7-58 16,16 1-189-16,-9 28-247 0,-2 24-152 0</inkml:trace>
  <inkml:trace contextRef="#ctx0" brushRef="#br0" timeOffset="172">1274 861 608 0,'0'0'1130'0,"0"0"-940"16,0 0-67-16,0 0 103 15,-35 185-35-15,31-159-115 16,4-11-76-16,0-15-140 15,21 0-176-15,0-18-248 0</inkml:trace>
  <inkml:trace contextRef="#ctx0" brushRef="#br0" timeOffset="300">1139 212 1676 0,'0'0'242'16,"0"0"-242"-16,0 0-65 15,0 0-281-15,0 0-1127 0</inkml:trace>
  <inkml:trace contextRef="#ctx0" brushRef="#br0" timeOffset="1127">1557 724 1242 0,'0'0'626'15,"0"0"-531"-15,0 0-53 16,0 0 45-16,0 0-12 16,0 0-46-16,238-155-15 15,-162 93 27-15,-4-10-19 16,-10-2 15-16,-24-4 12 16,-22 4-25-16,-16 2 1 15,0 18 63-15,-24 8 42 16,-12 23 60-16,-6 16-75 15,-6 7-22-15,-2 37-7 0,6 31-45 16,4 22-14 0,8 18-14-16,11 15-12 15,11 1 18-15,7 0-19 0,3-5-19 16,0-22-8-16,0-15-39 16,6-29-9-16,9-22 18 15,1-16 5-15,-5-15 13 16,7-12 8-16,-6-31 23 15,9-12 8-15,3-9 0 16,3-1 0-16,5 3-1 16,2 6 6-16,4 12-14 15,4 8 9-15,0 17-5 16,-4 12 5-16,-7 7 0 16,-11 2 10-16,-10 31 47 15,-10 3-41-15,0 5 17 0,-30 0-15 16,-12-7-3-16,-3-9 11 15,-3-13 7-15,6-9-7 16,7-3-5-16,11 0-1 16,8-19 19-16,8-2-39 15,8-4 1-15,0 9-2 16,3 7 1-16,23 9-1 16,4 0-6-16,9 35 7 15,6 14-5-15,-4 12 5 16,4 8-5-16,0-1 5 15,6-4 0-15,0-6 2 16,5-16-2-16,-1-10 7 16,1-23-7-16,-5-9-46 0,-3 0-36 15,-6-37 31 1,-7-12 9-16,-8-11 41 0,-3-3 1 16,-6-8 10-16,-9 12 34 15,2 8 20-15,-7 16 20 16,-4 14 4-16,3 17-16 15,-3 4-5-15,0 29-38 16,0 26-13-16,0 13 11 16,0 10-26-16,0-4 0 15,3-5-1-15,11-10-6 16,-1-15-17-16,5-10-51 16,6-21-199-16,-3-11-259 15,-7-2-125-15</inkml:trace>
  <inkml:trace contextRef="#ctx0" brushRef="#br0" timeOffset="1273">2730 251 2857 0,'0'0'338'16,"0"0"-225"-16,0 0-113 15,162-168-173-15,-79 92-1872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27:37.83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766 332 1517 0,'0'0'231'0,"0"0"-99"16,0 0 77-16,0 0 10 15,0 0-6-15,0 0-125 16,-35-89 31-16,14 64-5 0,-3-1-46 15,-6 4 3-15,-8 4-22 16,-10 5-18-16,-8 13 10 16,-10 0-34-16,-9 26-5 15,-1 29 29-15,-4 23-31 16,12 17 11-16,8 18-11 16,16 15 0-16,16 7 21 15,14 6-21-15,14-9 0 16,0-8 9-16,8-20-9 15,26-14-2-15,7-19 1 16,10-18 1-16,12-22-4 16,20-21 4-16,13-10-18 0,22-32 1 15,14-36-14 1,9-19 20-16,3-19-25 0,1-6-22 16,-7-2 40-16,-13 4-18 15,-26 9-7-15,-22 11 32 16,-26 12 4-16,-24 16 7 15,-22 14 28-15,-5 6 41 16,-5 8 46-16,-25 6-64 16,-9 5-3-16,-2 13 6 15,-1 5-19-15,2 5-7 16,2 15-12-16,-1 36-14 16,6 25 4-16,4 19-6 15,8 13 0-15,8 7 0 16,7 3 0-16,6-6-9 15,0-10-17-15,0-13-22 0,0-16-6 16,0-20-39-16,6-24 45 16,4-15-7-16,-2-14-13 15,1 0-11-15,6-37 36 16,6-20 38-16,-1-11-8 16,8-2 13-16,-1 1 0 15,0 13 6-15,2 17-6 16,-2 16 17-16,4 17 22 15,4 6-1-15,2 12 18 16,1 27-37-16,0 9-1 16,-7 5 0-16,-2-1-17 15,-5-2 5-15,-4-6-6 16,-7-13-60-16,2-11-128 16,2-20-185-16,-4-2-285 0,-2-23-1017 0</inkml:trace>
  <inkml:trace contextRef="#ctx0" brushRef="#br0" timeOffset="820">2426 934 1347 0,'0'0'856'0,"0"0"-622"16,0 0-69-16,0 0 98 15,0 0-68-15,-197-21-90 16,131 21-40-16,4 9-20 0,0 25-27 16,14 13 15-16,6 8-33 15,21 7 1-15,15 2-7 16,6-5 6-16,9-10-62 16,36-12-56-16,11-19-17 15,7-18-49-15,2 0-78 16,-4-25 64-16,-8-21 58 15,-12-4 60-15,-13 3 80 16,-14 10 19-16,-11 15 101 16,-3 8 73-16,0 14 20 15,0 0-40-15,0 2-100 16,0 26-54-16,0 12-4 16,0 1-15-16,0-4-3 0,21-12-34 15,10-10-68-15,7-15-22 16,-1 0-1-16,4-11 26 15,-5-20 31-15,-6-10 39 16,-6-3 32-16,-3 1 50 16,-7 3 2-16,-4 7 76 15,-2 13 64-15,-5 11-39 16,0 9-1-16,4 2-51 16,4 45-85-16,10 49 56 15,9 57-37-15,15 59-15 0,3 25 43 16,1-10-27-1,-12-50-22-15,-16-62-4 0,-3-37-10 16,-9-29 11-16,2-5-11 16,-4-11 0-1,-4-10 3-15,-3-23-2 0,0 0 14 16,0-50-15-16,-10-31-18 16,-10-45 18-16,-4-58-16 15,-12-48 8-15,6-20 8 16,6 18-9-16,13 57 0 15,11 66-13-15,0 46-11 16,3 31 31-16,29 9-22 16,6 13-4-16,17 12 18 15,10 0-1-15,1 40 11 16,-4 21 0-16,-14 14 0 16,-9 10 9-16,-23-2-9 15,-16-3 0-15,0-5-1 0,-34-15 1 16,-22-15 15-16,-5-10-15 15,-4-23-23-15,2-12-38 16,4-42-129-16,18-26-333 16,17-10-410-16</inkml:trace>
  <inkml:trace contextRef="#ctx0" brushRef="#br0" timeOffset="1155">3653 276 2307 0,'0'0'313'0,"0"0"-259"16,0 0-20-16,0 0 96 16,0 0-39-16,224 0-38 15,-155 0-37-15,-3 0 13 16,-7 3-28-16,-11 3 1 15,-13 7 30-15,-11 12 3 16,-11 15 11-16,-8 23-10 16,-5 46 15-16,0 8 27 15,0 23-26-15,-11 9 4 16,1-28-4-16,5 2-31 16,5-23-9-16,0-25-12 15,0-24-50-15,0-18-40 16,0-31-221-16,0-2-518 15,-16-9-882-15</inkml:trace>
  <inkml:trace contextRef="#ctx0" brushRef="#br0" timeOffset="1304">4041 1000 1857 0,'0'0'387'0,"0"0"-239"15,0 0 158-15,0 0-118 16,0 0-122-16,230-19-66 15,-143-2-8-15,-15 2-354 16,-21 0-823-16</inkml:trace>
  <inkml:trace contextRef="#ctx0" brushRef="#br0" timeOffset="1803">221 2211 2018 0,'0'0'335'16,"0"0"-266"-16,0 0 16 16,0 0 125-16,317-19-62 15,-97 6-29-15,78 7-43 16,40 0-13-16,11 6 15 15,-9 0-4-15,-26 0-52 16,-10 0 10-16,-14 3-24 16,-21 17-8-16,-20 1 15 15,-21 0-3-15,-49-12 12 0,-48-2-15 16,-45-7 2 0,-31 0-8-16,-7 0 9 0,-10 0-13 15,-14 0 2-15,-16 0-1 16,-8-13 0-16,0-11-78 15,-28-36-163-15,7 8-391 16,5-3-913-16</inkml:trace>
  <inkml:trace contextRef="#ctx0" brushRef="#br0" timeOffset="1995">5630 878 2707 0,'0'0'241'0,"0"0"-241"16,0 0-33-16,0 0-155 16,0 0-619-16</inkml:trace>
  <inkml:trace contextRef="#ctx0" brushRef="#br0" timeOffset="2146">5847 1568 2650 0,'0'0'360'0,"0"0"-351"15,0 0-9-15,0 0-785 0</inkml:trace>
  <inkml:trace contextRef="#ctx0" brushRef="#br0" timeOffset="4978">6140 6520 1629 0,'0'0'311'0,"0"0"-215"15,0 0-43-15,0 0 115 16,0 0-28-16,0 0-32 16,125 38 18-16,-86-38-33 15,5 2-11-15,8-2-13 0,4 0-19 16,4 0 18-16,6 4-31 15,11-4-13 1,4 0 21-16,11 3-35 0,7-3 8 16,5 0 5-16,3 0-22 15,4 0 32-15,-9 0-25 16,5 0-7-16,-3 0 30 16,-1 0-22-16,1 0-9 15,3 0 0-15,-3 0 9 16,-2 0 2-16,-1 0-11 15,-5 0 0-15,5-3 11 16,-2-15-11-16,5 3-1 0,-1-2 1 16,-2 8 0-1,-2 6 4-15,2 3-4 0,-1 0 0 16,3 0 9-16,4 0-9 16,0 9-1-16,7 0 1 15,0-3 0-15,2 1 10 16,9 0-10-16,0-5-3 15,6-2 3-15,4 0 0 16,-4 0 0-16,3 0 0 16,-2 4 1-16,-6-1 5 15,-1-1-6-15,-2 5 0 16,2-5-5-16,-4-2 7 16,3 0-3-16,-3 0 1 15,-1 0 0-15,2 0 9 16,-5-9-9-16,0 0 0 0,-1 0 4 15,0 2-4-15,-3 1 0 16,1 3 0-16,-4 0 0 16,1 0 2-16,-1 0-2 15,-3 0-5-15,4 0 5 16,-1-1 0-16,1 2 0 16,-1-5 0-16,-7 3 0 15,-3 1 9-15,-4 3-9 16,-3-2-3-16,0 2 3 15,1-4 1-15,-1 1 1 16,0 1 4-16,3 0-5 16,2-5 22-16,-2 3-23 15,5 1 0-15,-2 0 8 0,5 3-1 16,0 0 7 0,1-3-8-16,6 0-5 0,-1-3 3 15,1 2-3-15,2-2-1 16,3 3 6-16,4 0 44 15,4 0-17-15,8-4-26 16,-6 0-6-16,5 3 34 16,-6-5-35-16,3 0 1 15,-1-2 5-15,1 8-5 16,3-3 12-16,0 6-12 16,0 0 8-16,4 0 5 15,-1 0-7-15,1 0-4 16,7 0-3-16,-1 0 1 0,0 0 10 15,4 0-11 1,-1 0 6-16,2-10 2 0,-5 5-2 16,4-2-7-16,-7 0 1 15,-7 1 0-15,-3 1 15 16,-8 1-15-16,-3 1 0 16,2 3 19-16,-6-2-19 15,4 2 7-15,-3-4 0 16,-1-2-6-16,3-1 27 15,-6 2-28-15,0-1 1 16,-4 2 31-16,1 1-32 16,-3 0 17-16,0 0-17 15,-1-1 1-15,-2 2 24 0,-5-1-25 16,-4 3 0-16,-2-4 13 16,-7 4-13-16,0 0 6 15,-7 0-6-15,-3 0 6 16,-7 0 14-16,-5 0-20 15,-2 0 0-15,-8 0-1 16,-3 0 8-16,-1-5-4 16,-3 1 5-16,-4-1-7 15,-1-2 29-15,-4 1-30 16,-1 3 0-16,-2-3 9 16,-5 2-9-16,0-2 1 15,0 3-1-15,-3-1 0 16,5 2 23-16,-5-3-23 15,0 1 0-15,6-1 13 0,2 1-12 16,2-4 10-16,1 7 1 16,-1-7-11-16,1 7 28 15,-8-4-29-15,0 2 0 16,-3 0 22-16,-3 0-22 16,-3 0 0-16,0 0 0 15,-1-1 1-15,1 4 19 16,-2-2-20-16,1-1-2 15,1 3 1-15,-5 0 2 16,-2 0 3-16,-8 0-4 16,0 0-13-16,-3 0-4 15,0 0-86-15,0 0-85 16,-24 0-153-16,-3-6-1246 0</inkml:trace>
  <inkml:trace contextRef="#ctx0" brushRef="#br0" timeOffset="9297">7966 5629 1192 0,'0'0'280'16,"0"0"-162"-16,0 0-24 16,0 0 42-16,0 0-5 15,0 0-45-15,0 0-35 16,4 16 13-16,-4-10 15 15,3 3 13-15,3 0 1 16,5-2-17-16,-1-2 6 16,4-1 3-16,4-1-36 0,3-1-21 15,0-2 10 1,-1 4-16-16,0-4 14 0,5 0-20 16,2 0 1-16,-3 0 24 15,4 0-27-15,-1-9-7 16,2-4 4-16,-2 1-10 15,-3-3 15-15,3-1-16 16,0 0 0-16,2-5 9 16,1-1-8-16,1 1-1 15,1-5 0-15,1 2 1 16,3-8 12-16,-1 2-13 16,2-4 0-16,-2 0 5 15,-1-1-5-15,-2 1 0 16,-5 3-6-16,0 1 6 15,-3 1 5-15,5 1-5 0,-5 1 0 16,0 1-3-16,0-3 4 16,3 2-1-16,-3-1 0 15,3-3 0-15,2 0 12 16,-2 0-12-16,4-3 0 16,1 2-5-16,-2-1 5 15,2-2 0-15,-5 5-6 16,0-4 6-16,1 2 12 15,-4 2-12-15,4 1 0 16,-4-4 1-16,7-3-1 16,4-3-1-16,-1-1 0 15,4-8 1-15,0 5 3 16,-7-1-3-16,-1 5 0 0,-1-1-6 16,-8 2 6-16,0 0 0 15,0 4-1-15,-5-2 1 16,1-5 9-16,1-3-9 15,6-3 0-15,3-5-4 16,5-1 4-16,-2-2-1 16,6-8 1-16,0 1 0 15,3-3 4-15,-1 0-4 16,4 0 0-16,-2-1 2 16,-2 1-2-16,1 4-6 15,-6-3 5-15,2 3 2 16,4-5 11-16,-6-2-12 15,3 3-2-15,-3 0 2 16,2 3 0-16,-7 3-2 0,-4 2 2 16,0 5 0-16,-4 2 11 15,1-3-11-15,6 1-2 16,6-1 2-16,0 2 1 16,9-7 5-16,-1 1-6 15,1 6 1-15,0-8 3 16,-1 1-4-16,1 1-1 15,-9 1 0-15,-5 6 0 16,0 3 1-16,-4 1 0 16,4-3 1-16,-1-6 1 15,5-2-2-15,-2 0-5 16,1-1 4-16,4-1 2 16,3 1-2-16,-1-1 1 0,5 2 0 15,2 5 6-15,-2 6-6 16,-7 7 0-16,-8 7 0 15,-3 5 0-15,-3 2 2 16,3 0-2-16,-3 1 0 16,3-1-1-16,3-6-1 15,5 3 1-15,2-5 1 16,1 1 0-16,-1 0-9 16,1 11 9-16,-8 2 0 15,5 4 1-15,-5 1-1 16,7 1-1-16,1-1 0 15,7-1 1-15,3-4 0 16,-1 1 0-16,4-7 0 0,4 0 5 16,0 0-5-1,3 0-2-15,-7 4 1 0,-3-2 1 16,-4 10-2-16,-5-4 2 16,-6 5 0-16,2 2-3 15,2 4 4-15,4-4-1 16,0 3 0-16,7 3 0 15,0-3-4-15,9 7 4 16,6-2 0-16,5 2 8 16,4 0-7-16,0 0-2 15,3 0 1-15,-3 11 0 16,1 5 20-16,-4-1-20 16,-5 4 0-16,-2-1 8 15,-5 0-8-15,-1 5 1 16,-5 0 12-16,3 0-12 15,5 5 39-15,-1 7-39 0,1-1 0 16,-5 4 34-16,0 1-34 16,2 5 15-16,-5 2-10 15,-3 1-4-15,-4-1 28 16,-2 4-30-16,-6 0 6 16,-1-2 9-16,2 7-14 15,1 0 10-15,-1-2 14 16,1 3-25-16,2-4 30 15,-2 2-30-15,0-1 0 0,-4-5 18 16,-1 5-16 0,-1-2 11-16,-5-3-7 0,0 7-4 15,-3 0 26-15,-4 1-28 16,2-5 0-16,-1 6 19 16,0-7-10-16,2 0-8 15,1-4 9-15,0 1 5 16,0 0 12-16,3-4-25 15,-3 4 5-15,3-2 19 16,0 6-16-16,-4-2 7 16,4 4-8-16,-3 0 0 15,0 3 10-15,0 0-17 16,0-4-1-16,3 4 22 16,-4 0-5-16,4-3-9 15,0 3 7-15,-3-4-5 0,3 5 22 16,-3-5-33-16,3-1 0 15,-3-2 11-15,0-2-4 16,0-5-1-16,-1 6 3 16,1-5-8-16,0 3 14 15,-5 1-14-15,5 0 6 16,-4-4-6-16,-2-3 0 16,2 4 15-16,-4-4-16 15,2 0 1-15,-3 4 15 16,6-5-15-16,0 3-1 15,-1-2 8-15,-1 4-7 16,5-4 17-16,-3 4-17 16,-1-1 10-16,1 1-1 15,-1-8-10-15,3 5 2 16,-3-4-2-16,1 1 1 0,3-3 10 16,-4 1-11-16,4-2 0 15,3 0 14-15,-3 0-13 16,-5-7 2-16,5 6-3 15,-1-6 0-15,-2 4 3 16,0 2-3-16,-1-4 0 16,-1 6 7-16,-1 2-6 15,-1-3-2-15,-1-3 1 16,1 3 0-16,1-7 3 16,-3 5-3-16,3-4 0 15,-2-3 3-15,4 0-2 16,1 2-2-16,3-1 1 0,-4-5 0 15,4 5 11-15,0-6-11 16,0 0 0-16,3 1 4 16,0-3-3-16,3 0 4 15,-3 6-5-15,3-6 0 16,-3 0 11-16,5 2-11 16,-2-5 0-16,0 0 10 15,1-1-9-15,4-1 5 16,-2 1-6-16,2 1 1 15,-5 0 12-15,4 5-13 16,1-2 0-16,1-2 0 16,-1 2 1-16,-1-1 7 15,-4-6-7-15,0 2-1 16,2-1 12-16,-5 0-12 16,0-1 0-16,-7-6 1 0,-7 1-1 15,-4-3 0-15,-1 1-18 16,-5-4-45-16,0 0-56 15,-11 0-164-15,-16-16-828 0</inkml:trace>
  <inkml:trace contextRef="#ctx0" brushRef="#br0" timeOffset="10748">15563 304 1781 0,'0'0'359'0,"0"0"-207"16,0 0 78-16,0 0 10 15,0 0-125-15,0 0-3 16,72 208-6-16,-30-120-20 16,9 14 8-16,5 3-41 15,2 7-15-15,4-7 33 16,0-9-44-16,-7-8 0 15,-2-17-22-15,-12-16-4 16,-7-11 19-16,-10-13-20 16,-6-12 1-16,-12-7-1 15,-3-8-26-15,-3-4-19 16,0 0-54-16,0-35-119 16,-6-8-380-16,-7-3-321 0</inkml:trace>
  <inkml:trace contextRef="#ctx0" brushRef="#br0" timeOffset="11082">16319 509 1348 0,'0'0'786'0,"0"0"-626"15,0 0-18-15,0 0 186 16,0 0-142-16,0 0-97 16,0 0-6-16,-152 87-33 0,89-28 1 15,-6 16-17-15,-11 9-11 16,2 6 19-16,-2 6-28 16,1-6-6-16,3-4 17 15,10-10-24-15,12-18 0 16,9-12-1-16,13-14 1 15,11-13 7-15,15-10-8 16,6-9-60-16,0 0-57 16,27-60-207-16,18-4-386 15,-1-11-1335-15</inkml:trace>
  <inkml:trace contextRef="#ctx0" brushRef="#br0" timeOffset="11617">15197 143 1433 0,'0'0'482'0,"0"0"-327"16,0 0-2-16,0 0 147 16,0 0-43-16,0 0-149 15,0 0-20-15,6 0-34 16,29 0 18-16,13-4-14 16,18-2-7-16,14 0 9 15,16 0-24-15,8 3-5 16,13 3 4-16,4-3-26 0,-4 3 3 15,0 0-6-15,-10 0-6 16,-11 0 18 0,-9 0-11-16,-10 0 4 0,-17-6-1 15,-10-3-10-15,-23 0-22 16,-27-23-55-16,0 4-156 16,-35-3-848-16</inkml:trace>
  <inkml:trace contextRef="#ctx0" brushRef="#br0" timeOffset="14080">12793 742 785 0,'0'0'309'15,"0"0"-102"-15,0 0-23 16,0 0-34-16,0 0-52 16,0 0-24-16,10-28 33 0,-10 28-10 15,0 0 16-15,0 0 3 16,0 0-2-16,0 0-47 15,0 3-67-15,0 4-19 16,0 6-130-16,0 5-117 16,0 3-111-16,0-5-979 0</inkml:trace>
  <inkml:trace contextRef="#ctx0" brushRef="#br0" timeOffset="14264">12875 1188 1053 0,'0'0'143'16,"0"0"-60"-16,0 0-36 16,0 0-32-16,0 0-15 15,0 0-109-15,24 166-674 0</inkml:trace>
  <inkml:trace contextRef="#ctx0" brushRef="#br0" timeOffset="14466">12907 1885 113 0,'0'0'813'0,"0"0"-654"16,0 0-44-16,0 0-26 15,0 0 18-15,0 0-71 16,0 0-36-16,0 180 0 16,0-140-123-16,0-3-181 15,0-9-701-15</inkml:trace>
  <inkml:trace contextRef="#ctx0" brushRef="#br0" timeOffset="14840">12830 3269 1162 0,'0'0'145'15,"0"0"-77"-15,0 0 53 16,0 0 5-16,0 0-40 0,0 0-30 15,0 0-15-15,-24 178-41 16,17-141-63-16,-4 3-118 16,-2 28 37-16,-1-13-15 15,4-1-1073-15</inkml:trace>
  <inkml:trace contextRef="#ctx0" brushRef="#br0" timeOffset="15030">12782 4169 929 0,'0'0'221'0,"0"0"-111"16,0 0 32-16,0 0-23 0,0 0-64 16,0 0-24-16,0 0-31 15,-3 165-77-15,3-112-19 16,0-9-148-16,0-4-796 0</inkml:trace>
  <inkml:trace contextRef="#ctx0" brushRef="#br0" timeOffset="15220">12782 4856 614 0,'0'0'327'0,"0"0"-131"16,0 0-6-1,0 0 20-15,0 0-83 0,0 0-26 16,0 0-71-16,-13 118-30 16,8-100-45-16,2 13-208 15,3-2-244-15,-3-1-503 0</inkml:trace>
  <inkml:trace contextRef="#ctx0" brushRef="#br0" timeOffset="17133">12707 5476 867 0,'0'0'191'16,"0"0"-97"-16,0 0-37 0,0 0-41 16,0 0-16-16,0 0-3 15,0 0-78-15,0 156 4 16,0-137 48-16,0-3 29 15,0-2 34-15,0-1 22 16,0 3 14-16,0-4-24 16,0 2 8-16,0-3 27 15,0 5 26-15,0 2 2 16,9 1-32-16,-2 3-49 16,4-4 45-16,-2 1 59 15,-1-1-97-15,-1-3-9 16,-1-3-8-16,-1 2-6 0,-2 1 33 15,0-5-28-15,1 3-11 16,-4-1-4-16,0-3 4 16,0 2-12-16,0 0-10 15,0 1-10-15,-10-3 18 16,2 5 7-16,2-5-7 16,2 3-31-16,4-3-23 15,0 0 30-15,0-2-16 16,0 2 33-16,0 0 9 15,0 4 7-15,0-1-1 16,0 1 16-16,0 2-16 16,0-3 27-16,0 0-13 15,0 2-1-15,0-5 18 0,0 2-6 16,0 2 31-16,0 0 4 16,0 5 9-16,0 0 19 15,0 5 54-15,0 1-62 16,0-6-5-16,0-2-59 15,0-3-10-15,0-4 5 16,0 2-10-16,0-2 8 16,0 0-9-16,0 0-4 15,0-5 3-15,0 4 1 16,0-2-2-16,0-2 1 16,0-4-7-16,0 2 7 15,0 2-116-15,0-1-87 16,0 0-21-16,4-3 49 0,-4 3-31 15,0 0-37 1,3-3-5-16,-3 3 145 0,0-3 104 16,3 3 1-16,-3-3 144 15,0 4 17-15,0-2 30 16,0 3-37-16,0-3-48 16,0 0-5-16,0 1-33 15,0 3 9-15,0-3 42 16,0 1-8-16,0-1-1 15,0 1-7-15,0-2-31 16,0 2 9-16,0 2-50 16,8 0-14-16,-5 0-4 0,4 0-8 15,-1 1-1-15,5 2-5 16,7-2 0-16,1 2 7 16,7-3-7-16,-2-1 0 15,-4-1 6-15,-7-4-6 16,-5 0 9-16,-8 0-2 15,0 0 10-15,0-4 23 16,0-12-4-16,-17 0 7 16,-4-4 12-16,3 5-11 15,-3-2 17-15,1 8 20 16,2 2-17-16,2 2-5 16,-2 5-40-16,-2 0 1 15,2 0-9-15,0 7-11 16,6 14 0-16,-3 7 1 15,9 3-1-15,3 0 0 0,3 1-30 16,0-5 3 0,0-5-20-16,16-2-22 0,8-7 35 15,1-4-24-15,2-9-5 16,1 0-6-16,-1 0 8 16,2-4 15-16,-5-19 22 15,-12-1 24-15,-4-2 1 16,-8 2 23-16,0-4 10 15,-4 5 22-15,-20 3 15 16,-7 7-11-16,1 4 0 16,-5 6-6-16,-1 3 10 15,6 0-28-15,0 6-21 16,9 13 20-16,3 6-35 16,7 3 0-16,8 0-12 15,3-1-16-15,0-2 8 0,11-4-70 16,16-4 2-16,8-11 1 15,2-6-32-15,5 0 35 16,-4 0-27-16,-4-24 35 16,-5-5 75-16,-9-2 1 15,-10-3 22-15,-7 0 102 16,-3 2 21-16,0 8 24 16,-30 4-36-16,-12 14-45 15,-6 6-4-15,0 0-54 16,7 9-23-16,9 17 28 15,8 5-35-15,17 3-7 16,7 0-23-16,0-3-49 16,7 0-4-16,20-8-40 0,5-13-26 15,1-5 52 1,3-5-3-16,-6 0 24 0,2-23 34 16,-5-7 42-1,-6-4 2-15,-7-3 56 0,-10 0 13 16,-4 2 85-16,0 3-1 15,-4 8-13-15,-21 9-34 16,-2 12-60-16,-4 3-2 16,4 0-44-16,6 12 4 15,4 16-12-15,5 12 0 16,12 0-34-16,0 8-19 16,0-8-4-16,8-5 8 0,13-8-32 15,6-12 3-15,4-12-11 16,1-3 23-16,-2 0 39 15,-3-24 27-15,-6-8 6 16,-3-3 15-16,-12-1 31 16,-6 4 30-16,0 3 35 15,0 6 0-15,-16 4-23 16,-5 13-28-16,1 6-25 16,-4 0 14-16,6 4-49 15,0 20-14-15,12 5 14 16,3 1-38-16,3-1-24 15,0-9-7-15,0-4-28 16,6-10 46-16,12-6-22 0,-2 0 28 16,1-6 37-1,1-15 8-15,-7-7 14 0,-4 2 25 16,-7 8-16-16,0 4-4 16,0 3-19-16,0 9-212 15,-15-2-718-15</inkml:trace>
  <inkml:trace contextRef="#ctx0" brushRef="#br0" timeOffset="20330">13041 3605 829 0,'0'0'513'0,"0"0"-311"15,0 0-39-15,0 0 34 16,0 0 41-16,0 0-91 0,0 0-16 16,18 22-12-1,-15-20-2-15,-3-2-9 0,3 5-34 16,3-5-4-16,2 0-14 16,5 0-17-16,8 0 34 15,6 0-37-15,8 0-14 16,7 0 17-16,3 0-33 15,6 0 3-15,8 0 0 16,-1 0-9-16,4 0 14 16,1 0-14-16,-1 0 0 15,4 9 4-15,-4 0-3 16,-1 0-1-16,1-3 0 16,1-3 1-16,-1-3 19 15,1 0-20-15,-9 0 0 16,-3 0-5-16,-6 0 5 15,-6 0 0-15,-7 0 0 0,-8 0 1 16,3 0 2-16,-3 3-3 16,3 3 0-16,8 0-2 15,4 1 10-15,1-1 5 16,1 0 7-16,-2-3-14 16,-4 1 25-16,-8-4-31 15,-6 0 8-15,-8 0 5 16,-2 0-13-16,-8 0 0 15,0 0 0-15,0 2 1 16,1-2 13-16,0 0-14 16,3 3 0-16,-4-3 12 0,3 0-12 15,-2 0 0-15,0 0 1 16,0 0 1-16,-4 0 44 16,0 0-28-16,0 0 0 15,0 0 27-15,0 0-30 16,3 4-9-16,0-4-4 15,3 0-2-15,2 0 31 16,2 0-31-16,1 0 2 16,-4 0 13-16,-1 0-15 15,5 0 0-15,-4 0-1 16,4 0 3-16,-2 0 8 16,6 0-10-16,6 5 0 15,-1 4-4-15,8 2 4 0,2-5 0 16,-3 0 0-16,2 0 1 15,-5-3 5-15,-3 0-6 16,-5 1 0-16,-5-4-2 16,-5 0 2-16,-2 2 0 15,-4-2 6-15,0 0-6 16,0 0 35-16,0 0-34 16,0 0 5-16,0 0 12 15,0 0-17-15,0 0 5 16,0 0-6-16,-4 0-3 15,-2 0-8-15,-8 0-61 16,-2 0-66-16,-13 0-128 16,-13-15-256-16,12-7-52 15,-1 0-139-15</inkml:trace>
  <inkml:trace contextRef="#ctx0" brushRef="#br0" timeOffset="20680">14677 3442 1654 0,'0'0'498'16,"0"0"-242"-16,0 0 62 15,0 0-40-15,0 0-74 16,0 0-102-16,0 0-28 16,-29-2-20-16,29 2-37 15,8 0-8-15,16 25 0 16,9 3 4-16,12 9 4 15,5 3-16-15,4 0-1 0,2-3 0 16,-5 1 0 0,-6-7 0-16,-3 0 0 0,-8-3 0 15,-10-3 3-15,-10-3 6 16,-14 0-9-16,0 2 35 16,-45 5 16-16,-21 1-9 15,-9 2-30-15,-5 2-11 16,0-6-1-16,19-4-47 15,9-14-62-15,21-4-204 16,14-6-691-16</inkml:trace>
  <inkml:trace contextRef="#ctx0" brushRef="#br0" timeOffset="21608">13537 3406 1371 0,'0'0'240'0,"0"0"-86"15,0 0 81-15,0 0-19 16,0 0-77-16,0 0-3 15,0 0-75-15,-107 9-4 16,67 7 1-16,-5 2-24 16,-1 8-1-16,-2 5 16 15,0 2-12-15,0 7 8 16,6 4-33-16,0-3 1 16,6-1 1-16,7-3-5 0,5-3-2 15,11-9 16-15,5 0-16 16,5-6 37-16,3-4-31 15,0 1 2-15,0 2 19 16,24 1-5-16,8 4-5 16,8 1-8-16,13 0-10 15,9 2-6-15,37 1-67 16,-12-8-229-16,-12-4-600 0</inkml:trace>
  <inkml:trace contextRef="#ctx0" brushRef="#br0" timeOffset="22839">13345 5005 464 0,'0'0'979'16,"0"0"-820"-16,0 0-59 16,0 0 73-16,0 0-37 15,0 0-45-15,0 0 2 16,31-64 6-16,-14 57 24 15,4 3-46-15,3 1-12 16,3 3 11-16,-3 0-31 16,0 0-6-16,0 14 4 15,-3 8-12-15,0 14 28 16,-7 1-47-16,-4 3-3 0,-2 1 20 16,-8-1-27-16,0-2 14 15,0-5-1-15,-5-6-6 16,-16-3 42-16,-3-9-24 15,-6-6-7-15,-9-2 9 16,-5-7-15-16,-1 0-5 16,0 0-3-16,0-16 0 15,12-12 21-15,0-5-27 16,9-11-1-16,7-3 0 16,10-4 1-16,7 3 0 15,0 4-1-15,0 8 1 0,21 9-12 16,3 6 9-16,4 8 3 15,7 4 5-15,-2 9-5 16,3 0 12-16,5 0-12 16,1 0 2-16,-1 16 25 15,4 2-27-15,-5-2 7 16,5 0 7-16,0-7-8 16,-7-3 9-16,1-6-5 15,-9 0-1-15,-6 0 5 16,-3-12-7-16,-4-7-7 15,-2-3 0-15,2-4 0 16,-4 5-9-16,-2 0-37 16,-1-1-49-16,-7-2-111 15,-3 1-280-15,0 8-408 0</inkml:trace>
  <inkml:trace contextRef="#ctx0" brushRef="#br0" timeOffset="23348">14265 4353 1452 0,'0'0'314'15,"0"0"-222"-15,0 0 94 16,0 0 56-16,0 0-115 15,0 0-58-15,0 0-40 16,0 47 25-16,0-14 44 16,-9 8-22-16,-6 14 17 15,-5 9-13-15,2 10-17 16,-3 6 27-16,0 10-62 0,0 3-13 16,2 4 35-16,-2-4-40 15,4-9-1-15,6-7 2 16,1-15-10-16,4-16 12 15,1-11-13-15,5-10 0 16,0-9-18-16,0-10 15 16,0-3-75-16,0-3-93 15,0-3-81-15,17-26-102 16,-2 1-505-16</inkml:trace>
  <inkml:trace contextRef="#ctx0" brushRef="#br0" timeOffset="23944">14352 4736 1704 0,'0'0'361'0,"0"0"-128"16,0 0 67-16,0 0-31 16,0 0-147-16,0 0-59 15,0 0 34-15,9 126-38 16,3-67-8-16,-3 6 9 16,2 3-32-16,-4-2-13 0,4-2-2 15,2-5-13-15,-2-2 13 16,2-10-13-16,-2-9-15 15,-1-11 14-15,-2-12-6 16,-2-5-30-16,-3-10 11 16,-3 0 26-16,3-16 11 15,5-20-11-15,-1-12-2 16,2-10 2-16,3-11 0 16,-3-8-6-16,-1-11 5 15,-1-5 1-15,2-6 1 16,-1 9-1-16,2 8-3 15,1 21 3-15,-1 22 1 16,1 13 12-16,-2 13-1 0,1 4-2 16,11 9 17-1,0 0-27-15,11 0 0 0,1 0 1 16,2 0 0-16,7 0 0 16,-5 9 1-16,4-2 4 15,-2-1 0-15,-1-3-6 16,-4 0-6-16,1-3-5 15,-8 0-44-15,-3 0-38 16,-6 0-167-16,-8 0-255 16,-6 0-239-16</inkml:trace>
  <inkml:trace contextRef="#ctx0" brushRef="#br0" timeOffset="24436">14797 4983 1773 0,'0'0'310'15,"0"0"-236"-15,0 0 174 16,0 0 4-16,0 0-112 15,0 0-55-15,0 0-45 16,14 165-13-16,-11-124 14 16,0-7-29-16,1-6-11 0,-4-7-1 15,0-8 0 1,0-4 15-16,0-9-15 0,0 0 1 16,0 0 45-16,0 0-35 15,0-22 4-15,6-7-8 16,8-4-1-16,7-2-4 15,3 2-2-15,8 0 0 16,-1 11 25-16,-1 2-13 16,-1 7 24-16,-2 11-7 15,-6 2 11-15,0 2 37 16,0 33-48-16,-9 11 15 16,3 10 25-16,-9 8 1 15,-3 0-29-15,-3-7-28 0,0-12-2 16,0-13 10-1,0-11-21-15,0-19-50 0,18-11-16 16,3-31-96-16,0-9-525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1:52.5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140 281 1147 0,'0'0'482'0,"0"0"-326"15,0 0-39-15,0 0 69 16,0 0 36-16,0 0-38 16,-75-53-45-16,75 50 0 15,0 0-24-15,0 3 20 16,0 0-79-16,0 0-21 15,0 32-4-15,0 26-20 16,0 26 32-16,-3 24-8 0,-5 14-20 16,-5-1 29-1,2-6-43-15,1-16 4 0,4-15-5 16,-2-19 1-16,5-22 5 16,0-15-6-16,3-11 0 15,0-16 10-15,0-1-10 16,0 0 0-16,20-37 0 15,25-24-6-15,18-23 5 16,9-14-28-16,8 0 5 16,1 8 5-16,-1 9-41 15,3 16 21-15,-11 12-8 16,-6 12 23-16,-18 11 17 16,-17 15 7-16,-14 5 0 0,-17 10 21 15,0 0 21 1,-21 0 34-16,-27 19-34 0,-17 17-31 15,-7 10 28-15,-5 2-30 16,5 2-9-16,9-1 30 16,15-4-22-16,15-12-6 15,15-2-2-15,12-3 0 16,6 4 3-16,0-2-3 16,13 6 0-16,19 3-2 15,8-3 2-15,1-1 0 16,4-3 0-16,-3-2 2 15,-4-1-2-15,-3-5 0 16,-11 1 0-16,-3-6 9 0,-8-3-9 16,-2-7 0-1,-5-3-9-15,-2-3 9 0,7-3-1 16,2 0-8-16,14-23 2 16,14-19-13-16,16-17 19 15,8-12-10-15,4-10-20 16,3-3-3-16,-6-4 33 15,-7 7-24-15,-11 2 24 16,-15 4 0-16,-7 9 2 16,-13 11 19-16,-13 11 24 15,0 9 5-15,0 12 42 16,-21 10-38-16,-6 7-13 16,-4 6-2-16,-10 15-25 15,-7 35-1-15,-2 21-12 0,-1 22 1 16,9 9 0-16,9 5-1 15,4-4-7-15,13-2 1 16,2-11-15-16,2-6 1 16,6-18-17-16,3-20 5 15,0-15 14-15,3-15-18 16,0-16 9-16,0 0 6 16,3-22 21-16,24-24-10 15,8-14 9-15,10-5 1 16,0 0-1-16,0 12-2 15,-4 11 2-15,1 20-17 16,-5 13 8-16,1 9 1 16,0 0 4-16,-1 31 5 0,-5 15 9 15,-8 6-8-15,-3 3-1 16,0-1 0-16,-4-11 1 16,4-8 5-16,0-14-6 15,3-15-33-15,0-6 20 16,6-9-19-16,1-34 17 15,1-14 2-15,-8-2 13 16,-3 6-5-16,-12 10 5 16,-4 15 0-16,-5 13 39 15,0 15-18-15,3 0-12 16,-3 19-9-16,7 30 0 16,2 17 3-16,9 5-3 15,6-1 0-15,11-4-4 16,7-19 4-16,6-18-21 15,0-20-15-15,-3-9 22 16,-7-16 2-16,-17-28 5 16,-15-5 7-16,-6-11 59 0,-6 1-9 15,-36 0 1-15,-14 6-17 16,2 15-27-16,-2 9 44 16,16 16-51-16,8 13 0 15,14 0 0-15,12 0 0 16,6 22-18-16,0 2-12 15,17 5-28-15,28-7 3 16,18-9-32-16,12-10-26 16,14-3 9-16,12-3 13 15,2-27 52-15,-3 1-16 16,-10-4 4-16,-15 4 43 0,-19 13-15 16,-22 3 17-16,-17 11 6 15,-13 2 63-15,-4 0 89 16,0 0 12-1,-16 0-36-15,-20 0-41 0,-5 20-65 16,-7 9 1-16,-3 8-13 16,6 6-9-16,3 3 25 15,13 4-26-15,13-3 1 16,13-3-7-16,3-11-19 16,3-5-20-16,28-12-48 15,10-13-49-15,7-3 44 16,8-7-8-16,-1-29 14 0,-10-7 66 15,-7-2 4-15,-14 5 22 16,-14 9 0-16,-2 10 45 16,-8 12 76-16,0 9 8 15,0 0-80-15,0 20-1 16,-4 21-47-16,-7 12 12 16,8-3-13-16,3-3 0 15,0-13 0-15,3-13 0 16,18-14-26-16,3-7 25 15,8 0-9-15,2-35 10 16,1-8 0-16,2-9 6 16,4-5 2-16,-2 8-8 15,-4 12 0-15,-8 14-15 0,-3 21 15 16,-6 2-11 0,-2 31 6-16,-5 21 5 0,2 10 33 15,-2 3-33-15,-5-5 0 16,2-14-6-16,-4-12 12 15,-1-11-6-15,-3-18 0 16,0-5 0-16,0 0 49 16,0-16-32-16,0-19-16 15,0-13 30-15,0-8-12 16,0-4 1-16,0 5-20 16,17 5 1-16,11 8 2 15,5 7-3-15,12 10-13 16,5 14 12-16,4 11 0 15,2 0 1-15,-8 20 0 16,-3 28 7-16,-15 3 49 0,-6 11-43 16,-9-2 4-16,-12-8-16 15,0-5-1-15,-3-14 0 16,0-10-75-16,18-17-138 16,-1-6-291-16,1 0-399 0</inkml:trace>
  <inkml:trace contextRef="#ctx0" brushRef="#br0" timeOffset="458">3749 954 2087 0,'0'0'480'0,"0"0"-275"16,0 0 25-16,0 0-67 15,0 0-63-15,0 0-40 16,-209 205 2-16,188-149-62 15,10-7-9-15,11-11-6 16,0-9-86-16,20-18-49 16,16-11-85-16,8 0-14 15,1-34 45-15,-6-12 59 16,-9-4 129-16,-9-1 16 16,-12 15 77-16,-4 11 142 15,-5 9 36-15,0 13-26 16,0 3-46-16,0 13-122 15,0 36-44-15,0 20 41 0,0 24-37 16,10 12 36 0,25 7-23-16,5 6-23 0,5-3 28 15,-7 0-39-15,-11-10 0 16,-15-12 18-16,-12-13-12 16,0-19 23-16,-31-15 16 15,-18-14 0-15,-12-19 15 16,-10-13-54-16,3 0 7 15,-1-13 10-15,18-31-23 16,12-18 0-16,26-16-54 16,26-78-121-16,38 17-147 15,2 2-673-15</inkml:trace>
  <inkml:trace contextRef="#ctx0" brushRef="#br0" timeOffset="678">2659 1 2295 0,'0'0'290'0,"0"0"-205"16,0 0-41-16,0 0 80 15,0 0-9-15,0 0-68 16,0 0-16-16,186-6-31 15,-186 83-159-15,-16-6-302 16,-26 0-817-16</inkml:trace>
  <inkml:trace contextRef="#ctx0" brushRef="#br0" timeOffset="1284">4868 485 2162 0,'0'0'361'16,"0"0"-200"-16,0 0 66 16,0 0-106-16,0 0-42 15,0 158 44-15,0-64-67 16,0 6-26-16,0-1-29 16,0-7 0-16,0-14-1 15,0-13-19-15,3-15-139 16,-3-16-160-16,0-15-346 0,0-13-170 15</inkml:trace>
  <inkml:trace contextRef="#ctx0" brushRef="#br0" timeOffset="1535">4529 947 1657 0,'0'0'259'16,"0"0"-202"-16,0 0 1 15,0 0 54-15,208-5-73 16,-133 5 9-16,5 0-21 16,-11 22-5-16,-7 7 64 0,-11 10 7 15,-12 4 26-15,-12 7-32 16,-10-1-4-16,-7 4-22 16,-2-6-61-16,-5-7 0 15,4-10-27-15,10-21-203 16,4-4-247-16,-3-5-314 0</inkml:trace>
  <inkml:trace contextRef="#ctx0" brushRef="#br0" timeOffset="1660">5137 750 1852 0,'0'0'289'0,"0"0"-270"16,0 0-19-16,0 0-219 15,0 0-635-15</inkml:trace>
  <inkml:trace contextRef="#ctx0" brushRef="#br0" timeOffset="1984">5441 1035 1318 0,'0'0'169'0,"0"0"-34"15,0 0 31-15,0 0-83 16,0 0-20-16,-5 159-51 16,2-150-12-16,0-9 16 15,-1 0-7-15,4-9 16 16,0-24-7-16,0-7-17 16,10 0 18-16,16-2-1 15,4 3 38-15,0 14 18 0,6 7-1 16,-3 18-27-16,2 0 58 15,-4 18-10-15,-7 26 8 16,-3 15 11-16,-4 2-46 16,-2 7-7-16,-3-4-60 15,3-11-6-15,20-17-103 16,-5-10-273-16,1-24-696 0</inkml:trace>
  <inkml:trace contextRef="#ctx0" brushRef="#br0" timeOffset="2305">6916 993 2218 0,'0'0'273'0,"0"0"-113"16,0 0 109-16,0 0-72 15,0 0-75-15,0 0-64 0,-200 11-28 16,173 38-20-16,3 10-9 16,10 7-1-16,14-4-14 15,0 0-51-15,3-13-59 16,32-14-74-16,24-20 27 15,47-15-86-15,-5-19-267 16,-12-12-568-16</inkml:trace>
  <inkml:trace contextRef="#ctx0" brushRef="#br0" timeOffset="3060">7561 1088 2183 0,'0'0'489'16,"0"0"-340"-16,0 0 97 0,0 0-42 16,-192-69-59-16,139 69-95 15,5 0 11-15,4 23-61 16,10 13 1-16,13 11 2 16,13 6-3-16,8-4-60 15,3-2-40-15,33-16-45 16,8-12-54-16,12-19-69 15,-1 0 13-15,-4-19 69 16,-6-19 78-16,-13 1 78 16,-11 5 30-16,-12 14 98 15,-6 9 172-15,-3 9-42 16,0 0-100-16,0 9-43 0,0 23-64 16,0 5-13-1,0-1-8-15,0-1-58 0,21-11 19 16,6-15-8-16,5-9-7 15,2 0 28 1,4-13-21-16,-6-22 29 0,-1-3 18 16,-10 5 0-16,-4 5 19 15,-7 7 17-15,-7 7 18 16,-3 14 26-16,0 0-26 16,0 7-48-16,8 22-6 15,2 10 0-15,10-2-12 16,8-3-10-16,13-7 4 15,10-11-36-15,5-12 33 0,-4-4-15 16,-7-4-47-16,-7-23 57 16,-8-8 20-16,-9 1 12 15,-3 4 48-15,-12 3 57 16,-1 9 61-16,-5 9 4 16,0 9-90-16,0 0-24 15,0 23-33-15,0 27-28 16,-8 21-1-16,5 18 0 15,3 23 0-15,0 10 22 16,11 6-22-16,5-2 1 16,-8-9 8-16,-5-9-8 15,-3-22-1-15,0-25 0 16,-27-17 6-16,-11-22 85 16,-7-19-52-16,-6-3-21 15,1-19 20-15,8-31-13 0,12-23-25 16,9-21-13-16,21-14-47 15,0-20-24-15,48-62-193 16,5 32-553-16,-5 12-1393 16</inkml:trace>
  <inkml:trace contextRef="#ctx0" brushRef="#br0" timeOffset="3274">7193 711 1722 0,'0'0'960'15,"0"0"-865"-15,0 0-52 0,0 0 117 16,171-180-60-16,-118 159-56 16,-8 21-44-16,0 30-118 15,-12 30-227-15,-18 13-398 0</inkml:trace>
  <inkml:trace contextRef="#ctx0" brushRef="#br0" timeOffset="3403">7296 2053 1800 0,'0'0'1344'0,"0"0"-1344"15,0 0-6-15,0 0-545 16,-4-180-1858-16</inkml:trace>
  <inkml:trace contextRef="#ctx0" brushRef="#br0" timeOffset="4167">603 2649 1408 0,'0'0'757'0,"0"0"-612"16,0 0-25-16,0 0 18 15,0 0-11-15,0 0-70 16,-24-203-17-16,69 154-15 15,7 1-8-15,6 10 28 16,1 14-20-16,-4 19-6 16,-7 5-7-16,-10 51-12 0,-17 23 11 15,-18 23-1-15,-3 11 8 16,-45 9 26-16,-23-5-44 16,-16-13 14-16,3-14 12 15,1-19 12-15,8-23 7 16,16-18-21-16,11-16 21 15,18-9 27-15,12 0-26 16,12-9-7-16,3-16-39 16,0-3 9-16,14 4-23 15,14 7 14-15,7 11-6 16,6 6-9-16,4 0 15 16,0 16-1-16,3 11 0 15,3 1 1-15,1 4-16 16,13-8 1-16,54-5-231 15,-20-6-352-15,-2-8-153 0</inkml:trace>
  <inkml:trace contextRef="#ctx0" brushRef="#br0" timeOffset="4677">2021 3121 2810 0,'0'0'294'15,"0"0"-279"-15,0 0 41 16,0 211 35-16,0-64-10 16,0 43-39-16,3 38 9 15,-3-23-1-15,0-46-50 0,0-60 0 16,0-52 6-16,0-13-6 15,0-9 0-15,0-7 8 16,0-18-8-16,-3-9 25 16,-7-40-25-16,-4-23-28 15,4-27 13-15,7-19-2 16,-2-44 11-16,5-36 5 16,0-36 1-16,0 26-9 15,0 53-7-15,8 61-13 16,5 58 17-16,8 4 2 0,6 12 9 15,8 6-23-15,7 14 15 16,9 0-2-16,2 38 13 16,-5 13-2-16,-15 13 0 15,-18 10 0-15,-15 4 27 16,-15 2-12-16,-33-7-14 16,-9-12-1-16,-2-14-4 15,7-18 4-15,11-19-21 16,17-10-44-16,16-1-141 15,32-66-308-15,29 8-60 16,7-3-12-16</inkml:trace>
  <inkml:trace contextRef="#ctx0" brushRef="#br0" timeOffset="5255">2991 2813 1572 0,'0'0'308'16,"0"0"13"-16,0 0 5 15,83-171-29-15,-77 125-21 16,-6 10-106-16,0 4-69 16,0 9-39-16,-9 12-23 15,-6 9 16-15,-2 2-32 16,-4 12-22-16,-3 40 9 16,-7 25-10-16,-4 19 0 15,5 16-1-15,-2 7 1 16,8-11-1-16,3-5 1 15,8-20-41-15,5-20 13 16,8-20-34-16,0-18 11 0,0-16-5 16,0-9 3-16,15 0 34 15,15-28-29-15,15-18 31 16,8-7 17-16,1 4-10 16,-1 11 1-16,-8 17-23 15,-4 21-11-15,-1 0 29 16,-5 40 14-16,1 19 18 15,-6 9 27-15,-6 4-9 16,-3-10-9-16,-7-12-26 16,-1-17 0-16,-2-11-1 15,2-16-9-15,1-6-24 16,4-6-5-16,6-31 2 16,0-10 8-16,3-9-11 0,1-3 39 15,-4 7-7 1,-4 8 20-16,-5 15 4 0,-9 18 54 15,-3 11 7-15,2 0-28 16,-5 18-50-16,0 25 27 16,3 8 29-16,-3-2-40 15,0-3-2-15,4-11-14 16,-1-13-57-16,3-9-46 16,9-13-186-16,-1-6-273 15,-1-20-272-15</inkml:trace>
  <inkml:trace contextRef="#ctx0" brushRef="#br0" timeOffset="5391">3573 2920 1986 0,'0'0'499'16,"0"0"-415"-16,0 0-84 16,0 0-36-16,0 0-208 15,0 0-248-15,176 27-1230 0</inkml:trace>
  <inkml:trace contextRef="#ctx0" brushRef="#br0" timeOffset="5743">4391 3100 2333 0,'0'0'382'0,"0"0"-143"0,0 0 15 16,-186 6-106-16,121 25-17 15,2 12-101-15,12 9-30 16,13 7 14-16,17 1-14 16,18-4-10-16,3-11-58 15,9-9-41-15,30-17-5 16,9-19-151-16,8 0 23 16,1-26 6-16,2-13 72 15,-14-5 101-15,-6 3 63 16,-15 10 77-16,-7 13 77 15,-10 8 34-15,-4 10-17 16,-3 0-69-16,0 19-12 16,0 12 88-16,0 6-103 0,0 0-35 15,0-4-40-15,0-4 0 16,0-10-180-16,0-10-428 16,0-6-379-16</inkml:trace>
  <inkml:trace contextRef="#ctx0" brushRef="#br0" timeOffset="5905">3928 2510 2831 0,'0'0'333'0,"0"0"-333"15,287-137-17 1,-138 78-352-16,-12 3-1455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2:05.8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1711 2809 924 0,'0'0'623'16,"0"0"-533"-16,0 0-75 15,0 0 58-15,0 0 29 16,0 0-26-16,0 0-5 16,-3 20 25-16,3-18-27 15,0-2 1-15,0 2 2 16,0 3-20-16,6-5 37 15,5 0-57-15,7 0 10 0,3 0 52 16,0 0-41-16,6 0-27 16,0-7-16-16,0-6-10 15,2 1 37-15,-5 0-37 16,3-4 1-16,-3 3 26 16,3-5-26-16,5 2 1 15,-4-3 5-15,-1 3-7 16,0 3 10-16,2-4-10 15,-5 5 0-15,0-4-1 16,3 4 1-16,0-4 0 16,0 1-1-16,5-4 7 15,-1 1-6-15,1-5 0 16,-2 5 0-16,-3-3 5 0,5-4-5 16,-4 3 0-16,-1-3-1 15,0-1 2-15,-1 6 10 16,-7-3-11-16,7 5 0 15,-6-3 0-15,0-2 1 16,0-1-1-16,4 3 7 16,-6-8-7-16,3 3 24 15,0-4-23-15,3 2-1 16,-4-2 15-16,1-2-9 16,3 4 11-16,-3 3-17 15,0 0 1-15,0 0 6 16,-1 5-6-16,1 0-1 15,0-6 0-15,6 4 0 0,0-7 1 16,9-2 0 0,2 0-1-16,-8 3 7 0,-2 1-5 15,-8 1-2-15,1 4 7 16,0-6-7-16,0 0 31 16,3-3-22-16,3 0-9 15,5 3 10-15,-5-3-10 16,0 3 0-16,-2 1 0 15,2-2 6-15,2-2-4 16,1 0-2-16,-3 3 0 16,2 1 5-16,-8 4-4 15,-8 8 4-15,1-2-5 16,-4 4 0-16,1-1 2 16,-2-1-2-16,3 2 0 15,0-2-3-15,3 3 3 0,6-6 0 16,6-5-8-16,5 0 8 15,5-4 12-15,4-1-12 16,-2 4 0-16,-6 3-4 16,-1 4 4-16,-11 5-1 15,-5 3 0-15,-2 0 2 16,1 1 2-16,-2 4-3 16,4-3 0-16,1 0-2 15,9-2 2-15,5-1 0 16,5 1 0-16,4 3 0 15,1-1 9-15,0 2-9 16,-1-1 0-16,-4 3-4 0,5 3 4 16,-1-4 0-1,4 2 1-15,0 2 0 0,0 0 44 16,3 0-45-16,1 0 17 16,3 0 21-16,-1 0-20 15,2 6-7-15,1 6-1 16,2 1-8-16,-5 5 31 15,0 1-32-15,-3 1-1 16,-6 3 2-16,3 2 4 16,-4-4 16-16,1 5 4 15,0-4 19-15,-1-2-2 16,1 3-41-16,0 2 5 16,-2-4-7-16,4 4 2 0,1-3 14 15,2 4-8-15,1-2-7 16,3 0 25-16,0 7-24 15,5 0 2 1,-5-3 8-16,2 4-10 0,-2-2 19 16,-3 2-21-16,3-2 0 15,2 1 38-15,-1-2-31 16,-1 1 4-16,2 2 2 16,-5-1-11-16,0 0 23 15,3 3-25-15,2 2 1 16,1 3 18-16,2 0-11 15,2 7 2-15,-2-7-10 16,3 5 0-16,-5-8 37 16,2 1-37-16,-5 1 0 15,4-7 25-15,-2 0-16 0,-5-6 8 16,3 1-17 0,2-6 0-16,1 5 31 0,5-2-31 15,7 1 1 1,0 1 18-16,2-4-18 0,1 2 6 15,0 1-6-15,0 0 7 16,-4 2-7-16,4-1-1 16,0 2 0-16,3 2 1 15,2-3 0-15,-5-4-1 16,3 4 0-16,0-4 1 0,-2-4 14 16,-6 1-15-1,-5 0 0-15,0 0 9 0,-1-3-9 16,-2-3 0-16,3 3 0 15,-1 1 0-15,4-6 33 16,-3 3-33 0,2 1 0-16,-5-3 10 0,4 1-9 15,-9-4 12-15,3 3-12 16,-1-3-1-16,-2 0 43 16,-3 0-43-16,-3-2 0 15,-7 0 0-15,-2-1 1 16,-9-3 6-16,0 3-7 15,-6-2 0-15,0-2 11 16,-1 5-11-16,1-1 0 16,3 1-1-16,3-2 1 0,1-1 13 15,0 1 9 1,-4-5-14-16,-11 4 16 0,-5-4-23 16,-5 0 4-16,-3 0-4 15,0 0-1-15,-17 0 0 16,-46 0-65-16,6-15-223 15,-6-4-1103-15</inkml:trace>
  <inkml:trace contextRef="#ctx0" brushRef="#br0" timeOffset="1515">7552 698 1724 0,'0'0'267'0,"0"0"-79"15,0 0 7-15,0 0-1 16,0 0-71-16,0 0-46 16,59-105-35-16,-22 88-8 15,5 8-11-15,6 6 3 16,-3 3 27-16,-1 12-31 15,-8 32 34-15,-6 24 32 0,-9 16-40 16,-10 12-3-16,-1 7-27 16,-4-4-17-16,2-9 17 15,2-13-18-15,7-13-5 16,4-19 4-16,3-13 2 16,7-18 9-16,4-10-10 15,10-4-11-15,3-11 2 16,8-28-60-16,1-11-103 15,17-27-147-15,-17 9-259 16,-12 8-583-16</inkml:trace>
  <inkml:trace contextRef="#ctx0" brushRef="#br0" timeOffset="1786">8522 713 1602 0,'0'0'368'16,"0"0"-187"-16,0 0 11 15,0 0 77-15,0 0-85 16,0 0-127-16,-224 114 36 16,133-51-38-16,-8 9-26 15,3-4 27-15,-2 0-54 16,11-6 8-16,15-9-10 0,10-11 1 15,20-10-11-15,15-12-68 16,27-20-116-16,0 0-71 16,0-6-454-16</inkml:trace>
  <inkml:trace contextRef="#ctx0" brushRef="#br0" timeOffset="2294">8714 111 1737 0,'0'0'238'0,"0"0"-152"16,0 0 23-16,0 0 96 16,0 0-49-16,0 0-74 15,0 0-15-15,184-95-22 16,-157 95-12-16,-9 17 56 15,-15 23 4-15,-3 13-21 16,-21 9-25-16,-27 3-23 0,-14-4 20 16,-1-6-29-16,9-15 7 15,12-11 31-15,18-11-52 16,13-14 12-16,8 1-5 16,3-5-2-16,0 0 16 15,0 0-22-15,21 0-8 16,9 0-4-16,12 0 9 15,3 2-3-15,7 11 5 16,6 0 1-16,19-7-10 16,57-6-137-16,-17-32-391 15,-3-2-997-15</inkml:trace>
  <inkml:trace contextRef="#ctx0" brushRef="#br0" timeOffset="-5020">0 2964 1614 0,'0'0'233'15,"0"0"-114"-15,0 0-24 16,0 0 105-16,0 0-32 16,0 0-60-16,-14 6 17 15,22-6-88-15,16 4-19 16,14-2 27-16,7 8-17 16,9-4 7-16,9 6-5 15,6-2 7-15,11 2 5 16,4-2-36-16,11-1 15 15,7 0 0-15,6-2-20 16,2 2 35-16,-3-3-35 16,-3 3 14-16,-8 0 23 0,-3 4-37 15,-3 0 15-15,2-2 5 16,9 3-3-16,-1-3 36 16,7-1-48-16,0-1-4 15,0 0 50-15,4-3-44 16,-1 3 13-16,4-6-8 15,-1 3-12-15,1 2 22 16,-4-2-23-16,1-3 0 16,-1 3 3-16,-6-2-3 15,3-2 0-15,-7-2-1 16,4 3 3-16,0 1 1 16,-8 2-3-16,0 1 0 15,1-1 10-15,-4-1-10 16,0-2-1-16,8 3-1 0,4-3 2 15,3 1 18-15,5-4-18 16,3 2 0-16,4 5 7 16,8-1 1-16,0 3-8 15,-2 1 0-15,-1 7 0 16,-5-7 6-16,-2 7-6 16,-4-5-1-16,-12-3 0 15,6-3 2-15,-4-3 4 16,6-3-4-16,4 0 11 15,-1 0 23-15,1 0-35 16,-7 0 0-16,-6 0 4 16,-5-3-3-16,-3 1 8 0,4-2-9 15,6 1 1-15,4 0 8 16,3 0-9-16,4-3 0 16,0 0 0-16,-7 3 1 15,-6-2 4-15,-5 5-5 16,5 0 0-16,-2 0 10 15,8 0-10-15,0 0-2 16,4 0 1-16,2 0 1 16,4 0 0-16,0 0 0 15,8 0 0-15,-4 0 6 16,-1 0-6-16,-6-6 0 0,-10 2 0 16,-8-4 0-1,-9-1 12-15,-7 3-12 0,-2-3 0 16,5-1 33-16,4-2-25 15,9-3 5-15,8-1-13 16,3-3 1-16,0 4 29 16,-4-2-30-16,-6 7 0 15,-1 1-9-15,0 1 18 16,5 2-9-16,1 3 0 16,6 0 0-16,2 0 6 15,1 0-6-15,-1 0 0 16,0-1 14-16,1 2-13 15,-4-5 15-15,-6 1-15 16,-12 3 11-16,-10-4 33 16,-17 1-37-16,-14 3-7 0,-16 3 31 15,-8-2-32 1,-8 2 8-16,2-4-8 0,0 1-9 16,-9 1 8-16,2-21-119 15,-4 5-143-15,-7-9-642 0</inkml:trace>
  <inkml:trace contextRef="#ctx0" brushRef="#br0" timeOffset="-4046">1743 0 1431 0,'0'0'258'0,"0"0"-178"16,0 0 61-16,0 0 42 15,-56 257-2-15,35-84-22 0,-6 76-35 16,3 34-33-16,-3 6-16 16,-5-7-30-16,1-31 38 15,4-15-54-15,3-19 23 16,10-18 30-16,7-16-21 15,-1 4-17-15,8-5-22 16,-6 5 7-16,-1 1 22 16,-10 6-23-16,-4-1-1 15,-3-4-14-15,-3-9-12 16,9-31 20-16,1-34-20 16,10-28 6-16,-4-13 22 15,1 7-23-15,-1 6 23 16,2 4-5-16,2-18-15 15,2-18 17-15,5-22-26 0,0-15 0 16,0-12 14-16,0-6-14 16,0 0 0-16,0 0 0 15,0-18-15-15,0-12-21 16,15-45-206-16,-1 8-448 16,-4-1-925-16</inkml:trace>
  <inkml:trace contextRef="#ctx0" brushRef="#br0" timeOffset="-3498">856 3443 1876 0,'0'0'357'15,"0"0"-246"-15,0 0-15 16,0 0 45-16,0 0-22 16,0 0-29-16,-214 53-14 15,155 8-19-15,-7 17 45 16,8 6-64-16,10 2-5 15,16-5-13-15,23-10-19 16,9-11-2-16,21-19-25 16,36-25-18-16,23-16 3 15,13-7-31-15,3-43 13 16,-9-22 38-16,-22-8 21 16,-26-2 3-16,-33 9 7 0,-6 7 10 15,-16 17 41-15,-19 11-61 16,-7 10-131-16,12 13-483 15,9-1-1463-15</inkml:trace>
  <inkml:trace contextRef="#ctx0" brushRef="#br0" timeOffset="10137">2502 2507 1294 0,'0'0'313'0,"0"0"-205"15,0 0-4-15,0 0 42 16,0 0-18-16,0 0-27 15,0 28-19-15,0-23-28 16,0-5 18-16,0 0-37 0,0 0-8 16,0 0 20-1,0 1-41-15,0-1 2 0,0 0-8 16,0 3-18-16,0 2-4 16,0-4-55-16,0 2-61 15,0 2-18-15,0-5-35 16,0 0 5-16,0 1-102 15,0 4-242-15,0 0-389 0</inkml:trace>
  <inkml:trace contextRef="#ctx0" brushRef="#br0" timeOffset="10329">2502 2507 757 0,'0'162'229'0,"0"-155"-64"0,0 0-7 16,0 2-1-16,0-2-54 16,0-1-68-16,0 5-16 15,0-6-19-15,-4 2 0 16,1 3-106-16,-2 6-103 16,2-5-315-16</inkml:trace>
  <inkml:trace contextRef="#ctx0" brushRef="#br0" timeOffset="10518">2463 2884 584 0,'0'0'335'0,"0"0"-176"16,0 0-14-16,0 0-9 15,0 0-4-15,0 0-63 16,0 0-53-16,15 74-16 15,-12-65-32-15,0-2-186 16,0-2-544-16</inkml:trace>
  <inkml:trace contextRef="#ctx0" brushRef="#br0" timeOffset="10756">2463 2884 753 0,'27'189'507'0,"-27"-180"-370"16,0 0 5-16,0 4 21 16,0 3-62-16,0-5-34 15,0 5 5-15,0 0-15 16,0-1 3-16,0-3-16 16,0 5-20-16,0-6 6 15,0-1-20-15,0-1-9 16,0-2-2-16,0-5-64 15,0 2-145-15,0-4-853 0</inkml:trace>
  <inkml:trace contextRef="#ctx0" brushRef="#br0" timeOffset="12258">2245 4191 561 0,'0'0'1061'0,"0"0"-885"15,0 0-28-15,0 0 61 16,0 0 8-16,0 0-128 15,0 0-12-15,-12-103-19 0,29 73-12 16,-1 4 30 0,2 0-38-16,3 10 2 0,-4-1 33 15,1 1-13-15,3 7-12 16,-5 3-6-16,1-1-20 16,1 7 39-16,3 0-50 15,-1 0 4-15,5 0 49 16,-5 20-29-16,-2 4 1 15,-5 8 9-15,-2 8-22 16,-5 3 28-16,-2 3-37 16,-4 5-8-16,0 2 28 15,0-4-23-15,0 3-5 16,0-5-6-16,0 2 1 16,0-3 31-16,0-8-32 15,0 1 0-15,0-9 37 0,0-2-14 16,-4-2 7-16,1-5-3 15,3-2-15-15,0-1 30 16,0-5-42-16,0-2 0 16,0 2 11-16,0-6-11 15,0-1 7-15,13 0-7 16,1-6 0-16,7 0 7 16,3 0-7-16,3 0 0 15,9 0 3-15,2-16-2 16,-1 0-1-16,1-4 0 15,-3 0 0-15,-1 2-9 16,-7-2 2-16,-3 7-5 16,-3-1 6-16,-7 5-11 15,-4 3 17-15,-2 0-15 16,-5 2-8-16,-3 4 23 0,0-2-48 16,0-2-30-16,0 1-45 15,0-4-77-15,0 1-55 16,0-2-108-16,3-20-133 15,4 2-18-15,1 1-880 0</inkml:trace>
  <inkml:trace contextRef="#ctx0" brushRef="#br0" timeOffset="12762">3098 3993 1572 0,'0'0'257'15,"0"0"-105"-15,0 0 126 0,0 0-44 16,0 0-91-16,0 0-46 16,0 0 10-16,-124 92 20 15,76-61-53-15,-12 9-25 16,0 4 26-16,-9 0-30 15,-5 5-2-15,5 1-10 16,1-1-19-16,5 0 35 16,5-3-49-16,6-10 0 15,10-2 19-15,12-9-19 16,6-7 0-16,9-5 0 16,9-7 2-16,3-3-14 15,-1 0-2-15,4-3-41 16,0 0 3-16,0 0-92 0,13-27-131 15,8-7-363-15,3-1-529 16</inkml:trace>
  <inkml:trace contextRef="#ctx0" brushRef="#br0" timeOffset="13726">3385 3526 1145 0,'0'0'629'16,"0"0"-525"-16,0 0-54 15,0 0 99-15,0 0-7 16,0 0-77-16,0 0-21 16,83-15-10-16,-64 37-25 15,-4 5 31-15,-12 8-23 16,-3 5 6-16,-3 3 43 15,-36 4-16-15,-9-1 7 16,-9-2-23-16,-3-3-1 16,9-14 52-16,2-8-10 0,15-10-17 15,10-5 17-15,6-4-30 16,7 0-13-16,8 0-11 16,3-4-20-16,0-5 29 15,0 6-30-15,0-1-4 16,18 4 3-16,9 0 2 15,5 4 0-15,5 14 8 16,1 7-8-16,4 0 40 16,-1 1-41-16,1-8 9 15,3-3 11-15,0-3-5 16,-4-12 1-16,-4 0-8 16,-5 0-8-16,-2-27-28 0,-6-8-204 15,-9 1-486-15</inkml:trace>
  <inkml:trace contextRef="#ctx0" brushRef="#br0" timeOffset="16320">2994 5227 1545 0,'0'0'200'0,"0"0"-159"15,0 0-24-15,0 0 56 16,0 0-57-16,180-102-5 15,-142 71 18-15,-3 0 3 16,-8 7 41-16,-6 2 63 16,-8 13 35-16,-8 2 79 15,-5 7-76-15,0 0-35 16,0 0-43-16,-5 31-59 16,-11 15-6-16,-2 14-10 15,7 4-19-15,5 2 26 0,6-4-28 16,0-10 0-16,0-7 0 15,0-9 0-15,3-10-6 16,3-11 3-16,2-3-39 16,2-8-37-16,4-4-90 15,1 0-50-15,4-20-91 16,2-8-160-16,-7 3-141 0</inkml:trace>
  <inkml:trace contextRef="#ctx0" brushRef="#br0" timeOffset="16514">3532 5297 1588 0,'0'0'326'0,"0"0"-146"16,0 0 40-16,0 0 32 16,0 0-61-16,0 0-45 15,0 0-86-15,173 4-36 16,-120-4-24-16,16 0-110 15,-7 0-217-15,-14 0-521 0</inkml:trace>
  <inkml:trace contextRef="#ctx0" brushRef="#br0" timeOffset="17110">4534 5054 1564 0,'0'0'350'15,"0"0"-255"-15,0 0 79 0,0 0 43 16,0 0-58-16,-66 179-49 16,42-141-50-16,-1 0-26 15,-6-8-4-15,4-1-21 16,0-9 23-16,3-3-32 15,-5-8 0-15,5-6 6 16,3-3-6-16,0 0 0 16,1-9-1-16,7-13 1 15,2-9-12-15,4 0 12 16,4-2-1-16,3-5-5 16,0 5 6-16,0 0 0 15,13 4-8-15,12 5 16 0,-1 2 2 16,0 13-4-16,0 7-6 15,0 2 32-15,1 5 17 16,-1 29 3-16,-4 10-7 16,1 3-27-16,0-1 10 15,0 1-28-15,0-10 0 16,3-6 4-16,0-9-4 16,-4-9-44-16,1-13-113 15,-3 0-137-15,-9-13-291 16,-5-6-1024-16</inkml:trace>
  <inkml:trace contextRef="#ctx0" brushRef="#br0" timeOffset="17361">4199 5485 1879 0,'0'0'332'0,"0"0"-240"16,0 0 99-16,0 0 37 15,0 0-76-15,0 0-82 16,0 0-50-16,159 40 13 16,-105-36-33-16,-1-1-31 15,11-3-94-15,-14 0-332 16,-9 0-351-16</inkml:trace>
  <inkml:trace contextRef="#ctx0" brushRef="#br0" timeOffset="17716">4320 5712 1525 0,'0'0'565'15,"0"0"-463"-15,0 0-12 16,0 0 37-16,0 0 12 0,0 0-95 16,0 0-24-1,96 68-12-15,-68-45-7 0,-7 7 36 16,-11 1-22-16,-10 10 25 16,0 0 33-16,-24-1-8 15,-18 0 8-15,-6-7 8 16,-3 0-28-16,1-12 39 15,9-3-34-15,13-9-5 16,11-2 26-16,10-5-51 16,7-2-16-16,0 0-12 15,24 0-31-15,18 0-2 16,6 0-85-16,8 0-114 16,34-18-83-16,-18 1-347 15,-7 4-804-15</inkml:trace>
  <inkml:trace contextRef="#ctx0" brushRef="#br0" timeOffset="17921">4958 5408 2206 0,'0'0'329'0,"0"0"-234"16,0 0-29-16,0 0-36 16,0 0-30-16,0 0-326 15,0 0-839-15</inkml:trace>
  <inkml:trace contextRef="#ctx0" brushRef="#br0" timeOffset="18121">5030 5653 2076 0,'0'13'328'16,"0"8"-143"-16,0 4 59 16,0 9-76-16,-14 0-123 15,-6 2-45-15,-5-1-82 16,1-6-206-16,0-15-396 15,11-7-856-15</inkml:trace>
  <inkml:trace contextRef="#ctx0" brushRef="#br0" timeOffset="18533">5486 5256 1833 0,'0'0'375'16,"0"0"-256"-16,0 0-25 15,0 0 50-15,0 0-68 16,37 178-60-16,-37-123 5 0,0 1-21 16,0-8-31-16,-3-6-12 15,-10-15-35-15,-1-11 32 16,2-14 40-16,6-2-3 15,3-11-3-15,0-21 12 16,3-7 0-16,0-12 6 16,6 2-6-16,18-4 6 15,8 7-6-15,2 5 2 16,-2 7 11-16,-5 14-11 16,0 16 10-16,-6 4 60 15,-4 4 1-15,-4 31 15 16,-5 8 12-16,2 11-43 15,-2-1-6-15,1-1-51 0,6-9-11 16,6-8-96 0,-9-13-138-16,3-15-537 0</inkml:trace>
  <inkml:trace contextRef="#ctx0" brushRef="#br0" timeOffset="18733">6131 5456 2194 0,'0'0'297'0,"0"0"-208"16,0 0-25-1,0 0-64-15,0 0-170 0,207-42-694 0</inkml:trace>
  <inkml:trace contextRef="#ctx0" brushRef="#br0" timeOffset="18974">6634 5370 1803 0,'0'0'321'0,"0"0"-62"15,0 0 92-15,0 0-87 16,0 0-96-16,0 0-36 0,0 0-41 16,86-43-16-1,-81 98 0-15,-5 10-63 0,0 8-9 16,0 5-3-16,0-7-87 16,0 6-147-16,0-20-491 15,3-15-185-15</inkml:trace>
  <inkml:trace contextRef="#ctx0" brushRef="#br0" timeOffset="20048">8298 2654 1109 0,'0'0'563'16,"0"0"-480"-16,0 0-17 16,0 0 107-16,0 0 9 15,0 0-98-15,0 0-2 16,0 74-53-16,0-58-17 15,0-4-12-15,0-3 0 16,0-2 0-16,0-1-102 16,3-1-137-16,0 2-90 15,1-3-1307-15</inkml:trace>
  <inkml:trace contextRef="#ctx0" brushRef="#br0" timeOffset="20249">8304 3107 1302 0,'0'0'223'0,"0"0"-125"16,0 0-18-16,0 0-54 15,0 0-26-15,0 0-68 16,0 0-177-16,13 82-144 0,-13-69-301 15</inkml:trace>
  <inkml:trace contextRef="#ctx0" brushRef="#br0" timeOffset="20414">8304 3107 686 0,'13'237'254'0,"-13"-218"-5"16,0 5 36-16,0-2-49 15,0-6-107-15,0 2-15 16,0-7-4-16,0-4-35 15,0-1 2-15,0-6-77 16,0 0-82-16,0 0-90 16,5 0-321-16,1 0-939 0</inkml:trace>
  <inkml:trace contextRef="#ctx0" brushRef="#br0" timeOffset="21897">7959 4237 1640 0,'0'0'304'0,"0"0"-104"15,0 0 51-15,0 0 11 16,0 0-130-16,0 0-63 16,0 0-20-16,45-24-14 0,-10 2 7 15,3 0-17-15,2 7-2 16,-1-1 36-16,-4 6-11 15,-8 10-6 1,0 0-4-16,-6 0-10 0,0 10 40 16,0 21-28-16,-1 9-27 15,-2 10 31-15,-2 9-32 16,-2 6 6-16,1 10 9 16,-6-1-15-16,-1-2 30 15,2-4-26-15,0-3 1 16,1-8 31-16,3-11-36 15,-1-6 7-15,5-6 5 16,2-8-16-16,1-8 29 16,3-6-37-16,0-6 6 15,7-6 18-15,1 0-24 0,6 0 7 16,2-9-7-16,5-14 0 16,0-4-9-16,-1-4 0 15,-5-2-37-15,-4 1 26 16,-4 0-56-16,-11 2-17 15,-2-1-91-15,-8-9-197 16,-2 4-382-16,-5 9-1100 0</inkml:trace>
  <inkml:trace contextRef="#ctx0" brushRef="#br0" timeOffset="22453">8935 4154 1558 0,'0'0'307'15,"0"0"-67"-15,0 0 48 16,0 0-47-16,0 0-61 0,0 0-72 16,0 0-35-16,-117 50-7 15,79-23-6-15,-7 10 4 16,-10 10-20-16,-7 1-19 15,-10 9 37-15,-2 3-36 16,-1-2 0-16,0 2-1 16,1-7-17-16,14-1 10 15,7-5-8-15,11-8-10 16,15-7 1-16,6-7-1 16,8-6 0-16,2-8 0 15,8-4 1-15,0-4 5 0,3-3-6 16,0 0 1-1,-3 0-7-15,3 0 3 0,0 0-9 16,0 0-1-16,0 0-26 16,0 0 15-16,0 0-37 15,0 0-62-15,0 0-75 16,16-31-96-16,16-3-96 16,-2 0-362-16</inkml:trace>
  <inkml:trace contextRef="#ctx0" brushRef="#br0" timeOffset="23115">9335 3856 1766 0,'0'0'305'15,"0"0"-202"-15,0 0 52 16,0 0 108-16,0 0-122 16,0 0-68-16,0 0 26 15,45-73-48-15,-31 73-8 16,1 0-16-16,-3 0-13 16,0 0 38-16,0 22-45 15,-4 6-1-15,-8 10 29 16,0 2-22-16,0 4-4 15,-24 3 10-15,-11-4-18 16,-10-3 35-16,1-3-36 16,-1-12 0-16,6-7 8 15,12-8-7-15,3-10 14 0,10 0-7 16,7 0-7 0,4 0 22-16,3-12-23 0,0-2 0 15,0 3 1-15,10-2-1 16,7 7 0-16,4 3-1 15,0 3 1-15,3 0 26 16,0 0-17-16,3 12 4 16,2 5 8-16,-2 1-12 15,4-3 10-15,1 0-12 16,-5-2-6-16,0-6 16 16,-3-4-17-16,5-3-6 15,-2 0-49-15,7-47-134 16,-2 3-485-16,-16 0-1625 0</inkml:trace>
  <inkml:trace contextRef="#ctx0" brushRef="#br0" timeOffset="25485">9466 5224 1410 0,'0'0'346'16,"0"0"-201"-16,0 0 40 15,0 0 5-15,0 0-51 16,0 0 11-16,-9 53-99 16,-9-20-21-16,-9 5 4 15,-5 2-6-15,-5 6 17 16,-5-10-45-16,-2-2 0 0,2-6 11 15,7-6-11-15,4-10 0 16,11-3 0 0,2-4 6-16,8-5-3 0,7 0-3 15,0 0 0-15,3-17-15 16,0-12 8-16,0-5-11 16,6-3 3-16,15-3 15 15,3 3-5-15,-3 6 5 16,-3 9 0-16,-6 7-4 15,0 7 11-15,0 8-7 16,3 0 9-16,-1 9 5 16,5 27 48-16,2 8-3 15,8 2-25-15,-2 4 11 16,0-7-33-16,9-9-5 16,-6-6-7-16,5-9-1 0,-8-7-50 15,-3-12-133-15,-6 0-193 16,-12 0-386-16</inkml:trace>
  <inkml:trace contextRef="#ctx0" brushRef="#br0" timeOffset="25729">9185 5789 1491 0,'0'0'630'0,"0"0"-558"16,0 0-1-16,0 0 159 15,0 0-60-15,0 0-44 16,0 0-72-16,155 73-31 16,-104-64-23-16,21 0-84 15,-13-7-202-15,-14 5-402 0</inkml:trace>
  <inkml:trace contextRef="#ctx0" brushRef="#br0" timeOffset="26113">9197 6059 1935 0,'0'0'291'0,"0"0"-199"16,0 0-63-16,0 0 111 16,0 0-21-16,0 0-64 15,0 0 7-15,176 42-39 16,-144-21-8-16,-8 4 68 16,-17 6-31-16,-7 6 11 15,0 4 17-15,-35 2-1 16,-7 0 3-16,-3-2-44 15,0-7-2-15,5-6 58 0,12-3-55 16,12-10-6-16,11-2-26 16,5-7-1-16,5 0-12 15,25-3-1-15,18-3-26 16,8 0 12-16,10 0-67 16,6 0-58-16,0-9-78 15,17-23-72-15,-12 5-210 16,-23-1-231-16</inkml:trace>
  <inkml:trace contextRef="#ctx0" brushRef="#br0" timeOffset="26360">10385 5575 2235 0,'0'0'356'0,"0"0"-234"16,0 0 62-16,0 0-21 16,0 0-163-16,0 0-12 15,0 0-236-15,3-37-371 16,-3 37-484-16</inkml:trace>
  <inkml:trace contextRef="#ctx0" brushRef="#br0" timeOffset="26570">10346 5855 1741 0,'0'0'275'15,"0"0"-133"-15,0 0 31 16,0 0 25-16,-20 182-54 16,2-143-110-16,-6-7-34 15,-3-2-25-15,-8-15-253 16,7-8-302-16,11-7-1158 0</inkml:trace>
  <inkml:trace contextRef="#ctx0" brushRef="#br0" timeOffset="27170">10884 5485 1521 0,'0'0'637'0,"0"0"-539"15,0 0-42-15,0 0 128 16,0 0-23-16,0 0-112 15,0 0-42-15,95-24 29 16,-68 45-22-16,-10 17-1 16,-7 8 6-16,-7 13-19 15,-3 3 9-15,0-1-9 16,-13-2-15-16,-7-8 4 16,2-15 11-16,4-13 0 15,7-11 8-15,1-12 4 16,1 0 85-16,2-3-31 0,0-25-46 15,3-8 25 1,0-12-16-16,0-5 4 0,11 4 0 16,13 3-7-16,6 5 7 15,5 9-33-15,-1 11 0 16,4 9 9-16,1 12-8 16,-2 0 13-16,-5 20-13 15,-8 16 16-15,-12 14 43 16,-7 2-48-16,-5 1 4 15,0 0 9-15,0-6-25 16,-11-11 0-16,5-11-40 16,6-16-123-16,0-9-199 15,0 0-483-15</inkml:trace>
  <inkml:trace contextRef="#ctx0" brushRef="#br0" timeOffset="27350">11609 5669 1672 0,'0'0'897'0,"0"0"-794"16,0 0-45-16,0 0 84 16,0 0-142-16,211 6-12 15,-147-6-291-15,-4 0-705 0</inkml:trace>
  <inkml:trace contextRef="#ctx0" brushRef="#br0" timeOffset="27618">12236 5680 1955 0,'0'0'315'0,"0"0"-206"15,0 0 183-15,0 0-37 16,0 0-112-16,156-176 24 16,-136 157-49-16,-5 10-19 15,-9 9-3-15,-6 0-35 16,0 31 62-16,0 19-52 0,0 12-61 16,-3 3-10-16,-11 3-16 15,4-4-107-15,-14 5-129 16,3-14-577-16,0-13-1587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2:39.83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340 1554 886 0,'0'0'319'16,"0"0"-188"-16,0 0 34 15,0 0-11-15,0 0-50 16,0 0-11-16,0-27-21 16,0 23 16-16,0 4 25 0,0 0-33 15,0 0 1 1,0 0-14-16,0 0-16 16,-6 0 37-16,-15 4-58 0,-11 14-18 15,1 7 23-15,-7 3-34 16,1 3-1-16,2-3 11 15,-3 0-10-15,7-4 18 16,4-5-19-16,6-4 0 16,7-5-15-16,7-4 15 15,7-3-73-15,0-3-105 16,4 0-115-16,23 0-200 16,5-12-869-16</inkml:trace>
  <inkml:trace contextRef="#ctx0" brushRef="#br0" timeOffset="144">340 1554 978 0</inkml:trace>
  <inkml:trace contextRef="#ctx0" brushRef="#br0" timeOffset="261">340 1554 978 0,'235'90'653'0,"-252"-74"-557"0,-19 2-6 0,0 4 91 0,-9 3-45 16,0 0-52-16,3 2-26 16,4 1-45-16,8-1-12 15,1-1 2-15,5-4-3 16,11-4-17-16,2-4-104 0,11-5-56 16,0-3-74-16,0-6-477 0</inkml:trace>
  <inkml:trace contextRef="#ctx0" brushRef="#br0" timeOffset="517">820 1743 1468 0,'0'0'265'15,"0"0"-201"-15,0 0 43 16,0 0 81-16,0 0-66 0,0 0-55 16,-203 149-47-1,153-120-8-15,10-5-6 0,5-3-6 16,14-4-37-16,12-2-68 16,9-2-83-16,0-4-33 15,6-5-395-15</inkml:trace>
  <inkml:trace contextRef="#ctx0" brushRef="#br0" timeOffset="779">1409 1821 1433 0,'0'0'275'15,"0"0"-149"-15,0 0 28 16,0 0 147-16,0 0-127 16,0 0-67-16,0 0 18 15,-224 118-67-15,166-88-4 16,2 3-39-16,12-5-14 16,10-7-2-16,8-6-77 15,23-6-142-15,3-5-283 16,0-4-394-16</inkml:trace>
  <inkml:trace contextRef="#ctx0" brushRef="#br0" timeOffset="1434">630 1865 1455 0,'0'0'268'0,"0"0"-172"16,0 0 38-16,0 0 34 0,0 0 0 16,0 0-42-16,0 0-35 15,3-81-35-15,26 43-39 16,4-8-16-16,9-7 32 15,3-9-24-15,11-9-9 16,5-7 0-16,4-9 6 16,4 1-6-16,5 5 0 15,1 5 0-15,5 18 7 16,-5 11-6-16,5 13 28 16,-8 6-10-16,-3 13-10 0,-10 2-3 15,-11 10-6 1,-6 3-118-16,-15 0-47 0,-6 0-144 15,-12 6-23-15,-4 4-1360 0</inkml:trace>
  <inkml:trace contextRef="#ctx0" brushRef="#br0" timeOffset="1757">1462 843 1545 0,'0'0'204'0,"0"0"-137"16,0 0 5-16,0 0 86 16,0 0-18-16,0 0-63 15,192-126 13-15,-142 113 14 16,1 3-36-16,0 4 7 15,-3 6-14-15,-3 0-15 16,-7 6 36-16,-6 23-45 16,-11 7 4-16,-5 6-7 15,-8 3-18-15,-8 1-16 16,0-2-4-16,-5 6-144 16,-8-9-179-16,2-13-423 0</inkml:trace>
  <inkml:trace contextRef="#ctx0" brushRef="#br0" timeOffset="2265">2803 165 1759 0,'0'0'540'0,"0"0"-435"16,0 0-44-16,0 0 80 0,0 0 11 15,0 0-95-15,-165 166 1 16,100-110-49-16,-4-4-8 15,6-8 43-15,4-11-38 16,8-8-4-16,9-12 7 16,9-9-9-16,4-4 11 15,13 0-11-15,5-28-35 16,11-6 26-16,0-10-46 16,0-6 10-16,20 0 44 15,8 7 1-15,-1 5-11 0,2 14 11 16,-5 11 0-1,-4 13 15-15,5 0 5 0,-1 37 10 16,0 14 14-16,3 11-15 16,5 2 16-16,1 2-38 15,6-4 1-15,-1-9 25 16,4-11-33-16,3-7-54 16,12-18-82-1,-9-14-342-15,-9-3-99 0</inkml:trace>
  <inkml:trace contextRef="#ctx0" brushRef="#br0" timeOffset="2507">3262 0 424 0,'0'0'1607'15,"0"0"-1441"-15,0 0-55 16,-21 170 64-16,-6-87 28 16,-8 10-118-16,-7 9-38 15,-6 4-27-15,4-5-20 16,2-10-188-16,8-9-154 16,17-29-142-16,7-20-1082 0</inkml:trace>
  <inkml:trace contextRef="#ctx0" brushRef="#br0" timeOffset="2782">3394 152 1631 0,'0'0'258'0,"0"0"-47"16,0 0 8-16,0 0-40 15,179-17-69-15,-155 56-15 16,-7 19 1-16,-17 8-66 16,0 11 1-16,-20 0 0 15,-19-4-8-15,-6-7 41 16,12-13-49-16,15-19-13 0,18-15 25 16,0-12-27-16,45-7-44 15,72-13-132-15,-4-20-460 16,-2-3-1396-16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2:45.9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707 78 1562 0,'0'0'297'16,"0"0"-216"-16,0 0 70 0,0 0 4 15,-176 170-65-15,114-106-22 16,-7 3-13-16,-3-9 7 16,3-8 25-16,0-6-53 15,10-16 2-15,11-10-5 16,9-12-30-16,15-6 38 15,10-6 7-15,11-28-38 16,3-5-8-16,3-12-25 16,29-2-26-16,5 6 27 15,4 6 19-15,1 11 5 16,-4 11 0-16,1 19 0 16,-6 0 21-16,3 17-8 15,0 26 14-15,6 10 1 16,0 6-11-16,-1 1 23 0,4-3-32 15,3-10 4-15,-3-5-3 16,0-15-9-16,-4-9-80 16,11-12-88-16,-6-6-212 15,-16 0-356-15</inkml:trace>
  <inkml:trace contextRef="#ctx0" brushRef="#br0" timeOffset="249">1149 0 108 0,'0'0'1571'0,"0"0"-1408"16,0 0-29-16,0 0 105 15,-77 205-60-15,43-118-51 16,-7 12-70-16,-1 0-22 15,-3 1-5-15,4-11-31 16,10-14-8-16,7-20-71 16,7-16-177-16,7-21-125 15,5-14-983-15</inkml:trace>
  <inkml:trace contextRef="#ctx0" brushRef="#br0" timeOffset="509">1453 166 1565 0,'0'0'211'0,"0"0"-61"16,0 0 118-16,0 0-29 16,195 20-106-16,-169 18-42 15,-20 14-24-15,-6 16-19 16,-18 10-6-16,-30 5-6 15,-3-2-26-15,-2-8 14 16,12-19-23-16,17-9 6 0,24-17 8 16,14-12-15-1,117-16-64-15,-3-26-289 0,10-14-782 16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2:43.81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117 1631 1592 0,'0'0'254'16,"0"0"-193"-16,0 0 21 16,0 0 102-16,0 0-51 0,0 0-50 15,-45 132-28 1,27-97-2-16,1-2-52 0,4-4 30 15,2-7-21-15,4-7-9 16,1-1 4-16,6-9-5 16,0-1-116-16,0-4-112 15,0 0-76-15,0 0-475 0</inkml:trace>
  <inkml:trace contextRef="#ctx0" brushRef="#br0" timeOffset="244">400 1622 965 0,'0'0'850'0,"0"0"-763"0,0 0-14 15,0 0 137-15,0 0-52 16,-39 158-63-16,30-125-47 15,-6-4-35-15,4-1 15 16,2-7-28-16,2-5-67 16,-1-3-85-16,8-11-123 15,0-2-242-15,0 0-736 0</inkml:trace>
  <inkml:trace contextRef="#ctx0" brushRef="#br0" timeOffset="475">654 1444 1530 0,'0'0'267'15,"0"0"-124"-15,0 0 95 16,0 0-49-16,0 0-67 16,0 0-52-16,0 0 3 15,0 184-15-15,-6-140-18 16,-9-4-23-16,6-7-17 15,-2-8-2-15,4-3-147 16,4-10-143-16,3-5-80 16,0-5-529-16</inkml:trace>
  <inkml:trace contextRef="#ctx0" brushRef="#br0" timeOffset="683">914 1374 1620 0,'0'0'232'0,"0"0"-119"15,0 0 122-15,0 0-11 16,0 0-102-16,-7 170-42 16,-1-139-28-16,2 0-37 15,-1-6-15-15,-7 0-28 16,4-6-238-16,-1-8-481 0</inkml:trace>
  <inkml:trace contextRef="#ctx0" brushRef="#br0" timeOffset="1229">352 1575 1187 0,'0'0'387'16,"0"0"-245"-16,0 0 8 15,0 0 51-15,0 0-107 0,0 0 63 16,0 0-80 0,-18-155-55-16,42 89 18 0,3-8-16 15,4-16 1-15,-2-16-3 16,1-37 5-16,8-37 21 16,-4 7-29-16,-2 20 14 15,-2 33 32-15,-2 47-11 16,-3 11 1-16,-6 10-28 15,-1 27-26-15,-7 16-1 16,-1 9-91-16,1 2-118 16,2 24-86-16,-10-2-291 0</inkml:trace>
  <inkml:trace contextRef="#ctx0" brushRef="#br0" timeOffset="1560">347 454 1551 0,'0'0'213'15,"0"0"-78"-15,0 0 26 16,0 0 79-16,90-199-63 0,-49 137-67 16,4 3 43-1,-3 10-53-15,-4 8-10 0,-11 14 32 16,-6 13-36-16,-7 14-50 16,-1 0-36-16,5 23-18 15,6 20-72-15,14 13-390 16,1-8-196-16,-9-9-1148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2:56.2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2642 0,'0'0'0'0,"0"0"-130"15,0 0-486-15,0 0-422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2:56.3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2422 0,'0'0'520'15,"0"0"-439"-15,0 0 19 0,0 0-100 16,0 0-285-16,0 0-861 15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2:53.6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0 786 1842 0,'0'0'270'15,"0"0"-202"1,0 0 0-16,0 0 63 0,0 0-54 16,0 0-13-16,82-31 18 15,-37 0-64-15,5-4-8 16,-2-8-1-16,0-1-9 15,0-6 47-15,-10 5-3 16,-4 1 44-16,-9 7 32 16,-9 8-42-16,-8 14 16 15,-5 10 2-15,-3 5 0 16,0 0 20-16,0 0-62 16,0 36-54-16,0 24 27 15,-3 19-26-15,-5 18 0 16,2 6-1-16,3-7 0 15,3-12 7-15,0-13-7 0,0-15-10 16,0-11-1-16,0-16-29 16,6-10-113-16,12-19-125 15,-1 0-350-15,-1-6-277 0</inkml:trace>
  <inkml:trace contextRef="#ctx0" brushRef="#br0" timeOffset="544">1300 885 654 0,'0'0'1719'15,"0"0"-1519"-15,0 159-61 16,0-63 94-16,8 38-49 15,-5 42-58-15,0 38-32 16,-3-12-42-16,0-44-20 16,0-45-19-16,0-45-11 15,-6-4 8-15,-2-7-10 16,2-10 0-16,2-23 1 16,1-18-1-16,0-6-11 15,-2-9-31-15,2-38-46 16,0-17 27-16,3-27-22 0,0-41 20 15,0-49 35-15,-7-43 13 16,-4-11 13-16,2 32 1 16,2 57 1-16,7 55 7 15,0 27 0-15,3 8-5 16,18 3 28-16,6 7-20 16,7 18 29-16,4 16-4 15,7 8 16-15,3 4 16 16,2 7-52-16,-5 26 10 15,-9 15 1-15,-12 10-16 16,-12 8 23-16,-12 5-25 16,-4 0-8-16,-37 1 13 15,-15-7-13-15,-5-6-30 0,-5-13-21 16,7-14-28-16,8-17-5 16,16-15-118-16,28-36-263 15,7-21-88-15,0-2-520 0</inkml:trace>
  <inkml:trace contextRef="#ctx0" brushRef="#br0" timeOffset="1176">1876 857 1415 0,'0'0'224'0,"0"0"-65"15,0 0 40-15,211-112-74 16,-132 56-18-16,-2-8 16 15,-9-9-80-15,-16 9 65 16,-17 2-5-16,-26 13-14 0,-9 1 55 16,0 8-19-16,-24 9-10 15,-12 6-7-15,-9 12-10 16,-5 13 3-16,-1 0-71 16,3 41-30-16,6 20 12 15,4 21-10-15,8 11-3 16,6 10 1-16,9 5 0 15,9-4-15-15,3-13 12 16,3-7-50-16,0-22 10 16,0-15-8-16,0-20 14 15,3-17 10-15,10-10-30 16,12-2 33-16,6-33-6 0,7-8 10 16,7-7 19-1,3 7-21-15,0 8 14 0,-3 17 1 16,-4 14 7-16,4 4 38 15,-3 35 46-15,-1 18-34 16,-4 9 16-16,-5-1-38 16,-2-1-2-16,-2-13-6 15,0-12-20-15,3-15 0 16,1-11-42-16,1-9-10 16,3 0-35-16,-9-18-9 15,-3-19 35-15,-3-6 32 16,-7-1 28-16,-1 5 1 15,-7 3 19-15,2 17 13 16,-8 14 35-16,4 5 23 0,-4 0-6 16,3 27-48-16,0 15-7 15,0 3 3-15,2-2-32 16,-5-2 0-16,3-7-1 16,-3-12-63-16,0-16-43 15,0-6-161-15,0-9-275 16,0-17-462-16</inkml:trace>
  <inkml:trace contextRef="#ctx0" brushRef="#br0" timeOffset="1322">2777 636 1927 0,'0'0'370'0,"0"0"-259"0,0 0-111 16,0 0-69-16,0 0-228 15,0 0-1637-15</inkml:trace>
  <inkml:trace contextRef="#ctx0" brushRef="#br0" timeOffset="1724">3475 867 2343 0,'0'0'502'0,"0"0"-351"0,0 0 24 15,0 0-21-15,-184 11-58 16,142 46-63-16,9 14 13 16,9 13-44-16,9 4-1 15,15-8 15-15,0-11-16 16,15-21-30-16,21-21-39 15,9-27-29-15,11 0 2 16,-1-42-35-16,-3-14 4 16,-4-9 33-16,-12 0 54 15,-9 8 40-15,-6 15 28 16,-12 16 54-16,-2 21 57 16,-3 5 7-16,0 9-64 15,2 31-18-15,0 7-17 16,2 3-2-16,-1-4-29 0,-1-8-16 15,2-10-7-15,-8-13-106 16,0-15-168-16,0-4-332 16,-8-17-846-16</inkml:trace>
  <inkml:trace contextRef="#ctx0" brushRef="#br0" timeOffset="1908">3177 348 2499 0,'0'0'463'15,"0"0"-418"-15,0 0-44 0,200-137 37 16,-107 89-38-16,32-21-57 16,-26 15-443-16,-19 14-692 15</inkml:trace>
  <inkml:trace contextRef="#ctx0" brushRef="#br0" timeOffset="2365">55 1872 2162 0,'0'0'247'0,"0"0"-185"16,0 0-1-16,224 46 113 16,-75-39 3-16,54-7-41 0,59 0-24 15,25 0-40 1,-4 0-14-16,-17 0-5 0,-29 0-6 16,-5 19 22-16,-11 3-49 15,-15-1-8-15,-36-2 10 16,-39-7-16-16,-35 1 10 15,-19-7-16-15,-5 0-19 16,-3-6-49-16,-7 0-146 16,-17 0-130-16,-15-6-392 15,-9-13-1263-15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2:58.6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1737 0,'0'0'300'16,"0"0"-247"-16,0 0-37 0,0 0 160 16,0 0-16-16,0 0-17 15,201 32-43-15,-140-30-24 16,5-2 36-16,3 0-51 16,7 0-27-16,8 2 34 15,5-2-45-15,7 5-2 16,11-1-4-16,10 3 4 15,5 0 25-15,1-1-46 16,5 0 1-16,-3 1 16 16,-2-1-9-16,-1-3-16 15,-8 3 4-15,-1 1 4 16,-2-4 9-16,-4-1-9 16,-5 2 0-16,-1-1-3 0,-5 3 4 15,-3-3-1 1,4-3 0-16,0 3 1 0,0-3-1 15,2 0 0-15,2 3 0 16,-5-3 10-16,0 4-8 16,2-4-2-16,-2 0 5 15,3 2-4-15,8 1 19 16,4 1 2-16,7 2-20 16,-1 3 16-16,3 0-18 15,-2 0 12-15,6 5-12 16,0-3 1-16,11-1-3 15,-4 3 2-15,4-4-1 16,-7 0-7-16,-8 0 14 0,-7-2-7 16,1 2 1-1,-7 0 0-15,0 1 7 0,1-1-7 16,-9-3-6-16,8 1 5 16,0-5 2-16,7 1-2 15,7-3 1-15,6 0 0 16,1 0-1-16,0 4-7 15,-3-2-2-15,-12 5 9 16,1 2-2-16,-7 0 2 16,4 0 1-16,-1 4 0 15,4-7-9-15,6 1 9 16,8 0-1-16,3-5 1 16,7 0 0-16,2 3-6 15,3-3 6-15,-9 5 0 16,-6 2 5-16,-11-3-5 0,-3 3-1 15,-4-5 0-15,4 2 2 16,-1-3 2-16,-2-1-3 16,-1 2 0-16,-9-1-10 15,-8 1 10-15,-13 2-1 16,-14-3-7-16,-12-1 5 16,-3 1-4-16,2-3 7 15,1 0 0-15,12 0 12 16,11 0-5-16,1-5-6 15,6-8 0-15,2 4 8 16,-3 0 2-16,-1 2-11 16,4 1 0-16,4 2 4 0,7-3-4 15,3 5 0-15,7-5 12 16,7 5-12-16,7-5 34 16,6 5-13-16,7 2-5 15,5 0 38-15,-1 0-46 16,-1 0 7-16,-2 0 1 15,-1 0-14-15,-6 7 37 16,-3-3-39-16,2 5 0 16,-3-2 26-16,-4 0-20 15,2-1-3-15,-5-2 12 16,-7-4-15-16,-6 2 38 16,-4-2-38-16,-6 0 0 15,-4 0 13-15,-12 0-13 0,-12 0 1 16,-18 0-1-1,-13-9-42-15,-18 3 20 0,-17-5-91 16,-8-11-89-16,-28-4-407 16,-14 1-1002-16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03.8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192 100 2063 0,'0'0'341'16,"0"0"-204"-16,0 0 104 16,0 0-12-16,0 0-81 15,-173 216-37-15,159-149-30 16,10-2-41-16,4-7-6 16,4-9-34-16,31-10 0 15,13-21-1-15,8-15-37 16,5-3 14-16,1-37-29 15,0-22-1-15,-10-12 43 16,-17-8 11-16,-18-1 12 16,-17 5 29-16,0 7 9 15,-35 15 22-15,-13 13-72 16,-11 12-28-16,11 12-276 16,14 7-1255-16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28:13.07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93 118 1490 0,'0'0'191'16,"0"0"-104"-16,0 0 21 16,0 0 27-16,0 0 44 15,0 0-41-15,-90-71-82 0,87 71-11 16,3 0-19-1,0 0 9-15,0 0 2 0,14 0-24 16,23 9 51-16,22 0-10 16,17 1 4-16,28-4 6 15,16-6-28-15,19 0-5 16,8 0-4-16,2-12-19 16,-3-3-8-16,-15-3 0 15,-18 7 6-15,-20 2 4 16,-24 0-10-16,-24 5 0 15,-18 1 3-15,-19 3-2 16,-8 0-1-16,0 7 19 16,-42 20 5-16,-14 17 38 15,-12 15-19-15,-11 12-34 16,-4 17 36-16,-7 7-24 16,1 14 0-16,2 4 18 0,4 1-33 15,8-8 42-15,9-7-48 16,10-9 1-16,8-10 11 15,10-7 2-15,11-18-10 16,9-8-4-16,12-14 8 16,2-8-1-16,4-10-7 15,0-4 0-15,0-9 9 16,0 2-1-16,0-4 1 16,0 0-2-16,0 0 4 15,0 0 38-15,7 0-49 16,20 0 0-16,8 0 11 15,13 0-5-15,8 0-5 16,10 0-1-16,9 0 0 0,8 0 15 16,4 0-15-16,-6 0 0 15,-4 0-29 1,-8 0 29-16,0 0-77 0,24 0-114 16,-17 0-194-16,-15 0-272 15</inkml:trace>
  <inkml:trace contextRef="#ctx0" brushRef="#br0" timeOffset="424">406 776 1530 0,'0'0'248'15,"0"0"-171"-15,0 0 74 0,0 0 62 16,0 0-81-16,0 0 0 16,0 0-38-16,184-49-32 15,-87 43 4-15,16 6-66 16,15 0-58-16,58 0-195 15,-28 3-234-15,-15-3-1178 0</inkml:trace>
  <inkml:trace contextRef="#ctx0" brushRef="#br0" timeOffset="669">2460 860 1575 0,'0'0'751'0,"0"0"-700"16,0 0-44-16,0 0 106 15,203 0 19-15,-126-3-56 16,4 3-76-16,33 7-17 15,-16 17-178-15,-23 1-453 0</inkml:trace>
  <inkml:trace contextRef="#ctx0" brushRef="#br0" timeOffset="868">2424 1451 2225 0,'0'0'372'16,"0"0"-282"-16,0 0-68 15,0 0 18-15,239 18-11 16,-25-18-29-16,-17 0-381 16,-18-7-1290-16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01.7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227 3872 1134 0,'0'0'403'15,"0"0"-260"-15,0 0-24 16,0 0 7-16,0 0 71 16,0 0-85-16,116 43-3 0,-89-36-41 15,0-5 2-15,3-2 19 16,-1 0-32-16,-2 0 13 16,1 0 2-16,-1 0-29 15,5 0 12-15,-2 0-34 16,9 0-8-16,2 0 25 15,1-5-26-15,6-8-5 16,0 0-1-16,0 1 0 16,0-5 6-16,-3 4-12 15,4-1 0-15,-4 2-3 16,0-1 3-16,0 1 0 16,-4-1-1-16,-7-1-1 15,-2-3-9-15,-13 8 11 0,2 0 0 16,-7-1-6-16,-4 3 6 15,8-2 0-15,-1-3-1 16,4 0 2-16,0-3 2 16,3-1-3-16,0 3-15 15,0-1 14-15,3 1-5 16,5-6 4-16,-2 1 1 16,9-7 1-16,-1 0-12 15,7-3 12-15,3-3-2 16,0 0 2-16,3-2 0 15,-6 1 0-15,0 5 0 16,-4-2 0-16,-2 3 2 16,-1 3-2-16,-1-3-2 0,2 2-4 15,5-8 8 1,1 2-2-16,-3 1 0 0,-1-2 1 16,-7 7 4-16,-8 4-5 15,-6 8 0-15,-10 3-1 16,-4 3 2-16,-2 0 2 15,-4 2-3-15,4 2 0 16,3-5 4-16,-1 1-4 16,2-6-1-16,-1-1 0 15,2-5 2-15,6-1 3 16,-1 1-4-16,-1-5 0 16,4 2 0-16,1-1 0 15,6-6-1-15,3-2 1 0,8-6 0 16,2 0 5-16,-2-5-5 15,-1-2 0-15,1-4-6 16,0-2 6-16,-1-4 0 16,4-3 0-16,-7 0 0 15,1-2 6-15,-5-6-6 16,-3 0 0-16,7-9-1 16,-3 1 10-16,3 1-8 15,-4 5-1-15,5 4 9 16,2 2-10-16,4 1 1 15,4 3 0-15,2-1-3 16,4 6 3-16,4-2-1 0,0 1 1 16,3-2 0-1,4 1 5-15,-8 2-5 0,2-4-2 16,-2 7-10-16,-6 1 12 16,0 4-1-16,-4 5-5 15,-7 3 6-15,1 8 2 16,-7-1-2-16,-1 2 0 15,5 7-2-15,1-7 2 16,12-3-5-16,5 4 4 16,4-2 2-16,2 1-6 15,2 2 5-15,-2-2 0 16,-2 8-6-16,-3 4 6 16,-6 1 0-16,-6 0 0 15,-7 7 2-15,-2 0-7 16,5-1 5-16,2-2 0 0,8 4 11 15,11-1-2-15,6-1 0 16,7 0 1-16,0 1-9 16,3 3 25-1,0 0-26-15,2 0 0 0,-6 3 8 16,1 0-7-16,0 0 30 16,-3 0-19-16,-4 0 4 15,4 6 29-15,-4 10-45 16,-1 2 19-16,1 1 1 15,1 3-20-15,-1-4 34 16,4 7-23-16,-5-3 14 16,1 6 18-16,0 0-42 0,1-1 21 15,-9 5-4-15,5-1-6 16,-3-1 16-16,-1 5-18 16,1-4 2-16,-2 0 23 15,-3 0-34-15,6 1 34 16,-6 2-26-16,-3 0-2 15,1 3 26-15,-4 3-32 16,0 4 0-16,0-1 44 16,0 0-44-16,-1 1 14 15,4-2-1-15,4 6-13 16,-1 2 40-16,5-2-41 16,-5 4 1-16,2-3 18 15,-5 1-19-15,0 2 0 0,-7-2 0 16,4 0 1-1,-3 3 26-15,0-4-18 0,-1 1-9 16,-4 3 42-16,1-1-33 16,4 1 15-16,-4 3-13 15,2-1-10-15,10 0 37 16,-2 0-38-16,6-3 1 16,2-2 20-16,2 3-13 15,1 0-1-15,0 3 6 16,7 3-12-16,0 0 38 15,2 3-39-15,5 2 0 16,2 2 33-16,5-4-32 16,3 0 8-16,-5 0-9 15,9-2 8-15,-1 1 8 16,4-1-16-16,3-5 0 0,4 1 16 16,2 1-15-16,6-5 6 15,-6-2-7-15,2-2 1 16,-2 3 13-1,-2-2-14-15,3-6 0 0,0 4 0 16,0-7 1-16,4-2-1 16,-3-3 0-16,-5-5 0 15,-7 2 5-15,-2-2-5 16,-9-2 0-16,-1 4-1 16,-2-2 2-16,8 2-1 15,0-4 1-15,4 3 0 16,-1-6 13-16,-4-1-14 15,-5 0 0-15,-2-1-1 0,-9-4 2 16,-7-4 4 0,-5 1-5-16,-1-2 0 0,-2 3 17 15,-3-2-15-15,-3-1-1 16,-3-4-1-16,-4 2 1 16,-4-1 12-16,1-2-13 15,-5-3 0-15,-3-3 14 16,-6 0-14-16,-6 0 0 15,-1-3-1-15,-1 4 2 16,-2-2 16-16,-1-2-17 16,1 4 1-16,-5-4 2 15,1 0-3-15,-4 3 0 0,-3-3-1 16,0 0 2-16,0 0-8 16,0 0 1-16,0 0-71 15,0-7-46-15,-10-11-204 16,-11 0-758-16</inkml:trace>
  <inkml:trace contextRef="#ctx0" brushRef="#br0" timeOffset="1580">567 0 819 0,'0'0'775'16,"0"0"-695"-16,0 0 60 16,0 0 6-16,3 175 41 0,-6-80 5 15,-15 16-50 1,-6 39-26-16,-8 36-41 0,2 37-41 15,-1-17 33-15,7-45 21 16,7-46-43-16,2-35-12 16,-2 15 9-16,4 6 19 15,-5 12-12-15,4-2 13 16,4-1 22-16,4-3-45 16,-5 4-8-16,1-2-1 15,-4 1-20-15,4-6 10 16,-5-1-11-16,4-8-9 15,2-1 14-15,-3-4-14 16,0-4 0-16,0-3 3 0,0-5 12 16,0-14 24-1,6-11-39-15,3-11 0 0,3 0 16 16,0 4-15-16,0 1-1 16,-3 10 31-16,-1-6-22 15,4 0 23-15,-4-7-32 16,0-8 0-16,1 2 1 15,0-2 0-15,-3 6-1 16,-2-3 0-16,-2 2 0 16,-4-1 21-16,1 4-21 15,2 11 0-15,-4 10 17 16,6 6 8-16,-1 2 37 16,-1-15-39-16,4-11-22 15,4-13 21-15,-2-9-22 16,5-7 0-16,-3-5 7 0,3-10-7 15,0-3 0-15,0 0-9 16,0 0-18-16,0 0 19 16,0-12-46-16,-3-8-76 15,3-20-113-15,0 3-392 16,0 3-379-16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10.8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200 0 895 0,'0'0'827'16,"0"0"-673"-16,0 0-60 16,0 0 173-16,0 0-73 15,0 0-115-15,0 4-6 16,0 1-32-16,0-1-3 16,0-4 33-16,0 5-17 15,0-5 0-15,0 3-9 16,0 3-11-16,0 3 29 0,0 7-49 15,-3 0-13-15,-11 5-2 16,4 4-26-16,-1-1-129 16,4 8-78-16,4-1-105 15,0 9 18-15,3-8-74 16,0-4-359-16</inkml:trace>
  <inkml:trace contextRef="#ctx0" brushRef="#br0" timeOffset="184">69 585 927 0,'0'0'333'0,"0"0"-193"0,0 0 13 16,0 0 9-16,0 0-65 16,0 0-51-16,0 0-46 15,0 75-21-15,0-59-104 16,0 5-192-16,0-1-95 15,0-2-571-15</inkml:trace>
  <inkml:trace contextRef="#ctx0" brushRef="#br0" timeOffset="307">69 877 732 0,'0'0'164'16,"0"0"-44"-16,0 0 36 15,0 0-2-15,0 0-125 16,0 0-29-16,0 0-175 15,-6 83-507-15</inkml:trace>
  <inkml:trace contextRef="#ctx0" brushRef="#br0" timeOffset="740">69 877 821 0,'-24'227'195'15,"21"-218"-96"-15,0-2-10 16,3 3 4-16,0 1-10 15,0 2-25-15,0-1 51 16,0-3-26-16,0 1-18 16,0-3 24-16,0-2-32 15,0-1 0-15,0-2-10 16,0-2 16-16,0 4 19 0,0-1-7 16,0 0-13-16,0 0 21 15,0 2-55-15,0-4-22 16,0 7-6-1,0 1-67-15,0 0-38 0,0 6-81 16,0 4-34-16,0-3 15 16,0 2-39-16,-4-3 22 15,0 1 143-15,-3 3 79 16,4-5 172-16,-3 2 61 16,1-6-47-16,5-5-74 15,0-5-25-15,0 4-8 16,0-4 6-16,0 0-34 0,0 0 2 15,0 6-40 1,0 1 0-16,-7 4 34 0,4-2-1 16,3 0-46-16,0-4-2 15,0-5-243-15,0 0-1606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20.1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827 0 2078 0,'0'0'371'15,"0"0"-258"-15,0 0 117 16,0 0 36-16,0 0-155 15,0 0-54-15,-211 212-48 16,121-135 3-16,-3-4-12 16,0-11 6-16,7-13-2 15,11-11-4-15,12-17 1 0,12-12-1 16,16-9 8 0,11-2-10-16,18-35 2 0,6-14-4 15,0-14-2-15,36-6 6 16,12 6-3-16,8 7 2 15,4 19 2-15,-3 23 10 16,-1 16 31-16,-5 16 3 16,5 38 49-16,-4 15-14 15,2 4-28-15,12 2 32 16,3-7-60-16,11-9-1 16,6-16-23-16,55-21-83 15,-23-9-119-15,-12-13-594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12.45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 2991 1568 0,'0'0'298'0,"0"0"-181"15,0 0 55-15,0 0 53 16,0 0-49-16,0 0-101 0,0 0-35 15,-21-134-10-15,42 98 31 16,6-5-25-16,5 5-12 16,2 3 46-16,1 6-21 15,-1 8-2-15,-2 8-2 16,1 4-7-16,2 7 37 16,-1 0-51-16,1 16 6 15,-1 23 12-15,-5 14-3 16,-8 9 5-16,-5 13-13 15,-2 3-9-15,-4-4 23 0,1 1-45 16,-2-7 7-16,3-5 22 16,-3-8-17-16,-1-4 13 15,2-9-8-15,1-4-17 16,-1-10 27-16,-1-4-27 16,6-10 0-16,2-5 17 15,4-7-16-15,3-2 21 16,3 0-15-16,0-7-6 15,9-11 6-15,-6-3-7 16,5-4-14-16,-4 0-1 16,1 3-27-16,-2-4 3 15,-6 4-69-15,-3-1-91 16,-10-11-115-16,-8 9-410 16,-3 0-760-16</inkml:trace>
  <inkml:trace contextRef="#ctx0" brushRef="#br0" timeOffset="414">865 2753 1743 0,'0'0'342'16,"0"0"-145"-16,0 0 58 0,0 0-47 15,0 0-48 1,0 0-84-16,0 0-25 0,-79 55 7 16,41-24-1-16,-10 7 0 15,-3 8-37-15,-9 11-19 16,-5 1 38-16,-4 8-28 15,0-1-10-15,0-3-2 16,4-3 3-16,5-7 13 16,12-11-15-16,7-9 0 15,14-11 21-15,9-6-21 16,12-8 0-16,6-7 0 16,0 0-45-16,0 0-14 15,3-7-59-15,30-36-154 16,3 3-315-16,-6-4-632 0</inkml:trace>
  <inkml:trace contextRef="#ctx0" brushRef="#br0" timeOffset="1067">1177 2287 1510 0,'0'0'367'0,"0"0"-224"15,0 0 15-15,0 0 55 16,0 0-82-16,0 0-51 16,0 0-44-16,99-33-14 15,-72 33 8-15,2 0-5 16,-5 9 29-16,-11 15-6 0,-10 4 6 15,-3 2 26-15,0 9-26 16,-16-3-15-16,-19 1 10 16,-7 1-41-16,-6-4 28 15,0-7-36-15,6-4 0 16,4-4 16-16,11-10-16 16,9-3 0-16,9-6-2 15,9 0 2-15,0 0 26 16,0 0-26-16,0 0-9 15,6-6-2-15,12 0 11 16,6 3-1-16,0 3-7 16,6 0 8-16,2 0 31 0,-2 0-30 15,3 12 11 1,-3 7 50-16,-3 2-17 0,2 1-2 16,-2-3 5-16,0-3-30 15,-3-7 29-15,0-7-47 16,4-2 0-16,4-2-6 15,6-51-78-15,-8 3-397 16,-6 2-834-16</inkml:trace>
  <inkml:trace contextRef="#ctx0" brushRef="#br0" timeOffset="2501">1559 3619 1365 0,'0'0'560'16,"0"0"-436"-16,0 0-84 15,0 0 159-15,0 0-77 16,0 0-81-16,0 0 6 16,-93 145-27-16,61-91 6 15,-6 8-7-15,4-10-12 16,-4-2 31-16,4 0-31 16,2-16-5-16,2-6 24 15,3-9-24-15,3-4 10 16,3-15 9-16,3 0-5 15,4 0 48-15,7-32-59 0,1-4 2 16,6-7-1-16,0-4-5 16,0 4-1-16,0 2 0 15,10 10 0-15,7 6 12 16,1 13-12-16,-5 9 0 16,7 3 31-16,1 3 13 15,3 32 18-15,4 4 6 16,4 13-26-16,1 2 26 15,2-5-44-15,-1-2-6 16,-2-13 11-16,-2-7-22 16,2-11 2-16,-4-9-9 15,-4-1-64-15,0-6-27 16,8-9-203-16,-8-20-420 16,-4 5-1214-16</inkml:trace>
  <inkml:trace contextRef="#ctx0" brushRef="#br0" timeOffset="2836">2329 3795 1332 0,'0'0'1080'15,"0"0"-854"-15,0 0-21 16,0 0 11-16,0 0-96 15,0 0-120-15,0 0-31 16,-5-2-165-16,5-2-417 16,-3 4-1170-16</inkml:trace>
  <inkml:trace contextRef="#ctx0" brushRef="#br0" timeOffset="3049">2294 4107 1936 0,'0'0'359'0,"0"0"-153"16,0 0 55-16,0 0-31 16,-66 185-136-16,42-138-86 15,-3 0-8-15,-8-7-35 16,-7-3-199-16,12-12-382 15,6-18-712-15</inkml:trace>
  <inkml:trace contextRef="#ctx0" brushRef="#br0" timeOffset="3470">2729 3668 1936 0,'0'0'299'0,"0"0"-194"15,0 0 59-15,0 0 60 16,13 187-82-16,-13-128-114 16,0-12-22-16,3-3-6 15,5-17-5-15,-5-8-11 16,7-17-27-16,-2-2 38 0,1 0-5 15,3-21 10-15,0-20 0 16,0-2-1-16,4-4 2 16,1-1 13-16,4-1-14 15,0 9 0-15,0 10 18 16,3 12-17-16,-4 11 32 16,1 7 12-16,0 18 4 15,0 23 42-15,-4 18 10 16,-4 3-76-16,2 3 13 15,-9-2-37-15,-3-14 13 16,1-8-14-16,0-11-41 16,3-24-83-16,-4-6-427 15,0 0-308-15</inkml:trace>
  <inkml:trace contextRef="#ctx0" brushRef="#br0" timeOffset="3665">3408 3895 2324 0,'0'0'558'16,"0"0"-485"-16,0 0 69 16,0 0-15-16,0 0-116 15,0 0-11-15,187 35-298 16,-122-35-255-16,-4 0-30 0</inkml:trace>
  <inkml:trace contextRef="#ctx0" brushRef="#br0" timeOffset="3870">4043 3859 1585 0,'0'0'489'0,"0"0"-261"15,0 0 121-15,0 0 28 16,0 0-129-16,0 0-73 15,0 0-22-15,90-150-30 16,-90 196-15-16,-7 14-72 16,-10 11-30-16,5 13-6 15,3-7-77-15,9 19-99 16,0-18-129-16,0-19-793 0</inkml:trace>
  <inkml:trace contextRef="#ctx0" brushRef="#br0" timeOffset="4644">1735 831 1679 0,'0'0'370'16,"0"0"-167"-16,0 0 61 15,0 0-155-15,0 0-43 16,-203 134-28-16,126-79 14 16,-1 7-34-16,1 4-7 15,8-8-10-15,18-6-1 16,12-8-15-16,36-10-125 16,3-14-250-16,0-14-346 0</inkml:trace>
  <inkml:trace contextRef="#ctx0" brushRef="#br0" timeOffset="4881">2174 871 1363 0,'0'0'804'16,"0"0"-621"-16,0 0-58 15,0 0 23-15,-239 228-31 0,146-151-19 16,-4 4-68-16,7-4-28 16,12-7-2-1,15-6-11-15,22-18-35 0,23-14-84 16,18-23-120-16,21-9-121 16,14 0-152-16</inkml:trace>
  <inkml:trace contextRef="#ctx0" brushRef="#br0" timeOffset="5104">2652 1054 1862 0,'0'0'304'0,"0"0"-195"0,-185 149 105 16,98-91-54-16,4 3-85 15,8-9-37-15,16-6-38 16,14-5-53-16,17-7-90 16,28-6-96-16,0-13-127 15,0-5-442-15</inkml:trace>
  <inkml:trace contextRef="#ctx0" brushRef="#br0" timeOffset="5316">3281 1228 1923 0,'0'0'300'0,"0"0"-148"0,0 0 74 16,-238 190-19-16,158-137-111 15,11-7-48-15,21-6-48 16,13-6-30-16,25-7-106 15,10-10-172-15,10-7-272 16,18-10-711-16</inkml:trace>
  <inkml:trace contextRef="#ctx0" brushRef="#br0" timeOffset="5544">3876 1371 2090 0,'0'0'345'16,"0"0"-194"-16,0 0 82 15,-206 195-27-15,116-129-107 16,-2-2-27-16,12-5-72 16,17-8-20-16,18-9-26 15,29-10-174-15,16-15-132 16,4-11-300-16,23-6-908 0</inkml:trace>
  <inkml:trace contextRef="#ctx0" brushRef="#br0" timeOffset="5715">4073 1616 1805 0,'0'0'666'16,"0"0"-516"-16,0 0 87 15,-192 223 13-15,106-146-76 16,-1-8-92-16,-13 8-82 16,28-17-157-16,12-16-563 0</inkml:trace>
  <inkml:trace contextRef="#ctx0" brushRef="#br0" timeOffset="6876">2180 1258 1815 0,'0'0'336'0,"0"0"-240"16,0 0 55-16,0 0 54 0,0 0-52 15,0 0-77-15,18 3-9 16,6-16-13-16,17-29-30 15,11-14 9-15,13-15 13 16,7-16-28-16,11-9 21 16,1-6-23-16,5-5-15 15,1 0-2-15,-4 4-59 16,-1-8-175-16,-23 26-273 16,-23 23-357-16</inkml:trace>
  <inkml:trace contextRef="#ctx0" brushRef="#br0" timeOffset="7194">2673 173 1677 0,'0'0'271'15,"0"0"-201"-15,0 0 53 16,0 0 127-16,0 0-100 16,0 0-64-16,266-116 8 15,-166 88-46-15,3 10 9 16,1 9 10-16,-8 9-33 0,-16 6 34 16,-26 41-31-1,-18 15 26-15,-30 15 40 0,-6 7-62 16,-13-3-25-16,-16-13-16 15,5-5-82-15,12-23-222 16,4-22-661-16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29.9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1594 0 1744 0,'0'0'271'0,"0"0"-221"16,0 0-5-16,0 0 138 16,0 0-42-16,-7 212 0 15,4-80-17-15,-8 64-23 0,-2 72 34 16,-5 30-53 0,-6-3-16-16,-3-19-26 0,-2-24-25 15,5-1 42-15,0 4-21 16,7-1-18-16,1-7 57 15,5-15-38-15,1-25-5 16,2-14 2-16,5-19-33 16,0-31 58-16,3-26-52 15,-4-18-6-15,1-5 55 16,-5 22-35-16,-1 14-12 16,-6 18 7-16,6-5-14 15,-3-6 20-15,3-12-22 16,6-20 0-16,-1-19-4 15,-1-19 4-15,5-25-17 16,0-16-35-16,-3-17-41 0,3-9-60 16,-9-7-337-16,-3-17-419 15,0-9-907-15</inkml:trace>
  <inkml:trace contextRef="#ctx0" brushRef="#br0" timeOffset="1422">0 4817 1899 0,'0'0'338'16,"0"0"-200"-16,0 0-3 15,0 0 103-15,0 0-81 16,0 0-21-16,200 123-31 0,-117-107-11 16,18 0-11-1,16-5-21-15,14 2-35 0,34-3 39 16,49 2-52-16,55 10-4 15,17 3 26-15,-2 3-12 16,-9-3 3-16,-22-4-19 16,8-5-7-16,4-4 33 15,1 0-34-15,-4 1 0 16,1 5-7-16,-4 1 1 16,-8 8 6-16,-6 5 0 15,-3 2 6-15,-4-6 8 16,4-6-14-16,6-4-5 15,3-9 5-15,-1-4 0 16,4 0 18-16,-2 2-18 16,4 2 2-16,-5 3-13 0,-6 1 11 15,0 3 0 1,0 2 1-16,1 0 8 0,-1 1 10 16,-5 4-11-16,10 1-8 15,4-5 27-15,15-1-19 16,8-2-8-16,-5-7 13 15,-3 0-12-15,-4 1 36 16,-9 5-37-16,-1 3 2 16,-6 5 28-16,-1-2-30 15,-3 1 24-15,0-4-24 16,0-6 2-16,-6-2 10 16,-6-7-12-16,-9-3 0 0,-6 0 13 15,-4 0-13 1,-7 0 2-16,1 0 10 0,-8 0-3 15,3 0 18 1,-3 0-27-16,0 0 7 0,0 0-5 16,-6 0 4-16,-29 0-7 15,-31 0 1-15,-30 0 0 16,-11 0 11-16,14 0-11 16,13 0 0-16,11 0 15 15,-9 0-14-15,-16 0 4 16,-9-3-5-16,-13-7 1 15,-24 5 15-15,-15-4-16 16,-21 5 0-16,-16-1 5 16,-8-6 0-16,0 2-4 15,-14-3 13-15,-13-4-14 0,-4 0 21 16,-1 3-21-16,-1-7 0 16,1 1-2-16,-2-2 3 15,2-1-2-15,-2 0 1 16,2 2 0-16,5 2-1 15,3 3-1-15,6 6 1 16,9-1 1-16,-2 7 0 16,7 3 0-16,4 0 0 15,0 0 0-15,0 0-20 16,4 3 20-16,23 13-9 16,8 2 8-16,10 3 2 15,6 9 6-15,8 1-7 16,4 3 0-16,-1 2 18 0,-7 2-16 15,-4 0-2-15,-13-5 7 16,-14-2-5-16,-9-2 22 16,-15-5-24-16,0 0-4 15,-32 2-19-15,-20 2-1 16,-16 0-49-16,-8 0-38 16,-31 13-74-16,18-11-61 15,8-5-663-15</inkml:trace>
  <inkml:trace contextRef="#ctx0" brushRef="#br0" timeOffset="4227">1712 4762 1378 0,'0'0'224'15,"0"0"-156"-15,0 0 78 16,0 0-21-16,0 0-44 16,0 0 15-16,6-3-15 0,-2 3-10 15,-4 0-7 1,3 0-24-16,0 0 41 0,0 0-46 15,5 0 2-15,-1 0 30 16,-1 0-27-16,2 0 3 16,-2 0 6-16,4 0-22 15,1 0 37-15,-1 0-32 16,4-1 7-16,4-7 8 16,-1 4-18-16,7-7 14 15,0 2-7-15,4-3-27 16,-1 0 16-16,5-1-25 15,1-3 0-15,3 5 0 0,-3-6 1 16,6 2-1 0,-1-1 0-16,-1 0 0 0,5-2 7 15,-4-1-7-15,4 1 0 16,-4-4 0-16,-1 4 6 16,1-4-6-16,1-2 0 15,-6-2 6-15,2 4-3 16,4-3-2-16,-6 1-2 15,3-1 1-15,-3 1 0 16,2-2 4-16,7-3-4 16,0 2 0-16,-2-3-7 15,9-4 7-15,-4 2-1 16,0-1-17-16,0-2 18 16,-1-6-8-16,5-2 8 15,-1-7-3-15,0-3-12 0,-4 1 15 16,1-4-9-16,0 0 8 15,-7-3 2-15,1 0-22 16,-9-3 21-16,2 3 0 16,-1-3 3-16,-1 0-3 15,5 0-1-15,4 2-5 16,2 2 6-16,-1 2 0 16,5-4 0-16,5 5 0 15,-6 2 5-15,-4-2-5 16,-1 4-6-16,-7 4 4 15,-8 4 4-15,0 0 5 16,-3 0-7-16,0-4-4 16,3-2 3-16,3-6 1 0,11-2-2 15,7-9-4 1,9 1 6-16,2-3-13 0,-1 3 13 16,-7 6-9-16,-7 5 3 15,-2 9 12-15,-12 3-7 16,0 9 1-16,2 2 0 15,5-4 7-15,4-3-7 16,7-4 0-16,3-2-1 16,0 1 2-16,8-1 4 15,-2-1-5-15,6-3 0 16,-1 2 1-16,-5-2-1 16,-3 2 0-16,-1 6-1 15,-5 3 2-15,-4 5-1 0,-4 2 0 16,5 2 0-16,-1 0 4 15,4 0-4-15,0 4-6 16,0 1 5-16,-4 4 2 16,-2 4-1-16,-2 3 0 15,1-1 0-15,0 4 12 16,7 0-12-16,6 0 0 16,1 3-1-16,7-1 11 15,3 4 7-15,-2 0-17 16,0 3 0-16,9 0 37 15,2 0-29-15,7 0-4 16,2 9 31-16,-2 6-26 0,6 2 33 16,-8 1-33-16,0 4 0 15,-7 2 37-15,-1 3-11 16,-2 8-10-16,-4 3 5 16,1 2-11-16,-6 7 20 15,6 5-21-15,2 5-17 16,1 1 53-16,11 1-32 15,-2-3-5-15,8 4 26 16,4-4-41-16,2 2 46 16,-2-2-42-16,-2 3-5 15,1 1 21-15,-3-1-21 16,4 2 9-16,-4 1 5 16,3 3-14-16,-1 4 47 15,1-1-48-15,1 3 1 16,-4 4 37-16,4 0-26 0,2 2 7 15,4 0-7 1,8 4-12-16,1 3 35 0,5 0-35 16,4-4 0-16,-1 2 6 15,4-5 0-15,0-2 13 16,-4-4-5-16,-3-1-14 16,-3 3 41-16,-5-4-40 15,-4 2-1-15,-2-1 0 16,-4 3 0-16,1-5 23 15,0 1-23-15,-1-8 0 16,4 1 30-16,-3-2-18 16,2-5-10-16,0 0 5 15,-3 0 1-15,4-4 7 0,-7-2-15 16,1 1 0 0,-5-3-2-16,-2 0 14 0,-2-4-12 15,-1-2 0-15,1-2 1 16,2-3 29-16,0-6-30 15,-1-3 0-15,1-1 24 16,-5-7-24-16,2 0 1 16,-5-1 3-16,-3-3 5 15,-1 4 14-15,-5-1-23 16,-1 2 0-16,1-2 0 16,-6 1 0-16,6-3 0 15,-4-2 0-15,-5-3 0 0,-9-2 0 16,-13-6 0-1,-16-3-3-15,-16 0-46 0,-6-34-143 16,-30-7-434 0,-4 2-2335-16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0.92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64 4 1410 0,'0'0'266'0,"0"0"-159"16,0 0-17-16,0 0 70 15,0 0-60-15,0 0-29 16,-16 0 0-16,16 0-36 0,0-4 39 15,0 4-49-15,0 0-7 16,0 0 1-16,0 0-19 16,0 0-11-16,-3 0-70 15,-2 0-42-15,2 0-19 16,0 0 31-16,0 0 20 16,-1 0-20-16,4 0 7 15,-3 4 24-15,3 8-16 16,0 0-10-16,-5 5 40 15,2-2 28-15,0 3 37 16,0 5 0-16,0 0-5 16,-4-1-5-16,7-3-195 15,0-3-343-15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1.04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0 0 804 0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1.11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110 0 804 0,'-105'179'271'0,"100"-172"-188"0,5 0-38 0,0 4-7 16,0 6-16-16,0 5-22 15,0 18-96-15,0-7-112 0,0-1-162 16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1.29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 0 492 0,'0'0'309'16,"0"0"-107"-16,0 0-77 15,0 0-18-15,0 0-7 16,0 0-22-16,0 0-39 15,0 0-8-15,-11 128-18 16,11-110 27-16,0-3-40 16,0 14-127-16,0-11-35 15,7 3-393-15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1.48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51 0 620 0,'0'0'155'16,"0"0"-45"-16,0 0-22 15,0 0-1-15,0 0-33 16,0 0 6-16,0 0-29 16,-30 168-31-16,27-144-28 15,-5 9-70-15,1-6-162 16,4-9-332-16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28:16.52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197 622 1475 0,'0'0'218'16,"0"0"-110"-16,0 0 1 15,0 0 103-15,0 0-2 16,0 0-81-16,-18-52-31 15,18 52-50-15,0 0-31 16,0 24 12-16,13 18-4 16,19 13 68-16,10 10-32 15,6 13 7-15,11 2 24 16,6 4-38-16,4-2-7 16,7-9-15-16,0-7-1 15,-4-7 14-15,-6-10-45 0,-4-5 0 16,-10-10 10-1,-11-4-10-15,-7-1-35 0,-10-1-92 16,-10 19-123-16,-7-8-240 16,-7-7-109-16</inkml:trace>
  <inkml:trace contextRef="#ctx0" brushRef="#br0" timeOffset="351">158 1720 1614 0,'0'0'236'16,"0"0"-119"-16,0 0 2 15,0 0 42-15,0 0-15 16,80-203-27-16,-11 126-67 16,18-14 37-16,12-8-7 15,15-7-9-15,7-2-2 16,-4 10-37-16,-13 12-12 16,-19 20 4-16,-23 18-26 15,-20 14-20-15,-18 12-20 16,-13 12-126-16,-11 4-154 15,-3 6-223-15,-23-3-1245 0</inkml:trace>
  <inkml:trace contextRef="#ctx0" brushRef="#br0" timeOffset="1031">0 234 1273 0,'0'0'305'0,"0"0"-140"16,0 0-22-16,0 0 71 15,0 0-59-15,0 0-16 16,0 0 5-16,58-130-38 16,-20 111 7-16,10 3-53 15,5 4 17-15,8 3 18 16,12-4-46-16,6 4 23 16,10 0-14-16,9 3-35 0,1 3 25 15,5 3-47 1,0 0 0-16,-8 0 39 0,-6 0-40 15,-15 0 10-15,-13 0-9 16,-14 0 0-16,-6 0-2 16,-7 0-3-16,-4 0-122 15,-14 0-152-15,-2 0-483 16,-15-8-1240-16</inkml:trace>
  <inkml:trace contextRef="#ctx0" brushRef="#br0" timeOffset="2000">2141 1318 1557 0,'0'0'239'0,"0"0"-178"0,0 0-24 16,0 0 115-16,0 0 31 15,0 0-57-15,0 0-54 16,205 0-11-16,-139 0-52 15,6 0-9-15,11 0-1 16,37 7-131-16,-16-1-175 16,-11-3-429-16</inkml:trace>
  <inkml:trace contextRef="#ctx0" brushRef="#br0" timeOffset="2954">3188 1974 1597 0,'0'0'225'16,"0"0"-158"-16,0 0-48 15,0 0 136-15,0 0 6 16,0 0-102-16,0 0 22 16,24-18-33-16,3 9 11 15,4-4-4-15,4-10-32 0,6-4-15 16,4-11 2-16,0-8-9 15,3-14 11-15,3-11-12 16,2-12-25-16,-8-11 22 16,-4-5-12-16,-7 0 8 15,-7-1 1-15,-6 10 12 16,-7 9 19-16,-4 16-24 16,-2 15 19-16,-8 16 72 15,0 12-2-15,0 7-20 16,0 8-31-16,0 7-14 15,0 0 6-15,0 0-31 16,0 29-3-16,0 14-3 16,0 7 7-16,-3 7-1 15,3 0 0-15,0 3 0 16,0-7 6-16,0-6-6 0,6-4 0 16,12-9-3-16,-2-10 3 15,9-8-27-15,3-10-22 16,2-6-5-16,8 0 15 15,4-18-23-15,3-24-13 16,3-3 16-16,-3-11 17 16,-4-4 23-16,-7-2-5 15,1 3 24-15,-8 4-9 16,1 2 9-16,-8 6 0 16,6 7 22-16,-13 3 18 15,1 12 47-15,-7 6 36 16,-7 13-15-16,0 6 22 15,0 0-88-15,0 6-32 0,-4 29 29 16,-13 14-39-16,-1 10 13 16,5 5-13-16,5 7 1 15,8-5 16-15,0-2-17 16,8-15 0-16,20-7-6 16,2-10 6-16,8-9-56 15,25-10-115-15,-9-4-310 16,-4-9-250-16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1.69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56 0 789 0,'0'0'229'16,"0"0"-56"-16,0 0 30 15,0 0-39-15,0 0-24 16,0 0-64-16,0 0-35 15,-56 110 26-15,56-105-43 16,0 4-11-16,0 0-12 16,0 1 1-16,0-1-4 15,0 1-33-15,0-7-34 0,0-3-109 16,0 0-812-16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2.2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131 0 1403 0,'0'0'249'0,"0"0"-204"16,0 0 6-16,0 0 35 15,0 0-23-15,0 0-3 16,0 0-60-16,-110 151 6 16,97-129-20-16,5-3 5 15,8-7-70-15,0-6-197 16,0-6-576-16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2.47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235 0 1607 0,'0'0'178'0,"0"0"-105"16,0 0-37-16,-89 159 73 16,50-111-10-16,6 3-56 15,4-8 10-15,5-4-53 16,11-10-21-16,5-7-67 16,8-16-119-16,0-2-295 15,11-4-783-15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2.68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205 0 1543 0,'0'0'204'0,"0"0"-103"16,0 0-39-16,-70 167 27 15,36-101-29-15,2-1-40 16,8-6-20-16,0-3-23 16,8-13-90-16,11-11-36 0,5-17-371 15,0-12-742-15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2.89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256 0 945 0,'0'0'672'16,"0"0"-567"-16,0 0 10 16,-48 168-15-16,16-100-1 15,-2 0-33-15,-1-3-64 16,2-4-4-16,4-3-9 15,5-8-137-15,11-21-61 0,5-13-496 16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3.13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262 0 1413 0,'0'0'345'0,"0"0"-247"15,0 0-29-15,0 0 96 0,-6 221 26 16,-15-134-120-16,-11 4-11 16,-2 4-10-16,-4 2-49 15,0 0-2-15,4-11-134 16,5 4-160-16,10-29-286 15,8-20-844-15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3.32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260 0 1415 0,'0'0'241'0,"0"0"-131"0,-90 206-21 16,49-120 12-16,2-6-57 15,2 4-44-15,5-20-176 16,11-21-605-16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3.75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122 2428 1285 0,'0'0'589'0,"0"0"-503"15,0 0 34-15,0 0 83 0,0 0-70 16,-93-232-78-16,85 129-3 15,8-43-39-15,0-55 15 16,-3-64-28-16,-3-20 0 16,3 5-11-1,-1 17 6-15,4 42-18 0,0 46 23 16,13 52 23-16,-2 55 52 16,-1 36-60-16,-2 11-4 15,-2 8 4-15,4 13-15 16,19 6-160-16,-5 25-100 15,-3 4-386-15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3:44.06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0 627 1672 0,'0'0'178'16,"0"0"-115"-16,0 0-36 16,0 0 115-16,63-178 13 15,-18 107-37-15,11-10-5 16,1 1 3-16,-1 5 3 15,-1 13 29-15,-10 15-74 0,-4 23-11 16,-10 18-16-16,4 6-47 16,0 24-27-16,19 51-121 15,-6-4-238-15,-12-12-293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4:22.47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588 0 523 0,'0'0'1251'0,"0"0"-1034"16,0 0-76-16,0 0 75 15,0 0-17-15,0 0-19 16,-48 16-153-16,9 25-20 16,-12 14 14-16,-11 13-20 15,-7 7-1-15,3-4 11 16,4-6-10-16,11-9 38 15,6-11-34-15,10-12-4 16,8-11 34-16,9-13-33 0,8-2 24 16,7-7 25-16,3 0-10 15,0-32-1-15,0-14-40 16,0-13-18-16,0-8 3 16,0 2 12-16,0 7-1 15,3 11 2-15,4 13 4 16,-4 16 22-16,5 8-24 15,-2 10 0-15,9 3 5 16,12 32-4-16,11 12 42 16,10 12-14-16,7 10-22 15,4-5 25-15,-5-5-32 16,6-3 0-16,-4-12-18 0,28-8 1 16,-10-8-168-1,-12-15-474-15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6:30.3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22 366 1468 0,'0'0'404'0,"0"0"-203"15,0 0-51-15,0 0 8 16,0 0 113-16,0 0-113 15,-11 230-60-15,5-140-38 16,6-8-33-16,0-14 9 16,0-19-25-16,0-11-11 15,0-18-35-15,24-20-252 16,0-2-362-16,-3-30-1250 0</inkml:trace>
  <inkml:trace contextRef="#ctx0" brushRef="#br0" timeOffset="177">29 53 922 0,'0'0'1349'0,"0"0"-1097"15,0 0-173-15,0 0-21 16,0 0-58-16,0 0-267 16,0 0-98-16,56 66-878 0</inkml:trace>
  <inkml:trace contextRef="#ctx0" brushRef="#br0" timeOffset="448">346 512 1478 0,'0'0'232'0,"0"0"-107"16,0 0-29-16,0 197 68 16,0-152-57-16,0-13-48 15,0-14-17-15,0-14-41 16,0-4 22-16,5-27 20 15,7-25-31-15,9-19-1 16,3-6-11-16,8-7 0 16,2 8 28-16,4 12-6 15,1 18 18-15,-6 18 29 16,-1 23 20-16,-5 5 3 16,-6 42-19-16,-8 23-7 15,-2 13 4-15,-4 8-61 0,-4 1-9 16,5-3-1-16,8-14-80 15,25-6-155-15,1-24-342 16,0-18-1330-16</inkml:trace>
  <inkml:trace contextRef="#ctx0" brushRef="#br0" timeOffset="750">1575 258 2143 0,'0'0'356'16,"0"0"-193"-16,0 0 88 15,0 0-25-15,-218-60-100 0,149 60-31 16,4 44-41-16,10 25-10 16,17 28 2-16,17 20-46 15,15 13 12-15,6 13-12 16,0 2 1-16,20-9 16 15,11-1-17-15,-1-17 0 16,-1-12 0-16,-5-20 0 16,-11-17 0-16,-5-22-13 15,-5-20-79-15,-3-27-138 16,0 0-470-16,0-7-904 0</inkml:trace>
  <inkml:trace contextRef="#ctx0" brushRef="#br0" timeOffset="916">1005 817 2383 0,'0'0'266'16,"0"0"-126"-16,0 0 65 16,190 0-119-16,-103-7-86 15,30-8-25-15,-21 1-565 16,-16 3-1702-16</inkml:trace>
  <inkml:trace contextRef="#ctx0" brushRef="#br0" timeOffset="1532">1706 748 2362 0,'0'0'244'15,"0"0"-244"-15,0 0 0 16,0 0 49-16,0 0-36 16,238-99-7-16,-172 61-12 15,-8-6-10-15,-14-4-18 16,-16-8 34-16,-17 1 0 16,-11-6 19-16,0 9 66 15,-39 6 36-15,-9 14 20 0,-11 16-13 16,2 13-44-16,-3 3 30 15,12 32-62-15,10 23-14 16,17 17-38-16,21 12 10 16,0 3-16-16,42-4 6 15,17-8-30-15,13-19-3 16,14-19-56-16,10-26-27 16,2-11 0-16,-5-9 41 15,-10-33 45-15,-11-14-39 16,-17-5 69-16,-17-5 12 15,-14 2 30-15,-10 13 45 16,-7 18 26-16,-7 10-11 16,0 20 24-16,0 3-126 15,0 26 13-15,0 22-16 16,0 11 9-16,0 7-12 0,0-4-4 16,0-10-38-1,3-14 47-15,5-14-80 0,-8-20 27 16,0-4 54-16,0-28 0 15,0-28 6-15,0-21-6 16,0-13 17-16,0-9 41 16,0-1-32-16,3 3 1 15,24 14 30-15,9 16-57 16,0 25 0-16,9 23-10 16,8 19-35-16,22 28-74 15,-9 22-332-15,-12 6-377 0</inkml:trace>
  <inkml:trace contextRef="#ctx0" brushRef="#br0" timeOffset="2265">3231 485 2170 0,'0'0'537'0,"0"0"-507"15,0 0-6-15,0 0 33 16,0 0 20-16,0 0-63 0,203-68 5 16,-124 33-19-1,-6-3-27-15,-7 1 18 0,-12-3-23 16,-22 0 31-16,-19-4 1 15,-13 4 17-15,0 2 57 16,-38 8-36-16,-10 8 35 16,-7 15 66-16,-1 7-64 15,2 13-9-15,6 33-33 16,10 20-26-16,17 8 28 16,14 10-35-16,7 4 0 15,10-8-18-15,35-5 6 16,14-16-51-16,13-19-19 0,11-20 13 15,7-20 31 1,-1 0-13-16,-2-39 5 0,-18-13 45 16,-10-14-4-16,-14 1-4 15,-15 4 18-15,-9 10 0 16,-7 20 102-16,-10 18-29 16,-4 13-37-16,0 16-27 15,0 37-6-15,0 12-11 16,-4 7-1-16,-4 2-18 15,5-9 18-15,0-12-45 16,3-19 5-16,0-18 5 16,0-16-28-16,0-4 62 15,0-35-36-15,0-21 33 16,0-15-14-16,6-5 18 16,18-3 0-16,5 2 25 0,5 9-14 15,1 19 11-15,-1 22 14 16,4 22-15-16,-8 9 56 15,2 27-47-15,-1 30-12 16,-4 18 43-16,-3 4-61 16,5 8 29-16,-5-5-29 15,0-11 0-15,-3-12-6 16,-1-16-94-16,4-11-183 16,-3-17-347-16,0-12-965 0</inkml:trace>
  <inkml:trace contextRef="#ctx0" brushRef="#br0" timeOffset="2765">5286 171 2160 0,'0'0'520'0,"0"0"-329"16,0 0 114-16,0 0-112 15,-216-25-110-15,142 50 8 16,6 14-59-16,10 16 20 16,8 4-52-16,23 5 9 15,14-2-4-15,13 3-5 16,0-6-48-16,24-6 46 0,13-7-56 16,16-8 11-16,1-10-41 15,15-15 13-15,8-13 33 16,9 0-78-1,4-16-10-15,3-25-31 0,0-9-7 16,-7-8 97-16,-6-8 13 16,-14-2 58-16,-18 3 1 15,-21 6 102-15,-21 6 90 16,-6 10 43-16,-6 11-76 16,-33 8-28-16,-5 8-29 15,-4 14-32-15,-4 2 46 16,4 12-78-16,2 31-29 15,9 19 50-15,13 13-45 16,13 4-4-16,11 3-11 16,3-7 0-16,39-13 21 0,20-11-21 15,25-27-57-15,23-21-20 16,66-17-94-16,-27-26-333 16,-26-11-832-16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28:20.2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0 136 1624 0,'0'0'195'0,"0"0"-123"16,0 0 110-16,0 0 45 15,200-99-34-15,-120 79-48 16,9 13-46-16,19 2 17 16,12 3-17-16,45 2-14 15,49 0-6-15,58 2-26 16,18 16-10-16,-10 2-10 16,-21-1-13-16,-29-3 24 15,3-7-43-15,-6 0 5 16,-6 0 10-16,-15 0-10 15,-12 1-6-15,-29-1 0 0,-34 0 1 16,-24-3-2-16,-3 2-2 16,16-4-1-16,11 3 4 15,12-5 0-15,-17-2-12 16,-15 0-7-16,-14 0-17 16,-18 0-45-16,-20 0-175 15,-18 0-428-15,-23 0-1338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4:28.6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44 832 1313 0,'0'0'356'0,"0"0"-286"15,0 0-69-15,0 0 15 16,0 0 2-16,0 0 20 16,76-116-23-16,-48 90 14 15,0 2 16-15,-1 3 5 16,3-2 48-16,2 5-49 16,2-1-21-16,-2 7 20 0,1 0-8 15,-1 9 9 1,-8 3 1-16,0 0 9 0,0 5 44 15,-3 23-42-15,0 12-20 16,0 17 37-16,0 16 2 16,3 9-17-16,0 15-6 15,3-1-24-15,0 0 41 16,2-9-62-16,-2-10-1 16,0-8-1-16,1-13-4 15,-3-7 6-15,-6-9-11 16,-1-5 0-16,0-6 13 15,-7-9-14-15,-2-1 0 16,1-6-6-16,4-3 14 0,1-4-14 16,1-6 6-1,5 0 0-15,-1 0 1 0,1 0-1 16,0 0-9-16,6-14 7 16,2-4-10-16,-2 0 12 15,7 0 0-15,4-8-17 16,4 1 17-16,-1-6-22 15,7-3 7-15,4-1 14 16,4 2-17-16,-5-2 18 16,-3 4-22-16,-10 7-5 15,-6 1 21-15,-16 5 6 16,-1 3-13-16,-12 2-22 16,0 1-36-16,-3 0-2 15,0-1-108-15,0-5-143 16,-3 5-220-16,-18 4-1040 0</inkml:trace>
  <inkml:trace contextRef="#ctx0" brushRef="#br0" timeOffset="489">1286 591 1603 0,'0'0'210'16,"0"0"-129"-16,0 0 13 15,0 0 11-15,0 0 12 16,0 0-85-16,-193 54-19 16,135-13 41-16,-8 4-7 15,-7 7 11-15,-6 6-9 16,-7 0-21-16,-4 7 42 16,-3 1-30-16,-1-1-13 15,4-1 19-15,9-4-31 16,7-3-5-16,17-12 1 15,9-9-10-15,12-3 14 0,12-11-15 16,7-11-1-16,4 1-1 16,5-5 2-16,2-3 0 15,6-2 0-15,0-2 0 16,0 0-8-16,0 0-42 16,0 0-92-16,17-27-85 15,10-4-80-15,1-4-326 0</inkml:trace>
  <inkml:trace contextRef="#ctx0" brushRef="#br0" timeOffset="1233">1901 14 1015 0,'0'0'619'0,"0"0"-521"16,0 0-63-16,0 0 11 0,0 0 39 16,0 0-48-16,0 0-31 15,24-12 19-15,-15 12-25 16,6 0 1-16,-9 0 18 16,1 0 23-16,-3 0 12 15,-4 0-14-15,0 12-5 16,0 11 41-16,0 4-20 15,-24 10-13-15,-14 7-19 16,-10 5-23-16,-11-2 25 16,-7-1-26-16,1-4 1 15,-4-9 25-15,3-5-8 16,4-3-3-16,10-7 0 0,11-5-9 16,6-7 47-16,15-6-10 15,6 0-22-15,8 0 33 16,6 0-23-16,0 0 12 15,0 0-2-15,0-3-32 16,3-9 10-16,14-1-19 16,7 1 0-16,7-1-9 15,4 4 9-15,-1 6-1 16,7 3 1-16,1 0 1 16,3 0 62-16,0 19-30 15,-1 8 1-15,1 1 14 16,0 3-26-16,-3-3-8 15,-9-3-5-15,2-7-9 16,1-2 35-16,-3-10-35 0,2-2 0 16,2-4 15-16,5 0-3 15,-1-10 0-15,1-15-5 16,-4-6-7-16,-7-2-7 16,-1-18-156-16,-4 11-155 15,-13 6-312-15</inkml:trace>
  <inkml:trace contextRef="#ctx0" brushRef="#br0" timeOffset="1744">1582 8 1358 0,'0'0'279'15,"0"0"-190"-15,0 0 9 16,0 0 41-16,0 0-20 16,0 0-19-16,0 0-66 15,-12 0-32-15,24 0 38 16,17-3-25-16,5 0 9 0,1 3-11 16,2 0-13-1,19 0-27-15,-11 12-267 0,-4 6-715 0</inkml:trace>
  <inkml:trace contextRef="#ctx0" brushRef="#br0" timeOffset="2800">965 2227 1832 0,'0'0'236'16,"0"0"-181"-16,0 0-54 15,0 0 42-15,0 0-11 16,0 0-24-16,0 0 7 15,148-176-15-15,-95 127 0 16,-8 5-7-16,-8 6 19 16,-13 14 28-16,-10 9 23 15,-11 11 22-15,-3 4 78 0,0 0-20 16,0 22-40-16,-12 22-61 16,-3 17-21-16,1 10 25 15,4 11-44-15,2-5 8 16,5-6-2-16,3-12-8 15,0-9 0-15,0-9 0 16,0-11-16-16,8-17-90 16,13-10-250-16,0-3-389 0</inkml:trace>
  <inkml:trace contextRef="#ctx0" brushRef="#br0" timeOffset="3006">1648 2044 1407 0,'0'0'937'15,"0"0"-816"-15,0 0-79 16,0 0 92-16,0 0 9 16,0 0-65-16,229 17-57 15,-144-10-21-15,46-7-81 16,-21 0-238-16,-20 0-431 0</inkml:trace>
  <inkml:trace contextRef="#ctx0" brushRef="#br0" timeOffset="3522">3035 1675 1106 0,'0'0'1234'0,"0"0"-1142"16,0 0-92-16,0 0 118 16,-100 172 11-16,60-111-32 15,-10 8-34-15,2-2-35 16,0-5 30-16,3-5-53 15,4-13 1-15,10-15 22 16,2-6-27-16,10-11-1 16,5-12 13-16,-1 0-12 0,9 0-2 15,3-21-14-15,3-15-47 16,0-9 37-16,0-8-18 16,27-2 1-16,11 1 36 15,-1 5 4-15,5 11-5 16,-1 10 7-16,-2 10-6 15,-6 14-3-15,6 4 18 16,-7 4 6-16,1 30 76 16,3 12-40-16,-6 13 12 15,2 7-30-15,-2 5-32 16,1-3 54-16,1-8-29 0,-5-7-17 16,-3-11-9-16,-3-10 9 15,-7-9-18-15,-1-11-27 16,-5-6-175-16,5-6-96 15,-7-9-303-15,2-17-751 0</inkml:trace>
  <inkml:trace contextRef="#ctx0" brushRef="#br0" timeOffset="3982">3752 1908 2335 0,'0'0'346'15,"0"0"-265"-15,0 0 10 16,0 0 9-16,0 0-100 16,0 0-78-16,0 0-392 15,0-25-168-15</inkml:trace>
  <inkml:trace contextRef="#ctx0" brushRef="#br0" timeOffset="4198">3842 2265 1704 0,'0'0'524'0,"0"0"-456"15,0 0 26-15,0 0 111 16,-69 199-77-16,39-137-82 16,-9 6-46-16,-2-2-75 15,-7 7-157-15,9-16-264 16,12-17-603-16</inkml:trace>
  <inkml:trace contextRef="#ctx0" brushRef="#br0" timeOffset="4787">4484 1952 2094 0,'0'0'254'0,"0"0"-197"0,0 0-46 16,0 0 45-16,0 0 41 15,0 0-15-15,0 0-64 16,32 120-17-16,-29-69-1 15,-3 4 0-15,0 1-11 16,0 1 1-16,-11-8 7 16,-10-7-11-16,5-10 14 15,2-14 0-15,4-9 5 16,2-9 13-16,8 0 9 16,0-9-5-16,0-24-16 15,0-14 10-15,18-9-16 0,9-10-7 16,5-1 1-1,1 1 7-15,-1 8-1 16,-4 12 4-16,-1 11-2 0,-6 12 16 16,3 17-18-16,-4 6 1 15,4 0 53-15,4 29-6 16,0 11-6-16,0 10-17 16,-4 6-15-16,0-1 28 15,-4 4-37-15,-5-9 4 16,-2-3-5-16,1-12-119 15,16-12-75-15,-1-7-406 16,2-16-1002-16</inkml:trace>
  <inkml:trace contextRef="#ctx0" brushRef="#br0" timeOffset="4962">5382 2152 2271 0,'0'0'459'0,"0"0"-442"16,0 0 4-16,0 0 119 15,0 0-61-15,176 26-79 16,-39-26-10-16,-17 0-205 16,-5 0-171-16</inkml:trace>
  <inkml:trace contextRef="#ctx0" brushRef="#br0" timeOffset="5226">6375 2214 2022 0,'0'0'279'16,"0"0"-169"-16,0 0 108 15,0 0 14-15,0 0-68 16,0 0-58-16,0 0-2 16,100-133-10-16,-100 165-24 15,0 21 53-15,0 15-81 0,0 13-42 16,0 3-10-16,0 36-134 16,0-17-463-16,3-15-1097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45:33.3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786 760 1513 0,'0'0'319'16,"0"0"-165"-16,0 0-17 15,0 0 93-15,0 0-32 16,0 0-84-16,-85 26-2 16,56 4-46-16,-4 14-14 15,-3 12 35-15,-2 13-38 16,-7 11-9-16,0 10 8 0,-3 9-18 15,0-2 24 1,4-10-54-16,5-10 11 0,9-18 11 16,12-15-21-16,9-13-2 15,9-9-48-15,0-20-181 16,9-2-414-16,9 0-110 0</inkml:trace>
  <inkml:trace contextRef="#ctx0" brushRef="#br0" timeOffset="313">0 1336 1770 0,'0'0'307'16,"0"0"-192"-16,0 0 48 15,0 0 95-15,0 0-76 16,0 0-89-16,39 167 41 15,-23-105-67-15,1 7-40 16,1-7 30-16,-1-7-43 16,1-11 8-16,-5-9-7 15,1-17-15-15,-7-6 31 16,-1-9-25-16,5-3 0 16,2 0 30-16,8-6-25 15,11-21-10-15,13-14-1 16,12-13-25-16,20-1-50 15,48-29-211-15,-20 16-354 0,-10 10-247 16</inkml:trace>
  <inkml:trace contextRef="#ctx0" brushRef="#br0" timeOffset="967">1681 121 1659 0,'0'0'307'16,"0"0"-186"-16,0 0 36 16,0 0 43-16,-101 180-18 15,70-93-109-15,7 6-44 16,0 0 26-16,7-5-37 16,2-13-18-16,9-14 8 15,-1-16-1-15,7-16 13 16,0-16-20-16,0-13 1 15,0 0 33-15,0-34-19 16,0-19-5-16,10-15 4 16,4-10 1-16,-4-2 96 15,-4 5-58-15,-1 13 13 16,-2 13 12-16,1 14-28 0,-1 15 0 16,3 16-30-1,9 4-19-15,9 4-2 0,17 40-16 16,19 22 17-16,5 16 3 15,4 9-3-15,3 9 0 16,-3-7-1-16,-4-6 1 16,-9-19-7-16,-8-21 7 15,-11-21-13-15,-8-26 7 16,-8 0 12-16,-5-46 10 16,1-20-6-16,-2-27-10 0,-6-13 29 15,-1-16-23-15,-8 1-2 16,0 10-4-16,0 17-18 15,0 26-30-15,0 35-159 16,13 33-319-16,5 10-116 16,-1 28-484-16</inkml:trace>
  <inkml:trace contextRef="#ctx0" brushRef="#br0" timeOffset="1748">2335 779 1510 0,'0'0'239'0,"0"0"-5"16,0 0 50-16,0 0-101 15,197-133-95-15,-111 74-64 0,4-3 19 16,3-7-18-16,-13-1-10 16,-18-3 42-16,-20 5 0 15,-29 7 14-15,-13 5 40 16,0 12-12-16,-37 13 19 15,-10 11-57-15,-7 20-22 16,-5 0 24-16,-2 44-57 16,2 25-6-16,8 18 0 15,6 18 13-15,13 13-13 16,11 7 0-16,14-1-2 16,7-8-21-16,0-14 23 15,0-16-20-15,21-20-5 16,3-27-13-16,4-16 37 0,-1-23-26 15,2-4 27 1,-2-36 16-16,3-18-10 0,2-8 3 16,-5-2 11-16,1 1-20 15,-4 12 37-15,-4 13-37 16,-2 13 0-16,0 23 21 16,-1 6-21-16,-1 9 0 15,5 35-1-15,-3 11 2 16,2 13 12-16,-2 1-13 15,3-1-1-15,-5-12-16 16,5-13 16-16,-4-15-34 16,4-18-22-16,0-10-3 15,3-6 59-15,8-35-38 0,1-11 10 16,3-12 19-16,-6 3 10 16,-9 5 0-16,-4 14 6 15,-10 13 13-15,-4 20 64 16,-3 9-54-16,0 3-28 15,0 39 26-15,0 19-22 16,0 12-4-16,0 12-2 16,14 5 11-16,25-9-7 15,9-14-3-15,14-16 0 16,-1-23 2-16,2-26-1 16,-1-2 0-16,-8-35 6 15,-4-20-6-15,-13-9 31 0,-16-11-3 16,-18 0 7-1,-3 4 29-15,-7 5-20 0,-26 14-12 16,-17 7 1-16,-4 15-32 16,-12 11-2-16,-3 10-54 15,7 9-130-15,7 0-179 16,17 16-474-16,14 4-1140 0</inkml:trace>
  <inkml:trace contextRef="#ctx0" brushRef="#br0" timeOffset="1953">3609 447 806 0,'0'0'1442'0,"0"0"-1193"0,0 0 29 16,0 0-18-16,0 0-73 15,0 0-109-15,0 0-57 16,102 98-21-16,-102-50-22 15,-3 5-143-15,-24 12-328 16,6-16-276-16,4-17-1008 0</inkml:trace>
  <inkml:trace contextRef="#ctx0" brushRef="#br0" timeOffset="2061">3943 447 1547 0,'0'0'863'0,"0"0"-620"16,276-180-51-16,-86 79-128 15,-28 12-64-15,-25 12-891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5:49.6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406 1002 1960 0,'0'0'280'0,"0"0"-195"15,0 0 31-15,0 0 95 16,0 0-80-16,0 0-47 15,0 13-26-15,0 16-5 16,0 18 26-16,0 20-9 0,0 21 13 16,-13 11-44-16,-7 11 6 15,2-2-1-15,-3-9-18 16,4-10 8-16,7-14-22 16,-1-16-12-1,8-19 0-15,-1-14-18 0,4-21-124 16,0-17-212-16,21-31-434 15,-3-10-919-15</inkml:trace>
  <inkml:trace contextRef="#ctx0" brushRef="#br0" timeOffset="314">257 1002 461 0,'0'0'1542'0,"0"0"-1249"15,0 0-154-15,0 0 29 16,0 0 17-16,194-115-91 16,-108 97-40-16,-2 7-17 15,-6 9-10-15,-4 2 45 16,-9 4-11-16,-10 23-25 16,-10 12 30-16,-13 2-34 15,-13 3 7-15,-11 2-11 16,-8 3-15-16,-3-3 29 15,-33 4-26-15,-12 0-15 16,-14-2 15-16,-7-9-16 16,0-5-30-16,1-12-14 15,8-16-111-15,9-12-168 16,19-27-467-16,8-13-1176 0</inkml:trace>
  <inkml:trace contextRef="#ctx0" brushRef="#br0" timeOffset="622">0 618 1172 0,'0'0'1108'15,"0"0"-927"-15,0 0-119 0,0 0 101 16,0 0-72-16,0 0-53 15,0 0 27-15,193-174-15 16,-100 101 21-16,3-2 3 16,-3 7-14-16,-10 12 21 15,-14 18-42-15,-13 16-6 16,-19 20 37-16,-5 2-44 16,-5 15 8-16,4 25-11 15,7 14-23-15,10 7-27 16,35 14-186-16,-8-16-408 15,-4-10-522-15</inkml:trace>
  <inkml:trace contextRef="#ctx0" brushRef="#br0" timeOffset="828">1797 869 2342 0,'0'0'328'16,"0"0"-240"-16,0 0 46 16,0 0 26-16,0 0-106 15,197-1-51-15,-125 2-3 16,35 28-166-16,-21-4-368 16,-20-1-195-16</inkml:trace>
  <inkml:trace contextRef="#ctx0" brushRef="#br0" timeOffset="990">1811 1377 1976 0,'0'0'390'16,"0"0"-209"-16,0 0 20 16,0 0-56-16,0 0-66 15,216 18-79-15,-84-18-179 16,-22 0-456-16,-12 0-780 15</inkml:trace>
  <inkml:trace contextRef="#ctx0" brushRef="#br0" timeOffset="1294">3367 91 2476 0,'0'0'277'0,"0"0"-173"15,0 0 32-15,0 0 56 16,0 0-108-16,0 0-10 16,120 196-5-16,-61-101-40 15,4 5 7-15,2-4-8 16,4-10-27-16,-3-10 27 0,-4-17-28 15,-8-16-38 1,-15-8-7-16,-12-14-95 0,-27-5-182 16,0-10-324-16,-6-3-316 0</inkml:trace>
  <inkml:trace contextRef="#ctx0" brushRef="#br0" timeOffset="1536">3032 886 2063 0,'0'0'361'15,"0"0"-196"-15,0 0-31 0,0 0 55 16,186-178-23 0,-72 86-91-16,17-16-31 0,0-5-8 15,-3 5 0-15,-21 14 10 16,-20 20-46-16,-22 21-37 15,-25 16-32-15,-4 14-129 16,-6 17-141-16,-9 6-262 16,-7 0-149-16</inkml:trace>
  <inkml:trace contextRef="#ctx0" brushRef="#br0" timeOffset="1930">2874 1184 1872 0,'0'0'479'16,"0"0"-279"-16,0 0 91 15,0 0-82-15,0 0-70 16,0 0-25-16,0 0-14 16,186-16-23-16,-87 16-22 0,19 0 28 15,14 0-29-15,5 0-11 16,12 7-2-16,27 11-25 15,34 0-5-15,31-2 9 16,-17-9-19-16,-48-5-2 16,-59-2-16-16,-16 0-97 15,-18 0-126-15,-32 0-590 0</inkml:trace>
  <inkml:trace contextRef="#ctx0" brushRef="#br0" timeOffset="3159">3625 1798 1026 0,'0'0'850'15,"0"0"-695"-15,0 0-68 0,0 0 69 16,0 0-43-16,0 0-30 16,0 0-43-16,110-105 9 15,-72 72-6-15,-2 4 15 16,-6 7 12-16,-6 16-9 15,-6 6-14-15,-9 13 50 16,-1 31 16-16,-5 17-30 16,-3 10-68-16,0 7-5 15,0-4 11-15,-11-7-10 16,2-12-11-16,2-10 8 16,-4-13-7-16,8-12 8 15,0-11-8-15,3-9-1 0,0 0 16 16,0-13-11-1,0-29-5-15,14-9-6 0,13-18 6 16,10-3 11-16,9 1-11 16,6 9 0-16,2 9 8 15,-1 20-8-15,-8 23 42 16,-9 10-3-16,-12 32 55 16,-6 32 5-16,-10 18-43 15,-8 9-19-15,0 0-10 16,0-10-9-16,0-22 9 15,10-19-27-15,14-18 0 16,21-22-2-16,71-50-100 16,-5-18-102-16,-1-19-851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5:59.9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0 746 1809 0,'0'0'309'0,"0"0"-221"16,0 0 103-16,0 0 28 15,0 0-88-15,0 0-34 0,11-53-42 16,13 25 3-16,4 1-17 16,2-2-25-16,8 5 24 15,7 1-32-15,3 8-8 16,5 6 36-16,-5 5-35 16,0 4-1-16,-10 0 5 15,-4 19-4-15,-2 22 29 16,-5 7-22-16,-3 13-8 15,0 3 27-15,0-4-18 16,0-11-9-16,3-7 0 16,9-20 1-16,2-11 14 15,7-11-15-15,6-6 0 16,8-39 25-16,7-17-25 0,3-9-10 16,-12-3-31-1,-4 5-50-15,-16 10-27 0,-5 16-138 16,-11 15-288-16,-12 19-616 15</inkml:trace>
  <inkml:trace contextRef="#ctx0" brushRef="#br0" timeOffset="590">2245 194 2136 0,'0'0'333'0,"0"0"-242"16,0 0-14-16,0 0 107 16,-40 161-48-16,29-62-45 15,5 9-82-15,-1 1-8 16,-1-4 25-16,5-14-26 15,3-20 1-15,0-18-1 16,0-22 9-16,0-22 8 16,0-9-17-16,0-9 24 15,0-38 12-15,0-21-35 0,0-19 8 16,0-16 3 0,0-8-12-16,3-8 41 0,15 11-35 15,0 18 12-15,-1 19 27 16,2 33-11-16,2 26 0 15,3 12-23 1,8 44 11-16,2 31 31 0,7 17-52 16,4 14-1-16,8 5-1 15,2 1 1-15,4-3-1 16,-2-13-5-16,-4-18-36 16,-5-25 31-16,-13-25-26 15,-7-28 11-15,-11 0 25 16,-4-47 1-16,-2-24 12 15,-8-20 16-15,-3-14 4 16,0-14 19-16,0 2-42 0,-8 9 12 16,-1 14-20-16,2 20-1 15,7 24-1-15,0 22-91 16,63 25-200-16,-2 3-417 16,4 0-899-16</inkml:trace>
  <inkml:trace contextRef="#ctx0" brushRef="#br0" timeOffset="889">3863 0 1914 0,'0'0'361'16,"0"0"-204"-16,0 0 78 15,0 0 3-15,-212 165-79 16,140-34-27-16,-5 49-47 16,22-3-7-16,14-20-20 15,26-20-43-15,15-40-12 16,7 4-3-16,76 21-139 15,0-34-232-15,-3-33-560 0</inkml:trace>
  <inkml:trace contextRef="#ctx0" brushRef="#br0" timeOffset="1923">4129 395 1600 0,'0'0'261'0,"0"0"-101"16,0 0 22-16,0 0 43 15,0 0-9-15,0 0-92 0,-203-117-36 16,152 117-9 0,-1 9-43-16,-4 34-5 0,2 19 15 15,9 18-20-15,13 10 14 16,15 4-40-16,17-4 6 15,0-9 8-15,44-13-14 16,27-18 0-16,14-20-6 16,15-19-24-16,11-11 4 15,-4-23-21-15,-8-30-10 16,-19-15 55-16,-20-13 4 16,-30-5 23-16,-30-4 33 15,0-1 4-15,-48 7 32 16,-18 13-43-16,-11 21-34 0,-1 25 8 15,9 22-25 1,13 3-45-16,26 41-121 0,30 45-190 16,0-7-212-16,21-8-209 15</inkml:trace>
  <inkml:trace contextRef="#ctx0" brushRef="#br0" timeOffset="2158">4796 792 1870 0,'0'0'326'16,"0"0"-187"-16,0 0 29 0,0 0 60 16,10 183-36-16,-10-123-50 15,-3-2-86-15,-21-1-41 16,-3-5 8-16,-5-5-23 15,1-8-67-15,10-16-166 16,7-10-331-16,11-13-320 0</inkml:trace>
  <inkml:trace contextRef="#ctx0" brushRef="#br0" timeOffset="2547">5347 836 1962 0,'0'0'223'16,"0"0"-201"-16,0 0-14 15,0 0 80-15,0 0-24 16,218-161-43-16,-174 106 2 15,-2-3 43-15,-10-1 26 16,-8 4 55-16,-8 5-3 16,-5 10 13-16,-4 8-11 15,-7 17-39-15,0 15 6 16,0 0-50-16,0 21-25 16,0 35-4-16,-18 19-25 15,2 15 5-15,2 10-10 0,-1-1 2 16,12-6 9-16,3-9-15 15,0-13-25-15,0-15-20 16,0-15-102-16,14-23-341 16,4-12-248-16,-8-6-522 0</inkml:trace>
  <inkml:trace contextRef="#ctx0" brushRef="#br0" timeOffset="2824">6003 112 1341 0,'0'0'1116'0,"0"0"-933"16,0 0-12-16,0 0 92 15,0 0-72-15,176 68-36 16,-113-6-90-16,9 19-28 15,8 6 55-15,-2 13-38 16,-1 2 12-16,-16 3-57 16,-26 1 0-16,-35 0-18 15,-3 0-63-15,-108 33-149 16,4-25-382-16,-7-16-674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6:08.8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59 1450 0,'0'0'295'16,"0"0"-182"-16,0 0-21 0,0 0 96 16,0 0 7-16,0 0-44 15,0-7-87-15,0 7-13 16,0 0 22-16,24 0 33 15,4 0 8-15,7 0-67 16,6 0-22-16,11 0 56 16,10 0-42-16,10-3-14 15,14 1-4-15,10-11-20 16,18 4 35-16,5-1-36 16,1 1 0-16,-4 6 3 15,3 3-2-15,-9 0-1 16,4 0 5-16,3 0-4 15,-4 9 25-15,-2-3-26 16,-4 3 0-16,-3-5 10 0,-5 3-9 16,2-5 8-1,-2-2-3-15,2 0 0 0,-2 0 20 16,5 0-26-16,-4 0 0 16,4 0 18-16,-4 0-17 15,0 0 0-15,-3 0-1 16,-7 0 1-16,-4 0 9 15,-7 0-10-15,-3 0 0 16,0 7 5-16,-4-7-5 16,0 0 0-16,-2 0-1 15,-4 0 1-15,-5 0 6 16,1 0-6-16,0 0 0 16,4 0 4-16,-7 0-4 15,-1 0-1-15,-5 0 1 16,-9 0 0-16,-7 0 9 0,2 0-9 15,-9 0-5-15,-6 0 4 16,-3 0 2-16,-7 0-2 16,-3 0-3-16,-11 0 4 15,0 0-6-15,0 0-59 16,-32 0-170-16,-6-7-351 16,-10 7-323-16</inkml:trace>
  <inkml:trace contextRef="#ctx0" brushRef="#br0" timeOffset="1035">711 310 895 0,'0'0'329'0,"0"0"-200"16,0 0-42-16,0 0 86 15,0 0 7-15,0 0-89 0,0 0-22 16,-63-19 42-16,63 16-40 16,0 3-27-16,21 0 55 15,15 0-13-15,12 0 31 16,9 0-77-16,17 0-10 16,4 0 30-16,20 3-20 15,12 1 25-15,10-2-9 16,15 2-13-16,10 2 15 15,11 3-6-15,-1 5-20 16,0-3 10-16,3 7-12 16,1 1 1-16,-1-3-16 15,-2-3-5-15,-1-4 33 16,-6 0-43-16,-9-7 0 16,-5 2 9-16,-14-1-8 0,-7 3 7 15,-7-6-8-15,-7 3 1 16,-3 3 23-16,-1 1-12 15,0 5 22-15,-1-5-13 16,-11 3-13-16,0-1 7 16,-8 0-8-16,-3 0 1 15,-5-3 13-15,-2 0-11 16,-7 1-10-16,-14-7 0 16,-15 0-6-16,-12 0 5 15,-12 0-58-15,-6 0-122 16,-24-9-423-16,-6-4-1126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6:53.1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473 286 2074 0,'0'0'255'0,"0"0"-159"16,0 0 59 0,0 0 33-16,0 0-82 0,0 0-81 15,0 0-4-15,45-189-20 16,-3 145 0-16,6 14 18 16,0 13-19-16,3 14 0 15,2 3 12-15,-2 29-10 16,-3 27 4-16,-6 21 13 15,-12 19 1-15,-16 13 19 16,-14 3-17-16,-3 3-21 16,-45-10 21-16,-21-7-22 15,-17-7 2-15,-15-12 13 0,-9-14 10 16,-1-12 34 0,1-16-10-16,14-18-10 0,13-19 36 15,17 0-42-15,24-22-11 16,22-20-17-16,20-6 5 15,8-5-20-15,43 4 8 16,18 3 2-16,3 19 9 16,4 15-9-16,-4 12 0 15,-3 8 8-15,-3 28-7 16,-1 5 21-16,-2 1-22 16,-1-4 0-16,1-7 0 15,30-25-81-15,-15-6-214 16,-4 0-504-16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6:55.1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2949 0,'0'0'0'0,"0"0"-115"15,0 0-125-15,0 0-364 16,0 0-1290-16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6:55.2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0 199 2540 0,'0'0'508'0,"0"0"-266"15,0 0-82-15,0 0-160 16,0 0-235-16,3-199-1443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6:53.6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88 932 2810 0,'0'0'369'0,"0"0"-283"16,0 159-13-16,-4-28 35 15,-4 56-14-15,5 46-2 16,3 22-58-16,0-17-32 16,0-55 35-16,0-62-35 15,0-46 4-15,0-32-6 0,0-4 1 16,0-16-7-16,0-10-17 15,-3-13-70-15,0-34 42 16,3-41-42-16,0-53-22 16,0-61 25-16,0-66 6 15,-18-29 65-15,-3 6-5 16,7 62 24-16,14 76 4 16,0 49-4-16,18 36 21 15,23 11-6-15,10 14 1 16,15 14 41-16,8 16-24 15,7 25-1-15,2 27 27 16,-2 24-41-16,-16 7 8 16,-17 14-1-16,-21 3-7 0,-27-2 29 15,-9-5-38-15,-50-6-9 16,-22-14 45-16,-3-25-45 16,-3-19 0-16,10-29-19 15,23-3-87-15,27-94-155 16,19 3-540-16,8-2-434 0</inkml:trace>
  <inkml:trace contextRef="#ctx0" brushRef="#br0" timeOffset="606">902 893 1751 0,'0'0'268'0,"0"0"-75"16,175-28 51-16,-71-12-63 15,6-22-69-15,0-10-45 16,-17-8-38-16,-19-1-22 16,-34 6 68-16,-29 4-2 15,-11 12 6-15,-14 14 44 16,-31 15-1-16,-6 25-18 16,-15 5-44-16,0 42-36 15,1 35 38-15,2 30-47 16,12 16-14-16,10 14 21 15,10 0-14-15,10-10-16 16,10-11-16-16,8-20-19 16,3-28 23-16,0-23-34 15,0-21-19-15,11-21 38 16,13-3-15-16,7-31 35 0,7-19 7 16,10-9-2-1,3 0 4-15,5 8-11 0,-1 24-4 16,4 21 12-16,-8 6 18 15,5 40-7-15,-8 24 52 16,-3 16-21-16,-7 0 25 16,-4-2-58-16,-2-11 9 15,-2-17-24-15,1-19 15 16,1-21-58-16,-2-10 1 16,5-22 9-16,-7-28 40 15,-1-14-2-15,-3-8 10 16,-10 5 13-16,1 3 14 15,-12 21 21-15,0 13 28 0,0 19-11 16,-3 11 19-16,0 20-84 16,3 29 11-16,-3 16 32 15,0 4-43-15,4-4 0 16,-4-12-16-16,4-14-58 16,0-14-46-16,-4-25-163 15,0 0-341-15,0-21-486 0</inkml:trace>
  <inkml:trace contextRef="#ctx0" brushRef="#br0" timeOffset="751">2043 788 2154 0,'0'0'330'0,"0"0"-255"15,0 0-54-15,0 0-21 16,0 0-338-16,0 0-735 0</inkml:trace>
  <inkml:trace contextRef="#ctx0" brushRef="#br0" timeOffset="1125">2595 1051 1920 0,'0'0'745'0,"0"0"-477"16,0 0-28-16,0 0-37 0,-220 7-41 16,165 39-75-16,9 14-46 15,15 8-16-15,17 0-25 16,14 0-6-16,0-6-78 16,29-15-30-16,15-19-34 15,14-21-143-15,8-7-13 16,-4-29 36-16,-6-17 139 15,-14-4 93-15,-15 7 36 16,-14 10 120-16,-8 15 121 16,-5 14 44-16,0 4-47 15,0 2-90-15,0 27-74 0,0 13 25 16,0 2-45 0,0-4-38-16,0-6-16 0,3-9-22 15,0-13-77 1,0-12-145-16,-3 0-381 0,0-21-145 0</inkml:trace>
  <inkml:trace contextRef="#ctx0" brushRef="#br0" timeOffset="1307">2302 247 2689 0,'0'0'333'0,"0"0"-224"16,0 0-66-16,225-119-8 16,-67 64-35-16,-20 12-187 15,-17 13-615-15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6:59.0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203 0 1974 0,'0'0'479'0,"0"0"-296"15,0 0 52-15,0 0-2 16,0 0-107-16,0 0-62 16,0 0-9-16,187 44-37 15,-132-26 2-15,-4 14 10 16,-1 9-15-16,-14 8 33 15,-15 8-26-15,-21 5-1 16,0 4 26-16,-51 0-38 16,-21-10 0-16,-11-6-9 15,-4-12 1-15,1-14 11 0,14-12-12 16,6-12 0-16,18 0-10 16,21 0 16-16,16-24-12 15,11-4 3-15,6-4-12 16,36 4 6-16,14 7 4 15,2 8 5-15,4 13 18 16,-3 0-6-16,-4 15 18 16,4 20 24-16,0 2-16 15,2-1 28-15,9-9-63 16,9-12-2-16,7-15-2 16,34-31-103-16,-19-26-105 15,-18-5-745-15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28:21.93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178 958 1575 0,'0'0'215'0,"0"0"-123"16,0 0-37-16,0 0 74 15,0 0-52-15,0 0-52 16,42-126 26-16,-4 106-31 16,7 5 14-16,0 9 35 15,3 6-26-15,-3 6-1 16,-4 31 10-16,-7 22 12 15,-10 12 13-15,-13 11-65 16,-11 0-2-16,0-4 23 16,-24-5-25-16,-11-12-2 15,-10-14-6-15,-3-10 1 16,0-9 18-16,-3-19-19 0,1-9 0 16,2 0 20-16,3-30 4 15,4-23-24-15,4-16 8 16,8-15-7-16,5-6 3 15,11-3-4-15,5 9-11 16,8 9-2-16,0 17 13 16,32 10-6-16,10 12-2 15,6 8 8-15,10 13 7 16,4 8-7-16,12 7 0 16,1 0 39-16,11 18-9 15,1 14 24-15,2 2-8 16,4 1-15-16,-7-8 25 15,4-9-41-15,-3-8 3 16,-9-10 22-16,-1 0-39 0,-8-19-1 16,-7-17-56-16,-11-10-100 15,-16-23-94-15,-11 8-345 16,-20 10-1305-16</inkml:trace>
  <inkml:trace contextRef="#ctx0" brushRef="#br0" timeOffset="354">1948 15 1967 0,'0'0'391'15,"0"0"-252"-15,0 0-66 16,0 0 94-16,0 0-37 16,0 0-84-16,0 0 15 15,-221 281-46-15,156-100 12 16,-4 55 34-16,3 15-17 16,12-34-14-16,19-54-21 15,11-67-2-15,6-23-7 16,0 2 0-16,6-6 0 0,-3-4 11 15,12-21-11 1,3-24-26-16,0-6-119 0,34-19-176 16,10-24-60-16,9-19-461 15</inkml:trace>
  <inkml:trace contextRef="#ctx0" brushRef="#br0" timeOffset="859">2321 320 2134 0,'0'0'289'16,"0"0"-182"-16,0 0-73 0,0 0 170 15,0 0-7-15,24 173-53 16,-3-65-59-16,6 20-52 15,-3 8 18-15,3 4-24 16,2-1-10-16,-5-12 0 16,3-18-17-16,-6-25-14 15,-3-28 14-15,-6-25 1 16,3-22 0-16,-6-9-1 16,6-15 0-16,6-44 21 15,6-28-21-15,8-52-1 16,-1-55 1-16,1-44-12 15,-8-14-7-15,-12 47 10 16,-6 59 9-16,2 65-7 0,2 32 7 16,5 12-14-1,6 9 14-15,3 6 0 0,8 19 3 16,16 3 3-16,15 0 3 16,17 15 22-16,10 5-25 15,14 0 0-15,10-3 3 16,11-5-9-16,3-3 11 15,4-9-11-15,-7 0-1 16,-15 0-11-16,-23 0-89 16,-39 0-200-16,-22 0-252 15,-29 9-457-15</inkml:trace>
  <inkml:trace contextRef="#ctx0" brushRef="#br0" timeOffset="1293">3396 695 2041 0,'0'0'261'0,"0"0"-170"15,0 0 33-15,0 210 95 16,0-128-38-16,0-3-115 15,0 1-26-15,0-5-12 0,0-13-14 16,0-20-11 0,0-20 12-16,0-13 1 0,0-9 22 15,0 0-8-15,0-12 0 16,0-29-11-16,21-15-13 16,14-19-6-16,10-6 0 15,10 4-1-15,7 9-6 16,7 18 14-16,-7 26-2 15,-2 24 31-15,-9 0-20 16,-6 47 47-16,-10 16-8 16,-8 19-23-16,-6 5 13 15,-7-4-39-15,-1-5-5 16,-7-16 7-16,6-19-8 16,2-20 0-16,5-21-12 15,23-22-57-15,-4-28-102 0,-3-14-746 16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6:57.1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0 332 1862 0,'0'0'370'15,"0"0"-174"-15,0 0-60 16,0 0 89-16,0 0-36 16,0 0-77-16,29 0-24 15,-23 0-67-15,9 0-21 0,12 0-6 16,18 0 1-16,12 0 4 16,20 0 1-16,1 0 0 15,3 0 8-15,-6 0-8 16,-10 0-10-16,-15 0 9 15,-13 0-9-15,-20 0 10 16,-10 4 1-16,-7 11 5 16,0 12 63-16,-10 17-39 15,-25 25 34-15,-13 19-8 16,-14 10-29-16,1 4 3 16,-5 3-12-16,4-4-12 15,10-9 12-15,3-8-18 16,12-8 0-16,2-15 1 0,4-8-1 15,7-11 18-15,7-10-2 16,2-9-7-16,6-9 24 16,6-5-32-1,3-5 7-15,0-4-3 0,0 0-4 16,0 0 7-16,0 0-8 16,9 0 0-16,18 0 5 15,9 0-5-15,5 0-1 16,4 0 0-16,6-6-2 15,0-1-3-15,2 2-6 16,-1 1-19-16,-4-1 29 16,0 1-44-16,-10-2-86 15,0-16-88-15,-14-2-144 0,-9-2-415 16</inkml:trace>
  <inkml:trace contextRef="#ctx0" brushRef="#br0" timeOffset="353">42 835 1136 0,'0'0'799'16,"0"0"-548"-1,0 0-23-15,0 0 59 0,0 0-35 16,0 0-87-16,0 0-48 16,3 0-65-16,32 0-17 15,13 0 18-15,18 0 1 16,10 7-13-16,3-1-26 15,1 3-15-15,-8-3 0 16,-13 1-68-16,-35 0-188 16,-14-5-514-16,-10 0-1470 0</inkml:trace>
  <inkml:trace contextRef="#ctx0" brushRef="#br0" timeOffset="779">770 1872 2313 0,'0'0'356'16,"0"0"-186"-16,0 0-4 15,0 0 0-15,0 0-28 16,0 0-41-16,0 0-40 16,110 27 0-16,-62-18-21 15,5-4-19-15,-2 1-17 16,0-6-33-16,-3 0-92 16,-3 0-219-16,-10-6-465 15,-14-8-1318-15</inkml:trace>
  <inkml:trace contextRef="#ctx0" brushRef="#br0" timeOffset="1232">2202 1444 2192 0,'0'0'632'0,"0"0"-544"16,0 0-55-16,0 0 125 0,-93 183-15 16,37-127-83-16,-6 1-14 15,-1-6-40-15,-2-7 0 16,7-9-6-16,10-10-21 16,7-13 10-16,5-12-24 15,12 0-12-15,4-19 20 16,7-22-45-16,13-11 27 15,0-10-6-15,6-10 25 16,25-2 25-16,7 2 2 16,0 14-1-16,-1 14 49 15,-5 18-6-15,-8 22 32 16,0 4 12-16,0 20-18 16,3 37 9-16,5 11-32 0,-4 12-23 15,-1 4 26 1,0-3-47-16,5-10 5 0,-2-11-7 15,6-17-9-15,-3-16-8 16,2-17-91-16,-11-10-151 16,-6-19-391-16,-15-5-562 0</inkml:trace>
  <inkml:trace contextRef="#ctx0" brushRef="#br0" timeOffset="1480">1552 2136 2407 0,'0'0'311'16,"0"0"-228"-16,0 0 76 15,0 0 43-15,0 0-61 16,218 41-68-16,-132-41-52 15,12 2 1-15,-2-2-22 16,-6 0-84-16,-7 9-243 16,-25 0-549-16,-30 5-1139 0</inkml:trace>
  <inkml:trace contextRef="#ctx0" brushRef="#br0" timeOffset="2858">3713 0 1403 0,'0'0'284'16,"0"0"-132"-16,0 0 106 15,0 0 24-15,0 0-55 16,0 0-23-16,-48 85-119 16,-11-24-10-16,-25 16-40 15,-12 10-11-15,-8 7 26 16,2-7-33-16,7-10-5 15,14-11-11-15,15-20-1 16,21-9 59-16,13-16-29 0,16-12-8 16,12 2 28-1,4-8-29-15,0 6-20 0,24 9 22 16,22 9 2-16,15 15 27 16,16 14-32-16,4 6 10 15,3 13 34-15,2 2-37 16,-3 4-6-16,0 3-7 15,-7-7-8-15,-1-4 22 16,-5-15-28-16,-9-12-75 16,-2-21-96-16,-14-13-515 15,-21-12-911-15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7:01.2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355 665 1756 0,'0'0'553'0,"0"0"-436"15,0 0 29-15,0 0 145 16,21 268-99-16,-21-137-48 16,0 8-78-16,0-6-33 15,0-12 25-15,-3-15-52 16,-4-22-6-16,4-16-10 16,0-18-83-16,3-20-90 15,0-17-365-15,0-13-224 0</inkml:trace>
  <inkml:trace contextRef="#ctx0" brushRef="#br0" timeOffset="329">142 653 1813 0,'0'0'261'16,"0"0"-130"-16,0 0 7 15,0 0 46-15,0 0-25 16,186-77-7-16,-96 66-62 16,10 0-41-16,3 11 54 0,4 0-44 15,-3 17 4-15,-8 19-18 16,-16 15-38-16,-17 11 28 16,-27 5-35-16,-18 9 1 15,-18-3 29-15,0 0-19 16,-45-12 7-1,-17-9 0-15,-13-10-17 0,-15-15 21 16,-3-18-22-16,3-9-37 16,10-9-30-16,8-65-146 15,28-1-300-15,15 0-351 0</inkml:trace>
  <inkml:trace contextRef="#ctx0" brushRef="#br0" timeOffset="637">0 519 879 0,'0'0'1177'0,"0"0"-978"15,0 0-105-15,0 0 38 16,0 0 7-16,0 0-37 15,262-182 22-15,-151 107-60 16,2-2-10-16,-9 6 52 16,-17 14-39-16,-28 20 28 15,-25 19-22-15,-20 16-15 16,-8 2 29-16,1 13-73 0,7 31-8 16,17 18-12-16,14 13-2 15,55 15-161-15,-7-14-424 16,-6-21-326-16</inkml:trace>
  <inkml:trace contextRef="#ctx0" brushRef="#br0" timeOffset="870">1853 1369 2668 0,'0'0'372'16,"0"0"-269"-16,0 0-36 15,0 0 80-15,0 0-84 16,224 6-47-16,-123-6-16 16,46-20-137-16,-22-8-565 15,-29 1-610-15</inkml:trace>
  <inkml:trace contextRef="#ctx0" brushRef="#br0" timeOffset="1386">3271 893 2515 0,'0'0'345'16,"0"0"-260"-16,0 0 78 16,0 0 17-16,0 281-62 15,-6-100-85-15,-18 40-33 16,3-13 33-16,0-41-32 16,7-54-1-16,4-51 0 15,2-5-32-15,2-6 31 16,-1-11-23-16,4-24-18 15,-2-16 42-15,2-9-21 16,0-41-30-16,0-20 9 0,3-25 6 16,0-20 35-1,0-37-13-15,0-40 14 0,0-40 9 16,0 16-8-16,0 52 16 16,6 59-17-16,2 58 42 15,8 10 2-15,5 12-28 16,17 10-10-16,13 15 34 15,18 6-11-15,11 37 5 16,7 14-19-16,-4 7-15 16,-11 9 29-16,-18-3-29 15,-18-2 0-15,-30-8 10 16,-6-8-2-16,-34-4-7 0,-34-15-1 16,-27-7-22-16,-4-14-34 15,-26-12-147-15,26-9-455 16,27-17-902-16</inkml:trace>
  <inkml:trace contextRef="#ctx0" brushRef="#br0" timeOffset="1838">310 2318 1145 0,'0'0'765'16,"0"0"-603"-16,0 0 39 15,0 0 8-15,0 0 51 16,181 16-24-16,-34-10-67 16,68-3-19-16,92-1-74 15,55-2-20-15,28 4 32 0,2 2-46 16,-19 12-13-16,3 11-11 15,-3 5-12-15,-14 1 13 16,-28-8-17-16,-45-8 4 16,-68-6-6-16,-66-7-21 15,-45-6-140-15,-49 0-552 16,-31-6-1826-16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7:05.5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1692 599 0,'0'0'704'0,"0"0"-448"15,0 0-52-15,0 0 17 16,0 0 4-16,0 0-20 16,0-21-10-16,0 21-70 15,0 28-38-15,0 30-33 16,13 55 31-16,2 54 49 15,2 50-50-15,-4-12-45 16,-2-40 29-16,-1-52-46 16,1-33-7-16,2 3-15 15,1-2 1-15,4 0 18 16,-9-22-19-16,3-21 0 16,-6-20-2-16,-3-16 2 15,5-2 0-15,-1-29-9 0,5-40-3 16,9-54 0-16,8-56 12 15,5-70-12-15,1-30 3 16,-8-7-4-16,0 22-20 16,-3 73 7-16,0 49-26 15,5 54 37-15,1 24-14 16,12 16 14-16,6 1 14 16,8 5 1-16,2 22 0 15,4 13 10-15,4 7 2 16,6 0 29-16,8 0-41 0,6 9 1 15,10 8 14 1,2-2-15-16,1-3 0 0,8 1 3 16,10-1 8-1,8 1 1-15,13-4-12 0,7-2 0 16,6-5 11-16,9 2-10 16,-2 1-1-16,-3 2 0 15,-3 2 2-15,-1 0-8 16,1 0 6-16,0-1 0 15,3-4-2-15,7 2 2 16,-2-6-1-16,-10 5 0 16,-1-5 1-16,-15 3 3 15,-2-1-3-15,-11 2 0 0,-10-1 15 16,-9 0-14 0,-9 0 0-16,-16-3-1 0,-15 0 7 15,-17 0 13-15,-18 4-20 16,-9-4-2-16,-12 0-4 15,-6 2 6-15,0-2-1 16,-6 0-91-16,-23-6-290 16,-5-7-581-16</inkml:trace>
  <inkml:trace contextRef="#ctx0" brushRef="#br0" timeOffset="638">1484 1819 2004 0,'0'0'289'0,"0"0"-196"0,0 0-56 15,0 0 149-15,21 169 69 16,-15-71-123-16,0 21-40 15,2 7-21-15,-8 2-37 16,0-9 14-16,0-14-48 16,0-18 1-16,0-22 4 15,0-24-5-15,0-20-1 16,-4-18-23-16,0-3-36 16,-2-19 1-16,3-34-45 15,3-18 0-15,0-20 61 16,0-19 9-16,0-18 26 15,0-33 8-15,0 11 0 0,0 4 44 16,0 10-23 0,17 43 6-16,4 11 49 0,6 31-40 15,7 25 3-15,4 24-5 16,7 2-11-16,11 18 35 16,-1 25-49-16,1 14-1 15,-11 1 22-15,-12 8-24 16,-18-8-5-16,-15 1-2 15,-8-6-12-15,-32-9 6 16,-20-6-71-16,1-14-148 16,-3-24-37-16,14 0-276 15,20-24-616-15</inkml:trace>
  <inkml:trace contextRef="#ctx0" brushRef="#br0" timeOffset="871">2615 1510 2203 0,'0'0'303'0,"0"0"-236"16,0 0 93-16,0 0 41 16,0 0-90-16,-169 238-3 15,117-145-60-15,11 0-20 16,17-2-13-16,17-10-15 15,7-10-24-15,20-16-136 16,53-14-194-16,-4-19-321 16,-7-17-462-16</inkml:trace>
  <inkml:trace contextRef="#ctx0" brushRef="#br0" timeOffset="1177">2690 1943 1818 0,'0'0'498'0,"0"0"-449"15,0 0-43-15,0 0 116 16,0 0-42-16,209-105-31 16,-161 52 18-16,-7-5-27 15,-7-2 20-15,-10 8 64 16,-10 11-13-16,-7 16 40 0,-7 16-33 15,0 9-25-15,0 13-23 16,-7 36-59-16,-17 26-1 16,3 15-7-16,-3 5 5 15,10 3-16-15,8-15-32 16,6-14-173-16,0-18-140 16,0-16-368-16,3-19-640 0</inkml:trace>
  <inkml:trace contextRef="#ctx0" brushRef="#br0" timeOffset="1329">3284 1971 1932 0,'0'0'316'16,"0"0"-21"-16,0 0-90 16,0 0-120-16,207 0-85 15,-86 0-155-15,-13-2-385 16,-16-2-1466-16</inkml:trace>
  <inkml:trace contextRef="#ctx0" brushRef="#br0" timeOffset="1773">4144 1801 2107 0,'0'0'519'16,"0"0"-468"-16,0 0 0 0,0 0 192 15,0 0-81 1,0 206-90-16,0-114-27 0,0 7-38 16,-8 3 38-16,-5 2-45 15,-5-12 0-15,1-10-7 16,-4-21-71-16,8-20 1 16,-1-26 23-16,4-15 23 15,-1 0 21-15,8-42-40 16,3-19 20-16,0-12 29 15,0-14-6-15,3-10 7 16,11-11 15-16,4-7 1 16,-2 2 45-16,-2 14-46 0,7 22 8 15,-3 24 46-15,2 25-44 16,4 25-1-16,7 3-7 16,4 18-1-16,7 22 31 15,-6 15-46-15,-4 2-1 16,-8-1 19-16,-14 1-19 15,-10-7-10-15,0-10-16 16,-27-11-46-16,-18-11-22 16,0-14-136-16,-3-8-124 15,10-31-289-15,11-3-1151 0</inkml:trace>
  <inkml:trace contextRef="#ctx0" brushRef="#br0" timeOffset="1983">4577 1540 2095 0,'0'0'297'16,"0"0"-40"-16,0 0 15 16,0 0-48-16,176 179-105 15,-147-104-42-15,-13 5-32 16,-16 2-45-16,0-4-67 15,-69 15-261-15,-3-24-392 16,-8-17-1237-16</inkml:trace>
  <inkml:trace contextRef="#ctx0" brushRef="#br0" timeOffset="2432">908 2755 2256 0,'0'0'310'0,"0"0"-225"15,0 0-17-15,0 0 122 16,0 0 33-16,209 21-123 16,-66-9-32-16,70 3 5 15,84 1-27-15,55 0 20 16,20-4-16-16,1-5-28 15,-36-5 1-15,-15 2-23 16,-32 5-6-16,-34 3-6 16,-68 4-17-16,-50-4 22 15,-52-5 1-15,-37-1-54 0,-11 0-68 16,-17 3-87 0,-21-1-119-16,-21-7-265 0,-21 2-941 0</inkml:trace>
  <inkml:trace contextRef="#ctx0" brushRef="#br0" timeOffset="2905">2514 3434 2189 0,'0'0'250'0,"0"0"-205"0,0 0-33 15,0 0 133-15,0 0 13 16,18 178-56-16,-12-119-44 16,-1-4-25-16,-5-2 9 15,0-11-26-15,0-9-15 16,0-15 30-16,0-12-29 15,-11-6-2-15,5 0 13 16,2-31-12-16,4-15 11 16,4-14-12-16,32-10 6 15,20-3-3-15,10 5-3 16,13 13 0-16,4 14 3 16,3 22 36-16,1 19 33 0,-12 4 3 15,-10 45 2 1,-15 20 15-16,-16 10-53 0,-14 7-3 15,-8-3 6-15,-9-14-29 16,0-13 13-16,0-20-26 16,7-18-20-16,7-18-43 15,46-39-142-15,-4-27-431 16,3-5-1839-16</inkml:trace>
  <inkml:trace contextRef="#ctx0" brushRef="#br0" timeOffset="4535">6523 25 1136 0,'0'0'499'0,"0"0"-357"15,0 0 16-15,0 0 66 16,0 0-49-16,0 0-58 16,0 0-53-16,-54 30 9 15,-5 11-49-15,-20 15-4 0,-18 13 39 16,-7 5-15-1,-2 6 41-15,2-1-19 0,11-8-29 16,16-6 25-16,17-13-28 16,15-11-20-16,13-14 33 15,19-11-38-15,5-3-7 16,8 0-2-16,0 3 1 16,21 8 36-16,20 7-13 15,14 2-6-15,10 11 50 16,12-3-31-16,-2 6 8 15,2-4-15-15,-2-4-24 16,-6 3 22-16,-10-9-28 16,-7 2 0-16,-14-8-15 15,-3-4-46-15,-1-4-134 16,-10-10-363-16,-3-7-276 0</inkml:trace>
  <inkml:trace contextRef="#ctx0" brushRef="#br0" timeOffset="5022">7604 75 2364 0,'0'0'326'0,"0"0"-198"16,0 0 59 0,0 0 13-16,0 0-143 0,0 0-34 15,0 0-20-15,148-27 9 16,-58 20 1-16,6-3-13 16,5 1-1-1,-8 0-7-15,-21 2 8 0,-16 5 0 16,-19-2-1-16,-20 4 1 15,-10 0 16-15,-7 0 2 16,0 9-9-16,-21 34 43 16,-24 26-34-16,-16 24 9 15,-16 28-16-15,-1 13-10 0,-5 6 15 16,11-7-16 0,12-12 0-16,16-18 0 0,13-19 0 15,14-22 0-15,9-19-2 16,8-15 2-16,0-13-7 15,11-10 7-15,27-5-35 16,17 0 34-16,13-5-71 16,12-13-87-16,34-7-180 15,-21 4-341-15,-16 1-389 0</inkml:trace>
  <inkml:trace contextRef="#ctx0" brushRef="#br0" timeOffset="5256">7687 686 1597 0,'0'0'1045'16,"0"0"-892"-16,0 0-47 15,0 0 59-15,0 0-51 16,0 0-29-16,0 0-49 15,213-9-25-15,-103 18-11 16,45 2-133-16,-27-7-331 16,-27 3-519-16</inkml:trace>
  <inkml:trace contextRef="#ctx0" brushRef="#br0" timeOffset="5690">9270 1170 2090 0,'0'0'359'0,"0"0"-278"15,0 0 18-15,0 0 191 16,-120 159-114-16,57-113-80 15,-3-2-34-15,-2-4-32 0,-1-12-5 16,6-10-14 0,12-11-10-16,10-7-2 0,9 0-4 15,11-16-25-15,8-17 17 16,5-11-19-16,8-7-1 16,0-6-4-16,14-3-13 15,17 7 49-15,7 14-26 16,4 10 11-16,3 20 16 15,-1 9 6-15,4 0 16 16,0 38 5-16,2 10 0 16,1 9 36-16,-3 1-48 15,0-1-3-15,5-8 3 16,2-8-13-16,4-9-2 16,-8-8-8-16,5-15-136 15,-19-9-315-15,-13 0-229 0</inkml:trace>
  <inkml:trace contextRef="#ctx0" brushRef="#br0" timeOffset="5933">8621 1767 1667 0,'0'0'536'16,"0"0"-477"-16,0 0 89 16,0 0 140-16,0 0-82 0,0 0-95 15,236 62-60-15,-137-56-41 16,8-3-10-16,28 0-130 16,-25-3-336-16,-27 3-562 0</inkml:trace>
  <inkml:trace contextRef="#ctx0" brushRef="#br0" timeOffset="6210">8836 2117 2114 0,'0'0'275'0,"0"0"-180"15,0 0 111-15,209 0-24 0,-133 19-58 16,-17 15-29-16,-17 16-32 16,-28 12 20-16,-14 13-19 15,-45 2 26-15,-28 1-38 16,-9-10-11-16,5-15 25 16,32-17-21-16,45-16-44 15,48-20-1-15,188-23-66 16,-9-23-97-16,26-12-887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7:45.1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0 702 1905 0,'0'0'252'0,"0"0"-184"16,0 0 43-16,0 0 55 15,0 0-41-15,0 0-27 16,44 6-48-16,12-3 11 16,20 0 31-16,10 8-57 15,18 2-7-15,6 5-10 16,14 0-9-16,4-3 23 15,6-2-32-15,-3-11 0 0,-17-2 1 16,-20 0-1-16,-33 0-11 16,-26-12 11-16,-25-6 1 15,-10-11 54-15,-16-2-42 16,-34 0-5-16,-4 0 73 16,-8 3-32-16,4 10 4 15,5 9-18-15,15 2 4 16,19 5 35-16,4-2-60 15,12 4-13-15,3-3 16 16,0 3-17-16,13 0-21 16,32 7 6-16,14 16 15 15,16 12-21-15,5 2 21 16,0 5-32-16,-11-3 31 0,-15 1-19 16,-15-2 8-1,-22 0 12-15,-17-2-40 0,-8 2 33 16,-46-2-50-16,-18 1 25 15,-15-2 11-15,4-6-72 16,8-15-88-16,25-14-123 16,23-14-319-16,24-21-1270 0</inkml:trace>
  <inkml:trace contextRef="#ctx0" brushRef="#br0" timeOffset="457">2288 487 2349 0,'0'0'213'15,"0"0"-166"-15,-32 247 81 16,-2-43 49-16,-4 69-17 16,3 6-91-16,14-48-34 15,11-79 10-15,10-84-44 16,0-25 8-16,0-9 3 15,10-7-11-15,1-4 35 16,-4-20-27-16,-7-3 9 16,3-21 52-16,-3-38-63 15,5-25-6-15,-5-51-1 0,0-51 0 16,0-58-3 0,-12-11 3-16,-8 50 0 0,7 66 6 15,13 72-5-15,0 37 0 16,0 5 14-16,19 3-9 15,23 7-3-15,17 8-3 16,16 7-3-16,8 4-3 16,0 30 6-16,-14 12-4 15,-14 11 2-15,-27 5 4 16,-24 0-11-16,-4 5 9 16,-45-1-45-16,-27 0 37 15,-11-7-21-15,-4-10-55 16,-14-27-135-16,26-13-298 15,24-9-265-15</inkml:trace>
  <inkml:trace contextRef="#ctx0" brushRef="#br0" timeOffset="701">3178 0 1920 0,'0'0'734'0,"0"0"-673"16,0 0-44-16,0 0 160 16,0 193 19-16,-27-23-65 15,-12 55-70-15,4-11 14 16,11-45-75-16,18-56 0 16,6-54-1-16,0-6-50 15,0-7-67-15,17-18-170 16,-4-19-204-16,-5-9-627 0</inkml:trace>
  <inkml:trace contextRef="#ctx0" brushRef="#br0" timeOffset="853">2725 568 2417 0,'0'0'320'15,"0"0"-241"-15,0 0 18 16,0 0 17-16,197 0-114 15,-28 0 0-15,-20 0-454 0,-18-9-1829 16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7:47.4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2602 0,'0'0'334'0,"0"0"-334"0,0 0-27 15,0 0-161-15,0 0-766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7:47.9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511 295 2458 0,'0'0'265'0,"0"0"-221"16,0 0 21-16,0 0 133 15,35-158-83-15,-17 158-58 16,6 0-57-16,9 32 0 16,9 20-1-16,-4 22 2 15,-7 16 10-15,-14 13-11 16,-17 9 0-16,-14 8 13 15,-41 1-13-15,-28-2-18 0,-13-13-5 16,-11-20 17-16,0-22-4 16,11-22 10-16,16-20 0 15,22-17 9-15,23-5-8 16,17 0 16-16,18 0 2 16,0-2-11-16,24-1-1 15,26 3-7-15,16 0 0 16,9 9 12-16,0 15 2 15,2 12 10-15,-15-6 1 16,-4 3-16-16,-2-4 16 16,-5-7-25-16,35-19-61 15,-14-3-168-15,-6 0-598 0</inkml:trace>
  <inkml:trace contextRef="#ctx0" brushRef="#br0" timeOffset="538">2098 867 2746 0,'0'0'264'0,"0"0"-264"16,0 0 0-16,-251 93 99 15,174-31 1-15,20 9-73 16,15 7 6-16,28 0-33 0,14-7-36 16,17-12-57-16,41-17-43 15,19-19-112-15,9-23-100 16,10-3-46-16,-3-46 43 16,-7-17-6-16,-9-11 4 15,-16-1 353-15,-15 6 162 16,-18 21 323-16,-16 16-194 15,0 24 28-15,-12 11-80 16,3 20-169-16,0 39 34 16,3 15-50-16,15 13-33 15,18-6 12-15,17-7-33 16,9-21-54-16,14-20 8 16,1-22-76-16,-5-11-32 0,-6-11-15 15,-7-34 39 1,-11-11 105-16,-9-6 7 15,-10 4 18-15,-16 3 93 16,-5 16 77-16,-11 14 57 0,0 19-4 16,0 6-66-16,0 18-63 15,0 30-91-15,0 11-3 16,0-4-13-16,0-3-125 16,39-11-123-16,-6-16-298 15,6-16-1247-15</inkml:trace>
  <inkml:trace contextRef="#ctx0" brushRef="#br0" timeOffset="888">3792 1152 2324 0,'0'0'359'0,"0"0"-274"15,0 0 154-15,-221 31-15 16,149 13-89-16,6 12-62 15,24 1-47-15,22-5-14 16,20-3-12-16,0-7-41 16,28-15 14-16,17-12-89 15,6-15-78-15,9 0-19 16,-6-26-1-16,-1-10 50 16,-13-6 53-16,-8 6 71 15,-14 11 40-15,-9 15 113 0,-9 10 50 16,0 0-78-16,0 35 45 15,0 8 27-15,0 7-82 16,0-3-54-16,0-7-21 16,0-12-35-16,15-15-114 15,-9-13-136-15,0-10-74 16,-6-19-1244-16</inkml:trace>
  <inkml:trace contextRef="#ctx0" brushRef="#br0" timeOffset="1088">3081 114 1972 0,'0'0'664'16,"0"0"-594"-1,0 0-68-15,0 0 29 0,200 14 33 16,-179 32-25-16,-21 16-39 15,-45 53-33-15,-30-12-253 16,-15-11-315-16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7:46.8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1105 2421 0,'0'0'0'0,"0"0"-37"15,0 0 37-15,0 0 139 16,0 0-85-16,0 0-54 16,201-211 0-16,-125 117-14 15,0-11-3-15,-8-14 16 16,-12-4 1-16,-22-4 30 16,-16 16 12-16,-18 14 75 15,0 30 88-15,-28 28-66 16,-16 27-46-16,-12 12-20 15,-8 37-53-15,-7 63 69 16,6 57-89-16,25 54 8 16,25 20-4-16,15-38-4 0,21-60-26 15,21-65-36 1,9-32-61-16,18-6 64 0,11-14 7 16,6-16-39-16,-8-5 19 15,-15-45 36-15,-22-18 26 16,-20-12 9-16,-21-4 1 15,0 4 58-15,-17 8-25 16,-14 17 12-16,-1 17 24 16,11 16-35-16,12 15-20 15,9 7-14-15,0 0-120 16,45 10 74-16,20 9-93 16,22 1-41-16,9-11-28 15,8-7 27-15,-5-2 131 16,-16 0 32-16,-17-9 18 15,-25-7 25-15,-20 1 89 0,-21 2 138 16,0 6-13-16,-32 5-74 16,-19 2 10-16,-15 2-91 15,-2 33-48-15,-1 17 17 16,6 10-47-16,22 8-6 16,17 1 0-16,24-5-69 15,0-18-51-15,27-10 16 16,26-26-94-16,4-12 2 15,3-6-38-15,-1-38 16 16,-11-11 109-16,-10-11 92 16,-14 6 17-16,-14 15 81 15,-4 13 138-15,-6 18 68 0,0 14-92 16,0 3-89-16,0 34-66 16,0 19-4-16,8 8 18 15,5 4-54-15,8-4-60 16,27-15-112-16,-7-16-198 15,1-19-191-15</inkml:trace>
  <inkml:trace contextRef="#ctx0" brushRef="#br0" timeOffset="209">1815 767 2099 0,'0'0'385'0,"0"0"-265"0,0 0 101 15,-176 94 37-15,139-33-99 16,17 4-50-16,20 3-109 16,0-6-32-16,33-8-7 15,20-13-87-15,5-21-61 16,4-20-162-16,-11-9-248 16,-19-18-990-16</inkml:trace>
  <inkml:trace contextRef="#ctx0" brushRef="#br0" timeOffset="412">725 301 2230 0,'0'0'230'0,"0"0"-181"15,0 0-25-15,0 0 95 16,128-176-15-16,-65 138-62 15,2 12-35-15,-10 17 16 16,-7 9-23-16,0 45-179 16,-16 13-182-16,-8 11-396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7:49.6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0 776 1190 0,'0'0'1538'0,"0"0"-1371"16,0 0-140-16,0 0-4 16,0 0 141-16,21 270 3 15,-18-93-64-15,-3 37 0 16,0-15-50-16,0-41-5 15,0-46-21-15,3-42-15 16,2 6-9-16,-2-11-3 16,1-5-12-16,-1-27-20 15,-3-20-47-15,0-13 20 16,0-9-20-16,-7-44-72 16,-7-25 40-16,8-24 23 15,2-48 41-15,4-54 47 16,0-55-23-16,21-16 23 0,6 45 0 15,1 65 0-15,-4 75 61 16,0 40 38-16,3 6 0 16,11 8 4-16,15 6-54 15,5 28-4-15,7 2-16 16,7 35-28-16,2 27 45 16,-13 19-46-16,-15 13 6 15,-27 7 6-15,-19-4-12 16,-6-5-1-16,-53-14-25 15,-20-10-47-15,-55-17-26 16,12-22-356-16,20-15-365 0</inkml:trace>
  <inkml:trace contextRef="#ctx0" brushRef="#br0" timeOffset="300">1633 772 2405 0,'0'0'409'15,"0"0"-409"-15,0 0-238 0,0 0 132 16,0 0-252 0,0 0-723-16</inkml:trace>
  <inkml:trace contextRef="#ctx0" brushRef="#br0" timeOffset="412">1809 1377 2735 0,'0'0'0'0,"0"0"-393"16,0 0-226-16</inkml:trace>
  <inkml:trace contextRef="#ctx0" brushRef="#br0" timeOffset="1284">3122 689 1998 0,'0'0'226'0,"0"0"-124"16,0 0 34-16,0 0 40 16,0 0 6-16,0 0-45 15,0 318 14-15,-17-75-28 16,-10 26-64-16,6-15-26 15,8-62-4-15,8-71-15 16,5-39 7-16,0-27-21 16,0-8-35-16,0-8-27 15,0-30-156-15,0-9-315 0,0-12-136 16</inkml:trace>
  <inkml:trace contextRef="#ctx0" brushRef="#br0" timeOffset="2339">2794 854 2109 0,'0'0'295'16,"0"0"-231"-16,0 0 28 16,0 0 77-16,0 0-45 15,263-159-36-15,-159 119-64 16,6 12 10-16,-10 12 18 0,-11 16-29 15,-20 0 16-15,-19 38-39 16,-26 21 0-16,-18 18 15 16,-6 12-7-16,-24 5-13 15,-27-1 5-15,-18-9-48 16,-11-13 11-16,0-14-41 16,5-23-8-16,15-16 74 15,16-18-14-15,20 0-14 16,20-13-60-16,4-17-7 15,24-11 13-15,28-2-91 16,10-3-43-16,15 2 57 16,-2 0-19-16,2 5-16 15,-5 1 68-15,0 1 69 0,8-4 69 16,6-5 0-16,7-11 135 16,6-1 53-16,2-10-72 15,-2-1 4-15,-12 1 4 16,-18 0-6-16,-13 3 25 15,-29 5-38-15,-21 1-4 16,-6 7 29-16,-12 2-45 16,-30 9 16-16,-6 10 12 15,-8 13-15-15,2 15 27 16,5 3-96-16,3 18-20 16,9 36 24-16,5 23-20 15,11 19-4-15,9 16-9 16,8 9 11-16,4 0-14 0,0-6 3 15,10-9-1-15,14-14 1 16,-3-21-36-16,0-14-3 16,-1-21-39-16,-2-13 2 15,3-20-17-15,0-3-7 16,3-21 85-16,3-26 15 16,8-6-1-16,2-7 1 15,1 8 0-15,1 9 0 16,-2 15 4-16,-5 22-4 15,-2 6 0-15,-6 19 0 16,-6 30 9-16,-1 11 29 16,-4 1-23-16,8-2-6 15,4-9 4-15,3-13-13 0,8-17-19 16,3-15-16 0,2-5-30-16,1-18 12 0,0-30 16 15,-4-8 33-15,-8-6 3 16,-6 5 2-16,-3 2 54 15,-11 19 44-15,-2 10 14 16,-2 26 41-16,-6 0-104 16,3 26-41-16,4 23 66 15,1 11-57-15,5-1-17 16,7-4-1-16,4-12 6 16,12-11-18-16,-1-16-32 15,2-16-5-15,-2 0 41 16,-1-19-13-16,-6-22-3 15,-4-9 18-15,-3 0 6 0,-5 5 12 16,-5 10-10-16,-4 10 17 16,-4 16 65-16,-3 9-43 15,0 6-16-15,0 30-25 16,0 2 9-16,0 10-22 16,11-6 5-16,7-5-127 15,22-18-111-15,-2-9-335 16,1-10-456-16</inkml:trace>
  <inkml:trace contextRef="#ctx0" brushRef="#br0" timeOffset="2571">5944 788 2018 0,'0'0'494'0,"0"0"-319"16,0 0 16-16,0 0 19 15,-213 31-9-15,160 11-123 16,13 6-51-16,16 11 18 16,19 0-44-16,5 0-1 15,12-2-9-15,29-14-69 16,10-8-85-16,18-26-189 16,-10-9-221-16,-17 0-1036 0</inkml:trace>
  <inkml:trace contextRef="#ctx0" brushRef="#br0" timeOffset="2768">5144 417 2290 0,'0'0'297'15,"0"0"-250"-15,0 0-2 16,0 0 109-16,0 0-26 15,0 0-110-15,190 113-16 16,-180-60-2-16,-10 13-156 16,0-14-171-16,-21-16-431 0</inkml:trace>
  <inkml:trace contextRef="#ctx0" brushRef="#br0" timeOffset="2888">5710 260 1976 0,'0'0'325'15,"0"0"-233"-15,0 0-60 16,215-164-15-16,-140 120-17 16,-13 7-473-16</inkml:trace>
  <inkml:trace contextRef="#ctx0" brushRef="#br0" timeOffset="3173">7469 0 2499 0,'0'0'224'15,"0"0"-218"-15,0 0 20 16,0 0 123-16,24 223 30 15,-24-84-89-15,-6 0-63 16,-12 2 30-16,8 0-57 16,10-43 2-16,0-5-16 15,4-27-38-15,13-31-138 16,-7-24-298-16,-10-11-304 0</inkml:trace>
  <inkml:trace contextRef="#ctx0" brushRef="#br0" timeOffset="3358">6976 620 1345 0,'0'0'827'16,"0"0"-741"-16,0 0-36 16,200-35 94-16,-107 35-44 15,11 0-38-15,0 0-62 16,2 5-140-16,30 25-209 15,-31-4-204-15,-10-3-961 0</inkml:trace>
  <inkml:trace contextRef="#ctx0" brushRef="#br0" timeOffset="4131">8359 655 1495 0,'0'0'762'16,"0"0"-591"-16,0 0 31 15,0 0 141-15,-192-37-120 16,126 37-88-16,-3 28-66 16,4 18-29-16,6 16 1 15,17 12-29-15,21 5-12 16,21-6 0-16,0-1-34 16,35-16-40-16,20-14-50 15,14-22-120-15,4-18 30 0,-1-2-14 16,-9-22 44-16,-9-26 141 15,-16-5 14-15,-17 2 29 16,-11 3 112-16,-10 10 69 16,0 16 44-16,0 20-35 15,0 2-69-15,0 9-69 16,0 28-52-16,0 9-1 16,8 1-65-16,19-4-47 15,15-8 3-15,9-10-87 16,5-10 7-16,-2-15 129 15,-3 0-53-15,-4-12 72 16,-7-24 42-16,-8-2 11 16,-2-10 80-16,-6 2 27 15,-6 3 19-15,-7 9 61 0,-8 9-15 16,-3 12-31-16,0 13-24 16,0 6-67-16,0 38-9 15,0 24-38-15,-8 23-4 16,2 20 47-16,0 44-24 15,2 34 9-15,0-8 2 16,0-23-35-16,4-30 22 16,0-45-31-16,0-5 0 15,0-13-16-15,0-27 16 16,-3-26-17-16,-3-12 4 16,-5-19-17-16,-2-38 19 15,-5-22-35-15,0-24-17 16,6-17 57-16,-3-35-26 15,4-39 14-15,1-36 0 0,7-9-15 16,3 48 27 0,0 57-35-16,7 65 27 0,20 35 14 15,8 9 0-15,10 9 1 16,14 14 5-16,7 2 9 16,6 28 34-16,-7 17-49 15,-2 10 0-15,-18-3 19 16,-15 4-19-16,-16-8 0 15,-14-4 0-15,-17 0-38 16,-84 1-102-16,8-16-449 16,-6-4-335-16</inkml:trace>
  <inkml:trace contextRef="#ctx0" brushRef="#br0" timeOffset="4290">7967 1947 3087 0,'0'0'25'15,"0"0"-25"-15,0 0-360 16,0 0-1982-16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03.3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2902 0,'0'0'24'0,"0"0"-24"16,0 0-751-16,0 0 397 0,0 0 23 16,0 0-609-16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03.4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2333 0,'0'0'388'0,"0"0"-264"15,0 0-68-15,0 0-56 16,0 0-232-16,0 0-1458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28:27.49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1423 1575 0,'0'0'219'0,"0"0"-134"16,0 0-19-16,0 0 102 0,0 0 6 15,66-212-92 1,-22 153-18-16,11 2 7 0,1 2-12 16,1 6-1-16,0 6-8 15,-3 5-25-15,-3 9 29 16,-1 20-38-16,-9 9 11 16,-4 0 6-16,-5 41 0 15,-5 15-2-15,1 6-6 16,-1 7-7-16,5-1 6 15,5-8-22-15,1-8-2 16,7-16 18-16,3-14-9 16,8-15 24-16,6-7-11 15,10-25 6-15,8-24 13 0,2-17-41 16,-2-2 0 0,-14-1 0-16,-12 5-24 0,-19 8-6 15,-11 6-38-15,-6 11-35 16,-1 0-75-16,-1 12-345 15,-4 4-481-15</inkml:trace>
  <inkml:trace contextRef="#ctx0" brushRef="#br0" timeOffset="646">2818 234 1967 0,'0'0'234'16,"0"0"-166"-16,0 157-21 15,-3-54 107-15,3 18-2 16,-5 13-91-16,5 3-25 15,0-5-23-15,0-13-4 16,0-28 9-16,0-26 3 16,0-29-3-16,0-20 16 15,0-16-25-15,11 0 15 16,4-35 6-16,4-23-29 16,2-17 26-16,4-16-25 15,-9-13 4-15,-4-8 1 16,-12-9-5-16,0-4 32 0,0 4-10 15,-18 19 2 1,0 19 50-16,9 29-12 0,6 27-2 16,3 20 0-16,0 7-61 15,12 37 0-15,27 25 26 16,12 24-10-16,12 14 0 16,2 16-7-16,7 8-9 15,2 7 2-15,1-4-3 16,-3-12-22-16,5-23-27 15,-8-23 25-15,-4-31 13 0,-10-23 4 16,-7-15 7 0,-10-13 11-16,-14-33-11 0,-6-18 0 15,-15-21 7-15,-3-15-5 16,0-12 11-16,-3-11 8 16,-18-11 0-16,0 7-11 15,3 15-9-15,9 28-1 16,6 24 0-16,3 36-58 15,0 21-137-15,48 15-334 16,-4 29-62-16,4 2-1264 16</inkml:trace>
  <inkml:trace contextRef="#ctx0" brushRef="#br0" timeOffset="885">4595 1159 1568 0,'0'0'380'0,"0"0"-222"15,0 0 17-15,0 0 92 16,-4 164-44-16,-10-114-81 16,-10 0-63-16,-6 2-55 15,-9-1 9-15,-6-5-33 16,-3 0-84-16,0-6-158 15,10-11-300-15,17-20-279 0</inkml:trace>
  <inkml:trace contextRef="#ctx0" brushRef="#br0" timeOffset="1313">5398 463 2176 0,'0'0'288'0,"0"0"-197"16,0 0 71-16,0 0 55 15,0 0-84-15,-182 221-78 16,151-137 5-16,2 11-30 0,9 11-15 15,10 7 3-15,10-2-18 16,0-6 0-16,42-25-39 16,30-23-35-16,17-35 67 15,22-22-13-15,2-15-11 16,-6-43 25-16,-14-19-33 16,-19-16 39-16,-29-15 7 15,-24-38 7-15,-21 6 24 16,0-2-32-16,-50 7 16 15,-11 40 16-15,-13 7-13 16,6 36 17-16,5 26-18 16,12 26-24-16,9 0 0 15,18 38-144-15,21 37-166 16,3-4-390-16,0-12-1179 0</inkml:trace>
  <inkml:trace contextRef="#ctx0" brushRef="#br0" timeOffset="2131">5022 112 1360 0,'0'0'258'0,"0"0"-128"16,0 0 21-16,0 0 47 15,0 0-4-15,0 0-53 16,0 0-53-16,-78-83 4 15,60 83-26-15,4 28-23 0,-7 18 42 16,0 13 6-16,-6 13-16 16,-1 5 16-16,-7 3-42 15,5 10 16-15,-5 3-16 16,1 1-25-16,-1-4 23 16,4-3-31-16,7-5-2 15,4-9 21-15,2-5-33 16,4-2 11-16,4-4 14 15,4 0-27-15,2-4 24 16,4 1-16-16,0-2-7 16,0-1 36-16,4-3-29 15,12 0 2-15,1-4 5 16,4 1-13-16,0-8 16 0,-4 6-18 16,-2-7 0-1,1-8-1-15,-2 0-2 0,4-7-48 16,6-6-47-16,27-2-126 15,0-9-269-15,-1-7-195 0</inkml:trace>
  <inkml:trace contextRef="#ctx0" brushRef="#br0" timeOffset="2609">6553 1296 1711 0,'0'0'788'16,"0"0"-753"-16,0 0-14 16,0 0 103-16,0 0 74 15,0 0-69-15,5 173-74 16,-26-133-21-16,-7 4 22 16,-6-3-56-16,2-1-36 15,5 0-143-15,6-9-406 16,15-14-466-16</inkml:trace>
  <inkml:trace contextRef="#ctx0" brushRef="#br0" timeOffset="2972">7219 985 1721 0,'0'0'221'16,"0"0"-170"-16,122-159 22 15,-77 85 122-15,-4-7-7 16,-7 4-51-16,-5 5-40 16,-9 13 56-16,-10 13 3 0,-4 18-52 15,-6 12 7 1,0 16-25-16,0 0-37 0,0 22-21 15,0 31-14-15,-12 18 4 16,-3 16 7-16,1 9-10 16,4 6 24-16,1 1-39 15,4-6 0-15,5-6 8 16,0-11-8-16,0-12-30 16,5-15-66-16,19-4-140 15,-8-16-294-15,1-13-266 0</inkml:trace>
  <inkml:trace contextRef="#ctx0" brushRef="#br0" timeOffset="3297">7976 0 948 0,'0'0'1445'0,"0"0"-1255"16,0 0-133-16,0 0 180 15,0 0 10-15,0 0-124 16,0 0-28-16,200 177-29 16,-121-99-3-16,13 9 27 15,16 8-13-15,2 15 16 0,-9 5-20 16,-15 9-43-16,-25 3-6 15,-26 7-24-15,-28 3 1 16,-7 2-13-16,-37-2-76 16,-70 43-110-16,6-37-171 15,-1-29-743-15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00.3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180 374 1300 0,'0'0'177'16,"0"0"-43"-16,0 0-24 15,0 0 83-15,0 0 24 16,0 0-11-16,-110-142-10 16,104 126-21-16,2 3-15 15,4 6-45-15,0 7-49 16,4 0 31-16,34 41-82 0,20 27 32 15,18 31 47-15,8 23-74 16,5 10-3-16,-2 2-15 16,-9-12 8-16,-1-16-5 15,-8-20-5-15,-15-22-48 16,-6-16 15-16,-16-18-112 16,-5-26-136-16,-9-4-257 15,-12 0-134-15</inkml:trace>
  <inkml:trace contextRef="#ctx0" brushRef="#br0" timeOffset="269">1027 289 1965 0,'0'0'315'16,"0"0"-205"-16,0 0-9 15,0 0 41-15,0 0 12 16,-214 212-70-16,113-123-40 16,-10 11 12-16,-6 0-56 15,1-2 0-15,8-10 8 16,16-11-7-16,15-19-2 16,26-12-7-16,20-13-64 15,20-11-124-15,17-13-162 16,30-9-197-16,8 0-1142 0</inkml:trace>
  <inkml:trace contextRef="#ctx0" brushRef="#br0" timeOffset="1117">1568 801 2158 0,'0'0'280'0,"0"0"-232"0,0 0-39 16,0 0 153-1,0 0 38-15,-191-170-66 0,126 167-47 16,-4 3-33-16,0 35 27 15,0 29-81-15,15 17 13 16,12 12 15-16,22 0-28 16,20-6-9-16,0-16-12 15,41-18-46-15,25-22 10 16,9-24-63-16,11-7-67 16,4-31 65-16,-10-20-1 15,-11-8 66-15,-21 0 56 16,-18 10 1-16,-12 9 107 15,-12 15 57-15,-6 15-8 0,0 10 30 16,0 0-74 0,0 33-79-16,0 9-33 0,0 14 8 15,0 0-17-15,29-5-9 16,16-15-101-16,9-15 71 16,6-14-70-16,5-7-33 15,-7-9 49-15,-5-28 64 16,-12-5 22-16,-10 2 32 15,-14 3 33-15,-7 6 141 16,-2 13-40-16,-8 5-16 16,0 13-11-16,0 0-41 15,6 44 8-15,1 51-76 16,7 61 7-16,4 58 43 16,2 25-49-16,0-36 11 15,0-50-23-15,-5-65 7 0,-1-22 16 16,-1-7-26-16,1-7-32 15,-4-15 23-15,-2-23-4 16,-8-14-4-16,0-32 1 16,0-36 16-16,0-29-33 15,0-45 33-15,-21-50-29 16,-3-42 19-16,3 17-7 16,4 49 5-16,14 56 2 15,3 50 10-15,0 6-3 16,33 13 3-16,17 11-21 15,14 27 15-15,13 5 0 16,1 22 5-16,-8 18 1 0,-15 13 0 16,-25 6-15-16,-30 0-21 15,-3 2-2 1,-51-2-21-16,-30-6-109 0,-53-19-123 16,12-12-214-16,11-18-501 0</inkml:trace>
  <inkml:trace contextRef="#ctx0" brushRef="#br0" timeOffset="1338">1027 631 1984 0,'0'0'217'0,"0"0"-180"15,0 0 68-15,192-146 109 16,-123 103 41-16,0 8-85 0,-7 13-91 15,-9 13-11-15,-8 9-68 16,-9 0-15-16,-4 19-73 16,-1 12-216-16,4 5-235 15,-11-4-10-15,0-14-1032 0</inkml:trace>
  <inkml:trace contextRef="#ctx0" brushRef="#br0" timeOffset="1440">1878 392 1572 0,'0'0'473'0,"0"0"-276"15,0 0 45-15,186-202-56 16,-112 140-122-16,28 0-64 0,-16 21-258 16,-17 16-674-16</inkml:trace>
  <inkml:trace contextRef="#ctx0" brushRef="#br0" timeOffset="1708">3872 932 1285 0,'0'0'1615'16,"0"0"-1459"-16,0 0-144 15,0 0 22-15,0 0 64 16,120 190-47-16,-81-122 6 0,9 3-57 15,1-2 0-15,3-14-17 16,-8-11 16-16,-2-14-71 16,-18-21-81-16,-11-6-514 15,-13-3-384-15</inkml:trace>
  <inkml:trace contextRef="#ctx0" brushRef="#br0" timeOffset="1918">4204 790 1475 0,'0'0'969'0,"0"0"-842"0,0 0-15 15,0 0 43 1,-128 217-14-16,62-124-16 0,-6 6-90 16,-3-9-16-16,4-8-19 15,17-21-72-15,16-17-56 16,25-35-367-16,13-9-141 15,0 0-1114-15</inkml:trace>
  <inkml:trace contextRef="#ctx0" brushRef="#br0" timeOffset="2097">4529 1050 2328 0,'0'0'517'0,"0"0"-465"15,0 0-40-15,0 220 72 16,0-151 34 0,0-14-59-16,0-11-59 0,3-15-132 15,24-29-165-15,-6 0-377 16,-7-12-1165-16</inkml:trace>
  <inkml:trace contextRef="#ctx0" brushRef="#br0" timeOffset="2213">4490 572 2503 0,'0'0'257'0,"0"0"-257"15,0 0-188-15,0 0 13 16,0 0-340-16</inkml:trace>
  <inkml:trace contextRef="#ctx0" brushRef="#br0" timeOffset="2395">4756 44 1837 0,'0'0'302'16,"0"0"-89"-16,0 0-92 16,0 0-46-16,193 90 15 15,-177-34-90-15,-40 48-65 16,-33-18-253-16,-23-4-467 0</inkml:trace>
  <inkml:trace contextRef="#ctx0" brushRef="#br0" timeOffset="2799">209 2168 2264 0,'0'0'257'16,"0"0"-184"-16,0 0-72 15,0 0 86-15,248 0 83 16,-30 0-82-16,99-2 2 16,65-21 25-16,33-4-43 15,20-2 40-15,-32-6-79 16,1 5-32-16,-25 2 26 16,-41 8-27-16,-49 16 0 15,-74 4 0-15,-73 0 7 16,-63 0-20-16,-35 0-13 15,-5 2-158-15,-9 0-130 16,-9-2-381-16,-10 0-562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07.1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176 0 2595 0,'0'0'284'0,"0"0"-216"16,0 0-48-16,0 0 93 16,0 208 63-16,0-59-121 15,0 0-46-15,10-10 46 16,7-30-54-16,7 3-2 15,8-1-13-15,-1-23-95 16,4-23-63-16,2-31-330 16,-13-18-146-16,-7-16-1173 0</inkml:trace>
  <inkml:trace contextRef="#ctx0" brushRef="#br0" timeOffset="386">0 743 421 0,'0'0'1814'16,"0"0"-1612"-16,0 0-70 16,0 0 79-16,0 0-93 15,0 0-56-15,0 0-11 16,114-78-50-16,-31 67 39 16,3 6-40-16,1 5 0 15,-12 0-3-15,-6 25 3 16,-10 21-8-16,-18 13-4 15,-10 15 12-15,-17 7-11 16,-7 3 11-16,-7-6-15 0,0-16 0 16,0-18 15-16,0-23 0 15,0-18 0-15,0-3 6 16,0-15 8-16,-7-35-14 16,4-15 0-16,3-19 7 15,0-15-6-15,7-3 13 16,23 2 1-16,5 10-14 15,2 18 52-15,9 16-53 16,2 19 0-16,4 19-14 16,7 15-39-16,16 3-184 15,-16 28-336-15,-11 2-422 0</inkml:trace>
  <inkml:trace contextRef="#ctx0" brushRef="#br0" timeOffset="1038">1114 798 2261 0,'0'0'268'0,"0"0"-237"16,0 0-14-16,0 0-16 16,0 0 29-16,182 49-30 15,-111-49-12-15,-3 0-3 16,-2-9 15-16,-12-18-7 15,-15-11 7-15,-21-6 0 16,-18 1 7-16,-5 0 5 16,-32 1 66-16,-16 18 72 0,-1 15-9 15,-9 9-7-15,9 15-44 16,4 38-27-16,17 16-30 16,15 8-33-16,18 7 0 15,0-9-5-15,27-7-47 16,26-18-5-16,13-16-67 15,6-22-20-15,3-12-61 16,-1 0 18-16,-2-34 147 16,-10-16-82-16,-14-5 31 15,-6-4 90-15,-12 3 2 16,-9 9 77-16,-4 16 56 16,-7 19-12-16,-2 12 101 0,-5 9-120 15,-3 34-46-15,0 10 4 16,0 6-60-16,0-3 7 15,0-12-8-15,0-10-15 16,0-19 14-16,0-15-35 16,0 0 22-16,0-29 2 15,0-19 0-15,0-15 2 16,0-5 8-16,0-3 2 16,27-1-4-16,15 10 4 15,6 11 0-15,0 22 33 16,5 22-9-16,-2 7 37 15,-3 27 44-15,-3 33-18 16,-7 13 29-16,-4 4-69 16,-5-2-40-16,-5-7 23 15,-7-16-30-15,-10-15-46 0,-7-19-92 16,-18-18-116-16,-27-7-455 16,-6-20-1441-16</inkml:trace>
  <inkml:trace contextRef="#ctx0" brushRef="#br0" timeOffset="1259">1207 299 2201 0,'0'0'227'0,"0"0"-156"15,0 0-38 1,176-144 174-16,-93 103-9 0,-3 12-77 15,-2 3-4 1,-9 13-81-16,-10 13-36 0,-7 0 0 16,-14 30-155-16,-14 8-424 15,-10-3-1224-15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04.2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35 574 1744 0,'0'0'302'0,"0"0"-133"16,0 0 23-16,0 0 8 16,0 0-41-16,51 271-8 15,-23-54-67-15,-1 19-47 0,-10-31 18 16,-10-62-49-16,-2-58-6 15,-5-27 5-15,3-5-5 16,-3-9-14-16,0-11-8 16,3-20-63-16,-3-13-14 15,0-19-86-15,3-37-117 16,8-74-44-16,-1 11 35 16,-4 4-576-16</inkml:trace>
  <inkml:trace contextRef="#ctx0" brushRef="#br0" timeOffset="1150">0 0 1453 0,'0'0'250'15,"0"0"-152"-15,0 0 16 16,0 0 25-16,0 0-40 15,0 0 62-15,30 196-5 0,-6-32-6 16,2 46-35 0,-10-16-29-16,-5-42 1 0,-8-50-65 15,1-35-11-15,-1-6-11 16,5-2-32-16,-2-6-60 16,9-25-165-16,-3-16-283 15,3-12-267-15</inkml:trace>
  <inkml:trace contextRef="#ctx0" brushRef="#br0" timeOffset="1615">206 647 1735 0,'0'0'229'16,"0"0"-107"-16,0 0 90 15,0 0-31-15,0 0-28 16,0 0-57-16,0 0-23 15,140-125 39-15,-62 125-61 16,9 0 0-16,2 19 50 0,4 28-36 16,-10 17-25-1,-14 13-14-15,-13 17-19 0,-19 8 49 16,-20 7-56-16,-17-3 0 16,-6 0 31-16,-42-11-30 15,-21-7 0-15,-14-14 5 16,-7-12 5-16,-2-19 2 15,5-8-13-15,7-15 0 16,18-16 14-16,14-4-14 16,17 0-7-16,14-27-41 15,17-14-83-15,20-37-89 16,28 8-423-16,0 4-415 0</inkml:trace>
  <inkml:trace contextRef="#ctx0" brushRef="#br0" timeOffset="2211">1400 677 2422 0,'0'0'337'16,"0"0"-252"-16,0 0-49 16,0 0 140-16,21 255-35 15,6-60-72-15,9 61 7 16,-1 7-42-1,-8-46 1-15,-9-68-35 0,-9-70 18 16,1-27-32-16,-2-7 14 16,-2-7-30-16,-6-9 12 15,0-24-44-15,0-5 3 16,0-34-11-16,-6-31-32 16,-9-25 79-16,3-22-12 15,-9-36-12-15,-3-42 35 0,-5-33 12 16,5 12-7-16,11 42 5 15,13 58 2-15,0 46 23 16,16 7 1-16,29 8-18 16,17 9 36-16,18 29-19 15,10 12 31-15,6 28 3 16,-3 30-28-16,-16 23 43 16,-26 16-68-16,-30 5 5 15,-21 6 29-15,-34-5-36 16,-46-7-2-16,-13-15-12 15,-11-23-24-15,5-22 15 16,13-25-111-16,12-30-114 16,26-33-269-16,24-10-441 0</inkml:trace>
  <inkml:trace contextRef="#ctx0" brushRef="#br0" timeOffset="2462">2677 38 2606 0,'0'0'307'16,"0"0"-199"-16,0 0-74 16,-27 238 77-16,10-107 25 15,5 36-85-15,12-12-24 16,0-3-27-16,0-15 12 15,18-37-24-15,9-10-36 0,5-28-57 16,-5-43-92-16,-9-16-390 16,-12-3-466-16</inkml:trace>
  <inkml:trace contextRef="#ctx0" brushRef="#br0" timeOffset="2616">2229 793 2709 0,'0'0'311'16,"0"0"-208"-16,0 0-76 16,0 0 86-16,0 0-27 15,266 0-86-15,-101-16-65 0,-20-6-543 16,-21 5-1871-16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12.06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2564 0,'0'0'312'15,"0"0"-245"-15,0 0 51 16,0 0-24-16,183 64-38 16,-180-9-56-16,-30 40-184 15,-32-13-400-15,-13-12-1700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11.33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54 2567 0,'0'0'320'16,"0"0"-312"-16,0 0-6 15,0 0 85-15,0 0 71 16,180 214-80-16,-132-146-40 16,1-4-38-16,2-9 16 15,-2-19-16-15,-5-14-99 16,-5-22-58-16,-15 0-343 16,-15-25-334-16</inkml:trace>
  <inkml:trace contextRef="#ctx0" brushRef="#br0" timeOffset="200">490 69 2199 0,'0'0'328'0,"0"0"-245"16,0 0 135-16,0 0 25 15,-141 195-45-15,79-116-138 16,-7 1-60-16,0-3 0 15,10-8-57-15,11-15-95 16,21-12-136-16,12-17-265 16,15-23-277-16</inkml:trace>
  <inkml:trace contextRef="#ctx0" brushRef="#br0" timeOffset="439">740 111 2499 0,'0'0'357'15,"0"0"-270"-15,0 0-57 16,0 0 115-16,0 178-63 16,0-115-50-16,0-6 4 15,0 1-36-15,0-19-17 16,9-8-25-16,1-17-94 15,-2-14-166-15,-5-26-168 16,0-21-192-16,-3-5-923 0</inkml:trace>
  <inkml:trace contextRef="#ctx0" brushRef="#br0" timeOffset="536">829 0 2029 0,'0'0'295'0,"0"0"-230"0,0 0-65 16,0 0-108-16,0 0-1066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09.66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96 736 1952 0,'0'0'253'0,"0"0"-181"16,0 0 41-16,0 0 72 16,191 172-30-16,-116-102-82 15,8 3-19-15,0-2-42 16,1-7-6-16,-12-5 34 15,-10-6-40-15,-14-8-9 16,-14-12-158-16,-14-9-190 16,-8-9-143-16,-12-7-1294 0</inkml:trace>
  <inkml:trace contextRef="#ctx0" brushRef="#br0" timeOffset="224">836 832 622 0,'0'0'1117'0,"0"0"-838"16,0 0-71-16,0 0 34 15,0 0-31-15,0 0-87 16,-218 202-49-16,128-134-44 16,-10-2-30-16,-3-8 17 15,5-7-18-15,17-14-59 16,10-8-47-16,23-16-100 15,28-13-147-15,13 0-20 0,7 0-1097 0</inkml:trace>
  <inkml:trace contextRef="#ctx0" brushRef="#br0" timeOffset="1056">1415 1012 2189 0,'0'0'301'15,"0"0"-188"-15,0 0 52 16,0 0 73-16,0 0-86 0,-200-113-42 16,141 113-88-16,-7 13 7 15,4 38 6-15,4 17-34 16,13 9 1-1,16 12-2-15,20-7-31 0,9-5 1 16,21-13-120-16,30-24-82 16,22-19-65-16,3-21 68 15,4 0-47-15,-5-34-7 16,-13-18 105-16,-10-8 178 16,-17 2 26-16,-11 11 158 15,-15 9 95-15,-9 14 34 16,0 14-19-16,0 10-82 15,0 0-99-15,0 34-50 0,0 10-52 16,0 1-22 0,0 3 8-16,32-7-85 0,10-11 1 15,6-15-85-15,3-10 84 16,5-5 24-16,-8-5-19 16,-3-22 53-16,-11-5 23 15,-6-4 7-15,-8 2 59 16,-3 0 29-16,-2 1 46 15,-6 11 29-15,-1 5-48 16,-5 14 14-16,-3 3-18 16,4 0-63-16,2 31 28 15,2 29-11-15,2 24-19 16,1 45 22-16,2 55-38 16,7 42 27-16,1 13-23 0,-3-37-25 15,-5-53 14-15,-2-58-23 16,-8-21 0-16,0-1-15 15,-3-7 15-15,3-13-9 16,-3-27 1-16,0-22-1 16,0-9 0-16,-12-44-24 15,-9-27-13-15,-3-27 31 16,0-39-12-16,0-36-32 16,3-42 26-16,3-8 33 15,15 7-27-15,3 24 20 16,0 55-32-16,21 42 39 15,3 47-33-15,6 33 14 16,6 16 10-16,12 8 9 16,6 0-21-16,2 44 21 0,-5 12 0 15,-9 15-22-15,-21 4 20 16,-21 3-64 0,0-4-94-16,-93-9-96 0,3-15-316 15,-4-25-716-15</inkml:trace>
  <inkml:trace contextRef="#ctx0" brushRef="#br0" timeOffset="1291">1066 727 1945 0,'0'0'220'16,"0"0"-143"-16,0 0 33 0,0 0 118 15,232-168-7-15,-174 122-85 16,-5 10-28-16,-5 16-83 16,-12 11-24-16,-4 9-1 15,-14 9-101-15,-5 38-214 16,-5-8-306-16,-5-5-653 0</inkml:trace>
  <inkml:trace contextRef="#ctx0" brushRef="#br0" timeOffset="1383">1988 320 1670 0,'0'0'258'0,"0"0"-204"16,254-183-54-16,-140 108-54 15,-16 13-547-15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15.7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756 0 1879 0,'0'0'353'0,"0"0"-235"16,0 0-2-16,0 0 192 15,0 0-126-15,-203 171-96 16,98-88-18-16,-8 8-51 16,2-2 19-16,19-1 33 15,23-14-36-15,27-12 6 16,25-4-24-16,17-5 1 16,3 7 35-16,35 2-48 15,17 9 6-15,10 10 3 16,15 3-3-16,3 7-10 0,10-10 1 15,0 1-21-15,50 2-58 16,-23-22-561-16,-21-19-1835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16.5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400 761 1536 0,'0'0'340'15,"0"0"-209"-15,0 0-82 16,0 0 155-16,0 0 35 0,41 248-45 15,-23-113-50-15,-5 8-91 16,-2-4 45-16,-5-6-46 16,-3-22-43-16,1-17 13 15,-1-23-22-15,2-25-55 16,-5-26-202-16,0-17-361 16,0-3-413-16</inkml:trace>
  <inkml:trace contextRef="#ctx0" brushRef="#br0" timeOffset="268">268 603 1694 0,'0'0'305'16,"0"0"-157"-16,0 0-18 0,0 0 36 15,0 0 40-15,239-66-46 16,-137 91-57-16,17 12-64 15,-3 4-33-15,-8 8 30 16,-15 4-36-16,-28 2 0 16,-30 5 13-16,-31-3-4 15,-8 1 21-15,-55 1 6 16,-30-4-29-16,-15-4-7 16,-10-13-50-16,-27-33-166 15,31-5-314-15,20-3-870 0</inkml:trace>
  <inkml:trace contextRef="#ctx0" brushRef="#br0" timeOffset="552">0 616 620 0,'0'0'1574'15,"0"0"-1331"-15,0 0-207 16,0 0 19-16,0 0 89 16,144-188-34-16,-68 115-38 15,14-9-14-15,3 3-7 16,-4 6 42-16,-12 14-50 16,-16 19 31-16,-16 21-14 15,-10 19-23-15,-1 10 10 0,10 39-24 16,16 19-23-16,65 41-82 15,-15-15-389 1,-3-17-280-16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13.5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 17 1521 0,'0'0'307'0,"0"0"-89"16,0 0-39-16,0 0-74 16,0 0-17-16,0 0-45 15,66-29-19-15,-24 36 28 16,12 6-17-16,12-4-15 16,-1-2 24-16,7 0-33 15,2-7 14-15,-2 0 5 16,-10 0-21-16,-10 0 27 15,-17 0-23-15,-11 0-2 16,-18 0 32-16,-3 0 24 16,-3 4 18-16,0 18-5 15,-9 18-43-15,-20 22 26 16,-11 19-47-16,-5 15-5 0,-11 14 25 16,2 0-36-16,-5 3 0 15,3-5 5-15,4-9-4 16,7-8 50-16,15-11-50 15,9-19-1-15,13-13 34 16,8-14-34-16,0-10-9 16,11-7 2-16,13-10 7 15,10-4-6-15,13-3 6 16,4 0-63-16,3-20-20 16,20-36-196-16,-20 6-311 15,-15 1-650-15</inkml:trace>
  <inkml:trace contextRef="#ctx0" brushRef="#br0" timeOffset="226">0 646 2549 0,'0'0'317'0,"0"0"-221"15,0 0 10-15,0 0 15 16,0 0-40-16,0 0-75 16,0 0 3-16,216 56-18 15,-70-43-153-15,-21-4-416 16,-23-6-901-16</inkml:trace>
  <inkml:trace contextRef="#ctx0" brushRef="#br0" timeOffset="746">648 1581 2220 0,'0'0'526'15,"0"0"-460"-15,0 0 44 16,0 0 109-16,0 0-120 16,0 0-72-16,0 0-27 15,141 0-2-15,-64 0-10 16,43-3-265-16,-19-6-530 16,-20-3-1226-16</inkml:trace>
  <inkml:trace contextRef="#ctx0" brushRef="#br0" timeOffset="1180">1941 1062 2306 0,'0'0'346'0,"0"0"-290"15,0 0-35-15,0 0 188 16,0 0-111-16,0 0-51 16,0 0-45-16,-123 198 8 15,88-140-7-15,1-9-3 16,2-5-33-16,2-16 33 0,6-13-40 16,-5-8 10-1,5-7-18-15,0 0-37 0,3-26 83 16,5-12-35-1,5-4 11-15,8-8 25 0,3 4 1 16,0 5 0-16,0 9 15 16,21 9-7-16,9 12 53 15,9 11-39-15,-1 0-8 16,10 17 19-16,-3 23-11 16,0 10 10-16,-1 2-10 15,-2 1-1-15,-8-6 22 16,-2-6-43-16,-5-14-1 15,-6-9-64-15,-1-18-154 0,-5 0-275 16,-12 0-245-16</inkml:trace>
  <inkml:trace contextRef="#ctx0" brushRef="#br0" timeOffset="1396">1618 1746 2002 0,'0'0'467'16,"0"0"-377"-16,0 0 3 15,0 0 122-15,0 0-90 16,0 0-74-16,0 0-5 16,147 4-46-16,-81-4-12 15,17 0-80-15,-14 3-456 0,-16 1-1030 0</inkml:trace>
  <inkml:trace contextRef="#ctx0" brushRef="#br0" timeOffset="1713">1863 2171 2252 0,'0'0'324'0,"0"0"-274"15,0 0 20-15,0 0 54 16,0 0-65-16,197-61 2 16,-139 57-34-16,-10 4 6 15,-13 0 31-15,-21 34-13 16,-14 14 63-16,-5 13-27 0,-43 10-34 16,-17 8 15-16,-4-1-44 15,0-7-14-15,15-13 10 16,12-12 2-16,24-7 28 15,18-9-50-15,0-9-42 16,52-2 0-16,24-9-48 16,32-10-60-16,71-25-175 15,-21-18-326-15,-20-8-1044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31.7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88 2170 0,'0'0'590'16,"0"0"-590"-16,0 0-66 15,0 0 66-15,0 0 72 0,0 0 65 16,0 0-53-16,30 198-57 16,-18-116-15-16,-9-5 28 15,-3-9-39-15,0-25 12 16,0-15-7-16,0-17-6 16,0-11 32-16,0 0 2 15,0-33-11-15,0-23-1 16,16-21-20-16,19-7-2 15,10-3 0-15,14 3 6 16,13 7 19-16,8 21-11 16,5 21-2-16,-2 30 71 15,-3 5-33-15,-11 42 1 16,-15 27-6-16,-12 15-30 16,-13 4 37-16,-5-9-52 15,-11-11 11-15,1-21-5 0,-1-19-6 16,8-21-41-16,23-42-77 15,1-24-206-15,-3-15-683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0:56.95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542 348 608 0,'0'0'613'0,"0"0"-497"15,0 0-60-15,0 0 52 0,0 0-12 16,0 0-53-16,-3 0 23 16,0 0-2-16,-8 0-10 15,1 0 22-15,-4 9-11 16,-7 5 43-16,0 1-12 15,-3 0-14-15,3 5 6 16,0-2-39-16,4 6-24 16,-4 3 10-16,-3-5-26 15,0 7 29-15,-3 0-19 16,3-5-6-16,0 1 45 16,3-7-40-16,3 1-7 15,1-4-8-15,4-2 4 16,2-4 9-16,-2-3-16 15,2 1 0-15,-2-5 15 16,-2-2-14-16,1 0 8 0,1 0 11 16,-1 0-19-1,-1-11 20-15,6-5-21 0,-1-5 0 16,2-2 1-16,2 2 0 16,3-1-2-16,-1-1 1 15,4 3 0-15,0 1 9 16,0-3-9-16,0 4 0 15,0 2 3-15,0 1-3 16,10 2-1-16,4 4 1 16,-1 0 0-16,2 5 11 15,5 2-11-15,4 2 0 16,4 0 29-16,7 0-1 0,-5 9-4 16,5 12 2-16,-1 4-8 15,1 4 25-15,-4-5-30 16,-4 2-1-16,2-4 24 15,-5 5-34-15,0-6 8 16,0-2-3-16,0-4-6 16,0-2 17-16,-7-4-18 15,4-3 0-15,-3-3 8 16,3 1-8-16,3-4-87 16,20 0-137-16,-7-16-414 15,2-5-237-15</inkml:trace>
  <inkml:trace contextRef="#ctx0" brushRef="#br0" timeOffset="1353">1214 457 1455 0,'0'0'261'0,"0"0"-152"16,0 0 70-16,0 0 13 15,0 0-112-15,0 0-38 0,0 0 9 16,39-56-6-16,-15 63 13 15,-7 27 18-15,1 6-47 16,-5 7 4-16,-2 3-33 16,-8-1 1-16,0-6-7 15,1-6-33-15,-4-11 29 16,0-10-3-16,0-11 13 16,0-5 9-16,0 0-2 15,0-18 2-15,-10-15 7 16,2-11 7-16,8-3-4 15,0 4-18-15,0-1 0 16,0 10 19-16,8 9-20 0,13 9 0 16,3 7-6-1,6 9 6-15,2 0-7 0,2 0 6 16,1 25 1-16,-5 9-5 16,-2 6 5-16,-8 4-11 15,-5 6 10-15,-9-1-17 16,-3 1 16-16,-3-10-130 15,0-6-13-15,0-12 71 16,0-11 19-16,0-11 22 16,12 0 19-16,-3-24-14 15,9-19-11-15,6-7-5 16,0-5-14-16,11-7-1 16,-1 2-14-16,10-2-39 15,1 3 50-15,5-1 35 16,-5 5 27-16,-9 6 11 0,-7 6 36 15,-10 2 22-15,-7 4-11 16,-9 3-1-16,-3 6 75 16,0 4 5-16,0 4 15 15,-15 7 0-15,-4 4-6 16,-2 7-19-16,-4 2-77 16,1 0-33-16,0 9 19 15,3 19-29-15,0 12-7 16,5 6 0-16,8 12 0 15,2 5-4-15,6 3 4 16,0-1-12-16,0 0 10 16,0-6-48-16,3 1-4 15,8-8-10-15,-1-5-24 0,-4-12 3 16,2-8-23-16,-5-15 34 16,1-5 49-16,-1-7 20 15,0 0 5-15,2-13 25 16,1-16-25-16,1-1 13 15,-1-4-13-15,8-3 1 16,1 1 17-16,1 6-18 16,5 1 5-16,4 11-5 15,-1 6 0-15,-3 6 9 16,3 6-8-16,-3 0 16 16,3 14 42-16,-3 8 18 15,0 7-64-15,-2 1-13 16,-2 2 0-16,4 0-13 0,-3-7 3 15,-4-7-69-15,-1-3 15 16,1-9-66-16,-4-6-14 16,4 0 24-16,1-15 55 15,-2-16 42-15,-2-6-15 16,-2 0 38-16,-5 2 0 16,-4 10 13-16,0 7 32 15,0 9 48-15,0 9 74 16,0 0-24-16,0 0-60 15,0 25-39-15,0 9 19 16,0 6-32-16,0 4-15 16,8 2 1-16,11-3-17 15,16-6 20-15,3-8-18 16,10-11-2-16,0-11 22 0,0-7-22 16,-6-3-8-16,-7-28 8 15,-11-10 0-15,-14-6 10 16,-10-2 41-16,0-7 34 15,-31 3 36-15,-10 8-14 16,-7 3-24-16,0 15 5 16,-2 11-36-16,5 10-52 15,12 6-9-15,9 0-181 16,6 9-155-16,15 4-442 0</inkml:trace>
  <inkml:trace contextRef="#ctx0" brushRef="#br0" timeOffset="1595">2671 0 2011 0,'0'0'292'0,"0"0"-153"15,0 0 81-15,0 0-39 16,0 0-80-16,0 0-57 16,0 0-43-16,104 41-1 15,-104 25-194-15,-29-8-421 16,-2-2-933-16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21.7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2532 606 773 0,'0'0'1054'16,"0"0"-935"-16,0 0-40 16,0 0 78-16,0 0 37 15,0 0-25-15,248 0-84 16,-161 0-46-16,7 0-29 16,-1 0-2-16,0 0-16 0,3 0-114 15,-19 0-348-15,-26 0-816 0</inkml:trace>
  <inkml:trace contextRef="#ctx0" brushRef="#br0" timeOffset="583">4561 128 2476 0,'0'0'308'0,"0"0"-235"0,0 0-3 16,0 0 81 0,0 0 23-16,7 184-97 0,-1-42-42 15,5 50 19-15,-1 35-12 16,1-22-7-16,-4-43-4 15,-4-54-20-15,-3-30 22 16,0-1-33-16,0 2 0 16,0-8 1-16,0-27-1 15,0-20 0-15,0-24-14 16,-7 0 13-16,-2-24-14 16,-2-33-18-16,4-19 19 15,-1-19 13-15,2-17-9 0,-1-18 10 16,-4-31-9-1,-2-38 9-15,5-28 0 0,2 23-3 16,6 48-12-16,0 56 15 16,6 48-3-16,26 9-3 15,7 6 4-15,15 5 2 16,15 23 13-16,3 9-13 16,8 0 0-16,-5 32 1 15,-1 11 8-15,-13 9 2 16,-8 10 4-16,-23-1-15 15,-16 5 30-15,-14 1-21 16,-24-8-6-16,-35-10-3 16,-16-5-1-16,-8-17-10 15,0-12-35-15,-7-15-129 0,24-6-425 16,15-23-842-16</inkml:trace>
  <inkml:trace contextRef="#ctx0" brushRef="#br0" timeOffset="1112">0 1688 1842 0,'0'0'346'0,"0"0"-266"16,0 0 71-16,204-11 78 0,-97 11-23 16,51 0 9-16,74 0-87 15,79 0-32-15,39-9-4 16,26-6-38-16,1-8-6 15,-11 5-18-15,13 6-12 16,7 9 33-16,4 3-51 16,-17 0 1-16,-8 0 5 15,-16 0-6-15,-27 0 9 16,-36-10-9-16,-73-13-26 16,-43-6-34-16,-71 4-216 15,-57 2-633-15</inkml:trace>
  <inkml:trace contextRef="#ctx0" brushRef="#br0" timeOffset="2348">1191 2304 766 0,'0'0'903'0,"0"0"-718"15,0 0-101-15,0 0 90 0,0 0 49 16,0 0-68-1,27-22-53-15,1 51 34 0,7 27 19 16,6 27 23 0,11 51-72-16,-4 49-5 0,0 38-33 15,-10-20-29-15,-14-42 29 16,-3-55-49-16,-7-35-18 16,-1-5 17-16,5-12-18 15,-4-3 0-15,-8-30-1 16,-2-10 2-16,-4-9 5 15,0-6-6-15,3-40-4 16,5-20-8-16,5-32-6 16,14-46-17-16,14-42 1 15,12-51-39-15,8 2 41 16,-5 41-8-16,-8 65-14 0,-10 60 45 16,4 29 7-1,9 6-11-15,12 9 7 0,9 11 6 16,14 10 24-16,7 4-15 15,17 0-8-15,15 0 53 16,13 0-45-16,14 0 3 16,6 0-12-16,9-16 11 15,1-10 7-15,1 5-18 16,-4 0 0-16,-6 2-2 16,-4 3 8-16,0 7-6 15,-6 4 0-15,0 5 12 16,3 0 39-16,0 0-41 15,-2 9-8-15,-1 5 30 16,-3 3-31-16,-15-2 6 16,-11 0-7-16,-13-7 6 0,-17-7-11 15,-15-1 5-15,-22 0-81 16,-37-39-38-16,-16-5-236 16,0 0-623-16</inkml:trace>
  <inkml:trace contextRef="#ctx0" brushRef="#br0" timeOffset="4865">2670 2441 1744 0,'0'0'276'0,"0"0"-208"16,0 0-41-16,0 0 111 15,0 0 64-15,0 0-65 16,38 242-61-16,-31-140-6 15,-3 4 58-15,0-2-58 0,-4-16-5 16,0-10-16-16,3-19-31 16,3-19 28-16,-3-7-46 15,-3-24-19-15,0-5 17 16,0-4-102-16,0 0-86 16,0-36-322-16,-3-5-130 15,-6-1-941-15</inkml:trace>
  <inkml:trace contextRef="#ctx0" brushRef="#br0" timeOffset="5118">2695 2367 1595 0,'0'0'329'16,"0"0"-140"-16,0 0-22 0,0 0 49 15,0 0-85-15,0 0-74 16,0 0 13-16,207 25-44 15,-153-3 6-15,5 1-1 16,-10 9-25-16,-8 0 17 16,-14-2-23-16,-15 8 0 15,-12-1 15-15,-12 4-8 16,-29-5-7-16,-17 2-38 16,-1-11-83-16,-13-8-105 15,13-10-302-15,14-9-753 0</inkml:trace>
  <inkml:trace contextRef="#ctx0" brushRef="#br0" timeOffset="5454">2315 2578 1672 0,'0'0'258'0,"0"0"-184"16,0 0 7-16,0 0 94 15,0 0 18-15,0 0-55 16,0 0-75-16,134-171-29 0,-72 119 12 16,4-5-28-1,3-1 13-15,-4-2 13 0,-2 7-10 16,-12 10 48-1,-9 13-4-15,-10 10 12 0,-5 18 22 16,0 2-44-16,8 15 0 16,7 25-18-16,12 14-50 15,39 5 0-15,-10-10-215 16,-14-19-692-16</inkml:trace>
  <inkml:trace contextRef="#ctx0" brushRef="#br0" timeOffset="7534">3950 2311 700 0,'0'0'268'0,"0"0"-133"15,0 0-30-15,0 0 103 16,0 0 13-16,0 0-91 15,32-71-13-15,-32 71 60 16,0 0 24-16,0 0-4 16,0 0-57-16,-5 28-33 15,-22 21 15-15,-15 26-58 16,-9 25-2-16,-3 20-23 16,-2 10-21-16,11-2 34 0,18-8-43 15,12-11 0-15,15-21-18 16,4-17 6-16,34-23-64 15,34-25-110-15,-6-13-149 16,-10-10-310-16</inkml:trace>
  <inkml:trace contextRef="#ctx0" brushRef="#br0" timeOffset="7895">4129 2872 1815 0,'0'0'237'0,"0"0"-190"16,0 0-46-16,0 0 50 16,0 0 13-16,0 0-23 15,212-78-19-15,-164 21-22 16,-7-9 36-16,-10-3 30 15,-7 11 50-15,-10 7 70 16,-4 18 2-16,-6 17-16 16,-4 16-51-16,0 6-68 15,0 45 19-15,-11 23-56 0,-10 22 7 16,4 14 14 0,7-2-36-16,4-9-1 0,6-10 0 15,0-19-49-15,9-15-66 16,27-28-135-16,-9-14-274 15,-6-13-245-15</inkml:trace>
  <inkml:trace contextRef="#ctx0" brushRef="#br0" timeOffset="8045">4726 2981 1676 0,'0'0'273'0,"0"0"-135"16,0 0 62-16,0 0-10 15,0 0-54-15,218 16-136 16,-117-7-12-16,-20 0-275 0,-7-9-591 16</inkml:trace>
  <inkml:trace contextRef="#ctx0" brushRef="#br0" timeOffset="8475">5658 2817 1487 0,'0'0'826'0,"0"0"-749"16,0 0 37-16,0 0 87 15,32 226 12-15,-23-122-21 16,2 7-90-16,-1-3-56 16,1-2-17-16,-4-10-28 0,-4-20 8 15,-3-18-9 1,0-25-37-16,0-13 36 0,0-20-17 15,-7 0 1-15,-7-27-26 16,-4-24 20-16,9-14 10 16,2-10-4-16,7-12-5 15,0-9 21-15,0-13-8 16,4-2 3-16,12-1 5 16,1 16 1-16,7 12-2 15,5 27 2-15,5 30-9 16,7 21 8-16,1 6 2 15,3 15 21-15,0 26-21 16,-10 9 26-16,-11-1 18 16,-15 0-45-16,-9-6 11 0,0-5-2 15,-33-10-9-15,-14-12-53 16,-28-16-191-16,13 0-323 16,-1-11-548-16</inkml:trace>
  <inkml:trace contextRef="#ctx0" brushRef="#br0" timeOffset="8724">5434 2580 1832 0,'0'-2'342'0,"0"-5"-258"0,20-4 122 15,19-15 39 1,6-6-91-16,9-1-36 0,2-8-62 15,-2 5-10-15,-9 8 59 16,-3 7-42-16,-15 10-11 16,-1 9-12-16,-7 2-39 15,10 0-1-15,1 18 0 16,33 7-187-16,-9 0-176 16,-9-9-549-16</inkml:trace>
  <inkml:trace contextRef="#ctx0" brushRef="#br0" timeOffset="9002">6386 2136 2354 0,'0'0'353'0,"0"0"-275"15,0 0-20-15,0 0 151 16,0 0-9-16,0 0-97 16,173 221-72-16,-108-134 32 15,1 7-25-15,-4 7-5 16,-7 2 6-16,-10 4-39 16,-21-5-6-16,-21-3-63 0,-30 19-93 15,-31-28-367 1,-19-19-337-16</inkml:trace>
  <inkml:trace contextRef="#ctx0" brushRef="#br0" timeOffset="9568">2291 3580 1862 0,'0'0'363'0,"0"0"-270"15,0 0 35-15,0 0 62 0,0 0 47 16,208 16-44-16,-56-16-99 16,60-7-13-16,75 3-16 15,44 4-34-15,10 0 47 16,-2 1-62-16,-19 16-15 16,8-8 41-16,4-9-42 15,-4 0 9-15,-18-7-8 16,-31-18 0-16,-62-2-1 15,-65 8-16-15,-56 1-26 16,-40 9 27-16,-17-4-75 16,-18 4-60-16,-21-13-98 0,-45 2-284 15,-26 8-924-15</inkml:trace>
  <inkml:trace contextRef="#ctx0" brushRef="#br0" timeOffset="10873">5686 2109 1224 0,'0'0'345'15,"0"0"-252"-15,0 0-43 16,0 0 52-16,0 0 49 16,0 0-89-16,0 0-47 15,4 50 22-15,-4-48-24 16,3 2 30-16,0-4 45 16,-3 3 3-16,6-3 45 0,2 0-41 15,8 0 15 1,5 0 38-16,8 0-82 0,2-3-25 15,7-6-18-15,4-2-14 16,2 2 30-16,8 9-39 16,2 0 0-16,12 0 26 15,10 0-25-15,11 5 56 16,9 4-20-16,0-3-36 16,-7-3-1-16,-5-3-34 15,-25 0-269-15,-21-9-341 16,-28-8-1365-16</inkml:trace>
  <inkml:trace contextRef="#ctx0" brushRef="#br0" timeOffset="11602">8562 590 1532 0,'0'0'214'16,"0"0"-151"-16,0 0 139 15,0 0 69-15,0 0-88 16,0 0-70-16,-189 116-25 16,79-35 85-16,-18 11-58 15,-6 8-18-15,6 2 19 16,14-12-58-16,28-18 20 16,23-20-3-16,29-19-41 15,17-15 37-15,17-7-62 16,0 5-9-16,17 12 45 15,28 12-18-15,21 13-9 0,17 6-7 16,13 7-2-16,11-2 12 16,4 2-21-16,-1-4-13 15,-3-6 12-15,-11-10-52 16,-9-11-59-16,3-30-183 16,-28-5-506-16,-14-2-1390 0</inkml:trace>
  <inkml:trace contextRef="#ctx0" brushRef="#br0" timeOffset="12030">9526 485 2578 0,'0'0'298'0,"0"0"-246"15,0 0-50-15,0 0 59 16,197 57 63-16,-111-39-73 16,16-6-25-16,9-6-26 15,7-3 6-15,-12-3 10 16,-16 0-16-16,-20 0 2 16,-25 0 2-16,-21 0-3 15,-18 7-1-15,-6 20 45 16,-9 23 22-16,-36 19 23 0,-14 17-47 15,-10 17-26 1,-11 13 36-16,4-2-53 16,8 1 0-16,12-13 0 0,14-12 0 15,15-19 0-15,12-15 0 16,12-15 0-16,3-10-1 16,0-7 1-16,32-1-1 15,16-8-5-15,18-9-35 16,12-3 14-16,12-3-96 15,35-22-119-15,-29-14-253 16,-16-6-208-16</inkml:trace>
  <inkml:trace contextRef="#ctx0" brushRef="#br0" timeOffset="12231">9687 1221 2295 0,'0'0'534'0,"0"0"-464"16,0 0-50-16,0 0 177 15,0 0-68-15,218 0-96 16,-111-17-33-16,48-5-52 16,-23-4-209-16,-22 6-569 0</inkml:trace>
  <inkml:trace contextRef="#ctx0" brushRef="#br0" timeOffset="12625">11413 1503 2538 0,'0'0'342'15,"0"0"-268"-15,0 0-9 16,-180 196 165-16,100-132-79 16,-1-7-56-16,-6-4-80 15,4-9 3-15,11-10-1 16,6-15-16-16,14-12 4 16,15-7-5-16,13-7-41 0,13-28 41 15,11-11-42-15,0-8 5 16,24-2-4-16,24 4-23 15,11 8 52-15,3 16-10 16,4 13 22-16,-4 15-15 16,-1 0 22-16,-5 15-7 15,-2 24 33-15,-1 3-12 16,2 5 18-16,7-4-39 16,1-2-18-16,2-10-6 15,25-12-172-15,-21-14-347 16,-15-5-276-16</inkml:trace>
  <inkml:trace contextRef="#ctx0" brushRef="#br0" timeOffset="12852">10833 2343 2663 0,'0'0'447'0,"0"0"-447"16,0 0 0-16,189 0 75 15,-88 0-26-15,3 0-49 0,2 0-52 16,9-13-234 0,-34 6-341-16,-21 1-1418 0</inkml:trace>
  <inkml:trace contextRef="#ctx0" brushRef="#br0" timeOffset="13106">11251 2484 2309 0,'0'0'456'15,"0"0"-405"-15,0 0-18 16,0 0 113-16,179 94 2 15,-161-42-26-15,-18 14-28 16,0 11-64-16,-39 1 45 0,-17 2 6 16,8-5-24-16,21-11-7 15,27-19-50-15,96-19-4 16,146-26-4-16,100-64-55 16,-25-9-247-16,-54 0-2691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6:58:51.36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2154 182 1879 0,'0'0'283'0,"0"0"-156"16,0 0-64-16,0 0 33 15,0 0 117-15,0 0-76 0,0-121-64 16,0 108-9-16,0 7-26 15,0 0 11-15,3 3 23 16,-3 0-2-16,3 3 17 16,-3 0-67-16,0-3 16 15,0-3 19-15,0-2-19 16,4 4-15-16,-4-2 6 16,0 3-12-16,0 3 34 15,0 0-49-15,0 0 14 16,0 3 10-16,0 36-15 15,0 32 4-15,-10 26-1 16,-8 21-10-16,4 5 25 16,1 2-27-16,-1-10-1 0,-1-16 1 15,3-15 0-15,-3-16-1 16,6-14 1-16,-3-21-15 16,6-11-8-16,3-9-86 15,3-13-75-15,0 0-286 16,0 0-359-16</inkml:trace>
  <inkml:trace contextRef="#ctx0" brushRef="#br0" timeOffset="372">1746 753 2198 0,'0'0'367'0,"0"0"-167"16,0 0-28-16,0 0 33 15,0 0-42-15,0 0-93 16,0 0-1-16,21 60-25 15,14 1-17-15,-1 6 27 16,1 3-39-16,-2-8 3 16,-1-6-11-16,-4-17-7 15,-1-7 19-15,-3-20-19 0,5-12 0 16,4-9 11 0,9-39-10-16,9-25-1 0,12-17-35 15,26-30-71 1,-12 23-198-16,-23 26-847 0</inkml:trace>
  <inkml:trace contextRef="#ctx0" brushRef="#br0" timeOffset="1200">11 1846 2109 0,'0'0'349'15,"0"0"-186"-15,0 0-109 16,0 0 91-16,0 159-3 16,0-53-48-16,0 11-12 15,0-2-56-15,-3-3-14 16,0-19 11-16,-2-13-22 15,5-23 40-15,0-24-41 0,0-14 0 16,0-16 17-16,0-3-16 16,0-35 0-16,18-29 12 15,-1-29-13-15,4-22 31 16,0-13-31-16,0-2 0 16,-4 9 54-16,-4 16-11 15,1 24-4-15,-1 26 14 16,2 22-25-16,5 24 8 15,8 9-36-15,16 28 0 16,16 28 36-16,9 22-35 16,6 12 14-16,5 10-15 15,-8-1 0-15,-7-5-1 16,-5-7-20-16,-12-15-20 0,-10-21 40 16,-8-20-30-16,-9-22-5 15,-6-9 12-15,-6-34 24 16,2-41 10-16,-1-24 2 15,1-16-10-15,-4-14 28 16,-4 1-20-16,0-3-10 16,0 22-34-16,8 23-66 15,23 29-138-15,-2 24-448 16,-5 27-423-16</inkml:trace>
  <inkml:trace contextRef="#ctx0" brushRef="#br0" timeOffset="1993">1280 2124 1986 0,'0'0'343'16,"0"0"-253"-16,0 0-15 15,0 0 24-15,204-188 2 16,-131 126-68-16,2-6-13 15,-9 6-7-15,-15-1-11 16,-19 1 26-16,-19 13-12 16,-13 12 13-16,0 12 66 15,-24 9-5-15,-13 16 37 0,-4 0-43 16,-7 29-30 0,3 20 13-16,3 19-37 0,7 12-16 15,8 10 22-15,9 6-35 16,9-2 7-16,9 3-8 15,0-10 0-15,0-12-11 16,0-16-13-16,0-17-15 16,0-14 27-16,3-10-37 15,0-15 22-15,0-3-1 16,8-3-16-16,2-34 43 16,14-14-19-16,9-13 20 15,8-4 7-15,8 4-7 16,10 11 0-16,0 15 0 15,7 20 1-15,-3 18 62 16,-4 0-43-16,-11 25-19 16,-9 24 46-16,-15 13-36 0,-9 6 0 15,-12 1-11-15,2-10-15 16,-5-8 4-16,1-18-15 16,5-15-37-16,2-15 30 15,7-3-60-15,6-18-31 16,3-26 9-16,1-12 11 15,4-6 62-15,-8 0 0 16,-4 9 42-16,-7 11 67 16,-2 13 21-16,-4 23 19 15,-4 6 22-15,-3 2-62 16,0 44 20-16,0 18-75 16,0 9-11-16,14 5 27 15,10-3-27-15,24-9 11 16,15-23-12-16,12-18 0 0,5-25-1 15,0 0-4-15,-19-37-39 16,-12-17 44-16,-21-5 1 16,-22-2 28-16,-6-6 13 15,-24 3 5-15,-35 5 27 16,-10 9-73-16,-9 9 6 16,-2 14-7-16,14 12-30 15,7 15-139-15,25 0-404 16,13 6-427-16</inkml:trace>
  <inkml:trace contextRef="#ctx0" brushRef="#br0" timeOffset="2200">2706 1676 2041 0,'0'0'523'16,"0"0"-323"-16,0 0 18 15,0 0 3-15,0 0-89 16,58 164-92-16,-58-96-23 16,-21 3-17-16,-9-3-99 15,-6 5-170-15,9-18-486 16,10-21-507-16</inkml:trace>
  <inkml:trace contextRef="#ctx0" brushRef="#br0" timeOffset="2295">3348 1368 2492 0,'0'0'630'16,"179"-195"-513"-16,-62 76-117 16,0 1-376-16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2:17.92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21 250 907 0,'0'0'246'0,"0"0"-96"15,0 0-13-15,0 0 27 16,0 0-59-16,0 0-69 15,0 0-14-15,0-5 12 16,-3 5-8-16,0 0 58 16,-1 0 20-16,1 0-15 15,0 0 22-15,-2 0-57 16,5 0-5-16,0 0-28 16,0 0-20-16,0 0 12 15,0 0-13-15,0 0 0 0,0 0 8 16,0 0-8-1,11-3 0-15,7-6 0 0,-2-3 9 16,8-5-6-16,2-4-3 16,-2-3 0-16,3-4 6 15,-3 1-5-15,-3-3-1 16,-1 5 28-16,-7 7 14 16,-2 5 46-16,-1 4-41 15,-2 3-15-15,-2 3 20 16,1 3-33-16,1 0 5 15,1 0 7-15,6 16-14 16,-2 12 23-16,4 6-40 16,7 14-30-16,-3-4-223 15,0-12-790-15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2:19.1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9 206 1415 0,'0'0'307'0,"0"0"-167"15,0 0 1-15,0 0 65 16,0 0-69-16,0 0-37 16,0 0-20-16,-10-3-45 15,10-4-6-15,3-4 3 16,12-3-14-16,1-4 0 16,1-1 5-16,4-5-14 15,3-1 25-15,0 1-34 0,-3-3 1 16,-3 9 17-1,-1 7 3-15,-7 7 17 0,1 4 3 16,-1 0 1-16,4 13 19 16,-4 16-52-16,7 7-3 15,4 1-6-15,24 5-170 16,-7-13-310-16,-4-7-1144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2:48.3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2819 573 1659 0,'0'0'381'15,"0"0"-225"-15,0 0-24 16,0 0 68-16,-251 160 1 15,165-110-107-15,2-1-46 16,8-7-18-16,11-1-8 16,13-14 35-16,21-4-48 15,17-4-1-15,14-1 2 16,0 4-10-16,38 3 0 16,13 2-15-16,9-1-15 15,2 2 30-15,-4-4-47 16,-2 1-57-16,6 0 22 15,-17-7-188-15,-15-9-511 0</inkml:trace>
  <inkml:trace contextRef="#ctx0" brushRef="#br0" timeOffset="185">2198 1263 2004 0,'0'0'367'16,"0"0"-287"-16,0 0 56 16,0 0 31-16,0 0-84 0,0 0-28 15,260 119-55 1,-179-110-201-16,-4-7-876 0</inkml:trace>
  <inkml:trace contextRef="#ctx0" brushRef="#br0" timeOffset="-770">518 828 992 0,'0'0'241'0,"0"0"-161"15,0 0-35-15,0 0 22 16,0 0-22-16,0 0-40 15,-6-5-5-15,6 5 0 16,0 0-7-16,0 0 7 16,0 0-14-16,0 0 8 15,3 0-12-15,-3 0 8 16,3 0 4-16,-3 0 6 0,0 0 18 16,0 0 9-16,0 0 42 15,0 0 50-15,0 0-14 16,0 0-22-16,-14 0-5 15,4 0-19-15,-4 0 30 16,1 0-16-16,-2 0-31 16,-6-4 11-16,1-5-25 15,-4 0-4-15,-4 3 14 16,1 3-14-16,-8 3 20 16,-3 0-42-16,-4 4 29 15,-6 25 16-15,0 15-29 16,3 5 16-16,7 10-11 15,14 10-7-15,14-1 19 16,10 1-35-16,0-5 0 0,18-4 8 16,19-14-8-16,11-15 0 15,11-15-12-15,6-16-40 16,4 0-30-16,3-32 3 16,-6-18 2-16,-7-5 64 15,-14-4 4-15,-18 0 9 16,-9 8 105-16,-15 12 42 15,-3 11 21-15,0 12-30 16,0 13-26-16,-3 3 13 16,-7 12-77-16,-1 34-36 15,5 5-12-15,2 11 0 16,4-1 10-16,0-3-10 0,0-12-21 16,18-8-19-1,6-11-75-15,24-27-118 0,-6 0-276 16,-1-6-191-16</inkml:trace>
  <inkml:trace contextRef="#ctx0" brushRef="#br0" timeOffset="-304">1112 555 1433 0,'0'0'666'0,"0"0"-456"15,0 0-53-15,0 0 15 16,0 0-26-16,0 0-60 16,-18 173-42-16,8-78-27 0,-1 0-8 15,2 4-5-15,1-2-4 16,1-13-6-16,4-16-27 16,3-21-55-16,0-19 24 15,0-19-7-15,0-9 9 16,0-9 34-16,21-32 4 15,6-14 11-15,8-7 4 16,-4-4 9-16,-1 10 0 16,-1 12-1-16,-5 20 1 15,3 11 10-15,3 13-10 16,12 6 0-16,3 28 71 16,8 13-51-16,-8 7-11 0,-9 1 6 15,-12 3-14-15,-12-1 4 16,-12-7-5-16,0-5-9 15,-39-10 3-15,-9-10 8 16,-6-12-2-16,-9-10 5 16,4-3-4-16,8-12 28 15,12-23-29-15,22-7-16 16,28-43-150-16,34 10-380 16,9 5-1319-16</inkml:trace>
  <inkml:trace contextRef="#ctx0" brushRef="#br0" timeOffset="1733">4285 676 1333 0,'0'0'182'0,"0"0"-102"16,0 0 74-16,0 0 41 15,0 0 10-15,-45-173-57 16,10 144-46-16,-5 14 32 15,-13 12-23-15,-12 3-57 0,-4 15-22 16,-3 35-31 0,3 14 29-16,10 11-16 0,14 0-14 15,18-5 28-15,20-3-28 16,7-17-6-16,16-16 5 16,37-15-68-16,13-19-47 15,9 0-3-15,5-24 12 16,-8-18 61-16,-6-5 9 15,-21 1 37-15,-12 6 12 16,-18 15 78-16,-9 11 92 16,-6 14 7-16,0 0-70 15,-10 23-45-15,-7 18-58 16,-1 5-10-16,9 1-4 16,9-1 13-16,0-6-30 15,0-5-56-15,44-8-182 0,-5-11-254 16,-9-8-221-16</inkml:trace>
  <inkml:trace contextRef="#ctx0" brushRef="#br0" timeOffset="1904">4423 813 1595 0,'0'0'379'0,"0"0"-234"15,0 0-5-15,0 0 109 16,0 0-96-16,0 0-86 15,214-21-53-15,-139 16-14 16,9 1-23-16,23-13-176 16,-24 2-284-16,-22-1-365 0</inkml:trace>
  <inkml:trace contextRef="#ctx0" brushRef="#br0" timeOffset="2094">4762 543 831 0,'0'0'1041'0,"0"0"-805"16,0 0-97-16,0 0-15 16,0 0 68-16,0 0-86 15,0 0-60-15,-26 208-29 16,26-140-17-16,8 0-24 16,2-6-95-16,1 6-131 0,-1-18-111 15,-2-13-692-15</inkml:trace>
  <inkml:trace contextRef="#ctx0" brushRef="#br0" timeOffset="2535">5252 375 1938 0,'0'0'467'16,"0"0"-388"-16,0 0 9 15,0 0 80-15,-21 180-83 16,18-102-58-16,3 6-7 16,0-5-20-16,0-3 0 15,0-10 0-15,9-14-36 0,3-15-31 16,-3-15 29-16,-2-13-3 16,1-9 29-16,-5-3 12 15,0-28-1-15,0-9 1 16,0-2 6-16,5 0 31 15,2 7-7-15,4 11-7 16,7 8 6-16,3 14-29 16,3 2-6-16,4 0 0 15,1 24 12-15,-5 7 0 16,-6 9-6-16,-7 1 0 16,-14-3 14-16,0-2-13 15,-5-3-1-15,-28-11 14 16,-9-6-14-16,-3-9 20 15,1-7-20-15,2 0 1 16,7-23-2-16,16-28-102 0,11 0-194 16,8 5-553-16</inkml:trace>
  <inkml:trace contextRef="#ctx0" brushRef="#br0" timeOffset="3324">5834 264 1101 0,'0'0'1066'0,"0"0"-863"15,0 0-130-15,0 0 31 16,0 0 137-16,0 0-111 15,0 0-66-15,128 175-20 0,-94-102-15 16,-2-3-8 0,-8 3 2-16,-14-4-22 0,-10-1-2 15,0-7-72-15,-31 1-73 16,-46 0-159-16,8-12-333 16,4-10-1115-16</inkml:trace>
  <inkml:trace contextRef="#ctx0" brushRef="#br0" timeOffset="3851">3816 99 1356 0,'0'0'279'0,"0"0"-134"16,0 0-37-16,-193 190 62 16,127-101 1-16,8 13-31 15,14 3 1-15,15-2-65 16,19-4-25-16,10-1-21 16,7-12-23-16,37-5-7 0,70 10-42 15,-10-27-184-15,3-15-357 16</inkml:trace>
  <inkml:trace contextRef="#ctx0" brushRef="#br0" timeOffset="4484">6441 93 1743 0,'0'0'294'16,"0"0"-199"-16,0 0-34 15,0 0 96-15,0 0-10 16,0 0-46-16,0 0-73 16,155-93-18-16,-129 95 16 15,-10 33 15-15,-16 12 37 16,0 7-44-16,-34 10-13 15,-19-2 15-15,-4-7-35 16,4-8 0-16,8-10 28 16,15-13-15-16,9-12 10 0,11-1-15 15,10-8-9-15,0-3 15 16,3 0-15-16,31 3 0 16,14 0-1-16,18 3-60 15,44 0-116-15,-12 3-293 16,-15-2-544-16</inkml:trace>
  <inkml:trace contextRef="#ctx0" brushRef="#br0" timeOffset="5147">3554 1421 1393 0,'0'0'336'16,"0"0"-213"-16,0 0 95 15,0 0 54-15,0 0-67 16,0 0-61-16,217 0-19 0,-133 0-44 16,18 0 10-16,23-2-52 15,45-5-24-15,42 4 7 16,54 3-20-16,11 0-1 16,-47 0 1-16,-57 6 4 15,-66 4-8-15,-14 2 2 16,3 1-29-16,5-1 5 15,1 3-21-15,-15-5-112 16,11-4-122-16,-26 0-82 16,-18-6-307-16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3:02.2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376 0 1662 0,'0'0'240'0,"0"0"-121"16,0 0 17-16,0 0 83 16,0 0-66-16,0 0-30 0,-56 105-6 15,26-61-19-15,-5 3-37 16,-2 3-5-16,-5-4 12 15,4 1-26-15,4-3-6 16,2-7-6-16,5-4-6 16,3-8 23-16,10-6-29 15,7-6-6-15,7-8 9 16,0-5-12-16,10 0 15 16,28 0-5-16,10 0-12 15,5-11 20-15,2-6-27 16,4 1 0-16,-5 5 11 15,2 1-11-15,-5 9-13 16,-3 1-26-16,-6 0-48 0,-4 0-81 16,-10-5-377-16,-14-1-137 15</inkml:trace>
  <inkml:trace contextRef="#ctx0" brushRef="#br0" timeOffset="181">514 143 1877 0,'0'0'335'16,"0"0"-82"-16,0 0-13 16,0 0 44-16,-54 240-63 15,36-123-91-15,0 11-67 16,1 2-27-16,4-6-36 0,2-15-12 16,8-13-148-16,3-28-588 15,-4-27-1589-15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6:25.9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1033 849 0,'0'0'1028'0,"0"0"-870"16,0 0-130-16,0 0 53 0,0 0 86 15,0 0-51 1,-12 0-29-16,12 0-3 0,0 0-13 16,0 0 14-16,0 0-37 15,0 0-30-15,17-15 24 16,20-16-2-16,11-15 3 16,8-9-26-16,3-11-17 15,-8-10 22-15,1-6-22 16,-8-4 0-16,-2-2 16 15,-4-2-15-15,-4 2 16 16,-2 10 46-16,-8 8-33 16,0 11 33-16,-10 15-26 15,-7 12 5-15,-4 14 32 16,-3 9-16-16,0 9 9 16,0 0-25-16,0 0-22 0,0 0 22 15,0 0-42-15,0 16 6 16,-3 18-2-16,-12 16-2 15,3 12-3-15,0 8 1 16,6 3 0-16,6-4-2 16,0-10 2-16,0-8 0 15,3-11-3-15,12-5 3 16,1-9-25-16,9-12-14 16,-1-5-14-16,13-9 38 15,8-2-13-15,11-35-2 16,6-22 21-16,4-12-15 15,-5-6 3-15,-5-2 9 16,-15 10 12-16,-13 17 8 16,-14 11-7-16,-11 14 39 0,-3 10 29 15,0 8-15-15,0 7 1 16,0 2-34-16,0 0-21 16,0 40 12-16,-8 25-12 15,-8 22 0-15,-1 6 11 16,2-2-10-16,12-16-2 15,3-20-5-15,0-19 6 16,0-13-6-16,3-11 6 16,63-15-135-16,-7-29-100 15,7-13-615-15</inkml:trace>
  <inkml:trace contextRef="#ctx0" brushRef="#br0" timeOffset="199">2202 27 2675 0,'0'0'454'0,"0"0"-291"16,0 0 17-16,0 0-71 15,0 0-83-15,0 0-26 16,0 0-165-16,0 0-603 0</inkml:trace>
  <inkml:trace contextRef="#ctx0" brushRef="#br0" timeOffset="368">2274 466 2517 0,'0'0'0'0,"0"0"-98"16,0 0-370-16,0 0-1378 0</inkml:trace>
  <inkml:trace contextRef="#ctx0" brushRef="#br0" timeOffset="856">45 1316 2063 0,'0'0'524'0,"0"0"-444"15,0 0 36-15,0 0 109 16,0 0-65-16,0 0-79 16,0 0-44-16,77 0-35 15,16 0 72-15,48-12-26 16,59-3-16-16,53 0 19 16,9 5-24-16,-14 1 10 15,-62 2-16-15,-65 5-13 16,-39 2 13-16,-23 0-21 0,-8 0-18 15,-6 0 10 1,-13 0-92-16,-14 0-156 0,-18 0-595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6:36.6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32 727 1986 0,'0'0'796'0,"0"0"-796"16,0 0 0-16,0 0 11 15,0 0 147-15,-24 265-80 0,24-139-56 16,0 8 13-16,0-4-34 15,0-8-1-15,-3-18 0 16,3-16-14-16,-5-26-26 16,5-23-23-16,0-25 12 15,0-14 51-15,0-7 1 16,0-37 0-16,14-14 13 16,14-17-2-16,7-6 21 15,6 7-23-15,7 9-8 16,4 20 16-16,0 25-12 15,3 20 6-15,-4 0 4 16,2 37 9-16,-5 19 32 16,-10 13-40-16,-10 1 13 15,-19 1 4-15,-9-1-25 16,-21-12 15-16,-36-9 8 0,-17-14-31 16,-4-10 34-16,-6-19-35 15,12-6 0-15,10-4-15 16,11-30-18-16,22-12-111 15,29-43-144-15,21 10-527 16,28 6-1099-16</inkml:trace>
  <inkml:trace contextRef="#ctx0" brushRef="#br0" timeOffset="199">866 1400 1497 0,'0'0'1022'0,"0"0"-919"16,0 0-55-16,0 193 165 0,0-141-59 16,0-4-85-16,0-14-66 15,14-10-3-15,-3-17-126 16,-1-7-125-16,-4-29-206 16,-2-17-218-16,-4-4-256 0</inkml:trace>
  <inkml:trace contextRef="#ctx0" brushRef="#br0" timeOffset="312">791 983 1667 0,'0'0'719'0,"0"0"-566"15,0 0-37-15,0 0-54 16,0 0-62-16,0 0-218 16,0 0-612-16</inkml:trace>
  <inkml:trace contextRef="#ctx0" brushRef="#br0" timeOffset="669">1047 1568 1355 0,'0'0'1097'16,"0"0"-1012"-16,0 0-51 15,0 0-16-15,0 0 14 16,206-16-2-16,-137-2-24 15,0-3 11-15,-7-4-17 16,-14-3 0-16,-21-1 29 0,-19-2-14 16,-8 2 2-16,-17 7 29 15,-25-1 27-15,-12 11 83 16,-9 12-26-16,-6 0-42 16,7 9-13-16,3 26-39 15,17 7 0-15,21 9-2 16,18 2-25-16,3-1 8 15,32-5-17-15,23-5-33 16,13-13 6-16,16-10-99 16,-1-16-115-16,7-3-122 15,30-19-151-15,-20-17 359 16,-21-8-452-16</inkml:trace>
  <inkml:trace contextRef="#ctx0" brushRef="#br0" timeOffset="866">2036 932 1217 0,'0'0'516'0,"0"0"-206"15,8-159 38-15,-8 126 125 16,0 29-213-16,0 4-97 16,0 55-85-16,-15 36-41 15,-6 20 38-15,1 20-67 16,2 3-7-16,2-7 4 16,2-8-5-16,-1-8-26 15,6-15-111-15,1-19-139 16,4-26-499-16,1-29-32 0</inkml:trace>
  <inkml:trace contextRef="#ctx0" brushRef="#br0" timeOffset="1007">1728 1417 1868 0,'0'0'395'0,"0"0"-189"15,0 0-23-15,218-17-79 16,-152 15-87-16,-4 2-17 15,-14-4-53-15,-24 1-198 16,-10 3-119-16,-14-2-238 0</inkml:trace>
  <inkml:trace contextRef="#ctx0" brushRef="#br0" timeOffset="1213">919 882 2119 0,'0'0'333'0,"0"0"-222"16,0 0 138-16,0 0-66 15,220-114-100-15,-151 104-15 16,-6 10-50-16,-12 0-18 16,-13 22-41-16,-7 28-185 15,-14-5-387-15,-7-6-309 0</inkml:trace>
  <inkml:trace contextRef="#ctx0" brushRef="#br0" timeOffset="1315">1581 563 2376 0,'0'0'479'0,"0"0"-362"0,186-252-8 16,-61 124-85-16,-23 29-24 16,-16 15-561-16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6:28.6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3645 0 1538 0,'0'0'228'0,"0"0"-108"16,0 0 30-16,0 0 52 15,0 0-32-15,0 0-46 16,-16 0 14-16,-4 0-36 15,-12 9-43-15,-16 20 22 16,-15 9-15-16,-20 7-35 0,-10 18-8 16,-9 2 0-16,-13 9 24 15,1 4-47-15,-3 0 0 16,3-3 17-16,7-1-7 16,0-3 1-16,5 1 3 15,-2-7-13-15,3-3 22 16,14-6-23-16,12-5 1 15,13-15 12-15,10-4-13 16,11-5 0-16,2-5 15 16,6-1-15-16,1-5 45 15,11 0-33-15,5-7-11 16,5-3 29-16,4 0-21 16,1-3 10-16,1-3 2 0,2 4-20 15,0-4 34-15,0 2-35 16,-9 1 0-16,0 3 7 15,-6 5-5-15,-6 1-2 16,-3-1 0-16,-2 6 0 16,2-2 9-16,0 0-9 15,3-3 0-15,6-3 3 16,8-4-3-16,6-3-1 16,4 2 0-16,-4-4 1 15,4 0 3-15,0 0-3 16,0 0 0-16,0 0-6 15,0 0 15-15,0 0-10 16,0 0 1-16,0 0-27 16,0 0 2-16,0 0-105 0,29-20-246 15,5 2-327-15,1-6-278 16</inkml:trace>
  <inkml:trace contextRef="#ctx0" brushRef="#br0" timeOffset="424">1800 833 1629 0,'0'0'345'0,"0"0"-168"16,0 0 33-16,0 0 31 15,0 0-70-15,0 0-62 16,0 0-66-16,-96 53-14 16,55-10 19-16,-7 19-26 15,-8 13-7-15,1 7 36 16,6 0-11-16,9-7 14 15,11-14-18-15,8-10-15 16,11-20 23-16,10-10-37 16,0-8-5-16,0-7 42 15,39-6-36-15,12 0 8 16,18 0-4-16,14 0-12 0,10-13 15 16,8-5-15-16,54-17-85 15,-25 6-206-15,-23 7-668 0</inkml:trace>
  <inkml:trace contextRef="#ctx0" brushRef="#br0" timeOffset="1249">272 2420 1883 0,'0'0'286'15,"0"0"-196"-15,0 0 24 16,0 0 46-16,0 0 20 16,0 0-53-16,-30-159-80 15,46 132-19-15,19 1-10 0,6 6-5 16,11 11 19-1,4 9-32-15,-5 0 0 0,-6 42 7 16,-7 14 4-16,-17 18 14 16,-12 10 14-16,-9 2-24 15,0-4 27-15,-20-7-42 16,-14-14 0-16,-8-11 34 16,-2-13-18-16,-12-9 7 15,-2-16-4-15,-4-12-2 16,-1 0 38-16,1-21-16 15,7-26-20-15,10-15 14 16,10-5-33-16,11-12-1 16,18 8-11-16,6 0 9 15,0 9-12-15,21 12 9 16,15 6-7-16,9 20-2 0,11 10 15 16,7 14-13-16,15 0 11 15,9 23 2-15,2 4 2 16,4 0-2-16,-3-7 0 15,-14-7 6-15,-7-8-5 16,-14-5-1-16,-6 0-2 16,-7-5-43-16,15-43-87 15,-5 2-320-15,-11-3-279 0</inkml:trace>
  <inkml:trace contextRef="#ctx0" brushRef="#br0" timeOffset="3539">1386 2426 1787 0,'0'0'254'0,"0"0"-191"15,0 0-33-15,0 0 19 16,0 0 30-16,0 0-9 0,0 0-46 15,179-23 1 1,-102-13-5-16,6-10-19 0,2-14 17 16,-2-5-18-16,-14-4 0 15,-16 4 2-15,-26 3-2 16,-21 3 46-16,-6 8 61 16,-12 9 0-16,-27 4 60 15,-3 14-55-15,-2 11-35 16,2 13 36-16,0 0-42 15,-2 37-28-15,2 32-43 16,0 26 9-16,9 49 5 16,15 41-14-16,15-17-6 15,3-18-3-15,18-32 9 0,18-49-70 16,20-11-67 0,7-14 28-16,6-37 88 0,3-7-52 15,-10-47 0-15,-7-22 71 16,-17-8-19-16,-20-10 21 15,-18 3 31-15,-4 8 0 16,-37 12 17-16,-4 15 0 16,-3 15 7-16,9 16 20 15,9 10-38-15,9 8-14 16,13 0-23-16,8 9 9 16,0 19-20-16,21 4-57 15,24 2-37-15,14-3 81 0,7-3-15 16,3-6-1-1,-7 0-5-15,-8 3 24 0,-9 2 15 16,-13 7 6-16,-11 7 0 16,-15 3 5-16,-2-1 26 15,-4-3 3-15,0-9-28 16,0-11-6-16,0-18-68 16,11-2-254-16,2-31-245 15,-2-7-1187-15</inkml:trace>
  <inkml:trace contextRef="#ctx0" brushRef="#br0" timeOffset="3674">2239 2161 1676 0,'0'0'304'16,"0"0"-231"-16,0 0-73 0,0 0-25 16,0 0-73-16,0 0-111 15,0 0-534-15</inkml:trace>
  <inkml:trace contextRef="#ctx0" brushRef="#br0" timeOffset="4003">2583 2441 1038 0,'0'0'237'0,"0"0"-86"15,0 0-10-15,0 0 6 16,0 0-27-16,0 0-56 15,184-111-1-15,-160 93 47 0,-11 1 2 16,-5 5 49 0,-8 3 32-16,0-1-5 15,0 7-52-15,-24 3-33 0,-12 0 6 16,1 0-51-16,2 16 1 16,1 10-19-16,4 7-23 15,16 7-17-15,4 10 5 16,8 6-4-16,0-1-2 15,11 1 1-15,19-6-63 16,9-10 15-16,12-12-44 16,8-15-79-16,13-13 11 15,35-22-181-15,-14-24-55 0,-16-5-265 16</inkml:trace>
  <inkml:trace contextRef="#ctx0" brushRef="#br0" timeOffset="4191">3249 1947 332 0,'0'0'1453'15,"0"0"-1129"-15,0-167-67 16,0 124 0-16,0 17 67 16,0 24-142-16,0 2-117 15,0 42-25-15,4 33 2 16,3 22-16-16,-4 12 14 16,0 9-27-16,4-4-13 15,-3 2-13-15,3-8-128 16,10-6-200-16,-1-30-320 15,-4-26-612-15</inkml:trace>
  <inkml:trace contextRef="#ctx0" brushRef="#br0" timeOffset="4336">3204 2345 1627 0,'0'0'482'0,"0"0"-424"15,0 0 39-15,0 0 26 16,0 0-83-16,197-81-40 15,-141 71-84-15,-15 4-261 16,-17 3-711-16</inkml:trace>
  <inkml:trace contextRef="#ctx0" brushRef="#br0" timeOffset="4537">2525 2006 2121 0,'0'0'300'16,"0"0"-193"-16,0 0 33 16,0 0 32-16,0 0-102 15,0 0-52-15,221-152 19 16,-173 152-37-16,0 0-106 16,6 23-135-16,-7 1-323 15,-13-2-121-15</inkml:trace>
  <inkml:trace contextRef="#ctx0" brushRef="#br0" timeOffset="4644">3098 1625 1672 0,'0'0'385'15,"0"0"-179"-15,0 0-4 0,165-233-146 16,-85 162-56-16,-2 8-501 0</inkml:trace>
  <inkml:trace contextRef="#ctx0" brushRef="#br0" timeOffset="5753">4454 94 1122 0,'0'0'180'0,"0"0"-76"15,0 0 104-15,0 0-39 0,0 0-3 16,0 0 26-16,0 0-49 15,-125 0-42-15,125 0-29 16,0 0-9-16,0 0 29 16,0 0-29-16,0 0-19 15,17 0-36-15,28 0-7 16,24 15 24-16,21 13-18 16,20 6 15-16,21 9 56 15,15 10 4-15,28 13-4 16,38 9-17-16,-16-4-19 15,-19-13 18-15,-22-5-27 16,-27-6-24-16,19 3 23 16,43 12-14-16,28 0-3 15,-21-12-9-15,-26-10-5 0,-25-12 20 16,-39-12-21-16,-1 5 0 16,-6-2 6-16,-24-4-6 15,-23-1 0-15,-20-5 0 16,-15-5 1-16,-7 3 25 15,-8-7-19-15,-3 0 8 16,0 0 45-16,0 0-25 16,0 0 5-16,0 0-8 15,0 0-26-15,0-11 25 16,-14-12-31-16,-10-1 0 16,-7-5 14-16,-1-4-8 15,-6-2-6-15,1-5 8 16,2 3 1-16,1 6 39 0,5 3-35 15,5 10-1-15,12 8 35 16,4 3-20-16,4 7-26 16,4 0-1-16,0 7-6 15,36 24-8-15,12 18 14 16,11 8 0-16,13 5 2 16,3 6-2-16,8-3-5 15,7 3 4-15,0 1 2 16,-1-7 19-16,-9-13-20 15,-25-5 6-15,-27-10-2 16,-28-3-4-16,-17 4-1 16,-52-1-24-16,-17-4-55 15,-12-7-10-15,23-12-145 0,24-11-792 16</inkml:trace>
  <inkml:trace contextRef="#ctx0" brushRef="#br0" timeOffset="6671">8307 2122 1401 0,'0'0'939'16,"0"0"-758"0,0 0-105-16,0 0 43 0,0 0 53 15,0 0-93-15,0 0-33 16,162-60-20-16,-103 67-15 16,2 26 22-16,-5 15-33 15,-11 7 1-15,-15 8 15 16,-19-1-15-16,-11-1 15 15,-6-2-8-15,-36-9-1 16,-14-6 4-16,-6-16-11 16,-7-13 0-16,-3-15 12 15,3 0 0-15,4-28-3 16,9-25 3-16,16-15-11 0,8-10 33 16,19-3-34-1,8 7 0-15,5 6 18 0,5 9-17 16,28 14 10-16,9 9-11 15,9 11 1-15,8 7 4 16,4 11-5-16,9 7-6 16,11 0-2-16,7 23 16 15,6 4-3-15,8 8-5 16,-2-5 0-16,2-4-2 16,0-12 2-16,34-14-159 15,-31 0-448-15,-17-18-1019 0</inkml:trace>
  <inkml:trace contextRef="#ctx0" brushRef="#br0" timeOffset="7149">10138 1574 2465 0,'0'0'341'0,"0"0"-278"16,0 0-33-16,38 197 121 16,-23-107-52-16,-6 5-35 15,3 5-37-15,-6-1-27 16,1-9 9-16,-4-14-9 16,2-24-44-16,-5-25 44 15,0-14-20-15,0-13 7 0,0 0 4 16,0-37-39-16,12-17 34 15,20-16-34-15,16-12-11 16,15-7 12-16,9-4-36 16,6 9 27-16,-1 8 40 15,-11 21 16-15,-18 19 39 16,-24 17 29-16,-13 10 37 16,-11 9 63-16,-11 0-69 15,-28 15-57-15,-15 22-14 16,-5 12-12-16,1 8 37 15,5 8-40-15,20-3-13 16,12-3 22-16,21-3-22 16,0-6-2-16,17-7-17 15,23-6-22-15,10-6-8 0,8-6-128 16,31-17-107-16,-9-8-451 16,-8 0-1256-16</inkml:trace>
  <inkml:trace contextRef="#ctx0" brushRef="#br0" timeOffset="7434">11156 2042 2141 0,'0'0'390'0,"0"0"-221"16,0 0 73-16,0 0-37 0,0 0-107 15,-127 179-70-15,127-121 8 16,0 4-36-16,24-5-26 15,24-11 25-15,15-15-26 16,6-18-7-16,-4-13-14 16,-10-11 25-16,-14-31 23 15,-23-17 1-15,-18-10 43 16,0-2 25-16,-38-4-17 16,-22 11 5-16,0 14-23 15,-3 16-34-15,12 27-63 16,12 7-314-16,22 0-939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6:40.56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248 306 1840 0,'0'0'355'15,"0"0"-251"-15,0 0-5 0,0 0 36 16,0 0-57-16,0 0-26 16,44 75 80-16,5-19-46 15,2 5-9-15,8 3-42 16,-8-6 23-16,-1-9-57 15,-13-6 8-15,-5-5 6 16,-12-12-15-16,-4-6-14 16,-4-6-104-16,0-14-211 15,3 0-233-15,-9 0-520 0</inkml:trace>
  <inkml:trace contextRef="#ctx0" brushRef="#br0" timeOffset="215">723 328 1235 0,'0'0'615'0,"0"0"-435"15,0 0-35-15,0 0 106 16,0 0-22-16,0 0-90 16,0 0-60-16,-117 202-31 15,69-143-23-15,-11 0 21 16,1-4-46-16,2 1-28 15,12-12-74-15,13-10-135 16,10-11-244-16,10-16-177 0</inkml:trace>
  <inkml:trace contextRef="#ctx0" brushRef="#br0" timeOffset="566">0 150 791 0,'0'0'925'0,"0"0"-716"15,0 0-17-15,0 0 64 0,0 0-54 16,0 0-104 0,0 0-13-16,6-3-16 0,45 3 23 15,18 0 6-15,17 0-42 16,15 0 6-16,10-2-25 16,2-2-22-16,-5 4 17 15,-9-3-32-15,-16 3-11 16,3 0-76-16,-20 0-240 15,-21 0-406-15</inkml:trace>
  <inkml:trace contextRef="#ctx0" brushRef="#br0" timeOffset="923">1213 660 2018 0,'0'0'349'0,"0"0"-252"15,0 0 68 1,0 0 33-16,0 0-111 0,0 0-48 16,0 0 19-16,115 0-28 15,-54-3-17-15,4 3-13 16,1 0 6-16,0 0-12 16,-1 0-17-16,22 0-194 15,-19 0-302-15,-12 0-274 0</inkml:trace>
  <inkml:trace contextRef="#ctx0" brushRef="#br0" timeOffset="1117">1531 251 2049 0,'0'0'461'15,"0"0"-371"-15,0 0-5 16,0 0 71-16,0 0-18 15,0 198-43-15,10-114-80 16,-2 0-15-16,-5 0-10 16,0 14-177-16,-3-24-401 15,0-14-247-15</inkml:trace>
  <inkml:trace contextRef="#ctx0" brushRef="#br0" timeOffset="1316">1168 992 2155 0,'0'0'494'0,"0"0"-396"15,0 0 48-15,0 0 29 16,0 0-109-16,0 0 15 16,0 0-19-16,253 0-46 15,-143 0-16-15,58-19-58 16,-22-3-517-16,-21 4-1886 0</inkml:trace>
  <inkml:trace contextRef="#ctx0" brushRef="#br0" timeOffset="2197">2562 86 1899 0,'0'0'325'0,"0"0"-262"16,0 0-63-16,0 0 71 15,0 0 5-15,0 0-38 16,173-56-23-16,-101 43-7 16,4 7 0-16,3 3-8 15,-6 3 0-15,-7 0 4 0,-15 0-4 16,-20 13-6-16,-17 16 3 16,-14 9 6-16,-6 19 40 15,-44 12 2-15,-11 8-20 16,-16 13 15-16,-1 6-31 15,-5 0-8-15,11-9 5 16,13-17-4-16,14-10 7 16,18-16-9-16,9-14 0 15,12-12 9-15,6-4-9 16,0-8-1-16,0-2 1 16,0-1 1-16,30-3 19 15,12 0-20-15,17 0-10 16,16-7 8-16,50-35-130 0,-20-2-172 15,-10 4-622-15</inkml:trace>
  <inkml:trace contextRef="#ctx0" brushRef="#br0" timeOffset="2400">2642 575 2318 0,'0'0'332'16,"0"0"-269"-16,0 0-18 15,0 0-14-15,0 0-6 0,185-11-23 16,-33 11-2-16,-17 2-200 16,-10 16-400-16</inkml:trace>
  <inkml:trace contextRef="#ctx0" brushRef="#br0" timeOffset="2798">3863 812 1098 0,'0'0'1278'0,"0"0"-1108"16,0 0-123-16,0 0 38 15,-87 205 85-15,43-139-83 16,-1-5-51-16,-6-5 22 16,3-9-22-16,3-13-5 15,3-16-7-15,7-8-15 16,5-10 21-16,1-3-30 16,5-31-1-16,11-9-7 15,5-10-25-15,8 0 12 16,0 6 2-16,0 6 10 15,21 14-3-15,3 11 6 16,5 14-10-16,4 2 10 16,9 11 6-16,3 27-1 15,7 6 1-15,-4 5 7 16,4 1 24-16,-4-7-31 0,4-2 0 16,-4-14-12-16,24-21-11 15,-9-6-287-15,-12 0-536 0</inkml:trace>
  <inkml:trace contextRef="#ctx0" brushRef="#br0" timeOffset="3025">3367 1470 1091 0,'0'0'1513'0,"0"0"-1291"16,0 0-186-16,0 0 24 16,0 0 52-16,0 0-61 15,0 0-12-15,251 42-39 16,-117-36-93-16,-20-1-237 16,-13-3-586-16</inkml:trace>
  <inkml:trace contextRef="#ctx0" brushRef="#br0" timeOffset="3336">3738 1834 2049 0,'0'0'371'16,"0"0"-204"-16,0 0 61 15,0 0-40-15,0 0-122 16,0 0-20-16,0 0-46 0,155-38 1 15,-96 38 5-15,-14 0-5 16,-13 6 6-16,-22 32 17 16,-10 12 42-16,-21 15 25 15,-33 6-46-15,-9 4-27 16,-2-6 28-16,9-14-7 16,11-9 5-16,18-13-10 15,17-11-19-15,10-2-3 16,6-7-12-16,42-7-39 0,21-6 6 15,90-13-78 1,-17-22-196-16,-7-11-557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1:10.65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163 156 1073 0,'0'0'774'0,"0"0"-608"16,0 0-30-16,0 0 65 16,0 0-29-16,0 0-59 15,0 0-46-15,-3 214-22 16,9-152-16-16,4-3-29 15,-2-7-12-15,1-6-123 16,-1-2-182-16,-1-15-263 16,-7-11-1079-16</inkml:trace>
  <inkml:trace contextRef="#ctx0" brushRef="#br0" timeOffset="321">0 478 1423 0,'0'0'246'15,"0"0"-160"-15,0 0 18 16,0 0 25-16,0 0-58 16,0 0-38-16,0 0-16 15,172 25-16-15,-136-21-1 16,-3 1 1-16,-4 1 0 15,-5 1 11-15,-3 2-11 16,-8 4 9-16,-2 2 35 0,-8 0-23 16,0 3 0-1,-3 5-9-15,0-1 3 0,0-7 5 16,3 1-21-16,5-7-36 16,2-3-93-16,11-6-77 15,-4 0-345-15,-4 0-788 0</inkml:trace>
  <inkml:trace contextRef="#ctx0" brushRef="#br0" timeOffset="479">452 351 1475 0,'0'0'496'0,"0"0"-400"0,0 0-50 16,0 0 30-16,0 0-76 15,0 0-237-15,0 0-737 0</inkml:trace>
  <inkml:trace contextRef="#ctx0" brushRef="#br0" timeOffset="890">452 351 1390 0,'189'196'266'0,"-189"-178"-94"15,0 6 20-15,0 5 20 16,0-1-79-16,0-3-90 16,0-3-27-16,-3-3-16 15,-3 0-13-15,-1-9-20 16,-1-1-35-16,2-4-9 15,3-5 49-15,3 0-26 16,0-14 14-16,0-13 31 16,0-3 5-16,14-4 4 15,2-4 22-15,8 3-3 16,-3 8 35-16,3 9-2 16,0 7 12-16,2 11 14 15,-2 0-1-15,6 11 27 0,5 16-8 16,2 8-53-16,1-2 20 15,1 2-34-15,-6-4-3 16,-4-2-26-16,-8-11-12 16,-2-8-116-16,-1-2-148 15,-7-8-310-15</inkml:trace>
  <inkml:trace contextRef="#ctx0" brushRef="#br0" timeOffset="1306">1746 339 1088 0,'0'0'660'0,"0"0"-504"16,0 0 29-16,0 0 104 0,0 0-91 15,0 0-118 1,0 0-13-16,-177 49-31 0,165-7-14 15,4 3-22-15,1 5 1 16,7 1 9-16,0-12-10 16,0-1-30-16,18-11 3 15,6-8-25-15,6-10-3 16,9-9-34-16,26-6-79 16,-9-19-126-16,-8-6-245 0</inkml:trace>
  <inkml:trace contextRef="#ctx0" brushRef="#br0" timeOffset="2182">2181 441 523 0,'0'0'1071'0,"0"0"-872"16,0 0 53-16,0 0 45 15,0 0-63-15,0 0-61 16,0 0-59-16,-191-25-14 16,164 41-52-16,3 12-21 15,3 10 4-15,4 1-24 0,10 1-7 16,7-2-2-16,0-9-47 15,0-9-18 1,18-4-65-16,6-12-20 0,6-4-40 16,-2 0-18-16,4-20 61 15,-5-7 65-15,-6 2 40 16,-4-1 43-16,-10 8 2 16,-4 12 75-16,-3 3 94 15,0 3-42-15,0 0-30 16,3 12-44-16,2 11-7 15,1-2-13-15,4 1-34 16,4-4-13-16,4-9-65 16,-1-2-45-16,7-7-59 0,-3 0 1 15,3-12 63 1,-3-10 84-16,-5-3 13 0,-5-1 20 16,-1 8 1-16,-2 6 25 15,-8 6 42-15,0 6 22 16,3 0-6-16,0 3 60 15,4 15-91-15,10 5-33 16,7-2-19-16,15-3-30 16,9-7-15-16,8-11 35 15,-2 0-34-15,-3 0-89 16,-9-17 79-16,-10-5-38 16,-11 2 49-16,-12 0 43 15,-9 5 19-15,0 2 129 16,0 4 81-16,0 6-29 15,-6 3-74-15,-2 0 1 0,2 0-48 16,-1 22-43-16,-1 13-11 16,8 10-19-16,0 8 2 15,0 8 9-15,35 8 15 16,4 4 55-16,6-5-53 16,-4-7-28-16,-10-1 5 15,-7-11-11-15,-10-12 0 16,-11-9 8-16,-3-12-2 15,0-10 15-15,-17-6-9 16,-14 0-12-16,-10-12 26 16,-1-19-16-16,4-7 11 15,10-6 5-15,8 5-26 16,13-2-6-16,7 1-43 0,10-20-107 16,28 14-138-16,1 6-438 15</inkml:trace>
  <inkml:trace contextRef="#ctx0" brushRef="#br0" timeOffset="2628">1930 90 1540 0,'0'0'259'16,"0"0"-139"-16,0 0 69 0,0 0-7 15,0 0-77-15,0 0-46 16,0 0-26-16,126-89-24 15,-108 89-9-15,-1 0-108 16,7 34-117-16,-3 1-39 16,-3 1-603-16</inkml:trace>
  <inkml:trace contextRef="#ctx0" brushRef="#br0" timeOffset="3009">2130 1053 2256 0,'0'0'582'16,"0"0"-510"-16,0 0 22 16,0 0-94-16,0 0-620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6:47.3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197 393 1903 0,'0'0'345'0,"0"0"-213"16,0 0 18-16,0 0-1 16,0 0-3-16,0 0-21 15,0-128-69-15,3 92-25 16,15 2 6-16,3-1-25 16,3 8 42-16,6 4-54 15,5 8 20-15,2 6-14 16,8 9 7-16,5 0-13 15,-2 2 0-15,-4 27 8 16,-7 11-5-16,-11 7-3 16,-20 9-6-16,-6 4-9 15,-3-3 16-15,-35 3-2 16,-10-9-5-16,-8-10 6 0,-2-6 23 16,-8-16-23-16,4-10 0 15,3-9 22-15,4-3-20 16,7-31 11-16,7-19-13 15,5-12 9-15,12-13-13 16,10 0 4-16,14 4 0 16,0 12-5-16,0 12 6 15,26 13-1-15,7 12 3 16,12 9 3-16,14 4 17 16,10 9-23-16,10 3 0 15,15 0 15-15,5 0-5 16,12 0-10-16,2 6 0 15,-2 8 0-15,-1-5 8 16,-3 0-8-16,-6-5 0 0,-8-4-20 16,-15 0-64-16,-12 0-148 15,-24 0-227-15,-22-2-319 16,-20 0-873-16</inkml:trace>
  <inkml:trace contextRef="#ctx0" brushRef="#br0" timeOffset="326">0 848 2203 0,'0'0'320'15,"0"0"-264"-15,0 0-26 16,0 0 121-16,0 0 5 16,0 0-14-16,194 0-44 15,-95 0-47-15,26 0 19 16,37-9-58-16,47 2-12 16,-12-4 63-16,-21 6-45 15,-30 1-6-15,-47 4-12 16,-1 0-15-16,-6 0-40 15,-32 20-152-15,-24 7-361 16,-28 1-375-16</inkml:trace>
  <inkml:trace contextRef="#ctx0" brushRef="#br0" timeOffset="782">349 1362 1420 0,'0'0'913'0,"0"0"-787"16,0 0-76-16,0 0 110 16,0 0-26-16,0 0-9 0,0 0-30 15,90 192-51 1,-45-83 27-16,-1 12-71 0,-2 4 0 15,-2 2 9-15,-2-17-1 16,-10-13-9-16,-8-28 1 16,-5-28-10-16,-12-27-2 15,-3-14 18-15,0 0-6 16,0-40 15-16,0-28-15 16,-10-22-7-16,6-50 6 15,4-37 2-15,0 9 20 16,0 20-20-16,14 32 7 15,10 45 44-15,3 12-26 16,8 7-8-16,10 24 1 16,6 19-8-16,18 9 39 0,8 0-32 15,13 3-16 1,-1 15-4-16,1 4-5 0,-4-4-87 16,4 7-189-16,-24-6-444 15,-18-1-1249-15</inkml:trace>
  <inkml:trace contextRef="#ctx0" brushRef="#br0" timeOffset="1242">1173 1666 2163 0,'0'0'344'0,"0"0"-231"0,0 0-91 15,0 0 83-15,0 0 29 16,0 0-28-16,0 0-22 16,108 98-30-16,-81-47-8 15,-14 15 22-15,-5 11-53 16,-8 1-3-16,0-4-8 16,0-15 2-16,-4-16 9 15,0-14-15-15,0-20 0 16,4-9 21-16,0 0-6 15,0-16 42-15,0-27-35 16,0-13-22-16,8-15 30 16,20-4-30-16,13 4 1 0,4 5 16 15,3 16-16 1,6 13-1-16,-4 19 24 0,-2 18-23 16,-6 0 41-16,-9 44-41 15,-9 17 22-15,-9 10 29 16,-15 11-32-16,0-9 4 15,0-7-12-15,0-16-11 16,0-20-2-16,0-24-1 16,6-6-97-16,87-68-42 15,-4-12-523-15,9-13-1823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6:49.6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1632 7 1437 0,'0'0'349'0,"0"0"-172"0,0 0-1 16,0 0 95-16,0 0-30 16,0 0-98-16,-35-22-55 15,1 40-46-15,-22 16-23 16,-16 19 31-16,-14 16-50 16,-17 11 17-16,-15 17 2 15,-2 5-18-15,-5 3 17 16,5 4-17-16,10-10 0 15,9-11 19-15,19-15-14 16,9-9 1-16,15-18 17 16,13-13-22-16,10-7 22 15,11-11-17-15,10-2-6 16,4-7 30-16,7-6-31 0,3 0 0 16,0 0 3-1,0 0-3-15,0 0-19 0,0 0-28 16,0 0-30-16,0 0-73 15,13-15-168-15,7-4-282 16,-2-7-878-16</inkml:trace>
  <inkml:trace contextRef="#ctx0" brushRef="#br0" timeOffset="323">286 795 1835 0,'0'0'397'0,"0"0"-240"16,0 0-24-16,0 0 62 15,0 0-20-15,0 0-96 16,0 0-13-16,-131 201 9 16,101-124-29-16,-1 1 7 15,2-3-22-15,5-6-2 16,7-12 17-16,7-15-37 15,1-7 4-15,4-17 11 16,5-12-7-16,0-6 5 16,5 0 5-16,31-6 6 15,27-21 9-15,23-11-42 16,13-1-16-16,17 0-44 16,42 0-186-16,-30 10-599 15,-22 10-1349-15</inkml:trace>
  <inkml:trace contextRef="#ctx0" brushRef="#br0" timeOffset="1315">2239 146 1846 0,'0'0'467'0,"0"0"-324"16,0 0 14-16,0 0 1 16,0 0-57-16,0 0 16 15,0 0-58-15,208 56-9 16,-101-19-7-16,13 7 1 15,14 6-11-15,12 5-8 16,6 7-17-16,-2 3 44 16,6 10-35-16,-4 0-16 0,0-1 27 15,-7-2-22-15,-1-4 19 16,-9-10-13-16,-14-8-12 16,-10-12 30-16,-18-9-30 15,-21-10 0-15,-16-2 3 16,-23-11-3-16,-12 0 0 15,-10-6 0-15,-11 0 2 16,0 0 32-16,0 0-17 16,0 0-2-16,0-9 19 15,-11-6-19-15,-2-8 2 16,-1 5-12-16,0-3-4 16,-4-5 25-16,-1-4-20 15,-7-4-6-15,-1-4 35 0,-7-2-11 16,-1 0-3-16,2 3 19 15,-6 2-19-15,4 4 41 16,8 3-62-16,6 9 15 16,6 10 18-16,9 3-21 15,6 6-8-15,0 0-4 16,0 0-3-16,24 28-13 16,21 13 1-16,17 13 15 15,10 10 12-15,5 5-11 16,-5-5-1-16,-6-2 0 15,-7-3 11-15,-8-3-17 16,-9-4 6-16,-18-8 0 16,-21-10-8-16,-3-6 5 0,-59-6-7 15,-26-7-2-15,-19 2-38 16,-34-6-38-16,28-4-220 16,23-7-802-16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6:51.95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0 426 1635 0,'0'0'315'15,"0"0"-226"-15,0 0 24 16,0 0 33-16,0 0-23 15,0 0-1-15,0 0-36 16,179-160-1-16,-143 160 2 16,-9 0-30-16,-6 14 7 15,-9 27-55-15,-4 8-9 0,-8 13 30 16,0 2-28-16,0 0-2 16,-8-5 0-16,-8-10 1 15,5-11 8-15,2-18-9 16,5-13 0-16,4-7 14 15,0-7-4-15,0-31 1 16,16-19 4-16,16-11-6 16,5-8 37-16,8 3-45 15,0 7 0-15,1 10 47 16,-1 12-24-16,-5 16-4 16,-2 22 2-16,4 6-5 15,0 10 35-15,-1 37-44 16,1 14-7-16,-9 15 47 0,-9 3-40 15,-9 7-7 1,-12-4 3-16,-3-11 5 0,0-14-17 16,0-14 8-16,0-18-74 15,3-13-73-15,29-12-154 16,-5-7-322-16,1-20-508 0</inkml:trace>
  <inkml:trace contextRef="#ctx0" brushRef="#br0" timeOffset="608">1170 0 1994 0,'0'0'373'0,"0"0"-167"16,0 0 40-16,0 0-10 16,0 0-140-16,0 0-78 15,0 0 23-15,75 57-41 16,-6-7 11-16,11 5-10 15,3-3 5-15,-4 0-1 16,1-4-5-16,-12-5 0 16,-8-6-11-16,-20-3 11 15,-20-2 0-15,-20 4 5 16,-12 12-4-16,-48 7 25 0,-20 10-26 16,-12 7 0-1,-11-3 15-15,6-5-9 0,10-11 1 16,18-9 17-16,25-17-18 15,20-11 19-15,14-10-25 16,10-6-46-16,0 0-3 16,30-2-106-16,46-45-181 15,-11 3-386-15,1-2-1195 0</inkml:trace>
  <inkml:trace contextRef="#ctx0" brushRef="#br0" timeOffset="2221">2269 202 1722 0,'0'0'303'0,"0"0"-165"15,0 0 56-15,0 0-31 16,0 0-81-16,0 0-10 15,176-127-31-15,-131 127 38 16,-3 0-5-16,-13 15-36 16,-20 23 25-16,-9 14-42 15,0 4 17-15,-30 6 0 16,-15-3-26-16,-8-7 51 16,2-7-15-16,6-12-27 15,10-11 29-15,11-9-25 16,14-7-5-16,10-6 8 0,0 0-28 15,7 3 0-15,28 1-27 16,13 7 27-16,10 6-21 16,7 7 8-16,1 10-10 15,-4 7 1-15,-11 5-7 16,-4 7 23-16,-20 0-3 16,-9-4 9-16,-18 1 18 15,0-6 15-15,-36-4-6 16,-15-9 6-16,-11-5-6 15,-10-12 25-15,1-12-52 16,11-2-4-16,15-2-4 16,40-51-116-16,5 1-358 15,18-5-306-15</inkml:trace>
  <inkml:trace contextRef="#ctx0" brushRef="#br0" timeOffset="2494">2926 314 2179 0,'0'0'277'16,"0"0"-155"-16,-69 180 103 15,54-90-10-15,15 6-73 16,3 0-121-16,54-5-21 16,18-14 0-16,19-24-81 15,12-31-3-15,1-22 36 16,-9-26 45-16,-26-36 3 15,-28-18 41-15,-34-17 69 16,-10-4 52-16,-51-6-65 0,-36 2-31 16,-12 12-39-16,-8 20-27 15,-11 40 0-15,33 24-200 16,26 9-651-16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6:55.2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0 312 1739 0,'0'0'252'0,"0"0"-177"16,0 0-50-1,0 0 81-15,0 0-4 0,0 0-21 16,0 0-7-16,208-91-2 15,-166 137-10-15,-6 15-25 16,-7 13-26-16,-8 7 25 16,-15-4-35-16,-6-1 10 15,0-18 19-15,0-8-29 16,0-20 17-16,-6-12 24 16,-2-15 0-16,5-3 50 15,0-7-14-15,3-37-48 16,0-18 27-16,0-16-51 0,27-6 0 15,11-3-6 1,7 10 1-16,0 17 3 16,3 17-4-16,0 24 0 0,-7 19-4 15,1 7 5-15,-3 41-1 16,-6 25 15-16,-4 7-14 16,-8 10 22-16,-12 0-23 15,-2-6-12-15,-4-11 12 16,-3-16-46-16,0-12-3 15,14-10-89-15,1-15-150 16,6-13-372-16</inkml:trace>
  <inkml:trace contextRef="#ctx0" brushRef="#br0" timeOffset="454">2023 0 1667 0,'0'0'367'15,"0"0"-189"-15,0 0 10 16,0 0-31-16,0 0 0 0,-197 107-51 16,104-51-39-16,-11 6 3 15,0 0-56-15,11-3 19 16,21-6 11-16,24-13 0 15,24-12 22-15,19-3-23 16,5-3-37-16,21 2 26 16,32 5-31-16,13 5 9 15,12-2-10-15,5-2 8 16,1 1-19-16,-6-1 10 16,-4 2-124-16,-2 13-130 0,-21-3-211 15,-24-4-341-15</inkml:trace>
  <inkml:trace contextRef="#ctx0" brushRef="#br0" timeOffset="652">1277 1072 2008 0,'0'0'580'0,"0"0"-519"16,0 0 3-16,0 0 144 15,0 0-93-15,190 58-57 16,-111-40-58-16,11 3-10 16,49 4-229-16,-19-5-514 0,-13-9-1217 15</inkml:trace>
  <inkml:trace contextRef="#ctx0" brushRef="#br0" timeOffset="1107">2788 92 2338 0,'0'0'299'16,"0"0"-259"-16,0 0-1 15,193-4 65-15,-121 37-11 0,-9 5-18 16,-7 15-48-16,-23 3-18 15,-21 7 18-15,-12-4-26 16,-21-1 4-16,-27-5-4 16,-11-9 8-16,-1-11-15 15,12-13 7-15,7-8-1 16,14-9 20-16,15-3-19 16,12 0-2-16,0 0-10 15,36 0-30-15,15-6 40 16,11 6-25-16,4 0-7 15,3 15 18-15,-4 23-21 16,-2 12 36-16,-9 8 47 16,-12 4-10-16,-18 0 29 15,-24 0-9-15,0-5-9 16,-37-7 19-16,-26-7-34 0,-9-8-6 16,-8-15-5-16,0-10-21 15,8-10-2-15,10 0-74 16,35-44-175-16,14 0-438 15,13-2-832-15</inkml:trace>
  <inkml:trace contextRef="#ctx0" brushRef="#br0" timeOffset="1419">3782 207 2440 0,'0'0'373'15,"0"0"-276"1,0 0 63-16,0 0-8 0,-84 210-52 16,78-124-58-16,6 12-12 15,27 2 0-15,36-1-30 16,23-7 0-16,21-17-1 16,16-26-2-16,5-32-3 15,-6-17 0-15,-15-35 6 16,-25-37 21-16,-23-20-11 15,-35-23 41-15,-24-16 29 16,-24-9-17-16,-53 7 12 16,-28 12-75-16,-20 28-6 15,-58 44-68-15,31 27-260 0,24 18-1691 16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7:07.7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3484 2293 2395 0,'0'0'318'16,"0"0"-227"-16,0 0 5 15,0 0-29-15,0 0 27 0,0 0-74 16,0 0-14-1,182 43 10-15,-140-21-16 0,-15 5 11 16,-3 4 8-16,-7 0 16 16,-2-3 8-16,-6-3-43 15,3-9 6-15,8-14-13 16,11-2-1-16,17-11-113 16,45-67-184-16,-7 7-406 15,-9-6-1156-15</inkml:trace>
  <inkml:trace contextRef="#ctx0" brushRef="#br0" timeOffset="-4285">196 534 1620 0,'0'0'273'0,"0"0"-120"15,0 0 10-15,0 0 44 16,0 0-45-16,0 0 5 16,-41-15-74-16,41 15-45 15,0 0 23-15,0 0-48 16,0 4-2-16,24 24 15 16,17 15 29-16,11 9 21 15,2 9-61-15,2 3-24 16,-1-4 27-16,-6-8-28 15,-4-6 0-15,-8-8 0 16,-5-8-30-16,-5-5-34 16,-3-5-114-16,-6-11-134 0,-6-9-181 15,0 0-52-15,-9 0-1027 0</inkml:trace>
  <inkml:trace contextRef="#ctx0" brushRef="#br0" timeOffset="-4062">630 561 1446 0,'0'0'286'0,"0"0"-121"15,0 0 8-15,0 0 41 16,0 0-59-16,0 0-49 16,0 0-22-16,-99 135-58 15,67-76-20-15,-5-3 32 0,2-7-37 16,0-1-1-16,4-8 0 15,7-3-70-15,0 7-88 16,10-10-184-16,-4-10-281 0</inkml:trace>
  <inkml:trace contextRef="#ctx0" brushRef="#br0" timeOffset="-3730">0 311 1317 0,'0'0'502'15,"0"0"-381"-15,0 0-5 16,0 0 25-16,0 0 46 16,0 0-54-16,0 0-14 15,68-87-8-15,-5 72-29 16,6 1 15-16,9 5-57 0,5 6-25 16,4 3 27-1,2 0-42-15,46 0-83 0,-18 0-297 16,-17 0-604-16</inkml:trace>
  <inkml:trace contextRef="#ctx0" brushRef="#br0" timeOffset="-3445">1165 822 2196 0,'0'0'299'0,"0"0"-248"16,0 0-32-16,0 0 128 16,0 0-38-16,208 36-56 15,-130-36-41-15,9 0-4 16,2 0-16-16,7 0-81 15,-1-3-113-15,1-1-163 16,-21 2-247-16,-29 2-944 0</inkml:trace>
  <inkml:trace contextRef="#ctx0" brushRef="#br0" timeOffset="-3247">1558 539 1568 0,'0'0'477'0,"0"0"-351"16,0 0 50-16,0 0 16 16,0 0-87-16,0 0 52 15,-20 201-97-15,23-100-59 16,-3 8-1-16,0-5-5 16,0 10-168-16,0-26-201 15,0-24-270-15</inkml:trace>
  <inkml:trace contextRef="#ctx0" brushRef="#br0" timeOffset="-3025">1194 1265 1852 0,'0'0'645'0,"0"0"-573"16,0 0-70-16,0 0 199 15,0 0-16-15,0 0-53 16,248 0-54-16,-138 0-56 16,10-4 20-16,11-8-42 15,48 0-76-15,-30-1-298 16,-32 7-924-16</inkml:trace>
  <inkml:trace contextRef="#ctx0" brushRef="#br0" timeOffset="-944">2767 883 2194 0,'0'0'352'16,"0"0"-233"-16,0 0-27 15,0 0 89-15,0 0-85 16,0 0-62-16,254 0-34 15,-140 0-46-15,41 0-183 16,-24 0-479-16,-27 0-1266 0</inkml:trace>
  <inkml:trace contextRef="#ctx0" brushRef="#br0" timeOffset="-555">3967 1097 222 0,'0'0'2174'15,"0"0"-1914"-15,0 0-199 16,0 0 126-16,-152 189-49 16,107-132-77-16,-3-5 3 15,-2-2-52-15,2-11-10 16,7-4 5-16,7-17-7 15,2-7 24-15,8-11-24 16,3 0-19-16,9-20 17 0,8-15-38 16,4-7-17-1,0-7 15-15,13 2 9 0,16 6 32 16,5 13-14-16,1 12 15 16,-2 16 1-16,6 0 19 15,-6 22 35-15,6 20 8 16,-1 3-47-16,7 1 19 15,-3 1-35-15,6-10-45 16,3-5-58-16,15-11-268 16,-10-8-273-16,-15-10-1281 0</inkml:trace>
  <inkml:trace contextRef="#ctx0" brushRef="#br0" timeOffset="-284">3597 1867 1513 0,'0'0'843'15,"0"0"-762"-15,0 0 8 16,0 0 50-16,0 0-8 16,191 12-77-16,-119-12-54 15,32 3-14-15,-19 1-266 0,-15-2-389 16</inkml:trace>
  <inkml:trace contextRef="#ctx0" brushRef="#br0" timeOffset="658">2955 444 1587 0,'0'0'298'0,"0"0"-146"16,0 0 56-16,0 0 36 15,0 0-62-15,0 0-65 16,0 0-22-16,60-37 9 16,-3 37-57-16,14 0-10 15,4 0 11-15,15 9-48 16,38 1-99-16,-21-7-464 0,-11 0-1728 15</inkml:trace>
  <inkml:trace contextRef="#ctx0" brushRef="#br0" timeOffset="2259">3383 2118 669 0,'0'0'965'0,"0"0"-768"15,0 0-21-15,0 0 52 0,0 0-21 16,0 0-90-16,0 0-39 16,-16-117 8-16,32 101-32 15,8 0 0-15,1 4 25 16,6 3-33-16,-1 2-4 15,5 3-7-15,-4 4-25 16,1 0 38-16,-8 4-29 16,-3 21 4-16,-9 5 19 15,-4 5-30-15,-4 6 0 16,-4 5-11-16,0 4 8 16,-7 2-4-16,-22 4-5 15,-4 0 0-15,-9-5 0 16,1-5 0-16,-7-6-10 0,3-5 9 15,3-11 2-15,7-8 6 16,5-10-7-16,9-6 0 16,3 0 2-1,9 0 4-15,5 0-5 0,4-19-1 16,0-1 1-16,10-3-10 16,17-2 9-16,2 0 0 15,5 3 0-15,4 4 0 16,4 5-6-16,2 7 6 15,4 6 0-15,4 0 24 16,-4 19-16-16,4 12-7 16,0 6 32-16,-1 4-22 15,-2-4 1-15,3-6 25 0,-7-15-36 16,3-10 29-16,-4-6-30 16,4-11-23-16,26-50-48 15,-13 2-274-15,-8 0-771 0</inkml:trace>
  <inkml:trace contextRef="#ctx0" brushRef="#br0" timeOffset="4131">5409 484 1614 0,'0'0'232'16,"0"0"-128"-16,0 0 35 16,0 0 78-16,-24-201-60 15,3 145-16-15,-3 2-38 16,-8 3 13-16,-2 7-44 16,-7 6-36-16,-7 14 18 15,-8 11-30-15,-2 13-2 16,-7 0-11-16,-6 37-10 15,10 18 11-15,17 6-12 16,15 10 0-16,22 1-4 16,7-1 4-16,28-6 0 0,24-7-1 15,14-3 1-15,6-9-1 16,3-6 1-16,2-5-12 16,-5-6 5-16,-6-3-2 15,-1-8-8-15,-14 4 11 16,-6-3 6-16,-13 3-6 15,-19 4 6-15,-13 7-16 16,0 2 14-16,-45 7 2 16,-12 4-7-16,-12-4 6 15,-8-2 1-15,2-12 5 16,-2-10-5-16,15-9-8 16,7-9 7-16,14 0-67 15,13-15-242-15,14-7-316 0</inkml:trace>
  <inkml:trace contextRef="#ctx0" brushRef="#br0" timeOffset="4432">4684 1311 1980 0,'0'0'308'0,"0"0"-228"16,0 0 30-16,0 0 92 15,0 0-2-15,0 0-71 16,0 0-29-16,266 0-15 0,-159-3-20 16,6-4-22-16,9-2-16 15,-2 3-24-15,-3 3 19 16,-10 3-22-16,-3 0-62 15,-14 0-48-15,-4 0-234 16,-20 12-371-16,-33 1-930 0</inkml:trace>
  <inkml:trace contextRef="#ctx0" brushRef="#br0" timeOffset="4963">5098 1785 1980 0,'0'0'354'0,"0"0"-286"15,0 0 81-15,0 0 105 0,0 181-119 16,7-98-56-16,4 10-13 16,-5 4-35-16,4-4 7 15,4-9-38-15,1-16 1 16,-2-21 5-16,-2-14-6 15,-2-22 0-15,3-11-1 16,-6-2 1-16,0-40-1 16,6-20 1-16,-3-15-21 15,-2-21 12-15,1-10-11 16,-2-9 8-16,5-4 3 16,2 3 9-16,8 15-4 15,3 26 10-15,3 24-6 16,8 22 30-16,7 24-18 15,6 7 7-15,14 0 8 16,10 19-25-16,8 6 27 0,2-5-29 16,12-9-38-16,26-6-52 15,-19-5-386-15,-22 0-378 0</inkml:trace>
  <inkml:trace contextRef="#ctx0" brushRef="#br0" timeOffset="5400">5713 2004 1595 0,'0'0'752'0,"0"0"-669"16,0 0-55-16,0 0 121 15,0 170 22-15,0-114-65 16,0-2-91-16,0-6-6 16,0-8 3-16,0-8-12 15,-5-16 1-15,5-9 0 16,-3-7-1-16,3-5 36 16,0-29-36-16,0-16-7 15,3-4 6-15,26-13 0 16,5 8 1-16,7 7-1 15,1 11 2-15,3 14-3 0,-7 20 13 16,-4 7-7 0,-10 13 71-16,-7 33 18 0,-10 15-3 15,-7 15-35 1,0-1-20-16,0-7 9 0,0-11-44 16,4-15 1-16,9-13-7 15,8-18-11-15,21-11-201 16,-4-25-482-16,-8-5-1461 0</inkml:trace>
  <inkml:trace contextRef="#ctx0" brushRef="#br0" timeOffset="7416">3573 454 1064 0,'0'0'194'0,"0"0"-153"16,0 0 94-16,0 0 16 15,0 0-8-15,0 0-40 16,10 0-40-16,-10 0 33 16,0 0-10-16,0-3-17 15,0 3 32-15,0 0-45 16,0 0-12-16,0 0-19 16,-7 0-25-16,-10 15 30 15,-7 12-30-15,-10 8-52 16,-1 3-22-16,-3 5-88 15,7-9 5-15,14-8-799 0</inkml:trace>
  <inkml:trace contextRef="#ctx0" brushRef="#br0" timeOffset="8949">3394 727 1228 0,'0'0'231'15,"0"0"-115"-15,0 0 14 16,0 0 6-16,0 0-76 15,0 0-40-15,0 0 46 0,-21 19-7 16,7-1 24-16,-2 5 27 16,-5 1-29-16,0 5 12 15,0 1-27-15,1 1-10 16,-4 0 33-16,3 4-36 16,0-1-15-16,0-4-15 15,0 2-16-15,4-8 33 16,4-2-29-16,-1-2-10 15,-1-7 29-15,6 1-28 16,-3-5-1-16,6 0 22 16,0-2-22-16,-2 0 38 15,4-2-28-15,-2 2 5 16,0-5 32-16,2 5-34 0,-4-1 4 16,2 0-3-16,0 3-9 15,-2-2 21-15,1-1-27 16,1-3 0-16,1 0 7 15,5 0-7-15,0 1 1 16,0-4 6-16,0 0-1 16,0 2 27-16,-6 5-33 15,-1-2 0-15,-4 8 52 16,-2 3-37-16,-1-1 8 16,4 0-15-16,2-6-7 15,2 0 14-15,6-4-15 16,0-5 1-16,0 3-1 0,0-3 1 15,0 0-1-15,0 0 0 16,0 1 1-16,0 4 8 16,0-5-9-16,0 0 0 15,0 3 8-15,0-3-7 16,0 0 15-16,0 0-7 16,0 3 0-16,11 0 16 15,8 0-13-15,7 0-11 16,4-3 37-16,1 3-37 15,4 0 5-15,-2-3-6 16,6 0 8-16,9 0-19 16,29 0-44-16,-9-21-252 15,-8-2-639-15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7:31.32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206 272 1393 0,'0'0'279'15,"0"0"-158"-15,0 0-3 16,0 0 44-16,0 0 52 16,0 0-72-16,-53-9-66 15,53-12-37-15,12-1-28 0,12-3-10 16,0 1 37 0,3 0-26-16,2 8-11 0,1 5 22 15,0 8-21-15,2 3 31 16,-4 17 37-16,-4 20-2 15,-4 14-2-15,-5 8-58 16,-12 1-8-16,-3 2 5 16,0-6 5-16,-14-3-7 15,-17-10-3-15,-7-3 0 16,-4-7 21-16,1-15-20 16,1-6-1-16,-7-9 7 15,10-3-6-15,-1-6 14 16,0-28-14-16,7-17 18 15,7-14 42-15,10-13-54 16,7-4-6-16,7-2-2 0,0 3 2 16,21 12 13-16,10 19-14 15,1 13 0-15,1 22 30 16,9 12-30-16,14 3 0 16,5 12 25-16,12 26-1 15,2 8 17-15,9 4-29 16,-1-3-12-16,-5-4 31 15,6-13-31-15,-6-12 0 16,-4-9-1-16,-6-9 1 16,-5 0-2-16,-12-19-31 15,-6-17-31-15,-7-4-17 16,-7-38-103-16,-11 10-276 16,-5 10-488-16</inkml:trace>
  <inkml:trace contextRef="#ctx0" brushRef="#br0" timeOffset="205">1624 213 2352 0,'0'0'355'0,"0"0"-280"15,0 0-14-15,0 0-61 16,0 0-143-16,0 0-445 16,0 0-1376-16</inkml:trace>
  <inkml:trace contextRef="#ctx0" brushRef="#br0" timeOffset="343">1627 935 2609 0,'0'0'539'0,"0"0"-386"16,0 0 7-16,0 0-160 16,0 0-22-16,36-161-512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7:46.74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708 0 1640 0,'0'0'310'0,"0"0"-203"16,0 0-69-16,0 0-11 15,-253 116 20-15,160-61 25 16,0 7-36-16,4-6 5 15,13-5 26-15,20-15 4 16,21-8 18-16,22-6-83 16,13-7 1-16,4 3 11 15,37 4-10-15,18 3 5 16,10 0 8-16,10 0-14 16,7-6 24-16,1-1-31 15,-1 0-33-15,10 7-65 16,-22-3-262-16,-30-3-570 0</inkml:trace>
  <inkml:trace contextRef="#ctx0" brushRef="#br0" timeOffset="200">186 761 2328 0,'0'0'367'0,"0"0"-279"16,0 0-73-16,0 0 36 16,0 0 38-16,229 95-72 15,-95-75-17-15,-17-8-166 0,-6-9-540 16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7:36.2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3106 722 1525 0,'0'0'246'15,"0"0"-154"-15,0 0 78 0,0 0 67 16,0 0-59-16,0 0-65 16,-24-118-51-16,6 103-6 15,-6 2-24-15,-11 4-12 16,-3 3-1-16,-14 0-19 16,-2 6-24-16,-8 0 24 15,-1 0-10-15,4 0 10 16,11 12-1-16,6 6 1 15,12 4-12-15,9-4 10 0,10 2-17 16,11-1 18-16,0 1-15 16,0-2 15-16,5 8 0 15,11-1 1-15,8 0-7 16,4 0 7-16,-3 2-2 16,2-2 1-16,-3-2 1 15,-3 2 0-15,-1-7 1 16,1 1 0-16,-3-4 43 15,-5-1-24-15,-2-5 8 16,-5-2 21-16,-3-1-20 16,-3 1 5-16,4 2 8 15,-4 1-8-15,0 3 28 16,0 6-43-16,0-1-1 0,0 3 7 16,0 6-23-1,0-7 14-15,0 5-11 0,0-2-4 16,0-5 5-16,0 0-6 15,0-5 0-15,0-4 2 16,0 0-2-16,0-6 9 16,0 0 3-16,0-3 1 15,0 0 46-15,0 0-43 16,0 0 2-16,-7 0 15 16,-2 4-27-16,-3-2 6 15,-5 5-12-15,1-4 1 16,-2 3-3-16,-3-1 2 15,-3-1 0-15,0-4 6 16,0 0-4-16,0 0 4 0,-1 0-6 16,9 0 0-16,-2 0 15 15,7 0-15-15,1 0-2 16,7 0 2-16,-3 0 0 16,6 0 16-16,0 0-1 15,0 0-14-15,0 0 10 16,0-4-11-16,0 2-43 15,0-14-60-15,12 1-234 16,3-7-658-16</inkml:trace>
  <inkml:trace contextRef="#ctx0" brushRef="#br0" timeOffset="855">569 927 1370 0,'0'0'224'15,"0"0"-162"-15,0 0 11 16,0 0 35-16,0 0-32 16,0 0 5-16,0 0-40 15,63-68 19-15,-46 74 9 16,-4 25-4-16,-5 9 23 15,-2 9-34-15,-6 8-34 16,0-4 9-16,0-4-29 16,0-8 0-16,0-13 2 15,0-13-2-15,0-5 2 0,0-10 13 16,0 0 13-16,0-10 70 16,4-23-86-16,7-11-6 15,2-6-1-15,7-5-4 16,4 5-2-16,0 3 0 15,9 10 1-15,-6 12 8 16,3 12-8-16,2 13-8 16,-5 0 8-16,1 22 9 15,0 25 16-15,-4 12-5 16,-3 6-13-16,-5 3 13 16,-1-6-20-16,-6-6-17 15,2-13 16-15,-1-8-35 16,8-15-116-16,-1-9-214 15,-7-11-695-15</inkml:trace>
  <inkml:trace contextRef="#ctx0" brushRef="#br0" timeOffset="1049">1321 1024 1711 0,'0'0'254'16,"0"0"-173"-16,0 0 104 0,0 0 2 16,0 0-111-1,191-7-76-15,-134 7-257 0,-4 0-448 0</inkml:trace>
  <inkml:trace contextRef="#ctx0" brushRef="#br0" timeOffset="1338">1826 1069 1580 0,'0'0'241'16,"0"0"-167"-16,0 0-49 0,0 0 50 15,0 0-14 1,0 0-47-16,20-188 46 0,-13 157 14 15,-7 8 65-15,0 13 6 16,0 5 4-16,0 5-10 16,0 0-36-16,0 18-74 15,0 26-14-15,0 9-15 16,0 9-1-16,0 4-10 16,0-5-33-16,0 6-95 15,3-22-140-15,15-13-317 0</inkml:trace>
  <inkml:trace contextRef="#ctx0" brushRef="#br0" timeOffset="1600">1936 468 1969 0,'0'0'369'0,"0"0"-284"16,0 0 74-16,0 0 70 16,0 0-102-16,176 161-20 15,-128-92-75-15,-10 1-18 16,-4 7 14-16,-10 5-28 16,-10-2-21-16,-14 5-38 15,0-1-103-15,-51 14-111 16,-2-21-320-16,-4-13-747 0</inkml:trace>
  <inkml:trace contextRef="#ctx0" brushRef="#br0" timeOffset="2185">676 461 978 0,'0'0'550'16,"0"0"-407"-16,0 0-51 15,0 0 7-15,0 0 42 16,-196 85-30-16,148-39-18 15,9 16 9-15,15 15 5 16,11 22 1-16,13 16-36 16,0 9-29-16,24 2 16 15,21-9-49-15,16-9-10 16,57 2-61-16,-10-33-181 16,-9-21-377-16</inkml:trace>
  <inkml:trace contextRef="#ctx0" brushRef="#br0" timeOffset="2995">3423 169 1549 0,'0'0'228'16,"0"0"-131"-16,0 0-5 0,0 0 64 16,0 0-41-1,0 0-68-15,0 0 24 0,107-109-28 16,-86 109-4-16,-8 7 36 16,-13 25-23-16,0 14 33 15,-21 10-36-15,-27 2-31 16,-10-2 23-16,-4-3-32 15,2-12-9-15,9-13 50 16,13-10-21-16,14-7 2 16,9-9 12-16,9-2-11 15,6 0 31-15,0 0-63 16,0 7 6-16,11 2-14 0,16 6 9 16,10 3-1-16,5 8 0 15,11-5 7 1,-2-2 4-16,11-4-11 0,34-15-62 15,-12 0-159-15,-12 0-470 0</inkml:trace>
  <inkml:trace contextRef="#ctx0" brushRef="#br0" timeOffset="3837">401 2011 1670 0,'0'0'395'0,"0"0"-218"16,0 0-8-16,0 0 18 0,0 0-63 16,0 0-5-16,0 0-46 15,144-29-2-15,-67 27 17 16,5 2-13-16,15 0-18 15,6 0 6-15,15 7-36 16,9 2 26-16,15-5-33 16,31 1-19-16,36-5 30 15,-15 0-31-15,-18 0 0 16,-24-7 0-16,-32 7 1 16,15 0 26-16,5 0-27 15,-5 0 0-15,-7 0 7 16,-6 10-6-16,-6-1-1 0,-2-3 12 15,-4-3-12-15,-6 0 32 16,-11-3-32-16,-9 0 0 16,-16 0 0-16,-13 0 0 15,-20 0 0-15,-14 0 0 16,-12 0-10-16,-9 0 8 16,0 0-82-16,-16 0-184 15,-19 0-539-15,-6 0-1356 0</inkml:trace>
  <inkml:trace contextRef="#ctx0" brushRef="#br0" timeOffset="4528">328 2709 1633 0,'0'0'240'16,"0"0"-170"-16,0 0 72 15,0 0 89-15,0 0-52 16,0 0-29-16,0 0-63 16,124-51-22-16,-103 90 31 15,0 13-39-15,-3 14 19 16,-9 11-45-16,-9 7-31 0,0 0 27 16,0-3-27-1,0-4 0-15,0-8 0 0,3-10 0 16,12-7 9-16,-2-10-9 15,4-9 0-15,1-11 3 16,3-7-3-16,3-6 0 16,3-6 17-16,11-3-1 15,4 0 23-15,3-5-39 16,6-20 1-16,0 0 13 16,2-5-14-16,-5-2 0 15,0 3 0-15,-10-1-25 16,-7 5 10-16,-7 0-33 15,-7 0-22-15,-5 4 22 0,-6 1-72 16,0-1-78 0,2-4-131-16,-1 3-215 0,-7 4-1172 15</inkml:trace>
  <inkml:trace contextRef="#ctx0" brushRef="#br0" timeOffset="4954">1101 2631 1478 0,'0'0'236'16,"0"0"-132"-16,0 0-21 15,0 0 50-15,0 0-30 16,0 0-63-16,0 0-9 16,-218 118 49-16,160-67-2 15,-7 8 28-15,-12 7-75 16,-2 1-15-16,-1 1 39 15,-3 0-28-15,5-2-16 16,-2-1 3-16,11-3-13 0,3-3 20 16,12-8-21-1,9-12 0-15,16-10 2 0,13-18-2 16,12-6-20-16,4-5-58 16,17-14-83-16,22-20-62 15,2-2-139-15</inkml:trace>
  <inkml:trace contextRef="#ctx0" brushRef="#br0" timeOffset="5533">1449 2383 1817 0,'0'0'306'16,"0"0"-214"-1,0 0-70-15,0 0 105 0,0 0-31 16,0 0-63-16,0 0 9 16,108-36-24-1,-99 63 2-15,-9 7 61 0,0 13-48 16,-9 2-10-16,-27 1-4 15,-5 0-18-15,-4-9 14 16,0-8-15-16,12-14 0 16,4-10 11-16,13-9-10 15,5 0 24-15,11 0 11 16,0-19-34-16,0-2 2 16,11 0-4-16,13 5-6 0,6 9-4 15,2 7 11 1,2 0-1-16,4 23 30 0,4 4-9 15,-5 1 25-15,4-1-34 16,1-7-11-16,3-8-2 16,20-12-96-16,-9-10-420 15,-8-15-1644-15</inkml:trace>
  <inkml:trace contextRef="#ctx0" brushRef="#br0" timeOffset="7553">1581 3522 1340 0,'0'0'620'0,"0"0"-498"16,0 0-91-16,0 0 69 15,0 0 12-15,0 0-55 16,-125 129-32-16,83-77-15 16,-3 3 10-16,1-2-20 15,-1-6 0-15,0-6 4 16,3-10-3-16,6-9 11 15,4-10-1-15,4-12 4 16,8 0 52-16,2-19-39 16,8-22-27-16,7-11 14 0,3-3-15 15,0-4 0-15,7 6 0 16,17 6 0-16,3 8-4 16,2 18 4-16,1 10-7 15,0 11 6-15,2 0 2 16,5 16 7-16,2 17 33 15,-1 11-21-15,4-1 27 16,-6-4-38-16,3 0-7 16,-4-9-4-16,-1-4-5 15,-2-5-71-15,1 0-124 16,-9-7-166-16,-6-3-376 0</inkml:trace>
  <inkml:trace contextRef="#ctx0" brushRef="#br0" timeOffset="7973">987 4122 658 0,'0'0'715'0,"0"0"-644"0,0 0-33 16,0 0 1-16,0 0 87 16,0 0-42-16,0 0-25 15,-6-15 14-15,-2 15-9 16,4 0 47-16,4 0 19 15,0 0-12-15,0 0-7 16,21 3-7-16,11-3-18 16,5 0 11-16,8 0-10 15,8 0-25-15,-2 0 8 16,3 0-44-16,2-10-14 16,-1 3-2-16,-6 3-4 15,-1-3-6-15,15 5-163 16,-15-3-159-16,-10 3-262 0</inkml:trace>
  <inkml:trace contextRef="#ctx0" brushRef="#br0" timeOffset="8364">1187 4343 1622 0,'0'0'223'16,"0"0"-167"-16,0 0 11 16,0 0 100-16,0 0-54 15,0 0-66-15,0 0 6 16,117-31-11-16,-103 49 21 15,-14 16 16-15,0 16-37 16,0 3-8-16,-27 5 23 16,-5-4-22-16,5-11 52 15,6-12-14-15,8-10-16 16,5-12-12-16,8-5-29 16,0-4-16-16,11 0 0 15,23 0 2-15,14 0-8 0,18-16-66 16,49-18-133-1,-19 3-272-15,-10-5-833 0</inkml:trace>
  <inkml:trace contextRef="#ctx0" brushRef="#br0" timeOffset="8658">2202 3852 2174 0,'0'0'306'15,"0"0"-224"-15,0 0 50 16,0 0-75-16,0 0-57 16,0 0-299-16,0 0-257 15,27-41-1242-15</inkml:trace>
  <inkml:trace contextRef="#ctx0" brushRef="#br0" timeOffset="8861">2291 4082 1570 0,'3'18'239'0,"1"4"-98"15,-1 9-26-15,-3 7 98 16,0 3-46-16,0-2-72 16,0 4-28-16,-13 1-60 15,-11-3-7-15,3-7-34 16,7-19-205-16,4-5-263 15,5-10-1257-15</inkml:trace>
  <inkml:trace contextRef="#ctx0" brushRef="#br0" timeOffset="9286">2695 3858 1470 0,'0'0'733'0,"0"0"-675"15,0 0-57-15,0 0 98 16,0 0 38-16,0 0-35 16,0 0-93-16,68 196-3 15,-64-148-12-15,-4-2 5 16,0-14-26-16,0-12 4 15,0-8 23-15,0-12 6 16,0 0-6-16,0-6-33 0,0-23 33 16,0-7-14-16,4-7 5 15,12-4 9-15,2 7 0 16,9 2 15-16,2 8-15 16,-2 8 1-16,4 12 28 15,1 10-13-15,-2 0 5 16,-3 19 40-16,-3 21 32 15,-3 6-7-15,-10 4-56 16,-4-3-29-16,-4-10-1 16,0-7-1-16,5-10-117 15,-2-8-167-15,4-12-565 0</inkml:trace>
  <inkml:trace contextRef="#ctx0" brushRef="#br0" timeOffset="9493">3437 4029 2090 0,'0'0'358'16,"0"0"-247"-16,0 0-21 15,0 0 117-15,0 0-107 16,0 0-68-16,179 37-32 15,-134-30-205-15,-3 2-556 0</inkml:trace>
  <inkml:trace contextRef="#ctx0" brushRef="#br0" timeOffset="9737">4144 3934 1855 0,'0'0'369'0,"0"0"-230"16,0 0 146-16,0 0-12 15,0 0-81-15,0 0-104 16,0 0-28-16,52-68 13 0,-49 97-2 16,0 19-25-1,0 4-14-15,0 13-32 0,-3-6 0 16,15 13-75-16,-1-18-237 15,-1-9-519-15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7:47.4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172 4283 2225 0,'0'0'530'0,"0"0"-481"0,0 0-30 16,0 0 99-1,0 0 17-15,180-77-80 0,-123 87-37 16,2 34 21-16,-7 19-39 16,-11 11 11-16,-17 16-1 15,-13 4-2-15,-11-1 1 16,0-10-9-16,-20-18 0 16,-22-22-5-16,-6-17 5 15,-11-20-13-15,0-6-13 16,-7-23 17-16,5-29-4 15,-1-16 13-15,6-12 0 16,11-11 5-16,11-5-5 16,17 6 0-16,13 13 6 0,4 15 6 15,21 20 28 1,24 27-24-16,17 15-15 0,14 0 61 16,10 23-33-1,10 4-12-15,11-5-2 0,7-10-14 16,-4-8-2-16,-2-4 0 15,-12-4-138-15,4-42-165 16,-27 3-350-16,-25-2-1131 0</inkml:trace>
  <inkml:trace contextRef="#ctx0" brushRef="#br0" timeOffset="285">976 3378 2426 0,'0'0'303'16,"0"0"-230"-16,0 0 54 15,0 0 68-15,0 0-83 16,227-120-9-16,-165 120-70 16,-7 0-24-16,-10 25 10 15,-25 25-18-15,-20 11 55 16,0 13-52-16,-41 5 5 15,-14-8 14-15,1-9-22 16,12-15 7-16,25-19-8 16,17-13-6-16,33-15 5 15,119-19-113-15,-6-21-338 0,6-7-696 16</inkml:trace>
  <inkml:trace contextRef="#ctx0" brushRef="#br0" timeOffset="771">3266 3996 2126 0,'0'0'302'15,"0"0"-232"-15,0 0 71 16,-186 112 42-16,100-59-53 16,-15 7-79-16,-5 2-18 15,2-1 58-15,11 1-49 16,17-12-12-16,24-12 26 16,25-11-25-16,24-9 7 0,3 1-38 15,27-3 1-15,24 3 37 16,18 6-38-16,11-3 2 15,3 5-2-15,-4 4-5 16,-2 0-1-16,-12 4-62 16,-10 1-202-16,-17-8-393 15,-20-6-853-15</inkml:trace>
  <inkml:trace contextRef="#ctx0" brushRef="#br0" timeOffset="947">2370 4903 2643 0,'0'0'371'0,"0"0"-291"15,0 0 91-15,0 0 16 16,244 62-112-16,-148-43-33 16,63-4-42-16,-28-5-199 15,-17-1-588-15</inkml:trace>
  <inkml:trace contextRef="#ctx0" brushRef="#br0" timeOffset="-28064">8645 689 1491 0,'0'0'255'16,"0"0"-123"-16,0 0 68 16,0 0 63-16,0 0-79 15,0 0-115-15,-28 0-53 16,41 30 69-16,19 12 52 15,10 11-52-15,6 9-11 0,0 4-37 16,0-5 18 0,0-8-48-16,-7-3-6 0,-5-13 4 15,-6-4-5-15,-3-7-82 16,-1-8-120-16,4-14-138 16,-3-4-136-16,-9 0-268 0</inkml:trace>
  <inkml:trace contextRef="#ctx0" brushRef="#br0" timeOffset="-27832">9080 774 1525 0,'0'0'291'0,"0"0"-150"0,0 0 64 15,0 0 13-15,0 0-105 16,0 0-55-16,-200 191-9 15,155-130-31-15,3-9 16 16,7 0-34-16,5-7-11 16,9-12 10-16,10-10-128 15,11-23-150-15,0 0-73 16,0 0-930-16</inkml:trace>
  <inkml:trace contextRef="#ctx0" brushRef="#br0" timeOffset="-27508">8475 342 1450 0,'0'0'196'0,"0"0"-46"16,0 0-46-16,0 0 82 15,0 0-9-15,0 0-92 16,0 0-32-16,5-3-14 16,46 3 60-16,15 0-5 15,20 3-36-15,10 3-27 0,11 0-10 16,7 1-21-16,-1 0 0 15,30 9-67-15,-33 1-295 16,-28 1-488-16</inkml:trace>
  <inkml:trace contextRef="#ctx0" brushRef="#br0" timeOffset="-27214">9800 880 2056 0,'0'0'232'16,"0"0"-157"-16,0 0-20 15,0 0 33-15,187 27-3 16,-108-27-63-16,10 0-14 16,1 0-8-16,20 0-77 15,-23 0-190-15,-22-3-356 0</inkml:trace>
  <inkml:trace contextRef="#ctx0" brushRef="#br0" timeOffset="-27031">10269 637 1936 0,'0'0'380'15,"0"0"-251"-15,0 0 64 16,0 0 12-16,-45 166-128 16,36-95-66-16,-3-1-11 15,6-1-142-15,-12 21-141 16,2-21-267-16,-1-14-578 0</inkml:trace>
  <inkml:trace contextRef="#ctx0" brushRef="#br0" timeOffset="-26819">9690 1218 1962 0,'0'0'355'0,"0"0"-244"15,0 0-53-15,0 0 143 16,0 0-22-16,0 0-109 16,200 31-10-16,-108-26-47 15,12-5-13-15,10 4 0 16,35-4-9-16,-29 3-280 16,-22 1-429-16</inkml:trace>
  <inkml:trace contextRef="#ctx0" brushRef="#br0" timeOffset="-26387">11477 131 1744 0,'0'0'356'16,"0"0"-129"-16,0 0-4 15,0 0 32-15,0 0-119 16,0 0-8-16,-62 241-84 16,38-125-11-16,-3 12 18 15,3 4-33-15,3 3-11 16,6-12-7-16,9-21 2 16,6-17-1-16,0-26-1 15,0-25-4-15,24-16-4 16,6-18-17-16,9 0-52 0,23-52-144 15,-7-4-286-15,-7 0-234 16</inkml:trace>
  <inkml:trace contextRef="#ctx0" brushRef="#br0" timeOffset="-26176">11005 832 1962 0,'0'0'722'15,"0"0"-633"-15,0 0-61 0,0 0 80 16,0 0 12 0,183-27-95-16,-46 18-25 0,-20-1-193 15,-13 1-693-15</inkml:trace>
  <inkml:trace contextRef="#ctx0" brushRef="#br0" timeOffset="-25375">11956 1404 568 0,'0'0'1399'0,"0"0"-1158"15,0 0-111-15,0 0 54 0,0 0-39 16,0 0-35 0,0 0-59-16,-172 203-38 0,128-144 21 15,-1-4-33-15,0-10-1 16,7-10 12-16,-1-15-1 16,6-11-9-16,-3-9-2 15,6 0-19-15,-2-9 7 16,5-24-56-16,6-7 12 15,11-3 17-15,6-3 12 16,4 5 13-16,0 7 13 16,17 9 2-16,12 11 20 15,5 14-20-15,4 0 17 0,-1 7 16 16,9 15-17-16,-1 6 1 16,0 1-4-16,3 2-14 15,-3-4 13-15,3 1-13 16,-7-2-9-16,1-5-3 15,-5-6-78-15,12-6-143 16,-12-5-231-16,-8-4-593 0</inkml:trace>
  <inkml:trace contextRef="#ctx0" brushRef="#br0" timeOffset="-25109">11322 2087 1940 0,'0'0'288'0,"0"0"-201"15,0 0-47-15,0 0 143 16,0 0-42-16,0 0-75 15,194-6-42-15,-129 2-19 16,7 4-5-16,27-2-72 16,-15 2-280-16,-19 0-599 0</inkml:trace>
  <inkml:trace contextRef="#ctx0" brushRef="#br0" timeOffset="-24772">11516 2317 2089 0,'0'0'301'0,"0"0"-222"16,0 0-30-16,0 0 64 16,0 0 23-16,0 0-84 15,0 0-34-15,137 12-3 16,-106 6-9-16,-11 10 10 15,-8 8 2-15,-12 3-17 16,0 3 40-16,-39 13-11 16,-9-2 6-16,-5-4 17 15,-1-3 3-15,9-6 4 0,13-12-12 16,16-2-23 0,13-11 2-16,3-3-27 0,16-5-15 15,26-7-24-15,20 0-54 16,45-19-112-16,-11-14-328 15,-6-5-352-15</inkml:trace>
  <inkml:trace contextRef="#ctx0" brushRef="#br0" timeOffset="-24551">12239 1755 1991 0,'0'0'352'16,"0"0"-225"-16,0 0-115 16,0 0-12-16,0 0-220 15,0 0-578-15</inkml:trace>
  <inkml:trace contextRef="#ctx0" brushRef="#br0" timeOffset="-24362">12298 2035 2032 0,'0'0'352'0,"0"0"-251"16,0 0 6-16,0 0 143 15,0 0-108-15,0 0-92 16,0 0-50-16,-93 166-128 16,79-131-240-16,0-11-328 0</inkml:trace>
  <inkml:trace contextRef="#ctx0" brushRef="#br0" timeOffset="-23692">12602 1717 1753 0,'0'0'252'16,"0"0"-189"-16,0 0 22 16,0 0 79-16,0 0-32 15,0 0-83-15,0 0-22 16,58 44 8-16,-50-7-2 16,-5 10-2-16,-3 2-16 15,0 1-9-15,0-3 11 16,-8-10-17-16,2-9 0 0,-1-13 5 15,4-5-4-15,-2-10 11 16,5 0 1-16,-3 0 4 16,3-19-13-16,0-15-4 15,0-3-9-15,8-7 2 16,13 4-4-16,3 0 11 16,3 6 0-16,-3 6 1 15,0 6 12-15,-3 9-13 16,0 9 0-16,-7 4 17 15,-1 4 27-15,-5 31 41 16,-5 11-21-16,-3 10-40 16,0-1 8-16,0 2-32 15,0-11-6-15,0-6 6 0,0-12-52 16,3-12-170-16,4-7-131 16,4-9-450-16</inkml:trace>
  <inkml:trace contextRef="#ctx0" brushRef="#br0" timeOffset="-23497">13089 1873 1969 0,'0'0'474'16,"0"0"-443"-1,0 0-19-15,0 0 28 0,0 0-40 16,0 0-120-16,0 0-588 0</inkml:trace>
  <inkml:trace contextRef="#ctx0" brushRef="#br0" timeOffset="-23227">13354 1971 1515 0,'13'-24'214'0,"5"-7"-97"15,-1-3 75-15,4 0 76 16,-5 2-41-16,-1 11-3 0,-9 9-26 16,-1 6-45-16,-2 6-48 15,-3 0-47-15,0 30-13 16,3 11 10-16,-3 9-26 15,0 3-28-15,0 2-1 16,7-5-18-16,4 8-199 16,-2-11-428-16,-2-16-727 0</inkml:trace>
  <inkml:trace contextRef="#ctx0" brushRef="#br0" timeOffset="-21880">13060 1783 1121 0,'0'0'284'16,"0"0"-175"-16,0 0 71 0,0 0 1 15,0 0-21-15,0 0-19 16,0 0-27-16,-30 0-22 16,30 0 10-16,0 0-42 15,0 0-23-15,0 0 21 16,17 0-2-16,7 0-56 15,24 0-11-15,-6 0-374 16,-9 0-1775-16</inkml:trace>
  <inkml:trace contextRef="#ctx0" brushRef="#br0" timeOffset="-19376">14857 231 1647 0,'0'0'251'0,"0"0"-107"16,0 0 53-16,0 0 46 15,0 0-75-15,0 0-38 16,-126-175-66-16,84 150 24 16,-3 6-31-16,-8 10-3 15,2 9 9-15,-8 0-54 16,5 28-2-16,6 22-7 16,9 9 6-16,15 6-13 15,21 1 7-15,3-1 0 16,13-11-6-16,32-3 6 15,14-7-15-15,3-6-18 16,7-8-24-16,0-5 6 16,-4 0-9-16,-8-1-5 0,-21-5 36 15,-12 4-6-15,-16-5 35 16,-8 7 6-16,-17 0 13 16,-34 8 23-16,-15 2 7 15,-8-1-9-15,2-2-2 16,10-9-38-16,11-4 9 15,12-3-9-15,12-10-120 16,9-3-189-16,9-3-370 0</inkml:trace>
  <inkml:trace contextRef="#ctx0" brushRef="#br0" timeOffset="-19121">14095 1134 2104 0,'0'0'373'0,"0"0"-226"15,0 0 35-15,0 0 8 16,0 0-80-16,0 0-6 16,0 0-52-16,248 6-19 15,-120-6-7-15,13 0-26 16,8-10-2-16,3 8 1 15,-8 2-35-15,-13 0 18 16,15 0-157-16,-39 9-291 16,-32 0-320-16</inkml:trace>
  <inkml:trace contextRef="#ctx0" brushRef="#br0" timeOffset="-18626">14299 1662 2063 0,'0'0'253'0,"0"0"-169"15,0 0 41-15,56 211 80 16,-29-124-49-16,3 6-100 16,-1 0-33-16,-2 3-10 15,-6-11-13-15,-3-15 20 16,-9-17-19-16,-2-21-1 16,-7-17 12-16,0-12-1 15,0-3 7-15,0-9 52 16,0-28-57-16,-13-20 7 15,2-16-20-15,1-21 1 16,7-14 2-16,3-14-3 16,0-5-8-16,0 2 8 15,0 13 0-15,21 26 31 0,-1 20-13 16,4 23 2 0,4 21 14-16,10 20-34 0,7 2 8 15,12 2 2-15,6 20-8 16,6 2-4-16,8 2-5 15,-5-8-86-15,3-2-157 16,-19-9-357-16,-23-5-420 0</inkml:trace>
  <inkml:trace contextRef="#ctx0" brushRef="#br0" timeOffset="-18206">14744 1848 2116 0,'0'0'319'16,"0"0"-216"-16,0 0 10 16,0 0 96-16,0 0-31 15,8 208-98-15,-2-150-27 16,0 2-38-16,-6-1-5 15,0-14 11-15,0-3-21 16,0-17 0-16,0-13-1 16,0-9 3-16,0-3 11 15,0-3-4-15,4-27-9 16,13-19 0-16,10-2-3 0,12-9-9 16,12 10-4-16,2 8-3 15,-2 13 18-15,0 18 0 16,-9 11 1-1,-4 9 27-15,-14 34 5 0,-3 13 17 16,-10 6 0-16,-4 2 2 16,-1-6-15-16,0-19-36 15,2-12 0-15,31-27-63 16,-6-24-275-16,6-12-666 0</inkml:trace>
  <inkml:trace contextRef="#ctx0" brushRef="#br0" timeOffset="1794">4821 3701 1461 0,'0'0'172'15,"0"0"-92"-15,0 0-4 16,0 0-13-16,181-21 22 16,-168 68 0-16,-7 12-24 15,-6 12-24-15,0 4-19 16,0-5 14-16,-3-6-30 15,-10-19-2-15,2-13 35 16,8-18-1-16,0-14 33 0,3 0 41 16,0-23-13-16,3-24-45 15,24-15-50-15,8-10 1 16,7-6 5-16,6 10-6 16,-3 9 0-16,0 22 30 15,-7 21 27-15,-8 16 61 16,-6 14-9-16,0 34-20 15,-3 21 19-15,-3 8-63 16,-4 2-30-16,2-6-15 16,-1-11 9-16,-1-9-20 15,-1-17-38-15,19-21-175 16,-5-11-230-16,-3-4-508 0</inkml:trace>
  <inkml:trace contextRef="#ctx0" brushRef="#br0" timeOffset="1965">5934 3850 2163 0,'0'0'273'0,"0"0"-132"16,0 0-1-16,179 38-69 15,-45-38-71-15,-17 0-286 16,-10 0-508-16</inkml:trace>
  <inkml:trace contextRef="#ctx0" brushRef="#br0" timeOffset="2214">6719 3914 2011 0,'0'0'345'15,"0"0"-171"-15,0 0 70 16,52-175-20-16,-14 118-97 15,-3 11-32-15,-4 12 8 16,-11 13-34-16,-8 14 16 16,-9 7-47-16,-3 13-29 15,0 36 63-15,0 24-41 16,0 13-13-16,-3 10-18 16,-5 4-33-16,8-4-27 15,0-15-139-15,24-16-319 16,14-22-265-16,-3-18-715 0</inkml:trace>
  <inkml:trace contextRef="#ctx0" brushRef="#br0" timeOffset="2450">7065 3265 2390 0,'0'0'387'15,"0"0"-289"-15,0 0 92 16,182 79 45-16,-86-12-90 16,8 12-77-16,-7 12 7 15,-8 8-65-15,-20 7-4 16,-19 5-6-16,-34 1-54 0,-32 36-36 16,-40-25-215-16,-16-21-627 15</inkml:trace>
  <inkml:trace contextRef="#ctx0" brushRef="#br0" timeOffset="2787">4290 3475 1874 0,'-99'186'324'15,"19"25"-102"-15,22-4-31 16,58-52 1-16,10-66-35 16,55-18-93-16,63 7-56 15,90-11-8-15,-15-7-454 16,-14-30-1303-16</inkml:trace>
  <inkml:trace contextRef="#ctx0" brushRef="#br0" timeOffset="3543">8430 3453 1101 0,'0'0'868'16,"0"0"-648"-16,0 0-29 15,0 0-48-15,0 0 64 16,0 0-53-16,-200-146-114 15,149 146 3-15,6 35-43 16,7 11-5-16,17 10 4 0,18 8 2 16,3 11-6-16,11 0 5 15,26 3 0-15,12-7-18 16,2-3 9-16,7-7-18 16,1-1 11-16,-7-10 16 15,-8 0-7-15,-12-7 7 16,-14-5 0-16,-18-3 10 15,0-2 18-15,-35-2-5 16,-24 0-7-16,-14-6-16 16,-5-8 19-16,1-16-19 15,15-1-15-15,31-40-32 16,22-12-224-16,9-10-444 0</inkml:trace>
  <inkml:trace contextRef="#ctx0" brushRef="#br0" timeOffset="3845">8790 2947 2206 0,'0'0'310'16,"0"0"-239"-16,0 0 62 15,0 0 59-15,216-42-58 16,-157 42-16-16,-4 22-69 15,-17 17-32-15,-23 13 11 16,-15 10 2-16,-21 10 19 16,-38-1-44-16,-10-9 1 0,0-9 33 15,10-15-18-15,17-12 24 16,23-17 16-16,19-8-44 16,0-1 26-16,45 0-43 15,36-9-15-15,99-34 14 16,-14 3-176-16,-7-2-599 0</inkml:trace>
  <inkml:trace contextRef="#ctx0" brushRef="#br0" timeOffset="4585">4397 4990 2083 0,'0'0'300'0,"0"0"-227"16,0 0 67-16,0 0 88 15,0 0-64-15,245 0-19 16,-150 0-73-16,18 0-12 16,18-3 24-16,45 0-45 15,55 0 3-15,65-6-12 16,32 0 7-16,-3-2 13 15,-11 6-49-15,-25 1-1 16,1 4 12-16,-7 0-12 16,-14 0 0-16,-27 0-6 15,-52 0 14-15,-46 0-7 0,-37 0-1 16,-17 0 0-16,9-5 3 16,2-4-3-16,-5-8-36 15,-27-12-81-15,-31 7-373 16,-31-7-895-16</inkml:trace>
  <inkml:trace contextRef="#ctx0" brushRef="#br0" timeOffset="5954">4271 6091 1618 0,'0'0'238'15,"0"0"-138"-15,0 0-27 16,0 0 121-16,0 0-4 16,155-176-82-16,-121 167 7 15,4 9-51-15,0 0 11 16,-4 37 31-16,-4 31-12 15,-1 25 9-15,-2 22-70 16,1 13 3-16,-1-2 18 0,5-13-36 16,2-23-18-1,4-24 15-15,7-26-13 0,8-22 35 16,-2-18-37-16,6 0-15 16,3-28-18-16,12-43-192 15,-16 9-330 1,-12-3-427-16</inkml:trace>
  <inkml:trace contextRef="#ctx0" brushRef="#br0" timeOffset="6211">5292 5956 1879 0,'0'0'341'0,"0"0"-146"0,0 0-59 15,0 0 62-15,-179 80 14 16,108-14-123-16,-14 13-30 16,-12 16-16-16,-10 4-25 15,1 4 2-15,2-7-20 16,11-12-3-16,13-16-9 16,14-16-36-16,15-10-55 15,13-15-131-15,11-15-294 16,9-12-189-16</inkml:trace>
  <inkml:trace contextRef="#ctx0" brushRef="#br0" timeOffset="6622">5450 5248 1011 0,'0'0'1288'0,"0"0"-1106"15,0 0-133-15,0 0 87 16,0 0 64-16,0 0-115 16,0 0-43-16,213-86-14 15,-168 90-20-15,-7 25 26 16,-17 6-34-16,-14 7 0 0,-7 9 24 15,-24 4-15 1,-28-2-7-16,-10-3 5 0,-1-12-1 16,6-11 21-16,9-12-27 15,16-5 0-15,14-7 18 16,15-3-3-16,3 0-15 16,0 3-6-16,21 7 6 15,20-1 9-15,15 3-9 16,8 1 0-16,13-4 12 15,7 0-12-15,26 3-100 16,-20-3-402-16,-12-2-872 0</inkml:trace>
  <inkml:trace contextRef="#ctx0" brushRef="#br0" timeOffset="7396">5209 7284 1707 0,'0'0'274'16,"0"0"-210"-16,0 0 33 15,0 0 107-15,0 0-44 16,0 0-105-16,0 0-28 16,206-204 21-16,-168 151-24 15,-7 10 22-15,-10 11 45 0,-10 14 15 16,-8 12 49-16,-3 6-35 16,0 9-75-16,0 38 9 15,-3 18-27-15,-12 15-9 16,9 8-18-16,0-8 1 15,1-6 13-15,5-11-14 16,0-19-51-16,0-11-69 16,14-14-203-16,7-10-242 15,0-9-90-15</inkml:trace>
  <inkml:trace contextRef="#ctx0" brushRef="#br0" timeOffset="7564">5750 7219 1617 0,'0'0'348'0,"0"0"-209"16,0 0 97-16,0 0 29 15,179-19-95-15,-109 19-76 16,9-2-94-16,45-5-83 16,-21 2-306-16,-14-4-823 0</inkml:trace>
  <inkml:trace contextRef="#ctx0" brushRef="#br0" timeOffset="7971">7172 6722 2177 0,'0'0'557'0,"0"0"-484"15,0 0 64-15,0 0 61 16,0 0-98-16,0 0-62 16,-139 193-30-16,91-132-7 15,0 3 14-15,6-18-15 16,7-10-7-16,11-10 5 0,8-19-28 16,2-7-25-1,7 0-34-15,7-35 10 0,0-11 49 16,0-10-31-16,0-6 7 15,4 0 54-15,8 6-10 16,0 15 10-16,-3 6 33 16,6 24 25-16,-1 11 35 15,2 0-35-15,13 31 25 16,1 13-16-16,9 5-43 16,2 4-18-16,4-5-4 15,0 0-2-15,3-11-42 16,3 6-220-16,-13-11-450 15,-10-11-628-15</inkml:trace>
  <inkml:trace contextRef="#ctx0" brushRef="#br0" timeOffset="8191">6815 7268 2266 0,'0'0'470'0,"0"0"-443"16,0 0 137-16,0 0 30 15,0 0-123-15,0 0-16 16,226 0-55-16,-151 0-39 16,12 7-146-16,-22 8-376 15,-20 4-414-15</inkml:trace>
  <inkml:trace contextRef="#ctx0" brushRef="#br0" timeOffset="8516">7047 7577 1716 0,'0'0'642'15,"0"0"-580"-15,0 0-19 16,0 0 138-16,0 0-42 15,0 0-81-15,0 0-4 16,194-4-8-16,-173 36 47 0,-15 11-32 16,-6 7 7-1,-14 5 14-15,-31 7-35 0,-6-2-4 16,-5-11 6-16,8-6-8 16,9-11 20-16,15-14-28 15,18-2-10-15,6-7 5 16,6-9-28-16,33 0-15 15,23 0 6-15,18 0-61 16,16-19-43-16,59-19-128 16,-23 5-539-16,-22-2-1415 0</inkml:trace>
  <inkml:trace contextRef="#ctx0" brushRef="#br0" timeOffset="8847">8072 6943 2385 0,'0'0'381'0,"0"0"-274"0,0 0-65 15,0 0-42-15,0 0-11 16,0 0-456-16,0 0-605 0</inkml:trace>
  <inkml:trace contextRef="#ctx0" brushRef="#br0" timeOffset="9037">8152 7200 2218 0,'0'0'366'15,"0"0"-165"-15,0 0 13 0,0 0-21 16,6 169-77-16,-6-113-109 16,-24-1-7-16,-3 4-31 15,-12 16-178-15,9-16-256 16,9-13-249-16</inkml:trace>
  <inkml:trace contextRef="#ctx0" brushRef="#br0" timeOffset="9460">8597 6984 2451 0,'0'0'376'0,"0"0"-290"16,0 0-29-16,0 0 5 15,0 0-21-15,30 211-9 16,-30-141-32-16,0 1-14 16,0-2-17-16,0-5-23 15,0-22-37-15,-6-10-18 16,2-18 95-16,4-14 14 16,0-5 14-16,0-32 7 15,0-16 18-15,18-9-14 16,9-6 18-16,10-1-35 15,1 6 4-15,7 11 30 0,-3 14-3 16,-4 17-16-16,-7 18 37 16,-4 3 8-16,-10 18 34 15,-9 33-35-15,-8 11-27 16,0 11 14-16,0 6-39 16,7-5-15-16,14-2-15 15,27 5-85-15,0-21-372 16,-7-15-497-16</inkml:trace>
  <inkml:trace contextRef="#ctx0" brushRef="#br0" timeOffset="9687">9627 7204 2725 0,'0'0'369'0,"0"0"-284"16,0 0-4-16,0 0-22 15,0 0-59-15,232-40-24 16,-121 40-238-16,-22 0-371 16,-10 0-338-16</inkml:trace>
  <inkml:trace contextRef="#ctx0" brushRef="#br0" timeOffset="9918">10559 7040 2189 0,'0'0'515'0,"0"0"-411"16,0 0 94-16,56-184 70 15,-36 139-98-15,-2 6-77 16,-5 18-1-16,-2 14-16 15,-5 7-35-15,-2 28 10 16,-4 33 0-16,0 21 9 16,0 14-60-16,0 13-21 15,-13 6-21-15,5 55-129 16,5-32-385-16,-1-24-778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8:05.4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2440 0,'0'0'506'0,"0"0"-372"0,0 0-9 16,0 0 39-1,0 0-93-15,0 0-71 0,0 0-189 16,0 43-399-16,0-12-349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1:07.84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0 645 960 0,'0'0'249'16,"0"0"-136"-16,0 0 19 15,0 0 23-15,0 0-53 16,0 0-49-16,69-91 4 15,-54 64-38-15,1 0-9 0,4-8 13 16,1 1 2-16,0-2 3 16,0-2-4-16,0 5-13 15,-4-2 16-15,-4 9 8 16,-2 8 22-16,-8 9 27 16,-3 2 10-16,0 7 26 15,0 0 14-15,0 0-49 16,0 11-27-16,-3 16-49 15,-8 16-2-15,1 11-7 16,7 1 0-16,3 5 0 0,0-12 0 16,0-1 1-1,0-10 1-15,10-3-2 0,1-2-1 16,2-7-34-16,1-7-51 16,4-5-88-16,9-11-101 15,0-2-50-15,-3 0-799 0</inkml:trace>
  <inkml:trace contextRef="#ctx0" brushRef="#br0" timeOffset="203">568 459 1461 0,'0'0'254'15,"0"0"-161"-15,0 0 68 0,0 0 42 16,0 0-63-16,0 0-87 16,0 0-35-16,212 11-18 15,-140-27-278-15,-7-3-564 0</inkml:trace>
  <inkml:trace contextRef="#ctx0" brushRef="#br0" timeOffset="660">1383 103 1607 0,'0'0'280'15,"0"0"-210"-15,0 0 95 16,0 0 10-16,0 0-104 15,-72 176-25-15,48-131-23 16,0-5 3-16,0-7 9 16,3-4-27-16,0-11 4 15,1-8 6-15,-1-8-17 16,0-2 21-16,0 0-21 16,4-6-1-16,1-18-1 15,4-7-20-15,6-4 5 16,6 2 5-16,0-2 10 15,0 6 1-15,0 8 6 0,6 6-6 16,9 5 20-16,1 10-19 16,1 0 22-16,4 23 25 15,0 16-17-15,3 9 12 16,3 0-21-16,-1 5-7 16,1-7 9-16,-3-2-23 15,0-10 13-15,-3-3-14 16,3-12-13-16,-3-3-83 15,12-16-196-15,-1 0-257 16,-8 0-1187-16</inkml:trace>
  <inkml:trace contextRef="#ctx0" brushRef="#br0" timeOffset="1353">2457 354 1290 0,'0'0'705'0,"0"0"-553"15,0 0-53-15,0 0 95 16,0 0-56-16,0 0-35 16,0 0-31-16,-184-69-5 15,163 69-1-15,2 0-37 16,1 7-29-16,1 14 9 15,7 6-9-15,2 2-21 16,8 3-45-16,0-7-32 16,3-4-19-16,21-3-64 15,11-9 24-15,10-9-47 0,0 0-5 16,11-18-106-16,-11-10-273 16,-11-3-380-16</inkml:trace>
  <inkml:trace contextRef="#ctx0" brushRef="#br0" timeOffset="1561">2518 65 608 0,'0'0'732'16,"0"0"-453"-16,0 0-85 16,0 0 43-16,0 0 14 15,0 0-38-15,0 0-120 16,-48-65-62-16,48 96-24 16,0 19-1-16,0 12 17 0,0 9-23 15,8 7 0 1,5-4-7-16,-2-9 7 0,2-5-79 15,4-17-73 1,4-16-24-16,6-23-42 0,-3-4-89 16,-3 0-1012-16</inkml:trace>
  <inkml:trace contextRef="#ctx0" brushRef="#br0" timeOffset="1844">2759 214 1515 0,'0'0'220'15,"0"0"-121"-15,0 0 119 0,0 0-38 16,-72 174-69-16,72-136-46 16,0 0-44-16,0-11-19 15,12-2-2-15,7-7-27 16,6-11-15-16,3-7-24 15,-1 0 11-15,0-20 54 16,-9-10 0-16,-4-7 1 16,-14-2 0-16,0-3 1 15,0-3-1-15,-24-7-178 16,-8 9-379-16,2 9-915 0</inkml:trace>
  <inkml:trace contextRef="#ctx0" brushRef="#br0" timeOffset="2015">2759 214 1202 0,'-105'-143'326'0,"114"131"-144"16,6 0 14-16,6-4 2 16,3 4-101-16,6 6-47 15,5 2-50-15,10 4-124 16,-8 17-159-16,-8 13-741 0</inkml:trace>
  <inkml:trace contextRef="#ctx0" brushRef="#br0" timeOffset="2179">2854 876 1610 0,'0'0'386'0,"0"0"-164"15,0 0-56-15,0 0-137 16,0 0-29-16,0 0-320 16,0 0-980-16</inkml:trace>
  <inkml:trace contextRef="#ctx0" brushRef="#br0" timeOffset="2406">2129 149 1650 0,'0'0'269'0,"0"0"-206"16,0 0-29-16,217-56-34 15,-124 47-144-15,-6 6-1644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8:05.5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2583 0,'0'0'382'0,"0"0"-171"16,0 0-48-16,0 0-163 16,0 0-162-16,0 0-719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8:04.8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414 186 1667 0,'0'0'301'16,"0"0"-173"-16,0 0 47 16,0 0 65-16,0 0-4 15,0 0-81-15,0 0-103 16,0 56-16-16,0 56 40 15,0 67 31-15,7 51-1 16,10 15-61-16,-2-43 7 16,-6-59-17-16,3-55-28 15,-3-24 25-15,6 4-19 16,-6-2-13-16,6-8 0 16,-9-14-39-16,0-16-132 15,-1-28-383-15,-5 0-181 16,0-12-1138-16</inkml:trace>
  <inkml:trace contextRef="#ctx0" brushRef="#br0" timeOffset="398">0 459 1989 0,'0'0'475'15,"0"0"-338"-15,0 0 24 16,0 0-5-16,0 0-17 16,45-202-55-16,-1 147-3 0,19-3-34 15,6 9-14-15,14 10 8 16,10 7-39-16,8 14 2 16,1 18-2-16,2 0 7 15,-5 21 9-15,-8 29-13 16,-12 8-4-16,-20 14 9 15,-14 2 3-15,-24 2-11 16,-18 1 6-16,-3-6-7 16,-32-5 29-16,-26-5-22 15,-19-7-7-15,-7-8 21 16,-8-12-22-16,8-13 0 16,7-12-1-16,8-4 7 0,18-5-15 15,9 0-25-15,25-9-86 16,20-14-82-16,35 4-471 15,13-3-554-15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8:10.0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197 291 2326 0,'0'0'318'0,"0"0"-266"16,0 0-19-16,0 0 122 15,0 0 5-15,240 28-75 16,-146-28-62-16,2 0 10 16,5 0-23-16,-11 0-10 0,-12-3-4 15,-15-3-11 1,-22 3-89-16,-17 3-169 0,-24 0-108 16,0 5-220-16,-14 8-1138 0</inkml:trace>
  <inkml:trace contextRef="#ctx0" brushRef="#br0" timeOffset="200">621 0 1393 0,'0'0'1071'16,"0"0"-794"-16,0 0-65 15,0 0 21-15,0 0-92 0,0 0-95 16,0 0 20-16,-21 161-45 15,21-68-10-15,0 0-11 16,0 0-51-16,0 25-166 16,0-25-508-16,0-18-761 0</inkml:trace>
  <inkml:trace contextRef="#ctx0" brushRef="#br0" timeOffset="447">0 835 2299 0,'0'0'359'15,"0"0"-271"-15,0 0 100 16,0 0 19-16,0 0-44 15,0 0-69-15,282 12-67 16,-127-12-27-16,74-25-170 16,-37 5-561-16,-8-7-1623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8:07.6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415 929 1617 0,'0'0'326'15,"0"0"-153"-15,0 0-9 16,0 0 37-16,0 0 45 16,0 0-103-16,3-12-34 0,5 38-15 15,5 63-17 1,1 82 61-16,-4 75-65 0,-10 34-33 16,0-21 2-16,0-67-33 15,0-76 12-15,0-45-21 16,0-29 0-16,0 4-6 15,11-6-6-15,-1-7-127 16,4-33-173-16,-4 0-519 16,-2-12-224-16</inkml:trace>
  <inkml:trace contextRef="#ctx0" brushRef="#br0" timeOffset="394">205 1141 178 0,'0'0'1722'0,"0"0"-1430"16,0 0-142-16,0 0 34 15,0 0 54-15,16-162-107 16,16 119-23-16,13 2-70 15,13 0 32-15,15 11-7 16,6 6-30-16,10 12-6 0,9 12-15 16,-2 0 3-16,-3 42 27 15,-7 20-42-15,-14 16 11 16,-13 9 24-16,-23 4-14 16,-24-5 5-16,-12-4-26 15,-6-6 2-15,-39-10 34 16,-14-10-36-16,-13-11 0 15,-3-12 8-15,-5-20-8 16,8-13 0-16,6 0-43 16,0-36-98-16,18-7-230 15,13-7-637-15</inkml:trace>
  <inkml:trace contextRef="#ctx0" brushRef="#br0" timeOffset="2112">0 601 1689 0,'0'0'309'0,"0"0"-142"16,0 0 53-16,0 0 24 16,0 0-38-16,0 0-136 15,0 0-45-15,18-25 28 16,17 5 4-16,16-10 16 15,18-13-28-15,18-17-23 16,9-7 25-16,8-9-47 16,3-1 1-16,-11 8 12 15,-16 13-12-15,-23 16 0 16,-18 11 23-16,-22 20 4 0,-2 9 36 16,-2 0-64-16,14 16 11 15,15 28 22-15,17 18-21 16,13 10 19-16,8 8-31 15,43 35-42-15,-19-25-215 16,-14-15-717-16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8:13.0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1005 1815 0,'0'0'302'16,"0"0"-124"-16,0 0-32 15,0 0 68-15,0 0-71 16,0 0-94-16,24-56 11 16,18 56-60-16,24 0 27 15,23 3 0-15,14 6-15 16,12-2 19-16,2 2-31 15,-10 4 0-15,-21 0 15 16,-20 5-15-16,-26-3-1 0,-26 7-12 16,-14 6 13-1,-6 13 27-15,-42 16-27 0,-18 18 0 16,-14 13 20-16,-12 11-14 16,-1 6-6-16,3-4 0 15,10-10 2-15,18-17 16 16,17-22-18-16,18-19 0 15,16-11 27-15,11-12-27 16,0-3 1-16,4 2-2 16,30 0 10-16,14 0-16 15,18-2 7-15,14-7-70 16,12 0-46-16,33-3-169 16,-22-17-342-16,-23-4-1281 0</inkml:trace>
  <inkml:trace contextRef="#ctx0" brushRef="#br0" timeOffset="202">73 1619 2392 0,'0'0'349'15,"0"0"-205"-15,0 0-144 16,0 0 0-16,0 0 78 15,224-18-78-15,-37 18-15 16,34 0-233-16,-29 5-424 16,-50 4-1251-16</inkml:trace>
  <inkml:trace contextRef="#ctx0" brushRef="#br0" timeOffset="579">1753 1996 2256 0,'0'0'249'0,"0"0"-201"16,0 0-8-16,-131 190 97 15,68-126-58-15,-2-2-39 16,-7-9 20-16,6-13-21 0,7-11-14 15,11-16-8-15,6-13-2 16,15-4 40-16,9-38-55 16,15-18-27-16,3-13 26 15,0-4-13-15,32-1 13 16,5 8-5-16,1 17 6 16,4 15 2-16,-4 23-2 15,-1 15 0-15,5 0 41 16,3 35-8-16,3 14-11 15,4 10-13-15,3 6-9 16,4-3 0-16,27 6-85 16,-14-15-296-16,-12-16-516 0</inkml:trace>
  <inkml:trace contextRef="#ctx0" brushRef="#br0" timeOffset="817">917 2645 2038 0,'0'0'776'0,"0"0"-745"16,0 0 29-16,0 0-14 15,180 3 86-15,-73-3-66 16,18 0-41-16,9 0-25 15,4 0-78-15,23 9-115 16,-29 4-580-16,-35-1-1232 0</inkml:trace>
  <inkml:trace contextRef="#ctx0" brushRef="#br0" timeOffset="1151">1463 3107 2322 0,'0'0'365'0,"0"0"-209"16,0 0-38-16,0 0-16 15,0 0-54-15,0 0-26 0,197-133 19 16,-119 127-40-16,-4 6 13 16,-16 4 4-16,-17 32-12 15,-23 15 21-15,-18 8-11 16,-14 11 11-16,-41 1 25 15,-11 4-50-15,-6-9 16 16,7-10 12-16,9-16 0 16,14-9 15-16,18-12-14 15,18-8-29-15,6-4-2 16,9-5-14-16,36-2-5 16,21 0-37-16,17 0-99 15,72-39-184-15,-20 1-348 16,-14-5 201-16</inkml:trace>
  <inkml:trace contextRef="#ctx0" brushRef="#br0" timeOffset="1377">2878 1917 3176 0,'0'0'337'15,"0"0"-253"-15,0 0-83 16,0 0-2-16,0 0-47 16,0 0-330-16,0 0-1122 0</inkml:trace>
  <inkml:trace contextRef="#ctx0" brushRef="#br0" timeOffset="2599">3985 863 1612 0,'0'0'244'0,"0"0"-111"16,0 0 55-16,0 0 16 15,0 0-29-15,0 0-30 16,-38-57-123-16,38 170 28 15,27 101 78-15,18 106-35 16,0 51 28-16,-4 5-81 16,-9-55-7-16,-8-104-12 15,-3-67-19-15,0-57 10 16,-2-23-12-16,10 6 0 16,-5-6 43-16,3-3-17 15,-9-25-4-15,-9-20-21 0,-5-16-1 16,0-6 60-16,-4-9-60 15,0-41 9-15,4-28-17 16,13-60 8-16,14-77-6 16,17-85-22-16,8-44-14 15,-8-9 24-15,-12 21-39 16,-18 37-16-16,-4 14 41 16,-4 19-13-16,1 56 36 15,-1 58-1-15,4 51 10 16,4 33 19-16,6 7-19 15,6 10 0-15,9 9 35 16,12 25-34-16,8 13 35 0,10 0-10 16,11 0-5-1,5 0 19-15,9 13-40 0,2 7 1 16,0 2 26-16,8 0-18 16,7-1-3-16,2-8-6 15,9-7 0-15,12-6 15 16,7 0-15-16,11-6 0 15,13-10 12-15,5 1-12 16,30 5-1-16,38 4-5 16,34 6 6-16,18 0 11 15,-13 0-11-15,-20 0 0 16,-15 0 9-16,3 0-8 16,-3 0-2-16,-15 9 1 15,-16 0 0-15,-38 0-8 16,-42 2 8-16,-32-2 0 0,-12 0-7 15,6 3 7 1,4 2-1-16,-4-2-13 0,-21-3-11 16,-27-3 25-16,-31 6-204 15,-14-5-270-15,0-1-55 0</inkml:trace>
  <inkml:trace contextRef="#ctx0" brushRef="#br0" timeOffset="3289">6093 893 1724 0,'0'0'338'0,"0"0"-146"15,0 0-26-15,0 0 17 16,0 0 10-16,24 309-64 16,-24-151-18-16,0-3-68 15,0-22-12-15,0-34 1 16,0 1-23-16,0-6-8 15,0-27-1-15,0-30 2 16,-3-17 7-16,0-20-2 16,-2 0-7-16,-5-22 0 15,1-31-19-15,1-22-8 16,8-18 10-16,0-22 17 0,0-41 0 16,0-39 0-1,24-28 0-15,-4 21 0 0,4 57 0 16,0 64 4-16,5 55 8 15,8 12-6-15,13 14-1 16,4 0 5-16,12 24-4 16,-1 32 26-16,-5 13-19 15,-9 8 5-15,-16 0-10 16,-19-6-7-16,-16-7 19 16,-6-12-20-16,-46-9-1 15,-21-9-11-15,-14-2-105 16,-30-14-155-16,18-6-438 15,19-12-643-15</inkml:trace>
  <inkml:trace contextRef="#ctx0" brushRef="#br0" timeOffset="3560">5621 604 1818 0,'0'0'218'16,"0"0"-187"-16,0 0 43 16,0 0 121-16,0 0-8 15,251-114-70-15,-158 61-8 0,3-3 27 16,-10 3-48-16,-17 15 15 16,-16 9-14-1,-23 12-47-15,-12 15 16 0,-4 2-58 16,2 19-4-16,23 23 4 15,51 40-146-15,-4-9-313 16,-3-7-216-16</inkml:trace>
  <inkml:trace contextRef="#ctx0" brushRef="#br0" timeOffset="3900">8007 458 1642 0,'0'0'366'0,"0"0"-242"15,0 0-17-15,0 0 54 16,-248 143 43-16,165-39 24 16,4 23-67-16,11 11-38 15,12 5-9-15,25-3-62 16,23-11-25-16,8-18-27 16,29-21-30-16,29-19-61 0,49-18-229 15,-10-17-336-15,-12-26-245 16</inkml:trace>
  <inkml:trace contextRef="#ctx0" brushRef="#br0" timeOffset="4221">7935 1127 2198 0,'0'0'151'0,"0"0"-151"16,0 0-1-16,182-97 1 16,-113 48 59-16,0-4 16 0,-10-5-35 15,-14 3 21-15,-10 7 94 16,-17 7 19-16,-12 13 25 16,-6 16-52-16,0 12-56 15,0 19-45-15,-6 39-45 16,-12 29 18-16,1 20 8 15,6 3-14-15,11-4-5 16,0-15-8-16,0-20-87 16,32-15-52-16,12-16-361 15,-2-11-171-15,-12-20-1285 0</inkml:trace>
  <inkml:trace contextRef="#ctx0" brushRef="#br0" timeOffset="4381">8890 1148 2160 0,'0'0'288'15,"0"0"-227"-15,0 0-49 16,215 14-12-16,-68-1-92 16,-16-4-153-16,-12-1-565 0</inkml:trace>
  <inkml:trace contextRef="#ctx0" brushRef="#br0" timeOffset="4777">9929 1005 1679 0,'0'0'605'0,"0"0"-414"16,0 0-65-16,0 0 32 16,0 0 92-16,-51 175-93 15,43-76-70-15,1 7-42 16,4 9-4-16,0-5-15 15,3-4-26-15,0-11-11 16,0-25-1-16,0-23-35 16,0-25 23-16,0-22-17 15,0 0 17-15,0-44 9 16,0-18-42-16,-3-17 12 16,-2-16 44-16,5-13-16 15,0-10 3-15,0-9 13 0,0 2 2 16,8 10 15-16,13 19-7 15,9 24-2-15,5 35 8 16,7 24-4-16,3 13 2 16,3 29 7-16,-6 23 7 15,-9 13 27-15,-12 7-49 16,-15-1-4-16,-6-8 11 16,-3-15-12-16,-38-6 0 15,-41-8-36-15,5-9-179 16,2-13-577-16</inkml:trace>
  <inkml:trace contextRef="#ctx0" brushRef="#br0" timeOffset="5020">9609 823 2205 0,'0'0'286'0,"0"0"-225"15,0 0 164-15,174-128-22 16,-100 78-69-16,-2 6-36 16,-10 8-37-16,-10 8 26 15,-14 13-41-15,-14 8-4 16,-6 7-16-16,3 0-26 16,3 0-117-16,27 18-187 15,0 8-326-15,-1-2-282 0</inkml:trace>
  <inkml:trace contextRef="#ctx0" brushRef="#br0" timeOffset="5274">10595 497 403 0,'0'0'2255'15,"0"0"-2030"-15,0 0-176 16,0 0 62-16,0 0 34 16,173 210-16-16,-111-111-74 15,4 17-1-15,-6 11 3 0,-7 6-27 16,-25 4-30-16,-28-5-96 16,-4-3-104-16,-109 17-356 15,-1-28-266-15,-4-31-941 16</inkml:trace>
  <inkml:trace contextRef="#ctx0" brushRef="#br0" timeOffset="5695">5502 2275 1463 0,'0'0'918'15,"0"0"-820"-15,0 0-47 16,311-77 151-16,-82 52 22 16,88 7-49-16,62 5-88 15,39 13-24-15,27 0 33 16,-4 0-23-16,22 0-26 16,-12 7-11-16,-24-1-36 0,-43 3-18 15,-52 6 6-15,-54 1-17 16,-78 0-1-16,-61-7-48 15,-57-3-22-15,-34-6-255 16,-16 0-469-16,-22 0-1152 0</inkml:trace>
  <inkml:trace contextRef="#ctx0" brushRef="#br0" timeOffset="6165">7759 2981 1039 0,'0'0'1801'0,"0"0"-1761"15,0 0-40-15,0 0 0 16,0 0 67-16,0 0 29 15,69 164-29-15,-37-100-53 16,-5 6 4-16,-6-6-18 16,-12-7 6-16,-9-11-14 15,0-15-10-15,0-10 0 16,-12-12 17-16,-12-9-13 0,6 0 5 16,7-23 9-1,11-33-37-15,17-24 0 0,49-24-5 16,27-8-3-1,25-3 28-15,12 15 17 0,1 23 35 16,-9 31 26-16,-20 32 20 16,-19 14 51-16,-20 55-48 15,-22 27 4-15,-17 25 23 16,-9 10-72-16,-9 1 12 16,4-11 0-16,4-21-33 15,17-27 3-15,18-31-21 16,74-31-47-16,-6-37-52 15,2-22-459-15</inkml:trace>
  <inkml:trace contextRef="#ctx0" brushRef="#br0" timeOffset="7082">9988 208 704 0,'0'0'1027'0,"0"0"-865"16,0 0-84-16,0 0 137 15,0 0-47-15,0 0-72 16,0 0-41-16,204-16-55 16,-136 29-212-16,-2-4-881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9:47.6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319 490 955 0,'0'0'123'16,"0"0"-106"-16,0 0 6 16,0 0-4-16,0 0 101 15,0 0-40-15,-17-105 26 16,13 76 36-16,-2-6-41 0,3-1-43 15,3-1 43-15,-5-1-58 16,5 7 1-16,-3 7-44 16,3 8-10-16,0 3 9 15,0 4-11-15,0 3 11 16,-3 1 1-16,3-1 8 16,-4 3 117-16,4-3-30 15,-3 2 0-15,3-4 19 16,-3 2-34-16,3 1-27 15,0 1 30-15,0 1-22 16,-5 3 45-16,5-3-86 0,0 3 4 16,0-3 40-1,0 0-39-15,0-6 11 0,0 0-15 16,-3-2-12-16,3-1 24 16,0 8-33-16,0-3 0 15,0 7-9-15,-3 0 19 16,3 0-22-16,0 0 11 15,-3 20 1-15,3 33 39 16,-12 26-3-16,0 28 14 16,-20 46 16-16,-17 34-65 15,1-11 44-15,4-21-13 16,13-21-31-16,17-41 22 16,4 2-23-16,10-6 0 0,0-21-9 15,0-22 23 1,21-15-8-16,-5-12-1 0,2-10-4 15,-4-6 26-15,-1-3-12 16,4 0-4-16,4-6 47 16,10-19-40-16,10-2 30 15,7 1-32-15,12 2-16 16,12 6 24-16,4 12-24 16,11 3 0-16,2 3-6 15,-2 0 19-15,-9 5-10 16,-9 11-3-16,-13-1 8 15,-14-2-20-15,-12-4-14 16,-9 0-49-16,-10-5-44 16,-5-4-115-16,-6 0-77 0,0-20-221 15,0-15-214-15,0-7-654 16</inkml:trace>
  <inkml:trace contextRef="#ctx0" brushRef="#br0" timeOffset="1343">1105 996 770 0,'0'0'698'15,"0"0"-532"-15,0 0 12 16,0 0 99-16,0 0-22 16,0 0-53-16,0 0-69 15,18 20 16-15,-18 50-10 16,0 14-103-16,0 3 1 16,0-7-10-16,0-12-18 15,14-11 22-15,13-20-31 0,12-15 0 16,9-22-21-16,14 0 0 15,7-41-29-15,0-18 21 16,-4-12-17-16,-14-10 46 16,-12 3-19-16,-18 10 19 15,-12 12 39-15,-4 18-32 16,-5 17 61-16,0 15 26 16,0 6-70-16,0 14 24 15,0 31-48-15,0 17 0 16,0 6 27-16,3 0-27 15,34-9 0-15,13-12 0 16,7-18-23-16,6-18 16 16,2-11-55-16,-2 0 29 0,-9-34 8 15,-6-16 23 1,-9-5-1-16,-12-1-3 0,-6 3 12 16,-13 12 17-16,-8 14-7 15,0 11 11-15,0 14 71 16,0 2-83-16,0 0-15 15,0 33 0-15,0 14 0 16,6 6-3-16,21 2 3 16,8-5-9-16,10-9-24 15,3-9 15-15,0-18-38 16,0-12 2-16,-3-2-2 16,-3-2 48-16,-7-29-29 0,-5-7 37 15,-6-4-15 1,-9-9 15-16,-9 5 0 0,-3 0 25 15,-3 2-24-15,0 10 60 16,0 8-32-16,0 8-16 16,0 14 91-16,0 4-79 15,0 0-17-15,0 27-16 16,0 28 16-16,8 22 16 16,2 20-24-16,4 16 0 15,-4 13 7-15,4 11-7 16,-7 26 0-16,-4 27-10 15,-3-14 22-15,0-30-2 16,0-33-10-16,0-41 0 16,-13-7 5-16,-8-1-4 15,-11-16-1-15,-1-17 3 0,-9-13 9 16,-6-18 23-16,-5 0-35 16,2-31 0-16,3-28 1 15,3-26-1-15,15-13-25 16,12-18-1-16,18-3-31 15,10 1 56-15,46 9-59 16,22 9-18-16,15 12 78 16,11 8-58-16,10 7 11 15,4 4 16-15,-4 1-11 16,-12-4 36-16,-12 5-10 16,-17 1 16-16,-21 0 3 15,-25 7 5-15,-19 7 25 16,-8 8 42-16,-8 7-15 15,-26 8 57-15,-11 11-78 16,-7 9-26-16,4 9 57 0,-4 0-70 16,4 36 0-16,10 15-7 15,11 17 19-15,16 14-15 16,11 6 3-16,14-1-65 16,34-8 46-16,18-17-121 15,14-25-21-15,-2-28 41 16,5-9 10-16,-3-43 79 15,-11-20-17-15,-3-14 45 16,-15 2 3-16,-10 7 8 16,-10 12 50-16,-14 18 42 15,-10 20-5-15,-4 18 38 16,-3 0-133-16,0 28 17 16,0 20 20-16,0 7-36 15,0 4 5-15,0-14-6 0,0-10-14 16,0-15-1-16,0-14-6 15,0-6 19-15,0-4-19 16,0-30 21-16,8-5-28 16,16-6 22-16,6 2 12 15,12 6-18-15,3 10 12 16,6 16 0-16,2 11 10 16,-5 20 1-16,-6 32 5 15,-9 19 17-15,-4 7 0 16,-5 3 15-16,0-17-48 15,0-10-58-15,0-26 19 0,-3-28-126 16,-7 0-336-16,-11-28-118 16</inkml:trace>
  <inkml:trace contextRef="#ctx0" brushRef="#br0" timeOffset="1571">3027 567 2225 0,'0'0'250'0,"0"0"-239"16,0 0 41-16,0 0 35 0,194-187 3 16,-105 141-33-1,-2 12-56-15,-9 19-1 0,-12 15-27 16,-17 65-212-16,-18 16-240 15,-22 11-451-15</inkml:trace>
  <inkml:trace contextRef="#ctx0" brushRef="#br0" timeOffset="1719">3496 2204 2309 0,'0'0'559'15,"0"0"-528"-15,0 0-31 16,0 0-96-16,0 0-268 16,0 0-589-16</inkml:trace>
  <inkml:trace contextRef="#ctx0" brushRef="#br0" timeOffset="2020">5776 201 2381 0,'0'0'442'16,"0"0"-442"-16,0 0-70 0,0 0 70 15,36 245 120-15,-27-71-28 16,-1 50 34-16,-5-14-126 16,-3-41 1-16,0-55-10 15,0-39-40-15,0 2-159 16,-11 13-149-16,-5-18-319 16,-5-29-1010-16</inkml:trace>
  <inkml:trace contextRef="#ctx0" brushRef="#br0" timeOffset="2201">5448 943 2179 0,'0'0'281'0,"0"0"-215"16,0 0-48-16,176 13-15 15,-60-8 50-15,10-1-36 16,8-1-17-16,26 16-137 15,-36-4-254-15,-27 3-251 0</inkml:trace>
  <inkml:trace contextRef="#ctx0" brushRef="#br0" timeOffset="2970">6732 1029 2045 0,'0'0'363'0,"0"0"-185"15,0 0 80 1,-183-27-80-16,114 27-73 0,1 6-23 16,2 29-74-16,10 17 17 15,16 14-23-15,19 12-2 16,21 4 16-16,0 0-16 16,34-14-45-16,25-18-7 15,13-25-62-15,0-25 8 16,2 0-2-16,-13-44 75 15,-5-12 15-15,-18-8 20 16,-11-2-2-16,-17 9 70 16,-5 11 21-16,-5 17 30 0,0 17-43 15,0 12 12-15,0 3-49 16,0 41-41-16,0 16-6 16,0 8-5-16,0-3-17 15,12-6-16-15,24-19-74 16,5-19 18-16,10-21 55 15,9 0-13-15,0-27-26 16,0-23-25-16,-9-9 66 16,-2-3 43-16,-12 0 13 15,-8 13 77-15,-10 10 69 16,-11 18-19-16,-5 12-3 16,-3 9-35-16,0 16-73 15,0 39 29-15,0 36-4 0,0 26-26 16,0 26 38-1,0 41-60-15,4 26 3 0,10-17-9 16,2-24 9-16,-5-37 2 16,-1-41-11-16,-2-9-3 15,1-3-23-15,-5-35 20 16,-4-26-1-16,0-18-4 16,0-16-13-16,-7-41 23 15,-14-23-38-15,4-25 39 16,4-41-28-16,2-42-11 15,11-59 12-15,0-14 27 16,0 36-67-16,21 57 35 16,-1 71-29-16,12 35 61 0,8 9-21 15,13 14 27 1,13 13-6-16,0 26 36 0,-1 3-11 16,-4 38 40-1,-8 14-65-15,-20 10 6 0,-12-3 30 16,-21-2-36-16,0-7-8 15,-24-13-1-15,-30-6-121 16,-57-15-123-16,14-10-287 16,1-9-415-16</inkml:trace>
  <inkml:trace contextRef="#ctx0" brushRef="#br0" timeOffset="3185">6543 486 1260 0,'0'0'1266'0,"0"0"-1130"15,0 0-117 1,0 0 42-16,186-199 50 0,-113 160 41 16,-1 16-130-16,-6 23-22 15,-15 7-60-15,-21 102-235 16,-15-4-303-16,-15 4-590 0</inkml:trace>
  <inkml:trace contextRef="#ctx0" brushRef="#br0" timeOffset="3336">6577 2312 2734 0,'0'0'354'0,"0"0"-354"0,0 0-6 15,0 0-126-15,0 0-802 0</inkml:trace>
  <inkml:trace contextRef="#ctx0" brushRef="#br0" timeOffset="3986">612 2961 1923 0,'0'0'291'16,"0"0"-227"-16,0 0-1 16,0 0 47-16,0 0 89 15,227-31-12-15,-75 22-51 16,72 3 7-16,84-1-87 15,50 4-44-15,18 3 82 0,0 3-58 16,-24 28-22-16,12 15 20 16,4 11-33-16,8-5 51 15,11-1-52-15,-11-14 0 16,-11-15 40-16,-16-8-40 16,-29-7 0-16,-16-7 14 15,-32 0-5-15,-27 0 21 16,-51-10-30-16,-49-8 0 15,-46 7-12-15,-19-2 12 16,-4 3-62-16,-8 3-48 16,-15 7-136-16,-26 0-206 15,-27 0-704-15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7:09:51.9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391 781 2848 0,'0'0'3'0,"0"0"-3"0,0 0-469 15,0 0 265-15,0 0-45 16,104 212-686-16</inkml:trace>
  <inkml:trace contextRef="#ctx0" brushRef="#br0" timeOffset="111">435 1604 2946 0,'0'0'131'0,"0"0"-131"15,0 0-312-15,0 0-873 0</inkml:trace>
  <inkml:trace contextRef="#ctx0" brushRef="#br0" timeOffset="1506">3190 792 1475 0,'0'0'360'0,"0"0"-233"15,6-196-84-15,-6 97 34 16,0-10 22-16,-17-3 33 16,-20 11 31-16,-13 16-52 15,-8 28 58-15,-18 30-31 16,-17 27-81-16,-21 23 12 0,-35 72-55 16,-23 66-14-1,-3 64 66-15,26 22-51 0,60-33 3 16,53-52-17-16,36-65 7 15,8-14 5-15,40 6-13 16,24-7 0-16,28-2-13 16,21-28 13-16,44-39-39 15,43-14-15-15,40-84-31 16,7-29 50-16,-20-27-63 16,-56 8 2-16,-16-19 47 15,-36 12-24-15,-38 23 8 16,-15 11 35-16,-47 38 30 15,-14-4 63-15,-8 4 1 16,-5 0 38-16,-11 17 42 16,-28 18-52-16,-6 20-3 0,-6 13-11 15,-8 13-67-15,-2 52 45 16,-1 25-56 0,3 25 0-16,4 17 21 15,6 11-21-15,9 3-2 0,8-4-17 16,8-13-16-16,6-14 23 15,12-28-66-15,2-25 1 16,4-31 41-16,0-25-30 16,0-6 37-16,21-31 28 15,10-28 2-15,4-9-1 16,10-6 0-16,3 2 0 16,6 10 8-16,8 16-8 0,1 20 0 15,-1 20 33-15,-7 6-31 16,-3 32 58-16,-15 27-35 15,-5 14-4-15,-8 11 43 16,-3 7-35-16,-8-4-20 16,1-10-9-16,4-15-91 15,0-19-131-15,15-27-303 16,-6-16-134-16,2 0-928 0</inkml:trace>
  <inkml:trace contextRef="#ctx0" brushRef="#br0" timeOffset="2308">5008 1198 1940 0,'0'0'341'0,"0"0"-174"16,0 0 104-16,0 0-14 16,0 0-86-16,-194-40-87 15,114 51-44-15,5 30 36 16,3 11-61-16,13 14-14 15,17 9 26-15,21 3-27 16,21-8-20-16,0-3-45 16,45-22-63-16,24-23-12 15,14-22-120-15,7-2 11 16,-4-44 34-16,-14-5 105 16,-19-5 110-16,-19 9 12 15,-20 13 169-15,-14 13 94 16,0 14-77-16,0 7-36 0,-11 0-61 15,1 28-57-15,7 13-16 16,3-1-28-16,3-1-59 16,32-7 5-16,13-15-71 15,15-16-26-15,2-1 46 16,4-11 71-16,-11-30-73 16,-5-8 73-16,-17-6 34 15,-4-3 20-15,-11 1 9 16,-11 9 91-16,-7 7 37 15,-3 13 5-15,0 10-14 16,0 15-39-16,0 3-28 16,0 10-17-16,0 41-63 0,8 56 30 15,16 64 10-15,18 52-19 16,2 25 41-16,-4-2-27 16,-11-29-22-16,-16-49 13 15,-5-43-27-15,-5-43 0 16,0-23-9-16,-3-12 4 15,4-12 5-15,-4-14 0 16,0-21 1-16,0-28-12 16,0-42-20-16,0-53-38 15,-21-46 67-15,0-42-14 16,-3-23 16-16,3 1 4 16,8 7-2-16,2 18-4 15,11 27-7-15,0 51-16 16,0 46 8-16,15 35 4 15,15 11 7-15,12 10 6 0,20 8 0 16,10 20-14-16,14 0 20 16,4 33-6-16,-3 16 0 15,-19 13 12-15,-23 9-9 16,-27 8-3-16,-18-2 0 16,-32 1-10-16,-37-4-5 15,-21-12-33-15,1-16-33 16,-7-23-168-16,27-14-296 15,27-9-463-15</inkml:trace>
  <inkml:trace contextRef="#ctx0" brushRef="#br0" timeOffset="2671">7154 1226 2426 0,'0'0'218'15,"0"0"-200"-15,0 0-18 16,0 0 21-16,213-122 41 16,-148 52-57-16,-2-14-4 0,-12-4 25 15,-10 1 47 1,-5 7 30-16,-16 11-35 0,-7 20-10 15,-5 21 80-15,-8 28-39 16,0 3-46-16,0 55-9 16,-8 33-7-16,-13 28 35 15,2 16-64 1,-2 5-8-16,7-6 12 0,8-19-12 16,6-19-65-16,0-25-41 15,27-24-197-15,6-23-342 16,3-20-110-16</inkml:trace>
  <inkml:trace contextRef="#ctx0" brushRef="#br0" timeOffset="2968">8306 571 2326 0,'0'0'385'15,"0"0"-248"-15,0 0 49 16,0 0 4-16,-200 244-15 15,141-132-114-15,17 9-16 16,21 7-34-16,21 6 2 16,36-14-26-16,45-17-11 15,62-35-42-15,-3-36 55 16,16-32-19-16,-4-35 9 16,-39-43 21-16,1-48 0 15,-40-52 71-15,-44 10-27 16,-30 13-8-16,-14 27 67 0,-58 42-56 15,-28 8-32 1,-28 13-15-16,-89 60-152 0,31 5-174 16,20 23-1807-16</inkml:trace>
  <inkml:trace contextRef="#ctx0" brushRef="#br0" timeOffset="4081">1047 3278 1625 0,'0'0'237'0,"0"0"-168"15,0 0-14-15,0 0 40 16,0 0 42-16,185 15-14 16,-95-6-53-16,8-6-37 15,6 1 2-15,-15-4-13 16,-13 0 65-16,-25 0-75 16,-27 0-11-16,-24 0 45 15,0 0 51-15,-55 0-57 16,-28-4-14-16,-16-1-14 15,-19-4 61-15,-3 0-40 16,0 5 7-16,15 1 54 16,12 3-37-16,15 0-21 0,23 0-12 15,15 0-23-15,17 12 48 16,14 10-49-16,7 9 0 16,3 13 20-16,0 9-10 15,0 6-8-15,3 2 11 16,12-5-11-16,-3-7 32 15,3-1-34-15,2-14 0 16,-1-4 12-16,8-10-11 16,5-8-1-16,5-6 0 15,11-6 12-15,3 0-5 16,8 0-7-16,3 0 0 16,-2 9 6-16,-1 13-6 0,-4 8-7 15,-11 15 7 1,-2 10 0-16,-15 10 32 0,-11 7-32 15,-13 3 0-15,0-4 3 16,-21-9 3-16,-27-10-6 16,-10-11 14-16,-8-7-2 15,-10-9 47-15,0-6-58 16,0-10 9-16,10-9 26 16,8 0-20-16,14 0-7 15,8-21-6-15,12-4 6 16,10-6-18-16,11 3-33 15,3 1-81-15,45-8-160 16,14 6-395-16,3 2-786 0</inkml:trace>
  <inkml:trace contextRef="#ctx0" brushRef="#br0" timeOffset="4774">2286 3496 2529 0,'0'0'327'0,"0"0"-178"15,0 0-73-15,0 0 76 16,-177-20-10-16,121 67-79 16,5 19-18-16,6 20-26 15,18 24-17-15,13 10 17 16,14 11-19-16,0-2-13 0,32-4 2 15,16-22-37 1,6-32-1-16,15-37-1 0,8-34 25 16,6-15 16-16,2-60-27 15,9-53 5-15,-18-5 25 16,-20-13 6-16,-26-1 4 16,-30 22-3-16,-14 0 6 15,-41 28 29-15,-14 27-36 16,-7 32 9-16,4 23 21 15,9 15-30-15,21 6 0 16,26 25-4-16,16 6-5 16,10 1-1-16,49-2-49 0,17-4-17 15,21-11-7-15,6-5 19 16,4-10 51-16,-6-6-8 16,-12 0 21-16,-17 0-5 15,-21 0 11-15,-15 0-6 16,-24 0 26-16,-12 28 26 15,0 21 53-15,-6 20-47 16,-15 21-29-16,4 16 28 16,10 6-44-16,7 6-1 15,15-4-12-15,36-14-9 16,21-27-15-16,18-25-24 16,10-30 20-16,4-18 22 15,-4-27-35-15,-14-35 17 16,-14-22 18-16,-19-19 6 0,-29-40 18 15,-24 6 29-15,-11-5-2 16,-47 2 23-16,-25 40-54 16,-15 13 22-16,-4 38 7 15,-2 32-42-15,17 17-2 16,25 42-98-16,49 58-188 16,13-14-534-16,6-2-1270 0</inkml:trace>
  <inkml:trace contextRef="#ctx0" brushRef="#br0" timeOffset="5250">5249 3812 2704 0,'0'0'221'0,"0"0"-197"16,-193-53-3-16,97 53 62 15,-8 3 58-15,11 43-99 16,13 27-18-16,29 10 17 16,23 10-41-16,28 4 0 15,7-10 0-15,44-17-49 16,26-20 20-16,16-23-77 15,6-27 9-15,2 0 43 0,-5-39 7 16,-10-20 47 0,-14-6 2-16,-19 1-1 0,-16 2 84 15,-20 17 15-15,-9 18 18 16,-8 19 30-16,0 8-70 16,0 38-58-16,-17 61 31 15,-7 54-21-15,0 54 39 16,6 18-69-16,7-33 1 15,8-46 23-15,3-55-24 16,0-23-39-16,0-4-3 16,0-5-48-16,0-12-61 15,0-29-174-15,-13-24-140 0,-1-35-86 16,2-12-812-16</inkml:trace>
  <inkml:trace contextRef="#ctx0" brushRef="#br0" timeOffset="5760">5749 3753 1864 0,'0'0'367'15,"0"0"-265"-15,0 0 57 16,41 165 26-16,-38-61-8 16,1 15-92-16,4-8-64 15,4-14 0-15,12-23-21 16,8-24-58-16,13-28 9 15,7-22-53-15,7-6 2 16,3-47 27-16,-4-15 14 0,-5-16 53 16,-9-3 4-16,-7 7 2 15,-13 14 83-15,-6 21 28 16,-7 25 51-16,-8 20-19 16,0 0-73-16,1 31 47 15,-1 18-67-15,11 11-49 16,4-1 20-16,6-6-21 15,6-16-23-15,9-15-19 16,5-17-24-16,4-5 29 16,0-18-25-16,2-28 25 15,-5-18 25-15,-12-4 12 16,-5-5 0-16,-17 7 9 16,-11 8 9-16,0 13 85 15,-18 18-28-15,-23 18-25 0,-1 9 33 16,-3 18-47-16,4 35 8 15,10 15-7 1,17 10-28-16,14 3 20 0,0-4-29 16,21-11-35-16,23-11 10 15,16-13-96-15,8-20-73 16,49-8-148-16,-13-11-46 16,-14-3-184-16</inkml:trace>
  <inkml:trace contextRef="#ctx0" brushRef="#br0" timeOffset="6054">7530 3911 2105 0,'0'0'378'0,"0"0"-270"15,0 0 176-15,-179-57 0 16,108 57-151-16,10 0-19 16,9 29-98-16,15 15-16 15,16 9 31-15,21 3-31 16,0 3-21-16,21-2 6 15,27-12-8-15,17-1 13 16,7-10-28-16,4-3 6 16,0 0 17-16,-4-2 15 15,-12 1-1-15,-27-3-6 16,-22 2 7-16,-11-4 33 0,-35-4-33 16,-27-3-27-1,-13-9-11-15,-5-4-119 0,-10-5-202 16,21-16-303-16,24-15-478 0</inkml:trace>
  <inkml:trace contextRef="#ctx0" brushRef="#br0" timeOffset="6277">8074 3154 2560 0,'0'0'294'15,"0"0"-192"-15,0 0 68 0,0 189 3 16,-13-74-49 0,-8 37-78-16,4-6-19 0,2 7-27 15,3-11-12-15,0-37-37 16,6 1-180-16,-5-28-375 16,4-30-193-16,-2-22-935 0</inkml:trace>
  <inkml:trace contextRef="#ctx0" brushRef="#br0" timeOffset="6542">7653 3744 582 0,'0'0'1941'16,"0"0"-1719"-16,0 0-170 15,0 0-13-15,215 0 58 16,-123 9 12-16,4 6-7 0,-6 4-90 15,-7 6 10-15,-11 6 31 16,-16 9-11-16,-17 8 7 16,-12 3-4-16,-13 9-11 15,-11 4 31-15,-3-2-65 16,0-1-7-16,0-12-16 16,0-12-104-16,0-12-80 15,0-19-312-15,-3-6-176 16,-2 0-1092-16</inkml:trace>
  <inkml:trace contextRef="#ctx0" brushRef="#br0" timeOffset="6664">8567 3554 2435 0,'0'0'346'0,"0"0"-331"16,0 0-15-16,0 0-10 15,0 0-176-15,0 0-458 0</inkml:trace>
  <inkml:trace contextRef="#ctx0" brushRef="#br0" timeOffset="7232">8889 4095 2083 0,'0'0'244'0,"0"0"-180"15,0 0 71 1,-4 183-33-16,4-134-26 0,13-8-76 15,22-16-61-15,10-22 39 16,3-3 12-16,0-35 10 16,-6-27-2-16,-10-15-9 15,-19-10 11-15,-13 0 18 16,0 12-10-16,-18 16 67 16,-12 18-11-16,-1 23-56 15,10 17-8-15,7 1-5 16,11 9-20-16,3 20-8 15,9 3-54-15,30-2 23 16,6 5-31-16,7-5 3 16,-4 8 70-16,-6 2 0 15,-8 7 22-15,-14 9 39 0,-5 3 24 16,-9 0 38-16,-3 1-46 16,4-8-22-16,1-9 32 15,1-11-23-15,3-14-32 16,-6-16 6-16,4-2-15 15,1-9 49-15,3-30-46 16,7-15 2-16,3-14 2 16,10-12-8-16,4-7 0 15,4 3-2-15,9 13 4 16,0 14 58-16,5 21-20 16,-5 20 17-16,2 16 53 15,-13 9-30-15,-5 34-14 0,-7 19-14 16,-14 10-29-1,-11 3 15-15,-3-4-38 0,0-7-13 16,0-5 12-16,-3-6-149 16,-3-8-180-16,6-17-390 15,0-12-1115-15</inkml:trace>
  <inkml:trace contextRef="#ctx0" brushRef="#br0" timeOffset="7547">10542 3964 2307 0,'0'0'389'0,"0"0"-238"15,0 0 81-15,0 0-36 16,0 0-143-16,-200-37-45 0,168 68 10 16,19 3-18-16,13 10-29 15,0-1 6-15,30-3 23 16,18 4 3-16,3-4-3 15,6 0 0-15,-3 1 15 16,-4-1 12-16,-14-3 43 16,-15-2-50-16,-18-4-7 15,-3-3 37-15,-33-6-50 16,-30-7-11-16,-12-9 4 16,-8-6-44-16,6 0-9 15,8-6-105-15,21-20-344 16,21-4-202-16</inkml:trace>
  <inkml:trace contextRef="#ctx0" brushRef="#br0" timeOffset="7782">11262 3059 2526 0,'0'0'472'16,"0"0"-420"-16,0 0 13 15,0 0 40-15,0 0-90 0,0 0 3 16,0 0-18 0,-59 184-197-16,43-99-280 0,4-20-217 15,12-21-1103-15</inkml:trace>
  <inkml:trace contextRef="#ctx0" brushRef="#br0" timeOffset="7918">11563 3068 1262 0,'0'0'1606'0,"0"0"-1424"16,0 0-157-16,0 0 46 15,-59 207-71-15,20-98-234 16,2-7-1127-16</inkml:trace>
  <inkml:trace contextRef="#ctx0" brushRef="#br0" timeOffset="8781">122 2471 1906 0,'0'0'340'16,"0"0"-250"-16,0 0 24 16,0 0 30-16,0 0-34 15,0 0-65-15,-55 192-45 16,23-140-31-16,12-4-155 0,7-8-90 16,13-16-62-16,6-6-303 15,18-18-631-15</inkml:trace>
  <inkml:trace contextRef="#ctx0" brushRef="#br0" timeOffset="8883">343 2499 1639 0,'0'0'581'0,"0"0"-436"15,0 0 14-15,0 0 84 16,-58 174-243-16,13-66-12 16,7-8-631-16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16:03.34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668 202 1508 0,'0'0'474'0,"0"0"-306"15,0 0-37-15,0 0 13 16,0 0 3-16,0 0-7 16,-21 44-83-16,14-18-16 15,4 13 46-15,0 14-23 0,3 11 11 16,0 18 3-16,0 9-27 15,-3 4 31-15,1-2-49 16,-3-11-25-16,-1-10 30 16,3-17-37-16,3-13 13 15,0-16-14-15,0-14-34 16,0-12-41-16,6-14-199 16,13-22-294-16,-3-12-255 0</inkml:trace>
  <inkml:trace contextRef="#ctx0" brushRef="#br0" timeOffset="321">140 243 1874 0,'0'0'338'16,"0"0"-156"-16,0 0-87 16,0 0 70-16,0 0-25 15,0 0-64 1,0 0-7-16,53-72-53 0,19 43 32 16,14-2 22-16,7 5-10 15,1 1-19-15,-1 6-16 16,-5 5-24-16,-5 4 23 15,-5 0-24-15,-3 5-73 0,-11 5-81 16,-15 5-313-16,-21 22-111 16,-19 4-1140-16</inkml:trace>
  <inkml:trace contextRef="#ctx0" brushRef="#br0" timeOffset="682">1124 535 1879 0,'0'0'466'0,"0"0"-395"16,0 0 59-16,0 131 92 16,0-68-81-16,0 10-21 0,0-4-35 15,-5-6-41-15,-2-10 8 16,5-15-41-16,2-14-10 15,-3-14 32-15,3-10-6 16,-2 0 27-16,2-19 0 16,0-23-44-16,0-15 10 15,0-15-20-15,19-10 0 16,10 3 13-16,6 4-13 16,0 12 10-16,-3 18-9 15,-3 13 7-15,-2 16-8 16,1 11-9-16,2 5-20 15,5 3-2-15,18 30-110 0,-4-4-326 16,-6-3-382-16</inkml:trace>
  <inkml:trace contextRef="#ctx0" brushRef="#br0" timeOffset="1247">2493 337 1998 0,'0'0'319'0,"0"0"-95"16,0 0 16-16,0 0 14 15,0 0-101-15,-169-130-71 16,107 121 12-16,-2 9-40 15,0 2-4-15,5 34-16 16,6 17-11-16,15 12 19 16,20 5-42-16,18 2 0 15,0-12 0-15,42-12-33 16,17-21-28-16,16-22-20 16,3-5-4-16,-4-32 23 15,-7-16-4-15,-16-5 54 16,-16-2 12-16,-11 4 11 15,-13 11 25-15,-6 8 34 16,-5 13 23-16,0 9 12 0,0 10-60 16,0 3-45-16,0 32 17 15,0 21 11-15,0 19 5 16,0 11-24-16,0 8 5 16,0 0 12-16,0-5-26 15,-5-12 0-15,-11-9 16 16,-6-13-7-16,-5-12 6 15,-13-10 8-15,-5-11-1 16,-11-5 20-16,-2-12-42 16,-5-5-6-16,8 0-3 15,9-5-34-15,14-14-53 16,18-7-75-16,18-30-187 16,27 5-569-16,7 1-1123 0</inkml:trace>
  <inkml:trace contextRef="#ctx0" brushRef="#br0" timeOffset="1583">3083 193 2328 0,'0'0'531'16,"0"0"-301"-16,0 0-44 15,0 0-33-15,-144 96-41 16,87-26-16-16,10 9-34 15,6 8-31-15,18 4 6 0,14 1-37 16,9-6 0 0,16-9-1-16,28-17-25 0,16-21-31 15,16-27-2-15,10-12 22 16,-1-39 29-16,-10-23 7 16,-17-15 1-16,-23-12 30 15,-27-8-15-15,-8-3 4 16,-23 3 11-16,-28 8-21 15,-6 15 0-15,-10 18-9 16,-3 22-52-16,-2 27-58 16,-45 22-191-16,15 25-730 15,9 6-1039-15</inkml:trace>
  <inkml:trace contextRef="#ctx0" brushRef="#br0" timeOffset="2081">0 1531 1950 0,'0'0'304'0,"0"0"-203"16,0 0 99-16,164-43 40 15,-81 21-33-15,18 0-59 16,38 0-22-16,51 3-50 15,62 9-25-15,31 3 27 16,8 5-33-16,-8 2 16 16,-23 0-31-16,-12 0-12 15,-14-10 14-15,-29-2-32 16,-50 0 0-16,-37 2 16 16,-41 3-15-16,-23 5-1 15,-6 2 0-15,-11 0 0 16,-5 0-8-16,-18 0-11 0,-9 0 4 15,-5 0 15-15,0 0-45 16,0-3-54-16,0-18-102 16,0-1-611-16,-5-6-1496 0</inkml:trace>
  <inkml:trace contextRef="#ctx0" brushRef="#br0" timeOffset="2269">3963 641 2831 0,'0'0'348'16,"0"0"-348"0,0 0-16-16,0 0-219 0,0 0-111 15,0 0-221-15,0 0-370 0</inkml:trace>
  <inkml:trace contextRef="#ctx0" brushRef="#br0" timeOffset="2382">3934 1008 2372 0,'0'0'459'0,"0"0"-304"16,0 0 1-16,0 0-65 16,0 0-91-16,0 0-177 15,0 0-1211-15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16:07.1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29 258 1592 0,'0'0'283'15,"0"0"-63"-15,0 0-24 16,0 0-26-16,-2-131-18 16,23 99-19-16,6 3-48 15,5 5-36-15,11 3-15 16,5 6 1-16,5 10-35 15,4 5 17-15,-6 5-17 16,-9 24 0-16,-14 14 10 0,-23 13-9 16,-5 6 13-1,-25 8 9-15,-20 0-16 0,-6-8 36 16,1-6 20-16,1-13-4 16,14-12 7-16,9-12-27 15,13-9 1-15,7-8-12 16,6-2-17-16,0 0-11 15,6 0-31-15,20 0 29 16,9 0 1-16,8 10 1 16,5 7-1-16,-1 7 1 15,-1 7-18-15,-11 5 12 16,-11 5-6-16,-16 2 12 16,-8 1 2-16,-5-3 4 15,-33-1 6-15,-7-5 25 16,-8-9-16-16,-7-7 21 0,2-9-14 15,-4-8 1-15,9-2-20 16,8-2-9-16,18-22-33 16,27-32-141-16,7 6-487 15,25-6-395-15</inkml:trace>
  <inkml:trace contextRef="#ctx0" brushRef="#br0" timeOffset="316">783 237 1642 0,'0'0'630'0,"0"0"-527"15,0 0 43-15,0 0 38 16,143-80-19-16,-103 78-44 16,-3 2-18-16,-10 12-46 15,-11 24-41-15,-16 17 20 16,-6 14 6-16,-34 16 2 15,-13 3 6-15,-6 3-23 16,3-10 11-16,7-14 4 16,17-14-14-16,14-17-11 15,13-13-17-15,5-4-7 16,0 0 7-16,21 0 0 16,13-3-14-16,15-2-52 15,9-4-76-15,39-8-201 0,-14 0-305 16,-9 0-69-16</inkml:trace>
  <inkml:trace contextRef="#ctx0" brushRef="#br0" timeOffset="750">1711 187 2125 0,'0'0'389'16,"0"0"-81"-16,0 0-52 15,0 0-55-15,0 0-70 16,0 0-48-16,0 0-56 16,-162 9-5-16,141 42-22 15,7 7 1-15,14 6-2 16,0 1 1-16,19 0 0 0,18-2-1 16,9-1-17-16,2-4 5 15,5-2-8-15,-2-8 19 16,-6-5 1-16,-10-4 1 15,-14-8 0-15,-13-7 0 16,-8 0 1-16,-16-7-1 16,-23-3 14-16,-12-9-4 15,-3-5 13-15,1-9-10 16,10-28-13-16,10-14 0 16,15-11-18-16,18-8 11 15,0-7 7-15,27-2 0 16,13 2 12-16,2 5-12 0,-4 9 0 15,-9 15 3-15,-11 17-2 16,-4 9-2-16,-11 15-76 16,-3 7-158-16,0 0-568 15,0 0-1459-15</inkml:trace>
  <inkml:trace contextRef="#ctx0" brushRef="#br0" timeOffset="1028">2072 13 2862 0,'0'0'350'15,"0"0"-248"-15,0 0-74 16,0 0 23-16,0 0 42 15,0 0 14-15,166 197-25 16,-107-57-41-16,-27 45 7 16,-30 20 1-16,-20-8-49 15,-54-21-1-15,0-53-68 16,-14-1-105-16,19-40-113 16,16-27-737-16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16:28.85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0 238 93 0,'0'0'1638'15,"0"0"-1433"-15,0 0-82 0,0 0-13 16,0 0 8-16,0 0-42 16,8-110-3-16,22 80-2 15,7 4-35-15,3 7-11 16,5 6 3-16,1 11-22 15,1 2 5-15,2 7-3 16,-9 25-8-16,-11 9 32 16,-13 9-16-16,-16 6 38 15,0 4-27-15,-29 0-15 16,-16-7 29-16,-3-5-40 16,-1-7 20-16,7-12 49 15,10-7-36-15,11-11 32 0,10-8 21 16,8-3-35-1,3 0 46-15,0 0-65 0,0-3-8 16,21-8-22-16,9-1-1 16,10 4-4-16,8 8-10 15,8 0-22-15,3 13 33 16,-8 20-12-16,-6 8 7 16,-13 9-9-16,-13 3 3 15,-14 3-2-15,-5 1 8 16,-13-1 12-16,-25-5 20 15,-9-8-25-15,-7-10-1 16,-3-8 48-16,-1-16-15 16,5-9 4-16,2 0 1 15,5-12-31-15,9-12 47 16,9-5-54-16,16-3-26 0,12-1-32 16,35-27-249-16,21 7-491 15,2 0-689-15</inkml:trace>
  <inkml:trace contextRef="#ctx0" brushRef="#br0" timeOffset="510">746 241 1549 0,'0'0'709'15,"0"0"-557"-15,0 0-21 0,0 0 75 16,0 0-108-1,0 0-49-15,155-123 34 0,-99 115-56 16,1 8-12-16,-10 0-14 16,-6 18 5-16,-15 8 8 15,-15 5-13-15,-11 10-1 16,-11 2 80-16,-29 5-47 16,-11 1-6-16,-2-8 0 15,5-10-26-15,8-12 57 16,10-7-31-16,9-9-18 15,10-3 63-15,6 0-66 16,5 0 7-16,0 0-13 16,0 0 9-16,21 0-27 15,14 0 18-15,11 0-16 0,4 5-5 16,9 16 7-16,3 8-14 16,1 9 15-16,-3 3 13 15,-12 5 4-15,-11 2-4 16,-21-2 0-16,-16 2 32 15,-2-2-22-15,-39-3 8 16,-17-2-2-16,-14-12-8 16,-9-5 44-16,0-12-52 15,5-10 2-15,6-2 50 16,13 0-37-16,15-7-3 16,15-10-12-16,19-2-34 15,24-12-41-15,24 2-452 16,11 0-382-16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1:45.90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437 11 744 0,'0'0'215'15,"0"0"-114"-15,0 0 77 16,0 0 38-16,0 0-78 15,0-9-50-15,0 9-23 16,0-2-14-16,0 2 28 0,0 0-1 16,0 0 13-16,0 0 37 15,-4 9-46-15,1 2-27 16,-2-4-6-16,-1-1-9 16,-4 3-6-16,-1 1-25 15,-6 6 13-15,4 2 7 16,-5 4-7-16,1 7 8 15,-1-2-11-15,5 0 0 16,-1 0 5-16,4 2-24 16,-1-3 0-16,1-5 12 15,7 1-10-15,0-1 10 16,-2-3-12-16,5 5 1 16,-3-4-1-16,3-1 1 15,-3 0-1-15,-4 4 6 0,4 0-5 16,-8-1-1-16,5-2 0 15,-1-3 9-15,-1 0-7 16,5-5-2-16,-3 3-1 16,2-3-1-16,0-1-1 15,0 2 3-15,4-5 0 16,-3-1 0-16,3-6 5 16,0 3-5-16,0-3-7 15,0 0 6-15,0 0 2 16,0 0-8-16,0 0-1 15,0 0-27-15,0 0-35 16,0 0-98-16,0 0-95 16,0 0-43-16,0 0-449 0</inkml:trace>
  <inkml:trace contextRef="#ctx0" brushRef="#br0" timeOffset="437">16 421 1295 0,'0'0'248'0,"0"0"-99"15,0 0-2-15,0 0 54 16,0 0-61-16,0 0-56 16,0 0 11-16,-15 12-36 15,15-6-25-15,0 4 22 16,0 6-14-16,4 7 13 16,10 4-7-16,0 3-8 15,2 4 12-15,2-6-29 16,0 0-17-16,-1-10 28 15,-4-4-33-15,1-5 17 16,-2-3-18-16,-3-6 0 0,1 0 27 16,4 0-27-16,1 0 1 15,2-15 26-15,-1-10-26 16,5 0-1-16,6-7-32 16,15-20-122-16,-4 7-235 15,-3 3-1023-15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0:56.2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213 0 2675 0,'0'0'271'16,"0"0"-173"-16,0 0-15 15,9 157 40-15,-9-104-45 16,-11-1-54-16,-19 4-24 0,-33 13-58 16,1-11-406-1,6-14-695-15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0:54.6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0 693 1800 0,'0'0'291'0,"0"0"-176"16,0 0-7-16,0 0 88 15,0 0-10-15,0 0-62 16,-7 9-11-16,7-9-47 15,0 0-11-15,7-7-17 16,9-14-28-16,9-11 25 16,3-4-35-16,5-4 0 15,-1 3 3-15,-2 6 6 16,-9 9-18-16,-8 10 9 16,-5 10-16-16,-2 2 14 15,1 19-44-15,5 27 46 0,1 18 48 16,-3 14-36-16,-1 3 5 15,-4-1-17-15,-3-15 0 16,1-15-3-16,-1-16 3 16,-2-17 0-16,4-15 19 15,-4-2-5-15,0-2 14 16,0-27 13-16,0-17-40 16,0-9 17-16,0-12-18 15,5 0 0-15,9 4 15 16,4 7-15-16,3 16-1 15,0 10-9-15,4 18-16 16,-1 12 25-16,3 0-19 0,2 25 20 16,-2 18 6-16,-6 12 12 15,-2 10 2-15,-8 3-10 16,-6-5-10-16,-3-8 20 16,-2-10-20-1,3-14-20-15,3-11-4 0,1-13-102 16,21-9-189-16,-2-25-441 15,1-9-618-15</inkml:trace>
  <inkml:trace contextRef="#ctx0" brushRef="#br0" timeOffset="192">923 551 2126 0,'0'0'328'0,"0"0"-218"15,0 0 78-15,0 0-6 16,0 0-87-16,139 19-36 16,-80-19-59-16,2 0 0 15,15 0-201-15,-18 0-295 16,-16 0-377-16</inkml:trace>
  <inkml:trace contextRef="#ctx0" brushRef="#br0" timeOffset="369">1024 921 1979 0,'0'0'511'16,"0"0"-443"-16,0 0-23 16,0 0 12-16,0 0-19 15,0 0-38-15,201-21-7 16,-124-1-231-16,-7 1-424 0</inkml:trace>
  <inkml:trace contextRef="#ctx0" brushRef="#br0" timeOffset="1076">1982 89 1844 0,'0'0'309'0,"0"0"-192"15,0 0-37-15,0 0 38 16,0 0 13-16,0 0-59 15,165-56-20-15,-108 49-9 16,-4 5-25-16,1-1-9 16,-6 3-9-16,-11 0 0 0,-11 0 10 15,-10 0-10 1,-9 0 0-16,-7 0 57 0,-3 0 43 16,-27 0 11-16,-13 0-83 15,-13 0-17-15,-6 0 25 16,-4 0-35-16,-1 0 10 15,5 0 10-15,7 0-1 16,6 0 8-16,9 0-19 16,8 0 6-16,7 15 12 15,7 4-27-15,5 7 0 16,7 9 0-16,6 0 5 16,0 4-5-16,0-3-15 15,21-3 15-15,7-6-7 16,6-3-29-16,10-5-3 15,0-1 18-15,7-5 7 0,3 4 8 16,-1 1-1-16,-2 1 7 16,-5 7-2-16,-4 5-10 15,-7 6-3-15,-6 3 15 16,-13 3 0-16,-13 3 3 16,-3-2 11-16,-19-3-1 15,-20-3 32-15,-10-4-43 16,-7-8 16-16,-3-4 18 15,-2-5-3-15,2-10 1 16,5-2-7-16,6-5-18 16,11 0 19-16,11 0-28 15,14-10-44-15,12-6-96 16,28-30-186-16,16 2-422 0,10-2-449 0</inkml:trace>
  <inkml:trace contextRef="#ctx0" brushRef="#br0" timeOffset="1434">2757 139 2176 0,'0'0'352'0,"0"0"-206"15,0 0 20-15,0 0-2 16,0 0-23-16,0 0-71 15,-99 171-19-15,94-111-34 16,5 3-1-16,0 2 2 0,16-2-18 16,13-6-21-16,5-9-1 15,5-14-34-15,0-15 2 16,1-19 27-16,-1 0 27 16,-5-29 8-16,-3-21 8 15,-8-17 14-15,-13-15 20 16,-10-7-7-16,0-1 9 15,-17 9-23-15,-11 14 13 16,-4 19 6-16,2 13-48 16,6 19-3-16,2 16-80 15,12 12-170-15,4 19-637 16,6 7-1194-16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0:59.8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46 416 1677 0,'0'0'340'0,"0"0"-164"16,0 0 33-16,0 0-24 15,0 0-40-15,0 0-8 16,-6-14-79-16,15 2-20 16,7-3 8-16,7 3-25 15,5 5-2-15,4 7-14 16,-1 0 2-16,4 12 10 16,-6 19-16-16,-4 13 8 0,-10 4 17 15,-6 2-19-15,-9 1-5 16,0-6 2-16,-11-4 5 15,-13-7 5-15,-3-5-14 16,-2-10 0-16,-1-7 14 16,1-7-6-16,8-5-8 15,2 0-5-15,10-15-79 16,9-11-74-16,16-34-303 16,23 5-149-16,3 4-1092 0</inkml:trace>
  <inkml:trace contextRef="#ctx0" brushRef="#br0" timeOffset="266">641 351 1832 0,'0'0'513'16,"0"0"-292"-16,0 0-27 15,0 0-9-15,0 0-58 16,-162 41-44-16,130-3 1 15,8 8-53-15,11 4-1 16,6 3-9-16,7-4-13 16,0-6 3-16,28-7-11 15,4-7-6-15,10-12 6 16,6-12-66-16,3-5-21 16,3 0-77-16,5-44-158 15,-14 4-299-15,-13-4-672 0</inkml:trace>
  <inkml:trace contextRef="#ctx0" brushRef="#br0" timeOffset="617">0 0 1901 0,'0'0'341'0,"0"0"-172"0,0 0-70 15,0 0 32-15,0 0 18 16,0 0-62-16,0 0-12 15,190 24-27-15,-93-17-2 16,9 3 14-16,6-3-39 16,1 0-5-16,-14 0 5 15,-8-2-21-15,-3-5-122 16,-26 0-250-16,-20 0-474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00.6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37 435 2342 0,'0'0'266'15,"0"0"-202"-15,0 0 69 16,0 0-35-16,187 0-47 16,-136 0-39-16,-4 0-12 15,-4 0-221-15,-10 2-445 16,-20 5-1110-16</inkml:trace>
  <inkml:trace contextRef="#ctx0" brushRef="#br0" timeOffset="170">0 860 2376 0,'0'0'464'16,"0"0"-382"-16,0 0-52 16,0 0 6-16,0 0 6 15,208 15-42-15,-113-15-107 16,-3 0-618-16</inkml:trace>
  <inkml:trace contextRef="#ctx0" brushRef="#br0" timeOffset="2257">981 309 1785 0,'0'0'304'0,"0"0"-186"16,0 0-11-16,0 0 63 15,0 0-2-15,-12-144-50 0,21 113-27 16,10-1-39-16,4 3 8 16,2 3-37-16,6 7-5 15,1 2 9-15,6 9-27 16,2 8 0-16,-2 0-1 16,-4 17 1-16,-10 24-3 15,-13 22 9-15,-11 14-5 16,-14 17 23-16,-30 4-24 15,-18-1-1-15,-5-6 0 16,-5-14-1-16,5-14-7 16,11-17 10-16,8-15-1 15,13-14 21-15,8-7-21 16,11-10 7-16,6 0-1 16,4 0 5-16,6 0 29 0,0 0-40 15,3-3-4 1,21-2-2-16,11 5-3 0,8 0 7 15,8 0-8-15,-2 5 10 16,0 11 6-16,-1 1-6 16,-4-2-13-16,-7-3-12 15,5-5-174-15,15-7-129 16,-7-2-277-16,-9-17-506 0</inkml:trace>
  <inkml:trace contextRef="#ctx0" brushRef="#br0" timeOffset="2799">1657 131 1597 0,'0'0'342'0,"0"0"-175"16,0 0-76-16,0 0 44 15,0 0 27-15,0 0-76 16,168-12-39-16,-106 12-26 15,1 12-21-15,4-2 20 16,-5 0-20-16,-8-3 0 16,-15-3 5-16,-14-1-4 15,-17-3 0-15,-8 0 27 16,-14 0 11-16,-26 0-7 0,-10 0-32 16,-15-5 0-16,-2-2 36 15,-2 5-9-15,2-1 28 16,6 3-10-16,10 0 4 15,11 0 21-15,11 0-48 16,10 3-21-16,10 8-2 16,9 4 0-16,0 12 0 15,3 6-12-15,22 8 13 16,9 3-5-16,6 1 5 16,8-2 0-16,3 0 6 15,0-1-6-15,0-1 0 16,-3-3-1-16,-8-2 1 15,-8-2 3-15,-13-1-3 16,-14-3 0-16,-5-2 18 16,-19 1 5-16,-25 2 13 0,-14-1-18 15,-5-2-17-15,1-4 39 16,4-5-40-16,10-7 0 16,13-4-12-16,19-8-11 15,16 0-191-15,23-18-572 16,12-5-1260-16</inkml:trace>
  <inkml:trace contextRef="#ctx0" brushRef="#br0" timeOffset="2996">2686 834 2414 0,'0'0'306'0,"0"0"-188"15,0 0 69-15,-30 159 0 16,4-109-106-16,-11 3-61 16,-9 0-20-16,-26 10-194 15,10-15-588-15,9-12-1409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08.5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195 632 940 0,'0'0'767'15,"0"0"-615"-15,0 0-23 16,0 0 31-16,0 0 10 16,0 0-22-16,-24-10-78 15,24 10-13-15,0-2-22 16,0 0-9-16,0 2 15 0,5 0-33 16,17 0-8-16,5 0 27 15,2 12-18-15,4 9-7 16,-5 8 5-16,-1 2-5 15,-6 3 31-15,-4 0-33 16,-9 2 0-16,-8-2 30 16,0-1-21-16,-13 4 0 15,-15-2-9-15,-4-3 1 16,-5-3 17-16,-3-5-18 16,3-8 0-16,0-3 1 15,2-9 0-15,3-4 0 16,5 0 0-16,3-12 1 15,5-14 27-15,6-13-29 0,2-6-1 16,8-8-1 0,3-5 4-16,0 0 2 0,16 5-4 15,11 5 2-15,11 8 43 16,1 5-35-16,12 9 8 16,5 7 24-16,9 4-31 15,-1 8 5-15,-1 3 2 16,-3 4-9-16,-7 0 30 15,-7 0-39-15,-9 0 0 16,-5 0 12-16,-5 0-12 16,-3 4-7-16,2 1-59 15,23-3-112-15,-6-2-165 16,-6 0-387-16</inkml:trace>
  <inkml:trace contextRef="#ctx0" brushRef="#br0" timeOffset="212">1161 654 2016 0,'0'0'351'0,"0"0"-243"15,0 0 74-15,0 0-2 16,144-10-35-16,-96 1-111 15,8 1-34-15,25 3-170 16,-14 3-180-16,-12 2-510 0</inkml:trace>
  <inkml:trace contextRef="#ctx0" brushRef="#br0" timeOffset="414">1187 1070 1940 0,'0'0'688'16,"0"0"-566"-16,0 0-40 15,0 0-4-15,0 0 7 16,0 0-38-16,198-15-47 16,-114 8-45-16,38 3-314 0,-17-1-425 15,-17 0-992-15</inkml:trace>
  <inkml:trace contextRef="#ctx0" brushRef="#br0" timeOffset="1000">2658 170 2259 0,'0'0'466'16,"0"0"-348"-16,0 0 6 0,0 0 87 16,-72-125-71-1,37 104-54-15,-3 6-33 0,-2 8-38 16,-2 7 2-16,-4 0-17 16,3 19 0-16,3 17-2 15,8 14 1-15,11 8-14 16,10 7 15-16,11 0-9 15,0 1 9-15,27-6-17 16,21-5 2-16,10-4 14 16,12-6-22-16,2-4-1 15,4-3 14-15,-7 1-7 16,-2-1 16-16,-11-2-5 16,-8-2 6-16,-11-3 8 0,-16-1-8 15,-14-5-1-15,-7 2 0 16,-14-1 1-16,-32 1 16 15,-15-1-15 1,-12-1 5-16,-4-8 6 0,5-10-6 16,5-7-6-16,14-2 0 15,10-30 0-15,19-11 7 16,15-17-7-16,9-15-8 16,14-4 7-16,26-6-9 15,6 9 2-15,4 6 7 16,-4 14 2-16,-4 11 14 15,-4 8-3-15,-4 9-3 0,-1 6-8 16,-6 7-1 0,-4 6-12-16,2 7-80 0,4 2-205 15,-4 11-541-15,-4 9-1211 16</inkml:trace>
  <inkml:trace contextRef="#ctx0" brushRef="#br0" timeOffset="1263">3581 714 1689 0,'0'0'1053'16,"0"0"-936"-1,0 0-67-15,0 0 116 0,0 0 10 16,0 0-36-16,69 130-59 16,-69-94-54-16,-32 8-21 15,-16 9-6-15,-36 20-194 16,15-10-591-16,11-12-1525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14.5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0 260 1190 0,'0'0'165'0,"0"0"-121"16,0 0-15-16,141-130-17 15,-103 91 59-15,-9 6 19 16,-8 6 28-16,-7 11 8 0,-12 3 45 16,-2 11-6-1,0 2 24-15,0 0-41 0,0 0 35 16,0 0-60-16,0 5-62 16,0 12-19-16,0 11-30 15,0 13 18-15,0 12 4 16,0 10-14-16,0-1 12 15,0-1-32-15,6-9-1 16,-1-8-1-16,-2-10 2 16,2-8 0-16,-2-9-55 15,0-5-112-15,4-9-91 16,5-3-309-16,-5 0-72 0</inkml:trace>
  <inkml:trace contextRef="#ctx0" brushRef="#br0" timeOffset="203">550 252 2105 0,'0'0'302'15,"0"0"-183"-15,0 0 52 16,0 0-19-16,0 0-89 15,0 0-44-15,201 32-19 16,-140-34-207-16,-2-11-538 0</inkml:trace>
  <inkml:trace contextRef="#ctx0" brushRef="#br0" timeOffset="682">1665 5 1979 0,'0'0'367'0,"0"0"-252"15,0 0-20-15,0 0 111 0,0 0-63 16,0 0-78-16,0 0-32 15,-67 132-20-15,30-77 21 16,-3 3-32-16,-1-7-1 16,7-13 9-16,8-9-9 15,5-15-1-15,1-9 0 16,7-5-18-16,2-2 17 16,0-22-38-16,6-10 0 15,3-7 27-15,2-7-11 16,0-2 14-16,0 4 8 15,13 5 1-15,0 12 15 16,-2 12 9-16,0 12-11 16,3 5 23-16,4 5-27 0,8 24 36 15,4 10-5 1,5 6-11-16,2 3 17 0,-2 0-46 16,-1-4 2-16,-4-8-13 15,-4-7 2-15,2-7-66 16,-1-13-131-16,-9-6-293 15,-1-3-395-15</inkml:trace>
  <inkml:trace contextRef="#ctx0" brushRef="#br0" timeOffset="895">2135 272 2118 0,'0'0'540'0,"0"0"-494"16,0 0 67-16,0 0 32 15,0 0-88-15,150 0-8 16,-99-8-49-16,25 1-74 16,-10 2-253-16,-12 3-573 0</inkml:trace>
  <inkml:trace contextRef="#ctx0" brushRef="#br0" timeOffset="1087">2257 580 2407 0,'0'0'473'0,"0"0"-398"16,0 0 9-16,0 0-5 15,0 0-54-15,157 0-16 16,-71-12-9-16,-14 0-330 16,-11 0-1151-16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17.3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280 77 1204 0,'0'0'297'16,"0"0"-198"-16,0 0 15 16,0 0 38-16,0 0 13 0,0 0-37 15,0 0-34 1,-38-2 6-16,22-1 57 0,0 3-68 15,-5 0-7 1,-6 3-45-16,-3 19-23 0,2 13 16 16,-5 14 16-16,6 6-7 15,6 7 23-15,5 4-45 16,11-9-11-16,5-6 10 16,0-8-16-16,16-9 0 15,10-10-17-15,6-7-41 16,5-10 7-16,4-7-46 15,2 0 41-15,-4-19 29 16,2-17 0-16,-9-7 27 16,-6-6 1-16,-12-6 33 15,-9 0 57-15,-5-3 4 0,0 5-50 16,0 7 0-16,-10 15-6 16,-1 14 10-16,4 10-49 15,0 7-152-15,5 7-208 16,-1 10-501-16</inkml:trace>
  <inkml:trace contextRef="#ctx0" brushRef="#br0" timeOffset="192">587 645 1714 0,'0'0'728'15,"0"0"-607"-15,0 0-16 16,0 0 53-16,0 0-140 16,0 0-18-16,0 0-333 15,32-26-416-15</inkml:trace>
  <inkml:trace contextRef="#ctx0" brushRef="#br0" timeOffset="1314">1196 162 1169 0,'0'0'287'0,"0"0"-146"15,0 0-8-15,0 0 23 16,0 0-36-16,0 0-38 0,0 0-1 16,-2-27-32-1,2 17-8-15,0 3 5 0,0-2-18 16,0 2 30-16,0-3-15 15,0 2-7-15,-5 1 44 16,2 0-47-16,-3 0-9 16,1 0-1-16,0 0-23 15,-4-1 27-15,4 3-27 16,-2 1 1-16,-2-4 35 16,-2 3-22-16,1 0 1 15,-3-2 3-15,-1 5-17 16,0 0 42-16,2 2-17 0,-4 0-26 15,0 0 22-15,-3 0-22 16,1 11 0-16,1 7 0 16,-1-1 0-16,4 4 0 15,3 3 0-15,6 5-17 16,5 2 8-16,0 5 9 16,0 3-1-16,16-3 0 15,8-3 1-15,5-6-6 16,6-10-25-16,5-8-32 15,1-9 26-15,-4 0-8 16,0-7 17-16,-5-14 12 16,-8-6 16-16,-8 1 9 15,-7-1 26-15,-9 4 28 16,0 1 74-16,0 7-31 16,0 3 1-16,-3 5-12 0,0 5-26 15,-2 2 21-15,5 0-85 16,0 0 2-16,0 21-14 15,0 16 4-15,0 8 3 16,13 10 0-16,1 3 0 16,-2 0 4-16,2-3-4 15,-3-7-29-15,-6-7 28 16,-2-9-19-16,-3-9 5 16,0-6-10-16,-10-4 25 15,-15-4 15-15,-10-4-15 16,-2-3 0-16,0-2 21 15,0 0-21-15,2 0 1 16,8-9-1-16,3-3-12 16,8-5-42-16,16-17-122 0,0 3-284 15,10 0-144-15</inkml:trace>
  <inkml:trace contextRef="#ctx0" brushRef="#br0" timeOffset="1961">1529 109 620 0,'0'0'1438'0,"0"0"-1228"0,0 0-175 15,0 0 17-15,0 0 83 16,0 0-59-16,0 0-40 15,162 0-18-15,-114 0-17 16,1 0 18-16,-5 0-19 16,-3 0 0-16,-8 0 3 15,-12 0-2-15,-11 0-1 16,-10 0 8-16,0 2 31 16,-13-2 34-16,-19 0-73 15,-5 0 25-15,-9 0 25 16,-2 0-5-16,3 0 25 15,1 0-6-15,10 0-1 0,4 0 21 16,11 0-38-16,6 0-17 16,5 0 13-16,6 0-30 15,-1 5-9-15,3 9-3 16,0 3 0-16,0 7 15 16,0 3-15-16,8-3 0 15,5 0 0-15,1-2 0 16,5-3 0-16,2 0-7 15,6-5 7-15,2 1-5 16,5-1 5-16,7 1-10 16,-4-3 1-16,3 5 8 15,1 4 0-15,-6 6 1 16,-4 1 0-16,-4 7 9 16,-8-2-9-16,-11-2 0 15,-8 3 20-15,0-3-20 0,-20-2 12 16,-11-3 3-16,-12-4-15 15,-3-7 50-15,-1-3-23 16,-1-10-5-16,2-2 25 16,9 0-32-16,2 0 0 15,8-14-15-15,14-15-72 16,4 3-104-16,7 1-686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23.30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59 286 773 0,'0'0'761'0,"0"0"-601"16,0 0-76-16,0 0-24 0,0 0 47 16,0 0-29-16,-4-39 4 15,16 27-19-15,1 2-7 16,1 6 11-16,2 1-43 15,-1 3-17-15,5 0 36 16,1 27 9-16,0 9 19 16,-5 12-38-16,-2 10-20 15,-9-1 23-15,-5 4-36 16,0-6 0-16,0-7 16 16,-17-7 2-16,-1-10 6 15,-3-6 3-15,-7-7 14 16,5-5 15-16,-2-8-22 15,2-5-12-15,4 0 32 0,3-3-54 16,8-9-15-16,5-2-52 16,3-18-119-16,22 6-130 15,6 2-388-15</inkml:trace>
  <inkml:trace contextRef="#ctx0" brushRef="#br0" timeOffset="667">638 365 1300 0,'0'0'242'0,"0"0"-182"16,0 0-2-16,0 0 22 15,0 0-45-15,0 0-23 16,0 0-12-16,-2-9 9 16,-1 9-9-16,1 0 0 15,-1 0-2-15,1 0 2 16,-2 0 0-16,2 0 1 16,-1 0 11-16,3 0-5 15,-2 0 17-15,2 0-24 16,0 0 0-16,0 0 0 15,0 0 1-15,0 0 5 16,0 0 4-16,0 0-9 0,0 0 41 16,0 0-21-1,0 0-2-15,0 0 16 0,0 0-20 16,0 0-1-16,0 0 3 16,-5 0-8-16,-1-3 40 15,1-2-17-15,-3-2 35 16,-1 0 26-16,-2-1-30 15,1 1-11-15,-3 0-4 16,-3 0 11-16,-1 2 42 16,-1 0-44-16,-3 5-26 15,-6 0 18-15,0 0-29 16,0 5 5-16,1 12 14 16,-1 7-17-16,6 7 45 0,5 8-29 15,4 7-5 1,10 4 25-16,2 0-25 0,0-2-5 15,0-6-7 1,14-6-13-16,4-5 31 0,3-7-39 16,4-7 0-16,1-3 0 15,4-9-1-15,2-5-13 16,5 0-23-16,6-5-47 16,16-33-89-16,-8 2-289 15,-14 2-202-15</inkml:trace>
  <inkml:trace contextRef="#ctx0" brushRef="#br0" timeOffset="1112">0 14 1612 0,'0'0'307'0,"0"0"-124"0,0 0 21 15,0 0 11-15,0 0-71 16,0 0-66-16,0 0-41 16,37-5-21-16,6 3 32 15,13-1 6-15,11 1-9 16,2 2 1-16,10 0-35 16,-3 0 13-16,3 2-9 15,-5 10-15-15,-7 1 15 16,-6-2-14-16,-10 1 0 15,-13-2 8-15,-9 0-9 16,-11-5-11-16,-9-5-125 16,-4 0-216-16,-5 0-280 0</inkml:trace>
  <inkml:trace contextRef="#ctx0" brushRef="#br0" timeOffset="1690">1382 411 1622 0,'0'0'323'16,"0"0"-208"-16,0 0 58 15,0 0-39-15,0 0-42 16,0 0 2-16,0 0-45 16,133 17-31-16,-76-8 9 15,1 1-18-15,2-3-8 16,-4 3 4-16,-8-5-4 16,-11 0 11-16,-11 0-12 15,-7-5-79-15,-10 0-126 16,-7-3-266-16,-2-12-994 0</inkml:trace>
  <inkml:trace contextRef="#ctx0" brushRef="#br0" timeOffset="1914">1716 230 901 0,'0'0'943'16,"0"0"-726"-16,0 0-86 15,0 0 82-15,0 0-5 16,-26 140-80-16,26-87-56 16,0 0-3-16,0 0-38 15,0-3-16-15,0-4-15 16,0-5-21-16,0 5-106 0,3-15-230 16,-1-7-414-16</inkml:trace>
  <inkml:trace contextRef="#ctx0" brushRef="#br0" timeOffset="2221">1406 846 1672 0,'0'0'536'0,"0"0"-425"16,0 0 66-16,0 0 85 0,0 0-101 16,0 0-71-1,0 0-34-15,0 0-35 0,14 0 17 16,12 0-16-16,15 3 4 16,7 2 28-16,5 0-30 15,3-1 10-15,0 1-19 16,-3 0-14-16,-7 0 17 15,-4-1-18-15,2-4-33 16,-12 0-138-16,-11-14-712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31.7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0 142 1833 0,'0'0'283'16,"0"0"-157"-16,0 0-51 16,0 0 87-16,0 0-2 15,5-2-110-15,16-3-31 16,12-3-1-16,4 1-12 16,9 0 23-16,2 5-29 15,-1 2 0-15,2 0 0 16,-6 0 6-16,-3 0-6 15,-8 4 0-15,-6 4 1 16,-6-4 9-16,-13 6-10 16,-4 2 0-16,-3 5 81 0,-3 10-17 15,-18 8-22-15,-11 11-18 16,-3 5-9-16,-2 5 32 16,-4 1-47-16,6 3 6 15,3-4 12-15,6-6-17 16,5-7-1-16,5-9 0 15,5-7 2-15,3-8 17 16,2-8-19-16,4-3 0 16,2-6 30-16,0-2-18 15,0 0 2-15,0 0-8 16,0 0-6-16,0 0 29 16,0 0-29-16,13 0 0 15,11 0 3-15,6 3-3 16,4 2-1-16,3 0-5 0,7-1-30 15,-4-1-12 1,-1-1-117-16,5-2-126 0,-10-5-294 16,-10-12-447-16</inkml:trace>
  <inkml:trace contextRef="#ctx0" brushRef="#br0" timeOffset="220">8 467 1883 0,'0'0'345'0,"0"0"-248"16,0 0 41-16,0 0 32 16,0 0-58-16,0 0-38 0,0 0-51 15,141-8-14-15,-74 8-9 16,44 0-53-16,-21 0-136 15,-13 3-458-15</inkml:trace>
  <inkml:trace contextRef="#ctx0" brushRef="#br0" timeOffset="1510">869 794 924 0,'0'0'199'0,"0"0"-34"0,0 0 11 16,0 0-15-1,0 0-43-15,0 0-43 0,0 0 8 16,-33 0-20-16,31 2-13 16,-1-2 3-16,3 3-42 15,-2-3 6-15,2 2-1 16,-6 3-1-16,1 2 14 15,-5 8-13-15,-6 6 6 16,-7 6 24-16,-3 6-19 16,-1 4 1-16,1-6 10 15,-1-2-18-15,1-8 11 16,1-1-2-16,-1-8-9 16,-2-3 9-16,2-7-23 15,2-2 2-15,3 0 2 16,4-6-9-16,4-13 22 0,8-4-23 15,5 5 2-15,0-4-4 16,0 5-8-16,7 5 4 16,9 3 6-16,5 6-3 15,7 3 2-15,-5 0 1 16,5 0 0-16,1 7 29 16,-3 12-10-16,4 3 17 15,2 0 4-15,-2 2-21 16,-1-5 10-16,-4-3-23 15,-2-1-6-15,-4-3 16 0,-3-2-16 16,-3-5-27-16,6-5-119 16,-3 0-178-1,-5 0-349-15</inkml:trace>
  <inkml:trace contextRef="#ctx0" brushRef="#br0" timeOffset="2316">318 1271 1582 0,'0'0'290'0,"0"0"-149"16,0 0 40-16,0 0 20 15,0 0-73-15,0 0-81 16,0 0 17-16,115 2-25 0,-59-2-12 16,11 0 18-1,7 0-38-15,2 0 5 0,-4 0-12 16,-5 3-8-16,-9-3-31 16,-2 2-138-16,-13 0-208 15,-16-2-439-15</inkml:trace>
  <inkml:trace contextRef="#ctx0" brushRef="#br0" timeOffset="2727">532 1538 1976 0,'0'0'280'0,"0"0"-130"0,0 0 51 16,0 0-48-16,0 0-80 16,0 0-59-16,0 0-8 15,115-20-6-15,-75 20 0 16,0 0 21-16,-8 7-21 16,-8 11 0-16,-13 3 4 15,-11 3 4-15,0 5 8 16,-27 2 0-16,-10 1-7 15,-6-3 23-15,-2-3-31 16,-1-5 1-16,8-3 43 16,12-9-21-16,7-4 16 15,11-3-10-15,8 1-24 16,0-3 9-16,8 2-15 16,21 3-2-16,11-3-10 0,15 0 0 15,5-2-27-15,10 0-19 16,-1 0-96-16,33-11-101 15,-21-3-329-15,-12-6 181 0</inkml:trace>
  <inkml:trace contextRef="#ctx0" brushRef="#br0" timeOffset="3238">1336 768 1894 0,'0'0'341'0,"0"0"-188"16,0 0-58-16,0 0 37 15,0 0-111-15,0 0-21 0,0 0-269 16,62-48-359-16</inkml:trace>
  <inkml:trace contextRef="#ctx0" brushRef="#br0" timeOffset="4955">2034 195 573 0,'0'0'1086'15,"0"0"-918"-15,0 0-29 16,0 0 96-16,0 0-95 15,0 0-51-15,0 0-37 16,46-63-24-16,-13 61 18 0,-2 2-5 16,3 0 5-16,-1 19 19 15,-4 10 16-15,-5 5-30 16,-8 7 1-16,-7-1-28 16,-9 1 7-16,0-2-19 15,-5-3-10-15,-20-7 19 16,-5-5-21-16,2-7 0 15,-5-10-1-15,4-7 2 16,-1 0 16-16,4-17 1 16,5-14-6-16,-2-10 20 0,5-10-31 15,4-2-1-15,7-2 0 16,4 2 1-16,3 5 10 16,0 10-11-16,0 6 0 15,19 11 18-15,2 6-18 16,9 6 0-16,4 6 0 15,9 3 6-15,5 0 0 16,8 3-5-16,3 14-1 16,2 2 13-16,4-2-13 15,-1 0-2-15,1-8-4 16,-2-4 11-16,-4-5-11 16,-3 0-47-16,-5-7-96 15,-8-13 6-15,-3-11-115 16,-14 7-118-16,-12 0-365 0</inkml:trace>
  <inkml:trace contextRef="#ctx0" brushRef="#br0" timeOffset="5309">1891 758 1753 0,'0'0'315'0,"0"0"-199"0,0 0 78 15,0 0-4 1,0 0-46-16,0 0-35 0,0 0-9 15,143 0-46-15,-81 0-21 16,8 0 18-16,12 0-45 16,9 0-6-16,5 0-5 15,3 0 5-15,-2 0-2 16,-9 0 2-16,-7 0-119 16,-2 0-148-16,-19 0-236 15,-23 0-462-15</inkml:trace>
  <inkml:trace contextRef="#ctx0" brushRef="#br0" timeOffset="5864">2029 1184 1903 0,'0'0'341'0,"0"0"-262"16,0 0 15-1,0 0 74-15,0 0 28 0,0 0-13 16,24 135-104-16,-10-68-25 15,2 10 16 1,-3 5-41-16,4-5-16 0,-3-12-4 16,3-12-9-16,-1-14 15 15,-5-16-15-15,-4-11 0 16,-3-4 3-16,-2-8-3 16,1 0 7-16,2-10-7 15,4-21 0-15,1-15 0 16,3-16 0-16,-2-16-22 15,2-10 16-15,0-12-11 0,-1 2 16 16,-1 4-1 0,-1 15 2-16,3 16-1 0,1 22 1 15,2 15 0-15,5 17 9 16,3 9-9-16,8 0 0 16,5 0 2-16,9 16 4 15,5-2 7-15,5 1-13 16,3-5-3-16,-1-3-13 15,-2-7-32-15,11 0-184 16,-13 0-233-16,-13-7-262 0</inkml:trace>
  <inkml:trace contextRef="#ctx0" brushRef="#br0" timeOffset="6308">2553 1321 2218 0,'0'0'316'0,"0"0"-278"16,0 0-23-16,0 0 98 16,0 0-1-16,0 142-33 15,2-94-56-15,-2 1-22 16,0-1 30-16,0-3-30 0,0-9 5 15,0-9-4 1,-7-10-2-16,2-8 26 0,-1-9-16 16,6 0-2-1,0-7 19-15,0-24-27 0,0-10-7 16,25-9 0-16,7-6-4 16,10 1 1-16,4 9 8 15,-2 10 2-15,0 14 1 16,-7 15 0-16,-5 7 22 15,-8 12 31-15,-2 27 37 16,-3 9 13-16,-3 9-64 16,0 4-20-16,-4-6 15 15,0-9-24-15,1-15-5 16,0-12-6-16,7-17-23 16,30-30-62-16,-3-21-200 15,-1-13-815-15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39.1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 2152 0,'0'0'346'0,"0"0"-206"15,0 0 3-15,0 0 48 16,0 0-134-16,0 0-57 16,46-12-65-16,-25 12-232 15,-2 0-409-15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1:47.96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267 0 1403 0,'0'0'272'16,"0"0"-168"-16,0 0 64 16,0 0 52-16,0 0-79 15,0 0-48-15,0 0-48 16,0 0 2-16,0 0-4 15,0 0-18-15,-3 0 16 16,-4 3-35-16,1 14-5 16,-9 3 11-16,1 12-5 15,-2 5-7-15,-2 10 11 0,1 2-11 16,2 4 22 0,3 0-22-16,4-1 0 0,-2-2 12 15,4-1-6-15,1-5-6 16,-2-5 0-16,4-4 1 15,0-6-1-15,3-8 0 16,0-5 0-16,0-7-1 16,0-3 2-16,0-6-2 15,0 0 0-15,0 0-20 16,0 0-15-16,0 0-120 16,0-19-85-16,0-5-37 15,0 2-237-15,0 6-831 0</inkml:trace>
  <inkml:trace contextRef="#ctx0" brushRef="#br0" timeOffset="475">16 422 1437 0,'0'0'275'15,"0"0"-137"-15,0 0 70 16,0 0 3-16,0 0-29 16,0 0-86-16,0 0-43 15,-15 10 22-15,15-1-46 16,0 4 27-16,11 8 18 16,7 4-29-16,-2 7-8 15,2 1 1-15,-1 2-31 16,-2-2 16-16,-3-2-23 15,6-4 0-15,-8-7 14 16,4-5-14-16,0-9 0 0,-1-6 0 16,5 0 0-16,6-24-1 15,8-26 0-15,8-49-101 16,-2 8-253-16,-11 7-1225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39.24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2230 0,'0'0'485'16,"0"0"-360"-16,0 0 11 15,0 0-61-15,0 0-75 16,0 0-680-16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49.79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238 176 696 0,'0'0'1064'16,"0"0"-849"-1,0 0-114-15,0 0 82 0,0 0 6 16,0 0-22-16,-7 10-110 16,7-17-32-16,0-11 21 15,0 0-26-15,2-4-3 16,11-2 7-16,7 2-23 15,1-2 30-15,2 5-31 16,5 2 0-16,0 5 0 0,-1 9 0 16,3 3-7-16,-6 10 6 15,-3 21 2-15,-7 18 13 16,-14 13-14-16,0 8 0 16,-14 7 6-16,-17-2-6 15,-10-8-1-15,-4-10-10 16,-6-6 11-16,-3-12-3 15,-2-11 3-15,3-6 0 16,4-9 12-16,12-9-10 16,11-4 16-16,6 0 19 15,15 0-22-15,5-9 13 16,0-6-28-16,16 3-1 16,17 4-11-16,4 4 12 15,6 4-6-15,-1 0 4 0,2 7 4 16,-2 8 1-1,-2-1-3-15,-2 1 0 0,-1-1-20 16,1-7 1-16,20-7-153 16,-10 0-211-16,-2 0-536 0</inkml:trace>
  <inkml:trace contextRef="#ctx0" brushRef="#br0" timeOffset="570">1083 66 1780 0,'0'0'303'0,"0"0"-201"0,0 0-36 16,0 0 55-16,0 0-30 15,137 4-51-15,-84 4-3 16,-2 2-37-16,-3-4 0 15,-5-1 6-15,-14 0-6 16,-8 0-11-16,-12-3 11 16,-9 1 0-16,0-3 23 15,-24 0-23-15,-14 2 0 16,-7-2 24-16,-1 0 23 16,0 0 22-16,4 0 25 15,2 0-18-15,8 0 24 0,2 0-58 16,3 0-12-16,9 0 15 15,1 10-35-15,10 2-10 16,2 4 0-16,5 6 1 16,0 5-7-16,12 2 6 15,16 4-1-15,4 4 0 16,5-2 1-16,3 2-6 16,-2-4-7-16,-3 3-13 15,-4-4 25-15,-4-1-22 16,-11-4 23-16,-8-4 5 15,-8-3-5-15,0 2 14 16,-31-4 18-16,-13 2-21 0,-6-3 41 16,-9-3-45-16,0-2-6 15,5-5 27-15,9-4-18 16,14-3-9-16,8 0-1 16,21 0-49-16,2-20-125 15,51-25-304-15,4 2-163 16,5 2-1097-16</inkml:trace>
  <inkml:trace contextRef="#ctx0" brushRef="#br0" timeOffset="778">1941 376 605 0,'0'0'1229'0,"0"0"-1027"16,0 0-9-16,0 0 19 0,0 0-56 15,183 9-49-15,-119-9-65 16,6 0 26-16,-1 0-68 16,-11 0-6-16,-9 3-75 15,-19-1-142-15,-16 3-160 16,-10-5-324-16</inkml:trace>
  <inkml:trace contextRef="#ctx0" brushRef="#br0" timeOffset="964">2268 140 1646 0,'0'0'373'15,"0"0"-147"-15,0 0-19 0,0 0-36 16,0 0 1 0,0 0-65-16,-3 140-80 0,3-85-27 15,-2 0-6-15,-3-2-133 16,-2 10-126-16,0-13-266 15,1-11-202-15</inkml:trace>
  <inkml:trace contextRef="#ctx0" brushRef="#br0" timeOffset="1176">1979 711 1795 0,'0'0'521'0,"0"0"-289"15,0 0 69-15,0 0-107 16,0 0-83-16,0 0-29 16,0 0-29-16,129 0 5 15,-60 0-45-15,12 0-11 16,4-12-2-16,16-13-183 16,-21 4-584-16,-20 2-1495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52.2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0 503 1530 0,'0'0'222'0,"0"0"-157"15,0 0 57-15,0 0 21 0,0 0-34 16,0 0-82-16,155-103-26 16,-112 57 19-16,-3 0-19 15,-8-5 52-15,-5 3 24 16,-6 3 24-16,-11 6 50 15,-6 8-36-15,-4 9 8 16,0 10 28-16,0 12-53 16,0 0-41-16,0 26-48 15,-11 25-3-15,0 14 28 16,-2 7-34-16,5 3 0 16,3-6-1-16,2-9-10 15,3-11-79-15,3-8-173 0,15-15-337 16,3-11-556-16</inkml:trace>
  <inkml:trace contextRef="#ctx0" brushRef="#br0" timeOffset="184">746 681 1796 0,'0'0'524'0,"0"0"-415"15,0 0 25-15,0 0 19 16,0 0-132-16,0 0-21 16,0 0-205-16,37-37-312 0,-23 11-551 15</inkml:trace>
  <inkml:trace contextRef="#ctx0" brushRef="#br0" timeOffset="658">1270 26 1829 0,'0'0'356'0,"0"0"-176"16,0 0 19-16,0 0 44 16,0 0-54-16,-163-31-83 15,126 43-69-15,5 19-2 16,4 8-35-16,12 7-3 15,11 2-5-15,5-5 4 0,10-5-29 16,23-6-12-16,10-13-52 16,5-12-18-16,6-7-24 15,-4 0 8-15,-5-21 58 16,-6-6 46-16,-16 1 27 16,-9 2 13-16,-7 4 61 15,-7 4 84-15,0 6-1 16,0 5-46-16,0 5-10 15,0 0-50-15,0 3-43 16,0 23-8-16,0 15 0 16,0 7 32-16,3 10-32 0,8 2 0 15,3-2 27 1,-1-8-20-16,-5-4 11 0,-8-8-18 16,0-6 0-16,0-9 31 15,-24-3-31-15,-6-8-12 16,-4-4-15-16,-1-8-44 15,10 0-77-15,23-30-306 16,2-6-309-16,0-2-962 0</inkml:trace>
  <inkml:trace contextRef="#ctx0" brushRef="#br0" timeOffset="997">2029 72 522 0,'0'0'1856'0,"0"0"-1610"16,0 0-74-16,0 0 36 15,0 0-38-15,0 0-54 16,-171 79-39-16,115-16-41 16,2 12 9-16,8 6-34 15,15 1-11-15,15 0 0 16,16-5-29-16,0-14-12 15,26-13-39-15,12-19-18 16,5-14 13-16,-1-14-24 16,-3-3 7-16,-8-15 59 15,-11-11 43-15,-11-8 4 16,-9-2 26-16,0 0 4 16,-26 4 14-16,-8 9-48 0,-1 3-7 15,-6 6-155-15,9 4-204 16,13 1-608-16</inkml:trace>
  <inkml:trace contextRef="#ctx0" brushRef="#br0" timeOffset="1203">2498 684 2864 0,'0'0'0'0,"0"0"-400"16,0 0-124-16</inkml:trace>
  <inkml:trace contextRef="#ctx0" brushRef="#br0" timeOffset="2382">2470 423 1493 0,'0'0'331'0,"0"0"-125"16,0 0-54-16,0 0 6 15,0 0 23-15,0 0-93 16,-5-26-46-16,15 24 19 16,4 2-13-16,7 0 25 15,1 12-12-15,7 9-33 0,1 3 13 16,-1 2-41-16,1-1-12 16,-4-4 11-16,1-4-100 15,-3-7-98-15,-5-8-138 16,-6-2-348-16,-5 0-891 0</inkml:trace>
  <inkml:trace contextRef="#ctx0" brushRef="#br0" timeOffset="2580">2738 349 1602 0,'0'0'351'0,"0"0"-248"15,0 0 46-15,0 0 67 16,0 0-73-16,-120 134-79 16,83-90-40-16,4-1-24 15,4-7-30-15,15-9-200 16,11-11-285-16,3-8-1267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58.01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128 72 1994 0,'0'0'389'16,"0"0"-304"-16,0 0-38 15,0 0 119-15,0 0-13 0,0 0-84 16,0 0-69-16,54 25 6 16,-8-15 10-16,7-4-16 15,5 1 0-15,2-2 0 16,-7 0 0-16,-6-2 18 16,-11-3-18-16,-15 2 0 15,-13-2 3-15,-8 0 23 16,-3 0 46-16,-27 0-53 15,-7-10-18-15,-7 1 46 16,-5 2-26-16,-2 2-12 16,-2 5 31-16,0 0-25 15,-2 3-7-15,2 20-8 16,8 7 1-16,10 3-4 0,8 3 3 16,13 0-12-16,12 0 1 15,2-2 11-15,0 0 0 16,16 1-1-16,11-3-5 15,4-1-6-15,5-2 6 16,-1-3 6-16,-4-1 2 16,-4-2-2-16,-3-3-2 15,-10-3 2-15,-12-1 0 16,-2 1 14-16,-5 3-14 16,-30 1 1-16,-10 1 8 15,-9 0-9-15,6-3-39 16,6-10-25-16,18-6-124 0,24-10-121 15,0-19-392 1,26-6-1064-16</inkml:trace>
  <inkml:trace contextRef="#ctx0" brushRef="#br0" timeOffset="284">797 113 1313 0,'0'0'1218'0,"0"0"-1026"15,0 0-178-15,0 0 86 16,0 0 94-16,0 0-71 16,-81 176-78-16,74-111-28 15,7 3-16-15,0-1-1 0,37-4 0 16,16-15-61 0,14-17-13-16,10-19 3 0,1-12 11 15,-3-20 43-15,-16-28 17 16,-17-12 68-16,-20-12 44 15,-22-12 3-15,-8-2-7 16,-40 3-62-16,-17 13-46 16,-51 13-28-16,10 18-352 15,16 15-1890-15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1:57.1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550 166 1558 0,'0'0'289'0,"0"0"-103"15,0 0-17-15,0 0 58 16,0 0-6-16,0 0-42 0,0 0-49 16,-48-136-85-16,29 122-18 15,-5 5 6-15,-3 4-24 16,3 5 2-16,-5 0-11 15,2 2 0-15,1 17-7 16,3 13 7-16,5 6-18 16,10 8 17-16,8 9-7 15,0 3 7-15,10 0-9 16,18-1 10-16,4-6-12 16,3-3 8-16,-3-4-11 0,0-6 9 15,-1 0-5-15,-4-4 4 16,-3-3 1-16,-2-4 3 15,-9-3-11 1,-5-5 5-16,-8-4-10 0,0-1-4 16,-13-2 23-16,-17-2 8 15,-10-8-2-15,-2-2-6 16,-1 0 25-16,1 0-25 16,3-19 0-16,11-7 7 15,9-11-7-15,13-6 0 16,6-10-16-16,22-5-24 15,23-7 25-15,14 3-18 16,5 2 14-16,0 9 19 16,-6 8 0-16,-9 12 1 15,-12 9-1-15,-15 7 0 0,-12 11 20 16,-7 4-13-16,-3 0-7 16,-24 19-88-16,-11 8-281 15,-4 4-468-15</inkml:trace>
  <inkml:trace contextRef="#ctx0" brushRef="#br0" timeOffset="321">0 1029 1844 0,'0'0'399'0,"0"0"-283"0,0 0-56 16,0 0 110-16,0 0 68 15,0 0-64-15,186 3-94 16,-95-10-14-16,11 0-10 16,28-3-28-16,34 2 25 15,-11 1-34-15,-17 5 5 16,-19-1 7-16,-34 3-31 15,0 0 0-15,-3 0-6 16,-24 0-80-16,-19 3-34 16,-25 2-148-16,-10-3-222 15,-2 0-103-15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2:10.61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8 282 1637 0,'0'0'214'16,"0"0"-83"-16,0 0-57 0,0 0 109 15,0 0 26 1,0 0-68-16,-8 16-1 0,8-13-59 15,0-1 7-15,0-2 9 16,0 0-12-16,0 0-14 16,0 0-1-16,6 0-31 15,9 0 15-15,14 0-36 16,15-5 9-16,12-6 3 16,6 1-11-16,7 0-10 15,8 3 4-15,6 4-12 16,5 1 6-16,3 2-7 15,0 0 0-15,0 0 0 16,-5 0 1-16,-12 0-2 16,-10 0 1-16,-15 0-2 15,-17 0-13-15,-13 0 14 0,-14 0-11 16,-5 0 12 0,0 0 1-16,-16-10 12 0,-14-11-13 15,-5-4 1-15,-5-5-8 16,1-4 2-16,-2 0 5 15,3 3 6-15,6 4 5 16,9 5 23-16,4 8-14 16,8 7 8-16,3 2 28 15,6 3-43-15,2 2 1 16,0 0-14-16,0 0-3 16,12 12 3-16,21 11 0 15,8 7 0-15,9 3 21 0,4-1-21 16,-1 1 0-16,-2-4-1 15,-9-5 3-15,-10-2-4 16,-7-5 2-16,-17-5 0 16,-8 2 0-16,-5 3 9 15,-41 7-9-15,-16 5 0 16,-10 2-29-16,0-2 10 16,10-5-40-16,20-4-31 15,33-11-101-15,9-4-469 16,0-5-389-16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2:11.10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0 898 335 0,'0'0'1769'16,"0"0"-1551"-16,0 0-176 16,0 0 53-16,0 0 128 15,0 0-83-15,0 0-87 16,76-65-26-16,-32 14-26 15,7-9 24-15,2-10-25 0,-2-12 7 16,0-7 13-16,-7-5-19 16,-7 5 52-16,-7 5 42 15,-7 14 0-15,-2 15 22 16,-7 14-59-16,-3 14-12 16,-4 11 23-16,-4 11-22 15,3 5-4-15,-1 0-28 16,9 21-13-16,4 18 56 15,3 16-34-15,7 15-16 16,-2 12 26-16,-1 7-19 16,-2 3 2-16,-2-4-9 15,4-3-7-15,-4-11 13 0,0-9-14 16,-2-15-23-16,-3-13 8 16,-5-13-111-16,-11-17-70 15,0-7-350-15,-14 0-444 0</inkml:trace>
  <inkml:trace contextRef="#ctx0" brushRef="#br0" timeOffset="166">217 637 2557 0,'0'0'318'16,"0"0"-206"-16,0 0 72 0,0 0-48 15,232-38-72-15,-122 4-64 16,-14 0-459-16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3:54.4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212 294 1169 0,'0'0'291'0,"0"0"-208"16,0 0-3-16,0 0 75 16,0 0 26-16,0 0 29 15,41-13-62-15,-41-1-26 16,2 0 55-16,3-1-61 16,1-2-15-16,-1 0-25 15,0 1-35-15,-2-4 32 16,-3 3-37-16,0-1-23 15,0-2 52-15,-8 3-32 16,-8 3-14-16,-7 2 4 16,-5 7-11-16,-1 2 33 15,0 3-45-15,-3 0 10 0,5 13 13 16,1 10-23 0,1 9-12-16,6 6 11 0,9 8 1 15,4 2-13-15,6 5 13 16,0 2 0-16,14 1-12 15,9-3 13-15,7 0-2 16,7-5 1-16,7-2 0 16,6-1-3-16,6 1 3 15,3-3 0-15,3 1 7 16,-4-1-7-16,-7-2-11 16,-10-5 11-16,-15-2 5 15,-15-1 26-15,-11-4-30 16,-9 0-1-16,-30 2 48 15,-12-2-42-15,-14-2 4 0,-4-6 7 16,-1-4-17-16,7-10 24 16,6-7-24-16,15 0 0 15,12-17 43-15,16-19-42 16,12-16 19-16,2-21-20 16,25-11 1-16,17-12-9 15,6-1 8-15,3 6 0 16,-11 14 15-16,-8 12-4 15,-11 17 5-15,-12 12 22 16,-9 12-23-16,0 7 27 16,0 3-42-16,-6 4-24 15,-2 5-18-15,8 5-120 16,0 3-428-16,3 11-607 0</inkml:trace>
  <inkml:trace contextRef="#ctx0" brushRef="#br0" timeOffset="443">753 0 1714 0,'0'0'359'0,"0"0"-123"16,0 0 40-16,0 0 13 16,0 0-132-16,0 0-73 15,0 0-17-15,21 19-31 16,25 15 38-16,9 16-18 15,15 18-20-15,18 35 27 16,11 42-48-16,5 40-9 16,-13 15 50-16,-29-17-29 15,-32-42-14-15,-28-47 1 0,-2-29-7 16,-5-10 25-16,-22 6-31 16,-8-1-1-16,-8 3 24 15,-4-13-24-15,3-16-36 16,7-10-67-16,10-19-125 15,12-5-551 1,9 0-1551-16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9:24.8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0 717 1910 0,'0'0'237'0,"0"0"-176"15,0 0-45 1,0 0 46-16,152-144-40 0,-109 93-21 15,-3-9 5 1,-3-5-6-16,-1-5 9 0,-10-2 0 16,-5 0 47-16,-5 7 76 15,-7 12-2-15,-7 17 52 16,-2 14-25-16,0 20-29 16,0 2-29-16,0 36-64 15,0 51-1-15,-8 9 60 16,-5 19-44-16,0 3-32 15,4-22 1-15,4 1-11 16,3-20-2-16,2-15-6 16,0-16-36-16,0-12-54 0,0-15-181 15,0-12-381-15,0-7-483 16</inkml:trace>
  <inkml:trace contextRef="#ctx0" brushRef="#br0" timeOffset="383">1179 5 2399 0,'0'0'389'0,"0"0"-179"15,0 0 31-15,0 0-65 16,-153-12-59-16,97 26-25 15,-2 17-37-15,-1 15-13 0,5 14-7 16,6 10-23-16,11 12 9 16,7 9-21-16,15 8 0 15,9 0-12-15,6-5 12 16,8-8-27-16,35-11-24 16,19-18-21-16,21-21 39 15,15-19-9-15,1-17-29 16,-11 0 70-16,-16-24 0 15,-26-9-4-15,-30-8 5 16,-16-2 24-16,-24-1 45 16,-38 6-30-16,-18 7-6 15,-16 11-33-15,-40 20-19 16,20 0-187-16,21 0-1110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9:23.9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 82 1580 0,'0'0'207'0,"0"0"-129"0,0 0-43 16,0 0 146-16,0 0 38 16,0 0-84-16,-12 24-49 15,12-24-21-15,0 0-25 16,0 0 22-16,14-9-10 16,5-4 0-16,4-1 6 15,4 3-47-15,1-2-1 16,-2 8-5-16,1 3 2 15,-1 2 5-15,1 12-12 16,-5 24 0-16,-1 12 26 16,-5 10-19-16,-8 2-6 0,-3-2 2 15,-5-10 3-15,0-9 13 16,0-16-18-16,0-6 10 16,0-9 25-16,0-6-15 15,0-2 22-15,0 0 18 16,3-2-19-16,6-23 18 15,0-13-48-15,10-12-12 16,8-11 11-16,3-4-11 16,7 3-1-16,1 9 1 15,-4 12 0-15,1 12-4 16,-3 12 4-16,0 13 0 16,-5 4-8-16,0 7 8 15,-1 26 0-15,-4 8 0 0,-3 12 0 16,-3 2 13-16,-6 3-6 15,-1-5-6-15,-5-7 21 16,-1-7-22-16,-1-13 0 16,2-7-9-16,-1-9-38 15,4-8-92-15,12-2-218 16,-1-14-346-16,7-10-1212 0</inkml:trace>
  <inkml:trace contextRef="#ctx0" brushRef="#br0" timeOffset="220">1358 106 2299 0,'0'0'361'16,"0"0"-243"-16,0 0 31 15,0 0 44-15,0 0-55 16,0 0-90-16,199-17-29 15,-127 12-9-15,6 1-10 16,-4 4-83-16,3 0-190 16,-20 0-427-16,-22 0-559 0</inkml:trace>
  <inkml:trace contextRef="#ctx0" brushRef="#br0" timeOffset="439">1386 595 2329 0,'0'0'332'16,"0"0"-268"-16,0 0 34 16,0 0 71-16,0 0-57 15,185-13-59-15,-111 2-53 16,7-4-9-16,30-7-124 15,-20 3-504-15,-16 3-1476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2:16.58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37 74 1378 0,'0'0'354'16,"0"0"-194"-16,0 0 9 15,0 0 85-15,0 0-94 0,0 0-114 16,0 0-21 0,-31 2 49-16,31 24-35 15,0 7 12-15,0 5 9 0,0 9-10 16,0 1 3-16,0-3-28 15,0 1-4-15,0 1-9 16,4-6-12-16,10-4 0 16,4-6-1-16,2-6 2 15,4-6 4-15,7-10-5 16,4-7 0-16,-1-2-1 16,1 0-69-16,-5-24 25 15,-3-4 15-15,-3-6 14 16,-6-7 7-16,-4-2 15 15,-7-7-6-15,-7-3 55 16,0-2-2-16,0 1 15 0,-3 6 0 16,-12 4-16-16,6 6 8 15,-3 7-45-15,9 10-14 16,3 12-1-16,0 9-46 16,15 9-283-16,5 16-478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9:40.5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56 474 1803 0,'0'0'278'15,"0"0"-161"-15,0 0 22 16,0 0 97-16,0 0-50 16,0 0-74-16,0-94-30 0,5 80-38 15,11 2-23 1,2 5 4-16,10 4-24 15,4 3 37-15,5 5-38 0,0 26 0 16,-2 13 36 0,-8 13-25-16,-6 11-11 0,-11 2 12 15,-6 0-6-15,-4-8 14 16,0-6-20-16,-22-13 0 16,-4-7 28-16,-4-7-27 15,0-13-1-15,4-6 0 16,5-10 0-16,7 0 0 15,12-10-19-15,2-21-132 16,12-9-150-16,48-26-243 16,-7 9-25-16,0 6-980 0</inkml:trace>
  <inkml:trace contextRef="#ctx0" brushRef="#br0" timeOffset="224">734 508 1614 0,'0'0'483'15,"0"0"-216"-15,0 0-36 16,0 0 12-16,0 0-61 16,-146 98-44-16,106-52-59 15,5 5 20-15,11 2-60 16,7-2-20-16,12-1 31 16,5-7-43-16,0-5-7 15,24-8-8-15,11-7-56 16,11-10 16-16,4-13-123 0,20-5-298 15,-14-24-246 1,-10-3-1159-16</inkml:trace>
  <inkml:trace contextRef="#ctx0" brushRef="#br0" timeOffset="525">0 65 2118 0,'0'0'266'0,"0"0"-207"15,0 0 27-15,0 0 100 16,0 0-72-16,0 0 26 15,165 0-59-15,-80 0-15 16,12 0-8-16,7 0-40 16,5-2 5-16,-1-1-23 15,20 3-119-15,-29 5-235 16,-22 12-406-16</inkml:trace>
  <inkml:trace contextRef="#ctx0" brushRef="#br0" timeOffset="758">1561 645 2533 0,'0'0'265'16,"0"0"-178"-16,0 0-56 15,0 0 45-15,163 2-10 16,-105-2-65-16,7 0-1 16,18 0-200-16,-19 3-494 15,-19 9-843-15</inkml:trace>
  <inkml:trace contextRef="#ctx0" brushRef="#br0" timeOffset="941">1726 1018 2320 0,'0'0'295'0,"0"0"-223"16,0 0-40-16,0 0-11 16,155 0-21-16,-53-10-45 15,-14 1-316-15,-5-3-509 0</inkml:trace>
  <inkml:trace contextRef="#ctx0" brushRef="#br0" timeOffset="1285">2983 0 2203 0,'0'0'259'16,"0"0"-177"-16,0 0 38 15,0 0 80-15,-82 135-68 16,38-73-58-16,-6 3-9 16,-1 5-41-16,0-5-23 15,11-12 50-15,10-12-33 16,9-14 5-16,13-11-1 0,8-11-21 15,0-3 4-15,16-2-5 16,19 0 0-16,13 0 9 16,11 0-9-16,5 0-44 15,0 3-59-15,14 9-146 16,-17 0-290-16,-13 0-606 0</inkml:trace>
  <inkml:trace contextRef="#ctx0" brushRef="#br0" timeOffset="1510">3179 214 2464 0,'0'0'254'0,"0"0"-207"15,-16 169 60-15,4-75 61 16,5 7-25-16,-2-3-51 15,2-2-80-15,2-8-5 16,1-12-14-16,2-8-14 16,-3-3-153-16,0-22-321 15,1-14-492-15</inkml:trace>
  <inkml:trace contextRef="#ctx0" brushRef="#br0" timeOffset="2081">3473 183 2328 0,'0'0'230'0,"0"0"-185"15,0 0-36-15,0 0 70 16,0 0 44-16,178-46-76 15,-127 46-37-15,2 0 16 16,4 0-25-16,-1 0 9 16,-2 0-10-16,-9 0 21 15,-12-4 17-15,-17-1-31 0,-14 0 8 16,-2-2 99 0,-6-3-62-16,-26 0-19 0,-8 3 14 15,-11 0-31-15,-7 7 28 16,-4 0-28-16,1 0-15 15,7 0 42-15,9 12-42 16,8 5 6-16,10 5-7 16,8 4 6-16,8 6-18 15,11 1 12-15,0 8 0 16,0 0 5-16,25 0-5 16,4 2-1-16,6-2 0 15,5-2-12-15,-1-1 12 0,5-2-8 16,-2 3 9-1,-1-1 11-15,-4-2-10 0,-5 1 39 16,-11-7-19-16,-13 2-20 16,-8-3 33-16,-8 2-27 15,-26 0-1-15,-15 0 9 16,-6-1-15-16,-5-7-7 16,7-3-19-16,4-8-40 15,12-7-14-15,16-5-142 16,7-10-337-16,14-14-361 0</inkml:trace>
  <inkml:trace contextRef="#ctx0" brushRef="#br0" timeOffset="2417">4379 99 2347 0,'0'0'300'15,"0"0"-236"-15,0 0 9 16,0 0 174-16,0 0-18 16,-69 161-105-16,50-91-61 15,10 7-5-15,9 4-28 16,0 4 2-16,33-6-22 16,23-9-9-16,19-17-2 15,16-19-28-15,4-25-14 16,2-9 34-16,-11-26-3 15,-17-29 12-15,-21-23 1 16,-24-32 17-16,-24 1 62 0,-5-6-26 16,-43 7-6-16,-13 31-2 15,-17 7-31-15,-3 27-15 16,-26 43-63-16,19 0-226 16,16 11-1003-16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29:57.3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231 870 1768 0,'0'0'268'0,"0"0"-180"15,0 0 48-15,0 0 27 16,0 0-7-16,0 0-30 15,-2-22-72-15,2 29-21 16,0 17 37-16,0 12-44 16,-10 7-6-16,-12 6 3 15,-4 4-23-15,-9-5 20 16,-6-2-20-16,4-6 0 0,5-8-8 16,8-11-104-16,22-6-110 15,2-10-266-15,0-5-268 0</inkml:trace>
  <inkml:trace contextRef="#ctx0" brushRef="#br0" timeOffset="428">1248 448 1901 0,'0'0'220'0,"0"0"-142"15,0 0 60-15,0 0-27 16,0 0 59-16,-177-86-86 16,137 86-55-16,6 0-1 15,4 12-27-15,9 16 1 16,7 13-2-16,9 10 0 15,5 5-15-15,0 4-26 16,14-3-21-16,18-4 38 16,8-2-7-16,2-5 7 15,1-6 8-15,-3-6 16 16,-5-5 7-16,-10-7-7 0,-13-6 0 16,-12-6 9-1,0 0 61-15,-28-5 13 0,-23 2-44 16,-16-2-39-16,-5 2 20 15,-1-2-20-15,12-1-27 16,15-4-36-16,30 0-83 16,13 0-189-16,3-2-630 0</inkml:trace>
  <inkml:trace contextRef="#ctx0" brushRef="#br0" timeOffset="602">1788 651 2056 0,'0'0'267'0,"0"0"-163"0,0 0 5 15,150-22 50-15,-99 22-159 16,12 0-51-16,-12 0-179 16,-10 9-366-16</inkml:trace>
  <inkml:trace contextRef="#ctx0" brushRef="#br0" timeOffset="774">1769 995 2118 0,'0'0'264'0,"0"0"-201"0,0 0-41 15,0 0 13-15,0 0-18 16,167 2-17-16,-58-4-251 15,-13-10-69-15,-7-5-1087 0</inkml:trace>
  <inkml:trace contextRef="#ctx0" brushRef="#br0" timeOffset="1160">3347 0 2121 0,'0'0'272'0,"0"0"-147"15,0 0-36-15,-180 3 121 16,108 38-59-16,-2 22-37 16,4 16-51-16,8 15-41 15,14 9 25-15,17 8-47 16,15 5 0-16,16-6-9 15,0-8 9-15,37-19-33 16,21-22-24-16,14-25-2 16,9-22 45-16,2-14-48 15,-11-12-22-15,-16-22 67 16,-18-11 9-16,-25-6 8 16,-13-4 52-16,-19 5-7 0,-34 4 40 15,-19 12-49-15,-14 12-35 16,-4 13-1-16,2 9-60 15,4 9-136-15,22 15-352 16,25-2-266-16</inkml:trace>
  <inkml:trace contextRef="#ctx0" brushRef="#br0" timeOffset="1556">3884 196 1629 0,'0'0'942'0,"0"0"-799"16,0 0-40-16,0 0 16 16,-144 0 74-16,101 36-98 15,3 12-64-15,5 14 25 16,6 16-52-16,12 5 4 15,13 7-16-15,4 3 16 16,21-3-19-16,29-11-8 16,17-19-56-16,17-24 75 15,1-21-48-15,3-15 19 16,-13-19 1-16,-11-32 22 16,-18-16 6-16,-18-15 13 0,-14-14 20 15,-14-10 48-15,-10 0-48 16,-31 4-18-16,-7 16 2 15,-5 23-16-15,-1 25-2 16,10 28-16-16,0 32-194 16,14 24-341-16,12 7-449 0</inkml:trace>
  <inkml:trace contextRef="#ctx0" brushRef="#br0" timeOffset="1792">5034 893 2803 0,'0'0'380'15,"0"0"-358"-15,0 0-16 16,0 0 24-16,-24 150 8 15,-11-90-38-15,-48 41-30 16,5-15-250-16,-1-4-580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02.9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643 507 1993 0,'0'0'239'0,"0"0"-67"16,0 0-119-16,0 0 38 16,0 0 95-16,0 0-75 15,-11 12-47-15,-7 20-18 16,-12 8-19-16,-5 11 39 16,-7 7-24-16,-9 4-11 15,-6 3 10-15,-4-2-31 16,-3-5-9-16,-1-8 4 0,5-14 4 15,11-11-2 1,10-18-7-16,9-7 0 0,9-7 17 16,12-30-17-16,9-14-2 15,0-9 2-15,14-4-3 16,15-1-9-16,4 5 12 16,-2 9 0-16,-2 10 0 15,-5 17 0-15,-2 17 0 16,-1 7-2-16,3 14 2 15,3 30 43-15,-1 11-20 16,4 12-16-16,-3 3 35 16,6-5-18-16,-1-8-3 15,-1-8-14-15,4-10-5 16,-1-16-4-16,-1-8-11 16,-4-15-87-16,9-8-104 0,-11-20-525 15,-9-4-1236-15</inkml:trace>
  <inkml:trace contextRef="#ctx0" brushRef="#br0" timeOffset="199">1140 659 2393 0,'0'0'315'16,"0"0"-185"-16,0 0 21 15,0 0-39-15,177 0-80 16,-121 7-32-16,2 5-38 0,2 7-273 16,-21-2-482-16,-14 0-1102 15</inkml:trace>
  <inkml:trace contextRef="#ctx0" brushRef="#br0" timeOffset="368">1213 1034 2167 0,'0'0'565'0,"0"0"-476"15,0 0 11-15,0 0-4 16,173-5-69-16,-106-2-27 16,35-7-108-16,-20 4-374 0,-9-2-579 15</inkml:trace>
  <inkml:trace contextRef="#ctx0" brushRef="#br0" timeOffset="834">2624 199 2302 0,'0'0'300'15,"0"0"-151"-15,0 0 36 16,0 0 2-16,0 0-13 16,-141 38-54-16,84 20-63 15,1 15 18-15,8 11-35 16,10 7-23-16,17 3 19 15,16-4-35-15,5-7 5 16,26-10-6-16,28-15-22 16,13-20 8-16,13-16-26 15,6-20-13-15,-7-2 31 16,-6-34-11-16,-14-21 20 16,-16-17 13-16,-17-30 1 15,-12-1 38-15,-14-5-18 0,-5 0-20 16,-30 24 35-1,-11 2-22-15,-2 19 13 0,-1 25-27 16,7 18-1-16,8 20 0 16,9 0-77-16,20 46-126 15,5-2-451-15,0-1-1231 0</inkml:trace>
  <inkml:trace contextRef="#ctx0" brushRef="#br0" timeOffset="1051">3357 873 2946 0,'0'0'242'16,"0"0"-242"-16,0 0-6 15,0 0-9-15,0 0-276 16,0 0-893-16</inkml:trace>
  <inkml:trace contextRef="#ctx0" brushRef="#br0" timeOffset="1450">3769 503 2119 0,'0'0'268'0,"0"0"-206"15,0 0-50-15,0 0 38 16,0 0 32-16,155-116-27 16,-115 73-16-16,-1-8-30 15,2-5 31-15,-6-6 90 0,-6 2-9 16,-5 7-15-16,-5 12-8 16,-9 20 4-16,-4 21 17 15,-3 7-59-15,-3 65-19 16,-5 48 58-16,-23 49-32 15,-1 16-5-15,7-9-34 16,9-42-20-16,10-44-8 16,3-9-125-16,-2-30-389 15,-3-10-2277-15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17.2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165 356 1854 0,'0'0'299'15,"0"0"-193"-15,0 0 16 16,0 0 75-16,0 0-25 16,0 0-63-16,-5 0-71 15,5 0-8-15,0-2-4 16,0-6-20-16,8-4 28 16,7 3-25-16,1 2-9 15,7 0 13-15,3 2-13 16,1 5-1-16,-1 0 1 15,1 2 0-15,-3 22 3 0,-2 5-3 16,-9 9 0-16,-5 8 23 16,-5 0-22-16,-3 5 4 15,0-1-5-15,-21 1 2 16,-7-6 6-16,-1-4-8 16,3-7 0-16,-4-13 18 15,6-6-18-15,-1-8 0 16,4-7 0-16,0 0-12 15,3 0-7-15,2 0-45 16,11-12-71-16,5-19-129 16,7-1-321-16,17 4-389 0</inkml:trace>
  <inkml:trace contextRef="#ctx0" brushRef="#br0" timeOffset="374">839 402 1676 0,'0'0'239'0,"0"0"-119"16,0 0 72-16,0 0 23 0,0 0-56 15,0 0-64 1,-150-20 5-16,113 20-24 0,0 0-1 16,-4 17 9-16,1 15-23 15,3 11-30-15,5 8 10 16,11 6-25-16,9 4 22 16,12 1-22-16,5 1-8 15,28-13 19-15,15-4-18 16,8-13-2-16,11-13-7 15,5-13 0-15,3-7-1 16,-3-15-139-16,5-37-184 16,-20 4-406-16,-19 2-1250 0</inkml:trace>
  <inkml:trace contextRef="#ctx0" brushRef="#br0" timeOffset="1086">0 0 1305 0,'0'0'613'0,"0"0"-435"16,0 0-12-16,0 0 42 15,0 0 8-15,0 0-115 16,0 0-73-16,-9 0 38 16,25 0-42-16,14 0 6 15,12 5 22-15,6 2-5 16,12 5 20-16,7 0-37 15,5 2-11-15,7 1 26 16,10-3-25-16,7-2 4 16,6-3-12-16,2-2-11 0,-5-5 18 15,-6 2-19-15,-12-2 0 16,-19 0 0-16,-15 0 1 16,-17 0-1-16,-17 0 6 15,-13 0 2-15,0-12-8 16,-29-17-171-16,-9 3-592 15,-1 4-1447-15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21.9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0 279 1640 0,'0'0'212'16,"0"0"-118"-16,0 0-1 15,0 0 102-15,0 0 22 16,0 0-74-16,-5 12-42 16,5-9-4-16,0-3-19 15,16 0 4-15,3 0 18 16,7 0-58-16,9 0 0 16,6 0-10-16,6 0-11 15,7-3 18-15,2 3-17 16,0 0-20-16,0-2 14 15,-2-1-16-15,-9 1 0 0,-10 2 0 16,-10-5 2 0,-9 5-4-16,-9 0-10 0,-4 0-60 15,-3-2-52-15,0-6-184 16,-19-2-392-16,3 3-345 0</inkml:trace>
  <inkml:trace contextRef="#ctx0" brushRef="#br0" timeOffset="314">350 0 1894 0,'0'0'369'0,"0"0"-149"0,0 0-42 16,0 0 49-16,0 0-64 15,0 0-57-15,0 0-50 16,-5 5-8-16,5 18-15 16,0 19-6-16,0 11 37 15,0 9-54-15,0 5-9 16,0 1 22-16,-3-6-22 16,-1-4 9-16,1-7-10 15,-1-11-6-15,2-8-1 16,-1-6-84-16,3-11-95 15,-5-10-125-15,-3-5-305 16,0 0-332-16</inkml:trace>
  <inkml:trace contextRef="#ctx0" brushRef="#br0" timeOffset="594">51 681 1979 0,'0'0'602'0,"0"0"-499"15,0 0-52-15,0 0 164 16,0 0-46-16,0 0-61 16,0 0-47-16,69 0-13 15,-18 0 19-15,8-2-54 0,5-6-12 16,3 3 24-16,0-2-25 15,-5 0 0-15,-4-1-16 16,-7 1-74-16,-9-4-82 16,-14 1-411-16,-15-2-670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27.1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349 0 1517 0,'0'0'215'0,"0"0"-101"16,0 0-7-16,0 0 153 15,0 0-50-15,0 0-12 16,0 0-56-16,-4-8-62 16,4 8-1-16,-2 13-25 15,2 13-31-15,-5 25 41 16,-3 18 5-16,-3 23-18 15,-5 9 25-15,0 7-32 16,2 0-6-16,2-7-17 16,5-6-15-16,5-12 24 15,2-13-30-15,0-12 0 16,0-12 15-16,9-13-15 0,3-11 0 16,2-7 0-1,2-8 0-15,5-2 10 0,6-5-9 16,3 0-1-16,5-22 9 15,2-2-9-15,0-7-23 16,3-1-22-16,-3-2-55 16,-2 1-47-16,-3-15-167 15,-10 9-361-15,-9 8-678 0</inkml:trace>
  <inkml:trace contextRef="#ctx0" brushRef="#br0" timeOffset="437">41 435 1707 0,'0'0'236'0,"0"0"-109"16,0 0 7-16,0 0 124 15,0 0-26-15,0 0-48 16,0 0-86-16,-41 10-26 16,41-10-20-16,0 0 25 15,16 0-64-15,17 0 1 16,15 0 49-16,10 0-20 16,7 0-12-16,2 0-10 15,-3 2-21-15,-3 3 0 16,-1-5-85-16,-18 0-443 15,-20 0-1495-15</inkml:trace>
  <inkml:trace contextRef="#ctx0" brushRef="#br0" timeOffset="1903">1073 1206 1305 0,'0'0'260'0,"0"0"-123"16,0 0-42-16,0 0 82 16,0 0 23-16,0 0-101 15,-16-13-34-15,5 13-12 16,-2 8-11-16,-6 4 1 15,-3 9-14-15,-4 6-18 16,-8 9 30-16,-5 0-41 16,0 5 1-16,-1-3 9 15,3-2-9-15,2-9-1 16,5-3 0-16,9-10 0 0,5-4 12 16,5-8-12-16,3-2 0 15,0 0 17-15,3-7-17 16,2-15 0-16,3-4 0 15,0-5 0-15,0-1-3 16,16-1 3-16,3 4 0 16,0 0-4-16,-3 7 4 15,0 3 0-15,-4 7 0 16,2 3 1-16,-3 6 32 16,3 1-20-16,-2 2-1 15,2 0 45-15,4 12-3 16,3 9 25-16,4 6-18 0,1 1-36 15,-1 2 23 1,-1-2-48-16,-3-1 0 0,1-10 16 16,-1-1-16-16,-2-1-1 15,-1-10-46-15,-2 0-104 16,1-3-66-16,-1-2-264 16,-5 0-81-16,-9 0-928 0</inkml:trace>
  <inkml:trace contextRef="#ctx0" brushRef="#br0" timeOffset="2359">514 1689 1726 0,'0'0'268'0,"0"0"-128"16,0 0 60-16,0 0 69 15,0 0-131-15,0 0-90 16,0 0 9-16,2 17-20 0,25-17 20 16,6 0-5-1,6 0-17-15,7 0 30 0,3-7-41 16,-2 4-9-16,7-2 38 16,0 3-53-16,2-3 10 15,-3 5-10-15,0-5 2 16,-2 5-16-16,-8-2-7 15,-5-1-51-15,-6 1 8 16,-6-1-87-16,-4-3-47 16,-9-9-135-16,-5 3-293 15,-8 5-1025-15</inkml:trace>
  <inkml:trace contextRef="#ctx0" brushRef="#br0" timeOffset="3165">793 1915 1707 0,'0'0'246'0,"0"0"-147"16,0 0 33-16,0 0 64 15,0 0-50-15,0 0-105 16,0 0-14-16,2-38 13 16,14 23-8-16,0 8 8 0,3 2-12 15,2 5 5-15,3 0 34 16,3 0-32-16,-3 12 5 16,-3 10-12-16,-5 4-10 15,-5 6 2-15,-9-1-11 16,-2 2 3-16,-5 4 21 15,-24 1-32-15,-8-2 14 16,-7 3-7-16,-3-8 3 16,-4-2 25-16,0-8-17 15,3-4-4-15,4-7 23 16,13-5-32-16,4 0 18 16,9-5-2-16,4 0-8 15,9 0-1-15,3-10-8 0,2 0-4 16,0-4 7-1,0 0-8-15,18-3-13 0,3 2 12 16,0 5-6-16,7 3 5 16,-5 3 2-16,4 4 0 15,-1 0 0-15,2 0 0 16,-2 4 0-16,1 11 6 16,0 2-5-16,-1 0 15 15,2 4-5-15,-2-9-11 16,4 3 36-16,-7-6-27 15,4-2-7-15,-6-2 9 16,1 0-5-16,-3-5 3 16,-4 0 0-16,-1 0-8 0,-3 0 32 15,-1 0-33 1,1 0 0-16,-2 0 9 0,1-10-9 16,1 3 8-16,-1-2-8 15,3 2 0-15,1-3 6 16,-3 0-6-16,-3 3 0 15,0 0-1-15,-3 4 2 16,-2-1-1-16,-3 4 0 16,2-7 0-16,-2 4 3 15,0 1-3-15,0-1-10 16,0 3 2-16,0-2-34 16,0-3-46-16,0-10-107 15,0 3-336-15,-5-4-350 0</inkml:trace>
  <inkml:trace contextRef="#ctx0" brushRef="#br0" timeOffset="3653">1742 1530 1699 0,'0'0'300'0,"0"0"-175"16,0 0 80-16,0 0 49 16,0 0-102-16,0 0-63 15,0 0-74-15,5-12-15 16,-5 12-48-16,0 0-147 16,0 0-297-16,0 0-474 0</inkml:trace>
  <inkml:trace contextRef="#ctx0" brushRef="#br0" timeOffset="3869">1837 1766 1420 0,'0'0'647'16,"0"0"-543"-16,0 0 32 15,0 0 99-15,0 132 43 16,0-98-151-16,-5 4-85 16,-18-2-42-16,-28 17-51 15,2-11-277-15,1-9-544 0</inkml:trace>
  <inkml:trace contextRef="#ctx0" brushRef="#br0" timeOffset="5918">2225 1573 1523 0,'0'0'309'0,"0"0"-209"0,0 0 30 15,0 0 108 1,0 0-100-16,0 0-75 0,0 10-39 16,16-27-15-16,3-4 6 15,2 1-2-15,-2 3-5 16,-1 1 27-16,-2 6-34 15,-2 0 0-15,-3 8 25 16,3 2-18-16,-4 0-2 16,1 7 0-16,-1 17-5 15,-1 8 14-15,-2 6-15 16,-1-2-24-16,-6 0 15 16,0-5-10-16,0-6 18 0,0-8-9 15,0-6 10 1,0-4 12-16,0-4-10 0,-4-3 3 15,2 0 34-15,-3-5-27 16,5-14-11-16,0-8 4 16,0-1-4-16,0-11 1 15,7 1-2-15,10 2-3 16,5 2-3-16,2 8 6 16,-1 6-7-16,2 5 5 15,-2 13 2-15,0 2 17 16,-2 0-17-16,0 7 0 15,-2 23 31-15,-3 5-9 16,-5 11 5-16,-6 4 1 16,-5-1-20-16,0-3 25 15,0-8-33-15,0-7 0 0,0-9 4 16,-5-5-4 0,2-7-6-16,3-3-36 0,0-7-95 15,0 0-219-15,0-7-381 0</inkml:trace>
  <inkml:trace contextRef="#ctx0" brushRef="#br0" timeOffset="6145">2910 1588 1901 0,'0'0'315'15,"0"0"-228"1,0 0 80-16,0 0-19 0,0 0-22 16,0 0-87-16,0 0-39 15,165 15-41-15,-129-15-143 16,11 2-164-16,-6-2-176 16,-9 0-595-16</inkml:trace>
  <inkml:trace contextRef="#ctx0" brushRef="#br0" timeOffset="6391">3319 1638 669 0,'0'0'686'0,"0"0"-509"0,0 0 2 15,0 0 4 1,0 0 6-16,0 0 31 0,80-125-32 16,-69 104 19-16,-4-1-32 15,-1 10-38-15,-3 2 22 16,-3 10-45-16,0 0-11 15,0 0-60-15,0 27-42 16,0 11 41-16,0 15-42 16,0 0 0-16,-9 2-18 15,2 3 18-15,2-10-98 16,-1 1-149-16,3-13-411 16,-2-12-760-16</inkml:trace>
  <inkml:trace contextRef="#ctx0" brushRef="#br0" timeOffset="7068">3893 1174 371 0,'0'0'1723'16,"0"0"-1468"-16,0 0-203 0,0 0 85 15,0 0 9-15,0 0-146 16,0 0-79-16,38-19-254 15,-16-3-607-15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35.9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16 1965 0,'0'0'351'16,"0"0"-237"-16,0 0 45 0,0 0 100 16,0 0-44-16,0 0-131 15,0 0-57-15,45 2 33 16,9-2-9-16,20 0-12 16,18-2-18-16,15 0-21 15,32-1 28-15,23-3-28 16,28 6 0-16,-15 0 10 15,-39 0-9-15,-35 0-1 16,-28 0 0-16,4 0 0 16,1 2 6-16,-9 5-6 15,-20-3 0-15,-18 1-17 16,-15-2 7-16,-10-1-51 16,-6-2-58-16,0 0-39 0,-30 0-184 15,-5-2-342-15,-4-3-1202 16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42.4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388 280 1367 0,'0'0'204'16,"0"0"-153"-16,0 0 66 16,0 0 36-16,0 0 33 15,0 0-13-15,74-70-40 16,-58 51 41-16,-5 2-44 16,1 0 2-16,-10 0 15 15,-2-2-47-15,0-3-18 16,0 1-11-16,-25-3-55 0,-9 4 16 15,-9 4-32-15,-7 4 0 16,-1 7 0-16,0 5 0 16,0 0 0-16,8 19-6 15,3 7 6-15,5 10 16 16,9 3-16-16,10 4 0 16,10-2-7-16,6 2 7 15,0-4-1-15,13-3 0 16,15-5 1-16,0-4-6 15,7-5 6-15,6-6-9 16,1-1-4-16,2-3 13 16,0 3 0-16,-3 1 0 15,-6 3 0-15,-9 1-3 0,-12-2 3 16,-14 2-3 0,0 2 3-16,-24-1 0 0,-19 1 2 15,-8-3 15 1,-8-2-16-16,2-2 46 0,8-8-47 15,8-2 0-15,6-5 18 16,14 0-18-16,5 0-60 16,2 2-109-16,9 8-404 15,-3 1-641-15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43.27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0 103 1664 0,'0'0'334'16,"0"0"-148"-16,0 0-23 0,0 0 107 16,0 0 13-16,0 0-139 15,0 0 6-15,44 74-62 16,-28 8-18-16,2 14-16 16,-1 5-24-16,-1 1 11 15,0-4-20-15,-1-14-6 16,-2-14 7-16,-4-17-22 15,-2-14 0-15,-4-18 8 16,-3-11-7-16,2-10 0 16,-2 0-1-16,4-10 0 15,1-28 20-15,6-15-20 16,4-22 0-16,5-16-12 0,1-17 12 16,5-3-26-1,1 3 10-15,3 4 16 0,2 22 6 16,-1 22-6-16,-1 22 0 15,0 11 4-15,0 15-4 16,4 9 9-16,6 3 2 16,9 0-11-16,4 0 23 15,8 0-23-15,8 0 0 16,4 0 14-16,2 0-14 16,3 0 0-16,-4-2 0 15,-4-3 1-15,-6 1-10 16,-8 2-31-16,-14 2-107 0,-12 0-66 15,-25 0-318 1,-5 6-223-16,0 6-542 0</inkml:trace>
  <inkml:trace contextRef="#ctx0" brushRef="#br0" timeOffset="455">722 300 2065 0,'0'0'492'0,"0"0"-459"15,0 0 81-15,0 0 134 16,0 130-92-16,0-80-81 16,0 13-29-16,0 2-29 0,0 0 37 15,0-2-53-15,0-10 8 16,-5-15 15-16,0-7-17 15,5-19-6-15,-4-7-1 16,4-5 0-16,0 0 22 16,0-17-22-16,14-14 0 15,11-19-7-15,7-6 7 16,5-4-14-16,6 2 14 16,2 8 0-16,4 11 0 15,-5 15 8-15,-3 17-8 16,-6 7 63-16,-3 12-3 15,-8 26 12-15,-5 20-8 16,-6 2-20-16,-5 3 35 16,-2-3-58-16,-1-12-7 15,0-12 22-15,3-12-36 0,2-11-6 16,9-11 4-16,8-2-85 16,27-22-22-16,-6-11-417 15,-3-4-1496-15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44.4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 2201 0,'0'0'247'0,"0"0"-110"16,0 0-104-16,0 0 9 0,0 0 92 16,0 0-89-16,0 0-24 15,61-10-21-15,-36 30-227 16,-9 1-458-16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2:15.72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145 2 952 0,'0'0'292'16,"0"0"-152"-16,0 0-16 16,0 0 56-16,0 0-64 15,0 0-55-15,-21 0 21 16,10 0-8-16,5 0 27 16,3 0 3-16,-1 0-49 15,4 0 4-15,0 0 2 16,-3 0-34-16,3 0 25 15,-3 0-29-15,-2 3-11 0,-1 16 46 16,3 5-41-16,-9 11 11 16,6 5-12-16,0 4-16 15,-6 5 29-15,3 1-29 16,-2-3 0-16,4 2 19 16,1-5-19-16,-2-7 0 15,5-10-1-15,3-5 2 16,0-9 8-16,0-7-9 15,0-6 0-15,0 0 21 16,0 0 15-16,0 0 17 16,0 0 1-16,0 0-31 15,0 0 29-15,11 0-34 16,2 0-17-16,4 0 32 0,1 0-32 16,3 0 5-16,3 3-6 15,3 3 9-15,5 1-6 16,-2 0-3-16,1-5 0 15,1-2 18-15,-5 0-18 16,-3 0 9-16,-6 0 3 16,-9 0-12-16,-1-2 39 15,-5 2-39-15,-3 0 1 16,0 0 38-16,0 0-30 16,0 0-9-16,0 0-21 15,7 0-176-15,4 0-285 0,2 0-419 16</inkml:trace>
  <inkml:trace contextRef="#ctx0" brushRef="#br0" timeOffset="270">665 461 1555 0,'0'0'220'16,"0"0"-102"-16,0 0 32 16,0 0 65-16,0 0-36 0,0 0-96 15,0 0 60 1,24 172-100-16,-24-142-26 0,-3 2-17 16,-18-2-15-16,1-3-97 15,7-10-179-15,6-14-312 16,3-3-1040-16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44.6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2145 0,'0'0'573'0,"0"0"-439"15,0 0-68-15,0 0-66 16,0 0-22-16,0 0-226 16,0 0-638-16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47.0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3 240 2234 0,'0'0'327'0,"0"0"-246"16,0 0-29-16,136-9 52 15,-85 9-7-15,5 0-50 16,-3 0-44-16,-5 0-3 15,-13 14-206-15,-14 1-534 16,-12-6-824-16</inkml:trace>
  <inkml:trace contextRef="#ctx0" brushRef="#br0" timeOffset="207">257 0 2160 0,'0'0'321'0,"0"0"-144"16,0 0 72-16,-21 166-26 15,12-94-88-15,-2 5-112 16,3-5-13-16,4-2-20 16,-5-5-43-16,-7 7-263 15,0-17-509-15,-3-12-1159 0</inkml:trace>
  <inkml:trace contextRef="#ctx0" brushRef="#br0" timeOffset="393">0 606 2345 0,'0'0'542'0,"0"0"-430"16,0 0 65-16,0 0-41 15,0 0-31-15,174 0-105 16,-89 0-51-16,-15 5-446 16,-14 7-1792-16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45.28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0 629 1453 0,'0'0'204'16,"0"0"-204"-16,0 0-631 0</inkml:trace>
  <inkml:trace contextRef="#ctx0" brushRef="#br0" timeOffset="408">493 0 2078 0,'0'0'342'16,"0"0"-235"-16,0 0-36 15,0 0 17-15,0 0 73 16,-116 135-44-16,63-75-80 16,-5-2 11-16,-4 0-36 15,6-7-11-15,10-11 52 16,14-11-40-16,13-10 19 0,9-9-10 16,10-5-14-16,0 0 26 15,0-5-34-15,15 5 0 16,15-1 45-16,7-1-45 15,9-1 1-15,7 0-3 16,7-2 11-16,1 0-18 16,1 0-28-16,-1 3-94 15,3 6-85-15,-13 1-292 16,-19 0-237-16</inkml:trace>
  <inkml:trace contextRef="#ctx0" brushRef="#br0" timeOffset="645">551 198 2029 0,'0'0'385'0,"0"0"-307"16,0 0 87-16,0 0 78 15,-2 170-74-15,2-95-49 16,-3 5-101-16,1-4-4 15,-1-6 2-15,-1-10-17 16,2-12-1-16,2-9-113 16,-5-10-127-16,0-9-299 15,3-11-393-15</inkml:trace>
  <inkml:trace contextRef="#ctx0" brushRef="#br0" timeOffset="1191">776 282 1790 0,'0'0'541'16,"0"0"-498"-16,0 0 17 16,0 0 42-16,138 0 7 15,-87 0-21-15,6 0-70 16,2 0-3-16,-4 0 68 15,-6 0-40-15,-12 0-4 16,-15 0-30-16,-14 0 5 16,-8-7 68-16,-5 2-7 0,-25-5-27 15,-10 3 10-15,-8 2-22 16,-8 3 3-16,2 2-9 16,0 0-20-16,10 0 38 15,9 12-46-15,8 5 16 16,11 5-17-16,11 1 0 15,5 7-1-15,0-2 7 16,0 4-6-16,16-1-2 16,5-2-1-16,9 2-7 15,-1-4 8-15,2 1-15 16,2-1 7-16,-1-1-2 16,-2 1 11-16,-7-6 0 15,2 6 1-15,-9-6-1 16,-8 1 18-16,-8 5-5 0,0-4-2 15,-22 7-11 1,-15-2 0-16,-6-3 0 0,-6-4-18 16,5-7-33-16,9-9-22 15,8-5-91-15,13 0-182 16,9-19-334-16,5-2-1027 0</inkml:trace>
  <inkml:trace contextRef="#ctx0" brushRef="#br0" timeOffset="1523">1602 133 2248 0,'0'0'376'0,"0"0"-219"16,0 0-75-16,0 0 108 15,0 0-1-15,-133 161-102 16,111-98-55-16,12 2-26 15,10 4 2-15,0 1-7 16,23 0-1-16,18-7-25 16,6-10-23-16,7-15-30 15,3-19 27-15,-4-19 11 16,-8 0 16-16,-7-27 15 16,-9-18 18-16,-11-15-5 15,-9-10 76-15,-9-7-25 16,0-5-2-16,-27 1-3 15,-11 8-38-15,-1 11 37 0,4 21-49 16,3 19-23-16,11 22-22 16,9 31-163-16,5 20-412 15,7 0-997-15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0:59.1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275 74 1687 0,'0'0'311'0,"0"0"-202"16,0 0 39-16,0 0 108 15,0 0-84-15,0 0-86 16,0-16-34-16,0 27 20 16,0 16 4-16,-2-1 8 15,-4 11-39-15,3 6 18 16,-2 2-24-16,0 6-11 16,1-3 7-16,2-2-26 15,2-3-2-15,0-7 13 16,0-4-20-16,0-11 0 15,11-9-12-15,5-2-58 16,0-5-53-16,3-5-130 16,11 0-60-16,-9-20-218 0,-3 4-841 15</inkml:trace>
  <inkml:trace contextRef="#ctx0" brushRef="#br0" timeOffset="235">0 411 2092 0,'0'0'339'0,"0"0"-243"0,0 0 41 15,0 0 42 1,0 0-67-16,0 0-76 0,0 0-36 15,157-9-37 1,-82 9-160-16,-11 0-396 0,-13 0-1450 0</inkml:trace>
  <inkml:trace contextRef="#ctx0" brushRef="#br0" timeOffset="1559">197 395 1433 0,'0'0'296'15,"0"0"-223"-15,0 0 0 16,0 0 147-16,0 0-63 16,0 0-62-16,0 0-30 15,49-25-8-15,-31 25 38 16,4-2-46-16,0-1 2 15,1 1 13-15,4-3-28 16,-3 0 5-16,3-2-9 16,-3 3-5-16,-6-1 11 15,-1 0-37-15,-6 5 17 16,-4-5 4-16,-4 5-22 16,-3 0-22-16,0 0-138 0,0 5-225 15,-5 5-349-15</inkml:trace>
  <inkml:trace contextRef="#ctx0" brushRef="#br0" timeOffset="2147">305 21 1235 0,'0'0'330'0,"0"0"-156"0,0 0-99 16,0 0 29-16,0 0 57 15,0 0-83-15,0 0-31 16,-6-21 18-16,6 21 15 16,0 5-3-16,0 9-35 15,0 3 7-15,0 7 18 16,0 5-12-16,0 4-9 15,-3 6-3-15,-2 4-13 16,0-2 6-16,-1 3-36 16,4-6 0-16,2-2-9 0,0 3-52 15,0-1-141-15,13-2-326 16,1-14-907-16</inkml:trace>
  <inkml:trace contextRef="#ctx0" brushRef="#br0" timeOffset="2968">546 685 1129 0,'0'0'634'0,"0"0"-529"15,0 0 9-15,0 0 119 16,0 0-8-16,0 0-59 0,0 0-91 15,-28-16-14 1,17 16 22-16,-1 0-14 16,-4 0-26-16,2 2 5 0,0 12-16 15,1-4 26-15,5 7-42 16,0-2 1-16,5 3 8 16,1 4-24-16,2 0 11 15,0 2-12-15,0-7 1 16,2 0-2-16,14-3-26 15,3-2-33-15,8-12-19 16,-1 0-68-16,4 0 59 16,-3 0 6-16,-6-17 12 15,-5 1 58-15,-11-4 12 0,-5-2 11 16,0 1 51-16,-2-1 11 16,-14 1 33-16,-5 4-25 15,2 0-30-15,5 12-51 16,1 0-18-16,10 5-151 15,3 7-164-15,0 13-476 0</inkml:trace>
  <inkml:trace contextRef="#ctx0" brushRef="#br0" timeOffset="3141">745 979 1935 0,'0'0'365'16,"0"0"-316"-16,0 0-49 15,0 0-157-15,0 0-384 0</inkml:trace>
  <inkml:trace contextRef="#ctx0" brushRef="#br0" timeOffset="4215">1064 685 770 0,'0'0'929'0,"0"0"-740"15,0 0-49-15,0 0 105 16,0 0-10-16,0 0-74 15,0 0-18-15,0-43-8 16,-5 43-4-16,-1 0-21 16,-2 0-77-16,-3 5-9 15,-2 12 1-15,0 4-8 16,2 6 10-16,2 4-20 16,2 3 24-16,5-3-13 0,2-2-17 15,0 2-2 1,0-4 1-16,4-8-17 0,13-2-2 15,-1-10-42 1,2-2-23-16,3-5-3 0,-2 0-12 16,1-12 0-16,-5-10 28 15,-2-4 44-15,-6-5 21 16,-7-6 6-16,0-1 24 16,0 0 33-16,0 1-14 15,-14 6 0-15,0 9-16 16,7 10-27-16,-2 12-94 15,4 0-271-15,5 0-530 0</inkml:trace>
  <inkml:trace contextRef="#ctx0" brushRef="#br0" timeOffset="4821">1358 664 1534 0,'0'0'209'15,"0"0"-156"-15,0 0-40 16,0 0 70-16,0 0 42 16,0 0-90-16,153-22 0 15,-121 17 49-15,-4 5-35 0,-5 0-18 16,-7 0-24-16,-9 0 5 15,-7 0 10-15,0 0 20 16,0 0 36-16,-18 0-42 16,-10 0 15-16,-3 0-10 15,-3 0-5-15,-1 0-29 16,3 0 35-16,2 0-27 16,9 5 24-16,7 2-13 15,3-2-24-15,6 0 4 16,3 0 0-16,-1 2-6 15,3 3 25-15,0 4-19 0,0-2 2 16,0 5-1-16,8 2-6 16,3-2 2-16,5 0-2 15,0 2-1-15,5 0 0 16,-2 3-18 0,2 2 8-16,3-2 10 0,-2 0 0 15,-1-1 6-15,-5-4-4 16,-3-5 7-16,-10 2 26 15,-3-4-33-15,0 2 47 16,-16 0 18-16,-11 3-31 16,-8-4-12-16,0 4 6 15,4-10-10-15,1 0 21 16,5-3-21-16,9-2 1 16,4 0-21-16,3 0-33 15,7 0-48-15,2 5-92 0,0 0-313 16,0 4-366-16</inkml:trace>
  <inkml:trace contextRef="#ctx0" brushRef="#br0" timeOffset="5082">1971 777 2399 0,'0'0'481'16,"0"0"-429"-16,0 0-28 15,0 0-24-15,0 0-40 16,0 0-571-16,0 0-411 0</inkml:trace>
  <inkml:trace contextRef="#ctx0" brushRef="#br0" timeOffset="5285">1999 1027 2072 0,'0'0'464'0,"0"0"-287"16,0 0 28-16,0 0-6 0,-56 123-135 15,30-80-64-15,-3 6-52 16,-6 11-165-16,5-7-399 16,7-15-835-16</inkml:trace>
  <inkml:trace contextRef="#ctx0" brushRef="#br0" timeOffset="8282">2399 900 1397 0,'0'0'341'16,"0"0"-254"-16,0 0-57 15,0 0 118-15,0 0-17 16,0 0-41-16,5-32-15 16,13 20-18-16,6-7 2 15,1-3-19-15,1-4-30 16,-2-3 23-16,2-4-26 0,-1 1-5 15,-6-4 26 1,-3-2-26-16,-4 6 24 0,-3 1 10 16,-4 7 0-16,-5 5 19 15,0 9 14-15,0 10 34 16,0 0 15-16,0 3-72 16,0 25-9-16,0 13-18 15,0 10-18-15,-5 11 25 16,0-4-26-16,1 2 0 15,4-5-1-15,0-6 0 16,0-8-2-16,0-15-3 16,0-4-9-16,0-10 0 15,0-7-42-15,0-1-57 0,0-4-72 16,4 0-201 0,1-4-401-16</inkml:trace>
  <inkml:trace contextRef="#ctx0" brushRef="#br0" timeOffset="9167">2906 594 1702 0,'0'0'309'0,"0"0"-218"16,0 0-13-1,0 0 100-15,0 0-35 16,0 0-49-16,0 0-49 0,94-26 13 16,-70 26-19-16,-1 0 7 15,7 0 26-15,0-5-53 16,0 5 20-16,1-2-21 16,1 2-6-16,3-3 13 15,-1 3 17-15,-4-2-9 16,-3-1 27-16,-8 1-60 15,-7-3 20-15,-3 5-14 16,-9 0-5-16,0 0 25 16,0-5 0-16,-5 5-10 15,-20-2-5-15,-5 2-11 16,-4 0-9-16,-3 0 8 0,-3 0-8 16,3 0 7-16,-1 0 2 15,6 2 0-15,5 8-9 16,3-5 10-16,8 0-2 15,0 2 1-15,7-7 0 16,4 4 12-16,1-4-3 16,4 5-7-16,-3-5 19 15,3 5-9-15,-4 2-11 16,4 3 1-16,0-3-2 16,0 8 20-16,0-6-20 15,0 8 9-15,0-5 3 16,0 3-6-16,0-4-6 15,0-1 17-15,4 2-17 0,1-2 19 16,0-5-19-16,1 0 7 16,2 2 5-16,3-7-5 15,-1 5-7-15,3-5 9 16,3 4-9-16,3-4 14 16,2 2-14-16,4 3 0 15,-2 5 2-15,2 0-1 16,1 2-1-16,-5 4 0 15,2 6 2-15,-5 3 5 16,1-2-7-16,-3 4 0 16,-6-1 1-16,-1-9 0 15,-9 3-1-15,0-4 0 16,0 1 0-16,-21-2 0 0,-9-3 6 16,-2-3-6-1,-6-4 12-15,1-5-6 0,-4 0-6 16,-1 0 0-16,5 0 1 15,2-5 16-15,3-4 3 16,10 4-10-16,3-2 25 16,7 2-34-16,3 5 12 15,1 0-13-15,2 0-14 16,1 0-10-16,0 7-70 16,-1 14-191-16,1 1-521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2:32.41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0 892 1835 0,'0'0'277'0,"0"0"-169"16,0 0-87-16,0 0 87 0,0 0 58 15,0 0-56-15,0 0-30 16,-4 0-56-16,16 0 2 16,9 0 6-16,11-14 3 15,8-13-10-15,6-7-9 16,4-9-15-16,1-7 19 15,3-5-13-15,-9-6 4 16,-5 4 47-16,-8 8 30 16,-13 10-13-16,-8 18 12 15,-8 9-18-15,-3 10 25 16,0 2-52-16,0 14-3 16,-12 29-27-16,-6 23-3 15,-3 15 6-15,2 11-15 16,6-6 2-16,5-4 2 0,4-12-4 15,4-10-40-15,0-10-68 16,9-11-160-16,10-15-369 16,2-10-450-16</inkml:trace>
  <inkml:trace contextRef="#ctx0" brushRef="#br0" timeOffset="183">681 1234 2297 0,'0'0'499'0,"0"0"-417"0,0 0 103 15,0 0-42 1,0 0-128-16,0 0-15 0,0 0-205 16,19-37-321-16,3 11-223 15</inkml:trace>
  <inkml:trace contextRef="#ctx0" brushRef="#br0" timeOffset="544">1067 430 905 0,'0'0'1346'15,"0"0"-1060"-15,0 0-104 16,0 0 15-16,0 0-63 0,0 0-69 15,0 0-49-15,109 24 10 16,-58-7-26-16,5 0 1 16,1-3-8-16,-8-2-5 15,-3-5-6-15,-11-2 17 16,-10-3-20-16,-15 1 20 16,-5 2-9-16,-5 5 10 15,0 9 26-15,0 10 17 16,-13 14 11-16,-9 12-7 15,-4 13-23-15,2 9 22 16,-1-1-39-16,7 2-7 16,4-8 22-16,7-10-22 15,1-12-46-15,3-15-89 0,-2-11-236 16,5-12-354-16,-2-6-857 16</inkml:trace>
  <inkml:trace contextRef="#ctx0" brushRef="#br0" timeOffset="727">1181 926 2121 0,'0'0'474'0,"0"0"-380"16,0 0 25-16,0 0 49 15,0 0-92-15,143 0-52 16,-78 0-24-16,32-3-174 0,-16-7-361 15,-14-1-733-15</inkml:trace>
  <inkml:trace contextRef="#ctx0" brushRef="#br0" timeOffset="1271">1933 589 1437 0,'0'0'850'0,"0"0"-727"16,0 0-83-16,0 0 74 15,0 0-44-15,141-5-19 0,-93 10-51 16,3 5 9 0,-3-1-3-16,-8-4-5 0,-5 0-1 15,-10-3 5 1,-15 0-4-16,-10-2 28 0,0 0 98 15,-16 0-72-15,-17-2 15 16,-11-5-31-16,-5 0 7 16,-2 0-7-16,1 4 5 15,4 3 32-15,6 0-34 16,5 0-24-16,5 0 24 16,7 15-41-16,4 3 7 15,6 7-8-15,5 3 9 16,8 7-3-16,0-2-6 15,0 1-3-15,10-1-8 0,15-1 11 16,7-1-1 0,-1 0-7-16,10 1 8 0,-1-4 8 15,3 4-8-15,-1-1 0 16,-2-2-3-16,-10 0 4 16,-12 0-1-16,-11-8 7 15,-7 6-7-15,-9-6 38 16,-23 1-38-16,-10 0 0 15,-12-6 12-15,-3-1-12 16,-1-5-11-16,2-3-27 16,3-2-63-16,17-5-64 15,12 0-185-15,19-10-508 0</inkml:trace>
  <inkml:trace contextRef="#ctx0" brushRef="#br0" timeOffset="1802">2587 596 2068 0,'0'0'386'16,"0"0"-236"-16,0 0 60 15,0 0-8-15,178-55-102 16,-131 55-67-16,1 2 5 15,-8 20-28-15,-8 7-8 16,-10 2 8-16,-12 3 7 16,-10-1 25-16,0 1-41 0,-21-3 8 15,-13-2 3-15,-6-5-12 16,-1-2 6-16,1-8-1 16,8-2-4-16,8-7 13 15,8 0-14-15,8-3 0 16,8-2 0-16,0 0 0 15,0 0-24-15,8 3-14 16,13 2 25-16,7 2 2 16,3 5 11-16,1 2-7 15,3 8 1-15,-3 7 6 16,-2 5 0-16,-4 1 0 16,-10 6 0-16,-7-2 21 0,-9-1-6 15,0-6-2-15,-9-6 8 16,-17-4-4-16,-11-8 11 15,-9-4-6-15,-5-5-13 16,0-5 23-16,-2 0-26 16,2 0 0-16,7-8 4 15,10-4-10-15,13 1 0 16,11 1-32-16,12-10-94 16,27 8-200-16,3-2-560 0</inkml:trace>
  <inkml:trace contextRef="#ctx0" brushRef="#br0" timeOffset="2016">3387 1373 2309 0,'0'0'513'0,"0"0"-431"16,0 0-5-16,0 0-77 16,0 0-75-16,0 0-849 0</inkml:trace>
  <inkml:trace contextRef="#ctx0" brushRef="#br0" timeOffset="3266">4671 172 1602 0,'0'0'276'16,"0"0"-169"-16,0 0-5 15,0 0 117-15,0 0 31 16,0 0-99-16,0-110-24 16,0 91-27-16,-16-1-30 15,-9 6 8-15,-10 9-21 0,-9 5-27 16,-11 7 25-16,-11 34-55 16,-4 22 6-16,0 19 12 15,7 16-16-15,10 8 2 16,14 0-4-16,18-10 0 15,16-9-12-15,5-17 9 16,19-13-54-16,27-11 26 16,7-14-16-16,10-16 4 15,7-11-6-15,-3-5-41 16,-8-12 41-16,-14-19-5 16,-18-3 39-16,-16 0 15 15,-11 1 21-15,-18 3 30 16,-31 9 8-16,-15 4-2 0,-11 10-5 15,-3 2-52 1,9 5 0-16,11 0-1 0,19 2-48 16,37 23-144-16,2-6-166 15,6 0-403-15</inkml:trace>
  <inkml:trace contextRef="#ctx0" brushRef="#br0" timeOffset="3628">5285 345 2232 0,'0'0'472'0,"0"0"-353"0,0 0-41 15,0 0 82 1,0 0-37-16,-146 148-39 0,125-86-69 15,7 3-15-15,14 2 18 16,0-2-18-16,26-5-9 16,20-9-29-16,12-17 17 15,12-18 20-15,3-16-19 16,-1-7 15-16,-5-36 5 16,-14-17 0-16,-13-12 6 15,-16-10-4-15,-14-7 20 16,-10 5 26-16,-7 11-46 15,-28 18 4-15,-13 22-12 0,-5 20-39 16,-28 21-140-16,14 23-367 16,6 10-304-16</inkml:trace>
  <inkml:trace contextRef="#ctx0" brushRef="#br0" timeOffset="3977">4208 1190 2107 0,'0'0'354'15,"0"0"-253"-15,0 0 42 0,0 0 81 16,0 0-90-16,0 0-60 15,0 0-43-15,144 29 41 16,-31-19-28-16,45-1-8 16,41-2 10-16,23 6-39 15,-5-1 1-15,-13 5 7 16,-31-3-9-16,-31-2 9 16,-36-2-15-16,-36-3 1 15,-19-2-1-15,-5 2-54 16,-3 0-70-16,-14 0-218 15,-16-5-366-15,-13-2-683 0</inkml:trace>
  <inkml:trace contextRef="#ctx0" brushRef="#br0" timeOffset="4536">3885 1859 2230 0,'0'0'340'0,"0"0"-231"15,0 0-103-15,0 0 74 16,0 0 104-16,90 173-68 16,-53-45-44-16,-2-5-22 15,-5-10-31-15,-6-15 19 16,-6-23-10-16,4 0-11 16,0-6 4-16,-6-18-21 15,-9-17 0-15,-1-22 0 16,-3-12 0-16,-3 0 32 15,5-34-32-15,6-19 8 16,5-24-13-16,19-38 5 0,13-42 0 16,15-47-1-1,4 16 1-15,-7 39-9 0,-15 58 9 16,-2 47 0-16,5 10 3 16,8 15-3-16,14 9-1 15,10 10 1-15,13 17 0 16,16 15 23-16,12 1-23 15,5-2 0-15,-1-4 0 16,-4-7 6-16,-15-9-12 16,-14-11-18-16,-20 0-94 15,-19 0-107-15,-18-21-130 16,-16-6-267-16,-17 6-541 0</inkml:trace>
  <inkml:trace contextRef="#ctx0" brushRef="#br0" timeOffset="4935">4336 2610 390 0,'0'0'1888'15,"0"0"-1625"-15,0 0-262 16,0 0 33-16,0 0 50 16,0 0-35-16,160-108-12 15,-93 50-37-15,3-12 1 0,-6-4 16 16,-11 4 45-16,-9 5 56 16,-12 19 20-16,-13 17-45 15,-9 13 19-15,-10 16-51 16,0 2-26-16,0 36 16 15,-3 20-8-15,-15 17 11 16,-1 11-18-16,-2 3-25 16,2-2 23-16,3-12-34 15,2-13 1-15,3-7-10 16,4-11-39-16,4-11-56 16,3-13-65-16,0-15-302 15,10-5-351-15</inkml:trace>
  <inkml:trace contextRef="#ctx0" brushRef="#br0" timeOffset="5252">5467 2112 2428 0,'0'0'506'15,"0"0"-424"-15,0 0 17 16,0 0 91-16,-182 31-54 15,124 13-53-15,-1 9-40 16,2 14-11-16,9 12 22 16,8 6-44-16,14 1-8 0,15-6-4 15,11-9-11 1,14-8-10-16,28-15-28 0,20-21-6 16,12-15 38-16,4-12 7 15,-11-12 12-15,-13-26 0 16,-26-6 16-16,-24-2 19 15,-8 3-22-15,-49 7-13 16,-59 14 0-16,11 15-132 16,4 2-718-16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3:13.54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9 522 598 0,'0'0'1523'0,"0"0"-1288"0,0 0-170 16,0 0 5-1,0 0 39-15,0 0-27 16,0 0-42-16,35-144-3 0,9 122-37 16,6 5 2-16,1 10-1 15,-2 7 0-15,-5 0 27 16,-9 29-5-16,-10 12-14 15,-15 7 22-15,-10 5-22 16,-5 5 8-16,-35-1 0 16,-13-4-9-16,-7-4 23 15,2-8-23-15,5-13 25 16,12-9 33-16,15-9-16 16,12-7-9-16,12-3-14 15,2 0-26-15,0 0-1 16,26 0-25-16,8 0-2 0,17 0 19 15,9 0 2-15,4 28-1 16,2 14-20-16,-4 11 6 16,-6 7 14-16,-10 2-11 15,-12-2 13-15,-13-2 5 16,-12-8 0-16,-9-6 48 16,-13-6 27-16,-25-4-32 15,-13-5 25-15,-8-8-43 16,-8-6 7-16,1-10 6 15,2-5-20-15,4 0-1 16,13-22-17-16,12-9-38 16,35-42-53-16,8 9-370 15,26-1-306-15</inkml:trace>
  <inkml:trace contextRef="#ctx0" brushRef="#br0" timeOffset="306">1080 383 2201 0,'0'0'322'0,"0"0"-214"16,0 0-48-16,0 0 104 15,0 0 10-15,-129 166-53 16,89-116-49-16,8-4-35 0,6-13-8 15,10-6-22 1,10-10-6-16,6-8 17 0,0 1-17 16,18 2-1-16,17 0 0 15,13 3-11-15,8-4 2 16,11-1-46-16,6-3-22 16,2-4-107-16,10-3-144 15,-20 0-303-15,-21-5-972 0</inkml:trace>
  <inkml:trace contextRef="#ctx0" brushRef="#br0" timeOffset="506">1263 539 2063 0,'0'0'376'0,"0"0"-252"15,0 0 90-15,-28 188 14 16,14-94-47-16,3 2-109 15,6 0-60-15,0-2 3 16,-1-10-15-16,6-12-97 16,0-4-194-16,0-20-309 15,0-22-252-15</inkml:trace>
  <inkml:trace contextRef="#ctx0" brushRef="#br0" timeOffset="913">1464 494 2034 0,'0'0'319'16,"0"0"-211"-16,0 0-29 16,0 0 79-16,158-78-42 15,-101 78-53-15,6 27 40 16,4 26-33-16,-5 16-16 15,-11 16 5-15,-21 11-34 16,-28 2-8-16,-2 2-10 16,-41-9-7-16,-15-14 0 15,-8-17-4-15,-3-19 4 16,4-17 18-16,3-17-17 16,9-7 9-16,12-5 34 15,11-16 2-15,12-4 11 0,16 4-41 16,0 4-4-1,9 7 9-15,23 8-21 0,13 2-1 16,12 5 1-16,10 21 0 16,2 3 14-16,3 2-14 15,0-2-6-15,0-2 6 16,0-13-51-16,25-14-112 16,-19-5-288-16,-20-16-556 0</inkml:trace>
  <inkml:trace contextRef="#ctx0" brushRef="#br0" timeOffset="1191">2117 0 2422 0,'0'0'295'16,"0"0"-252"-16,0 0 17 15,0 0 155-15,192 183-67 16,-95-73-58-16,16 35 16 16,-4 33-37-16,-19 12 3 15,-36-7-36-15,-46-22-12 16,-8-38 4-16,-32-27-28 16,-8-21-33-16,-14-8-33 0,-18 5-63 15,-62 18-172-15,14-14-406 16,5-21-706-16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3:26.94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0 642 2027 0,'0'0'266'15,"0"0"-213"-15,0 0-23 16,0 0-11-16,0 0 29 15,75-123 15-15,-43 92-49 16,3 4 10-16,-3 8 26 16,-5 15-14-16,-3 4 22 15,-3 9 5-15,-5 25-25 16,-5 14 12-16,-6 9-35 16,-5 1 4-16,0 0-13 15,0-10 0-15,-10-11 9 0,2-16-15 16,3-9 1-16,2-7 59 15,3-5-8 1,0 0-7-16,0-22 0 0,5-16-45 16,16-18 0-16,12-6-24 15,4-6 14-15,4 6-1 16,-2 9 12-16,-1 12-2 16,-6 17 1-16,0 15-4 15,3 9 4-15,2 16 0 16,0 32 2-16,-2 22 37 15,-8 19-14-15,-6 10-5 16,-7-1-11-16,-4-11-9 16,-4-15 12-16,1-19-12 15,5-24-60-15,9-29-138 0,-3-17-453 16,-2-19-1076-16</inkml:trace>
  <inkml:trace contextRef="#ctx0" brushRef="#br0" timeOffset="181">1137 445 1448 0,'0'0'1104'16,"0"0"-965"-16,0 0 11 16,0 0 3-16,145 50-46 15,-76-37-75-15,13-7-32 16,33-3-109-16,-18-3-482 15,-23 0-1314-15</inkml:trace>
  <inkml:trace contextRef="#ctx0" brushRef="#br0" timeOffset="381">1243 1071 719 0,'0'0'2168'16,"0"0"-1950"-16,0 0-182 16,0 0-34-16,159 35-1 15,-80-27-1-15,60-8-206 16,-18 0-412-16,-11-10-973 0</inkml:trace>
  <inkml:trace contextRef="#ctx0" brushRef="#br0" timeOffset="812">2503 168 2588 0,'0'0'304'15,"0"0"-214"-15,0 0-61 16,19-123 60-16,7 96 1 0,15 11-54 15,12 14-7-15,14 2-11 16,5 33-17-16,-2 25 13 16,-8 19-14-16,-18 17 15 15,-16 9-15-15,-28 10 8 16,-7-2 12-16,-48-5-19 16,-22-12 6-16,-18-18-7 15,-4-18 0-15,1-19 21 16,6-20-2-16,18-12-7 15,23-7 30-15,19 0-24 16,22-17 15-16,10-1-33 16,2 3-1-16,36 5 1 15,10 5-19-15,13 5 19 16,12 3-2-16,1 21 8 16,3 5-6-16,1 2 0 0,-1-2-15 15,-1-7 0-15,1-10-108 16,31-12-176-16,-20-20-413 15,-16-9-340-15</inkml:trace>
  <inkml:trace contextRef="#ctx0" brushRef="#br0" timeOffset="1342">3510 69 2314 0,'0'0'246'0,"0"0"-182"16,0 0-55-1,0 0 9-15,175 5 27 0,-116 2-33 16,8 0-5-16,-3-2-6 16,-6 0 0-16,-9-2 14 15,-15-3-15-15,-17 0 0 16,-17 0 27-16,0 0 93 15,-38-5-43-15,-10-5-38 16,-14-2 11-16,-5 3 27 16,-2 4-18-16,2 5-17 15,11 0 48-15,10 0-31 16,11 14-15-16,9 8-23 16,10 4-20-16,5 3 17 15,6 4-18-15,5 4 0 16,2 1 4-16,28 3-4 0,12 0 0 15,15 5-1-15,10 5-4 16,13 1 5-16,8 6 0 16,6 0 0-16,-1 2 2 15,-10-4 8-15,-16-4 2 16,-21-4-1-16,-27-7-2 16,-19-2 39-16,-19-3-18 15,-34 0-12-15,-18-4 4 16,-11-7-16-16,-1-7-6 15,0-9-22-15,8-9-46 16,-3-22-28-16,20-16-242 0,10-7-715 16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3:34.25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155 0 1859 0,'0'0'231'0,"0"0"-200"16,0 0 50-16,-21 171 14 15,8-104-8-15,5 0 17 16,-3-7-50-16,-5-4-2 16,0-6-8-16,-5-6-12 15,-4-8 2-15,6-7-34 0,14-10-88 16,5-12-150-1,0-7-623-15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3:34.73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160 334 2102 0,'0'0'264'16,"0"0"-170"-16,0 0-48 0,0 0 57 15,0 0-39 1,136-26-6-16,-93 59-25 0,-5 13-23 16,-6 9 23-1,-16 8-26-15,-16 5-1 0,0-1 23 16,-27-5-29-16,-13-6 1 15,3-13-1-15,2-14-3 16,13-12-3-16,12-12 6 16,10-5 0-16,0-15-18 15,35-26-82-15,18-14-40 16,16-10 37-16,12-5 23 16,-4 7 64-16,-8 8-4 15,-18 12 20-15,-19 16 64 16,-15 11 77-16,-15 11 38 15,-2 5-6-15,-7 5-60 16,-28 28-12-16,-6 15-72 0,-4 12-2 16,7 8 0-16,17-1-27 15,16-4 15-15,5-10-15 16,23-8-1-16,26-13-5 16,15-11-30-16,8-16-59 15,25-12-126-15,-20-22-353 16,-18-10-348-16</inkml:trace>
  <inkml:trace contextRef="#ctx0" brushRef="#br0" timeOffset="234">0 12 1487 0,'0'0'820'0,"0"0"-691"16,0 0-95-16,0 0 73 16,166-12 54-16,-43 12-9 15,48 0-71-15,42 0-48 16,9 0 6-16,-11 12-39 16,-36 7-28-16,-66-2-182 15,-35-3-598-15</inkml:trace>
  <inkml:trace contextRef="#ctx0" brushRef="#br0" timeOffset="432">2056 647 2125 0,'0'0'237'0,"0"0"-148"15,216 0-4-15,-108-5 15 16,3 3-100-16,21 2-64 16,-33 0-462-16,-27 7-1410 0</inkml:trace>
  <inkml:trace contextRef="#ctx0" brushRef="#br0" timeOffset="604">2063 1073 1994 0,'0'0'397'0,"0"0"-224"16,0 0-33-16,0 0-61 15,0 0-4-15,217 0-75 16,-86-7-72-16,51-20-218 16,-24 1-451-16,-20-1-871 0</inkml:trace>
  <inkml:trace contextRef="#ctx0" brushRef="#br0" timeOffset="910">3673 22 1996 0,'0'0'318'16,"0"0"-223"-16,0 0 45 15,0 0 40-15,0 0-50 16,-189 166-20-16,127-104-75 16,1-4-25-16,12-8 20 15,15-14-20-15,15-12-4 16,13-7 2-16,6-7 1 16,0 0 14-16,32 2-23 15,12-1 0-15,14 1 28 0,11 0-28 16,7 1-26-1,1 1-50-15,27-2-156 0,-21-5-284 16,-16-2-299-16</inkml:trace>
  <inkml:trace contextRef="#ctx0" brushRef="#br0" timeOffset="1106">3805 257 1868 0,'0'0'210'0,"0"0"-37"16,-44 132 34-16,28-50 26 16,3 10-74-16,3 4-83 0,7 3-52 15,-1-5-12-15,4-6-12 16,0-8-27-16,14-8-256 16,7-23-339-16,-5-21-943 0</inkml:trace>
  <inkml:trace contextRef="#ctx0" brushRef="#br0" timeOffset="1579">4261 248 2090 0,'0'0'207'16,"0"0"-176"-16,0 0-4 15,158 0-26-15,-96 9 27 16,2 3 3-16,6 0-29 16,-3-2 44-16,-7-3 1 15,-11-2 53-15,-19-3-40 16,-23-2-41-16,-7 0 94 16,-14 0 7-16,-25 0-81 15,-15 0-12-15,-8 0-3 16,-3 0-17-16,0 0 19 15,9 14-25-15,13 3 17 16,11 5-18-16,11 0 6 16,16 5-15-16,5 1 9 0,0 6-27 15,16 4 27-15,15 3-29 16,12 5 17-16,10 2 12 16,6 3 0-16,8-3 20 15,-3-3 2-15,-10-4-14 16,-20-4 18-16,-18-6-26 15,-16-2 9-15,-10-3 30 16,-28-2-27-16,-9-2-12 16,-10-5-28-16,6-5-96 15,3-12-166-15,17 0-433 16,14-17-1150-16</inkml:trace>
  <inkml:trace contextRef="#ctx0" brushRef="#br0" timeOffset="1916">5265 245 2383 0,'0'0'343'0,"0"0"-262"16,0 0 8-16,0 0 13 15,0 0-24-15,-155 147 1 16,138-68-68-16,14 15-2 15,3 5-9-15,25-3-30 0,25-9 12 16,22-22-34 0,14-25-6-16,7-25 41 15,1-15-2-15,-13-29 17 16,-18-24 2-16,-17-21 90 16,-25-13 49-16,-15-12-35 0,-6-6-34 15,-22-1 8-15,-20 9-59 16,-9 18-8-16,-5 21-11 15,5 26-78-15,3 32-154 16,16 20-496-16,15 13-488 0</inkml:trace>
  <inkml:trace contextRef="#ctx0" brushRef="#br0" timeOffset="2108">6205 931 1558 0,'0'0'989'16,"0"0"-872"-16,0 0 7 15,46 125 25-15,-46-70-72 16,-8 10 2-16,-61 36-79 16,4-14-181-16,-7-15-507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3:37.86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508 310 1585 0,'0'0'233'15,"0"0"-41"-15,0 0 30 16,0 0-57-16,0 0-41 16,-112-127-36-16,69 115-28 15,-4 7-5-15,-8 5-49 16,8 0-6-16,4 7 6 15,10 14-6-15,10 9-1 16,9 5-6-16,7 7 7 16,7 6-3-16,0 0 3 15,5-3 0-15,21-1 0 16,6-3 6-16,6-3-11 16,5-2 5-16,-1-2 0 0,1-3-7 15,-3-2 7-15,-10-2-5 16,-7-5 4-16,-14-4 0 15,-9-3 1-15,0 0 6 16,-25-6 44-16,-15-2 26 16,-10-2-26-16,-9-5-6 15,-3 0 2-15,6 0-28 16,8-9 26-16,11-3-31 16,10-1-13-16,17 1 0 15,15-7-68-15,27 2-238 16,10-2-418-16</inkml:trace>
  <inkml:trace contextRef="#ctx0" brushRef="#br0" timeOffset="182">1008 483 1776 0,'0'0'318'0,"0"0"-150"15,142 0-67-15,-65 0-21 16,6 0-71-16,14 0-9 16,-22 0-352-16,-27 0-549 0</inkml:trace>
  <inkml:trace contextRef="#ctx0" brushRef="#br0" timeOffset="355">834 873 1846 0,'0'0'319'0,"0"0"-237"15,0 0 60-15,166 0-67 16,-50 0-55-16,36-7-20 16,-22-2-265-16,-19-1-1000 0</inkml:trace>
  <inkml:trace contextRef="#ctx0" brushRef="#br0" timeOffset="1211">2997 55 1765 0,'0'0'297'16,"0"0"-123"-16,0 0 29 16,0 0 23-16,0 0 3 15,0 0-142-15,-200-77-58 16,115 99-5-16,-9 28-14 0,-2 25 11 15,7 19-2 1,14 11-18-16,25 6 17 0,20-3-18 16,30-7 0-16,0-11-1 15,46-20-27-15,16-20 12 16,12-16-14-16,1-22-6 16,-2-12 26-16,-15-3-23 15,-21-28 33-15,-23-8 48 16,-14-4 31-16,-24-2-6 15,-35 1-1-15,-18 8-31 16,-15 12-13-16,-1 12-28 16,7 12-22-16,19 5-41 15,30 23-121-15,37 13-311 0,19-4-113 16,29-16-1213-16</inkml:trace>
  <inkml:trace contextRef="#ctx0" brushRef="#br0" timeOffset="1548">3543 141 2501 0,'0'0'331'16,"0"0"-225"-16,0 0-23 15,-155 20 42-15,101 21-35 0,4 14-27 16,7 15-46-16,16 12-16 15,18 7 4-15,9 4-5 16,23-3-18-16,30-14-15 16,22-18-32-16,10-24 56 15,6-22-1-15,-2-12 5 16,-10-34 5-16,-17-23 0 16,-19-20 57-16,-21-12 24 15,-22-10-33-15,0-2 13 16,-39 7-34-16,-8 20-27 15,-10 21-1-15,1 26-89 16,-11 29-170-16,17 32-616 16,12 10-1214-16</inkml:trace>
  <inkml:trace contextRef="#ctx0" brushRef="#br0" timeOffset="1727">4570 914 2780 0,'0'0'331'0,"0"0"-262"15,0 0-14-15,-67 147 23 16,-40-39-78-16,8-14-87 16,-8-12-751-16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6:37.07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0 795 857 0,'0'0'1026'0,"0"0"-938"15,0 0-78-15,0 0-10 16,0 0 73-16,0 0-45 0,134-105-6 15,-95 52 48 1,-1-6-41-16,2-2 58 0,2-7 5 16,-4-3-19-16,-2 9 67 15,-9 10 3-15,-6 12-21 16,-12 13 16-16,-1 10-34 16,-8 10 1-16,0 7-31 15,0 0-49-15,0 14 6 16,0 32-31-16,0 28 0 15,0 20 6-15,3 16-5 16,1-2-1-16,2-9 0 16,0-17 9-16,2-14-24 15,2-19 14-15,-2-11-57 0,2-18-40 16,-4-20-237 0,-3 0-392-16,2-2-1254 0</inkml:trace>
  <inkml:trace contextRef="#ctx0" brushRef="#br0" timeOffset="268">800 0 2256 0,'0'0'471'0,"0"0"-416"16,0 0-12-16,0 0 54 15,0 0 96-15,63 171-82 16,-25-81-61-16,-1 7 11 16,1-2-49-1,-6 2-11-15,-13-7 31 0,-11 1-32 16,-8 0-16-16,-3 4-101 16,-56 31-166-16,3-23-359 15,5-19-1530-15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2:17.8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33 2 1162 0,'0'0'562'0,"0"0"-470"16,0 0-54-16,0 0 56 16,0 0 28-16,0 0-75 15,0 0-46-15,-35-6 2 16,35 6-3-16,7 19-121 16,13 6-54-16,-5-1-483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3:40.77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663 0 1285 0,'0'0'322'16,"0"0"-156"-16,0 0-119 15,0 0-25-15,0 0 38 16,-96 128 55-16,48-58 3 15,-8 6-53-15,-9 4 2 16,1-8 17-16,-1-10-14 16,10-11-9-16,4-12-12 15,9-13-21-15,7-11 30 16,5-10-39-16,9-5 11 0,5-13 28 16,2-22-35-1,9-18-13-15,5-10-10 0,0-9 1 16,3-5-4-1,15 5 3-15,6 4 0 0,1 15 1 16,-4 15 0-16,-3 14 9 16,3 14-10-16,7 10 4 15,4 12-4-15,8 31 0 16,3 17 30-16,8 13 46 16,0 6-34-16,2 3-12 15,0-7-17-15,-2-8-13 16,-2-10 24-16,-7-6-24 15,0-12-86-15,18-6-91 16,-10-11-293-16,-7-10-49 0</inkml:trace>
  <inkml:trace contextRef="#ctx0" brushRef="#br0" timeOffset="217">1505 349 2183 0,'0'0'328'15,"0"0"-292"-15,0 0-2 16,0 0 36-16,201 31-34 16,-118-28-23-16,7-3-13 15,17 2-184-15,-24-2-356 0,-30 3-1329 16</inkml:trace>
  <inkml:trace contextRef="#ctx0" brushRef="#br0" timeOffset="377">1441 657 2119 0,'0'0'521'0,"0"0"-447"16,0 0 35-16,0 0 18 15,137 0-97-15,20 0-30 16,-13 2-55-16,-10-2-570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3:43.81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528 94 1290 0,'0'0'221'0,"0"0"-119"0,0 0-27 15,0 0 7-15,0 0 53 16,0 0-18-16,-98-72-32 16,82 65 27-16,3-1-56 15,-3 4 26-15,-1 4 9 16,-4 0 5-16,-8 9-43 16,-14 27-29-16,-7 19 1 15,-10 18 62-15,7 11-37 16,4 8 4-16,15-1 6 15,17-2-32-15,12-7 22 16,5-3-50-16,14-9 7 0,21-8 8 16,9-9-15-1,14-14-11-15,5-18-8 16,6-13-32-16,4-8 20 0,-3-20-20 16,-7-25 27-16,-6-18 15 15,-6-14 18-15,-14-12 10 16,-11-12 32-16,-10-5 10 15,-16-2 16-15,0 7-49 16,-7 12-7-16,-18 19 10 16,7 22-31-16,-1 22-13 15,3 26-123-15,6 14-349 16,-1 17-221-16</inkml:trace>
  <inkml:trace contextRef="#ctx0" brushRef="#br0" timeOffset="224">1136 936 2376 0,'0'0'300'0,"0"0"-200"15,0 0-72-15,0 0 62 16,0 0-90-16,0 0-161 16,0 0-573-16,0-63-1169 0</inkml:trace>
  <inkml:trace contextRef="#ctx0" brushRef="#br0" timeOffset="1296">1836 111 960 0,'0'0'218'0,"0"0"-64"16,0 0 42-16,0 0-14 16,0 0-54-16,0 0 4 15,0 0-16-15,0-10-17 16,0 12 5-16,0 1-6 0,0 4-12 16,-13 3-3-1,-5 9-44-15,-12 8 16 16,-2 8 35-16,-3 13 8 0,-2 8-13 15,4 9-22-15,1 7-16 16,9 8 3-16,0 4-24 16,11 2-1-16,6-4 2 15,6-4-27-15,8-11 17 16,30-12-17-16,15-16 0 16,11-13-1-16,11-17-22 15,3-9 2-15,-1-4 14 16,-8-30-23-16,-4-7 29 0,-12-12-1 15,-16-9 2-15,-9-8 35 16,-21-7-7-16,-7-10 20 16,-2-4 8-16,-28-8-19 15,-7 3-5-15,-6 2-32 16,0 15-1-16,6 18 0 16,7 21-58-16,11 23-88 15,-2 17-186-15,8 17-455 16,3 11-258-16</inkml:trace>
  <inkml:trace contextRef="#ctx0" brushRef="#br0" timeOffset="2437">2561 55 1713 0,'0'0'279'16,"0"0"-182"-16,0 0 30 0,0 0 34 16,0 0-56-16,0 0-13 15,0 0-66 1,158-26-4-16,-98 30 26 15,5 14-42-15,2 1-6 0,-5 0 0 16,-6-5 8-16,-8-1 3 16,-11-4-11-16,-16-2 0 15,-9-4 0-15,-12-3 0 16,0 0 27-16,-28 0 18 16,-16 0-44-16,-11-5 25 15,-8-4-24-15,-2-4 10 16,-2 1 43-16,7 2-1 15,3 3-11-15,6 3-4 0,11-1-16 16,8 3 32 0,13 2-28-16,8 0-8 0,6 0 29 15,5 0-39-15,0 0-8 16,0 14 7-16,0 7-7 16,0 8 32-16,0 0-33 15,3 0 0-15,3-2 15 16,-1-3-15-16,0 0 0 15,-3-5 8-15,1 0-6 16,0-5 23-16,0 1-25 16,-1-3 2-16,-2-4 12 15,0-1-14-15,3-3 0 16,-3-1-1-16,0-1 2 16,2 0 5-16,-2 1-6 15,3 2 0-15,0 0 9 0,0 4-1 16,4 1 5-16,-2 2 0 15,6 2-12-15,6 1 27 16,1 2-28-16,12 2 0 16,2 3 5-16,8 2-5 15,3 0 0-15,-3-2 0 16,2 4 1-16,-1 0 3 16,-4 0-4-16,-2 6 0 15,-3-1 18-15,-6 1-16 16,-7-6-1-16,-10-2 7 15,-9-3-8-15,0 1 36 16,-25 0-22-16,-17 0-8 16,-17 0 22-16,-8-3-17 15,-8-8-10-15,3-6 26 16,5-5-21-16,9 0 50 0,7 0-42 16,11-7-13-16,10-5 25 15,12-2-26-15,4-1-18 16,9-9-100-16,1 5-423 15,-1-5-1328-15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4:03.90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0 271 1726 0,'0'0'372'0,"0"0"-152"16,0 0-19-16,0 0 76 0,0 0-112 15,0 0-40 1,0 0-60-16,35 0-16 0,-3 0 43 16,13 0-36-16,12 0-12 15,3 3-17-15,5 4-15 16,-1 0 12-16,-5 1-24 16,0-1 0-16,-5 0-3 15,-4-5 3-15,-7 1 0 16,-9-3-28-16,-9 0-35 15,-15 0-90-15,-10-17-203 16,-19 0-501-16,-7 0-1033 0</inkml:trace>
  <inkml:trace contextRef="#ctx0" brushRef="#br0" timeOffset="243">407 0 1048 0,'0'0'1135'16,"0"0"-835"-16,0 0-68 16,0 0 15-16,0 0-63 15,0 0-51-15,-20 132-33 16,20-60-65-16,0 3-7 16,0 0 13-16,0-6-32 15,6-9-9-15,4-7-11 16,1-12-56-16,-3-10-89 15,-8-1-296-15,0-9-378 0,-8-9-1051 0</inkml:trace>
  <inkml:trace contextRef="#ctx0" brushRef="#br0" timeOffset="500">99 681 2408 0,'0'0'465'15,"0"0"-338"-15,0 0-3 16,0 0 68-16,0 0-47 0,0 0-55 16,0 0-23-1,171 0-11-15,-99 0-32 0,3 0-9 16,5-3-15-16,-3 1-43 15,34-1-68-15,-23 1-139 16,-19 2-740-16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4:01.94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495 0 806 0,'0'0'813'15,"0"0"-645"-15,0 0-70 16,0 0 102-16,0 0 25 16,0 0-85-16,0-5-30 15,-19 25-41-15,-10 16-17 16,-11 12 12-16,-11 12-27 15,-2 5 1-15,-7 5 19 16,2-3-13-16,5-7-2 16,7-9 18-16,11-15-3 15,11-8 28-15,8-10-56 16,8-9-16-16,5-4 8 0,3-2-21 16,0-3 0-16,14 0-1 15,14 0 1-15,13 0 4 16,8 0-4-16,4 0 0 15,3 0-1-15,0 0 1 16,-3 0-9-16,1 0-3 16,0 0-30-16,-7 0-36 15,-6 0-125-15,-4 0-157 16,-13 0-320-16,-13 0-1084 0</inkml:trace>
  <inkml:trace contextRef="#ctx0" brushRef="#br0" timeOffset="257">586 202 1964 0,'0'0'304'16,"0"0"-135"-16,0 0-23 15,0 0 82-15,0 0-91 16,-30 198-45-16,27-105-27 15,3 8-20-15,0-2-12 16,0-7-6-16,0-13-13 16,0-12-13-16,0-12-1 15,0-13-84-15,0-11-70 16,3-21-186-16,0-8-298 16,0-2-381-16</inkml:trace>
  <inkml:trace contextRef="#ctx0" brushRef="#br0" timeOffset="848">891 219 1945 0,'0'0'325'0,"0"0"-205"16,0 0-11-16,0 0 35 15,0 0 2-15,0 0-83 16,150-5-45-16,-94 5 3 16,4 0-21-16,2-2-3 0,3-1-13 15,-9 1 1-15,-11 0 0 16,-18-1-27-16,-16 3-21 16,-11 0 63-16,-16 0 14 15,-30 0-2-15,-15 0 23 16,-12 0 37-16,-7 0 12 15,0 0-15-15,3 0-4 16,7 7 19-16,11 1-40 16,13-1-4-16,15 3-11 15,9-1-17-15,12 3 0 16,10 3-6-16,0 4 0 0,5 5-12 16,22 3 3-1,1 3-3-15,11 2 4 16,3-1 3-16,4 3-1 0,1 2 0 15,-1 2 0-15,0 3 0 16,-6 1 0-16,-6-2-15 16,-6-2 14-16,-12-1 1 15,-11-3 10-15,-5-3-9 16,0-5 23-16,-28-1 12 16,-9-4-36-16,-5-2 15 15,-11-2 10-15,-4-7-16 16,1-3 6-16,2-5-14 15,9-2-1-15,10 0 0 16,14 0-60-16,16 0-85 16,12-19-308-16,26-2-307 0,6-2-1130 0</inkml:trace>
  <inkml:trace contextRef="#ctx0" brushRef="#br0" timeOffset="1266">1661 231 2215 0,'0'0'465'0,"0"0"-283"16,0 0 21-16,0 0-2 15,0 0-92-15,0 0-43 16,-143 61-45-16,122-11 0 15,3 13 15-15,6 6-34 0,12 8-1 16,0 3-1-16,9-4-27 16,21-3 5-16,9-13-8 15,12-19-15-15,3-19 31 16,1-20-34-16,3-2 25 16,-8-29 5-16,-2-22 15 15,-10-9 3-15,-12-10 0 16,-12-4 32-16,-14-3 29 15,-5 5-25-15,-36 5 1 16,-10 11-2-16,-10 17 2 16,-3 18 7-16,-1 16-44 15,7 5-12-15,7 12 3 16,14 17-72-16,28 24-88 0,9-5-299 16,0-7-404-16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4:32.59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151 407 2331 0,'0'0'566'15,"0"0"-481"-15,0 0 114 16,0 0 51-16,0 0-100 16,0 0-40-16,0 0-80 15,9-29-30-15,-2 24-1 16,-2 0 1-16,0 0-1 15,1 3-7-15,-1-1-43 16,-5 1 33-16,0 2-22 16,0 0-13-16,0 0 25 15,0 0 16-15,0 0 1 0,0 0 11 16,0-2 0-16,0 0 9 16,0-3-7-16,0 0 17 15,0 0 8-15,0 0-9 16,-5-4 21-16,-1-1-39 15,1-2 1-15,-4-5-13 16,-1 0 6-16,1-2-27 16,-1-2 17-16,-1 3 16 15,4 1-18-15,1 8 18 16,3 2 0-16,3 5 7 16,0 2-7-16,0 0-1 0,0 7-11 15,21 16 12 1,9 11 38-16,2 3-37 0,5 3 4 15,-2-1 20-15,2-3-19 16,-2-8-6-16,-5-1-1 16,0-5 1-16,-9-5-2 15,-5-5-88-15,-5-2-95 16,-11-8-197-16,0-2-542 16,0 0-985-16</inkml:trace>
  <inkml:trace contextRef="#ctx0" brushRef="#br0" timeOffset="209">521 0 2167 0,'0'0'530'15,"0"0"-346"-15,0 0 49 16,0 0-12-16,0 0-63 15,-136 128-83-15,69-73-39 16,-2 3-36-16,-3 2-8 16,-3 12-95-16,16-17-424 15,16-11-992-15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4:37.65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692 63 1582 0,'0'0'343'0,"0"0"-142"15,0 0-2-15,0 0-53 16,0 0 0-16,-147-60 40 16,99 60-98-16,-3 0-1 15,-2 23-32-15,-3 23-28 16,-1 24 25-16,-4 33-19 16,13 4-7-16,11 3 2 0,12 6-28 15,22-22 26 1,3 4-26-16,11-11-15 0,32-18 9 15,14-16-36 1,12-19-6-16,6-17 9 0,3-17-28 16,-9-5 43-16,-13-31-27 15,-19-10 51-15,-21-7 6 16,-16-2 38-16,-13 0 42 16,-36 9-20-16,-20 10-48 15,-11 14 24-15,-3 18-42 16,3 4-24-16,16 14-17 15,21 17-134-15,38 17-180 16,5-9-337-16,10-10-1117 0</inkml:trace>
  <inkml:trace contextRef="#ctx0" brushRef="#br0" timeOffset="366">1601 91 2349 0,'0'0'315'0,"0"0"-208"16,0 0-23-16,-139 37 79 16,81 16-9-16,-4 21-25 15,6 18-76-15,16 11-35 16,18 3 14-16,19-3-25 0,3-11 4 15,37-18-11 1,23-18 0-16,12-22 12 0,11-25-12 16,3-9-15-16,-1-34 13 15,-8-26-4-15,-15-22 6 16,-14-31 21-16,-26-34-12 16,-22 13 59-16,0 16-37 15,-38 24-7-15,-10 38-22 16,-14 11-2-16,-12 16-66 15,-31 48-142-15,17 32-518 16,10 16-341-16</inkml:trace>
  <inkml:trace contextRef="#ctx0" brushRef="#br0" timeOffset="854">0 1198 1166 0,'0'0'874'0,"0"0"-655"15,0 0-76-15,0 0 65 16,0 0 62-16,0 0-131 16,0 0-60-16,-3 0-22 15,11 0-20-15,24 3 62 16,14-3-36-16,18 0-23 15,24 0 32-15,40 0-37 16,52-3 2-16,63 1 2 16,35 0-30-16,2 2 29 15,-17 0-38-15,-45 0 1 16,-22 0 9-16,-20 9-10 0,-37-4 0 16,-35 0 0-16,-28-3 0 15,-15-2-11-15,1 0-61 16,10-7-82-16,-14-12-352 15,-26-10-538-15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4:40.66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0 334 1766 0,'0'0'263'0,"0"0"-152"15,0 0 2-15,0 0 46 16,0 0 89-16,16 171-17 16,14-41-117-16,-3 3 3 15,-3-8-48-15,-8-19-33 16,-3-27 16-16,4 3-43 16,1-1 0-16,-2-21-7 15,-3-16 5-15,-2-18 11 16,-2-13-18-16,-5-13 0 0,4 0 24 15,8-32 6-15,6-23-15 16,18-39-15-16,13-39 1 16,6-40-12-16,-5-16 11 15,-9 3-27-15,-13 20 26 16,-8 45-12-16,-2 33-6 16,-6 35 19-16,3 19 0 15,2 8-2-15,6 6 2 16,8 8-1-16,7 12 1 15,9 0 1-15,11 20 17 16,10 6-5-16,7 0-11 16,15-1 38-16,11-2-40 0,8-1 2 15,7-10 10 1,8-2-11-16,-1-6-2 0,5-4 1 16,-9 0 0-16,-11 0 5 15,-12 0-5-15,-18-2-8 16,-16-3 1-16,-15 3 7 15,-18 0-12-15,-12 2-17 16,-13 0-30-16,-8 0-54 16,0 7-208-16,-21 5-429 0</inkml:trace>
  <inkml:trace contextRef="#ctx0" brushRef="#br0" timeOffset="2252">1420 496 1800 0,'0'0'243'0,"0"0"-148"16,0 0-19-16,0 0 140 16,0 0-23-16,0 0-72 15,0 0-27-15,-72-82-38 16,72 67 4-16,5 1-37 16,14-3-17-16,3 2 12 15,4 1-17-15,4 2-1 16,-4 8 0-16,1 4 1 15,-3 0 17-15,-2 16-17 16,-6 23 17-16,-11 14 51 16,-5 14-39-16,-5 7-8 15,-31 6 2-15,-4-1-22 0,-8-7 32 16,-5-6-34-16,2-11 1 16,0-12 12-16,4-9-12 15,6-15 4-15,9-7-5 16,6-9 0-16,5-3 27 15,5-3-27-15,4-19 0 16,4-1 0-16,5-7 0 16,3 4-1-16,0 7 1 15,0 9 0-15,16 10-12 16,9 0 12-16,4 17 0 16,5 14 38-16,5 6-26 15,-2 3 0-15,0-4-6 16,0-2-5-16,-2-8 15 0,-5-4-16 15,0-7-31 1,-4-8-9-16,1-7-121 0,8-7-185 16,-7-18-295-16,-5-3-702 0</inkml:trace>
  <inkml:trace contextRef="#ctx0" brushRef="#br0" timeOffset="2855">1931 577 1370 0,'0'0'683'0,"0"0"-614"16,0 0 12-16,0 0 125 0,0 0-20 16,153 56-95-16,-105-47-51 15,2-1-39-15,-2-6 81 16,-2 1-56-16,-9-3-25 15,-10 0 35-15,-17 0-35 16,-10 0 62-16,0-8 28 16,-12-4-63-16,-24-5 31 15,-6 1-44-15,-9 1-8 16,-2 5 38-16,-1 0-16 16,1 8-1-16,4 2 10 15,6 0-8-15,6 0 25 16,8 12-48-16,5 5-6 15,5 7 13-15,5 3-14 0,9 4 9 16,3 1-5 0,2 1-2-16,0-1 4 0,0-6-6 15,13 1 0-15,6-4-1 16,2-1 3-16,9-3 5 16,1 3-7-16,7 2 1 15,0 0 3-15,-4 3-4 16,4 1 0-16,-6 4-1 15,3 4 2-15,-6 2-2 16,-5 1 1-16,-6-6 0 16,-9-3 4-16,-9-7 2 15,0-3 5-15,-16-6 14 16,-19-2-14-16,-11-5 20 0,-7-2-19 16,-3-5-12-16,-1 0 20 15,10 0-20-15,9-5 0 16,12-7 0-1,7-2-46-15,19-15-50 0,0 3-384 16,0-1-749-16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1:40.58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293 271 1594 0,'0'0'614'0,"0"0"-436"15,0 0-55-15,0 0 50 16,0 0 56-16,0 0-81 15,0 0-79-15,-85-106-25 0,85 82-43 16,0-1 41-16,16-3-42 16,2 3 6-16,6 2 6 15,6 3-12-15,2 5 0 16,3 11-1-16,0 4 1 16,-3 7 0-16,-4 32 0 15,-3 16 0-15,-13 15 3 16,-5 9-1-16,-7 3 5 15,-11 0-7-15,-22-2 0 16,-11-9 12-16,-13-6-11 16,-4-12-1-16,-4-9 9 15,3-11-8-15,13-13 18 16,3-11-8-16,14-9 11 0,10 0 20 16,9-9-41-1,8-15 7-15,5-5-5 0,0 2 3 16,10 5-7-16,17 8 1 15,5 12-20-15,8 2 19 16,6 16-10-16,-4 18 3 16,1 7 7-16,0 0 2 15,-6-2 5-15,1-3-6 16,-3-10-23-16,18-9-76 16,-8-7-356-16,-4-10-377 0</inkml:trace>
  <inkml:trace contextRef="#ctx0" brushRef="#br0" timeOffset="196">830 1000 2383 0,'0'0'559'15,"0"0"-438"-15,0 0 47 16,0 0-24-16,0 0-69 15,0 0-75-15,0 0-24 16,16-20-151-16,6-2-530 16,2-4-696-16</inkml:trace>
  <inkml:trace contextRef="#ctx0" brushRef="#br0" timeOffset="554">1256 75 2474 0,'0'0'521'0,"0"0"-352"16,0 0-33-16,0 0-16 16,-158 104-23-16,120-22-46 15,9 14 6-15,7 12-57 16,17 0 0-16,5-9 0 15,9-12-11-15,25-22 1 16,14-19-38-16,9-24-18 0,1-22 24 16,0-5-12-16,-1-39 21 15,-8-16 18-15,-15-17 15 16,-13-12 21-16,-21-8 1 16,0-1 14-16,-27-3 23 15,-18 12-59-15,-3 17 0 16,0 26-3-16,11 27-81 15,12 36-140-15,15 24-494 16,10 9-277-16</inkml:trace>
  <inkml:trace contextRef="#ctx0" brushRef="#br0" timeOffset="939">2042 27 2536 0,'0'0'342'15,"0"0"-187"-15,0 0 53 16,0 0-81-16,-169 3-44 16,116 40-7-16,2 22-49 15,5 15-7-15,12 11-14 16,13 7-5-16,12 4-2 15,9-3-13-15,16-11-53 16,32-13-11-16,17-22-42 0,7-25 20 16,2-23-10-1,-4-5-39-15,-19-26 104 0,-19-13 45 16,-24-1 12-16,-8 1 90 16,-29 3 20-16,-31 7-8 15,-14 10-18-15,-14 12-68 16,0 7 5-16,7 0-33 15,16 19-97-15,31 17-152 16,18-2-452-16,16-10-874 0</inkml:trace>
  <inkml:trace contextRef="#ctx0" brushRef="#br0" timeOffset="1245">2691 54 2369 0,'0'0'499'0,"0"0"-444"16,0 0-9-16,0 0 137 16,-118 142-32-16,71-82-84 15,-2 3-58-15,6-8 29 16,6-7-26-16,13-15-12 15,11-11 0-15,13-7 6 16,0-8 3-16,11-2-9 16,21 2 0-16,10-2 15 15,9-1-15-15,2 1-1 16,1-2-39-16,18 4-75 0,-13-2-200 16,-10 0-575-16</inkml:trace>
  <inkml:trace contextRef="#ctx0" brushRef="#br0" timeOffset="1434">2799 66 2354 0,'0'0'472'15,"-55"263"-296"-15,20-93-17 0,1-11-38 16,10-15-64-1,8 6-51-15,-5-11-6 0,5-33-541 16,2-29-2056-16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5:18.76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49 289 1618 0,'0'0'230'0,"0"0"-147"16,0 0 69-16,0 0 65 16,0 0-27-16,0 0-63 15,-5-22-54-15,5 22 31 16,0-2-49-16,0 0-7 0,0-3 4 15,5-5-32-15,16 1-4 16,11-1-16-16,6 0 1 16,4 5 6-16,7 3-7 15,2 2-1-15,-3 0-8 16,-3 9 9-16,-4 16-1 16,-7 3-1-16,-8 7 2 15,-7-2 5-15,-10 1-5 16,-9 0 0-16,0-1 6 15,-11-1 0-15,-19 1 9 16,-5-4-3-16,0-5-12 16,1-5 49-16,1-2-48 0,7-7 10 15,5-3 5-15,8-5-8 16,8 1-2-16,5-3-6 16,0 0 9-16,0 0-23 15,0 0 8-15,2 2-16 16,19 3 22-16,6 5-8 15,8 4-5-15,2 7-15 16,6 6-11-16,2 9 21 16,1 5 0-16,-1 5-2 15,-2 5 14-15,-5 4 6 16,-4 0-1-16,-10-2 1 16,-8-5 0-16,-7-2-3 15,-9-8 4-15,0-6-1 0,-25-4 23 16,-12-6 28-16,-12-5 25 15,-4-5-22-15,-3-5 18 16,-3-7 24-16,0 0-52 16,4 0-2-16,1-7 2 15,6-9-29-15,4-2 27 16,12 1-26-16,6 1-15 16,8 4 19-16,6 4-20 15,5 1-1-15,1 5-20 16,3 2-66-16,3 0-73 15,0-3-215-15,0 1-531 16,11-5-969-16</inkml:trace>
  <inkml:trace contextRef="#ctx0" brushRef="#br0" timeOffset="706">1335 224 1659 0,'0'0'308'0,"0"0"-195"16,0 0 6-16,0 0 77 16,0 0-46-16,0 0-86 15,0 0-12-15,-8 22-46 16,-8 2 4-16,-11 15 54 15,-8 14 32-15,-13 12-28 16,-3 6-36-16,0-1 1 16,4-2 18-16,6-13-36 15,12-14-14-15,11-9 19 16,7-16-18-16,8-4 19 16,3-7-8-16,0-5-2 15,0 2 22-15,0-2-32 16,16 0 17-16,10 0 9 0,9 0-3 15,2 0 15-15,9 0-16 16,0 0-11-16,5 0-6 16,0 0-6-16,0 3 0 15,2 7 0-15,-5 2-13 16,-3-1-22-16,-8-1-110 16,-7-8-135-16,-11-2-233 15,-11 0-314-15</inkml:trace>
  <inkml:trace contextRef="#ctx0" brushRef="#br0" timeOffset="989">1506 470 1759 0,'0'0'257'16,"0"0"-147"-16,0 0 162 15,-14 146-3-15,12-64-93 16,2 12-13-16,0 4-78 16,0 4-6-16,0-3-17 15,0-8-1-15,0-14-6 16,2-9-55-16,4-18 1 16,-6-14-10-16,0-12-8 15,0-12-70-15,0-8-78 16,0-8-153-16,0-20-370 15,0-10-1273-15</inkml:trace>
  <inkml:trace contextRef="#ctx0" brushRef="#br0" timeOffset="1667">1990 434 2008 0,'0'0'244'16,"0"0"-194"-16,0 0 26 0,0 0 68 16,0 0-74-1,0 0-9-15,0 0-21 0,145 11 0 16,-90-6-35-16,8-2-4 15,-5-1 3-15,0-2 2 16,-7 2-7-16,-10-2 1 16,-13 0 0-16,-14 0 16 15,-11 0-9-15,-3 0 101 16,-17 0-22-16,-20-4-56 16,-14-4 2-16,-7 6-6 15,-4-1-11-15,1 3 11 16,8 0-7-16,7 0 11 15,9 10-16-15,7 5-13 16,6 2 21-16,2 2-21 16,6 3 4-16,4 4-5 0,3 3-1 15,4 0 1-15,3 0-1 16,2-1 1-16,0-3 5 16,13-1-5-16,11 0 3 15,5-2-4-15,4 1 1 16,6 4 0-16,1 4 0 15,8 6 0-15,3 6-4 16,5 5 11-16,0 2-7 16,-5 5 24-16,-8-2-18 15,-17-2 15-15,-12-5 9 16,-14-3-22-16,0-4 37 16,-21-8-31-16,-16-5 9 0,-7-4 32 15,-7-8-19-15,-2-7-3 16,-3-7 0-16,0 0-16 15,-1 0 8-15,8-14-25 16,0-2-9-16,8-4-3 16,10-4-84-16,23-27-163 15,8 8-514-15,0-5-1307 0</inkml:trace>
  <inkml:trace contextRef="#ctx0" brushRef="#br0" timeOffset="2043">2706 0 2343 0,'0'0'324'16,"0"0"-206"-16,0 0-22 16,0 0 61-16,0 0-63 15,0 0-58-15,0 0 18 16,132 111-23-16,-76-44 11 16,2 16 10-16,2 8-13 15,-5 7-22-15,-6 8-4 16,-7 5 28-16,-10-3 31 0,-13-6-65 15,-19-11-1 1,0-9 9-16,-24-11-14 0,-27-3-1 16,-16-5-25-16,-44 9-98 15,14-14-187-15,6-13-660 0</inkml:trace>
  <inkml:trace contextRef="#ctx0" brushRef="#br0" timeOffset="2641">0 1890 1239 0,'0'0'659'0,"0"0"-489"16,0 0-30-16,0 0 73 15,0 0 22-15,0 0-29 16,0 0-96-16,65 4 1 16,-10-6-8-16,19 2-8 0,37 0-7 15,51 0-21 1,51 9-26-16,25 6 11 0,8-8-41 16,-13-2-10-16,-34-5 16 15,-35 0-17-15,-41 0 0 16,-40 0-22-16,-2 0-94 15,-18-7-198-15,-17-3-748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5:45.28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25 113 1910 0,'0'0'245'0,"0"0"-107"0,0 0-55 16,0 0 61-16,0 0 72 15,0 0-92-15,-25 15-45 16,25-15-11-16,0 0-55 15,3 0 13-15,13-2-24 16,11-13-2-16,5-6 21 16,5-1-21-16,1 0-5 15,-4 3 4-15,-4 4-1 16,-4 6 2-16,-3 9 0 16,-2 0 1-16,-3 7 2 15,-2 29-3-15,-4 13 19 16,-5 13 8-16,-7 5-25 0,0 3 22 15,0-5-24-15,-3-7 0 16,-1-13 6-16,-3-13-6 16,2-11 0-16,5-8-1 15,0-11 1-15,0-2 12 16,0 0-10-16,0-20-2 16,0-15 27-16,14-16-27 15,5-9 0-15,7-8 0 16,3 3 0-16,4 5-7 15,1 10 7-15,-1 9 0 16,-1 14-14-16,-4 13 14 16,5 14-13-16,-1 0 13 15,0 29 15-15,3 19 31 0,-3 10-29 16,-2 9-16-16,-9 6 45 16,-7-4-40-16,-7-2 8 15,-4-11-13-15,-3-10 0 16,0-13-1-16,0-11-17 15,0-10-59-15,0-7 11 16,11-5-202-16,0-22-326 16,1-7-608-16</inkml:trace>
  <inkml:trace contextRef="#ctx0" brushRef="#br0" timeOffset="218">1409 217 2143 0,'0'0'335'0,"0"0"-216"0,0 0 91 16,0 0-23-16,0 0-101 16,187-5-54-16,-122 5-21 15,7-2-11-15,8 2-6 16,13-2-214-16,-14 2-287 15,-26 0-330-15</inkml:trace>
  <inkml:trace contextRef="#ctx0" brushRef="#br0" timeOffset="441">1446 580 1438 0,'0'0'1317'16,"0"0"-1111"-16,0 0-90 16,0 0 45-16,0 0-48 15,0 0-42-15,0 0-14 16,102 29-32-16,-35-19-7 16,14-3-18-16,53-7-93 15,-20-7-175-15,-9-12-952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2:18.02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 0 1609 0,'0'0'252'0,"0"0"-133"16,0 0 35-16,0 0 29 15,0 0-73-15,0 0-110 16,0 0-120-16,-8 12-216 16,23-9-1539-16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5:46.95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0 141 1746 0,'0'0'290'0,"0"0"-205"0,0 0 30 16,0 0 136-1,0 0-85-15,0 0-64 0,13-104-31 16,3 90-32-16,5 1 21 16,3 6-53-16,8 7-1 15,7 0 29-15,0 5-34 16,-1 22 22-16,-4 6-5 15,-6 8-11-15,-10 5 20 16,-13 2-27-16,-5-2 0 16,0-3 6-16,-18-5-6 15,-6-4-1-15,-1-10 0 16,4-9 1-16,7-8-1 16,7-7 1-16,3 0-27 15,4-12-54-15,0-17-95 0,25-14-77 16,12-6-29-16,14-6 32 15,2 2 104-15,1 3 22 16,-8 9 89-16,-9 9 35 16,-7 11 64-16,-14 6 32 15,-6 8 158-15,-7 7 16 16,-3 0-4-16,0 0-54 16,0 0-61-16,-3 20-21 15,-16 10-57-15,-2 14-13 16,-6 9-16-16,6 3-22 15,2-1 27-15,14-7-49 16,5-5 0-16,0-9-12 16,19-8-16-16,18-9-53 0,14-10-20 15,11-7-42-15,33-31-79 16,-12-14-299-16,-16-3-268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5:47.34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18 1967 0,'0'0'308'15,"0"0"-160"-15,0 0 3 16,0 0 110-16,0 0-86 16,0 0-94-16,0 0-18 15,63 8-15-15,-3-8 10 16,21 0 38-16,16 0-57 15,7 0 0-15,7 0-3 16,0 0-20-16,-7 0 29 16,-11 0-44-16,-21-5 0 15,-17 2 19-15,-27 1-20 16,-14 2-13-16,-12 0-56 0,-4-5-127 16,-19 1-268-16,-12-3-1340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5:49.29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535 261 1654 0,'0'0'191'15,"0"0"-135"-15,0 0 4 16,0 0 123-16,0 0 8 16,0 0-59-16,83-101-56 15,-81 77 17-15,-2-5-42 16,0 0 30-16,-16 2 32 15,-18 6-56-15,-12 4-11 16,-8 7-11-16,1 10-13 0,-3 0 44 16,3 8-61-16,4 21-5 15,4 9 0-15,10 8-19 16,14 7 18-16,10 2 1 16,11 0-3-16,2-4-6 15,28-1 2-15,10-4-4 16,5-2-1-16,6-4-14 15,-2-4 25-15,-7-4-17 16,-7-1 16-16,-11-4-10 16,-14-4 12-16,-10 4 0 15,-2-3 7-15,-33 0-6 16,-13 0 34-16,-8-5-7 16,-5-4 10-16,-1-5 29 0,9-10-35 15,4 0-10 1,10 0 2-16,6 0-23 0,12-12 8 15,5 2-9-15,10-5-61 16,6-1-61-16,38-35-241 16,18 3-388-16,9-5-702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5:49.53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1356 0,'0'0'1130'0,"0"0"-984"16,0 0-124-16,0 0 99 0,0 0 61 16,0 0-55-16,0 0-49 15,147 19-43-15,-88-17-34 16,2-2 32-16,1 0-33 15,-1 3-15-15,-10 1-2 16,-3 1-113-16,-18 3-255 16,-14-3-444-16</inkml:trace>
  <inkml:trace contextRef="#ctx0" brushRef="#br0" timeOffset="234">24 322 494 0,'0'0'2117'15,"0"0"-1841"-15,0 0-192 16,0 0 58-16,0 0-1 16,0 0-68-16,0 0-30 15,99 15-5-15,-43-8-4 16,11-2-34-16,7-3-11 15,47-2-104-15,-17-21-260 16,-12-6-943-16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5:51.13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616 0 1597 0,'0'0'261'15,"0"0"-104"-15,0 0 9 16,0 0 72-16,0 0-64 0,0 0-84 16,-37 33-13-16,13-4-44 15,-11 12 1-15,-8 14-8 16,-4 10-25-16,-10 12 35 16,-2 0-36-16,0 0 0 15,6-7 7-15,4-12-7 16,12-12 0-16,8-15 0 15,7-12 0-15,10-9 19 16,1-10-18-16,2 0 4 16,1-12 20-16,1-22-25 15,-2-14 0-15,7-13-2 16,2-8 2-16,0-6-3 0,0 5 3 16,2 10 0-16,9 15 29 15,-1 11-5-15,-3 17 15 16,0 10-13-16,7 7-24 15,4 0 23-15,10 22-17 16,9 14-1-16,5 9 7 16,6 10-5-16,3 6 6 15,0 1 0-15,0 1-14 16,-3-5 23-16,-3-8-24 16,-4-4-1-16,-4-12 1 15,-7-6-18-15,-4-6-34 16,-1-7-137-16,6-13-139 15,-7-2-285-15,-2 0-1202 0</inkml:trace>
  <inkml:trace contextRef="#ctx0" brushRef="#br0" timeOffset="211">1319 543 2208 0,'0'0'323'0,"0"0"-213"16,0 0 110-16,0 0-80 15,150 0-88-15,-94-5-6 16,6 0-46-16,-4 1-73 16,-1-3-209-16,-20 2-410 15,-18 5-870-15</inkml:trace>
  <inkml:trace contextRef="#ctx0" brushRef="#br0" timeOffset="388">1221 897 2407 0,'0'0'551'15,"0"0"-474"-15,0 0-6 16,0 0 106-16,0 0-74 15,181 7-61-15,-42-9-42 16,-16-13-88-16,-10 1-532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39:05.09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80 1765 0,'0'0'820'16,"0"0"-697"-16,0 0-79 15,0 0 106-15,0 0-9 16,0 0-56-16,80 12-10 16,-13-12-34-16,11-7-5 15,2-11-31-15,0 2-5 16,-5-1-55-16,-8 0-189 16,-19 5-402-16,-21 7-527 0</inkml:trace>
  <inkml:trace contextRef="#ctx0" brushRef="#br0" timeOffset="173">117 330 2399 0,'0'0'606'0,"0"0"-518"15,0 0-19-15,0 0-10 16,143-7-43-16,-10-13-16 15,-15 3-275-15,-12 1-1229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0:11.50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169 250 1965 0,'0'0'287'0,"0"0"-201"16,0 0 28-16,0 0 90 16,0 0-52-16,0 0-28 15,-65-76-54-15,65 51-22 16,0 4 1-16,0-3-41 16,22-1 2-16,2 2 28 15,11-2-32-15,2 8-6 16,6 6 0-16,2 8 12 15,1 3-19-15,-4 21 7 0,-3 23 0 16,-13 16 16 0,-18 17-15-16,-8 8 9 0,-13 6 1 15,-33-2-10-15,-10-7 15 16,-11-10-16 0,-2-14 0-16,2-12 33 0,11-16 16 15,10-13 6-15,14-9 1 16,13-8-14-16,9 0 6 15,4 0-48-15,6 0 6 16,0 0 0-16,0 0-6 16,0 0-9-16,16 0-17 15,14 0 20-15,12 17-7 16,6 4 13-16,9 4-1 0,2-7 0 16,5-3 0-1,3-8 0-15,5-7-65 0,7-5-52 16,27-53-98-16,-18 3-450 15,-16-3-537-15</inkml:trace>
  <inkml:trace contextRef="#ctx0" brushRef="#br0" timeOffset="720">1006 147 2307 0,'0'0'319'0,"0"0"-199"16,0 0-86-16,0 0 23 0,0 0 23 15,0 0-36-15,157-41-20 16,-82 39-24-16,3 2 10 16,3 0 2-16,-5 0-12 15,-9 0 0-15,-16 0-8 16,-18 0-1-16,-17 0 2 15,-14 0 7-15,-2 0 39 16,-21 0 61-16,-22 0-70 16,-11-8 9-16,-10 1 49 15,-3 2-36-15,0 3-22 16,4-1 8-16,3 3-19 16,9 0 35-16,14 0-38 15,7 0-15-15,9 0 28 16,5 7-28-16,6 1-1 15,1 7-6-15,2 1 6 0,-2 6-5 16,2 5 5-16,4 1 0 16,0 6-6-16,3 0 6 15,0 1 0-15,0-3 0 16,0-3 0-16,0-5 0 16,8-7 0-16,0-6 0 15,0-1-1-15,9-5 1 16,4-2-10-16,6-3 1 15,8 0 9-15,4 0 7 16,4 0-7-16,5 0 0 16,-2 0-6-16,2 5 6 15,3 23 0-15,-4 16-7 0,-1 11 7 16,-3 10 10-16,-12 4-10 16,-8-3 0-16,-13-6 9 15,-10-7-8-15,0-10 9 16,-29-7 8-16,-17-7 9 15,-7-9 54-15,-9-11-19 16,-5-9-4-16,-2 0 13 16,-1-22-32-16,7-11-12 15,3-4-6-15,12 1-14 16,8 3 5-16,17 6-12 16,7 8-54-16,16-10-102 15,0 7-204-15,9 1-1236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0:15.41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549 17 1520 0,'0'0'284'15,"0"0"-139"-15,0 0 40 16,0 0-12-16,0 0-37 16,0 0-22-16,-54 67-41 15,3-14 88-15,-11 12-69 16,-12 7-36-16,-2 3 30 15,7-5-36-15,11-10 1 16,14-10 9-16,13-16-16 16,11-10 11-16,13-10-52 15,4-4 5-15,3-5-10 16,8 2 2-16,27-2 0 0,15 0 0 16,17-3 1-16,12-2 7 15,9 0-8-15,2 0-23 16,1 0 23-16,-6-4-31 15,-7 1-56-15,-13 1-75 16,-18 2-156-16,-15 0-219 16,-21 0-316-16</inkml:trace>
  <inkml:trace contextRef="#ctx0" brushRef="#br0" timeOffset="250">717 233 1585 0,'0'0'527'0,"0"0"-425"15,0 0-72-15,0 0 207 16,0 227 58-16,-13-71-113 16,-1-2-49-16,0-29-76 15,4-41-6-15,4-28-27 16,1-1-23-16,0 5-1 15,-1-5-3-15,6-13-93 16,0-24-180-16,4-13-336 16,11-5-508-16</inkml:trace>
  <inkml:trace contextRef="#ctx0" brushRef="#br0" timeOffset="765">1417 221 1579 0,'0'0'802'0,"0"0"-659"15,0 0 56-15,0 0 15 16,0 0-38-16,-155-60-69 16,115 60-64-16,3 15-8 15,2 23-35-15,10 10 0 16,13 7-6-16,12 3 6 15,0 0-13-15,28-3 2 16,18 0 10-16,13 1-8 0,8-3-11 16,6 0-8-16,-4-3 22 15,1 4-11-15,-12-6 17 16,-10-3 3-16,-13-7 9 16,-21-1-3-16,-14-4 27 15,0 1-4-15,-41-2 39 16,-13-2-51-16,-13 0-2 15,-4-11 10-15,-1-7-22 16,7-10 2-16,9-2 2 16,10-10-8-16,14-21 11 15,11-16-13-15,19-11-4 16,2-17-5-16,21-11 3 16,25-6 5-16,7 1-7 15,0 4 8-15,-7 10 6 16,-9 14 3-16,-13 15-1 0,-8 12 29 15,-7 15-19-15,-7 8-18 16,-2 8-3-16,3 5-114 16,8 0-252-16,-1 0-582 15,3 10-994-15</inkml:trace>
  <inkml:trace contextRef="#ctx0" brushRef="#br0" timeOffset="1210">2383 123 2476 0,'0'0'320'0,"0"0"-153"15,0 0 52-15,0 0-44 16,-155-106-51-16,116 96-31 15,2 10-28-15,0 0 1 16,-9 29-35-16,2 21-4 16,-5 20-26-16,9 17 8 15,6 31-9-15,11-7 8 16,21 4 5-16,2 0-13 16,19-23-7-16,31 9 6 15,17-14-35-15,24-15 7 0,13-17 4 16,16-21-2-16,7-22 27 15,-7-12-19-15,-13-22 16 16,-19-30 3-16,-24-19 1 16,-29-32 59-16,-35-44 5 15,-32-38-20-15,-38 12 31 16,-6 35-46-16,9 50-12 16,12 35 17-16,-1 7-35 15,3 5-16-15,-3 29-61 16,21 12-154-16,11 9-754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0:18.64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37 104 1077 0,'0'0'703'0,"0"0"-483"16,0 0-28-16,0 0 36 15,0 0 1-15,0 0-117 16,-37-8-59-16,37 8-4 0,14 0-48 16,17 5 0-16,15 7 30 15,12 2-15-15,9-1 21 16,0-4-37-16,0-1 0 16,-5-6 7-16,-11-2-7 15,-12 0 0-15,-15 0 0 16,-8 0 9-16,-10 0 11 15,-6 0 20-15,0 0 42 16,0 10 2-16,0 16-39 16,0 39-27-16,-22 53 69 15,-2 43-45-15,1-2 12 16,7-24-53-16,10-46 8 16,3-27 0-16,3 3-9 0,0 3 1 15,0-1-1-15,0-16-33 16,0-15-9-16,0-17-148 15,0-19-263-15,-7-12-161 16,-7-17-1290-16</inkml:trace>
  <inkml:trace contextRef="#ctx0" brushRef="#br0" timeOffset="192">171 604 2271 0,'0'0'345'16,"0"0"-250"-16,0 0-22 0,0 0 48 16,0 0-24-1,142-17-18-15,-54 7-70 0,13-2-9 16,41-21-170-16,-27 4-582 16,-22 0-1295-16</inkml:trace>
  <inkml:trace contextRef="#ctx0" brushRef="#br0" timeOffset="812">1229 24 2179 0,'0'0'689'0,"0"0"-610"0,0 0-64 15,0 0-8-15,0 0 31 16,0 0-23-16,166-19-3 16,-80 19 19-16,2 0-30 15,-5 0-2-15,-11 0 1 16,-16 0 0-16,-21 0 16 16,-13 0-16-16,-20 2 0 15,-2-2 25-15,-11 0 23 16,-26 0 3-16,-16 0-21 15,-17 0-4-15,-8 0 25 16,-7 0-32-16,-1 0-1 16,7 0 48-16,7 5-20 0,10 7 19 15,11 0-16-15,14 3-37 16,12 1 23-16,12 4-35 16,7 2-12-16,6 4 6 15,0 3 4-15,14 4-6 16,18 3 7-16,8 3 2 15,8 2 11-15,8 2-12 16,8 0 0-16,1 3-7 16,-1 3 7-16,-5-1-12 15,-6 2 1-15,-5 5 11 16,-10 6-13-16,-11-4 13 16,-15 1 0-16,-12-5 7 15,0-5-6-15,-31-5 14 16,-20-4 16-16,-11-5-7 15,-14-6 39-15,-10-6-34 0,-3-7-14 16,3-13 21-16,9-2-14 16,10 0-8-16,14-15-14 15,16-6-15-15,14-3-24 16,23-19-137-16,7 4-204 16,16-2-815-16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0:38.07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813 104 1669 0,'0'0'373'0,"0"0"-208"15,0 0 43-15,0 0-44 16,0 0 0-16,-176-51-9 0,105 51-53 16,-5 7-16-16,-8 27-6 15,-1 17-4-15,2 19 23 16,8 16-75-16,11 12 10 15,13 4 1-15,19-3-17 16,22-6 13-16,10-11-25 16,7-8-5-16,39-11 1 15,15-12-2-15,20-17-9 16,15-18-11-16,11-16-11 16,6-12 20-16,-4-36-5 15,-10-19 16-15,-19-15-2 16,-16-29 4-16,-24 3 10 15,-20-3 21-15,-20-2-26 16,0 27 41-16,-20-1-15 16,-9 22 5-16,-3 19 2 0,2 22-40 15,7 19-82-15,-2 37-121 16,9 23-441-16,6 8-233 0</inkml:trace>
  <inkml:trace contextRef="#ctx0" brushRef="#br0" timeOffset="199">1273 999 2684 0,'0'0'489'15,"0"0"-383"-15,0 0-49 0,0 0 15 16,0 0-72-16,0 0-23 15,0 0-141-15,-43-14-511 16,43 1-961-16</inkml:trace>
  <inkml:trace contextRef="#ctx0" brushRef="#br0" timeOffset="617">2342 41 2415 0,'0'0'383'0,"0"0"-213"16,0 0 97-16,0 0-121 15,-182 10-56-15,121 31-25 16,-3 19-52-16,-1 19 43 15,5 18-56-15,11 6 0 16,12 3 12-16,21-3-12 16,16-9-31-16,0-14-4 15,40-15-7-15,22-20 41 16,12-18-42-16,14-20-17 16,6-7 42-16,-6-21-21 0,-13-23 27 15,-16-14 11-15,-21-11 1 16,-20-14 55-16,-18-10-31 15,0-10-9-15,-21 1 9 16,-17 8-11-16,-2 22 20 16,-2 19-33-16,3 22-3 15,-3 24-84-15,12 7-224 16,9 0-687-16</inkml:trace>
  <inkml:trace contextRef="#ctx0" brushRef="#br0" timeOffset="1240">2944 77 2318 0,'0'0'362'0,"0"0"-193"16,0 0 15-16,0 0 3 15,0 0-97-15,0 0-74 16,160-70 18-16,-107 68-34 16,7 2 1-16,1 0 2 15,-2 0-3-15,-8 5 0 16,-11 4-1-16,-13-4 2 16,-17-2 5-16,-10-3-6 15,0 0 0-15,-21 0 59 16,-21 0-38-16,-15 0-11 0,-7-8 8 15,-11 4-18-15,0-1 33 16,6 2-33-16,4 3 0 16,12 0 18-16,10 5-13 15,14 10-5-15,4 6 0 16,9 3 0-16,9 1 28 16,4 3-28-16,3 2 9 15,0 0 8-15,8 4-17 16,16 0 0-16,9 2-1 15,4 0 2-15,3 3 8 16,3-1-9-16,2 3 0 16,1 5 2-16,-2 4-2 0,5 6 0 15,-1 2 21-15,-8-3-13 16,-11-2 26-16,-12-10-13 16,-17-7 3-16,0-5 21 15,-24-7-12-15,-24-2 12 16,-12-5-28-16,-6-7-7 15,-1-6 28-15,0-4-38 16,5 0 0-16,9-2-3 16,5-10 3-16,6-3-48 15,-2-2-91-15,12 6-205 16,11-1-1092-16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2:19.68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0 702 1575 0,'0'0'219'0,"0"0"-146"15,0 0-8-15,0 0 74 16,0 0-69-16,0 0-54 16,0 0 1-16,114-74-12 0,-62 43-4 15,-4-4 3-15,4-3-4 16,-8-4-2-16,-2-2 2 15,-15 1-1-15,-6-1 1 16,-10-2 10-16,-11-1 33 16,0 4 72-16,0 6-2 15,-14 2 13-15,-10 10 8 16,0 10-50-16,-7 10-2 16,-1 5-48-16,2 18-10 15,-5 28 9-15,4 20-33 16,7 7 0-16,10 12 3 15,8 1 5-15,6-2-2 16,0-6-6-16,20-10-14 16,25-16 1-16,6-14-62 15,15-21-13-15,3-17-15 0,0-11-13 16,-7-33 35-16,-14-5 29 16,-19-7 49-16,-23 4 3 15,-6 5 21-15,-11 10 51 16,-23 6-4-16,-7 12-28 15,2 7 29-15,9 8-38 16,9 4-30-16,15 0 26 16,6 0-27-16,0 16-16 15,30 3 10-15,18-1-39 16,11 2 12-16,4-9-47 0,-2 5-7 16,-5-4 61-1,-11 8-20-15,-7-2 35 0,-14 6 11 16,-14 7 0-16,-7 1 1 15,-3 2-1-15,0-7 0 16,0-5 22-16,0-6-22 16,0-7-2-16,0-3-15 15,8-6-166-15,9 0-118 16,-4-12-782-16</inkml:trace>
  <inkml:trace contextRef="#ctx0" brushRef="#br0" timeOffset="146">877 365 1585 0,'0'0'279'0,"0"0"-111"15,0 0-59 1,0 0-109-16,0 0-65 0,0 0-220 16,0 0-754-16</inkml:trace>
  <inkml:trace contextRef="#ctx0" brushRef="#br0" timeOffset="749">1002 630 1505 0,'0'0'271'16,"0"0"-201"-16,0 0-16 15,0 0-14-15,0 0-39 0,0 0-1 16,0 0-12-1,150-86-30-15,-121 62 12 0,-13 1-25 16,-11 2 38-16,-5 1 17 16,0 2 34-16,-29 2 49 15,-5 10 20-15,2 3 47 16,2 3-9-16,0 0-47 16,9 16-32-16,6 15-23 15,9 6-28-15,6 6 18 16,0 2-29-16,16-9-2 15,19-8-36-15,7-7-60 16,6-15-30-16,8-6-13 16,-2 0 88-16,2-24 29 0,-11-10 6 15,-8-3 1 1,-8 0 17-16,-13 8 0 0,-2 8 32 16,-8 9 84-16,-6 12-12 15,0 0-24-15,0 12-70 16,0 18 21-16,-6 8-7 15,-8-1-23-15,4-6 8 16,4-4-9-16,1-14 1 16,2-7-2-16,-1-6-19 15,4 0 11-15,0-10 8 16,0-19-17-16,0-2 17 16,15 0-8-16,9 0 9 15,0 9-2-15,3 6 1 16,0 10-1-16,2 6 2 0,-2 0 7 15,-3 11 7-15,4 16-2 16,-8 1 72-16,-2-1-50 16,-5 1-34-16,-2-6-37 15,-5-7-203-15,-2-6-144 16,-4-6-1371-16</inkml:trace>
  <inkml:trace contextRef="#ctx0" brushRef="#br0" timeOffset="984">1002 292 1575 0,'0'0'289'16,"0"0"-96"-16,0 0 42 0,0 0-90 15,0 0-77-15,0 0-26 16,0 0-26-16,165-105-8 15,-121 102-8-15,-2 3-113 16,-8 0-55-16,-6 5-102 16,3 18-92-16,-7-7-272 15,-10-7-390-15</inkml:trace>
  <inkml:trace contextRef="#ctx0" brushRef="#br0" timeOffset="1068">1408 221 423 0,'0'0'655'0,"0"0"-326"15,0 0-40-15,0 0-109 16,0 0-31-16,114-180-127 15,-58 155-22-15,-5 9-358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0:55.41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0 310 2474 0,'0'0'274'0,"0"0"-187"16,0 0-42-16,0 0 85 16,0 0-27-16,0 0-69 0,204-21-11 15,-116 21-23-15,2 0 9 16,5 0-3-16,-10 0-6 15,-13 0-33-15,-12 0-85 16,-18 0-216-16,-19 3-368 16,-14-3-1169-16</inkml:trace>
  <inkml:trace contextRef="#ctx0" brushRef="#br0" timeOffset="207">442 0 2070 0,'0'0'522'16,"0"0"-330"-16,0 0-52 15,0 0 20-15,0 0-23 0,0 0-22 16,-16 188-46 0,16-99-47-16,0 4-1 0,0-3-21 15,7-9-15-15,-3 11-76 16,-4-23-276-16,0-18-487 0</inkml:trace>
  <inkml:trace contextRef="#ctx0" brushRef="#br0" timeOffset="409">111 929 2691 0,'0'0'339'0,"0"0"-239"16,0 0-7-16,0 0 67 16,0 0-48-16,186 0-83 15,-101-5-29-15,39-2-47 16,-22 2-284-16,-16 1-1158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0:53.98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659 0 1595 0,'0'0'273'16,"0"0"-132"-16,0 0-90 15,0 0 95-15,0 0 36 16,-93 97-62-16,56-37-19 16,-9 17 8-16,-9 12 19 15,-10 10-58-15,-9 9-11 16,-2 0-13-16,6-9 3 0,15-17-7 16,13-19 0-16,14-20-13 15,15-22 23-15,8-11-44 16,5-10 11-16,5 0 8 15,29 0 3-15,17-22 1 16,16-5-12-16,11-1-18 16,2-1 10-16,-5 3-10 15,-8 9-2-15,-6 9 1 16,-10 8-13-16,-5 0-26 16,-11 5-69-16,-7 17-100 15,-12 2-249-15,-7-5-142 16,-9-6-1255-16</inkml:trace>
  <inkml:trace contextRef="#ctx0" brushRef="#br0" timeOffset="229">663 563 1862 0,'0'0'223'16,"0"0"-61"-16,-20 169 37 15,13-82 56-15,-1 4-107 16,2-2-55-16,-1-7-20 16,1-7-62-16,-2-10 4 15,-3-7-15-15,6-8-41 16,0-12-114-16,5-13-143 16,0-11-287-16,3-12-389 0</inkml:trace>
  <inkml:trace contextRef="#ctx0" brushRef="#br0" timeOffset="669">1147 354 2096 0,'0'0'267'15,"0"0"-73"-15,0 0-70 16,-148-81 63-16,106 78-14 15,7 3-112-15,8 24-59 16,8 26 9-16,17 20-11 0,2 17-13 16,14 10 12-1,30 3 2-15,13-1-13 0,13-3 10 16,4-9-29-16,1-10 10 16,-2-8-25-16,-15-8 11 15,-10-11 25-15,-19-4 10 16,-15-10 25-16,-14-5 5 15,-16-6 0-15,-33-6 30 16,-14-7-24-16,-13-8-14 16,-3-4 4-16,1-14-7 15,8-25 26-15,17-11-45 16,21-13 6-16,24-11-13 0,8-5-11 16,35-8-30-16,23 0 4 15,9 8-11-15,5 9 19 16,-7 13-54-16,-7 13 10 15,-12 13 8-15,-11 16-110 16,-12 8-349-16,-9 7-1054 0</inkml:trace>
  <inkml:trace contextRef="#ctx0" brushRef="#br0" timeOffset="1072">2029 354 2471 0,'0'0'362'0,"0"0"-219"16,0 0-2-16,-163-33 24 16,106 33-56-16,4 23-49 15,2 28-20-15,0 38-40 16,9 48 9-16,21 34-6 15,15-10 6-15,6-31-13 16,27-45 4-16,15-35-23 16,18-2 5-16,17-5-49 15,14-9-2-15,10-24-16 16,1-10-8-16,-3-31 70 16,-9-25 2-16,-17-19 21 15,-19-30 30-15,-36-32 18 0,-18 4 30 16,0 15-21-16,-34 20-14 15,-10 33 29-15,-9 5-48 16,-5 9-24-16,-2 24 0 16,4 27-7-16,8 30-162 15,11 23-347-15,16 2-433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1:58.43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291 371 1681 0,'0'0'282'16,"0"0"-161"-16,0 0-19 15,0 0 49-15,0 0-36 16,-16-81-27-16,37 49-45 15,4 1-14-15,1 2 39 16,4 3-29-16,-3 4 0 16,-3 5 4-16,3 10-33 15,-1 7 20-15,-1 12-19 16,-2 29 50-16,-4 17 17 0,-8 16-60 16,-11 15 10-16,0 2-12 15,-30 4-14-15,-12-6 27 16,-15-10-29-16,-4-7 0 15,-6-14 20-15,0-13-19 16,5-13 34-16,6-15 19 16,11-10-20-16,14-7 22 15,6 0-22-15,11-7-34 16,12-12 22-16,2-1-22 16,0 6-27-16,27 4 17 15,8 10-11-15,7 0 10 16,9 3 10-16,-3 15-5 15,3 7 6-15,-3-4 0 0,-6-1 0 16,2-6-8 0,-4-4 8-16,-1-7-54 0,10-3-187 15,-8-8-396-15,-10-9-1147 16</inkml:trace>
  <inkml:trace contextRef="#ctx0" brushRef="#br0" timeOffset="196">1045 1021 2643 0,'0'0'372'0,"0"0"-255"15,0 0 7-15,0 0-39 0,0 0-85 16,0 0-100-16,0 0-278 15,-5 26-575-15</inkml:trace>
  <inkml:trace contextRef="#ctx0" brushRef="#br0" timeOffset="577">1559 152 2083 0,'0'0'743'16,"0"0"-567"-1,0 0-50-15,0 0 16 0,0 0 5 16,-153 50-93-16,123 21-35 16,7 18 11-16,4 14-29 15,14 8-1-15,5-3 0 16,8-12-40-16,26-21 5 15,15-24-29-15,4-25-53 16,5-26 9-16,4-5 14 16,-3-43 61-16,-11-17 33 15,-13-17 6-15,-13-9 79 16,-19-8-4-16,-3-2 1 16,-19 7-1-16,-19 7-38 0,-2 23 5 15,3 18-27-15,-1 25-21 16,4 21-24-16,6 28-167 15,12 20-382-15,6 5-441 16</inkml:trace>
  <inkml:trace contextRef="#ctx0" brushRef="#br0" timeOffset="992">2465 32 2528 0,'0'0'313'16,"0"0"-194"-16,0 0-17 16,-136-36 82-16,80 36-30 15,-3 29-89-15,0 29-13 16,-3 43-37-16,11 43 8 15,17 37-5-15,15-13-18 16,19-38 0-16,0-49-17 16,30-37-49-16,9-8-4 15,12-7-17-15,11-10 20 16,-1-19 11-16,-4-2-7 16,-12-32 51-16,-13-10 12 15,-18-8 59-15,-14-1 44 16,0-3-40-16,-37 8 22 0,-9 13-20 15,-13 15-44-15,0 18-12 16,3 2-9-16,8 24-108 16,15 31-129-16,17-7-572 15,14-9-1414-15</inkml:trace>
  <inkml:trace contextRef="#ctx0" brushRef="#br0" timeOffset="1291">3064 89 2664 0,'0'0'342'0,"0"0"-273"16,0 0-69-16,0 0 113 15,-168 162-4-15,108-102-55 16,4-2-40-16,8-5-13 15,8-10 16-15,17-14-17 16,14-12 0-16,9-10 0 16,0-2 8-16,21-5-7 15,18 0-1-15,11 0 0 16,4 0-1-16,4 0-23 16,-2 3-79-16,20 6-68 15,-18 0-291-15,-10-1-272 0</inkml:trace>
  <inkml:trace contextRef="#ctx0" brushRef="#br0" timeOffset="1470">3224 177 2451 0,'0'0'456'0,"0"0"-324"15,-42 214 108-15,12-44-65 16,1 16-79-16,5-13-96 15,10-39-3-15,14-30-155 16,0-32-552-16,0-26-755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2:01.06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31 1237 0,'0'0'248'0,"0"0"-73"15,0 0-59-15,0 0 3 16,171 74 11-16,-110-54-3 15,8 1-34-15,9 4-28 0,10-2-12 16,33 4 12 0,41-6 20-16,58-6-41 0,25-10 4 15,10-5 1 1,-17 0-48-16,-37-8 13 0,-14-6-14 16,-16 0 0-16,-29-1-7 15,-27 5-2-15,-30 3 9 16,-13 0 0-16,8 0 0 15,5-2 12-15,1-4 7 16,-8-1 3-16,-8-1 20 16,-12-1-32-16,-4-4-10 15,-9-15-21-15,-10 5-177 16,-19 2-338-16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2:09.03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45 1594 0,'0'0'254'15,"0"0"-123"-15,0 0 146 16,0 0 37-16,0 0-33 16,0 0-81-16,0 8-68 15,0-8-8-15,0 0-55 16,0 0-30-16,0 4 7 16,11 6-37-16,13 7-7 15,12 7 11-15,6 8-7 0,4 1-3 16,1 3-3-1,-4-4-67-15,-5-4-32 0,-6-3-82 16,-9-16-184-16,-9-4-344 16,-9-5-252-16</inkml:trace>
  <inkml:trace contextRef="#ctx0" brushRef="#br0" timeOffset="177">270 0 1330 0,'0'0'811'0,"0"0"-542"16,0 0-111-16,0 0 43 16,0 0-34-16,0 0-25 0,0 0-95 15,-127 171-47-15,89-119-14 16,-5 9-143-16,8-18-382 16,12-11-718-16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2:11.79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102 216 1687 0,'0'0'247'16,"0"0"-172"-16,0 0 87 16,0 0 33-16,0 0-72 15,190-46-52-15,-127 32-65 16,6-3-4-16,2-2 17 15,-8-1-19-15,-6 3 12 16,-15 1 21-16,-12 1 21 0,-11 6 48 16,-9 6-12-1,-6 3-23-15,-4 0 45 16,0 15-64-16,0 28-37 0,-17 24 32 16,-5 22-2-16,-2 17 29 15,1 5-53-15,7-5-11 16,2-10 18-16,9-12-23 15,5-9 0-15,0-10-1 16,0-12-102-16,0-5-118 16,-6-17-308-16,-4-14-513 0</inkml:trace>
  <inkml:trace contextRef="#ctx0" brushRef="#br0" timeOffset="189">313 685 1523 0,'0'0'974'16,"0"0"-816"-16,0 0-36 15,0 0 74-15,0 0-17 16,0 0-114-16,176-4-65 16,-107-1-20-16,23-15-224 15,-15 3-444-15,-13-4-1423 0</inkml:trace>
  <inkml:trace contextRef="#ctx0" brushRef="#br0" timeOffset="730">1347 83 2105 0,'0'0'485'15,"0"0"-417"-15,0 0 25 16,0 0 72-16,0 0-39 16,0 0-69-16,0 0-50 15,158-40 14-15,-96 40-21 16,2 0 0-16,-3 4 2 16,-4 6-2-16,-15-5-2 15,-15 0-7-15,-10-3 9 16,-17-2 11-16,0 0-11 15,-20 0 0-15,-18-7 14 16,-12-5-13-16,-9-3 0 0,-8 3 28 16,3 1-7-1,1 6 22-15,3 2-20 0,9 3-2 16,12 0 29-16,4 12-39 16,5 12-5-16,14 10-7 15,5 7 6-15,11 5-6 16,0 2 0-16,16 2 0 15,16 0 5-15,5-1-5 16,9-1-1-16,3 0-5 16,4 0 1-16,-2-2-1 15,-3-1-3-15,-8-6 9 16,-8-5 0-16,-13-8 0 0,-14-4 10 16,-5-7-9-1,-3-3-1-15,-32-1 30 0,-13-1-30 16,-13 0-27-16,-8-1-82 15,-33 4-232-15,19-4-445 16,9-2-1212-16</inkml:trace>
  <inkml:trace contextRef="#ctx0" brushRef="#br0" timeOffset="1051">91 1181 2405 0,'0'0'382'0,"0"0"-295"16,0 0-42-16,0 0 94 16,0 0 17-16,141-12-38 15,-26-1-76-15,54 2-21 16,69-3 16-16,34-4-13 15,12-1 35-15,-14 0-56 16,-38-3 9-16,-26 3-24 16,-48 5 6-16,-48 2-15 15,-43 4-5-15,-22 3-5 16,-4 0-5-16,-7 1-85 16,-18-1-101-16,-16 0-351 15,0 5-385-15</inkml:trace>
  <inkml:trace contextRef="#ctx0" brushRef="#br0" timeOffset="1644">0 1756 1534 0,'0'0'1207'0,"0"0"-1067"16,0 0-122-16,0 0 22 16,0 0 141-16,19 127-17 15,15 1-67-15,4 45-52 16,-1 20 19-16,-7-27-14 15,-9-44-16-15,-5-45-5 16,0-16-28-16,3 1 5 16,-3-1-5-16,0-4-1 15,-5-21 3-15,-4-16-3 16,-4-18-12-16,3-2 11 16,2-27-16-16,8-26 11 0,10-40-3 15,17-47-6-15,8-45 14 16,0-25-26-16,0 6 9 15,-12 38 10-15,-9 50-5 16,-6 41 7-16,1 25 6 16,1 7 0-16,3 9 6 15,9 8-6-15,7 18 8 16,11 8 7-16,16 0-15 16,35 15 28-16,38-3-28 15,34-5 0-15,-11-7 5 16,-29 0-5-16,-40-7-15 15,-20-7 7-15,2-6-32 16,7 1 23-16,-2-3-74 16,-21 3-77-16,-25 5-41 15,-27 4-99-15,-13 3-205 0,0 5-399 0</inkml:trace>
  <inkml:trace contextRef="#ctx0" brushRef="#br0" timeOffset="2042">757 2056 2552 0,'0'0'328'0,"0"0"-262"16,0 0-65-16,0 0 56 0,0 0 82 15,185-110-10-15,-127 107-104 16,4 3-8-16,-6 5 9 16,-6 25 4-16,-10 13-6 15,-19 10-7-15,-18 14 1 16,-3 12 31-16,-37 11-22 16,-19 6-12-16,-11 2 20 15,-5-4-23-15,10-10 3 16,15-16 1-16,17-15-4 15,19-13 29-15,11-10-41 16,0-7 6-16,32-3 14 16,14-3-19-16,10-8 17 15,16-7-18-15,8-2-12 16,8 0-42-16,28-23-93 0,-23-4-190 16,-15-4-710-16</inkml:trace>
  <inkml:trace contextRef="#ctx0" brushRef="#br0" timeOffset="2680">1789 1999 2633 0,'0'0'286'0,"0"0"-211"0,0 0-66 16,0 0 84-16,0 0 67 16,0 0-100-16,136-51-52 15,-75 51 21-15,6 0-29 16,6 0 1-16,-1 3-1 16,-11 4 6-16,-8-2-3 15,-12 0-3-15,-20-5 0 16,-14 0 11-16,-7 0-10 15,-9 0 22-15,-29 0-13 16,-13-5-10-16,-15-5 32 16,-10 3-31-16,-4-1 1 15,2 6 29-15,6 2-11 16,10 0-2-16,7 0 18 16,12 12-14-16,11 8 26 0,7 1-30 15,9 6-12-15,9 2 29 16,2 2-26-16,5 2 10 15,0-1-5-15,0-1-14 16,10-2 31-16,8-3-31 16,10-4 1-16,6-3-1 15,6-2 0-15,8 0 0 16,6 2-5-16,5 0 5 16,0 4 7-16,0 5-7 15,-1 6 0-15,1 7 5 16,-5 7 2-16,-12 0 13 0,-12 5-5 15,-20-3-14 1,-10-1 29-16,-18-1-22 0,-36-5-7 16,-15-5 9-16,-8-6-9 15,-4-11 15-15,9-9-16 16,13-12 1-16,17 0-3 16,7-26-41-16,14-10-148 15,1-5-476-15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2:46.58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65 294 1545 0,'0'0'735'16,"0"0"-645"-16,0 0-67 0,0 0 34 16,0 0 43-1,0 0 13-15,-65-106-25 0,65 87-36 16,0-2-13-16,14 1-16 15,9 1-22-15,7 2 27 16,7 3-27-16,9 1-1 16,5 8 7-16,7 5-6 15,2 0 10-15,-2 27-11 16,-7 9 0-16,-8 10 8 16,-14 7-7-16,-13 4-1 15,-16 6 2-15,0 0-2 16,-30-1 16-16,-14-4-4 15,-10-5-1-15,-3-10 38 0,4-11-17 16,5-9 14 0,13-8 3-16,11-8-11 0,11-4 41 15,10-3-34-15,3 0-34 16,0 0 8-16,3 0-19 16,19 0-22-16,13 0-1 15,9 0 4-15,12 14 11 16,6 13-23-16,3 6-10 15,-1 13 23-15,-3 10-12 16,-5 6 18-16,-5 3 3 16,-11 2 9-16,-13-4 11 15,-11-5-11-15,-14-6 0 16,-2-6 39-16,-10-9-2 16,-22-6 7-16,-9-9 5 15,-6-6-3-15,-10-2 47 0,-4-9-45 16,-1-2-15-16,4-3 26 15,2 0-28-15,8-10-1 16,7-4-22-16,12 0 2 16,7-4-20-16,9 4 5 15,11 0-74-15,2-3-37 16,35-17-195-16,9 3-387 16,7 0-305-16</inkml:trace>
  <inkml:trace contextRef="#ctx0" brushRef="#br0" timeOffset="451">1469 99 2087 0,'0'0'266'0,"0"0"-124"16,0 0-68-16,0 0 128 15,0 0-53-15,0 0-98 16,0 0-3-16,-134 150-17 16,83-83 17-16,0 2 7 0,5-1-31 15,4-8 6 1,10-10-4-16,7-11-10 0,6-13 19 15,9-6-13-15,2-8-16 16,5-7 31-16,3-3-37 16,0-2 0-16,0 0 8 15,3 0-7-15,13 0 32 16,11 0-33-16,10 0 0 16,5 0 16-16,9 0-15 15,6 0 4-15,2 0-5 16,3 0-15-16,-2 0 15 15,0 7-97-15,-4 0-96 16,-5 1-109-16,-14-6-411 0,-16-2-596 16</inkml:trace>
  <inkml:trace contextRef="#ctx0" brushRef="#br0" timeOffset="754">1594 342 2060 0,'0'0'280'15,"0"0"-180"-15,0 0-92 16,0 0 141-16,-5 178 42 0,5-96-79 16,0 10-18-1,2 11-12-15,3 8-25 0,-2 4 33 16,-3-4-48-16,0-5-25 15,0-17 8-15,0-15-24 16,0-19 6-16,0-15-7 16,-3-14 1-16,1-12 19 15,-3-6-20-15,5-8-55 16,0-27-128-16,0-14-549 16,16-12-1297-16</inkml:trace>
  <inkml:trace contextRef="#ctx0" brushRef="#br0" timeOffset="1240">1893 109 2421 0,'0'0'291'0,"0"0"-189"16,0 0-17-16,0 0 53 16,0 0-37-16,0 0-89 15,0 0 0-15,80 31-2 16,-21-12-9-16,8 0 22 16,6 1-23-16,1-6 0 15,-2-4 12-15,-5-3-12 16,-9-5 5-16,-12 1-5 15,-18-3 0-15,-12 0 25 16,-14 0 8-16,-2 0-9 0,0 5 35 16,0 2-45-16,0 10 26 15,0 12-4-15,0 19 47 16,0 22 8-16,0 35-64 16,0 35-15-16,0-8 45 15,-6-11-30-15,3-23-18 16,1-26-2-16,0 1-6 15,-1-3 13-15,3-13-14 16,-2-16 0-16,-2-10 1 16,1-11-1-16,-2-10-42 15,-2-10-71-15,-4-5-71 16,0-22-378-16,3-7-632 0</inkml:trace>
  <inkml:trace contextRef="#ctx0" brushRef="#br0" timeOffset="1539">2152 799 2402 0,'0'0'314'16,"0"0"-137"-16,0 0 22 15,0 0 16-15,0 0-46 16,0 0-67-16,0 0-24 0,-15-5-65 15,39 5-8-15,18 0-4 16,15 0-1-16,15-2 16 16,2-3-16-16,4-2 0 15,-3-2-1-15,-6-3-2 16,-7-1-14-16,-13 4-38 16,-12 4-25-16,-14 0-40 15,-14 5-98-15,-9 0-242 16,-22 10-238-16,-7 4-960 0</inkml:trace>
  <inkml:trace contextRef="#ctx0" brushRef="#br0" timeOffset="2464">2644 0 2099 0,'0'0'373'0,"0"0"-187"16,0 0-95-16,0 0 55 15,0 0 45-15,0 0-99 16,0 0-76-16,60 5 23 15,-7 25-30-15,8 10 14 16,11 20-5-16,4 20-6 16,9 30 49-16,-13 1-27 15,-7 7-13-15,-12 2 29 16,-21-19-32-16,-8 8 24 16,-16-13-17-16,-8-12 11 15,-16-4 27-15,-27-6-45 0,-15-2-18 16,-7-2 0-16,-7 0-42 15,5-7-33-15,5-8-58 16,6 3-188-16,14-15-534 16,15-14-1237-16</inkml:trace>
  <inkml:trace contextRef="#ctx0" brushRef="#br0" timeOffset="2995">155 1830 1876 0,'0'0'327'16,"0"0"-251"-16,0 0-41 15,0 0 91-15,0 0-31 16,0 0 76-16,215 0-12 16,-67 0-55-16,56 0-22 15,27 4 20-15,5 1-48 16,-7-3 9-16,-18-2-19 15,-11 0-16-15,-7 0 14 16,-20 0-41-16,-36-4 11 16,-36-3-12-16,-34 2 0 15,-19-3 4-15,-3 3-4 0,4-4-122 16,-9 1-200-16,-24 1-564 16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2:51.81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84 396 0,'0'0'1520'0,"0"0"-1363"16,0 0-130-16,0 0-7 16,0 0 11-16,0 0 38 15,58-70-38-15,-21 61 9 16,2 4 9-16,1 5 0 0,-1 2 43 15,-5 30-52-15,-8 11 0 16,-1 12 27-16,-10 8-16 16,-6 2-9-16,-7-2-14 15,-2-8-26-15,0-9 38 16,0-13-22-16,0-11 4 16,0-15 19-16,0-7-32 15,0 0 44-15,0-10-3 16,5-25-13-16,11-18-9 15,3-17-28-15,8-5 5 16,3 3-18-16,-2 7 7 16,0 17 5-16,-5 14 0 15,2 15-16-15,-4 16 8 0,3 3 3 16,1 12 6 0,1 27 34-16,-2 12-21 0,-5 6 7 15,-3 3-5-15,-8-2-8 16,-2-5 29-16,-6-7-36 15,0-10 0-15,0-5 15 16,0-9-15-16,0-8-6 16,-4-4-23-16,4-3-62 15,0-7-144-15,14 0-407 16,11-7-382-16</inkml:trace>
  <inkml:trace contextRef="#ctx0" brushRef="#br0" timeOffset="273">1541 118 2521 0,'0'0'349'16,"0"0"-270"-16,0 0 5 15,0 0 62-15,0 0-54 16,0 0-49-16,0 0-31 16,118-12-5-16,-46 5-4 0,8 2-3 15,0 0-10 1,-5 3-81-16,0 2-144 0,-19 0-370 16,-27 0-214-16</inkml:trace>
  <inkml:trace contextRef="#ctx0" brushRef="#br0" timeOffset="469">1560 501 2652 0,'0'0'351'15,"0"0"-252"-15,0 0-45 16,0 0 49-16,0 0-53 15,0 0-32-15,198 0-18 0,-52-17-41 16,-14-5-442-16,-21 1-747 16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2:54.93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67 768 0,'0'0'1049'0,"0"0"-744"15,0 0-115-15,0 0 56 0,0 0-21 16,0 0-83 0,0-15-29-16,0 5-48 0,12 0-41 15,11-1 5-15,5-1-29 16,7 4-2-16,2 8-7 16,4 0 18-16,-1 5 0 15,-3 21-7-15,-5 13-1 16,-11 9 25-16,-7 8-19 15,-12 2-7-15,-2-1 0 16,-9-4 6-16,-19-7 0 16,0-8-6-16,0-9 0 15,5-12-6-15,7-8 8 16,7-9-4-16,9 0-17 16,0-26-97-16,14-17-24 15,20-15-30-15,12-7-33 0,10 0 44 16,-3 7 7-16,-7 10 84 15,-8 12 57-15,-12 12 11 16,-13 12 151-16,-4 7 29 16,-9 5 44-16,0 0 9 15,0 0-109-15,0 7-26 16,-22 18-10-16,-2 11-32 16,-8 9 23-16,2 6-63 15,9 4-7-15,7-5 11 16,12-3-19-16,2-7-2 15,16-6 1-15,21-7-15 16,20-13-12-16,15-9-121 16,11-5 31-16,29-36-177 0,-18-8-401 15,-28-3-783-15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2:55.19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36 2508 0,'0'0'289'0,"0"0"-214"15,0 0-23-15,0 0 55 0,0 0-16 16,0 0-1-16,222-19 4 15,-67 14-10-15,-5 0-45 16,-11 3 3-16,-25-1-18 16,-31 3-18-16,-2 0-12 15,-2 0-42-15,-28 8-205 16,-28-4-497-16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2:55.48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24 232 1147 0,'0'0'274'15,"0"0"-91"-15,0 0-14 16,0 0-2-16,0 0 8 16,0 0-42-16,-24-32-12 15,24 29-34-15,0 3-9 16,0-3-7-16,0 3-10 16,0 0 11-16,0 0-22 15,0 0 1-15,0 0 19 16,0 0-40-16,0 0 9 15,0-3-7-15,3 3-14 0,18-5 10 16,6 4-4-16,8-7-9 16,3 7 12-16,2-7-27 15,5 4-5-15,0-1 5 16,5 5 0-16,1 0 0 16,-6 0 8-16,-4 0-7 15,-2 0-2-15,-6 0 1 16,-1 0-5-16,-4 5 4 15,-4-3-5-15,-4-2 6 16,-2 0 0-16,-5 0 1 16,-2 0-1-16,-8 0 0 15,0 0 0-15,-3 0 11 16,0 0-11-16,0 0 15 0,0-7-15 16,0 1 0-1,-3-3 0-15,-14 0-6 0,2 3 6 16,-1-5-1-16,2 7 7 15,-1-5 7-15,-1 2-13 16,-1 0 1-16,-4-2-7 16,3 0 6-16,-2-4 0 15,2 4 11-15,5-1-10 16,-1 5 25-16,4-4-25 16,-1 3 14-16,5 3 26 15,2-4-41-15,1 3 16 16,3 2 5-16,0 2-13 15,0 0 23-15,0 0-31 16,0 0 0-16,0-4-1 16,0 4-8-16,13 0 9 0,1 0-2 15,-1 0 10-15,2 0-11 16,2 0 3-16,4 0 0 16,0 6-8-16,3 8 11 15,3-3-3-15,-3 5 0 16,3 3 9-16,-3-1-10 15,2 2 1-15,-5-2 0 16,-5-3-5-16,-2 4 5 16,-8-3-7-16,-2-4 6 15,-4 3 1-15,0-2 15 16,-13-4-15-16,-14 3 1 16,-2-3 6-16,2-2-7 0,-1-4-10 15,4 3-25-15,13 10-74 16,8 3-193-16,3-3-506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2:56.31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473 79 1696 0,'0'0'291'0,"0"0"-180"16,0 0 75-16,0 0 10 15,0 0-39-15,0 0 21 16,0-31-87-16,-11 18-22 16,-13 1 4-16,-8 3-51 15,-11 0 20-15,-5 4-42 16,-6 5 0-16,-2 0 20 0,5 0-20 16,0 14-1-1,12 7-13-15,6 9 14 0,12 1-19 16,13 7 4-16,8 8-48 15,0 5 57-15,24 2-13 16,16 0-29-16,8-5-12 16,8-8 6-16,6-1 42 15,-3-5-28-15,-4-1 1 16,-11-1 38-16,-14-4 0 16,-14 2-4-16,-16-7 5 0,0-1 8 15,-28-3 75 1,-14-2-26-16,-15-7 16 15,-1-5-14-15,2-5-34 16,5 0 23-16,13 0-29 16,12-13-11-16,12-8-8 0,19-32-124 15,25 4-244-15,13-3-404 0</inkml:trace>
  <inkml:trace contextRef="#ctx0" brushRef="#br0" timeOffset="181">1195 267 2129 0,'0'0'210'0,"0"0"-118"0,152 2-58 16,-69-2-16-16,10 0-18 15,25 0-89-15,-22 0-418 16,-23 0-1294-16</inkml:trace>
  <inkml:trace contextRef="#ctx0" brushRef="#br0" timeOffset="358">1224 690 2606 0,'0'0'344'16,"0"0"-245"-16,0 0-42 15,0 0 36-15,0 0-38 16,206 7-55-16,-30-7 0 0,-20 0-160 16,-10-14-873-16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2:58.32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785 0 1691 0,'0'0'304'0,"0"0"-106"0,0 0-20 16,0 0 15-16,0 0-53 16,0 0-67-16,0 3 6 15,-3-1-59-15,-2 5-14 16,3 1 25-16,-3 2-31 15,1-3-9-15,2-3 9 16,2-1 0-16,0-3 8 16,0 0-8-16,0 0 0 15,0 0 2-15,0 0-1 16,0 0 6-16,0 0-7 16,0 0 0-16,0 0 12 15,0 0-12-15,0 0 0 16,0 0 2-16,-5 4-1 0,-11 11 26 15,-5 4-9-15,-14 12-6 16,-6 8 30-16,-4 7-36 16,-3 4 7-16,-5 1 2 15,-3-3-14-15,-1-3 18 16,-4-1-10-16,-1-5 0 16,4-8 14-16,7-7-23 15,7-10 0-15,10-7 6 16,10-7-5-16,6 0 29 15,4-7-21-15,3-17-9 16,6-9 16-16,2-9-15 16,3-3-2-16,0-1-4 15,10 3 5-15,10 2-2 16,-1 10 2-16,2 6 0 0,0 11-15 16,4 12 35-16,3 2-20 15,7 9 0-15,8 28 7 16,8 8 31-16,2 8-33 15,3 5-4-15,0 2 26 16,1-5-21-16,-1-4-12 16,-3-8 5-16,1-6-50 15,-1-11-39-15,25-24-247 16,-11-2-449-16,-11 0-872 0</inkml:trace>
  <inkml:trace contextRef="#ctx0" brushRef="#br0" timeOffset="214">1422 318 2196 0,'0'0'484'0,"0"0"-436"15,0 0 8-15,0 0 148 16,165 0-97-16,-100 0-68 15,4 0-39-15,6 0 0 16,17-4-197-16,-18-1-443 16,-23 0-1302-16</inkml:trace>
  <inkml:trace contextRef="#ctx0" brushRef="#br0" timeOffset="394">1460 698 2838 0,'0'0'374'0,"0"0"-307"15,0 0-15-15,0 0 25 16,0 0-59-16,253-17-18 16,-136 5-136-16,-12 3-812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2:59.98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2004 0,'0'0'379'0,"0"0"-256"16,0 0 53-16,0 0 61 15,0 0-157-15,0 0-65 0,88 5 22 16,-31 5-32 0,6 4-5-16,1 1-19 0,8-1-113 15,-16 0-225-15,-17-6-414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3:00.15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22 2558 0,'0'0'326'16,"0"0"-258"-16,0 0 83 15,0 0-23-15,174-3-73 0,-43-4-55 16,-16 2-225-16,-13-2-786 16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6:42.56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0 496 1487 0,'0'0'793'0,"0"0"-680"16,0 0-94-16,0 0 12 16,0 0 79-16,0 0-12 0,16 2-25 15,17-21-62-15,15-12 8 16,13-13 20-16,3-9-33 15,-2-4 9-15,-6-1-5 16,-14 0 8-16,-7 7 66 16,-10 8-23-16,-12 10 33 15,-3 8-23-15,-5 9-13 16,-5 9 47-16,4 4-47 16,-4 3-19-16,0 0-18 15,3 26-21-15,-1 27-29 16,1 27 28-16,-1 13 2 15,0 11 22-15,-2-3-23 16,4-9 0-16,-1-13-11 16,2-14-13-16,3-14-34 15,11-18-123-15,0-13-305 0,-1-18-314 0</inkml:trace>
  <inkml:trace contextRef="#ctx0" brushRef="#br0" timeOffset="336">958 91 2273 0,'0'0'516'0,"0"0"-372"16,0 0 65-16,0 0-65 15,0 0-51-15,0 0-30 0,-113 181-39 16,94-104 7-16,14 7-31 15,5 5-4-15,3-2-5 16,34-12-32-16,20-18-5 16,15-21 2-16,16-28 40 15,5-8-17-15,-1-46 21 16,-18-21 0-16,-20-13 15 16,-31-6 39-16,-23-2 24 15,-12 7-8-15,-42 9 5 16,-15 16 6-16,-7 18-81 15,12 16-21-15,29 12-99 16,23 10-244-16,12-5-2017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6:59.27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0 460 1699 0,'0'0'221'16,"0"0"-170"-16,0 0-33 0,0 0 53 15,0 0 115 1,0 0-88-16,11 2-21 0,15-14 4 16,14-24-45-16,5-12-3 15,6-10-3-15,0-7 7 16,-5 2 43-16,-11 6 14 15,-12 9 11-15,-7 12 40 16,-11 11-57-16,-2 14-1 16,-3 8 2-16,0 3-54 15,0 22-32-15,0 45-3 16,-5 15 0-16,-9 22 26 16,2 7-19-16,3-20-7 15,4 0 0-15,5-16 0 16,0-20-7-16,0-12-63 15,0-14-122-15,10-19-173 16,-4-7-310-16,2-3-376 0</inkml:trace>
  <inkml:trace contextRef="#ctx0" brushRef="#br0" timeOffset="497">638 188 1765 0,'0'0'273'16,"0"0"-176"-16,0 0 13 16,0 0 63-16,0 0-29 15,172-56-86-15,-110 51-39 16,1 3 10-16,-4 2 8 16,-5 0-15-16,-15 0-8 15,-11 0-13-15,-12 0 54 0,-16 0-38 16,0 0 16-16,-11 0 38 15,-22 0-29-15,-11 0-3 16,-13 0 8-16,-4 0-3 16,-4 0 19-16,3 0-27 15,7 10 8-15,4 2 10 16,11 3-33-16,10 1 0 16,12 6-21-16,13 2 7 15,5 7-10-15,0 3 3 16,23 5-10-16,14 1 8 0,9 1 2 15,8 0 10 1,1 0-10-16,3 2 0 16,-3 3-2-16,1 0-8 0,-5 0 9 15,-5-3 1-15,-14-2 0 16,-13-3 17-16,-17-4-17 16,-2-1 0-16,-32 2 29 15,-16-4-28-15,-13 0-2 16,-1-10-22-16,4-6-79 15,4-15-107-15,19-7-383 16,22-17-466-16</inkml:trace>
  <inkml:trace contextRef="#ctx0" brushRef="#br0" timeOffset="811">1654 190 2560 0,'0'0'342'16,"0"0"-176"-16,0 0 17 16,0 0-20-16,0 0-49 15,-141 116-77-15,113-49 2 16,16 13-39-16,12 9-9 16,10-3-1-16,43-6-1 15,25-13-20-15,22-21-11 16,11-24 24-16,7-22 4 15,-5-5 14-15,-18-41 0 16,-23-17 9-16,-28-19 23 0,-37-11 32 16,-7-11-10-1,-39 8-9-15,-28 7 11 0,-16 21-56 16,-54 25-60-16,20 19-158 16,7 17-924-16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7:01.30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0 216 2063 0,'0'0'296'0,"0"0"-206"16,0 0-72-16,0 0 95 16,0 0-10-16,99-127-71 15,-46 112 15-15,8 8-47 16,4 7 6-16,-1 0 13 15,-2 24-18-15,-12 12 25 16,-9 5-26-16,-20 9 0 16,-16 3 20-16,-5 3-11 15,-24-3 19-15,-19-7 23 16,-2-6 1-16,-3-6 39 16,2-12-31-16,9-8-10 0,10-4 29 15,9-8-53-15,9-2 1 16,7 0-18-16,2 0 1 15,0 0-20-15,13 0-20 16,13 3-21-16,12 6 45 16,3 10-33-16,1 6-5 15,-1 6 14-15,-10 5 30 16,-4 3-9-16,-11-1 9 16,-11-2 0-16,-5-5 11 15,0-2-4-15,-32 0 23 16,-8-5 3-16,-8-5-19 15,-6-6 34-15,-1-9-48 0,4-4-10 16,2 0-8 0,15-9-87-16,15-39-166 0,14 2-414 15,5-5-828-15</inkml:trace>
  <inkml:trace contextRef="#ctx0" brushRef="#br0" timeOffset="330">1189 77 2583 0,'0'0'337'16,"0"0"-262"-16,0 0 65 16,0 0 30-16,-162 163-64 15,127-93-40-15,14 9-41 0,12 6-19 16,9 3-6-1,19-8-12-15,34-12-13 0,23-20 4 16,17-25-5-16,13-20 26 16,2-6-10-16,-10-42 10 15,-15-16 4-15,-27-15-2 16,-24-14 28-16,-29-6 22 16,-6-7-23-16,-45 4 44 15,-21 13-41-15,-13 18-32 16,-12 25 0-16,-29 33-151 15,21 10-494-15,21 3-1954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7:07.07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592 47 1646 0,'0'0'554'16,"0"0"-479"-16,0 0 7 15,0 0 29-15,0 0 87 0,-163-81-33 16,104 112-90-1,-19 58 0-15,-12 60-30 0,4 46-2 16,17 10 41-16,29-34-59 16,34-56-13-16,6-50-12 15,16-14 1-15,24-3 1 16,19-8-2-16,18-11 0 16,20-29-18-16,10-14 12 15,-1-46-2-15,-4-25 7 16,-13-16 1-16,-19-29 40 15,-26-26-13-15,-25 12 2 16,-17 21 32-16,-2 27-37 16,-23 43-11-16,-12 7-13 15,-7 17-46-15,-4 29-98 16,-18 56-412-16,15 21-255 0,9 4-915 16</inkml:trace>
  <inkml:trace contextRef="#ctx0" brushRef="#br0" timeOffset="154">986 1143 2613 0,'0'0'326'0,"0"0"-246"16,0 0-80-16,0 0-5 15,0 0-331-15,0-140-680 0</inkml:trace>
  <inkml:trace contextRef="#ctx0" brushRef="#br0" timeOffset="503">1824 225 2730 0,'0'0'347'0,"0"0"-278"16,0 0 31-16,-162 118 5 16,97-19-36-16,4 36-6 15,13-10-63-15,18-10 6 0,25-21-6 16,5-33-40-16,24-1 17 16,22-10-17-16,12-24-18 15,11-23 44-15,1-3-44 16,-3-38 11-16,-8-23 47 15,-11-16 0-15,-14-31 59 16,-14 2-5-16,-15-5-15 16,-5 3 25-16,-2 26-49 15,-26 5-15-15,-4 25-36 16,0 25-111-16,6 17-211 16,10 10-695-16</inkml:trace>
  <inkml:trace contextRef="#ctx0" brushRef="#br0" timeOffset="984">2555 230 2085 0,'0'0'317'0,"0"0"-190"15,0 0-85-15,0 0 40 16,146-19 18-16,-89 19-59 15,6 2-5-15,4 10-35 16,-2 3-1-16,-12-1 18 16,-18-4-16-16,-13-3 20 15,-19-2 9-15,-3-3 2 16,-12-2 97-16,-27 0-46 16,-15 0-37-16,-13-2 8 0,-6-8 1 15,-4 3-7 1,5 5-13-16,0 2 0 0,8 0 25 15,8 24-44-15,10 7-10 16,12 8-7-16,15 6-9 16,16 3 9-16,3 0-14 15,38 3 11-15,20-1-6 16,14-1 0-16,14 2-4 16,5-1 13-16,5 8 0 15,1 2 6-15,-9 5 4 16,-14 2-9-16,-23-2 23 15,-29 0-23-15,-22-7 19 0,-22-3-8 16,-39-9-11 0,-20-10-2-16,-14-10-20 0,-53-18-42 15,26-8-116-15,11 0-817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7:15.76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104 460 2763 0,'0'0'302'0,"0"0"-302"16,0 0 0-16,197-22 40 0,-113 10 4 16,7 0-2-1,5 5-34-15,-2 5-7 0,-8 2-2 16,-23 0-96-16,-25 0-178 15,-19 12-302-15,-19-5-235 0</inkml:trace>
  <inkml:trace contextRef="#ctx0" brushRef="#br0" timeOffset="192">497 0 2096 0,'0'0'464'0,"0"0"-237"15,0 0-34-15,0 0-72 16,0 0 41-16,-2 198-83 16,12-95-66-16,1 8 7 0,-6-3-20 15,-5-7-78-15,0 7-144 16,0-25-489-16,-14-21-659 0</inkml:trace>
  <inkml:trace contextRef="#ctx0" brushRef="#br0" timeOffset="383">0 915 1309 0,'0'0'1467'0,"0"0"-1273"16,0 0-112-16,0 0 102 0,0 0-7 15,225 10-74-15,-116-10-50 16,11 0-53-16,6-13-18 15,30 6-122-15,-31 2-446 16,-24 3-2025-16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7:14.71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0 912 2039 0,'0'0'269'0,"0"0"-228"15,0 0-28-15,0 0 47 16,0 0 26-16,0 0-30 15,102-111-56-15,-45 41 9 16,6-12-6-16,-1-14 3 16,-3-3-6-16,-8-1 21 15,-8 3 4-15,-11 10 60 16,-8 12 17-16,-11 20 5 0,-8 17 12 16,-5 21-6-16,0 17-5 15,0 15-64-15,0 62-23 16,-10 57 16-16,-3 47-27 15,4-5-8-15,4-35 19 16,5-46-21-16,0-40 0 16,0 7 0-16,3-2-3 15,8 0-15-15,-1-16-103 16,6-18-93-16,9-26-297 16,-4-10-211-16,-3-21-1014 0</inkml:trace>
  <inkml:trace contextRef="#ctx0" brushRef="#br0" timeOffset="474">950 134 1987 0,'0'0'305'16,"0"0"-243"-16,0 0-43 15,0 0 54-15,181 0 46 16,-102 0-91-16,4 0-19 15,2 0-1-15,-5 0-7 16,-13 0 6-16,-16 0-5 16,-24 0-2-16,-25 0 19 15,-2 0 93-15,-41 0 8 0,-19 0-82 16,-19 0-12-16,-6 0 37 16,-3 3-11-1,2 4-12-15,7 2 35 0,12 6-34 16,14 2-4-16,18 4-9 15,15 6-28-15,20 11-1 16,0 8-13-16,36 12 2 16,17 4-4-16,14 6-8 15,8-3 3-15,-3 0 6 16,-3-5 6-16,-9-7 3 16,-13-2 6-16,-15-8 0 15,-16-5 9-15,-16-4 3 16,-7-3 42-16,-39-2-18 15,-16 0-30-15,-15-5 26 16,-6-5-32-16,0-7-19 0,11-7 7 16,18-5-84-16,47-33-138 15,7-11-273-15,21-9-319 0</inkml:trace>
  <inkml:trace contextRef="#ctx0" brushRef="#br0" timeOffset="802">2041 122 2579 0,'0'0'321'0,"0"0"-251"16,-114 128 50-16,63-46 37 0,7 13-66 16,17 12-37-16,20 3-40 15,7-4-13-15,29-9-1 16,30-20-66-16,21-22 1 15,11-21-12-15,8-27 34 16,0-7 16-16,-11-32 3 16,-18-21 24-16,-22-14 0 15,-27-17 41-15,-21-29 56 16,-25 2-20-16,-28-4-6 16,-19 2-9-16,0 35-10 15,-6 9-8-15,4 23-44 16,13 29-17-16,12 17-44 15,27 26-230-15,15 18-598 0,7 4-1253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2:21.2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0 293 1510 0,'0'0'228'0,"0"0"-171"15,0 0 31-15,0 0-19 16,0 0-19-16,0 0-31 16,0 0-18-16,31 120 14 15,-31-94-15-15,0-5-29 16,0-12 10-16,0-9-4 16,0 0 23-16,0-9 1 15,0-22 0-15,0-2 28 16,0-8-19-16,0 1 1 15,9 5 51-15,9 8-20 0,0 11 28 16,6 6-15-16,-4 10-15 16,4 0 7-16,0 22-30 15,-3 9-16-15,-6 11 25 16,-6-6-25-16,3 5-1 16,-3-8-27-16,6 3-104 15,-6-17-83-15,2-2-341 0</inkml:trace>
  <inkml:trace contextRef="#ctx0" brushRef="#br0" timeOffset="495">589 276 1737 0,'0'0'375'0,"0"0"-152"0,0 0 52 16,0 0-69-16,-179 13-67 16,141 13-103-16,7 1-30 15,11 4 15-15,13-3-21 16,7 0-34-16,0-3-87 16,27-10-82-16,15-7-47 15,3-8-47-15,3 0 43 16,-10-8 99-16,-7-13 100 15,-14-4 55-15,-10 6 55 16,-7 1 122-16,0 5 87 0,0 7-47 16,0 3-24-16,0 3-93 15,0 0-64-15,0 28 9 16,3 9 4-16,5 12-28 16,9 15 6-16,3 3-26 15,12 8 20-15,-2 2 111 16,2-2-90-16,-11-13-13 15,-15-9-20-15,-6-15-1 16,0-11 19-16,-24-11-21 16,-11-13-5-16,-2-3 18 15,2 0-18-15,8-9 16 16,3-24-16-16,13-3-1 16,11-10-33-16,24-29-145 0,28 14-276 15,3 1-214-15</inkml:trace>
  <inkml:trace contextRef="#ctx0" brushRef="#br0" timeOffset="1189">1087 364 1809 0,'0'0'394'15,"0"0"-185"-15,0 0 81 16,0 0-86-16,0 0-85 0,-190 15-67 16,159 10-43-1,7 6 22-15,7 3-31 0,10 4 0 16,7-3-16-16,0-5-34 16,24-8-72-16,13-13-59 15,11-9-48-15,5 0 29 16,-2-16-6-16,-9-15 79 15,-12-3 97-15,-9 2 30 16,-10 5 24-16,-8 9 204 16,-3 5 22-16,0 13-21 15,0 0-111-15,0 0-75 16,-6 28 15-16,3 2-41 16,3 5-16-16,0-2-1 15,6-4-8-15,18-10-47 16,3-10-58-16,5-9-24 15,-1 0 32-15,-4-2 43 0,-3-24 34 16,-6-3 28-16,-1 2 3 16,-7 3 59-16,-7 3 51 15,2 4-1-15,-5 16 36 16,0 1-87-16,0 0-43 16,3 13-17-16,0 19-1 15,7 2 18-15,1-3-18 16,7-3-28-16,2-5 4 15,1-14-30-15,3-7 11 16,-3-2-38-16,3-2 35 16,-3-27 46-16,-5-2-19 0,1-5 19 15,-2 4 18-15,-6 0 20 16,-1 11 37-16,-4 9 12 16,-4 6-14-16,0 6-12 15,0 0-61-15,0 21 8 16,0 9-1-16,0 2-7 15,0 2 0-15,0-5-53 16,0-5-96-16,0-9-94 16,0-8-243-16,0-7-372 0</inkml:trace>
  <inkml:trace contextRef="#ctx0" brushRef="#br0" timeOffset="1426">897 231 494 0,'0'0'1318'0,"0"0"-1138"16,0 0-20-16,0 0 22 15,0 0-56-15,0 0-52 16,0 0-59-16,148-141-15 15,-106 141-116-15,13 0-168 16,-7 13-76-16,-10 0-520 0</inkml:trace>
  <inkml:trace contextRef="#ctx0" brushRef="#br0" timeOffset="1570">1321 39 1330 0,'0'0'334'15,"0"0"-140"-15,0 0 69 0,0 0-30 16,0 0-77-16,0 0-65 15,0 0-42-15,107-41 2 16,-77 47-51-16,6 3-1 16,36-9-129-16,-10 0-205 15,-3-13-411-15</inkml:trace>
  <inkml:trace contextRef="#ctx0" brushRef="#br0" timeOffset="2680">2270 333 1746 0,'0'0'254'16,"0"0"-183"-16,0 0-34 16,0 0 22-16,0 0-34 0,0 0-25 15,35 186 0-15,-32-142-25 16,0-7-34-16,-3-8 12 15,0-16-11-15,0-8 27 16,0-5 31-16,0-5 14 16,-6-22 33-16,-5-10 34 15,8-3-16-15,-1-3 23 16,4-1-24-16,0 3-12 16,10 10-11-16,14 7-27 15,8 11 27-15,2 11-41 16,1 2 6-16,-2 0-3 15,3 18-1-15,-6 14-4 16,-1 1-20-16,-5 1-49 0,-3 4 28 16,-9-4-15-16,6-5 19 15,-4 0-89-15,-1-3-32 16,8-10-48-16,0-12-74 16,3-4-14-16,5 0 108 15,-2-30 100-15,0-8 88 16,3-5 6-16,2-2 82 15,-1-6 67-15,1-2-24 16,-5 4 17-16,-3-1 19 16,-9 3-19-16,-6 8-39 15,-6 3 64-15,-3 5-14 16,0 7-36-16,0 2 6 0,-9 7-11 16,-12 6 18-16,-3 9-72 15,0 0-37-15,-5 6 18 16,2 25-38-16,6 9 2 15,8 8-9 1,2 0 0-16,5 8-6 0,6 4-30 16,0-1-80-16,0-7-25 15,0-8-27-15,3-10 27 16,14-16 51-16,1-11 15 16,1-7 51-16,2 0-6 15,-3-9 26-15,3-17-2 16,3-3 6-16,-4 2 0 15,8-1 11-15,-4 6 0 0,-4 10 79 16,-2 10 12-16,-4 2-30 16,-1 9 16-16,8 28 11 15,3 5-1-15,5 7 59 16,1-7-111-16,5-5-9 16,-7-10-37-16,-4-7-9 15,-4-14-9-15,1-6-64 16,-3 0 14-16,-2-19-19 15,1-15 14-15,-2-5 72 16,-6-1-8-16,-1-1 9 16,-1 3 1-16,-4 10 26 15,0 9 15-15,0 13 35 16,2 6-34-16,2 0-7 16,-1 6-26-16,5 19 25 15,-1 9-8-15,-4-2-13 0,2 3 2 16,-5-8-16-16,1-5-12 15,-1-7-25-15,0-6-127 16,0-9-84-16,-3 0-142 16,0-3-1466-16</inkml:trace>
  <inkml:trace contextRef="#ctx0" brushRef="#br0" timeOffset="2835">3467 156 1523 0,'0'0'502'16,"0"0"-433"-16,0 0-47 0,0 0-22 15,0 0-71 1,0 0-449-16</inkml:trace>
  <inkml:trace contextRef="#ctx0" brushRef="#br0" timeOffset="3513">3660 404 1528 0,'0'0'201'16,"0"0"-142"-16,0 0 6 0,0 0 19 15,0 0-40 1,0 0-28-16,207-25 25 0,-165 13 19 15,-12-4 49-15,-9 0-36 16,-16 3-33-16,-5-1 51 16,0-1-27-16,-15 5 8 15,-12 3 41-15,-8 5-37 16,1 2-18-16,-1 0-25 16,4 9-14-16,3 19 11 15,7 5-30-15,11 13 1 16,7 3-2-16,3-1 1 15,0 1-91-15,21-7-27 16,12-11 24-16,9-11-36 0,6-18 15 16,5-2 38-1,1-7 77-15,-2-20 0 0,-11-12 1 16,-6 3 11-16,-4-5 12 16,-7 8 46-16,-7 5 30 15,1 12 37-15,-8 8-22 16,-2 8-78-16,-2 0-22 15,-3 21 9-15,0 13-23 16,2 10 32-16,-5-3-33 16,0-1 0-16,0-10-13 15,3-7-13-15,-3-14 3 16,4-9-24-16,-4 0 47 16,0-5-10-16,3-22 10 15,3-10-2-15,5-7 1 16,7-3 1-16,6 4-1 0,0 7-12 15,3 7 13-15,4 10 0 16,-7 17 0-16,1 2 0 16,-6 0 19-16,-1 21-9 15,-4 13 13-15,-7 1-8 16,1 3 0-16,-5-2 7 16,3-4-22-16,-2-12-40 15,2 0-23-15,-6-14-202 16,0-6-214-16,0 0-1358 0</inkml:trace>
  <inkml:trace contextRef="#ctx0" brushRef="#br0" timeOffset="3759">3809 189 1662 0,'0'0'272'15,"0"0"-120"-15,0 0 136 16,0 0-48-16,0 0-121 16,0 0-74-16,210-127-43 15,-159 140-2-15,-12 24-193 0,-9-2-401 16</inkml:trace>
  <inkml:trace contextRef="#ctx0" brushRef="#br0" timeOffset="38256">2371 1308 1401 0,'0'0'255'0,"0"0"-137"15,0 0 46-15,0 0 35 16,0 0-41-16,0 0-72 15,0 0-13-15,-12-90 19 0,6 84-23 16,-2 2-5 0,-5 1 1-16,-4 3-45 0,-7 0-1 15,-7 0-19-15,-4 0 0 16,5 13-8-16,-2 5-13 16,4 1 9-16,8-1-3 15,5 0-2-15,9 2 10 16,3-1-18-16,3-3-7 15,0 2 11-15,0-3-25 16,20-2 11-16,8 2 26 16,4 2-2-16,-2-6 4 15,0 2 7-15,2 2 0 0,-4-2-12 16,-1-2 0 0,-6 6 5-16,-4-5 7 15,-7 0-16-15,-5-2 15 0,-5-1-6 16,0 0 7-16,0-3 19 15,-21 4-18-15,-11-4 16 16,1 1 0-16,-7-2-17 16,4-1 21-16,2-2-21 15,5-2 0-15,10 4 6 16,4-4-4-16,5 0-2 16,5 3 0-16,3 0-73 15,0 4-186-15,20-5-113 16,1 1-1236-16</inkml:trace>
  <inkml:trace contextRef="#ctx0" brushRef="#br0" timeOffset="39653">2726 1395 1453 0,'0'0'271'15,"0"0"-150"-15,0 0 2 16,0 0 95-16,0 0-37 16,0 0-111-16,0 0 0 0,-80-62-70 15,56 62 1-15,0 0 27 16,0 13-28-16,0 8-1 15,3 0 1-15,0 8 0 16,7 2 15-16,4-1-15 16,7 5 0-16,3-4-12 15,0-1 12-15,3-4-41 16,21-8-47-16,3-7-42 16,4-9 3-16,4-2-5 15,0 0 13-15,-4-16 56 16,-4-12 6-16,-6-3 23 15,-7-2 34-15,-8-3 34 16,-2 6 55-16,-4 6 7 16,0 8 25-16,0 6 50 15,0 7-40-15,0 3-50 0,0 0-70 16,0 6-10-16,0 19 13 16,14 3-14-16,4 4-15 15,2-4-2-15,4-7-63 16,0-3-10-16,0-8 4 15,-3-8-4-15,0-2 68 16,-5 0-4-16,2-21 26 16,-4-4 13-16,1 1-1 15,-6-2 35-15,-2 8 3 16,1 2-9-16,-5 7 24 16,-3 9-51-16,6 0-7 15,1 0 5-15,1 25-12 0,1 0-21 16,-2 3-11-16,4-7-19 15,-5-2 31-15,2-7-32 16,-5-3 15-16,1-9 37 16,-4 0 6-16,0 0 9 15,0-12-14-15,0-12 26 16,0-4 24-16,0-4-34 16,0 5-16-16,3 2 56 15,8 6-35-15,2 4-22 16,4 9 0-16,1 6 0 15,-2 0 3-15,2 12-3 16,-4 18 0-16,4 5-7 16,-9 3-30-16,6-1-12 0,-9-3-28 15,0-6 21-15,-1-10 25 16,-2-5-37-16,-3-11 68 16,0-2 1-16,0 0 18 15,0-4 3-15,-8-19 37 16,5-5-28-16,0 1 25 15,3-5-45-15,0 0-3 16,0 5 18-16,11 0-26 16,8 9-6-16,2 1 5 15,3 7 2-15,2 8-9 16,-7 2 8-16,2 0 0 16,-4 2 14-16,1 17-14 15,0 7 1-15,-6-2-1 16,3 2 0-16,-1-5-5 15,-4 3 5-15,4-5-54 0,-4-1-10 16,1-5-44-16,-5-1 20 16,4-6-16-16,-2-6-56 15,2 0 17-15,4 0 12 16,-4-9 30-16,4-16 76 16,-4-3 25-16,1-2 31 15,-2-2 72-15,-1 2 71 16,-1 3 12-16,-4-2-72 15,0 10 57-15,-3 3 17 16,0 5-23-16,0 8-49 0,0 3-22 16,0 0-42-1,0 5 4-15,0 26-24 0,0 11-2 16,0 9 17-16,0 15-21 16,0 2-1-16,0 9-4 15,0 7-21-15,-6 0 24 16,3-2-24-16,3-11 0 15,0-10 5-15,0-11-4 16,0-13-1-16,0-6 10 16,0-12-10-16,0-10 30 15,0-5-30-15,0-4 0 16,0 0 0-16,0 0-18 16,-4-26-81-16,-7-4-14 15,2-8-29-15,1-2-21 16,4-7-71-16,4-34 18 0,0 13-53 15,0 3-475-15</inkml:trace>
  <inkml:trace contextRef="#ctx0" brushRef="#br0" timeOffset="39892">3646 1410 831 0,'0'0'689'16,"0"0"-494"-16,0 0-18 15,0 0 142-15,0 0-108 16,0 0-90-16,0 0-4 15,62-64-24-15,-38 64-8 16,0 18-45-16,0 13-18 16,-3 7 1-16,-10-2-23 15,-7 5 0-15,-4-4 3 16,0-3-3-16,-4-2 0 0,-16-7-19 16,-9-4-26-16,5-5-50 15,0-5-153-15,8 0-302 16,5-9-594-16</inkml:trace>
  <inkml:trace contextRef="#ctx0" brushRef="#br0" timeOffset="40528">3881 1435 1622 0,'0'0'233'0,"0"0"-104"15,0 0 148-15,0 0-104 16,0 0-99-16,0 0-24 0,0 0-50 16,197-121-1-16,-160 92-9 15,1-1-27-15,-2-7 3 16,-9-3 7-16,-6-2 27 16,-9-4 15-16,-7 4-15 15,-5 1 24-15,0 0 19 16,-5 11-3-16,-11 1 50 15,-8 11 14-15,4 5-20 16,-1 13-4-16,-3 0-47 16,0 28-4-16,3 19-7 15,3 15-10-15,4 6 16 16,4 4-19-16,7-1-9 0,3-4 25 16,0 0-25-16,0-6-6 15,7-4 4-15,10-10-25 16,7-8 7-16,3-11-28 15,4-9 0-15,7-10-9 16,4-5-21-16,3-4 43 16,3 0 23-16,-4-13 24 15,-2-9-18-15,-12-3 6 16,-1 1 0-16,-8-9 17 16,-8 4-16-16,-2-5 16 15,-11-1 55-15,0 7-23 16,0 4 56-16,-27 2-23 15,-8 9-28-15,-1 10 13 16,0 3-40-16,0 0 5 16,9 23-10-16,6 10-22 0,15 9 22 15,6 0-22-15,0 6 0 16,13 0 4-16,22-5-4 16,10-6-15-16,6-5-25 15,8-11-43-15,7-8 2 16,-1-6 33-16,14-7-132 15,-17 0-141-15,-14 0-366 0</inkml:trace>
  <inkml:trace contextRef="#ctx0" brushRef="#br0" timeOffset="41493">2001 2364 1395 0,'0'0'240'15,"0"0"-132"-15,0 0-47 16,0 0-2-16,0 0 10 15,0 0-30-15,0 0 13 16,-162-13-45-16,162 28-6 16,0 4 13-16,0 0-14 15,7 2 0-15,17 0-2 16,6 3 11-16,2-2-19 16,-2-2 10-16,2 0 0 15,-1 1 3-15,-10-4-3 0,-4 1 0 16,-4-3 0-16,-13-3 2 15,0 0 18-15,0-2-18 16,-9-3 21-16,-15-2 43 16,-4-5-24-16,-1 0-13 15,5 0 13-15,0 0-29 16,10 0-13-16,11-16-111 16,3 5-156-16,0-5-512 0</inkml:trace>
  <inkml:trace contextRef="#ctx0" brushRef="#br0" timeOffset="41707">2311 2086 1659 0,'0'0'327'0,"0"0"-196"16,0 0 4-16,0 0 82 15,0 0-118-15,0 163-39 16,0-89-23-16,0 4-30 16,0 0-7-16,0-7-57 15,7 1-172-15,1-20-302 16,-5-13-949-16</inkml:trace>
  <inkml:trace contextRef="#ctx0" brushRef="#br0" timeOffset="41891">2225 2498 1545 0,'0'0'248'16,"0"0"-165"-16,0 0 8 15,0 0-91-15,206-4-14 16,-140 17-194-16,-7-1-990 0</inkml:trace>
  <inkml:trace contextRef="#ctx0" brushRef="#br0" timeOffset="42429">2747 2446 1635 0,'0'0'382'16,"0"0"-151"-16,0 0 28 15,0 0-8-15,0 0-74 16,0 0-67-16,-176-3-48 16,155 32-38-16,6 6 6 15,9-1-30-15,6 1-1 16,0-5-24-16,6-9-71 16,22-1-51-16,4-14-36 15,4-6-28-15,3 0 43 16,-4 0-30-16,-5-16 82 0,-6 6 97 15,-6 1 19-15,-8 9 73 16,-6 0 49-16,0 0 28 16,-1 6 0-16,3 14-84 15,5-6-21-15,5-1-15 16,5-4-30-16,3-5-54 16,5-4-56-16,-2 0-50 15,-3-10-1-15,-3-11-12 16,-6-5 31-16,-3-3-16 15,-4-9-21-15,-1-10 99 16,-7-11 80-16,3-9 25 16,-3-3 96-16,3 2 1 15,-3 11 8-15,3 17 55 0,-3 20 4 16,8 17-7-16,-1 4-47 16,-1 25-9-16,5 25-20 15,-4 12-52-15,4 6-21 16,-1 7-14-16,-1-6-19 15,6-5-56-15,2-9-109 16,1 9-194-16,-2-21 12 16,-8-13-1406-16</inkml:trace>
  <inkml:trace contextRef="#ctx0" brushRef="#br0" timeOffset="42711">2968 2419 1445 0,'0'0'243'0,"0"0"-161"15,0 0-46-15,0 0 42 16,0 0-2-16,0 0-41 16,212 0 0-16,-173 0-4 15,-6 6 50-15,-1 12 12 16,-8 9-25-16,0 4 24 15,-6 2 1-15,-5 3-19 16,1-3-8-16,-7-5-3 16,1-3-63-16,-5-7-14 15,-3 4-156-15,0-5-206 16,0-8-345-16</inkml:trace>
  <inkml:trace contextRef="#ctx0" brushRef="#br0" timeOffset="42866">3353 2323 418 0,'0'0'1561'15,"0"0"-1243"-15,0 0-183 16,0 0 10-16,0 0-145 16,0 0-4-16,0 0-318 15,72 50-354-15</inkml:trace>
  <inkml:trace contextRef="#ctx0" brushRef="#br0" timeOffset="43228">3809 2407 1766 0,'0'0'473'16,"0"0"-287"-16,0 0 3 15,0 0-61-15,0 0-89 16,0 0-15-16,-193-18-24 16,178 45-5-16,12 8-6 15,3-1-23-15,0 2-33 16,21-4 25-16,14-6-23 16,-1-7 16-16,7-2-3 0,-2-5-21 15,-6-2 51-15,-1 0-1 16,-11-8 19-16,-5 5 4 15,-13-5 90-15,-3 0-40 16,0 3 24-16,-27-3-46 16,-15 2-10-16,-6-1-18 15,0 1-25-15,7-2-42 16,7 7-148-16,13 1-105 16,10-4-416-16</inkml:trace>
  <inkml:trace contextRef="#ctx0" brushRef="#br0" timeOffset="43487">4153 2077 1739 0,'0'0'500'16,"0"0"-370"-16,0 0 7 15,0 0 104-15,0 0-86 16,-9 175-95-16,9-107 6 16,0 1-48-16,0-1-16 15,0-6 22-15,0-10-24 16,0-5-72-16,0-9-109 16,0-5-142-16,0-8-295 0,0-8-637 15</inkml:trace>
  <inkml:trace contextRef="#ctx0" brushRef="#br0" timeOffset="43766">3977 2463 1174 0,'0'0'623'15,"0"0"-509"-15,0 0 25 16,0 0 19-16,0 0-36 15,0 0-28-15,200-20-47 16,-158 28 4-16,0 11-29 0,-4 9 29 16,-4-1-5-1,-2 4 31-15,-12 1-53 0,-7-2-10 16,-6-1-14-16,-7-5-1 16,0-6-91-16,0-5-45 15,4-7-109-15,0-6-43 16,-1 0-483-16</inkml:trace>
  <inkml:trace contextRef="#ctx0" brushRef="#br0" timeOffset="43908">4433 2236 1661 0,'0'0'479'15,"0"0"-300"-15,0 0 4 16,0 0-59-16,0 0-124 15,0 0-79-15,0 0-228 0,66 64-500 0</inkml:trace>
  <inkml:trace contextRef="#ctx0" brushRef="#br0" timeOffset="44198">4896 2348 1260 0,'0'0'619'15,"0"0"-436"-15,0 0 55 16,0 0-1-16,0 0-79 16,-176 16-40-16,155 27-41 15,7 7-27-15,10 3-2 16,4-3-26-16,0-4 10 15,4-8-31-15,23-11-2 16,5-5-6-16,5-10-96 16,25-4-121-16,-6-4-315 15,-11-4-139-15</inkml:trace>
  <inkml:trace contextRef="#ctx0" brushRef="#br0" timeOffset="44532">5362 2273 1810 0,'0'0'345'16,"0"0"-199"-16,0 0 105 16,0 0-22-16,0 0-87 15,0 0-64-15,-191 41-54 16,174-13 25-16,7 3-46 15,10 3 6-15,0-4 0 16,0 3-9-16,24-2 0 16,10-7 2-16,4-2-1 15,-3-7 14-15,-4 2-15 16,-7-2-3-16,-7-3 3 0,-10 0 0 16,-7 1 8-16,0 0 8 15,-24-1 1-15,-21-1-5 16,-13 2-12-16,-19 6-105 15,18-4-158-15,11-5-463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7:49.02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486 39 1739 0,'0'0'254'0,"0"0"-168"16,0 0 103-16,0 0 81 16,0 0-84-16,0 0-64 15,-7-39-77-15,7 71-39 16,-3 23 114-16,-8 39 1 15,-14 43-37-15,-10 41-30 16,1 15-24-16,3-32 38 0,15-46-50 16,12-50-10-1,4-19 41-15,0-1-38 0,9 1-4 16,18-2-2-16,8-16 8 16,7-5-4-16,11-16-9 15,3-7-4-15,6 0-8 16,-4-7-32-16,-3-18-53 15,-6-6-62-15,13-24-168 16,-13 6-360-16,-15 3-783 0</inkml:trace>
  <inkml:trace contextRef="#ctx0" brushRef="#br0" timeOffset="212">0 696 2433 0,'0'0'306'15,"0"0"-243"-15,0 0-50 16,0 0 62-16,200-82 31 16,-90 56-77-16,18 6-29 15,43 15-24-15,-51 5-345 16,-9 0-1206-16</inkml:trace>
  <inkml:trace contextRef="#ctx0" brushRef="#br0" timeOffset="707">1759 1237 2422 0,'0'0'268'16,"0"0"-164"-16,0 0-35 16,0 0 90-16,0 0 13 15,-190-10-106-15,120 56-11 0,-4 12-39 16,-4 4-14-16,3 1 44 15,11-8-37-15,11-9-4 16,13-12-5-16,10-10 0 16,9-12 14-16,7-12-14 15,7 0 0-15,3-15-11 16,4-23 11-16,0-10-24 16,4-10 12-16,17 0 2 15,5 3-2-15,1 12 12 16,-3 14-5-16,-2 17-12 15,-3 12 15-15,-1 12 2 16,4 29 15-16,5 10 1 16,-1 4 29-16,4 0-45 15,4-9 0-15,6-8 11 16,0-6-11-16,1-11-1 0,-2-2-62 16,-1-4-157-16,0-1-295 15,-12-4-147-15,-12-1-1185 0</inkml:trace>
  <inkml:trace contextRef="#ctx0" brushRef="#br0" timeOffset="933">833 1952 2322 0,'0'0'379'15,"0"0"-294"-15,0 0-58 16,0 0 145-16,0 0-49 16,164-3-74-16,-83-1-43 15,7-1-6-15,7 0-55 16,32 3-246-16,-26 2-468 16,-24 0-1027-16</inkml:trace>
  <inkml:trace contextRef="#ctx0" brushRef="#br0" timeOffset="1256">1029 2289 1994 0,'0'0'603'0,"0"0"-527"0,0 0-51 15,0 0-6-15,0 0 40 16,0 0 9-16,165-118-68 15,-110 118 9-15,-8 2 23 16,-9 30-18-16,-16 8 13 16,-20 13 8-16,-2 10 8 15,-35 7 57-15,-13 2-59 16,-8 0-23-16,5-10 46 16,12-9-25-16,9-14-4 15,19-10 2-15,11-12-36 16,13-7-2-16,38-8 1 15,40-2-72-15,54-29-43 16,38-31-189-16,-21 4-187 0,-32 1-623 0</inkml:trace>
  <inkml:trace contextRef="#ctx0" brushRef="#br0" timeOffset="1460">2320 1435 2875 0,'0'0'321'16,"0"0"-232"-16,0 0-71 0,0 0 0 16,0 0-18-16,0 0-294 15,0 0-621-15,-7 18-1085 0</inkml:trace>
  <inkml:trace contextRef="#ctx0" brushRef="#br0" timeOffset="1662">2438 1964 975 0,'0'0'1503'15,"0"0"-1319"-15,0 0-26 16,0 0 111-16,8 125-63 15,-13-75-117-15,-19 11-17 0,-11 4-70 16,-8 0-2-16,-3-3-11 16,6-11-95-16,14-15-147 15,15-17-383-15,11-19-532 0</inkml:trace>
  <inkml:trace contextRef="#ctx0" brushRef="#br0" timeOffset="2080">3075 1396 2313 0,'0'0'710'0,"0"0"-661"16,0 0-48-16,0 0 83 15,0 0 33-15,4 188-50 0,-4-104-38 16,-4 5-29-16,-8-5 19 15,5-12-19-15,-2-16-27 16,4-23 15-16,0-16-38 16,-1-17 30-16,1-2 19 15,0-34-8-15,3-15-2 16,2-19-1-16,0-9 12 16,26-10 3-16,11 0-2 15,9 7 0-15,2 12 9 16,1 17 4-16,-5 17 38 0,0 22-37 15,-5 14-14 1,-4 12 32-16,-3 38-11 16,-8 20 41-16,-8 19-25 0,-7 10-5 15,-7 2 19-15,-2-10-52 16,0-11 0-16,3-20-22 16,5-21-70-16,13-30-86 15,-2-9-449-15,2-2-328 0</inkml:trace>
  <inkml:trace contextRef="#ctx0" brushRef="#br0" timeOffset="2248">3804 1624 2535 0,'0'0'290'0,"0"0"-215"0,0 0 43 16,0 0-73-16,177 32-45 15,-70-27-127-15,-14-3-519 16,-8-2-309-16</inkml:trace>
  <inkml:trace contextRef="#ctx0" brushRef="#br0" timeOffset="2485">4505 1682 2273 0,'0'0'330'0,"0"0"-138"16,0 0 126-16,71-168-135 16,-38 107-65-16,-6 6 14 15,-6 12-36-15,-7 10 12 0,-7 18 9 16,-7 15-54-16,0 12 3 16,0 36-54-16,0 27 20 15,-16 19 24-15,4 11-56 16,1 6-24-16,11 24-90 15,0-29-155-15,7-27-428 0</inkml:trace>
  <inkml:trace contextRef="#ctx0" brushRef="#br0" timeOffset="3079">5347 1107 2857 0,'0'0'350'16,"0"0"-243"-16,0 0-82 16,0 0-7-16,0 0-18 15,0 0-28-15,118-60-638 0</inkml:trace>
  <inkml:trace contextRef="#ctx0" brushRef="#br0" timeOffset="4484">6964 263 449 0,'0'0'1386'15,"0"0"-1144"-15,0 0-93 16,0 0 86-16,0 0 66 15,0-130-134-15,-15 100-80 16,-5 5 4-16,-6 0-19 16,-8 4-19-16,-10 9-22 15,-7 7-25-15,-5 5 15 16,-2 7-21-16,1 24 0 0,10 12-10 16,15 8 10-1,13 5-11-15,17-1-5 0,2 0 16 16,21-4-9-16,21-3-6 15,11-7-17-15,9-3 20 16,0-6-22-16,-1-4 4 16,-5-1 6-16,-8-1 22 15,-13-2-7-15,-10 1 9 16,-20-2-6-16,-5 4 6 16,-14 2 24-16,-28 2 17 15,-11 3-32-15,-7-3-9 16,2 3-77-16,-12 2-277 15,17-7-420-15,10-10-1086 0</inkml:trace>
  <inkml:trace contextRef="#ctx0" brushRef="#br0" timeOffset="4767">6202 1177 2316 0,'0'0'370'0,"0"0"-286"16,0 0 38-16,0 0 152 15,0 0-129-15,0 0-82 16,0 0-18-16,250 0-24 16,-69-10 27-16,59 3-48 0,28 3 1 15,-1 4 44-15,-26 0-45 16,-68 0-1-16,-41 4 0 15,-44 5 1-15,-26 1-8 16,-4 3-38-16,-5 4-135 16,-7-6-285-16,-30-1-400 0</inkml:trace>
  <inkml:trace contextRef="#ctx0" brushRef="#br0" timeOffset="5292">6235 1976 2765 0,'0'0'256'16,"0"0"-256"-16,0 0 0 16,18 130 80-16,-2-26 76 15,3 47-69-15,0 37-30 16,-3-12-3-16,-3-42-53 16,1-50 6-16,-2-43-1 15,5-7-4-15,-1-5 7 16,0-10-8-16,0-19 10 0,0-9 18 15,14-59-28-15,15-57 6 16,12-65-7-16,1-34-5 16,-7-12-8-16,-8 17 13 15,-14 60 0-15,-5 42 6 16,-5 44-6-16,0 35-12 16,2 6 11-16,9 11 1 15,12 9 23-15,11 12-11 16,20 5-11-16,15 16 29 15,35 6-29-15,30-6-1 0,-10-4 0 16,-14-7 1 0,-22-8-7-16,-30-2-10 0,4 0-104 15,-1 0-75-15,-24 0-591 16,-29 3-1038-16</inkml:trace>
  <inkml:trace contextRef="#ctx0" brushRef="#br0" timeOffset="5719">7082 2448 2297 0,'0'0'673'0,"0"0"-659"0,0 0-13 16,-8 173 22-16,3-94 77 15,-3 6-31-15,0-4-27 16,5-4 4-16,3-14-44 16,0-17-2-16,0-18 13 15,0-16-13-15,0-12 7 16,6-9 39-16,7-35-40 16,9-21 15-16,6-16-21 15,10-18 0-15,7-7 0 16,8 0 1-16,9 13 8 15,1 15 12-15,0 28 15 16,-6 28 44-16,-15 22-38 16,-10 24-8-16,-16 56 41 15,-16 42 2-15,0 3-22 16,-5-9-31-16,-6-20-4 0,11-33-8 16,0-8-11-16,19-7-2 15,29-29-15-15,68-33-69 16,-12-27-103-16,-6-12-566 0</inkml:trace>
  <inkml:trace contextRef="#ctx0" brushRef="#br0" timeOffset="6660">384 3304 2051 0,'0'0'366'16,"0"0"-288"-16,0 0-44 15,0 0 180-15,72 166-82 16,-28-86-47-16,2-1-49 16,-2-5-20-16,0-11 4 15,-5-15-19-15,-1-16-1 16,-1-16 7-16,1-16-6 15,-1 0 19-15,3-26-20 16,4-22-4-16,6-15 3 16,1-9-33-16,5-7 22 15,5-1 12-15,12 5-3 16,9 6-3-16,15 9 7 16,9 9-1-16,10 13 43 0,4 12-30 15,0 11-2-15,1 15 3 16,-4 0-13-16,-10 31 28 15,-5 13-29-15,-9 11 0 16,-4 10 28-16,-3-1-5 16,-5 2-4-16,0-11-6 15,2-12-12-15,0-11 6 16,3-20-7-16,7-12 0 16,4 0 12-16,4-12-11 15,1-13-1-15,-4 2 2 16,-6-2 7-16,-7 6 36 15,-5 0-21-15,-2-3-9 0,1 1 23 16,13-8-37 0,4-5 0-16,11-2-1 0,48-29-156 15,-27 10-477-15,-24-3-1754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2T08:48:09.15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347 300 616 0,'0'0'1548'15,"0"0"-1228"-15,0 0-163 0,0 0 33 16,0 0 29 0,0 0-76-16,-58-53-61 0,58 26-9 15,0-6-59-15,27-6 2 16,8-2-6-16,7 0-9 15,7 10 18-15,1 7-19 16,4 16-11-16,-6 8 10 16,-6 15 1-16,-7 28 0 15,-13 17-1-15,-14 15 1 16,-8 9 38-16,-30 6-38 16,-26 3 0-16,-18-4 8 15,-14-7-7-15,-7-7 0 16,2-15 5-16,8-14-6 0,12-15 36 15,19-17-28 1,20-14 17-16,15 0 23 0,19-24-37 16,0-14 0-16,19-3-11 15,22 0 0-15,3 5-10 16,5 16 10-16,1 13-17 16,-1 7 10-16,-3 19 7 15,-2 18 0-15,0 9 1 16,0-3 0-16,2-3 15 15,0-5-16-15,7-12-18 16,31-16-79-16,-12-7-258 16,-9 0-647-16</inkml:trace>
  <inkml:trace contextRef="#ctx0" brushRef="#br0" timeOffset="183">1175 942 2794 0,'0'0'492'0,"0"0"-416"15,0 0 88-15,0 0-86 16,0 0-78-16,0 0-83 16,0 0-221-16,55-67-603 0</inkml:trace>
  <inkml:trace contextRef="#ctx0" brushRef="#br0" timeOffset="593">1552 227 2507 0,'0'0'358'15,"0"0"-237"-15,0 0-2 16,0 0 54-16,0 0-102 16,160-91-54-16,-102 91 13 15,1 26-30-15,-5 25 6 16,-17 19 6-16,-21 14-3 0,-16 15 15 16,-24 9-24-16,-35 5 0 15,-15-10 9-15,-2-11-9 16,6-23 0-1,15-20 32-15,20-20 13 0,14-15 45 16,12-9-51-16,9-5-14 16,0 0 1-16,22 0-26 15,16-7 9-15,10-3-9 16,8-2 0-16,5 7 10 16,6 3-10-16,-3 2-28 15,3 0-7-15,-5 0-88 16,4 12-70-16,-18-5-568 15,-13-4-1640-15</inkml:trace>
  <inkml:trace contextRef="#ctx0" brushRef="#br0" timeOffset="967">2695 119 2699 0,'0'0'344'0,"0"0"-204"15,0 0 19-15,-141 15 6 16,79 28-20-16,-8 22-86 16,1 17-11-16,8 17-15 0,13 6-27 15,18 6 29-15,25-3-35 16,5-7-33-16,42-19 18 15,31-22-68-15,18-29 7 16,10-23 1-16,1-8 30 16,-16-32 16-16,-28-11-1 15,-33-5 30-15,-25 0 35 16,-36 2 7-16,-34 10-2 16,-20 10 17-16,-12 13-39 15,-2 13-18-15,18 0-3 16,33 22-135-16,23-1-227 15,30-6-696-15</inkml:trace>
  <inkml:trace contextRef="#ctx0" brushRef="#br0" timeOffset="1307">3102 136 2895 0,'0'0'334'0,"0"0"-216"16,0 0-85-16,0 0 52 15,0 0-20-15,192-75-43 16,-127 83-20-16,-1 30-4 16,-13 22 11-16,-20 20 5 15,-31 35-13-15,-37 34-1 16,-38-7 35-16,-5-17-11 0,-6-26-5 15,30-41-10-15,3-10 26 16,12-10 56-16,26-18-70 16,15-15-7-16,5-5 4 15,37 0-8-15,25 0 31 16,25 0-41-16,84-17-14 16,-21 2-125-16,-5-4-698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4:31.3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 0 2031 0,'0'0'382'0,"0"0"-276"16,0 0 41-16,0 0 58 15,0 0-75-15,0 0-59 0,0 0-41 16,-3 194-19-16,3-128 43 16,0-1-54-16,7 3 0 15,10-5 18-15,1-2-16 16,6-14-2-16,0-3-2 16,9-23 2-16,3-1 17 15,8-20-17-15,1 0-20 16,0-20 11-16,-3-17-13 15,-9-9 5-15,-1-10 17 16,-11-13 9-16,-11-2 33 0,-7-4-28 16,-3 7 13-1,0 11 15-15,-13 11-42 0,-1 30-20 16,7 14-222-16,4 2-839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4:15.57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2109 1003 1664 0,'0'0'402'16,"0"0"-207"-16,0 0-32 16,0 0 72-16,0 0-86 15,0 0-95-15,0 0-4 16,-152 55-30-16,141-9 2 15,11 5-22-15,0 2 1 16,0-5 22-16,8 3-23 16,19-11-53-16,4-12-29 15,7-7-51-15,1-21-20 0,-3 0 4 16,6-7-36-16,-10-26 47 16,-5-5 40-16,-6 2 82 15,-11 4 16-15,-2 1 98 16,-8 16 84-16,0 6 15 15,0 9-43-15,0 0-40 16,6 9-76-16,0 16-6 16,6 5 10-16,5 5-41 15,7-6-1-15,7-11-63 16,4-12-23-16,2-6-16 16,1 0 12-16,1-22-79 15,-9-12 40-15,-3-1 58 16,-9 2 64-16,-4 5 7 15,-7 6 62-15,-7 10 127 0,0 12 8 16,0 0-39 0,0 0-55-16,0 12-76 0,0 19 2 15,0 11-25-15,0-6-4 16,14 5-70-16,23 5-222 16,-2-6-350-16,-5-9-1131 15</inkml:trace>
  <inkml:trace contextRef="#ctx0" brushRef="#br0" timeOffset="160">2654 1769 1305 0,'0'0'1339'0,"0"0"-1069"0,0 0-133 15,0 0-18-15,0 0-119 16,0 0-193-16,0 0-684 0</inkml:trace>
  <inkml:trace contextRef="#ctx0" brushRef="#br0" timeOffset="-1877">39 1229 1079 0,'0'0'578'16,"0"0"-454"-16,0 0-27 0,0 0 96 15,0 0 0 1,0 0-71-16,-39 0-66 0,39 0 5 16,0-6-16-16,0-7-5 15,26-2 16-15,1-10-56 16,11-3 1-16,-1-10-3 16,5-1-47-16,-4-2-73 15,1-2-14-15,-12 2-24 16,-6 4 63-16,-12 0 48 15,-6 6 33-15,-3 4 16 16,0 1 2-16,0 11 40 16,-12 1 46-16,-9 12-11 15,0 2 3-15,-3 0-51 16,-3 2-20-16,1 24 13 16,2 12-16-16,3 4-1 0,9 11-5 15,4 2 0-15,4 9 10 16,4 5-10-16,0-8-5 15,0 1 5-15,12-6 0 16,0-8 0-16,6-6 0 16,3-15-20-16,-4-11-1 15,7-10-40-15,4-6-20 16,4 0-28-16,9-9-44 16,-4-11-172-16,-10 0-1162 0</inkml:trace>
  <inkml:trace contextRef="#ctx0" brushRef="#br0" timeOffset="-1027">687 1127 1590 0,'0'0'289'16,"0"0"-103"-16,0 0 38 15,0 0-23-15,0 0-51 16,0 0-70-16,0 0-50 16,-196-7 3-16,176 42-32 15,5 8-2-15,9 9 1 16,6-8-1-16,0 3-8 0,0-10-33 16,21-6-23-1,9-9-14-15,8-19-89 0,7-3-22 16,0-3 27-16,0-32 24 15,-7-7 45-15,-7-5 27 16,-14 6 67-16,-13 7 19 16,-4 6 32-16,0 13 100 15,0 8 50-15,0 7-31 16,-12 0-36-16,6 7-81 16,3 21-34-16,3 11-4 15,0 3-15-15,6-6-10 16,18-10-39-16,8-11-46 15,2-12-5-15,4-3-21 16,1-6-4-16,-9-25 46 16,-3-3 25-16,-6-9 39 0,-7 5 15 15,-7 3 31 1,-4 12 61-16,-3 10 51 0,0 4 3 16,0 9-6-16,0 0-100 15,0 24-33-15,8 10-2 16,2 8 4-16,7-9-18 15,7 2-43-15,0-22-37 16,8 1-21-16,-5-14-35 16,4 0 67-16,-4-16 33 15,-6-11-30-15,-7-5 64 0,-4-2 11 16,-5 3 32 0,-5 7 86-16,0 2 55 0,0 9-1 15,0 10-4-15,0 3-31 16,0 3-36-16,0 37-60 15,0 7 6-15,0 24-11 16,0 13-34-16,6 10 4 16,15 11-5-16,3-5 25 15,0-5 4-15,0-5-29 16,-3-15-1-16,-10-13 15 16,-8-18-5-16,-3-17-3 15,0-8 16-15,-29-10-23 16,-8-9 39-16,-7 0-28 15,-4-2 19-15,3-26 4 16,6-13-32-16,12-15 4 0,10 1-6 16,17-8-105-16,0-38-104 15,30 16-412-15,2 10-1280 16</inkml:trace>
  <inkml:trace contextRef="#ctx0" brushRef="#br0" timeOffset="-772">608 947 1527 0,'0'0'266'16,"0"0"-172"-16,0 0 70 0,0 0 62 15,0 0-78-15,132-187-62 16,-99 167-37-16,2 6-33 16,-7 14-16-16,7 9-166 15,-5 29-190-15,-3-3-439 0</inkml:trace>
  <inkml:trace contextRef="#ctx0" brushRef="#br0" timeOffset="-661">1191 608 1458 0,'0'0'240'0,"0"0"-240"15,0 0-137-15,0 0-1365 0</inkml:trace>
  <inkml:trace contextRef="#ctx0" brushRef="#br0" timeOffset="856">1063 546 652 0,'0'0'1062'0,"0"0"-771"15,0 0-98-15,0 0 69 16,0 0-27-16,0 0-129 16,0 0-28-16,73-86-78 15,14 33-53-15,-15 6-289 16,-10 10-1223-16</inkml:trace>
  <inkml:trace contextRef="#ctx0" brushRef="#br0" timeOffset="-6373">6077 7 1121 0,'0'0'259'16,"0"0"-121"-16,0 0 43 15,0 0-8-15,0 0-60 16,0 0-44-16,-21-7 9 15,21 7-29-15,0 0-4 16,-3 0-8-16,3 0-7 16,0 0 17-16,0 0-38 15,0 0-3-15,0 0 21 16,0 0-17-16,0 0 2 0,0 0-12 16,0 0 12-1,-5 0 46-15,-2 0 4 0,-2 0 14 16,-6 11 9-16,-5 15-27 15,-4 1-6-15,-7 7-8 16,-4 7-29-16,-3 0 20 16,-2 2-35-16,1-3 0 15,1 2 11-15,4-9-10 16,2-2 8-16,5-6 5 16,3-6-8-16,3-1 26 15,0-3-32-15,4 1 0 16,-1 0 1-16,5-4 0 15,-1 4 5-15,0-3-6 16,7-8 1-16,1 4 2 0,-1-5-3 16,3 5-8-16,0-9 7 15,4 3-31 1,0 0-54-16,0 0-111 0,0 1-146 16,15 2-42-16,2-6-651 0</inkml:trace>
  <inkml:trace contextRef="#ctx0" brushRef="#br0" timeOffset="-6034">5489 332 1572 0,'0'0'280'0,"0"0"-151"15,0 0 65-15,0 0 41 16,0 0-116-16,0 0-43 16,0 0-8-16,-68 174-19 15,61-134-1-15,1-12-15 16,1-4-11-16,2-5 22 16,0-9-32-16,3-1 11 15,0-6-2-15,0-3-9 16,0 0 21-16,0 0-13 15,3 0-1-15,21 0 13 16,8-3-32-16,9-18-12 16,17 3-64-16,43-14-129 15,-15 7-345-15,-7 9-936 0</inkml:trace>
  <inkml:trace contextRef="#ctx0" brushRef="#br0" timeOffset="-4975">7752 55 1098 0,'0'0'360'0,"0"0"-220"16,0 0-25-16,0 0 8 16,0 0 10-16,0 0-11 15,0 0-55-15,-99 7 9 16,96-7-4-16,3 0-41 0,0 0 0 16,0 0-31-16,0 0 0 15,0 0 7-15,-3 0-7 16,-2 0 0-16,-2 2 0 15,-2 5 0-15,-6 4 22 16,-2 0-6-16,-10 5 14 16,-4 5 44-16,-7 8-22 15,-7 1 6-15,-6 11-8 16,-5-1 3-16,-7 7 31 16,-2 2-47-16,-1-2-13 15,-3 4 25-15,4 4-38 16,-1-13-10-16,4 5 4 0,10-16-4 15,11-1 13-15,14-16-14 16,6 1 0-16,14-15 17 16,4 3-17-16,3-3 0 15,0 0-21-15,0 0-61 16,0 0-6-16,0 0-43 16,0 0-8-16,0 0-5 15,13 0-155-15,5 0-211 16,-1 0-1001-16</inkml:trace>
  <inkml:trace contextRef="#ctx0" brushRef="#br0" timeOffset="-4641">6814 451 1523 0,'0'0'331'16,"0"0"-123"-16,0 0 31 16,0 0-61-16,0 0-50 15,0 0-49-15,0 0 19 16,-104 141-39-16,88-94-4 16,-4-3 2-16,-1-1-21 15,0-2-3-15,3-4-8 16,1-10 2-16,10-1 31 0,1-14-43 15,6-2-9 1,0-10 21-16,0 0-15 0,27 0 2 16,15 0-8-16,9-13-6 15,15-3 0-15,44-10-144 16,-14 10-219-16,-9 5-687 0</inkml:trace>
  <inkml:trace contextRef="#ctx0" brushRef="#br0" timeOffset="3598">5265 1402 1542 0,'0'0'253'0,"0"0"-172"16,0 0 39-16,0 0 77 16,0 0-138-16,0 0-41 15,84-213 5-15,-57 151-17 16,-3 2-4-16,-7 17 13 16,-10 13 54-16,-4 17 51 15,-3 13-17-15,0 0-22 16,0 34-10-16,0 22-62 15,0 15 9-15,0 6-18 16,0 4 0-16,0-6 6 16,0-10-6-16,11-12-93 0,28 2-67 15,-6-17-153-15,-6-12-287 16</inkml:trace>
  <inkml:trace contextRef="#ctx0" brushRef="#br0" timeOffset="2200">3523 692 519 0,'0'0'1187'15,"0"0"-956"-15,0 0-130 0,0 0 64 16,0 0 61-16,0 0-108 16,0 0-38-16,-24 165-25 15,24-101 3-15,0 11-7 16,0 6-27-16,0 6-23 15,0-1 0-15,0-2-1 16,0-6-30-16,0-19-43 16,0-15-28-16,0-24 1 15,14-20 16-15,10 0 2 16,11-29 5-16,7-24-50 16,3-16 29-16,6-8 14 15,0-7-5-15,2-3-41 16,-2 7 63-16,-6 0 67 0,-4 16 4 15,-10 2 44 1,-10 9 37-16,-10 9-18 0,-8 8 11 16,-3 8 46-16,0 8 6 15,-3 2 6-15,-15 12 21 16,-6 6-64-16,0 0-7 16,-5 4-28-16,2 30-46 15,3 9 8-15,3 13-19 16,4 12 0-16,7 1-1 15,4 8-9-15,1 4-18 16,5-3-48-16,0-4-32 16,0-5-24-16,0-11-27 15,0-18 19-15,0-11 102 16,8-17-10-16,2-12 14 16,4 0 11-16,-1-12-5 0,4-24 26 15,4-6 1 1,3 2 0-16,0-8 1 0,0 15 7 15,-3 5-8-15,-3 12 32 16,-1 16 19-16,-2 0 25 16,-3 7 23-16,0 27 0 15,-3 7-19-15,-2 2-34 16,4 0-16-16,2-4-30 16,4-10-6-16,4-10-18 15,6-12-47-15,8-7-13 0,4-7-67 16,3-25 13-1,-9-10 47-15,-1-3 20 0,-8 0 35 16,-14 4 36-16,-7 4 29 16,-3 10 56-16,0 5 157 15,-3 9 7-15,-15 7-53 16,2 6-60-16,-1 0-69 16,-1 15-10-16,4 16-23 15,4 6-13-15,10 3 0 16,0 1-20-16,0 2-2 15,3-8-10-15,18-8-96 16,6 2-62-16,26-20-170 16,-13-6-284-16,-2-3-1017 0</inkml:trace>
  <inkml:trace contextRef="#ctx0" brushRef="#br0" timeOffset="2412">4313 947 1827 0,'0'0'517'0,"0"0"-428"15,0 0 80-15,0 0 20 16,0 0-111-16,0 0-17 16,0 0-56-16,117-75-5 15,-88 75-54-15,1 0-164 16,1 7-242-16,-3 11-112 15,-7-3-996-15</inkml:trace>
  <inkml:trace contextRef="#ctx0" brushRef="#br0" timeOffset="2575">4748 717 1472 0,'0'0'364'0,"0"0"-162"15,0 0 28-15,0 0 23 16,0 0-113-16,0 0-70 15,0 0-9-15,21 71-61 16,-32-30-97-16,-37 20-190 16,6-11-459-16,-2-14-863 0</inkml:trace>
  <inkml:trace contextRef="#ctx0" brushRef="#br0" timeOffset="2760">3265 1113 2154 0,'0'0'318'16,"0"0"-318"-16,0 0-2 16,275-64-17-16,-132 39-21 15,-12 13-760-15</inkml:trace>
  <inkml:trace contextRef="#ctx0" brushRef="#br0" timeOffset="4176">6149 1219 1783 0,'0'0'303'15,"0"0"-169"-15,0 0 35 0,0 0-53 16,0 0-28-16,0 0-45 15,0 0-31-15,107 199 12 16,-101-157-24-16,-2-9-27 16,4-14 27-16,-5-10-6 15,-3-9-38-15,3 0 35 16,0-25 9-16,0-11-12 16,1-22 12-16,7 6 0 15,-2 0 4-15,6 10-4 16,-1 12 8-16,-1 12 5 15,1 11 5-15,-1 7 12 16,2 3-26-16,-1 30-2 0,2 9 23 16,2 4-24-1,-4 7-1-15,-1-6 0 0,-5-6-5 16,-5-8 4-16,-3-11-40 16,0-15 7-16,0-7 34 15,0 0 0-15,0-26-1 16,0-10 1-16,0-5 0 15,0-2 15-15,3 2-15 16,18 7 0-16,0 0 19 16,6 11-18-16,0 10 6 15,2 8 20-15,1 5-16 16,2 5 35-16,-1 22 0 16,-1 3-15-16,-6 3 2 15,-3 3-33-15,-3-8-27 0,-1-1-85 16,1-1-62-16,6-4-118 15,-3-10-82-15,-5-3-530 16</inkml:trace>
  <inkml:trace contextRef="#ctx0" brushRef="#br0" timeOffset="4857">7160 1217 929 0,'0'0'837'0,"0"0"-632"16,0 0 26-16,0 0 26 16,0 0-54-16,0 0-81 15,0 0-71-15,-160 21 13 0,141 14-46 16,1-1-18-16,7 0 20 16,11 3-20-16,0 1-62 15,0-8-31-15,24-5-53 16,11-9-28-16,4-10-88 15,1-6 37-15,1-6 32 16,-5-30 51-16,-12-6 142 16,-10 2 5-16,-11-2 73 15,-3 13 102-15,0 4 37 16,0 16 18-16,-11 9-8 16,5 0-76-16,-1 9-89 15,7 25-45-15,0 0-16 0,0 9 1 16,0-2-2-16,7-6-60 15,13-17 5 1,8-9-24-16,-1-9 18 0,5 0 37 16,-2-21-56-16,-6-14 70 15,0-5-8-15,-6-1 16 16,-4 7 2-16,-7 6 45 16,-4 13 42-16,0 8 13 15,-3 7-13-15,0 0-2 16,0 16-84-16,5 18 0 15,1 6 5-15,9 0-6 16,-3-5-29-16,9-13 20 16,3-9-26-16,0-13 26 15,0 0-32-15,-3-6-20 16,0-23 37-16,-4-6 5 0,-2-1 19 16,-6 3 15-16,-2 13 23 15,-2 4 68-15,-2 10-12 16,-3 6-3-16,0 0-22 15,3 0-44-15,3 22-15 16,2 5 3-16,2 8-12 16,0-8-2-16,1-7-33 15,-5-5-68-15,2-2-110 16,-1-6-345-16,-7-5-246 0</inkml:trace>
  <inkml:trace contextRef="#ctx0" brushRef="#br0" timeOffset="5236">7131 1093 1018 0,'0'0'1088'0,"0"0"-855"15,0 0-120-15,0 0 16 16,0 0-47-16,0 0-55 15,0 0-27-15,101-130-72 16,-62 121-96-16,1 4-73 16,-2 3-79-16,0 2-248 15,-7-13-180-15,-7-2 496 16,-10-5 252-16,-4 0 535 16,-5-6-211-16,-5 2-15 0,0 6-53 15,0 4-57-15,3 12 42 16,6 2-59-16,3 0-56 15,4 0-19-15,9 13-34 16,-1-4 11-16,10-4-53 16,1-5-22-16,10 0-9 15,0-20-82-15,20-22-192 16,-14 15-273-16,-2-8-1245 0</inkml:trace>
  <inkml:trace contextRef="#ctx0" brushRef="#br0" timeOffset="5522">8349 1341 2254 0,'0'0'375'0,"0"0"-199"16,0 0 53-16,0 0-57 16,0 0-124-16,-9 194-48 15,-19-126-30-15,4-13-272 0,-4-6-637 16</inkml:trace>
  <inkml:trace contextRef="#ctx0" brushRef="#br0" timeOffset="6502">295 2095 1485 0,'0'0'283'16,"0"0"-191"-16,0 0 26 15,0 0 54-15,-39 166-20 16,33-95-84-16,6 4-29 0,0-7 16 16,0-7-48-16,0-5 9 15,0-13-16 1,9-2-47-16,15-14-128 0,-6-5-163 16,-4-9-1181-16</inkml:trace>
  <inkml:trace contextRef="#ctx0" brushRef="#br0" timeOffset="7974">152 2440 1472 0,'0'0'266'15,"0"0"-194"-15,0 0 9 16,0 0 101-16,0 0-55 0,0 0-19 15,205 13-69-15,-151-13-38 16,-6 2 23-16,-3 5-23 16,-10 2 5-16,-11 4-6 15,-6 5 0-15,-5 4 25 16,-5-1-24-16,-5 7 0 16,0-2 51-16,-3 1-51 15,0-5 0-15,0 0 14 16,0-7-15-16,4-2 6 15,2-8-6-15,5-5-37 16,-1 0 4-16,4 0-32 16,4 0-11-16,3-12-42 15,3-9 9-15,0-1 61 0,-4 4-25 16,-2 2 11 0,-5 1 55-16,-10 8 5 0,-3 7 2 15,0 0 30-15,0 0-8 16,3 7 66-16,5 8-38 15,-1 3-5-15,-1 4 32 16,-1-6-17-16,1-4-2 16,-3 2-17-16,1-7-24 15,-1-1 18-15,5 1-35 16,-5-7 0-16,3 3 15 16,-2-3-9-16,4 4-6 15,-2-4 12-15,-3 0-12 16,0 0 15-16,1 0-15 15,4 0 6-15,-2-14 6 0,0 8-12 16,6-8 0-16,-9 7 0 16,3-5 6-16,-3 5-10 15,5 5 4-15,-4-2 0 16,-1 1-6-16,3-3 6 16,2 6 0-16,-1-13 0 15,2 8 0-15,2-4 5 16,-4 2-5-16,-1 1-11 15,2-1 4-15,-5 1 7 16,4 3-1-16,1 3-10 16,-5-6 11-16,3 6-10 15,-2 0 10-15,4 0 0 16,-5 0-4-16,0 0 4 0,-3 0 0 16,0 13 24-16,0 9 3 15,0 5 1-15,0 1-28 16,0-1 9-16,0-5-4 15,0-3-5-15,0-10 0 16,0-2-6-16,0 0 6 16,0-7 0-16,0 0-6 15,3 0-6-15,4-14 6 16,1-1 6-16,-5-7-1 16,3 2-8-16,1-6 9 15,1 4-7-15,4 0-14 16,0-5 3-16,5 1 9 15,-4 6-3-15,1-3 3 0,4-2 2 16,-5 9 7 0,1-5 1-16,-1 6-1 0,-2 2 0 15,4 1-6-15,-9 0 6 16,4 7-1-16,-2 5-8 16,-5 0 9-16,3 0 23 15,1 0-23-15,-3 0 0 16,3 8-1-16,-4 7 1 15,0-6-1-15,5-3-10 16,-5 0-9-16,1-6 14 16,2 0-43-16,5 0 8 15,-1-15 35-15,1-14 6 16,2-4-18-16,1-2-16 16,-1-7 7-16,5 2 11 15,-4-1-29-15,-4-3 36 0,-2 10 8 16,-2 1 2-16,-3 4 14 15,-3 3 25-15,0 5-12 16,0 6 67-16,0 2-35 16,0 7 22-16,0 6 40 15,0 0-45-15,-3 0-28 16,-11 22-35-16,1 11-13 16,-2 8 19-16,6 9-20 15,-2 5 0-15,4 6 1 16,7 3-1-16,0-2-13 15,0 0 1-15,0-9-24 16,0-10 17-16,7-8-26 0,7-20 5 16,2-9 6-16,5-6-18 15,0 0 4-15,3 0 27 16,5-9 8 0,-2-3 6-16,3-2 7 0,5 12 0 15,4 2 114-15,-6 0-40 16,-1 22-22-16,-8 6 9 15,-3 0-15-15,-8 6 13 16,-5-12-59-16,-2-4 1 16,-2-2-2-16,-1-10-43 15,0-6-127-15,0 0-183 16,-3 0-1130-16</inkml:trace>
  <inkml:trace contextRef="#ctx0" brushRef="#br0" timeOffset="8190">749 2288 1839 0,'0'0'327'15,"0"0"-327"-15,0 0-86 16,0 0-70-16,0 0-484 0</inkml:trace>
  <inkml:trace contextRef="#ctx0" brushRef="#br0" timeOffset="8312">749 2288 1257 0,'224'-243'614'15,"-192"210"-519"-15,23-7-95 16,-3-1-50-16,-4 15-1757 0</inkml:trace>
  <inkml:trace contextRef="#ctx0" brushRef="#br0" timeOffset="9822">4169 2387 1605 0,'0'0'257'0,"0"0"-87"15,0 0 120-15,0 0-33 16,0 0-82-16,0 0-71 16,0 0-58-16,-187 32-17 15,174 11-8-15,5-3-11 16,8-3-10-16,0-3-7 15,3-6-86-15,15-3-14 16,3-21-56-16,3-4-12 0,0 0 19 16,0-16 41-16,-7-18 65 15,1 7 50-15,-9-11 12 16,-1 12 73-16,-1 5 10 16,-4 8 38-16,0 11 7 15,2 2-43-15,-2 2-53 16,0 32 27-16,4 13-3 15,-1 12-5-15,2 16-39 16,2-1-12-16,1 4 3 16,-1-3 4-16,-4-7 8 15,-1-12-16-15,-5-12 1 16,0-17 25-16,-5-8-27 0,-19-10 19 16,0-9-11-1,-3 0-11-15,3-3 14 0,6-25-20 16,9-10 0-16,9-12-1 15,0-5-107-15,12-1-53 16,44-18-88-16,-1 18-378 16,-7 5-1115-16</inkml:trace>
  <inkml:trace contextRef="#ctx0" brushRef="#br0" timeOffset="10058">4500 2005 390 0,'0'0'1653'0,"0"0"-1397"16,0 0-151-16,0 0 114 16,0 0-54-16,-32 208-57 15,32-133-74-15,0 0-32 16,18 2 1-16,0-6-3 15,15 10-145-15,-4-25-209 16,-5-15-427-16</inkml:trace>
  <inkml:trace contextRef="#ctx0" brushRef="#br0" timeOffset="10471">4385 2350 1307 0,'0'0'746'16,"0"0"-577"-16,0 0-127 16,0 0 67-16,0 0 10 15,0 0-91-15,0 0-5 16,128-7-23-16,-83 7 10 16,0 13-1-16,-7 3-9 15,-4 12 0-15,-5 0 11 16,-9 6-11-16,-7 0 0 15,-5 3-12-15,-8-4-6 16,0-7 11-16,0-10 1 16,0-10 6-16,0-6 13 0,-11 0-12 15,1-13 21-15,2-17-2 16,2-5-20-16,3 1 27 16,3-6-27-16,0 12 1 15,3 1 11-15,18 1-12 16,3 10-8-16,3 7 6 15,5 5-1-15,-5 4-3 16,4 0-1-16,-3 13-23 16,0 13-25-16,13 17-160 15,-7-15-72-15,1-1-336 0</inkml:trace>
  <inkml:trace contextRef="#ctx0" brushRef="#br0" timeOffset="10674">5217 2654 517 0,'0'0'1110'16,"0"0"-986"-16,0 0-70 15,0 0-26-15,0 0 44 16,0 0-72-16,0 0-25 15,-6 3-193-15,6-12-826 0</inkml:trace>
  <inkml:trace contextRef="#ctx0" brushRef="#br0" timeOffset="10834">5227 2109 2210 0,'0'0'360'15,"0"0"-266"-15,0 0 43 16,0 0-43-16,0 0-94 16,0 0-261-16,0 0-253 15,21 91-294-15</inkml:trace>
  <inkml:trace contextRef="#ctx0" brushRef="#br0" timeOffset="11017">5187 3014 354 0,'0'0'2120'16,"0"0"-1831"-16,0 0-201 16,0 0-88-16,0 0-9 15,0 0-231-15,0 0-566 0</inkml:trace>
  <inkml:trace contextRef="#ctx0" brushRef="#br0" timeOffset="8837">2689 2387 1781 0,'0'0'373'16,"0"0"-301"-16,0 0-1 15,0 0 47-15,0 0-55 16,21 158-44-16,-12-117-13 16,6-1 1-16,-6-18-14 15,-1-7-3-15,-5-8-10 16,1-7 20-16,-4 0 8 16,0-35 1-16,0-5-2 15,0-10 20-15,0 1 29 0,-4-1-36 16,4 11-4-16,0-3 8 15,0 20-14-15,18 4-10 16,12 12 0-16,9 6-16 16,22 0-68-16,-2 24-274 15,-8-2-571-15</inkml:trace>
  <inkml:trace contextRef="#ctx0" brushRef="#br0" timeOffset="9219">3254 2411 1620 0,'0'0'389'0,"0"0"-184"16,0 0 23-16,0 0 41 15,0 0-114-15,0 0-85 16,-204 9-31-16,177 33-27 15,10 1 8-15,10 5-19 16,7-6-1-16,0-5-6 16,21-12-127-16,9-6-24 15,6-19-51-15,-3 0-3 16,2-19 34-16,-4-12 59 16,-7-9 101-16,-7-1 17 15,-5 14 70-15,-9 5 98 16,0 15 41-16,-3 7-27 0,0 0-68 15,3 7-60-15,4 21-5 16,4 5-3-16,-2 2-46 16,12-1-45-16,21 10-119 15,-4-16-362-15,-4-10-829 0</inkml:trace>
  <inkml:trace contextRef="#ctx0" brushRef="#br0" timeOffset="11698">6232 2363 1698 0,'0'0'402'0,"0"0"-284"16,0 0 36-16,0 0 78 16,0 0-42-16,0 0-124 15,0 0-52-15,-142 56 26 16,129-7-6-16,2 7-14 16,7 0-5-16,4-1-15 15,0-8 13-15,18-10-13 16,12-9-78-16,9-15-43 15,6-6-72-15,6-7-103 16,2-20-16-16,-5-11-30 16,-7-15 121-16,-10 2 124 0,-14 10 97 15,-14 6 146 1,-3 3 103-16,0 16 26 0,0 9 39 16,0 0-140-16,0 9-73 15,0 18-42-15,0 8-45 16,12-4-14-16,12-2-24 15,9-8-45-15,6-18-69 16,2-3-78-16,-4 0 38 16,1-9 42-16,-10-25 24 15,-8 0 112-15,-5-3 9 16,-9 10 67-16,-6 1 95 16,0 13 107-16,0 10 14 15,0 3-86-15,0 0-103 16,0 7-41-16,0 20-50 0,0 8-12 15,11 2-5-15,7 3-137 16,16-6-128-16,1-7-237 16,-2-4-337-16</inkml:trace>
  <inkml:trace contextRef="#ctx0" brushRef="#br0" timeOffset="12046">7104 2462 1795 0,'0'0'636'0,"0"0"-526"16,0 0 81-16,0 0 31 15,0 0-96-15,0 0-71 16,0 0-14-16,-155 186-41 0,155-152 10 16,0 0-10-16,17-12-79 15,14-16-41 1,7-6-52-16,1 0 1 0,2-28 31 15,-7-12 85-15,-7-1 52 16,-3 7 6-16,-9 4 36 16,-9 12 142-16,-1 10 24 15,-5 8-41-15,0 0-65 16,0 12-62-16,0 17 40 16,0-1-59-16,0 6-17 15,0-6 0-15,0-13-1 16,0-3-53-16,0-6-113 15,0 1-207-15,0-7-391 0</inkml:trace>
  <inkml:trace contextRef="#ctx0" brushRef="#br0" timeOffset="12260">6779 1862 1870 0,'0'0'340'15,"0"0"-258"-15,0 0-74 0,0 0 93 16,0 0-20 0,0 0-81-16,0 0-116 0,63 115-216 15,-63-71-1264-15</inkml:trace>
  <inkml:trace contextRef="#ctx0" brushRef="#br0" timeOffset="12991">5089 2356 1094 0,'0'0'593'0,"0"0"-439"15,0 0 87-15,0 0 76 16,0 0-90-16,0 0-136 16,0 0-23-16,-38 44-29 15,38-4-28-15,0-3-11 0,35 16-97 16,-5-17-395 0,-1-10-1343-16</inkml:trace>
  <inkml:trace contextRef="#ctx0" brushRef="#br0" timeOffset="14288">7949 2177 1156 0,'0'0'305'0,"0"0"-127"16,0 0-37-16,0 0-21 15,0 0 52-15,0 0-10 16,-30-102-71-16,27 102 43 16,-1 0-40-16,0 21-35 15,-3 29 17-15,1 11-28 16,-5 21-14-16,-2 2-16 16,1-3-17-16,3-1 20 15,1-5-21-15,1-13 1 16,7-23 7-16,0-4-8 15,0-21 0-15,0-5 24 16,4-3-12-16,16-6 33 16,8 0-29-16,4 0 1 0,6 0 37 15,-1-15-53-15,5 4 11 16,-1 2 3-16,-2 3-15 16,-6 6 19-16,-4 0-19 15,-10 0-36-15,2 6-48 16,8 29-151-16,-8-1-401 15,-1-13-688-15</inkml:trace>
  <inkml:trace contextRef="#ctx0" brushRef="#br0" timeOffset="15039">8791 2352 1872 0,'0'0'470'0,"0"0"-389"16,0 0-48-16,0 0 153 16,0 0-83-16,0 0-70 15,0 0 5-15,101-20-17 16,-68 60-10-16,-4 7-5 0,-2 9 3 15,1 2-5 1,-1 1-4-16,2-19-66 0,-2-9-7 16,0-18-61-16,0-13 70 15,2-22-23-15,-5-37-1 16,-11-6 53-16,-5-16 11 16,-8 4 24-16,0 8 78 15,-21 13-21-15,-8 9-13 16,5 23 25-16,8 12 9 15,8 12-40-15,8 0-38 16,0 12-42-16,0 18 29 16,27 5-81-16,9-2-87 15,5 3-60-15,10-14 83 16,5-4 1-16,2-18-102 16,4 0 259-16,-9 0 50 0,-8 0-36 15,-18-12 57-15,-9 3 17 16,-18-1 11-16,0 7 133 15,0 3 16-15,-18 0-105 16,-14 0 15-16,2 0-49 16,-5 22-33-16,4 5-1 15,7 8-23-15,7 5 5 16,10-5-57-16,7 1 7 16,0-2-16-16,10-6-36 15,14-6-80-15,0-16-15 0,8-6-30 16,-5 0 30-1,-3-15-22-15,-3-18 81 0,-7-5 81 16,-7 0 23-16,-7 14 92 16,0 5 51-16,0 13 32 15,0 6 36-15,0 0-143 16,0 12-82-16,0 19 26 16,0 0-35-16,3 0-1 15,11 0-82-15,-1-9-100 16,1 0-90-16,-2-4-228 15,-9-9-648-15</inkml:trace>
  <inkml:trace contextRef="#ctx0" brushRef="#br0" timeOffset="15223">9268 1972 1425 0,'0'0'963'16,"0"0"-863"-16,0 0-82 16,0 0-17-16,0 0-2 15,221 46-98-15,-149-19-534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05:39.05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21 30 719 0,'0'0'157'16,"0"0"-105"-16,0 0-23 16,0 0 14-16,0 0-35 15,0 0-8-15,8-7 13 16,-8 7-11-16,0 0 2 15,0 0-2-15,0 0 35 16,0 0 75-16,0 0 11 16,0 0-6-16,0 0 13 15,0 0-26-15,0 0-19 0,-8 0-12 16,5 0-17-16,0 0 5 16,-1 0-37-16,4 0-23 15,0 0 11-15,0 0-12 16,0 0 0-16,0 0-1 15,0 0 2-15,0 0-2 16,0 0-6-16,0 0 1 16,0 0 6-16,0 0 2 15,4 0 6-15,-1 0-8 16,-3 0 11-16,0 0 57 16,0 0 4-16,0 0-30 15,-3-2 12-15,-4-5-2 16,2 5-14-16,5-1-7 15,-3-1-7-15,3 2-3 16,0 2-21-16,0 0 0 0,0 0 1 16,0 0-1-16,0 0-50 15,3 0-135-15,23 0-115 16,-7 6-226-16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8:05:40.05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44 0 848 0,'0'0'211'0,"0"0"-151"16,0 0 21-16,0 0 24 16,0 0-44-16,0 0-19 15,0 0-6-15,-14 13 19 16,11-10 2-16,3-3 0 16,-4 0-1-16,4 0-26 15,0 0-1-15,0 0 0 16,0 0-13-16,0 0 6 15,0 0-22-15,0-3 1 16,0-1 7-16,0-2-7 16,0 6 8-16,-3 0 5 0,0 0-4 15,0 0 32-15,-2 0-7 16,5 0-18-16,0 0 0 16,0 0-16-16,0 0-2 15,0 0 1-15,0 0-8 16,0 4 8-16,0-4 0 15,0 2-13-15,0-2 12 16,0 0 2-16,0 0 5 16,0 0 0-16,0 0-5 15,0 0 37-15,0 0-5 16,0 0-10-16,-3 0 21 16,0 0-16-16,-1 0 26 0,4 0-17 15,0 0-35 1,0 0 14-16,0 0-16 0,0 0 0 15,0 0-7-15,-3 0 2 16,3 0-15-16,0 0 6 16,0 0-21-16,0 0-55 15,7 0-157-15,10 0-774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5:54.21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2882 0,'0'0'0'16,"0"0"-51"-16,0 0-51 16,0 0 83-16,0 0-350 15,0 0-629-15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6:38.9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310 196 1234 0,'0'0'294'0,"0"0"-169"15,0 0 20-15,0 0 73 16,0 0-65-16,0 0-42 15,-66 0 6-15,66 0-51 16,0-9-14-16,0-3-33 16,0-8-18-16,18 6 23 15,6-1-24-15,0 2 0 16,3 6 3-16,5 7-3 0,5 0-1 16,2 22-7-1,-1 18 8-15,-8 14 46 0,-6 11-46 16,-12 8 15-16,-12 3 34 15,0 1-13-15,-21 1 9 16,-24-6 13-16,-11-1-19 16,-5-7 29-16,-9-8-67 15,1-5 5-15,8-11 22 16,5-15-27-16,14-10 11 16,15-11-1-16,6-4-11 15,7 0 33-15,8 0-33 16,6-13-9-16,0-6 9 15,0-6-10-15,11 0 9 16,13 1-15-16,6 3 16 16,1 2-6-16,4 0 6 15,0 10-3-15,-1 5-5 0,4 4 8 16,4 0 0-16,-1 25 0 16,4 7 0-16,0 5 43 15,-5-6-43-15,-2 0 0 16,-2-13-3-16,-3-3 9 15,-1-6-7-15,-1-9 1 16,-4 0-19-16,8 0-38 16,19-42-194-16,-4-11-277 15,-10 2-943-15</inkml:trace>
  <inkml:trace contextRef="#ctx0" brushRef="#br0" timeOffset="528">913 0 1585 0,'0'0'324'16,"0"0"-242"-16,0 0 47 16,0 0 102-16,0 0-59 15,0 0-65-15,0 0-58 16,-12 29 2-16,18-8 37 16,24 17 6-16,6 15-13 0,5 16-10 15,4 11-26 1,-3 10 17-16,-6 9-35 0,-4 3-21 15,-11 1 31 1,-18-1-37-16,-3-5 0 0,-3 0-1 16,-35-11-14-16,-10-9 13 15,-3-10-86-15,-9-18-144 16,16-19-399-16,12-18-1495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5:54.31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2571 0,'0'0'356'0,"0"0"-299"0,0 0-57 16,0 0-64-16,0 0-1150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5:51.86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1451 137 1422 0,'0'0'1356'0,"0"0"-1131"16,0 0-131-16,0 0 17 15,0 0-111-15,0 0-7 16,0 0-330-16,72-137-592 0</inkml:trace>
  <inkml:trace contextRef="#ctx0" brushRef="#br0" timeOffset="2149">0 417 2056 0,'0'0'294'15,"0"0"-230"-15,0 0 47 16,0 0 114-16,254-30-26 16,-129 11-81-16,16 3-31 15,38 8-11-15,53 8-37 16,61 0-10-16,41 0 24 15,7 8 4-15,2-2 21 16,-23-6-33-16,5 0-18 16,-15 0-16-16,-14 0 2 15,-30 0-4-15,-34 0-3 16,-46-2 8-16,-49-5 2 0,-36 2-15 16,-15-4-1-16,4-4 0 15,0-3 0-15,-7-2-1 16,-26-8-48-16,-24 2-62 15,-33-22-86-15,-5 5-589 16,-29 0-1535-16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5:51.4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10 171 1862 0,'0'0'322'16,"0"0"-166"-16,0 0-19 16,0 0 84-16,0 0-52 15,0 0-39-15,0 0-88 16,0 28-11-16,0 29 14 16,0 29-28-16,0 26 11 15,0 22-14-15,0 5-4 16,0-2 2-16,0-10-11 15,0-22-1-15,0-21 0 16,0-24 1-16,3-19-4 0,1-23 3 16,4-18-9-1,-5 0 8-15,11-32-11 0,-1-30 2 16,5-25 8-16,-4-12-2 16,-1-16-2-16,-5-2 6 15,-8-8-1-15,0 7 0 16,0 12-9-16,0 19 1 15,3 26 9-15,0 23 0 16,7 25 9-16,4 13-9 16,7 10 0-16,9 43 15 15,12 21 3-15,0 23-1 16,2 13-5-16,-2 9-11 0,-4-1 21 16,-4-8-22-1,1-21-30-15,-8-21 8 16,4-24-8-16,-2-20-5 0,-2-21-11 15,3-3-24-15,9-23 38 16,-1-34-16-16,4-21-23 16,2-15 33-16,-7-12-5 15,2-10 15-15,-9 1 20 16,-1 7 8-16,-5 15 6 16,-6 20 49-16,-6 19 11 15,0 25 31-15,-6 19-23 16,0 9-27-16,2 21-26 15,2 40 9-15,0 34 59 16,1 16-68-16,-2 14-21 16,-1 5 19-16,5-10-19 0,5-10 0 15,6-17-21 1,8-25-33-16,5-21 35 0,7-26-19 16,6-21-39-16,-2-9 32 15,0-47 1-15,-3-13 19 16,-4-13 13-16,-10 0 12 15,-7 11 10-15,-10 15 11 16,-4 19 26-16,-5 21 59 16,-2 14-28-16,-3 2-24 15,0 18-24-15,0 26-21 16,0 17 27-16,0 12-36 16,0-3 1-16,0 1 9 15,9-11-10-15,6-14 0 0,6-9-5 16,3-11-13-16,0-17 4 15,3-9-14-15,0 0-7 16,-3-26 25-16,5-11-5 16,-8-5 14-16,-5-2-8 15,-2 6 9-15,-3 8 15 16,-4 10-6-16,-7 8 18 16,3 10 21-16,-3 2-22 15,0 0-7-15,0 2-18 16,3 19-1-16,0 11 30 15,5 2-30-15,2-3-14 16,4-3-11-16,2-6-81 16,10-13-107-16,14-9-126 15,-2-6-22-15,-2-21-584 0</inkml:trace>
  <inkml:trace contextRef="#ctx0" brushRef="#br0" timeOffset="264">2371 768 1881 0,'0'0'526'16,"0"0"-363"-16,0 0 83 16,0 0-10-16,0 0-57 15,0 0-91-15,-191 39-24 16,164 6-10-16,6 4-31 0,7 7-14 15,14-3-9-15,0-7-20 16,17-8-11-16,25-17-20 16,9-14-27-16,8-7-52 15,13-35-196-15,-16-11-338 16,-19 3-919-16</inkml:trace>
  <inkml:trace contextRef="#ctx0" brushRef="#br0" timeOffset="744">3443 97 2593 0,'0'0'337'0,"0"0"-257"16,0 0-4-16,0 0 75 15,0 0-65-15,0 0-39 16,35 230-14-16,-19-117-16 15,-2 15 5-15,4-3-22 16,0-13-28-16,-2-13-74 16,-2-18-126-16,-4-32-308 15,-10-23-217-15</inkml:trace>
  <inkml:trace contextRef="#ctx0" brushRef="#br0" timeOffset="1019">3144 573 1733 0,'0'0'401'0,"0"0"-301"15,0 0-55-15,0 0 115 16,0 0-25-16,233 4-52 16,-132-4-37-16,2 5-11 15,-6 6 23-15,-15 12-22 16,-9 13 10-16,-18 19 3 15,-17 13 8-15,-11 12 30 0,-12 4-14 16,-6-7-20 0,-5-6-26-16,0-21-27 15,0-16-31-15,-1-19-75 0,6-15-175 16,-1-21-179-16,-4-13-187 0</inkml:trace>
  <inkml:trace contextRef="#ctx0" brushRef="#br0" timeOffset="1158">3965 419 1713 0,'0'0'710'0,"0"0"-496"15,0 0-10-15,0 0-36 16,0 0-162-16,0 0-6 0,0 0-516 16,-12-111-717-16</inkml:trace>
  <inkml:trace contextRef="#ctx0" brushRef="#br0" timeOffset="1832">4312 824 2261 0,'0'0'264'0,"0"0"-264"16,0 0-46-16,0 0 46 15,0 0 12-15,0 0-11 16,0 0-1-16,221-75-47 16,-173 49 15-16,-10 3 26 0,-11-5 6 15,-12-1 0 1,-12 2 37-16,-3-1 66 0,-10 1 28 16,-28 1 19-16,-4 7-20 15,-6 12-1-15,-3 7-41 16,-2 0 5-16,5 28-15 15,7 18-42-15,13 14-7 16,11 6-29-16,14 5-9 16,3 1-6-16,14-10-7 15,31-10-11-15,9-15-40 16,9-15-65-16,6-22-22 16,-1 0-58-16,-5-18 63 0,-12-23 25 15,-6-4 41-15,-10-1 89 16,-11 7 0-16,-10 8 103 15,-7 15 95-15,-4 11 48 16,-3 5-89-16,0 3-66 16,3 27-38-16,5 10-5 15,13 10-29-15,9 0-18 16,18-4 2-16,18-15-3 16,3-15-22-16,8-16-16 15,-5 0 1-15,-10-25 2 16,-8-21 10-16,-9-10 22 15,-6-6 3-15,-12-1 12 16,-9 5 22-16,-9 11 37 0,-4 13 35 16,-5 16-6-16,0 15-2 15,0 3-28-15,0 12-34 16,0 31-30-16,0 19-1 16,0 7-5-16,0-1-36 15,0-6-13-15,0-9-46 16,0-16-7-16,0-21-131 15,-5-14-475-15,-19-2-224 0</inkml:trace>
  <inkml:trace contextRef="#ctx0" brushRef="#br0" timeOffset="2047">4509 299 2080 0,'0'0'341'0,"0"0"-255"0,0 0 38 16,128-180 109-16,-74 132-54 15,2 12-34-15,-8 11-79 16,-3 16-36-16,-3 9-30 16,-1 34-66-16,-7 11-259 15,-13 10-691-15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5:56.2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2677 0,'0'0'309'0,"0"0"-267"16,0 0-29-16,208 81-13 16,-97-59-10-16,-9-8-605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5:54.89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514 0 1877 0,'0'0'399'0,"0"0"-211"16,0 0 22-16,0 0-33 15,0 0-72-15,0 0 11 16,42 250-18-16,-31-125-14 16,-2 10-45-16,3-11-8 15,-3-15-15-15,2-23-15 16,-4-18-1-16,-4-18-46 15,-3-19-84-15,-3-19-189 0,-24-8-381 16,-5-4-430-16</inkml:trace>
  <inkml:trace contextRef="#ctx0" brushRef="#br0" timeOffset="225">0 95 2032 0,'0'0'316'0,"0"0"-208"16,0 0 2-16,0 0 136 15,0 0-84-15,0 0-64 16,0 0-18-16,256-39-35 0,-136 30-14 16,12 5-24-1,5 4-6-15,-6 0-2 0,18 0-76 16,-35 0-271-1,-34 0-502-15</inkml:trace>
  <inkml:trace contextRef="#ctx0" brushRef="#br0" timeOffset="467">1224 521 1307 0,'0'0'1100'0,"0"0"-974"16,0 0-16-16,0 0 129 0,8 181-37 15,-1-119-69-15,-4-4-83 16,8-8-26-16,-4-12-24 16,2-10-49-16,-1-19-69 15,5-9-217-15,-5-15-257 16,-2-18-154-16</inkml:trace>
  <inkml:trace contextRef="#ctx0" brushRef="#br0" timeOffset="594">1215 341 1903 0,'0'0'521'16,"0"0"-372"-16,0 0 98 0,0 0-51 15,0 0-184-15,0 0-12 16,0 0-323-16,54-27-471 0</inkml:trace>
  <inkml:trace contextRef="#ctx0" brushRef="#br0" timeOffset="1121">1681 603 1066 0,'0'0'498'0,"0"0"-363"16,0 0 65-16,0 0-27 15,0 0-98-15,0 0-53 16,14 170-22-16,-14-161-47 0,0-9-7 16,0 0 48-1,-5-15-9-15,-1-19 15 0,6-7 12 16,0-8 3-16,6 3 10 16,23-1-25-16,5 7 14 15,4 14 20-15,-3 14 41 16,-1 12 44-16,1 0-20 15,-8 34-7-15,0 15-17 16,-6 11-28-16,0 5-20 16,-3-2 25-16,-6-7-35 15,0-11-17-15,-9-17-31 16,-3-12 2-16,0-14 6 16,0-2 23-16,0-9 29 15,0-28-29-15,0-12 12 0,0-6 27 16,9-11-19-16,12 4-4 15,8 3 6-15,5 12 17 16,4 10 22-16,7 19-7 16,0 11-19-16,3 7 8 15,0 7-12-15,1 33 13 16,-9 15 32-16,-4 14-19 16,-9 8-13-16,-10 4-14 15,-7-10-13-15,-2-11 9 16,-5-17-26-16,0-18-35 15,-3-10-36-15,0-15-122 16,0-12-154-16,0-18-505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5:59.34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297 885 1892 0,'0'0'303'16,"0"0"-176"-16,0 0 8 16,0 0 81-16,0 0-54 15,0 0-78-15,-44-198-35 0,60 160-26 16,8 3 2-16,8 6 9 16,1 3-23-1,6 11 19-15,-1 8-30 0,0 7 0 16,2 13 11-16,-4 38-11 15,-6 22 0-15,-9 24 7 16,-18 15-7-16,-3 12 22 16,-6 0-22-16,-36-1 1 15,-12-10 4-15,-15-12 1 16,-8-19-7-16,-1-18 1 16,-2-20 0-16,11-22 13 15,18-19-5-15,12-3 10 16,18-14 33-16,12-27-50 0,9-3 5 15,0-3-6-15,27 10-6 16,10 13-10-16,16 15 7 16,9 9 4-16,4 1 5 15,6 28 1-15,0 6-1 16,0-1-1-16,-2-4-9 16,5-7 2-16,36-19-222 15,-15-4-356-15,-7 0-426 0</inkml:trace>
  <inkml:trace contextRef="#ctx0" brushRef="#br0" timeOffset="1243">2307 497 2256 0,'0'0'371'0,"0"0"-282"15,0 0-22-15,0 0 81 16,0 186-31-16,0-83-47 16,0 12-55-16,0 9-15 15,0 3 9-15,0-5-9 0,0-20 0 16,0-21-45-1,18-32-21-15,0-27 20 0,6-22-22 16,6-3 46 0,8-45 1-16,7-16-34 0,11-22-5 15,5-17-19-15,13-14-4 16,4-11 38-16,9-3-6 16,2 7 23-16,-2 14 28 15,-15 26 45-15,-20 20 47 16,-24 21 20-16,-19 12 62 15,-9 12-11-15,-3 4-82 16,-24 6-4-16,-12 9-19 16,-5 0-11-16,-4 6 9 15,0 37-33-15,3 16-22 16,6 21 8-16,9 23-9 16,6 8 0-16,6 14-1 0,9 3-42 15,1-10 5-15,8-13-28 16,0-20-18-16,0-24 7 15,8-21-89-15,5-18 33 16,-2-16 66-16,-5-6 15 16,4-10 51-16,4-30-9 15,7-12 10-15,3-13 11 16,11 3-10-16,2 2 14 16,5 15 3-16,2 9-9 15,-5 21 18-15,-1 12-27 16,-4 3 1-16,-7 22 35 0,5 25-10 15,-5 3 8-15,0 5-11 16,2-8-22 0,-2-7-1-16,4-15-53 0,4-16-59 15,-5-9-25-15,2-9-28 16,-1-28 48-16,-7-13 60 16,0-3 36-16,-10 4 21 15,-4 7 10-15,-2 15 67 16,-8 17 121-16,0 10-82 15,3 4-57-15,0 32 14 16,10 14 6-16,16 13-22 16,16-1-55-16,17-3 54 15,17-18-8-15,4-20-42 16,0-21-5-16,-14-3-1 16,-18-41-6-16,-16-18-3 0,-22-9 9 15,-13 1 0 1,-13-3 40-16,-36 9 9 0,-6 14 7 15,-7 12-5-15,7 16-9 16,6 20 4-16,22 2-38 16,14 0-8-16,13 24-8 15,0 6-17-15,21 2-37 16,23-6-38-16,8-6-6 16,10-7 40-16,0-4-7 15,7 0 19-15,-3 4 12 16,-5 2 0-16,-9 8 20 15,-7 5 12-15,-18 1 2 16,-6 7 7-16,-11-1 0 0,-5-11-12 16,-5-6 11-1,0-8 1-15,0-7 1 0,0-3 1 16,-8-3-1-16,1-22 9 16,7-11-9-16,0-9 0 15,7-5 8-15,28 2-1 16,6 3 16-16,11 12-16 15,-1 13 21-15,5 18 10 16,-5 2-7-16,-3 22 54 16,-3 23-21-16,-7 15 17 15,-10 3-21-15,-11 3-47 16,-2 1-13-16,-6-12-6 16,12-18-163-16,0-19-217 15,0-14-404-15</inkml:trace>
  <inkml:trace contextRef="#ctx0" brushRef="#br0" timeOffset="1722">5420 888 2199 0,'0'0'365'16,"0"0"-100"-16,0 0 28 15,0 0-128-15,0 0-41 16,-214 121-67-16,169-52-34 15,11 3 1-15,17-5-24 0,17-5-32 16,0-11-67 0,33-21-74-16,20-17-133 0,1-13-209 15,6-15 22-15,-6-29 219 16,-16-7 46-16,-13 0 228 16,-14-2 80-16,-11 5 140 15,0 12 258-15,0 11-124 16,-11 13-47-16,1 12-68 15,-1 9-98-15,1 42-80 16,7 23-11-16,3 46 11 16,0 56 20-16,48 45-53 15,10 11 38-15,4-38-19 16,-14-55-34-16,-16-61-5 16,-8-14-7-16,-6-9 0 15,-6-6 20-15,-12-8-20 16,0-21 17-16,-12-13 2 0,-33-7-7 15,-14-4-1-15,-4-35-10 16,-2-13-1-16,10-16-1 16,10-17-2-16,13-9-44 15,19-7-38-15,13-70-78 16,18 21-181-16,6 15-561 0</inkml:trace>
  <inkml:trace contextRef="#ctx0" brushRef="#br0" timeOffset="1968">3692 663 2112 0,'0'0'340'0,"0"0"-228"15,0 0 40-15,221-122 36 16,-159 100-37-16,-11 11-112 16,-12 11-39-16,-12 0-70 15,0 42-253-15,-6 2-380 16,-7-4-1148-16</inkml:trace>
  <inkml:trace contextRef="#ctx0" brushRef="#br0" timeOffset="2068">4489 450 1793 0,'0'0'313'0,"0"0"-220"16,176-176-79-16,-90 89-14 16,-20 24-168-16,-21 18-587 0</inkml:trace>
  <inkml:trace contextRef="#ctx0" brushRef="#br0" timeOffset="2292">1883 1102 2585 0,'0'0'335'0,"0"0"-258"16,0 0-77-16,370-89 0 15,-194 61-1-15,-14 8-473 0</inkml:trace>
  <inkml:trace contextRef="#ctx0" brushRef="#br0" timeOffset="3343">6507 755 1751 0,'0'0'300'0,"0"0"-231"16,0 0 21-16,0 0 57 15,0 0-9-15,0 0-75 16,221-27-45-16,-143-18 14 16,5-7-32-16,-3-13-36 15,-11-7 2-15,-15-9-11 16,-15-2 44-16,-22-4 2 16,-13 5 41-16,-4 12 65 15,-4 20 14-15,-23 20 45 16,-5 19-29-16,2 11-32 15,-9 38-39-15,6 39-64 0,4 54 4 16,8 46-1-16,8-6-4 16,10-16-1-16,3-30 0 15,0-43-42-15,0-7 4 16,3-11-29-16,4-32 17 16,-4-19 25-16,-3-13 24 15,0 0 1-15,0-33 13 16,0-12-13-16,-10-10 16 15,2-5-16-15,8 1 0 16,0 7 5-16,21 6-5 16,24 7-1-16,17 16-6 15,10 4 5-15,5 12-9 16,-8 7 11-16,-13 0 0 0,-22 13-5 16,-23 21 5-16,-11 7 0 15,-26 2 0-15,-22 0 10 16,-14-6 27-16,1-12-18 15,2-10 7-15,14-7 10 16,15-8-3-16,12 0 4 16,15 0-14-16,3 0-22 15,6 0-1-15,33 13-2 16,12 11 2-16,8 3-6 16,2 8 5-16,9 0-5 15,2-3-42-15,4-2-17 16,7-12 58-16,0-14-58 15,-5-4-9-15,2-13-6 0,-8-28-5 16,-9-13 46 0,-15-4 27-16,-13-2 12 0,-25 2 82 15,-10 5 47-15,0 10 10 16,-39 11-36-16,-9 14-23 16,-3 15 11-16,-5 3-18 15,8 21-32-15,11 30 4 16,8 10-44-16,20 12 6 15,9 0 1-15,3-3-7 16,35-13 9-16,14-7-10 16,7-16-33-16,10-16-12 15,3-18-101-15,14-2-101 0,-20-29-422 16,-21-4-772-16</inkml:trace>
  <inkml:trace contextRef="#ctx0" brushRef="#br0" timeOffset="3555">7462 469 1998 0,'0'0'526'16,"0"0"-438"-16,0 0 145 16,0 0 16-16,186-171-114 15,-116 134 0-15,-4 10-60 16,-9 14-38-16,-4 13-37 15,-5 0-10-15,7 59-92 16,-11-3-475-16,-2 0-1251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04.32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0 671 1491 0,'0'0'207'15,"0"0"-150"-15,0 0-10 16,0 0 108-16,0 0 18 15,0 0-67-15,131-93-26 16,-96 87-58-16,-5 6-7 16,-2 15 10-16,-1 45 14 0,-6 21 17 15,-1 15-11-15,-5 3-35 16,-6-9 5-16,-1-15-14 16,-1-23-1-16,-1-20 0 15,-6-21 0-15,0-11 8 16,0 0 30-16,0-24 20 15,0-27-16-15,0-13-39 16,0-13 6-16,0-5-8 16,0 9-1-16,8 8 17 15,20 18-17-15,10 18-8 0,2 27 1 16,5 2-1-16,4 40 8 16,-1 25-1-16,-9 13 7 15,-9 8-12-15,-9 2-13 16,-8-17-32-16,-5-12 27 15,-8-22-1-15,0-18 22 16,0-16 3-16,0-3 9 16,0-13 67-16,0-30-67 15,0-19-2-15,0-19-4 16,0-3-2-16,9-2-1 16,27 6 0-16,8 19-2 15,8 16-8-15,4 19 10 16,1 20-15-16,-4 6 7 0,-8 32-2 15,-12 29 10 1,-12 13 18-16,-6 13-11 0,-12-2 19 16,-3-14-26-16,0-10-7 15,0-20-2-15,3-16-20 16,18-25-155-16,-4 0-338 16,4-12-1050-16</inkml:trace>
  <inkml:trace contextRef="#ctx0" brushRef="#br0" timeOffset="685">1666 587 1964 0,'0'0'331'0,"0"0"-241"15,0 0 77 1,0 0 62-16,-218 23-92 0,164 16-47 15,6 12-42-15,9 6-30 16,12 10 4-16,19-1-22 16,8-5-1-16,14-8-41 15,38-13-94-15,10-15-85 16,15-23-6-16,-2-2-139 16,-3-24 91-16,-10-25-33 15,-20-4 13-15,-21 0 295 16,-21 7 33-16,0 15 307 15,0 17-54-15,-18 14 71 0,1 0-95 16,4 38-168 0,5 15-57-16,8 9-13 0,0 6-18 15,8-6 1-15,30-9-7 16,7-16-97-16,6-18-59 16,8-19-29-16,-4 0 17 15,1-21 50-15,-8-23 74 16,-7-6 43-16,-13-6 1 15,-11 6 2-15,-10 7 58 16,-4 15 117-16,-3 17 58 16,0 11-62-16,0 0-84 15,0 18-19-15,3 19-57 16,8 6-11-16,10-3-2 0,3-2 0 16,3-14-97-16,7-10-62 15,-2-14 56-15,2 0 93 16,-9-14-33-16,-6-20-29 15,-7-9 71-15,-9-3 1 16,0 2 5-16,-3 6 55 16,0 14 63-16,0 15 93 15,0 9-52-15,0 5-82 16,0 37-28-16,-3 10-42 16,3 4-6-16,0-1-6 15,0-9 1-15,3-10-2 16,15-15-43-16,-4-12-142 15,-4-9-118-15,-4-2-231 0,-6-24-1274 16</inkml:trace>
  <inkml:trace contextRef="#ctx0" brushRef="#br0" timeOffset="920">1456 507 1803 0,'0'0'331'0,"0"0"-238"16,0 0 86-16,0 0-15 16,0 0-85-16,0 0-57 0,144-165-22 15,-102 135-116-15,6-2-176 16,-10 11-98-16,-11 3-562 0</inkml:trace>
  <inkml:trace contextRef="#ctx0" brushRef="#br0" timeOffset="1085">1859 72 728 0,'0'0'697'16,"0"0"-450"-16,0 0-82 16,0 0 58-16,0 0 51 15,0 0-69-15,200 62-31 16,-152-33-72-16,5-8-44 15,5-19-1-15,11-2-57 16,4-11-55-16,17-51-166 0,-21 2-382 16,-15 7-1338-16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07.49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0 179 2376 0,'0'0'249'0,"0"0"-201"0,0 0-8 16,0 0 126-1,14 224-87-15,-4-114-16 0,11 33-15 16,-1-7-14-16,14 7 38 15,11-6-45-15,14-41-9 16,21-11-18-16,13-40-18 16,14-38 16-16,7-14-7 15,-7-48-19-15,-17-30 8 16,-12-42 6-16,-22-53 14 16,-32-37 31-16,-18 12 23 15,-6 46 39-15,-6 59-21 16,-15 50-42-16,4 1-30 15,4 10-68-15,-2 7-726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08.17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516 316 2068 0,'0'0'361'0,"0"0"-229"15,0 0 5-15,0 0 27 16,-230-53-37-16,161 62-48 15,3 30-49-15,18 24-18 16,19 14-12-16,23 14-1 16,6-1-1-16,24 0-46 15,29-8 17-15,8-14-20 16,4-13 14-16,1-8 36 16,-4-12-17-16,-17-8 9 15,-14-5 9-15,-17-3 0 0,-14-8 10 16,-14 6 98-1,-44-7-72-15,-19 4 3 0,-12-2-38 16,-4-5 4-16,9-1-5 16,24-6-47-16,48-6-68 15,12-28-370-15,7-7-742 0</inkml:trace>
  <inkml:trace contextRef="#ctx0" brushRef="#br0" timeOffset="238">1283 0 1500 0,'0'0'1123'0,"0"0"-1025"0,0 0-42 16,-7 167 145-16,-17-65-39 15,-1 12-41-15,-2 15-73 16,-1 8-31-16,4 2 8 15,0-6-25-15,0-5-23 16,7-16-79-16,14-23-172 16,-1-30-247-16,4-31-680 0</inkml:trace>
  <inkml:trace contextRef="#ctx0" brushRef="#br0" timeOffset="506">2304 483 2350 0,'0'0'481'16,"0"0"-393"-16,0 0 46 16,-183-65 48-16,97 65-15 15,-7 30-80-15,3 37-24 16,17 19-22-16,22 20-23 15,36 4 13-15,15 0-17 16,50-17-14-16,43-26 0 16,35-31-3-16,40-36-45 15,59-17-102-15,-33-29-164 16,-36-5-561-16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06.13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34 0 1570 0,'0'0'365'0,"0"0"-241"0,0 0 58 16,0 0 46-16,0 0-77 16,0 0-28-16,0 158-23 15,0-70-33-15,0 17 18 16,0 19-41-16,0 10-13 15,-7 9-16-15,-4-9-14 16,2-15 9-16,5-24-9 16,1-31 0-16,3-23 7 15,0-18-2-15,0-14 5 16,0-9 44-16,0 0 8 16,0 0 0-16,0 0-36 15,0 0-3-15,0 0 18 0,7 0-24 16,17 0-5-16,6 0-5 15,20 0-8-15,11 0 29 16,12 0-29-16,12 0 0 16,13 0 19-16,1 0-10 15,5 0-7-15,-11 0 32 16,-10 0-7-16,-21 0 6 16,-20 0-33-16,-18 3 0 15,-18-3 11-15,-6 0-2 16,0 0-9-16,-14 0-15 15,-26 0-128-15,1-17-182 16,7 2-768-16</inkml:trace>
  <inkml:trace contextRef="#ctx0" brushRef="#br0" timeOffset="779">1679 563 1847 0,'0'0'245'15,"0"0"-167"-15,0 0 105 0,0 0 84 16,0 0-94-16,0 0-99 16,0 0-19-16,163-72 32 15,-132 144-5-15,-4 14-10 16,8 8-60-16,3 2-11 16,11-12 10-16,5-13-11 15,5-27-27-15,4-29-36 16,-6-15-23-16,-7-35-15 15,-13-26-8-15,-20-16 62 16,-17-8 36-16,0 6 11 16,-24 6 17-16,-21 18 18 15,-3 20 37-15,0 19 42 0,10 16-38 16,14 4-61-16,21 27-15 16,3 6-63-16,33 1-54 15,33-8-93-15,11-11 81 16,12-10-29-16,4-9-83 15,-3 0 84-15,-12 0 120 16,-15-12 27-16,-19-7 10 16,-15 1 47-16,-22 2 176 15,-7 7 75-15,-4 3-18 16,-31 6-81-16,-6 0-69 16,-7 18-41-16,3 22-13 15,6 6-36-15,15 11-28 16,15 2 18-16,9 0-30 0,0-11 0 15,37-6-25 1,9-13-39-16,2-18 22 0,0-11-42 16,-3 0-42-16,-12-29 41 15,-7-10 15-15,-13-2 52 16,-2 6 18-16,-11 7 7 16,3 11 105-16,-3 11 2 15,3 6-38-15,1 0-5 16,7 32-41-16,5 7 6 15,2 8-29-15,6 2-7 16,3 1-21-16,2-3-108 16,-2-7-237-16,-6-10-197 15,-12-13-1532-15</inkml:trace>
  <inkml:trace contextRef="#ctx0" brushRef="#br0" timeOffset="962">2284 91 2614 0,'0'0'279'16,"0"0"-279"-16,0 0 18 16,221 15-18-16,-74 28-73 15,-22-6-573-15,-18 3-1422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6:46.26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447 802 1252 0,'0'0'622'16,"0"0"-531"-16,0 0 10 0,0 0 64 15,0 0 74-15,0 0-65 16,-221-68-104-16,173 68-13 16,6 15-28-16,12 13-27 15,12 10 8-15,15 6-10 16,3 4-15-16,15 8 8 15,25-1-8-15,12-4-7 16,6-5-29-16,1-9-30 16,-3-2 22-16,-8-8-9 15,-11-4 44-15,-11-1 18 16,-17-3 10-16,-9-8-4 16,-3 5 78-16,-45-4 3 0,-18 4 24 15,-14 0-55-15,-6-7 1 16,8-2 37-16,9-7-56 15,19 0-32-15,47-23-85 16,3-14-230-16,14-7-378 0</inkml:trace>
  <inkml:trace contextRef="#ctx0" brushRef="#br0" timeOffset="261">906 172 2140 0,'0'0'504'16,"0"0"-404"-1,0 0-24-15,0 0 105 0,0 0 4 16,0 270-86-16,0-138-48 16,0 10 1-16,0-4-52 15,0-12 0-15,6-21-1 16,9-21-113-16,-1-30-157 15,-1-22-341-15,-10-22-448 0</inkml:trace>
  <inkml:trace contextRef="#ctx0" brushRef="#br0" timeOffset="416">560 804 1962 0,'0'0'498'15,"0"0"-453"-15,0 0 68 0,0 0 82 16,176 0-98-16,-78 0-56 16,16 0-41-16,6 0-69 15,43 0-214-15,-29 0-479 16,-23 0-107-16</inkml:trace>
  <inkml:trace contextRef="#ctx0" brushRef="#br0" timeOffset="943">1537 768 1846 0,'0'0'528'16,"0"0"-281"-16,0 0 13 0,0 0 9 15,-200 13-127-15,148 27-69 16,4 19-5-16,7 9-55 16,17 7-4-16,17-7-9 15,7-7-21-15,16-19 3 16,34-17-98-16,11-23-75 15,9-2 16-15,2-25-75 16,-3-20 12-16,-15-9 63 16,-12 10 175-16,-18 9 46 15,-13 17 155-15,-11 18 29 16,0 0 33-16,0 18-135 16,-11 28-54-16,5 5-19 15,6 3-40-15,0-2-9 0,11-8-6 16,29-13-114-16,16-15 12 15,6-16 16-15,-1 0-56 16,-2-25-63-16,-11-16-46 16,-6-11 37-16,-7-17 18 15,-11-14 94-15,-6-18 86 16,-9-13 11-16,-5-35 5 16,-4 6 119-16,0 1 14 15,0 5 107-15,0 43-33 16,0 14 1-16,0 33 50 15,0 38-51-15,0 9-89 16,0 59-67-16,0 52-20 16,0 11 50-16,14 21-72 0,4 6-1 15,-6-23 13 1,6 15-21-16,0-20-23 0,6-19-37 16,3-15-146-16,-3-28-404 15,-10-31-458-15</inkml:trace>
  <inkml:trace contextRef="#ctx0" brushRef="#br0" timeOffset="1220">1823 725 1969 0,'0'0'349'0,"0"0"-237"15,0 0 43-15,0 0 0 16,0 0-49-16,239 15-81 15,-142-15-16-15,6 0-9 0,-3 0 0 16,-10 13-4 0,-15 15 4-16,-19 15 0 0,-19 13 49 15,-19 9 59-15,-18 6-4 16,0-2-30-16,-4-11-47 16,-13-7 9-16,7-17-36 15,7-19-66-15,3-15-142 16,13-24-361-16,11-14-612 0</inkml:trace>
  <inkml:trace contextRef="#ctx0" brushRef="#br0" timeOffset="1369">2620 395 2318 0,'0'0'381'15,"0"0"-230"-15,0 0-31 16,0 0-96-16,0 0-24 15,0 0-251-15,0 0-427 16,146 43-1278-16</inkml:trace>
  <inkml:trace contextRef="#ctx0" brushRef="#br0" timeOffset="1726">3279 631 2147 0,'0'0'575'0,"0"0"-423"16,0 0 30-16,0 0 52 15,0 0-116-15,-217-37-74 16,166 68-11-16,6 16-33 16,14 6-16-16,17 3 15 15,14-1-28-15,3-5 7 16,36-6-37-16,12-11 3 15,8-11 45-15,3-2-13 16,4-9 15-16,-2-2 9 16,-5 8 9-16,-14-2 44 15,-18 3-47-15,-22 7 1 16,-5 3 75-16,-32 6-64 16,-30 3-17-16,-7-4-2 0,-3-4-17 15,3-10 10-15,21-14-78 16,27-16-124-16,18-26-376 15,3-13-621-15</inkml:trace>
  <inkml:trace contextRef="#ctx0" brushRef="#br0" timeOffset="1991">3907 0 2402 0,'0'0'359'0,"0"0"-259"16,0 0-50-16,0 0 167 15,-31 240-19-15,25-129-129 16,-2 11-42-16,2 8 19 16,2 7-22-16,-2-5 36 15,-2-6-60-15,5-21-14 16,3-21 13-16,0-31-93 15,0-41-126-15,3-12-308 16,11 0-239-16</inkml:trace>
  <inkml:trace contextRef="#ctx0" brushRef="#br0" timeOffset="2273">3548 610 1709 0,'0'0'722'15,"0"0"-590"-15,0 0-45 16,0 0 29-16,0 0-37 16,0 0-46-16,242-3 13 15,-152 18-46-15,-1 6 1 16,-6 14 5-16,-11 7-4 16,-9 15 94-16,-18 5 17 15,-18 6-54-15,-13-2 61 16,-14-1-59-16,0-9-37 15,0-8-21-15,-9-19-3 16,-3-16 0-16,12-13-135 16,0-20-196-16,12-25-410 0,4-8-1326 0</inkml:trace>
  <inkml:trace contextRef="#ctx0" brushRef="#br0" timeOffset="2410">4345 367 2329 0,'0'0'286'0,"0"0"-208"16,0 0 51-16,0 0-129 15,0 0-41-15,0 0-279 16,0 0-389-16</inkml:trace>
  <inkml:trace contextRef="#ctx0" brushRef="#br0" timeOffset="2690">4918 622 2270 0,'0'0'374'16,"0"0"-192"-16,0 0 85 15,0 0-87-15,-221 87-53 16,173-28-59-16,7 16-29 15,10 0 40-15,17 3-79 16,14-5 0-16,0-8 3 0,24-12-3 16,24-12-8-16,14-17-16 15,10-11-33-15,12-13 33 16,5 0-103-16,22-51-181 16,-22 6-310-16,-20-2-840 0</inkml:trace>
  <inkml:trace contextRef="#ctx0" brushRef="#br0" timeOffset="3034">5622 579 2426 0,'0'0'388'16,"0"0"-207"-16,0 0 116 0,0 0-154 15,0 0-81-15,-203-38-25 16,147 67-28-16,8 11-7 16,13 9-2-16,11 8 0 15,21 2-12-15,3-7-5 16,20-2-4-16,28-7 9 16,18-2 12-16,11-6-6 15,9-6 12-15,-4-1-4 16,-8-3 44-16,-20-3-38 15,-19-3-8-15,-25-4 25 16,-10 2-7-16,-18-6 40 16,-36 2-58-16,-12-4-57 15,-17-9-24-15,17 0-404 0,15-15-904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09.7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15 418 1465 0,'0'0'244'15,"0"0"-124"-15,0 0 102 16,0 0 31-16,0 0-117 16,0 0 41-16,-29 277-41 15,37-63-39-15,5 20-33 0,1-39-22 16,-4-59-9 0,-2-58-27-16,-2-30 1 0,4-6 4 15,-2-11-11-15,-2-12 0 16,-3-19-1-16,4-23 2 15,4-41 9-15,-1-30-10 16,4-24-9-16,0-15 0 16,-1-34 9-16,-5 14-9 15,-1-2 8-15,-1 9 1 16,8 38-7-16,7 3 7 16,6 29 0-16,12 27 6 15,9 19-5-15,3 16 10 16,15 14-9-16,2 0 4 15,1 36 25-15,-3 19-31 16,-13 14 9-16,-20 10 24 16,-21 7-24-16,-12 5 9 0,-21-7 18 15,-35-6-27-15,-5-13 25 16,-5-18-34-16,7-23-3 16,14-14-12-16,15-10-29 15,30-43-89-15,0-17-209 16,27-5-515-16</inkml:trace>
  <inkml:trace contextRef="#ctx0" brushRef="#br0" timeOffset="263">1743 114 1962 0,'0'0'244'0,"0"0"-130"16,-184 259 74-16,112-63 55 15,21 51-4-15,30 13-93 16,21-41-80-16,6-68-18 16,25-67-39-16,7-25-9 15,15-2 0-15,22-11-94 16,60-30-123-16,-18-16-501 15,-13-4-486-15</inkml:trace>
  <inkml:trace contextRef="#ctx0" brushRef="#br0" timeOffset="683">2625 0 2410 0,'0'0'262'16,"0"0"-199"-16,0 0 44 16,0 227 74-16,-3-119-82 15,-15 31-63-15,5-2 6 0,-1 9-41 16,-4-3-1-16,2-28 5 15,5 0 2-15,2-32 0 16,1-30-7-16,8-28 0 16,0-16 16-16,0-9 16 15,8 0-7-15,22 0-1 16,15-5-9-16,11-15 21 16,5 2-25-16,4 0-10 15,9 1 28-15,-5 8-27 16,3 9-2-16,-4 0 11 15,-5 0-10-15,-4 17 13 16,-14 4-14-16,-4 1-117 0,-4-7-181 16,-5-5-474-16,-8-10-856 15</inkml:trace>
  <inkml:trace contextRef="#ctx0" brushRef="#br0" timeOffset="1034">4520 167 2483 0,'0'0'280'16,"0"0"-279"-16,0 0 30 0,0 0 93 15,-176 181-56-15,96-93-46 16,-7 16 10-16,-2 2-31 16,13-7-1-16,14-15 6 15,28-26-5-15,20-19 24 16,14-15-24-16,0-9 17 16,38 4 21-16,7-4-21 15,13 3-4-15,12 5-13 16,-1-2 5-16,3 2-12 15,0-2-15-15,5 4-169 16,-19-6-354-16,-20-7-440 0</inkml:trace>
  <inkml:trace contextRef="#ctx0" brushRef="#br0" timeOffset="1241">3768 1397 2550 0,'0'0'327'0,"0"0"-262"15,0 0-18-15,0 0 29 16,0 0-15-16,241 114-17 16,-145-102-44-16,50-12-15 0,-29 0-346 15,-16 0-893-15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19.29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2995 0,'0'0'0'0,"0"0"-502"15,0 0-520-15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14.46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10973 205 2364 0,'0'0'337'0,"0"0"-280"15,0 0 25 1,0 0 104-16,-96 192-79 0,34-99-51 15,-10 10 10-15,-14 5-39 16,-4-8-17-16,3-13 7 16,12-22-17-16,13-25 5 15,17-27-5-15,10-13-35 16,14-25-14-16,8-27-16 16,13-21 29-16,0-9 18 15,13-9 0-15,25 8 17 16,4 8-10-16,-4 22 11 15,-1 22 17-15,-2 28 23 16,1 3 11-16,-6 34 36 16,5 31-14-16,-1 13 17 15,1 13-21-15,2-2-19 0,8-2-19 16,8-9-30-16,4-16-2 16,30-21-72-16,-14-17-193 15,-18-15-793-15</inkml:trace>
  <inkml:trace contextRef="#ctx0" brushRef="#br0" timeOffset="-626">7534 1212 1923 0,'0'0'278'0,"0"0"-240"15,0 0-8-15,0 0 24 16,173-181 0-16,-101 84-29 16,2-11-6-16,-10-3 39 15,-8 5 48-15,-21 16 44 16,-16 18 44-16,-8 28-98 15,-11 29-6-15,0 15-2 16,0 62-34-16,-11 75-10 16,-5 15-32-16,5-3-11 15,8-9 42-15,3-41-42 16,0-1 4-16,0 3-5 16,11-33-43-16,26-30-57 15,-5-20-270-15,-5-18-515 0</inkml:trace>
  <inkml:trace contextRef="#ctx0" brushRef="#br0" timeOffset="-441">8552 1028 2286 0,'0'0'361'0,"0"0"-185"16,0 0 63-16,0 0-92 15,239 0-85-15,-147 0-53 16,70-13-9-16,-16-5-132 16,-22-4-719-16</inkml:trace>
  <inkml:trace contextRef="#ctx0" brushRef="#br0" timeOffset="-2727">0 2065 1827 0,'0'0'796'0,"0"0"-717"0,0 0-54 16,0 0 2-16,0 0 97 16,0 0-94-16,0 0-18 15,80-195-12-15,-35 95-9 16,3-13-4-16,-4-14 13 16,1-9-12-16,-6 0 11 15,-9 5 1-15,-9 19 0 16,-4 31 34-16,-7 29 27 15,-7 24 86-15,-3 28-53 16,0 0-43-16,0 44-7 16,0 24-28-16,0 18 3 15,0 7-14-15,0 1 1 16,15-17-12-16,12-16 6 0,8-22-51 16,7-23-18-16,-1-16-33 15,7-20 20-15,-6-34-93 16,-2-15 66-16,-8-11 66 15,-8-2 16-15,-10 5 27 16,-7 11 27-16,-4 20 37 16,-3 21 96-16,0 25 9 15,0 0-84-15,0 34-35 16,0 21-43-16,0 13 13 16,6 3-1-16,15-9-18 15,14-11-1-15,10-10-50 16,38-36-136-16,-7-5-476 0,-11 0-1479 15</inkml:trace>
  <inkml:trace contextRef="#ctx0" brushRef="#br0" timeOffset="-2434">2271 388 1279 0,'0'0'1384'0,"0"0"-1162"16,0 0-141-16,0 0 103 16,-200 146-49-16,116-74-59 15,-2 8-21-15,3 4-44 16,4-2-5-16,20-9-6 0,18-10 1 16,26-17-3-16,15-12 2 15,0-6 0-15,32 1 13 16,16-6-13-16,8 6 0 15,8-2-1-15,10 1-29 16,1-2-18-16,23-2-170 16,-20-2-415-16,-27-6-305 0</inkml:trace>
  <inkml:trace contextRef="#ctx0" brushRef="#br0" timeOffset="-2244">1535 1505 2213 0,'0'0'785'0,"0"0"-701"15,0 0-53-15,0 0 26 16,0 0 6-16,0 0-9 16,252 57-54-16,-124-57-59 15,-19 0-229-15,-18 0-661 0</inkml:trace>
  <inkml:trace contextRef="#ctx0" brushRef="#br0" timeOffset="-1820">2981 332 2415 0,'0'0'316'0,"0"0"-254"16,0 0 47-16,0 0 114 16,0 0-76-16,-14 189-51 15,4-77-44-15,-1 18 13 16,11 7 11-16,0 3-44 15,14-12 0-15,38-16-32 16,20-28-21-16,22-32 11 0,9-27-13 16,7-25 16-16,-3-13-26 15,-6-47-8-15,-16-19 40 16,-15-24-23-16,-19-40 24 16,-20 4 1-16,-23-7 8 15,-8-1 21-15,-11 39-9 16,-23 6 0-16,2 33-1 15,5 32-20-15,9 26-75 16,18 19-137-16,0 26-545 16,21 6-672-16</inkml:trace>
  <inkml:trace contextRef="#ctx0" brushRef="#br0" timeOffset="-1502">4209 0 2645 0,'0'0'378'15,"0"0"-317"-15,0 0-60 16,0 0 68-16,0 0-3 0,155 198-24 15,-93-98 15 1,4 19 0-16,0 31 9 16,-18 50-14-16,-34 39-22 15,-14 13 12-15,-56-47-42 0,-6-63-12 16,10-61-72-16,11-32-39 16,10-17 13-16,14-14-214 15,2-18-559-15</inkml:trace>
  <inkml:trace contextRef="#ctx0" brushRef="#br0" timeOffset="-1321">5323 861 2354 0,'0'0'679'15,"0"0"-583"-15,265-44-72 16,-140 28 9-16,-5 7-15 15,-10 3-18-15,-15 6-74 16,-29 0-487-16,-39 11-588 0</inkml:trace>
  <inkml:trace contextRef="#ctx0" brushRef="#br0" timeOffset="-1180">5547 1313 502 0,'0'0'2447'16,"0"0"-2191"-16,190-24-236 0,-17-14-20 16,-21 8-268-16,-11 1-603 15</inkml:trace>
  <inkml:trace contextRef="#ctx0" brushRef="#br0" timeOffset="936">7179 2099 451 0,'0'0'1399'0,"0"0"-1233"16,0 0-96-16,0 0 150 16,0 0-40-16,0 0-8 15,0 0-50-15,56 3-39 16,-19-3-40-16,8 0-30 16,4-9 14-16,2-7-27 15,1 4 1-15,4 2 9 16,-2 10-10-16,2 0 0 15,2 4 1-15,4 18-1 0,7 1 36 16,8 0-34-16,1 0 4 16,2-14 7-16,-1-5-13 15,-3-4 0-15,-7 0-1 16,-3-4-4-16,-12-12-7 16,-1-3 9-16,-8-3 3 15,0 4 3-15,6-1-3 16,5 0-1-16,1 7 1 15,6 4 0-15,3 8 15 16,-7 0-15-16,3 11 0 16,-4 13 37-16,-2 5-16 15,1-2-11-15,6-1-7 16,-4-6 3-16,3-4 5 16,-4-6-11-16,4-7 0 15,4-3 3-15,0 0-3 0,9-20-1 16,8-9-20-16,4-12-13 15,2 4 19-15,-2 6-13 16,-9 10 19-16,-1 7 8 16,-5 14 2-16,5 0 23 15,1 0 27-15,5 14-17 16,0-2 43-16,4-11-20 16,-2-1-21-16,1 0 4 15,4-1-16-15,7-17-11 16,-1-5 10-16,-3 8-4 15,-6 4-2-15,-11 9-17 16,-15 2-50-16,5-4-20 16,-21-1-277-16,-16-4-598 0</inkml:trace>
  <inkml:trace contextRef="#ctx0" brushRef="#br0" timeOffset="1622">7080 2854 1980 0,'0'0'308'0,"0"0"-234"0,0 0-28 15,0 195 114-15,-8-79 45 16,5 4-70-16,-4 4-69 16,7-8 5-16,0-18-42 15,0-20-17-15,0-22-12 16,0-22-15-16,10-22-76 16,4-12-240-16,1-24-286 15,-9-7-1313-15</inkml:trace>
  <inkml:trace contextRef="#ctx0" brushRef="#br0" timeOffset="1811">6651 3315 1989 0,'0'0'314'0,"0"0"-234"15,0 0 12-15,0 0 42 16,190 60-63-16,-100-47-49 15,6-8-22-15,8-1-9 16,37-4-193-16,-23 0-159 16,-25-4-452-16</inkml:trace>
  <inkml:trace contextRef="#ctx0" brushRef="#br0" timeOffset="2130">7517 3353 1425 0,'0'0'571'16,"0"0"-452"-16,0 0 114 15,0 0 49-15,0 0-103 16,-180 47-73-16,150-4-49 16,6 10-15-16,10 3-25 15,10-1-17-15,4-4-31 16,15-11-119-16,26-16-85 16,14-20-58-16,7-4-13 15,1-22 23-15,-12-24 46 16,-13-8 237-16,-17 5 30 15,-21 8 212-15,0 11 111 16,0 14 113-16,-18 14-174 16,-2 2-95-16,-1 9-96 15,6 21-47-15,6 11 15 16,9-1-60-16,0 1-3 0,17-10-6 16,25-7-56-1,48-15-127-15,-9-6-341 0,-1-3-535 0</inkml:trace>
  <inkml:trace contextRef="#ctx0" brushRef="#br0" timeOffset="2656">8821 3428 2143 0,'0'0'381'16,"0"0"-231"-16,0 0 53 16,0 0 15-16,0 0-89 15,-192 65-79-15,177-28-12 16,15 7-38-16,0 3-1 15,0-1-20-15,31-2-48 16,7-14-15-16,7-12-80 16,6-15-99-16,5-3-26 15,-1-14 75-15,-6-30-10 0,-9-5 97 16,-8-3 93-16,-11 1 34 16,-8 13 91-16,-2 17 88 15,-8 12 41-15,1 9-39 16,-1 0-95-16,11 34-22 15,10 9-48-15,15 8 9 16,12-8-25-16,8-7 0 16,7-14-11-16,-4-18 10 15,-11-4-7-15,-12-16 7 16,-20-23 2-16,-19-11 104 16,0-7 31-16,-34-2-49 15,-25 0-8-15,-7 6-79 16,-2 10-74-16,-4-1-185 15,16 17-286-15,11 9-31 0</inkml:trace>
  <inkml:trace contextRef="#ctx0" brushRef="#br0" timeOffset="2847">8914 3179 1773 0,'0'0'366'0,"0"0"-245"15,0 0 42-15,0 0 83 16,136-157-12-16,-75 116-92 15,4 6-37-15,-2 17-77 16,-7 8-26-16,-12 10 20 16,-10 4-22-16,-7 23-39 15,2 11-101-15,16-1-185 16,-8-9-317-16,-2-9-226 0</inkml:trace>
  <inkml:trace contextRef="#ctx0" brushRef="#br0" timeOffset="2979">9701 2739 1874 0,'0'0'545'16,"0"0"-440"-16,0 0-44 16,183-209-12-16,-86 154-49 15,-18 19-215-15,-11 10-1244 0</inkml:trace>
  <inkml:trace contextRef="#ctx0" brushRef="#br0" timeOffset="3496">10967 2990 2643 0,'0'0'327'16,"0"0"-267"-16,0 0-27 15,-189 9 45-15,119 27-8 16,1 15-22-16,15 11-7 0,12 4-35 16,18 2 7-16,21-3-13 15,3-10 8-15,17-7-19 16,23-19-10-16,20-12-40 15,2-17 5-15,7 0-50 16,-7-21-47-16,-4-26-41 16,-5-15 16-16,-9-13 85 15,-10-12 56-15,-10-16 37 16,-6-5 26-16,-12-9 60 16,-6 1 34-16,0 13 9 15,0 23-3-15,0 24 31 16,0 31-49-16,0 25-34 15,0 32-25-15,0 47 2 16,0 28 9-16,0 23-17 16,8 7-17-16,-2 2 10 0,6-7-36 15,0-18-6 1,6-21-8-16,0-25-68 0,2-25-75 16,8-39-216-16,-8-4-351 15,-2-6-95-15</inkml:trace>
  <inkml:trace contextRef="#ctx0" brushRef="#br0" timeOffset="3696">10781 2903 2013 0,'0'0'477'0,"0"0"-400"15,0 0 57-15,0 0 8 16,0 0-29-16,192 22-65 15,-121-13-18-15,7 6-30 16,5 3-81-16,28 17-138 16,-22-4-437-16,-20-6-561 0</inkml:trace>
  <inkml:trace contextRef="#ctx0" brushRef="#br0" timeOffset="3886">11615 3304 1714 0,'0'0'296'16,"0"0"-226"-16,0 0 157 0,0 0 91 16,-3 199-153-16,3-159-100 15,0-13-56-15,0-11 7 16,0-8-16-16,0-8-103 16,8 0-22-16,-2-55-223 15,-2 9-196-15,-1-4-1148 0</inkml:trace>
  <inkml:trace contextRef="#ctx0" brushRef="#br0" timeOffset="4659">11594 2984 2082 0,'0'0'349'16,"0"0"-266"-16,0 0-52 16,0 0 2-16,0 0-33 0,0 0-156 15,0 0-141 1,119-12 20-16,-86 39-117 0,3 9-293 15,-6 6 533-15,-6 1 154 16,-3 2 365-16,-4 0-62 16,-2-3-61-16,-9 1-69 15,-3-5-63-15,-3 1-65 16,0-9-29-16,0-1 0 16,0-10-15-16,-3-12-1 15,-6-7 16-15,1 0-1 16,1-14 33-16,7-16-20 15,0-14-20-15,0-5 69 16,10-6 29-16,19 6 23 16,1 7 29-16,0 10 4 15,-1 10 16-15,-2 15-51 16,-3 7-45-16,0 0 35 16,0 32-44-16,-3 11-31 0,0 12-19 15,-3-1-22-15,-6 9 21 16,6-1-22-16,-7-5-42 15,2-6 8-15,-2-16-41 16,2-17-52-16,5-18-38 16,6 0 50-16,8-35 27 15,4-20 5-15,9-20 4 16,8-10 51-16,-2-3-21 16,5-5 15-16,-8 3 22 15,-3 6 12-15,-6 9 79 0,-12 7 38 16,-3 12 2-1,-15 12 74-15,-9 11-11 0,0 6-58 16,-3 18-25-16,-30 9-44 16,-6 5 1-16,-6 32-56 15,7 19 1-15,4 15 14 16,6 10-15-16,15 9-11 16,5 3-10-16,8-4-18 15,0-12 2-15,5-15-38 16,28-20 8-16,18-23 7 15,23-16 35-15,12-3 25 16,7 0 12-16,3-3 8 16,-9 3 16-16,-11 0-18 0,-18 21 67 15,-10 27-4 1,-13 9-24-16,-11 9 6 0,-6-4-30 16,-5-10-27-16,-5-11 30 15,-2-17-36-15,1-17-27 16,4-7-35-1,2-27-90-15,1-14-404 0,-3-2-408 0</inkml:trace>
  <inkml:trace contextRef="#ctx0" brushRef="#br0" timeOffset="5558">14265 2680 1156 0,'0'0'684'16,"0"0"-503"-16,0 0-36 16,0 0 126-16,0 0 1 15,0 0-102-15,0 0-83 16,-38 86-4-16,38 2 4 16,0 12-16-16,0 4-37 15,0-1 8-15,0-8-19 16,0-10-23-16,3-13 0 15,8-19-20-15,4-20-104 0,18-27-154 16,-5-6-370-16,0 0-473 16</inkml:trace>
  <inkml:trace contextRef="#ctx0" brushRef="#br0" timeOffset="5957">13955 3101 1363 0,'0'0'923'16,"0"0"-823"-16,0 0-57 15,0 0 98-15,0 0-40 16,0 0-35-16,182 3-23 16,-126 1-31-16,-1 5 9 0,1 4-9 15,-8 5 0-15,-7 11 22 16,-4 4-33-16,-8 9-1 15,-8 1 4-15,-12 3-2 16,-5-3-4-16,-4-3-20 16,0-7-10-16,0-13 25 15,0-11-15-15,0-9 22 16,-7 0 36-16,4-25-14 16,-3-18 11-16,6-9-9 15,0-14-5-15,0-5 41 16,0 1-24-16,9 8 1 15,15 11-10-15,0 13-21 16,3 17 14-16,5 15-20 16,2 6-39-16,25 9-74 15,-8 23-256-15,-9-5-358 0</inkml:trace>
  <inkml:trace contextRef="#ctx0" brushRef="#br0" timeOffset="6410">14942 3117 1681 0,'0'0'534'0,"0"0"-419"16,0 0 59-16,0 0 115 16,0 0-116-16,0 0-76 15,0 0-22-15,-5 162-42 0,17-117-3 16,-6 0-16-1,5-8-4-15,-4-6 0 0,-1-9-10 16,2-11-5-16,-5-6-8 16,7-5-14-16,1 0-2 15,5-18 13-15,5-15-35 16,3-3-12-16,1-5-43 16,-5 5-6-16,-3 1 24 15,-2 13-42-15,-6 6-4 16,-1 7 68-16,-4 6 46 15,-1 3 20-15,-3 0 1 16,0 0 84-16,0 0 71 0,0 10-31 16,3 1-20-16,3 3-22 15,2-5-24-15,-1 0-2 16,-1 0-53-16,2 0 3 16,-1 0 11-16,-4-1-18 15,3-2 0-15,2-3-10 16,5-3-123-16,19 0-48 15,-2-12-171-15,-2-8-296 0</inkml:trace>
  <inkml:trace contextRef="#ctx0" brushRef="#br0" timeOffset="6838">15510 3133 1600 0,'0'0'367'15,"0"0"-72"-15,0 0 39 16,0 0-50-16,0 0-102 16,0 0-109-16,0 0-43 15,-72 81 6-15,61-43-24 16,2-2 2-16,9-1-14 15,0-5-3-15,0-4-9 16,0-12-23-16,20-7-32 16,8-7-2-16,-1 0 35 15,5-21 28-15,-8-14-6 0,-3-5 12 16,-12-1 3 0,-9-2-3-16,0 4 25 0,-6 6 32 15,-15 5-6-15,-3 7 31 16,6 8-65-16,9 4-16 15,6 6-2-15,3 3-26 16,0 0-86-16,24 0-15 16,9 0-89-16,9 3-34 15,27 3-91-15,-13-3 29 16,-12-3-268-16</inkml:trace>
  <inkml:trace contextRef="#ctx0" brushRef="#br0" timeOffset="7022">15856 3074 1573 0,'0'0'345'0,"0"0"-115"16,0 0 10-16,0 0 6 16,0 0-25-16,0 0-109 15,0 0-41-15,-101 162 14 16,101-126-73-16,0-2-12 16,0 1-6-16,8-4-99 15,13-10-73-15,16-12-23 16,-5-9-334-16,-5 0-194 0</inkml:trace>
  <inkml:trace contextRef="#ctx0" brushRef="#br0" timeOffset="7244">15363 2808 2131 0,'0'0'278'0,"0"0"-110"16,0 0 55-16,0 0-85 16,0 0-95-16,0 0-26 15,0 0 7-15,162 110-24 16,-162-74-128-16,-18 6-194 16,-15-7-314-16,-6-11-1199 0</inkml:trace>
  <inkml:trace contextRef="#ctx0" brushRef="#br0" timeOffset="7389">15190 2872 1545 0,'0'0'283'16,"0"0"-132"-16,0 0-10 16,0 0-57-16,0 0-84 15,0 0-33-15,55 199-185 16,-65-162-723-16</inkml:trace>
  <inkml:trace contextRef="#ctx0" brushRef="#br0" timeOffset="7518">15266 2577 2201 0,'0'0'669'16,"0"0"-556"-1,131-248-66-15,-27 117 11 0,-18 28-58 16,-14 21-463-16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30.02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613 159 1345 0,'0'0'333'0,"0"0"-192"16,0 0 23-16,0 0 57 15,0 0-62-15,0 0-55 16,-192-151 17-16,150 147-71 15,-6 4-14-15,-4 16 18 16,-3 25-36-16,-1 17-12 16,2 11 9-16,9 5-8 15,10 4 8-15,14-1-15 16,14-5-14-16,7-7 5 16,0-9 1-16,34-8-6 15,8-9 13-15,11-6 2 0,1-4-2 16,5-1 1-16,-1 0 0 15,1 3-8-15,-8 4 8 16,-12-2-6-16,-7 4 5 16,-23 1 2-16,-9 1 28 15,0-1-28-15,-27 0 29 16,-21-4 57-16,-8-9-29 16,-6-7 11-16,1-5-2 15,-2-10-42-15,7-3 32 16,8 0-57-16,7 0 8 15,17 0-22-15,14 0 10 16,10-7-143-16,40-13-327 16,26-3-142-16,-1-2-1191 0</inkml:trace>
  <inkml:trace contextRef="#ctx0" brushRef="#br0" timeOffset="676">1010 794 1942 0,'0'0'356'0,"0"0"-236"16,0 0 75-16,-218-10 12 0,153 10-44 15,10 33-103 1,10 13-40-16,15 9 13 0,19 7-31 15,11 6-4-15,3-6-5 16,42-9-80-16,11-16-56 16,9-19-66-16,11-18-50 15,0 0 9-15,-7-35 60 16,-14-7 86-16,-14-7 64 16,-20 2 40-16,-11 11 45 15,-10 9 99-15,0 15 100 16,0 9 35-16,-3 3-165 15,-4 9-63-15,1 25-29 16,6 7-20-16,0 3 11 16,0-1-13-16,30-11-73 15,5-19-43-15,7-8-29 0,-2-5 10 16,-2-16 15-16,-7-24 44 16,-6-6 70-16,-12-4 6 15,-5 5 56-15,-8 14 72 16,0 11 29-16,0 13 63 15,0 7-47-15,0 12-125 16,0 32-20-16,3 9-28 16,13 2 8-16,13-2-10 15,13-15 2-15,12-17-19 16,9-14-34-16,5-7 28 16,-2-16-30-16,-12-23-21 15,-12-9 12-15,-18 1 50 0,-13 0 14 16,-8 14 18-16,-3 7 73 15,0 15 43-15,0 11 46 16,0 0-106-16,-3 27-60 16,3 19 8-16,0 9-20 15,0 0-2-15,0-4 0 16,18-5-18-16,39-16-101 16,-4-15-247-16,2-11-339 0</inkml:trace>
  <inkml:trace contextRef="#ctx0" brushRef="#br0" timeOffset="1410">3270 738 2284 0,'0'0'347'0,"0"0"-159"16,0 0 54-16,-186-8-85 15,124 37-67-15,-1 15-48 16,12 9-5-16,6 9-37 16,18 2 1-16,19 2 5 15,8-10-6-15,3-6-38 16,36-16-14-16,9-16-47 15,11-18-3-15,3 0-68 0,1-36-36 16,-3-18-1-16,-7-11 35 16,-16-6 36-16,-5-13 66 15,-11-9 60-15,-12-10 10 16,-5-5 66-16,-4 8 27 16,0 13 59-16,0 22 42 15,0 25 18-15,0 24-31 16,0 16-75-16,0 21-41 15,0 40-52-15,4 23-5 16,6 20 19-16,1 9-27 16,2 1 6-16,8-5-5 15,3-8-1-15,3-13-25 0,8-23-112 16,0-32-103-16,-1-27 20 16,4-8 51-16,-4-51 34 15,-2-15 58-15,-8-6 74 16,-11 2 3-16,-5 10 43 15,-5 18 4-15,-3 20 93 16,0 24 46-16,0 0-91 16,0 33-64-16,3 24-10 15,12 9 14-15,9-2-35 16,9-5 1-16,20-16 10 16,8-14-11-16,16-23 1 15,-5-6 6-15,-10-22-6 16,-14-27 20-16,-21-3-14 0,-19-8 35 15,-8 1 78 1,-8 3 6-16,-25 9-30 0,-12 10-11 16,-6 16-42-1,-5 13-43-15,8 8-1 0,16 0-194 16,16 14-522-16,11-5-1265 0</inkml:trace>
  <inkml:trace contextRef="#ctx0" brushRef="#br0" timeOffset="1550">4164 343 1957 0,'0'0'306'16,"0"0"-204"-16,0 0-102 16,179-129-89-16,-134 106-592 0</inkml:trace>
  <inkml:trace contextRef="#ctx0" brushRef="#br0" timeOffset="1727">3036 576 2497 0,'0'0'508'0,"0"0"-450"16,0 0-57-16,0 0 23 15,272-55-24-15,-123 26-357 16,-15 7-2134-16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32.54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1415 1672 0,'0'0'318'15,"0"0"-208"-15,0 0 13 16,0 0 76-16,0 0-46 16,0 0-79-16,125-172-33 15,-46 77-7-15,7-17-33 0,-3-12-1 16,-7-2-3-16,-17-6-23 15,-24 8 25-15,-22 15 1 16,-13 26 0-16,0 21 47 16,-27 31 39-16,-9 27 20 15,-8 4-55-15,-1 60-45 16,-3 23 18-16,0 29-24 16,6 19 9-16,12 8 0 15,12 4-8-15,12-3-1 16,6-7 0-16,0-15 1 15,24-22-1-15,17-28 0 16,7-20-58-16,10-28-7 0,12-20-70 16,41-20-145-16,-15-34-188 15,-13-1-598-15</inkml:trace>
  <inkml:trace contextRef="#ctx0" brushRef="#br0" timeOffset="730">1025 950 1766 0,'0'0'529'0,"0"0"-425"15,0 0-24-15,0 0 127 16,-224 61-43-16,176-2-85 16,9 6-20-16,18 7-43 15,18-7-7-15,3-6-9 16,21-13-9-16,24-17-28 0,11-20-102 15,6-9 0-15,2-15 23 16,-1-32-37-16,-10-12 40 16,-13-1 81-16,-15 12 32 15,-15 14 77-15,-10 17 50 16,0 17 55-16,0 0-63 16,0 38-94-16,0 12 13 15,0 5-19-15,0-2-17 16,17-8-2-16,22-18-17 15,6-18-81-15,3-9 50 16,3-6-44-16,-6-27-11 16,-10-12 29-16,-8 2 56 15,-13 6 18-15,-7 3 40 0,-7 8 15 16,0 17 77-16,0 9-15 16,0 0-50-16,0 13-49 15,0 20-18-15,17 1 6 16,14 1-6-16,7-13-77 15,4-10 15-15,3-12-39 16,-1 0-19-16,-7-19 2 16,-5-8 40-16,-11-12 66 15,-8 6 12-15,-2 2 42 16,-8 9 64-16,-3 10 51 16,3 12 21-16,-3 0-57 15,4 47-84-15,-1 30 35 0,5 30-21 16,5 22-22-16,7 14 21 15,12 12-34-15,5 3 109 16,2-8-82-16,2-16-32 16,-10-23-1-16,-10-24-10 15,-18-22 0-15,-3-23 22 16,-13-13 4-16,-35-12 11 16,-18-17-16-16,-11 0-13 15,-4-20 14-15,1-28-22 16,11-16 1-16,13-16-10 15,22-10-22-15,23-16-69 16,19-62-139-16,34 27-411 16,-2 8-631-16</inkml:trace>
  <inkml:trace contextRef="#ctx0" brushRef="#br0" timeOffset="948">863 695 1502 0,'0'0'784'0,"0"0"-652"15,0 0-13-15,0 0 88 16,0 0-25-16,114-165-98 16,-58 134-55-16,-2 15-29 15,2 14-17-15,5 2-170 0,13 34-136 16,-12 9-413-1,-11-2-968-15</inkml:trace>
  <inkml:trace contextRef="#ctx0" brushRef="#br0" timeOffset="1052">1570 492 1196 0,'0'0'663'0,"0"0"-439"0,135-189-64 16,-52 102-78-16,51-8-82 15,-20 23-225-15,-10 23-486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37.0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2414 0,'0'0'544'0,"0"0"-481"0,0 0-30 16,0 0-33-16,0 0-30 15,0 0-284-15,0 0-704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33.95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0 877 2184 0,'0'0'522'0,"0"0"-486"16,0 0-21-16,0 0 44 15,0 0 6-15,131-190-45 16,-68 110-18-16,-4-4 16 16,-11-4-18-16,-11 8 0 15,-12 5 52-15,-15 16 48 16,-4 19-4-16,-6 19 5 0,0 21-10 15,0 12-16 1,0 50-56-16,0 31-8 0,-9 20 38 16,-3 7-31-16,9 5 2 15,3-10-5-15,0-13-14 16,0-15-2-16,15-1-89 16,2-24-196-16,-1-18-652 0</inkml:trace>
  <inkml:trace contextRef="#ctx0" brushRef="#br0" timeOffset="953">1160 985 1639 0,'0'0'254'16,"0"0"-191"-16,0 0 30 0,0 0 98 16,0 0-23-1,127-174-68-15,-79 167-66 0,1 7 10 16,-1 17-44-16,-6 32 0 15,-5 17 24-15,-9 11-24 16,-7 8 0-16,-8-8 0 16,-5-6 10-16,-5-14-5 15,-3-20-5-15,0-19-2 16,0-18 2-16,0 0 6 16,0-28 9-16,0-28-8 15,0-19-6-15,4-11 35 16,8-7-17-16,6 2 2 15,9 14 52-15,12 16-46 16,2 19-18-16,4 26 11 16,3 16-11-16,0 23 4 0,-3 36-13 15,-4 16 0-15,-5 11 2 16,-9-2-2-16,-10-7-39 16,-7-11-17-16,-5-23 1 15,-5-15 55-15,0-17-9 16,-5-11 9-16,-16-7 35 15,2-35-26-15,-7-13 18 16,10-17-5-16,5-5-21 16,11-3 38-16,0 3-21 15,8 11-18-15,26 13 33 16,11 19-32-16,6 18 6 16,2 16-7-16,1 0 1 15,-1 36 17-15,-13 22-18 0,-2 8 0 16,-6 6 3-16,-8 3-3 15,-3-4-1-15,0-5-29 16,3-19-111-16,30-21-138 16,-2-19-92-16,-8-7-919 0</inkml:trace>
  <inkml:trace contextRef="#ctx0" brushRef="#br0" timeOffset="1638">2901 713 2138 0,'0'0'316'0,"0"0"-142"15,0 0 26-15,0 0-8 16,-200 27-65-16,159 21-82 16,7 10-2-16,13 7-43 15,18 4 8-15,3-2-26 16,13-10-5-16,29-11-88 15,14-21-89-15,9-19-77 16,4-6-41-16,0-28 16 16,-7-25 93-16,-22-9 131 15,-11-2 78-15,-19 1 25 16,-10 18 108-16,0 12 110 16,0 24 69-16,-10 9-81 15,-4 28-130-15,10 25 16 16,4 9-31-16,0 7-51 0,15-12-35 15,22-6-11-15,11-17-35 16,4-18-60-16,0-16-2 16,-4 0 52-16,-10-23 30 15,-8-16-12-15,-12-13 38 16,-10-5 9-16,-5 1 56 16,-3 7-1-16,0 10 29 15,0 21 52-15,0 18-29 16,0 5-54-16,0 37-42 15,0 20-19-15,0 10 24 16,28-1-25-16,5-9-20 0,17-14 19 16,7-21-48-1,9-18 37-15,-4-9-56 0,-6-9-24 16,-16-35 36-16,-4-5 1 16,-16-15 54-16,-2 0 1 15,-12 2 19-15,1 3 32 16,-7 17 48-16,0 9 26 15,0 24 4-15,0 9-63 16,0 9-53-16,0 35 20 16,0 13-24-16,8 4 0 15,8 1-9-15,1-6 6 16,7-12-16-16,0-13-43 16,5-16-86-16,-5-15-88 15,-11-9-573-15,-10-17-1250 0</inkml:trace>
  <inkml:trace contextRef="#ctx0" brushRef="#br0" timeOffset="1872">2594 532 2150 0,'0'0'384'0,"0"0"-244"15,0 0 45-15,0 0 13 16,0 0-67-16,53-179-95 16,1 132-26-16,6 6-10 0,-3 10-46 15,-4 16-74 1,-2 12-146-16,12 3-211 0,-15 0 91 16,-10 9-395-16</inkml:trace>
  <inkml:trace contextRef="#ctx0" brushRef="#br0" timeOffset="2030">3137 188 1088 0,'0'0'487'0,"0"0"-271"16,0 0 28-16,0 0-5 16,0 0-28-16,0 0-40 15,209-88 26-15,-156 120-51 16,5-4-44-16,1-3-5 16,7-10-59-16,2-12-20 15,8-3-18-15,34-41-57 16,-20-4-226-16,-14-8-634 0</inkml:trace>
  <inkml:trace contextRef="#ctx0" brushRef="#br0" timeOffset="2875">5151 852 1572 0,'0'0'274'15,"0"0"-155"-15,0 0 29 16,0 0 177-16,0 0-65 16,0 0-115-16,0 0-43 15,-217 18-47-15,169 59-28 16,6 18 27-16,15 4-35 15,16-4 2-15,11-4-10 16,0-16-5-16,41-19-2 16,15-22-4-16,13-28-64 15,13-6-8-15,12-40-97 16,-1-29-26-16,-6-12 12 16,-12-1 39-16,-13-3 101 0,-17 10 43 15,-15 20 43-15,-12 20 128 16,-12 23 22-16,-6 12-8 15,0 19-82-15,0 34-44 16,0 11 30-16,0 11-68 16,15-6-12-16,15-10 25 15,15-16-34-15,11-20-1 16,6-21-29-16,1-2-39 16,-6-28 14-16,-9-15-40 15,-9-11 31-15,-15 2 63 16,-10 2 2-16,-7 13 67 15,-7 14 38-15,0 21-13 16,0 2 7-16,-7 22-70 0,4 27-22 16,3 7 38-1,0 3-34-15,0-6-1 0,21-10-11 16,9-16-55-16,15-13-110 16,-6-14-522-16,-12 0-1587 15</inkml:trace>
  <inkml:trace contextRef="#ctx0" brushRef="#br0" timeOffset="3994">7342 219 2421 0,'0'0'302'0,"0"0"-259"16,0 0 68-16,0 174 43 15,0-90-47-15,0 8-57 16,4 11-41-16,2 9 30 15,0-1-39-15,6-4-15 16,-3-11 3-16,9-23-54 16,3-26-3-16,6-30 4 15,8-17 53-15,3-23 1 16,7-27 11-16,0-14-3 16,3-11-9-16,0-5 3 15,6-14-21-15,6-8-6 0,5-3-4 16,4-2 40-16,3 7-13 15,-9 14 13-15,-7 13 53 16,-20 13 9-16,-15 13 17 16,-16 13 21-16,-5 9-22 15,-11 10 12-15,-23 11-41 16,-12 4-20-16,-2 4 28 16,0 31-48-16,0 7-3 15,6 11-6-15,8 10 0 16,9 4 9-16,9 9-9 15,11 6-15-15,5 12 15 16,0 5-57-16,0-1-4 16,0-3-29-16,0-14-13 0,0-16 29 15,0-26 21 1,5-19 27-16,4-17 25 0,3-3 1 16,0-23-1-16,3-19 1 15,6-8 0-15,6-6-10 16,11-3 10-16,7 3-5 15,6 6-5-15,1 12 10 16,-3 18 0-16,2 20 27 16,-6 0 22-16,-3 36 81 15,-4 19-80-15,-14 11-35 16,-3 7 39-16,-11-5-29 16,-1-6-17-16,-1-13-8 15,2-12 6-15,7-21-15 0,7-16-44 16,12 0-34-16,5-38 8 15,7-17-18-15,-3-7-17 16,-3-3 44-16,-6 0 43 16,-12 8 27-16,-6 8 18 15,-15 5 39-15,-3 13 89 16,0 13-8-16,-13 8-32 16,-14 10-44-16,-5 0-37 15,-1 32 17-15,4 11-24 16,8 10-18-16,15 4 42 15,6 0-41-15,0-4 13 16,14-6-14-16,20-10-4 16,7-15 2-16,7-11-55 15,5-11-34-15,-5 0-26 0,7-22-188 16,-14-13-211-16,-17-3-144 16</inkml:trace>
  <inkml:trace contextRef="#ctx0" brushRef="#br0" timeOffset="4176">8539 545 1694 0,'0'0'385'15,"0"0"-245"-15,0 0 67 16,0 0 106-16,0 0-106 16,0 0-123-16,0 0-25 15,114-121-59-15,-84 119-7 16,-2 2-38-16,0 0-148 15,9 0-167-15,-5 9-226 16,-8-5-657-16</inkml:trace>
  <inkml:trace contextRef="#ctx0" brushRef="#br0" timeOffset="4331">9012 0 1662 0,'0'0'319'0,"0"0"-119"16,0 0 44-16,0 0-33 15,0 0-102-15,0 0-71 16,0 0-4-16,176 45-34 16,-183 40-164-16,-31-12-406 0,-13-7-860 15</inkml:trace>
  <inkml:trace contextRef="#ctx0" brushRef="#br0" timeOffset="4515">6827 738 2702 0,'0'0'310'0,"0"0"-216"16,184-41-88-16,13-5-6 15,-18 5-183-15,-20 8-938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48.10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498 510 920 0,'0'0'657'0,"0"0"-479"16,0 0-63-16,0 0 57 0,-228-53 10 16,170 53-94-1,2 19-5-15,5 17-48 0,6 10-34 16,10 5 28-16,14 9-29 16,18 2-1-1,3-1 1-15,6-3 0 0,33-13-13 16,5-7 2-16,9-11 11 15,-2-5 2-15,-6-2-2 16,-14-2-1-16,-11 0-5 16,-20 3 6-16,0 4 29 15,-12 1-29-15,-30-5 9 16,-6-9 64-16,-8-6-17 16,5-6-20-16,6 0-36 15,21-2-45-15,24-33-120 16,6 5-321-16,28-2-649 0</inkml:trace>
  <inkml:trace contextRef="#ctx0" brushRef="#br0" timeOffset="316">774 878 1373 0,'0'0'244'16,"0"0"-123"-16,0 0 21 15,0 0-10-15,0 0-23 16,211-123-36-16,-174 85-30 16,-13 2 36-16,-13 1-19 15,-11 8 68-15,0 8 36 16,-27 7-42-16,-18 12-31 16,-5 3-15-16,-4 41-17 0,-2 17 23 15,8 15-51-15,14 3-30 16,13-1 31-16,18-10-26 15,3-8-6-15,19-17 0 16,26-15 6-16,15-18-18 16,5-10-71-16,39-35-159 15,-17-18-240-15,-19 0-302 0</inkml:trace>
  <inkml:trace contextRef="#ctx0" brushRef="#br0" timeOffset="552">738 181 1228 0,'0'0'631'0,"0"0"-477"15,0 0-21-15,0 0 90 16,0 0-6-16,0 0-63 16,197-47 19-16,-147 69-98 15,-5 9-20-15,-5 0 18 16,1 0-56-16,1-9-4 15,3-15-10-15,3-7-3 16,8-14-43-16,16-50-168 16,-10 7-174-16,-17 5-525 0</inkml:trace>
  <inkml:trace contextRef="#ctx0" brushRef="#br0" timeOffset="1458">2537 503 2085 0,'0'0'365'16,"0"0"-262"-16,0 0 113 15,0 0-4-15,0 0-40 16,-187-137-106-16,136 151-45 16,6 39 36-16,7 17-36 0,14 15-21 15,17 2 0-15,7-3 7 16,7-10 5-16,34-15-12 16,10-15-72-16,12-20 32 15,9-20-70-15,11-4-27 16,4-28-25-16,2-22 0 15,4-19 96-15,-3-8 14 16,-1-14-20-16,-9-5 72 16,-8-3 6-16,-9-2 33 15,-15 3 37-15,-16 12 12 16,-20 18 76-16,-12 14-46 16,0 24-9-16,-12 13 21 15,-20 17-70-15,-2 4-22 0,-1 39-16 16,4 17-20-16,3 17 32 15,7 7-34-15,11 10 0 16,7-2 7-16,3 1-7 16,0-3-7-16,0-5-39 15,3-20-47-15,7-12 18 16,4-25-43-16,1-19 2 16,-3-9 70-16,9-21 22 15,0-23 24-15,0-9 0 16,-4 4 0-16,1 8 30 15,-5 9-30-15,-2 21 9 16,-8 11 65-16,0 0-56 0,-3 39 11 16,4 13 14-1,4 9-28-15,8-3 15 0,12-11-30 16,12-13 0-16,16-18 1 16,7-16-1-16,3 0-15 15,-6-41-14-15,-7-9 5 16,-11-11 16-16,-12-3 7 15,-12 3 1-15,-5 11 24 16,-9 11 11-16,0 16 54 16,-4 20 16-16,0 3-56 15,0 28-6-15,0 25-43 16,0 12 0-16,20 3 2 16,22-6-2-16,12-14-6 0,18-18 6 15,8-23-8 1,-4-7-5-16,-11-25 6 0,-9-29 7 15,-25-17 20-15,-20-6 13 16,-11-7 39-16,-21 3 27 16,-41 6-40-16,-18 20-8 15,-10 23-51-15,-36 32-104 16,18 0-180-16,11 29-1280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57.29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1652 0,'0'0'917'16,"0"0"-838"-16,0 0-46 15,0 0 183-15,0 183-69 16,0-102-58-16,0 10-48 15,0 8-28-15,0 3 33 16,4-2-46-16,-4-7 0 0,0-12 3 16,0-23-2-1,0-17 0-15,0-21 11 0,0-9-3 16,0-11 65-16,7 0-33 16,10 0-10-16,11-3 11 15,13-16-31-15,10-3 1 16,5 4-6-16,5 1-5 15,2 5 28-15,2 10-29 16,-2 2 0-16,-4 0-13 16,-2 0 4-16,17 2-93 15,-13 8-213-15,-11-8-672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43.40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6617 1804 2709 0,'0'0'462'16,"0"0"-393"-16,0 0-69 16,0 0-144-16,0 0-809 0</inkml:trace>
  <inkml:trace contextRef="#ctx0" brushRef="#br0" timeOffset="-3712">44 828 1542 0,'0'0'268'15,"0"0"-155"-15,0 0 93 0,0 0 71 16,0 0-72-16,0 0-75 16,-44 17-69-16,68-14-31 15,24-3 70-15,20 0-25 16,16 0-39-16,16 0 20 15,6 0-42-15,9 0 1 16,-9 0-12-16,-5-3 4 16,-18-4 5-16,-17 1-12 15,-25 6 0-15,-17-4 2 16,-14 4 7-16,-10 0-9 16,0-3 31-16,-31-3-11 15,-13-3 28-15,-9-11-11 16,-2 1-16-16,-4-10 37 0,8 0-31 15,9 2 18-15,7 5-9 16,14 2-15-16,9 11 27 16,8 5-35-16,4-1-12 15,0 5-2-15,34 0-8 16,19 12 4-16,19 21 4 16,11 0 2-16,7 5 1 15,-1 0-2-15,-10-5 0 16,-11-5 1-16,-15-8 0 15,-22 0-1-15,-17-7 0 0,-14 2 0 16,-8 1 24 0,-37 2-21-16,-16 1 3 0,-1-1 0 15,6-5-6-15,26-3-64 16,33-10-97-16,42 0-475 16,17-10-479-16</inkml:trace>
  <inkml:trace contextRef="#ctx0" brushRef="#br0" timeOffset="-2487">2059 527 1423 0,'0'0'281'0,"0"0"-153"15,0 0 71-15,0 0-6 16,0 0-55-16,0 0 34 16,-21 206-60-16,21-111-17 15,4 4-26-15,7 1-29 16,-2-6-2-16,6-17-27 0,-6-12-5 15,3-21 10 1,-6-16-16-16,-3-19-46 0,-3-9-69 16,0 0 13-16,0-19 14 15,0-23-81-15,0-16 34 16,0-9 67-16,0-14 33 16,-6-9 30-16,-15-3 5 15,-3-3 9-15,3 2 59 16,4 10 27-16,10 16 16 15,7 22 18-15,0 14-5 16,13 20-40-16,29 12 4 16,17 0-32-16,13 28 13 15,8 22-34-15,3 9-12 16,-4 13 8-16,-14 5-30 16,-14 7 8-16,-19-1 0 0,-25 2-8 15,-7-8 23-15,-24-4-23 16,-35-7 14-16,-10-13 12 15,-6-15-22-15,-2-14-5 16,11-13-1-16,18-11-35 16,18 0-47-16,30-26-136 15,20-7-317-15,22-2-285 0</inkml:trace>
  <inkml:trace contextRef="#ctx0" brushRef="#br0" timeOffset="-2135">2842 969 1719 0,'0'0'277'15,"0"0"-94"-15,0 0 55 16,0 0-38-16,11 163-42 16,-5-112-99-16,9-9-29 15,2-7-30-15,11-12-13 16,2-19-37-16,5-4-24 15,2-2-14-15,1-32-21 16,-6-12 13-16,-4-4 62 16,-4-1 16-16,-7 8 18 15,-4 9 46-15,-2 16 25 16,-4 18 33-16,-4 0-20 0,5 28-31 16,-2 21 43-1,4 13-31-15,1 4-17 0,2-11 2 16,5-8-50-16,6-19-2 15,0-12 1-15,8-16-77 16,12-29-29-16,-7-19-493 16,-5-3-1429-16</inkml:trace>
  <inkml:trace contextRef="#ctx0" brushRef="#br0" timeOffset="-1953">3173 733 2102 0,'0'0'312'16,"0"0"-254"-16,0 0 102 0,0 0-22 15,0 0-76-15,0 0-56 16,0 0-6-16,93 181-189 16,-85-145-375-16,-8-8-455 0</inkml:trace>
  <inkml:trace contextRef="#ctx0" brushRef="#br0" timeOffset="-1736">3173 205 1549 0,'0'0'315'16,"0"0"-41"-16,0 0 14 0,0 0-17 15,0 0-86-15,184-59-55 16,-139 74-46-16,3 16-41 15,-3 6-1-15,0-1-25 16,3-9-7-16,3-15-10 16,8-12-25-16,40-19-103 15,-12-28-349-15,-4-6-616 0</inkml:trace>
  <inkml:trace contextRef="#ctx0" brushRef="#br0" timeOffset="-1135">4853 927 2170 0,'0'0'121'0,"0"0"-121"15,0 0 0-15,0 0 49 16,236-164-9-16,-147 94-40 16,4-9 0-16,-6-11 0 15,-15-1-1-15,-16 0 1 16,-26 0 14-16,-12 10 8 16,-18 13 70-16,0 19 34 15,-24 11 13-15,-12 23 25 0,-5 15-37 16,-1 3-8-16,2 44-64 15,5 26-44-15,8 21 23 16,9 24-26-16,15 9 5 16,3 10 4-16,0-1-16 15,27-12-1-15,8-18-29 16,2-29-80-16,11-30-17 16,2-34-44-16,4-13-11 15,-3-29-8-15,-4-26 23 16,-10-11 16-16,-5 2 119 15,-12 1 31-15,-4 10 101 0,-4 19 23 16,-9 22 138 0,-3 12-28-16,0 22-126 0,0 34-5 15,0 15-16-15,0 4-33 16,0-4 6-16,9-10-50 16,6-11-9-16,-1-18 13 15,2-13-14-15,-1-17-24 16,-1-2 8-16,-8 0-44 15,4-24-48-15,1-5-148 16,10-21-198-16,0 8-33 16,-8 5-425-16</inkml:trace>
  <inkml:trace contextRef="#ctx0" brushRef="#br0" timeOffset="-946">5775 483 995 0,'0'0'1268'0,"0"0"-1021"15,0 0-61-15,0 0 34 16,0 0-220-16,0 0-11 16,0 0-230-16,55-77-424 15,-20 77-1224-15</inkml:trace>
  <inkml:trace contextRef="#ctx0" brushRef="#br0" timeOffset="-346">6161 890 1646 0,'0'0'241'0,"0"0"-165"0,0 0-28 16,0 0 50-16,0 0-49 15,0 0-36-15,0 0 11 16,134-92-24-16,-134 57 15 16,0 1 72-16,-6 7-15 15,-29 5 31-15,-7 15 4 16,-3 7 15-16,-6 13-1 16,6 30-17-16,7 14-15 15,11 7-21-15,17 0-41 16,10-3 20-16,0-9-47 15,37-9-8-15,13-14-7 0,7-20-69 16,9-9-67-16,6 0-90 16,1-31 34-16,-1-9 118 15,-9-6 34-15,-12-2 36 16,-13 2 19-16,-10 8 13 16,-14 11 67-16,-8 14 107 15,-2 13 27-15,-4 0-76 16,0 38-39-16,3 19-10 15,18 7-12-15,14 0-38 16,16-2 18-16,18-16-42 16,8-13-15-16,4-27 0 15,-4-6 0-15,-5-16-43 0,-9-25-5 16,-15-9 0 0,-13-1 27-16,-14-5 20 0,-9 6 1 15,-8 4 21-15,-4 12 36 16,0 14 15-16,0 18 46 15,0 2-52-15,0 15-40 16,0 26-17-16,0 7-9 16,0 3 9-16,0-5-9 15,11-6-115-15,6-15-89 16,-4-10-437-16,-5-11-469 0</inkml:trace>
  <inkml:trace contextRef="#ctx0" brushRef="#br0" timeOffset="-134">6167 316 2206 0,'0'0'481'0,"0"0"-384"15,0 0 91-15,0 0-23 16,0 0-41-16,226-155-83 15,-172 155-41-15,-2 13-9 16,13 78-134-16,-12-9-399 16,-11 8-544-16</inkml:trace>
  <inkml:trace contextRef="#ctx0" brushRef="#br0" timeOffset="2603">11916 644 1776 0,'0'0'302'0,"0"0"-217"16,0 0-52-16,0 0 124 16,0 0 1-16,0 0-80 15,0 0-26-15,104 82-34 0,-85-45 3 16,-5 4-1-16,-2 0-19 16,-6-5-1-16,0-11 0 15,-2-8-1-15,4-13-1 16,-2-4-8-16,0 0 10 15,2-27 19-15,-1-14-19 16,2-8-7-16,3-7 5 16,-3 1 4-16,12 3 0 15,0 13-1-15,11 14 18 16,1 16 23-16,3 9-36 16,-3 22 0-16,3 26 8 15,-9 16-14-15,0 0 15 16,-6 2-10-16,0-4-5 15,3-10-43-15,20-11-136 0,-5-16-19 16,2-12-402-16</inkml:trace>
  <inkml:trace contextRef="#ctx0" brushRef="#br0" timeOffset="3383">12940 638 2004 0,'0'0'477'0,"0"0"-386"16,0 0 88-16,0 0 60 15,0 0-87-15,-197 57-47 16,167-4-72-16,9 6-15 16,15 0-16-16,6-7-2 0,0-5-14 15,30-16-55-15,15-13-81 16,6-18-80-16,5 0-57 15,-2-27-32-15,-4-19 94 16,-13-5 124-16,-13-1 90 16,-13 3 11-16,-8 11 99 15,-3 13 167-15,0 19 22 16,0 6-66-16,0 22-112 16,0 25-32-16,0 9-5 15,3-1-30-15,18-3-31 16,14-11-12-16,5-10-10 15,5-15-23-15,5-16 23 16,-5 0-2-16,-4-9-24 16,-13-22 24-16,-8-7 12 0,-7 3-5 15,-8 8 23-15,-5 8-6 16,0 10 36-16,0 9 9 16,3 0-15-16,4 16-35 15,7 19 1-15,2 1 9 16,16-2-17-16,2-9-35 15,10-12 28-15,6-13-19 16,-5 0-22-16,-8-17 2 16,-5-13 13-16,-8-7 32 15,-12-7-15-15,-4 0 16 16,-8 1 21-16,0 4 38 16,0 10 30-16,0 7-6 15,0 16-13-15,0 6 21 0,0 13-64 16,0 34-13-16,0 18 3 15,4 22-16-15,20 18 11 16,3 8-12-16,5 17 9 16,-5 2 0-16,-3 5-9 15,-6-10-1-15,-9-13 1 16,-9-23 0-16,0-27 9 16,-17-22-9-16,-23-23 9 15,-13-19 20-15,-2 0-29 16,-4-22 0-16,8-28 19 15,9-16-19-15,15-12 9 16,16-8-9-16,11-7-20 16,0-3-25-16,51-41-126 15,-1 26-413-15,-9 14-582 0</inkml:trace>
  <inkml:trace contextRef="#ctx0" brushRef="#br0" timeOffset="3554">12802 146 2749 0,'0'0'321'16,"0"0"-249"-16,0 0-57 16,239 80-15-16,-98-41-27 0,-4-12-563 15</inkml:trace>
  <inkml:trace contextRef="#ctx0" brushRef="#br0" timeOffset="908">8441 729 1768 0,'0'0'318'15,"0"0"-221"-15,0 0-82 0,0 0 87 16,0 0 10 0,0 0-58-16,0 0-23 0,96 207-13 15,-84-152-17-15,-6-4 16 16,-3-11-17-16,-3-11 0 16,0-12 4-16,0-15-4 15,0-2 1-15,0-9-2 16,0-32 2-16,0-12 5 15,5-12-6-15,1-7 0 16,1 5-1-16,4 1 7 16,2 17 2-16,1 14 31 15,7 26-6-15,0 9 3 16,3 29-20-16,3 26 8 16,4 13 17-16,1 10-41 0,-2-1 0 15,-1-2 0-15,-5-13-6 16,-8-12-12-16,-2-16-32 15,-11-12 9-15,-3-20 40 16,0-2-7-16,0 0 8 16,0-33 0-16,-9-13 0 15,-2-11 55-15,11-9-14 16,0 2-11-16,0 2 21 16,27 8-38-16,11 9-2 15,4 13 2-15,6 13 4 16,5 19 20-16,-2 0-21 15,-3 33-15-15,-3 19 44 16,-7 13-33-16,-8 6 0 0,-2-3 5 16,-8-6-16-1,-2-5-2-15,3-18-96 0,20-23-161 16,1-10-2-16,-4-6-424 0</inkml:trace>
  <inkml:trace contextRef="#ctx0" brushRef="#br0" timeOffset="1590">9805 751 1832 0,'0'0'506'16,"0"0"-343"-16,0 0 68 0,0 0-8 15,-187 39-38 1,132 9-75-16,6 8-65 0,15 6 31 15,10 0-58-15,21-7-10 16,3-5-8-16,16-12-45 16,29-14-6-16,11-17-78 15,6-7-91-15,-4-9 1 16,-2-26-21-16,-15-11 90 16,-10-1 97-16,-14 1 53 15,-7 6 22-15,-10 7 49 16,0 15 87-16,0 15 50 15,0 3-76-15,0 19-71 16,0 22-12-16,0 8-23 16,14 0-1-16,14-1-25 15,7-11-45-15,6-12 9 0,1-14-44 16,-2-11 69-16,-2 0-31 16,-6-21 2-16,-11-15 39 15,-5-8 1-15,-5-3 0 16,-4 4 26-16,-1 9 16 15,-6 12 31-15,0 16 21 16,0 6-30-16,0 11-8 16,0 28-55-16,11 10 13 15,10 0-8-15,10-1-6 16,7-12-18-16,10-15 4 16,-3-14-17-16,0-7-4 15,-7-7-11-15,-7-26-14 0,-7-11 44 16,-7-3-5-16,-6-5 21 15,-1 5 24-15,-4 8-3 16,-6 10 90-16,0 16-24 16,0 13-24-16,0 4-2 15,0 38-41-15,0 15-1 16,0 5 0-16,12 0-19 16,5-6 14-16,4-13-14 15,3-14 0-15,-3-14-17 16,-8-15-30-16,4-9-73 15,-10-23-205-15,-4-2-469 0</inkml:trace>
  <inkml:trace contextRef="#ctx0" brushRef="#br0" timeOffset="1825">9370 617 1984 0,'0'0'490'0,"0"0"-457"15,0 0 116-15,0 0 78 16,104-171-117-16,-64 140-23 16,1 7-87-16,1 11-8 15,0 7-107-15,14 6-185 16,-12 0-281-16,-4 0-326 0</inkml:trace>
  <inkml:trace contextRef="#ctx0" brushRef="#br0" timeOffset="1979">9946 229 1367 0,'0'0'366'16,"0"0"-102"-16,0 0 33 16,0 0-69-16,0 0-31 15,0 0-48-15,200 18-49 16,-155 0-44-16,3-7-43 15,11-11-13-15,34 0-88 16,-13-25-379-16,-11-7-818 0</inkml:trace>
  <inkml:trace contextRef="#ctx0" brushRef="#br0" timeOffset="7329">1674 2428 1392 0,'0'0'228'16,"0"0"-177"-16,0 0 45 15,0 0 52-15,0 0-19 16,3 199-4-16,18-125-47 16,-1 7-25-16,-4-4 2 15,-4-11-43-15,-6-11-3 16,-3-18 7-16,-3-16-7 0,0-10 43 15,0-11 10 1,0 0 28-16,0-24-10 0,-9-24-68 16,1-8-12-16,4-9 0 15,4 0 1-15,0 7-8 16,18 8 7-16,20 9-9 16,10 13-6-16,15 6 13 15,12 13-41-15,53 2-171 16,-21 5-157-16,-11-2-739 0</inkml:trace>
  <inkml:trace contextRef="#ctx0" brushRef="#br0" timeOffset="7723">2615 2601 1820 0,'0'0'332'16,"0"0"-228"-16,0 0 77 16,0 0 24-16,-221-11-79 15,173 8-29-15,6 3-53 16,7 0 10-16,11 27-3 16,14 19-50-16,10 21 0 15,0 10-1-15,24 0 9 16,31-9-22-16,10-15-38 15,19-19-75-15,2-25 11 16,-6-9-56-16,-11-19 40 16,-18-18 57-16,-16-5 49 0,-19-4 25 15,-11 17 44-15,-5 3 80 16,0 17 38-16,-14 9-50 16,-7 0-33-16,3 19-23 15,5 17-39-15,9 6 5 16,4 1-22-16,4-9-18 15,68-9-106-15,-6-12-166 16,0-13-304-16</inkml:trace>
  <inkml:trace contextRef="#ctx0" brushRef="#br0" timeOffset="10045">7504 2371 1729 0,'0'0'515'0,"0"0"-426"15,0 0 62-15,0 0 104 16,0 0-64-16,0 0-54 16,0 0-54-16,-184-77-22 15,150 130-19-15,10 15-18 16,6 10 12-16,18 3-36 0,0-4 0 15,18-15 0 1,30-12-22-16,14-25-43 0,14-22-116 16,10-3-125-16,7-31-214 15,-7-22 178-15,-14-3 87 16,-16-3 24-16,-20 2 231 16,-27 12 85-16,-9 12 182 15,0 15 59-15,0 18 189 16,-6 0-299-16,-2 26-85 15,5 21-10-15,3 6-40 16,0 5-24-16,27-3-40 16,18-6-7-16,14-21-20 15,13-14-14-15,5-14-23 16,-2-9-20-16,-2-29-48 16,-12-8 25-16,-8-7 15 0,-11 0 44 15,-15 4 22-15,-10 5 18 16,-13 15 57-16,-4 16 104 15,0 13-13-15,0 0-53 16,-12 27-52-16,3 16-9 16,6 10 32-16,3-3-57 15,0-2-7-15,6-12-11 16,18-6-49-16,11-7-92 16,-4-8-226-16,-11-6-857 0</inkml:trace>
  <inkml:trace contextRef="#ctx0" brushRef="#br0" timeOffset="10220">8397 3225 2590 0,'0'0'528'0,"0"0"-436"15,0 0-53-15,0 0-24 16,0 0-15-16,0 0-201 15,0 0-530-15,68-2-1461 0</inkml:trace>
  <inkml:trace contextRef="#ctx0" brushRef="#br0" timeOffset="8316">4533 2552 2053 0,'0'0'390'15,"0"0"-262"-15,0 0-100 16,0 0 170-16,-214-31-5 15,148 33-82-15,-2 36-63 0,2 21-21 16,7 13-9-16,17 9 25 16,21-4-41-16,21-9-2 15,5-16 0-15,46-20-32 16,18-23-46-16,14-9-65 16,4-24-90-16,-6-23-22 15,-10-10 19-15,-26 2 111 16,-18 0 125-16,-18 1 9 15,-9 4 103-15,0 13 73 16,0 6 26-16,0 17 52 16,0 14-88-16,0 0-106 15,0 42-21-15,18 30-32 16,12 24 32-16,9 15-19 16,6 10-28-16,-1 1 33 15,-5 2-34-15,-4-5 6 0,-16-11-1 16,-11-14-4-16,-8-16-1 15,-3-23 9-15,-35-21-7 16,-14-15 26-16,-10-14-20 16,-4-5-7-16,4-15 24 15,8-28-24-15,15-20-1 16,18-11 0-16,21-13-11 16,7-14 9-16,49-3-71 15,61-54-95-15,-13 27-317 16,-8 17-283-16</inkml:trace>
  <inkml:trace contextRef="#ctx0" brushRef="#br0" timeOffset="8544">5122 2058 2085 0,'0'0'392'16,"0"0"-225"-16,0 0-51 15,0 0 50-15,0 0 12 16,-3 202-88-16,18-109-56 16,2 2 16-16,-4 5-49 15,5-6-1-15,2-9-48 16,1-21-123-16,6-20-192 16,-3-23-372-16,-9-18-1129 0</inkml:trace>
  <inkml:trace contextRef="#ctx0" brushRef="#br0" timeOffset="8904">4933 2533 1661 0,'0'0'327'0,"0"0"-162"16,0 0 28-16,0 0-55 15,207-76-87-15,-135 67-29 16,5 9-1-16,-12 0-8 15,-10 23 1-15,-10 23-4 16,-10 18-9-16,-11 11 24 16,-3 5-25-16,-9-3 0 15,-4-11 0-15,-4-20-7 0,-4-19 1 16,0-14 4 0,0-13 2-16,-7 0 29 0,-10-29-19 15,-1-19 21-15,4-16 14 16,10-14-18-16,4-1 16 15,0-1-1-15,4 10-16 16,20 15 6-16,4 14-31 16,3 20 14-16,4 10-15 15,7 11-11-15,23 5-159 16,-7 16-407-16,-7 3-432 0</inkml:trace>
  <inkml:trace contextRef="#ctx0" brushRef="#br0" timeOffset="9088">6134 2603 1647 0,'0'0'306'0,"0"0"-125"16,0 0 56-16,0 0-19 15,0 181-132-15,0-155-86 16,21-18-134-16,-1-8-159 15,-7 0-434-15</inkml:trace>
  <inkml:trace contextRef="#ctx0" brushRef="#br0" timeOffset="9239">6062 2210 2172 0,'0'0'500'16,"0"0"-415"-16,0 0 13 15,0 0 16-15,0 0-114 16,0 0-174-16,0 0-181 16,89 115-540-16</inkml:trace>
  <inkml:trace contextRef="#ctx0" brushRef="#br0" timeOffset="9396">6265 3347 2074 0,'0'0'532'0,"0"0"-398"16,0 0-112-16,0 0-22 15,0 0-466-15,0 0-1623 0</inkml:trace>
  <inkml:trace contextRef="#ctx0" brushRef="#br0" timeOffset="11192">9352 1770 2284 0,'0'0'299'16,"0"0"-241"-16,0 0 35 15,-6 173 40-15,2-93-39 0,1 11-21 16,3 2-67 0,0 7-5-16,0-1 23 0,0-2-23 15,0-13-2-15,0-13-25 16,0-16-67-16,0-19 8 16,3-16-43-16,13-20 56 15,2 0 62-15,6-24-2 16,8-20-48-16,-2-12 39 15,9-13-43-15,2-4 63 16,8-12-20-16,2-2-9 16,11-1 23-16,4 6 6 15,-1 5 1-15,1-1-1 16,-12 8 2-16,-9 8 67 16,-16 10 20-16,-19 9 36 15,-10 15 7-15,0 6 10 0,-24 12-19 16,-15 9-63-1,-6 1-14-15,-3 0 12 0,4 13-56 16,5 19 8-16,9 9 7 16,9 9-15-16,11 12 9 15,2 6-10-15,8 9 0 16,0 10-11-16,0 6-4 16,0 4-42-16,0 0 8 15,0-2-5-15,0-11-8 16,0-15-24-16,0-19 27 15,0-28 58-15,8-17-32 16,2-5 33-16,4-24 2 16,7-20-2-16,0-6 1 0,3-5-1 15,3 1 0 1,4 5 13-16,1 13-13 0,-5 16 0 16,3 13 27-16,2 7 1 15,-1 14 23-15,7 26 30 16,4 8-18-16,-1 5-17 15,-1-2-46-15,10-9 0 16,1-7-1-16,3-17-21 16,9-12-5-16,-4-6-56 15,-4-9-23-15,1-27 12 16,-12-9-83-16,-2-6 72 16,-12-3 84-16,-9 1 10 15,-14 3 11-15,-7 9 37 16,0 14 61-16,-24 9 63 0,-13 14-47 15,-8 4-41-15,0 16 5 16,7 24 1-16,11 12-19 16,12 12-18-16,12-6-24 15,3 1 30-15,3-5-48 16,28-15 0-16,10-12 0 16,4-13-26-16,8-14-40 15,12-8-132-15,-10-25-314 16,-14-1-153-16</inkml:trace>
  <inkml:trace contextRef="#ctx0" brushRef="#br0" timeOffset="11411">10384 2188 1609 0,'0'0'740'0,"0"0"-605"16,0 0 30-16,0 0 54 15,0 0-68-15,132-174-58 16,-84 160-41-16,-4 7-22 16,-2 7-29-16,-12 0-1 15,-2 18-9-15,4 7-172 16,-8-3-342-16,-4-12-403 0</inkml:trace>
  <inkml:trace contextRef="#ctx0" brushRef="#br0" timeOffset="11577">10997 1676 1691 0,'0'0'379'0,"0"0"-185"0,0 0 30 16,0 0-96-16,0 0-59 16,0 0-41-16,0 0-28 15,149 150-5-15,-173-82-218 16,-21-10-379-16,-14-8-600 0</inkml:trace>
  <inkml:trace contextRef="#ctx0" brushRef="#br0" timeOffset="11744">8934 2276 2271 0,'0'0'468'15,"0"0"-444"-15,0 0-24 16,242-94-10-16,-114 69-102 16,-3 4-708-16</inkml:trace>
  <inkml:trace contextRef="#ctx0" brushRef="#br0" timeOffset="12814">12706 2533 1121 0,'0'0'491'16,"0"0"-351"-16,0 0-49 16,0 0 88-16,0 0 72 0,0 0-49 15,-148-166-22-15,116 161-33 16,-2 5-47-16,-1 32-19 15,1 30-58-15,2 21-13 16,11 10 35-16,15 8-29 16,6-16-15-16,0-11-1 15,32-17 3-15,16-23-18 16,10-21-19-16,15-13-71 16,2-19-22-16,1-31-47 15,-3-12 13-15,-18-6 52 16,-11-1 69-16,-15 10 40 15,-13 13 25-15,-8 17 96 16,-5 18 27-16,-3 11-29 16,0 0-31-16,0 28-37 0,0 17-20 15,13 0 18-15,8 3-49 16,14-9-15-16,10-12-11 16,9-18-65-16,2-9 14 15,-1-2 5-15,-2-36-26 16,-12-4 52-16,-7-6 26 15,-13 3 20-15,-10 4 47 16,-8 14 97-16,-3 11 29 16,0 12-40-16,0 4-67 15,0 22-27-15,0 24-38 16,0 3 0-16,0 9-1 16,0-10-12-16,24-4-106 0,31-16-157 15,-3-12-241 1,-4-14-72-16</inkml:trace>
  <inkml:trace contextRef="#ctx0" brushRef="#br0" timeOffset="13179">13940 2394 1894 0,'0'0'522'15,"0"0"-268"-15,0 0 45 16,0 0-117-16,0 0-63 15,-192 105-16-15,147-49-42 0,10 0-19 16,14-2-25-16,18-9-16 16,3-10-2-16,15-14-4 15,21-12-55-15,17-9 2 16,2-2-62-16,-4-29-45 16,-2-7 13-16,-18-1 35 15,-10 1 87-15,-12 3 24 16,-9 10 6-16,0 10 130 15,0 15 12-15,0 0-29 16,-6 9-56-16,-4 29-35 16,-1 5 46-16,11 3-56 15,0 2-5-15,0-9 6 16,0-8-13-16,0-9-52 16,11-9-93-16,2-10-230 15,-10-3-363-15</inkml:trace>
  <inkml:trace contextRef="#ctx0" brushRef="#br0" timeOffset="13396">12862 1731 1763 0,'0'0'604'0,"0"0"-565"15,0 0 22-15,0 0 105 16,0 0-37-16,185 88-14 16,-150-42-83-16,-7 7-32 15,2 29-48-15,-6-14-309 0,-10-13-563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06:43.57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1090 538 1575 0,'0'0'234'0,"0"0"-113"16,0 0-4-16,0 0 113 15,0 0-43-15,0 0-83 16,0-104 2-16,0 71-3 15,-3-2-12-15,-18 2 54 16,-8 5-57-16,-5 2 3 16,-7 11 17-16,-11 9-45 15,-13 6-26-15,-9 0-29 16,-1 26-2-16,0 23-6 16,9 13 0-16,13 12-9 0,23 4 9 15,19-3-26 1,11-4 11-16,5-6-12 0,35-9-17 15,16-1 38-15,6-6-56 16,7-7 31-16,0-5-2 16,3-3-18-16,1 0 27 15,-4-2 10-15,-8-2 4 16,-5 4-1-16,-11 7-2 16,-18 2 8-16,-16 1 4 15,-11 2 2-15,-11-1 12 16,-37-2 6-16,-18-3-5 15,-9-3 47-15,-8-10-44 16,-4-1 20-16,12-13-2 16,5-10-17-16,15-3 28 0,17 0-41 15,17-13-5-15,21-18-54 16,21-37-207-16,32 6-430 16,4 2-362-16</inkml:trace>
  <inkml:trace contextRef="#ctx0" brushRef="#br0" timeOffset="1967">1755 1041 1855 0,'0'0'341'15,"0"0"-250"-15,0 0 74 16,0 0 54-16,0 0 6 16,0 0-101-16,0 0-24 15,-193-149 35-15,151 149-93 16,-3 32-16-16,4 19-20 16,4 21 7-16,8 12-6 15,13 1-7-15,16-8 0 16,0-13-20-16,13-17 2 15,29-19-53-15,14-17-34 16,1-11-41-16,9 0 22 0,-10-29-70 16,-5-14 28-1,-16-5 138-15,-11 2 0 0,-14 5 28 16,-7 14 80-16,-3 11 26 16,0 10 67-16,0 6-48 15,0 0-63-15,0 22-22 16,0 12-40-16,0 3 0 15,11 0 0-15,10-6-82 16,3-7 19-16,7-14-59 16,1-10-28-16,1 0 112 15,2-19-9-15,-1-21 23 16,1-6 16-16,-4-4 8 16,-7 10 6-16,-7 9 0 0,-6 18 5 15,-4 13 44 1,-1 7-30-16,-3 36 59 0,1 16-47 15,0 3-31-15,0-4 12 16,2-7-18-16,0-14 0 16,2-18 20-16,-4-10-20 15,-1-9 0-15,-3 0 42 16,0-18-24-16,0-20 17 16,0-12-35-16,0-6 0 15,0-6 32-15,0 3-24 16,0 6 7-16,11 10-15 15,8 17 0-15,7 22-13 16,1 4 5-16,-3 24 8 16,0 25-13-16,-3 10 13 0,-7 3-12 15,-4-6-6-15,-1-5 3 16,-1-17-3-16,-1-14 14 16,-4-6-2-16,-3-14-8 15,0 0 23-15,3 0-18 16,-3-16-9-16,5-15-2 15,-2-8 3-15,10-12 17 16,1-2 0-16,7 4-9 16,3 1 10-16,3 12-2 15,5 11-10-15,2 8 11 16,4 17 38-16,7 0-29 16,0 23 14-16,0 27 77 15,3 12-29-15,-6 6-23 0,-1 0-30 16,-2-6-18-1,-6-12 22-15,2-11-22 0,-1-17-62 16,-2-15-31-16,-2-7 0 16,1-7 2-16,-2-29-40 15,-5-7-17-15,-4-10 19 16,-2-3 43-16,-2-3 59 16,-5 4 27-16,-4 0 36 15,-1 10 79-15,-1 11 62 16,-5 8-21-16,3 11 46 15,-3 15-68-15,3 0-55 16,4 15-11-16,-1 38-32 16,5 25 36-16,-1 21-29 0,7 25-22 15,4 35 36 1,6 33-18-16,2-15-23 0,-5-18 17 16,-8-29-27-16,-1-39-4 15,2-5-2-15,-2-11 6 16,-6-31-14-16,-6-26 8 15,1-18-1-15,-4 0-10 16,0-43 4-16,0-23-4 16,-10-24 4-16,-8-18 7 15,-2-43-18-15,-4-31 18 16,-4 12-26-16,4 17 26 16,7 18-27-16,10 37 14 0,3-1-13 15,4 9 26 1,0 31-23-16,28 26 15 0,17 16-13 15,10 17 20-15,4 0-23 16,3 26 24-16,-7 19 1 16,-11 15 11-16,-19 11 32 15,-17 4-43-15,-8-1 0 16,-8 0 7-16,-26-8-8 16,-8-17-1-16,4-12-9 15,4-17 10-15,5-20-2 16,13 0 2-16,8-20-46 15,8-26-5-15,0-16-44 16,36-11 16-16,15-8-2 16,14-4-4-16,16-1 21 15,0-5-38-15,14 0 64 0,4 0-7 16,2 0-12-16,1 1 57 16,-1 0-10-16,-5 2 10 15,-13 9 33-15,-11 4-21 16,-19 7 31-16,-23 11 50 15,-20 4-7-15,-10 10 43 16,0 0-20-16,-27-1 6 16,-7 6 1-16,-4 8-66 15,2 8-14-15,0 13 38 16,0 9-38-16,1 0 13 16,2 34-49-16,-6 22 2 15,6 21-10-15,1 18 8 16,4 9 0-16,8 12 0 0,2 4 1 15,12 4 2 1,2-1-3-16,4-6 0 0,0-8-8 16,0-10 8-16,24-16 0 15,4-18-14-15,7-14-16 16,-2-17 29-16,9-16-54 16,6-9-2-16,8-9 33 15,6-2-18-15,7-33 41 16,0-12-19-16,-3-12-23 15,-15-5 37-15,-9-9-14 16,-15 12 20-16,-16 5 17 16,-11 13 10-16,0 15 56 15,-32 9 3-15,-10 12-20 16,-9 7 7-16,0 4-44 16,3 33-20-16,6 16 57 15,10 15-56-15,23 10 7 0,9 6-11 16,0-10 3-16,27-5-8 15,18-13-1-15,17-19-69 16,13-19 26-16,20-18-32 16,49-25-77-16,-19-25-231 15,-26-2-975-15</inkml:trace>
  <inkml:trace contextRef="#ctx0" brushRef="#br0" timeOffset="8821">0 3465 1824 0,'0'0'312'16,"0"0"-224"-16,0 0 22 15,0 0 32-15,0 0 20 16,0 0-111-16,162 0-8 15,-84 0-11-15,16-2-32 16,38 0-67-16,-27 2-245 16,-18 0-552-16</inkml:trace>
  <inkml:trace contextRef="#ctx0" brushRef="#br0" timeOffset="9040">99 3814 2121 0,'0'0'303'0,"0"0"-221"16,0 0-48-16,0 0 67 16,0 0 19-16,0 0-43 15,221 0-77 1,-63-13-27-16,-15-9-204 0,-17-9-923 15</inkml:trace>
  <inkml:trace contextRef="#ctx0" brushRef="#br0" timeOffset="10099">1852 3599 1644 0,'0'0'258'0,"0"0"-113"16,0 0 11-16,0 0 5 15,0 0-6-15,0 0-70 16,0 0-20-16,3 8-25 16,38-32-19-16,15-9 30 15,10-17-51-15,9-13 0 16,8-10-9-16,1-8 5 0,-12-9-16 16,-10 0-32-16,-20 2 24 15,-23 11 14 1,-19 13 25-16,0 13-11 0,-24 16 88 15,-18 14-17-15,-9 18 74 16,0 3-63-16,-8 19-38 16,4 33 37-16,6 20-72 15,4 18-9-15,14 12 3 16,11 10 4-16,10-1-7 16,10 4 0-16,0-7 0 15,0-8-15-15,0-21 5 16,13-21-32-16,-5-19 27 15,-2-26-12-15,4-8 6 16,1-5-6-16,2-18 27 16,12-28-12-16,6-9 12 0,7-7-10 15,7-3 9-15,3 6-2 16,0 8-7-16,0 22 8 16,-3 12 2-16,0 17-9 15,-7 0 8-15,-8 35 1 16,-6 11 24-16,-3 8-16 15,-10-3 19-15,-7 1-27 16,-1-10-8-16,0-7-6 16,5-12-144-16,16-19-176 15,-3-4-217-15,-5 0-675 0</inkml:trace>
  <inkml:trace contextRef="#ctx0" brushRef="#br0" timeOffset="10983">3087 3428 1699 0,'0'0'336'0,"0"0"-137"16,0 0 90-16,0 0-82 15,0 0-20-15,0 0-100 16,0 0-63-16,-134 3 13 15,95 29-37-15,1 8 0 16,7 2 1-16,4 9-1 0,13 2 0 16,11-6-6-1,3-4-56-15,0-9-28 0,35-12-94 16,10-13-58-16,6-9-26 16,3 0 34-16,2-34 23 15,-11-10 81-15,-11-2 104 16,-14 2 26-16,-12 15 58 15,-8 9 68-15,0 16 91 16,0 4 37-16,0 0-137 16,0 28-81-16,0 4-26 15,0 5 44-15,4-3-54 16,13-6 0-16,-1-9-12 16,10-10-13-16,4-9-40 15,1 0 34-15,4-28-8 16,-2-12 38-16,3 0-29 0,-9-2 27 15,-6 12-6-15,-4 12 9 16,-2 14 0-16,-9 4 6 16,4 0 20-16,-2 28 56 15,-2-1-78-15,-3 5-2 16,-3-3 17-16,0-6-18 16,0-6-2-16,0-8 1 15,0-7 0-15,0-2 44 16,0 0 22-16,0-2-7 15,3-20-11-15,12-9-48 16,2 0 1-16,7-2-1 16,4 4 1-16,2 7-13 15,-1 16 12-15,1 6-21 0,-2 9 21 16,4 30 1-16,-8 6 36 16,0 5-31-16,-7-4 2 15,-4-6 5-15,-2-7-13 16,-4-15 0-16,-7-9 7 15,0-9-6-15,0 0 39 16,0-6-19-16,0-29-12 16,0-8 29-16,0-10-38 15,0-6 0-15,6 0 13 16,23 4-13-16,8 8 9 16,4 17-9-16,4 16 0 15,0 14 13-15,-4 9 1 16,1 44 89-16,0 16 54 0,-4 15-60 15,-8-1-16 1,-2-3-40-16,-4-11-19 0,-7-16-3 16,-2-20-19-16,-9-19-61 15,5-14-105-15,-8-32-163 16,-3-11-453-16</inkml:trace>
  <inkml:trace contextRef="#ctx0" brushRef="#br0" timeOffset="11186">3031 3062 2562 0,'0'0'268'15,"0"0"-218"-15,0 0-30 16,0 0 19-16,0 0 33 15,294 25-72-15,-153-16-125 16,-10 1-541-16</inkml:trace>
  <inkml:trace contextRef="#ctx0" brushRef="#br0" timeOffset="11711">5478 3172 929 0,'0'0'1407'0,"0"0"-1239"15,0 0-28-15,0 0 70 16,0 0-81-16,0 0-47 0,-197-39-75 16,155 45-6-1,9 22-1-15,12 7 0 0,13 5-12 16,8 3 12-16,11 0-52 15,31 2 14-15,9-2-43 16,11-5 41-16,1-9 12 16,-2 4 11-16,-2-6-1 15,-11-2 18-15,-10 3 0 16,-14-4 18-16,-17-1 30 16,-7 2 52-16,-7 0-7 15,-34-4-21-15,-18 4 0 16,-6-7-72-16,-5 0 0 15,12-7 22-15,10-5-22 16,20-3-11-16,21-3-79 0,18-22-162 16,29-12-452-16,13-9-1327 15</inkml:trace>
  <inkml:trace contextRef="#ctx0" brushRef="#br0" timeOffset="12048">5912 3375 1903 0,'0'0'703'16,"0"0"-583"-16,0 0-60 15,0 0 136-15,0 0-62 16,0 0-90-16,-40 186-19 16,40-129-25-16,0-4-1 0,20-7 1 15,17-2-46-15,8-8 25 16,3-8-15-16,5-14-63 15,-5-14 1-15,-7 0 51 16,1-32 44-16,-12-23-9 16,-6-13 21-16,-12-14-9 15,-12 1 61-15,0 4 1 16,-15 12 29-16,-23 14-12 16,-7 18-2-16,-3 21 9 15,-6 12-86-15,4 0-36 16,13 12-120-16,8 21-169 15,17-7-315-15,8-5-234 0</inkml:trace>
  <inkml:trace contextRef="#ctx0" brushRef="#br0" timeOffset="12118">5912 3375 1512 0</inkml:trace>
  <inkml:trace contextRef="#ctx0" brushRef="#br0" timeOffset="12212">5912 3375 1512 0,'73'-217'313'0,"-49"180"-119"0,7-3 118 0,7-1-18 0,0 10-100 0,-1 9-33 15,-2 9-113-15,-4 13-48 16,-2 0-4-16,-2 4-168 16,3 30-187-16,-6-6-286 15,-3-6-1126-15</inkml:trace>
  <inkml:trace contextRef="#ctx0" brushRef="#br0" timeOffset="12323">6553 2894 1779 0,'0'0'476'0,"0"0"-286"15,104-161-19-15,-44 92-47 16,-16 17-124-16,-7 11-334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58.90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2268 0,'0'0'365'15,"0"0"-261"-15,0 0 117 16,0 0-26-16,0 0-51 16,0 0-47-16,0 0-33 0,3 183 32 15,3-109-61 1,5 7-7-16,2 2-5 0,5 8-14 15,9-3 0-15,8 7-9 16,10-9 0-16,14-8 1 16,10-16-1-16,6-27-6 15,12-23 5-15,-4-12-14 16,0-19 2-16,-8-33-1 16,-9-14 7-16,-18-14 7 15,-21-13 0-15,-19-7 13 16,-8-5 16-16,-11 2-13 15,-23 10 26-15,-1 21-42 16,8 26-28-16,24 30-64 0,3 16-252 16,0 0-1127-16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6:58.29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0 416 1579 0,'0'0'505'0,"0"0"-415"16,0 0-28 0,0 0 147-16,0 0-9 0,0 0-33 15,0 0-131-15,31-24 6 16,-20 92 31-16,-2 19-44 16,6 3-16-16,2-6-13 15,7-16 8-15,10-21-16 16,8-23-17-16,9-24-59 15,8-9 33-15,0-40-61 16,-11-20-34-16,-9-8 32 16,-23-11 66-16,-12 5 48 15,-4 1 17-15,-11 15 15 16,-19 10 44-16,1 20 4 0,5 12 2 16,14 16-10-1,10 9-48-15,0 0-24 0,18 7-21 16,27 12-33-16,12-5-2 15,12-1-50-15,5-6 5 16,1-5 24-16,-6-2-14 16,-10 0 17-16,-17 0 37 15,-18 0 37-15,-18 0 40 16,-6 0 147-16,-6 9-10 16,-36 19-30-16,-9 7-29 15,-8 6 23-15,-1-1-73 16,9 4-23-16,13-7 26 15,11-6-44-15,20-4-19 16,7-5-8-16,7-10-33 16,31-4 9-16,13-8-58 0,5 0-35 15,-4-20 2-15,-4-5 29 16,-13 4 48-16,-14 5 38 16,-9 13 27-16,-4 3 84 15,-4 10-32-15,-1 27 2 16,3 5-4-16,5 2-38 15,-1-3-18-15,4-10-16 16,2-13-5-16,2-15-2 16,0-3-103-16,12-27-96 15,-4-17-136-15,-14-2-382 0</inkml:trace>
  <inkml:trace contextRef="#ctx0" brushRef="#br0" timeOffset="190">475 0 2203 0,'0'0'344'0,"0"0"-263"16,0 0 121-16,0 0-68 16,0 0-43-16,242 65-91 15,-104-43-50-15,-17-7-255 16,-17-1-805-16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00.17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687 0 1106 0,'0'0'618'0,"0"0"-454"15,0 0-32-15,0 0 126 16,0 0-29-16,0 0-102 16,-48 92 9-16,48-54-35 0,0 9-41 15,0 3 31-15,0 5-52 16,0 1-14-16,0-3 5 15,0-3-29-15,0-10 29 16,0-5-30-16,3-12-57 16,3-1-76-16,9-12-200 15,-4-3-275-15,-8-5-365 0</inkml:trace>
  <inkml:trace contextRef="#ctx0" brushRef="#br0" timeOffset="264">445 354 1617 0,'0'0'289'15,"0"0"-131"-15,0 0 78 16,0 0 2-16,0 0-76 16,0 0-61-16,0 0 14 15,59 176-46-15,-25-138-16 16,1-10-4-16,4-10-34 15,2-16 25-15,-1-2-19 16,-1 0-20-16,-1-27 32 16,-8-7-33-16,-1-3-20 15,-2 0-45-15,10-3-134 16,-5 8-150-16,-5 14-322 0</inkml:trace>
  <inkml:trace contextRef="#ctx0" brushRef="#br0" timeOffset="853">0 1652 1560 0,'0'0'343'16,"0"0"-214"-16,0 0 113 16,0 0 19-16,0 0-115 15,0 0-73-15,0 0-51 16,59-102-22-16,-17 45 21 0,3-8-20 16,3-7-1-1,-7-8 0-15,-4-1 1 0,-8-3 8 16,-16 3-3-1,-5 11 4-15,-8 6 69 0,0 25-11 16,-5 10 4-16,-14 20-7 16,1 9-5-16,-6 31-6 15,-5 38-39-15,2 15 0 16,6 21 30-16,4 10-29 16,7 2-15-16,7 9 7 15,3-2-6-15,0-16 11 16,0-9-13-16,21-21 0 15,9-25 6-15,12-38-6 16,14-15-15-16,64-68-21 16,-13-16-141-16,-8 0-492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01.98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257 0 1639 0,'0'0'518'0,"0"0"-416"16,0 0 77-16,0 0 89 15,0 0-64-15,0 0-76 16,-12 221-46-16,8-137 12 16,4 9-43-16,0 3-18 15,0 1 1-15,0-7-23 16,0-13 8-16,0-15-18 16,0-15-1-16,0-12-1 15,0-17-122-15,0-18-193 0,10 0-414 16,-7 0-574-16</inkml:trace>
  <inkml:trace contextRef="#ctx0" brushRef="#br0" timeOffset="296">0 587 1965 0,'0'0'486'15,"0"0"-387"-15,0 0 124 16,0 0 40-16,0 0-137 16,0 0-38-16,0 0-11 15,72 107-28-15,-42-73 6 0,5 3-19 16,-4-8-24-16,1 4 12 16,-2-6-24-16,-3-5 0 15,-1-6 5-15,-10-4-4 16,2-8-2-16,-4-4-5 15,-1 0-13-15,4-10 5 16,11-25-82-16,34-29-119 16,-3 4-441-16,-4 5-1556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03.0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 40 1594 0,'0'0'384'0,"0"0"-230"15,0 0 29-15,0 0 59 16,0 0-78-16,0 0-28 15,0 0-23-15,-6 49-19 16,6-8-1-16,6 2-28 0,-2 3-25 16,-1 0-7-16,0-1-24 15,5-2 21-15,2-9-30 16,4-12 0-16,4-3 0 16,9-10 1-16,6-9-2 15,9 0-18-15,6-19-22 16,2-19 14-16,1-11-30 15,-3-4-4-15,-7-6 50 16,-2 6 7-16,-15-2 4 16,-7 12 34-16,-10 8 46 15,-4 14 30-15,-3 9-14 16,0 12-12-16,0 0-22 0,0 21-41 16,0 19 7-1,0 16-5-15,0 2-11 0,0 2 30 16,6-11-41-16,18-8-1 15,2-13 9-15,4-17-9 16,9-11-12-16,36-30-72 16,-3-20-131-16,-9-6-663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13.82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1010 1164 1375 0,'0'0'570'0,"0"0"-428"16,0 0-34-16,0 0 126 16,0 0-59-16,0 0-91 15,-45 0-17-15,45 0-42 16,0 0 6-16,13 0 4 15,16-20 4-15,5-1 31 16,10-7-70-16,4-10 1 16,5-4 27-16,5-11-27 15,4-6-1-15,1-10-12 16,-4-4-39-16,-8-9 34 16,-9 5-17-16,-18-1 34 15,-10 0 5-15,-14 11 4 16,0 5 46-16,-5 8 12 0,-19 11-4 15,-3 8 43 1,-3 11-55-16,-6 11-13 0,3 13 19 16,-6 0-32-16,4 46-9 15,2 30-4-15,-3 20-12 16,12 22 24-16,7 9-24 16,7 10 0-16,10 0 8 15,0-11-8-15,0-4-1 16,13-20 0-16,8-10 2 15,3-20 0-15,5-16-1 16,1-12-7-16,5-13 5 16,-1-12 2-16,7-12-1 15,4-7 0-15,3 0-30 16,8-29 1-16,23-36-198 16,-11 7-425-16,-8 0-648 0</inkml:trace>
  <inkml:trace contextRef="#ctx0" brushRef="#br0" timeOffset="279">2258 1155 1624 0,'0'0'714'0,"0"0"-623"0,0 0 78 16,0 0 55 0,39 161-43-16,-26-114-66 0,-5 5-58 15,-8 4 9-15,0 3-48 16,-4 0-17-16,-24-3-1 16,-6-8-10-16,2-12-95 15,8-30-154-15,11-6-286 16,5-3-737-16</inkml:trace>
  <inkml:trace contextRef="#ctx0" brushRef="#br0" timeOffset="722">2811 785 230 0,'0'0'2178'0,"0"0"-1855"16,0 0-181-16,0 0 67 16,0 0-74-16,0 0-48 15,0 0-36-15,0 171-5 16,0-94-20-16,3 4-14 16,0-1 1-16,8-5-13 15,2-16-6-15,8-15-5 16,11-23-74-16,1-15 4 15,6-6-31-15,2-27-32 16,1-26 62-16,-5-15 39 16,-2-7 40-16,-8 1 3 0,-6 5 49 15,-3 16 57-15,-9 13 48 16,-1 19-47-16,-8 18-16 16,3 3-40-16,-3 18-24 15,0 32 28-15,0 14-23 16,4 11-26-16,-1 1 3 15,11-6 1-15,4-8-10 16,9-9 0-16,3-20-8 16,9-10-20-16,12-23-122 15,-1-14-209-15,-17-15-613 0</inkml:trace>
  <inkml:trace contextRef="#ctx0" brushRef="#br0" timeOffset="993">3535 181 2514 0,'0'0'455'0,"0"0"-327"15,0 0 3-15,0 0 9 16,0 0-32-16,183 101-52 15,-97-23 10-15,4 21-29 16,9 40-2-16,-1 48 23 0,-23 37-49 16,-40 5 0-1,-35-36-9-15,-3-56-88 0,-66-26-91 16,16-39-426-16,-4-13-672 0</inkml:trace>
  <inkml:trace contextRef="#ctx0" brushRef="#br0" timeOffset="1600">426 0 1714 0,'0'0'373'15,"0"0"-199"-15,-158 214 56 0,68 0-16 16,4 90-36-16,25 26 30 15,40-20-90-15,21-56-28 16,34-89-36-16,22-47-53 16,4-33-1-16,86-8-29 15,-15-18-189-15,-3-16-537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26.09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620 686 1413 0,'0'0'630'16,"0"0"-576"-16,0 0-38 15,0 0 18-15,0 0 118 16,0 0 63-16,-210-6-91 15,165 6-33-15,4 0 4 16,-4 0-11-16,0 29-12 16,0 17-41-16,0 19-22 15,1 9 31-15,5 10-31 16,12-2-3-16,6-5 3 0,15-13-3 16,6-8-1-16,0-12-5 15,24-16-21-15,13-8 0 16,12-16-52-16,9-4-69 15,4-2-1-15,7-35 12 16,0-16 21-16,0-16-10 16,-7-12 7-16,-6-11 41 15,-14-17 38-15,-9-10 34 16,-12-14 16-16,-6-3 36 16,-6-4 62-16,2 12 55 15,2 23-7-15,-2 25 44 0,-1 33-96 16,-7 25-20-16,-3 22 22 15,0 3-68-15,0 49-5 16,0 55-39 0,-13 60 0-16,5 54 9 0,5 18-9 15,3-45 0-15,0-59-31 16,3-58-37-16,18-24 19 16,8-2-29-16,8-12-10 15,12-15 43-15,3-24-51 16,2-13 31-16,5-46 25 15,-7-19-17-15,-4-10 48 16,-7-2 2-16,-12 12 7 16,-8 19 50-16,-12 21 40 15,-9 25 25-15,0 13 1 16,0 9-54-16,0 33-23 0,0 20-39 16,0 16 0-16,4 0-9 15,13-1 9-15,18-15-48 16,13-17-12-16,10-21 24 15,8-21-91-15,-1-3 23 16,-6-34 3-16,-7-16 38 16,-11-12 4-16,-9 0 35 15,-16 6 24-15,-1 13 42 16,-12 11 60-16,-3 20 4 16,0 12 57-16,0 0-41 15,0 12-89-15,0 26-33 16,0 6 0-16,3 5-7 15,18-3-7-15,11-9-150 0,8-14 29 16,13-23 46-16,4 0-117 16,-1-34 43-16,-4-19-33 15,-11-13 127-15,-9 0 68 16,-13 11 1-16,-7 15 35 16,-9 18 128-16,-3 19 62 15,0 3-42-15,0 12-91 16,0 28-75-16,0 15 42 15,0 6-41-15,14-3-17 16,20-5-1-16,19-16 0 16,4-21-19-16,2-16-22 15,1-9 16-15,-16-35 16 16,-13-11-10-16,-22-1 19 16,-9-4 24-16,-6 4 22 15,-32 10 28-15,-7 10 19 16,0 10-11-16,8 10 5 0,5 10-64 15,19 6-23-15,13 0-14 16,0 0-141-16,37 0 40 16,26 0-40-16,13 0-141 15,14 0-8-15,9-12 114 16,5-13 136-16,-5 0 54 16,-12 2-1-16,-25 10 1 15,-23 4 18-15,-26 4 84 16,-13 5 276-16,0 0-17 15,-21 17-147-15,-16 16-77 16,-13 11-10-16,2 13-32 0,0 4-47 16,15 1-11-16,7-3 8 15,20-5-45-15,6-9-1 16,0-8-6-16,35-11-78 16,2-17-46-16,19-9-174 15,-15-19-292-15,-10-13-630 0</inkml:trace>
  <inkml:trace contextRef="#ctx0" brushRef="#br0" timeOffset="200">2321 334 2316 0,'0'0'351'0,"0"0"-275"0,0 0 7 15,0 0 37 1,0 0-33-16,0 0-58 0,0 0-29 16,200 86-71-16,-152-20-295 15,-16 5-475-15</inkml:trace>
  <inkml:trace contextRef="#ctx0" brushRef="#br0" timeOffset="353">2198 1820 2000 0,'0'0'567'0,"0"0"-519"0,0 0-48 16,0 0-313 0,0 0-548-16</inkml:trace>
  <inkml:trace contextRef="#ctx0" brushRef="#br0" timeOffset="555">1614 522 1595 0,'0'0'599'0,"0"0"-537"16,0 0 1-16,0 0 12 15,0 0-75-15,0 0-114 16,0 0-208-16,89 171-1539 0</inkml:trace>
  <inkml:trace contextRef="#ctx0" brushRef="#br0" timeOffset="740">441 230 2365 0,'0'0'284'0,"190"-6"-220"16,-49-1-25-16,67 5-39 16,-40 2-289-16,-26 0-1802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27.88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579 153 2090 0,'0'0'281'0,"0"0"-159"16,0 0 13-16,0 0 87 16,-183-62-59-16,111 62-70 15,-8 21-54-15,5 35-20 0,6 19 10 16,16 15-17-16,23 5-3 16,27 2-9-16,3-13-34 15,51-15-40-15,29-30-96 16,13-27-155-16,8-12-155 15,-2-42 86-15,-16-24-191 16,-17-5 502-16,-22 0 83 16,-20 11 239-16,-17 10 110 15,-7 17 29-15,0 8 164 16,0 14-234-16,-3 11-69 16,-4 0-128-16,7 39-72 15,0 29 0-15,0 22-13 16,0 28-8-16,24 35-17 0,3-8 0 15,1 8 14-15,-4-8-15 16,-7-30 1-16,-10-6 6 16,-7-23-1-16,0-27-6 15,-24-14 8-15,-21-17-8 16,-6-17 11-16,-4-8-10 16,2-3-1-16,9-18 0 15,13-37-17-15,23-45-31 16,13-58-26-16,67-50-36 15,11 7 7-15,-1 38-93 16,-17 55 77-16,-20 40 65 16,5 2 32-16,-10 7 22 15,-2 9 23-15,-17 26 36 16,-6 20 99-16,-12 4-24 16,3 22-72-16,5 24 18 0,5 16-34 15,5 11-20-15,8-5-26 16,8-2-5-16,8-18-53 15,7-14-35-15,3-21-25 16,-4-13-33-16,-6-22 88 16,-16-29 36-16,-20-10 27 15,-9-10 12-15,-13-7 94 16,-39-3-15-16,-14 10-11 16,-9 6 11-16,3 15-13 15,13 19 4-15,17 16-18 16,21 8-40-16,18 7-22 15,3 0-2-15,27 18-39 16,29 4 27-16,16-3-55 0,8-5 7 16,2-11-2-1,1-3 5-15,-14 1 39 0,-7 7-5 16,-14 10-1-16,-9 7 18 16,-12 15-1-16,-10 13 7 15,-7 6 0-15,-2 8 6 16,-5-7-12-16,4-3-46 15,7-22-153-15,-4-22-436 16,1-13-940-16</inkml:trace>
  <inkml:trace contextRef="#ctx0" brushRef="#br0" timeOffset="147">1736 0 110 0,'0'0'2125'0,"0"0"-1796"16,0 0-137-16,0 0 13 15,0 0-62-15,0 0-143 16,0 0-245-16,-29 31-106 16,43 24-771-16</inkml:trace>
  <inkml:trace contextRef="#ctx0" brushRef="#br0" timeOffset="298">1811 1428 2739 0,'0'0'333'0,"0"0"-333"0,0 0-2 15,0 0-270-15,0-191-1014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29.28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1185 1824 0,'0'0'275'0,"0"0"-225"16,0 0-48-16,0 0 113 15,0 0-9-15,192-120-34 16,-109 51-7-16,7-8-23 16,3-10-13-16,5-6-6 15,-12-10-22-15,-11 1 25 0,-19-1-25 16,-25 4-1-16,-20 5 48 15,-11 13-2-15,0 14 72 16,-35 20-3-16,-4 17-17 16,-6 18 25-16,-6 12-67 15,-8 13-28-15,1 53 2 16,-4 56-29-16,6 64 8 16,14 50-1-16,21-16-7 15,21-45 6-15,0-67-7 16,26-43-14-16,14 1 13 15,16-7-43-15,13-4-29 16,11-28-46-16,6-23-129 16,31-22-117-16,-21-32-258 0,-16-3-1123 15</inkml:trace>
  <inkml:trace contextRef="#ctx0" brushRef="#br0" timeOffset="330">1410 736 1888 0,'0'0'517'16,"0"0"-325"-16,0 0 66 16,0 0-86-16,-200 3-27 15,134 47-40-15,6 12-40 16,10 12-26-16,23 0-12 16,20 1-21-16,7-7-6 15,24-15-31-15,32-17-51 16,8-23-53-16,10-13-52 15,-2-13-36-15,-9-35 28 0,-9-5 103 16,-19-3 92 0,-11 12 15-16,-14 13 89 0,-5 16 73 15,-5 15 29-15,0 0-68 16,0 19-87-16,0 24-14 16,0 9 4-16,0 8-41 15,6-7-14-15,4-13-98 16,18-22-136-16,0-11-263 15,-8-7-874-15</inkml:trace>
  <inkml:trace contextRef="#ctx0" brushRef="#br0" timeOffset="509">1297 83 2535 0,'0'0'502'0,"0"0"-449"16,0 0-44-16,0 0 24 16,328 112-33-16,-167-83-115 15,-6-18-846-15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8T06:37:34.70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401 560 2367 0,'0'0'316'16,"0"0"-251"-16,0 0 41 15,-179-9 62-15,120 9-82 16,4 9-45-16,6 22-28 15,18 19-4-15,10 18-12 16,15 13 3-16,6 7-18 16,0-2-12-16,21-8-62 15,16-22-39-15,12-22-10 16,9-28-92-16,39-19-102 0,-18-30-182 16,-7-9-945-16</inkml:trace>
  <inkml:trace contextRef="#ctx0" brushRef="#br0" timeOffset="817">819 588 2136 0,'0'0'382'16,"0"0"-230"-16,0 0 73 15,0 0 7-15,-197-13-64 16,134 47-65-16,4 13-53 15,14 15-8-15,12 7-42 16,18-1-6-16,15 1 6 0,0-14-44 16,39-9-11-16,9-20-69 15,8-17-41-15,2-9-40 16,1-17 26-16,-5-25 30 16,-12-7 103-16,-10-5 46 15,-11-1 0-15,-12 8 50 16,-9 7 61-16,0 18 81 15,0 15-33-15,0 7-28 16,0 26-90-16,0 26-25 16,7 14 10-16,10 2-21 15,7-6-5-15,15-12-23 16,2-16-41-16,7-18 40 16,-3-16-12-16,-3 0-55 0,-9-23 59 15,-4-18 13-15,-8-1 19 16,-12-7 9-16,3 5-8 15,-12 6 25-15,0 14 19 16,0 14 22-16,0 10 20 16,0 0-64-16,3 34-22 15,13 10 7-15,16 5-8 16,16-2-54-16,24-14-43 16,14-10 63-16,12-20 23 15,-8-3-71-15,-18-9-66 16,-21-24 88-16,-16-12 30 15,-14 2 29-15,-12-3 1 16,-9 2 65-16,0 10 112 0,0 9-11 16,-9 13-38-1,-6 12-25-15,1 0-66 0,8 37-10 16,-1 29-4-16,7 16 5 16,0 24 17-16,0 18-36 15,10 15-7-15,25 7 47 16,7-5-26-16,2-11-5 15,1-18-17-15,-8-19-1 16,-8-16 15-16,-12-17-15 16,-13-11 0-16,-4-12 24 15,-12-12 0-15,-26-9 8 16,-7-13-13-16,-3-3-5 16,0-9 10-16,0-35-24 0,10-15 0 15,7-12-11 1,11-16-5-16,16-9-19 0,4-12-55 15,0-8-36-15,18-64-68 16,1 28-447-16,-11 12-588 0</inkml:trace>
  <inkml:trace contextRef="#ctx0" brushRef="#br0" timeOffset="1044">315 229 2347 0,'0'0'298'0,"0"0"-229"16,0 0 47-16,214-175 11 16,-148 140-28-16,-5 21-32 15,-12 14-67-15,-4 30-45 16,-15 27-183-16,-15 7-500 0</inkml:trace>
  <inkml:trace contextRef="#ctx0" brushRef="#br0" timeOffset="1195">881 1855 2885 0,'0'0'274'0,"0"0"-274"0,0 0-127 16,0 0-150-16,0 0-1751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5BA91-9FD7-441D-B791-4937B17DC3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895C-7FE3-4D1B-A645-84AD49AD57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1AA7D-686E-4E9B-8579-E5DB96C021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812FC-1336-4FF9-9B6A-20ED6DD7F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FD7B4-2204-478C-A177-EAD73414EC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61A0F-BB91-4862-9B22-1B682F34F7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66785-60F6-4E93-A07A-9F6FAC91EC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8B6B1-A5EB-4A21-B8F7-1A0883EC2A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40C00-0273-43C0-B8E3-F6648D137D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2B86B-38C3-4D89-B7EF-6C5492018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919E3-D146-4206-AFF5-33B994C060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ADD5DC-41AE-4892-88AF-5E8F3B5DC1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5.xml"/><Relationship Id="rId18" Type="http://schemas.openxmlformats.org/officeDocument/2006/relationships/image" Target="../media/image78.png"/><Relationship Id="rId26" Type="http://schemas.openxmlformats.org/officeDocument/2006/relationships/customXml" Target="../ink/ink82.xml"/><Relationship Id="rId39" Type="http://schemas.openxmlformats.org/officeDocument/2006/relationships/customXml" Target="../ink/ink89.xml"/><Relationship Id="rId3" Type="http://schemas.openxmlformats.org/officeDocument/2006/relationships/image" Target="../media/image71.png"/><Relationship Id="rId21" Type="http://schemas.openxmlformats.org/officeDocument/2006/relationships/customXml" Target="../ink/ink79.xml"/><Relationship Id="rId34" Type="http://schemas.openxmlformats.org/officeDocument/2006/relationships/image" Target="../media/image85.png"/><Relationship Id="rId42" Type="http://schemas.openxmlformats.org/officeDocument/2006/relationships/image" Target="../media/image89.png"/><Relationship Id="rId47" Type="http://schemas.openxmlformats.org/officeDocument/2006/relationships/customXml" Target="../ink/ink93.xml"/><Relationship Id="rId50" Type="http://schemas.openxmlformats.org/officeDocument/2006/relationships/image" Target="../media/image93.png"/><Relationship Id="rId7" Type="http://schemas.openxmlformats.org/officeDocument/2006/relationships/customXml" Target="../ink/ink72.xml"/><Relationship Id="rId12" Type="http://schemas.openxmlformats.org/officeDocument/2006/relationships/image" Target="../media/image75.png"/><Relationship Id="rId17" Type="http://schemas.openxmlformats.org/officeDocument/2006/relationships/customXml" Target="../ink/ink77.xml"/><Relationship Id="rId25" Type="http://schemas.openxmlformats.org/officeDocument/2006/relationships/customXml" Target="../ink/ink81.xml"/><Relationship Id="rId33" Type="http://schemas.openxmlformats.org/officeDocument/2006/relationships/customXml" Target="../ink/ink86.xml"/><Relationship Id="rId38" Type="http://schemas.openxmlformats.org/officeDocument/2006/relationships/image" Target="../media/image87.png"/><Relationship Id="rId46" Type="http://schemas.openxmlformats.org/officeDocument/2006/relationships/image" Target="../media/image91.png"/><Relationship Id="rId2" Type="http://schemas.openxmlformats.org/officeDocument/2006/relationships/customXml" Target="../ink/ink69.xml"/><Relationship Id="rId16" Type="http://schemas.openxmlformats.org/officeDocument/2006/relationships/image" Target="../media/image77.png"/><Relationship Id="rId20" Type="http://schemas.openxmlformats.org/officeDocument/2006/relationships/image" Target="../media/image79.png"/><Relationship Id="rId29" Type="http://schemas.openxmlformats.org/officeDocument/2006/relationships/image" Target="../media/image83.png"/><Relationship Id="rId41" Type="http://schemas.openxmlformats.org/officeDocument/2006/relationships/customXml" Target="../ink/ink9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customXml" Target="../ink/ink74.xml"/><Relationship Id="rId24" Type="http://schemas.openxmlformats.org/officeDocument/2006/relationships/image" Target="../media/image81.png"/><Relationship Id="rId32" Type="http://schemas.openxmlformats.org/officeDocument/2006/relationships/customXml" Target="../ink/ink85.xml"/><Relationship Id="rId37" Type="http://schemas.openxmlformats.org/officeDocument/2006/relationships/customXml" Target="../ink/ink88.xml"/><Relationship Id="rId40" Type="http://schemas.openxmlformats.org/officeDocument/2006/relationships/image" Target="../media/image88.png"/><Relationship Id="rId45" Type="http://schemas.openxmlformats.org/officeDocument/2006/relationships/customXml" Target="../ink/ink92.xml"/><Relationship Id="rId5" Type="http://schemas.openxmlformats.org/officeDocument/2006/relationships/customXml" Target="../ink/ink71.xml"/><Relationship Id="rId15" Type="http://schemas.openxmlformats.org/officeDocument/2006/relationships/customXml" Target="../ink/ink76.xml"/><Relationship Id="rId23" Type="http://schemas.openxmlformats.org/officeDocument/2006/relationships/customXml" Target="../ink/ink80.xml"/><Relationship Id="rId28" Type="http://schemas.openxmlformats.org/officeDocument/2006/relationships/customXml" Target="../ink/ink83.xml"/><Relationship Id="rId36" Type="http://schemas.openxmlformats.org/officeDocument/2006/relationships/image" Target="../media/image86.png"/><Relationship Id="rId49" Type="http://schemas.openxmlformats.org/officeDocument/2006/relationships/customXml" Target="../ink/ink94.xml"/><Relationship Id="rId10" Type="http://schemas.openxmlformats.org/officeDocument/2006/relationships/image" Target="../media/image74.png"/><Relationship Id="rId19" Type="http://schemas.openxmlformats.org/officeDocument/2006/relationships/customXml" Target="../ink/ink78.xml"/><Relationship Id="rId31" Type="http://schemas.openxmlformats.org/officeDocument/2006/relationships/image" Target="../media/image84.png"/><Relationship Id="rId44" Type="http://schemas.openxmlformats.org/officeDocument/2006/relationships/image" Target="../media/image90.png"/><Relationship Id="rId4" Type="http://schemas.openxmlformats.org/officeDocument/2006/relationships/customXml" Target="../ink/ink70.xml"/><Relationship Id="rId9" Type="http://schemas.openxmlformats.org/officeDocument/2006/relationships/customXml" Target="../ink/ink73.xml"/><Relationship Id="rId14" Type="http://schemas.openxmlformats.org/officeDocument/2006/relationships/image" Target="../media/image76.png"/><Relationship Id="rId22" Type="http://schemas.openxmlformats.org/officeDocument/2006/relationships/image" Target="../media/image80.png"/><Relationship Id="rId27" Type="http://schemas.openxmlformats.org/officeDocument/2006/relationships/image" Target="../media/image82.png"/><Relationship Id="rId30" Type="http://schemas.openxmlformats.org/officeDocument/2006/relationships/customXml" Target="../ink/ink84.xml"/><Relationship Id="rId35" Type="http://schemas.openxmlformats.org/officeDocument/2006/relationships/customXml" Target="../ink/ink87.xml"/><Relationship Id="rId43" Type="http://schemas.openxmlformats.org/officeDocument/2006/relationships/customXml" Target="../ink/ink91.xml"/><Relationship Id="rId48" Type="http://schemas.openxmlformats.org/officeDocument/2006/relationships/image" Target="../media/image92.png"/><Relationship Id="rId8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99.png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" Type="http://schemas.openxmlformats.org/officeDocument/2006/relationships/image" Target="../media/image94.png"/><Relationship Id="rId21" Type="http://schemas.openxmlformats.org/officeDocument/2006/relationships/image" Target="../media/image103.png"/><Relationship Id="rId7" Type="http://schemas.openxmlformats.org/officeDocument/2006/relationships/image" Target="../media/image96.png"/><Relationship Id="rId12" Type="http://schemas.openxmlformats.org/officeDocument/2006/relationships/customXml" Target="../ink/ink100.xml"/><Relationship Id="rId17" Type="http://schemas.openxmlformats.org/officeDocument/2006/relationships/image" Target="../media/image101.png"/><Relationship Id="rId25" Type="http://schemas.openxmlformats.org/officeDocument/2006/relationships/image" Target="../media/image105.png"/><Relationship Id="rId33" Type="http://schemas.openxmlformats.org/officeDocument/2006/relationships/image" Target="../media/image109.png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7.xml"/><Relationship Id="rId11" Type="http://schemas.openxmlformats.org/officeDocument/2006/relationships/image" Target="../media/image98.png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5" Type="http://schemas.openxmlformats.org/officeDocument/2006/relationships/image" Target="../media/image95.png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28" Type="http://schemas.openxmlformats.org/officeDocument/2006/relationships/customXml" Target="../ink/ink108.xml"/><Relationship Id="rId10" Type="http://schemas.openxmlformats.org/officeDocument/2006/relationships/customXml" Target="../ink/ink99.xml"/><Relationship Id="rId19" Type="http://schemas.openxmlformats.org/officeDocument/2006/relationships/image" Target="../media/image102.png"/><Relationship Id="rId31" Type="http://schemas.openxmlformats.org/officeDocument/2006/relationships/image" Target="../media/image108.png"/><Relationship Id="rId4" Type="http://schemas.openxmlformats.org/officeDocument/2006/relationships/customXml" Target="../ink/ink96.xml"/><Relationship Id="rId9" Type="http://schemas.openxmlformats.org/officeDocument/2006/relationships/image" Target="../media/image97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06.png"/><Relationship Id="rId30" Type="http://schemas.openxmlformats.org/officeDocument/2006/relationships/customXml" Target="../ink/ink10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4.xml"/><Relationship Id="rId13" Type="http://schemas.openxmlformats.org/officeDocument/2006/relationships/image" Target="../media/image115.png"/><Relationship Id="rId18" Type="http://schemas.openxmlformats.org/officeDocument/2006/relationships/customXml" Target="../ink/ink119.xml"/><Relationship Id="rId26" Type="http://schemas.openxmlformats.org/officeDocument/2006/relationships/customXml" Target="../ink/ink123.xml"/><Relationship Id="rId3" Type="http://schemas.openxmlformats.org/officeDocument/2006/relationships/image" Target="../media/image110.png"/><Relationship Id="rId21" Type="http://schemas.openxmlformats.org/officeDocument/2006/relationships/image" Target="../media/image119.png"/><Relationship Id="rId7" Type="http://schemas.openxmlformats.org/officeDocument/2006/relationships/image" Target="../media/image112.png"/><Relationship Id="rId12" Type="http://schemas.openxmlformats.org/officeDocument/2006/relationships/customXml" Target="../ink/ink116.xml"/><Relationship Id="rId17" Type="http://schemas.openxmlformats.org/officeDocument/2006/relationships/image" Target="../media/image117.png"/><Relationship Id="rId25" Type="http://schemas.openxmlformats.org/officeDocument/2006/relationships/image" Target="../media/image121.png"/><Relationship Id="rId33" Type="http://schemas.openxmlformats.org/officeDocument/2006/relationships/image" Target="../media/image125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0" Type="http://schemas.openxmlformats.org/officeDocument/2006/relationships/customXml" Target="../ink/ink120.xml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3.xml"/><Relationship Id="rId11" Type="http://schemas.openxmlformats.org/officeDocument/2006/relationships/image" Target="../media/image114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5" Type="http://schemas.openxmlformats.org/officeDocument/2006/relationships/image" Target="../media/image111.png"/><Relationship Id="rId15" Type="http://schemas.openxmlformats.org/officeDocument/2006/relationships/image" Target="../media/image116.png"/><Relationship Id="rId23" Type="http://schemas.openxmlformats.org/officeDocument/2006/relationships/image" Target="../media/image120.png"/><Relationship Id="rId28" Type="http://schemas.openxmlformats.org/officeDocument/2006/relationships/customXml" Target="../ink/ink124.xml"/><Relationship Id="rId10" Type="http://schemas.openxmlformats.org/officeDocument/2006/relationships/customXml" Target="../ink/ink115.xml"/><Relationship Id="rId19" Type="http://schemas.openxmlformats.org/officeDocument/2006/relationships/image" Target="../media/image118.png"/><Relationship Id="rId31" Type="http://schemas.openxmlformats.org/officeDocument/2006/relationships/image" Target="../media/image124.png"/><Relationship Id="rId4" Type="http://schemas.openxmlformats.org/officeDocument/2006/relationships/customXml" Target="../ink/ink112.xml"/><Relationship Id="rId9" Type="http://schemas.openxmlformats.org/officeDocument/2006/relationships/image" Target="../media/image113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122.png"/><Relationship Id="rId30" Type="http://schemas.openxmlformats.org/officeDocument/2006/relationships/customXml" Target="../ink/ink1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29.png"/><Relationship Id="rId12" Type="http://schemas.openxmlformats.org/officeDocument/2006/relationships/customXml" Target="../ink/ink132.xml"/><Relationship Id="rId2" Type="http://schemas.openxmlformats.org/officeDocument/2006/relationships/customXml" Target="../ink/ink1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9.xml"/><Relationship Id="rId11" Type="http://schemas.openxmlformats.org/officeDocument/2006/relationships/image" Target="../media/image131.png"/><Relationship Id="rId5" Type="http://schemas.openxmlformats.org/officeDocument/2006/relationships/image" Target="../media/image128.png"/><Relationship Id="rId15" Type="http://schemas.openxmlformats.org/officeDocument/2006/relationships/image" Target="../media/image133.png"/><Relationship Id="rId10" Type="http://schemas.openxmlformats.org/officeDocument/2006/relationships/customXml" Target="../ink/ink131.xml"/><Relationship Id="rId4" Type="http://schemas.openxmlformats.org/officeDocument/2006/relationships/customXml" Target="../ink/ink128.xml"/><Relationship Id="rId9" Type="http://schemas.openxmlformats.org/officeDocument/2006/relationships/image" Target="../media/image130.png"/><Relationship Id="rId14" Type="http://schemas.openxmlformats.org/officeDocument/2006/relationships/customXml" Target="../ink/ink13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customXml" Target="../ink/ink139.xml"/><Relationship Id="rId18" Type="http://schemas.openxmlformats.org/officeDocument/2006/relationships/image" Target="../media/image142.png"/><Relationship Id="rId3" Type="http://schemas.openxmlformats.org/officeDocument/2006/relationships/customXml" Target="../ink/ink134.xml"/><Relationship Id="rId21" Type="http://schemas.openxmlformats.org/officeDocument/2006/relationships/customXml" Target="../ink/ink143.xml"/><Relationship Id="rId7" Type="http://schemas.openxmlformats.org/officeDocument/2006/relationships/customXml" Target="../ink/ink136.xml"/><Relationship Id="rId12" Type="http://schemas.openxmlformats.org/officeDocument/2006/relationships/image" Target="../media/image139.png"/><Relationship Id="rId17" Type="http://schemas.openxmlformats.org/officeDocument/2006/relationships/customXml" Target="../ink/ink141.xml"/><Relationship Id="rId2" Type="http://schemas.openxmlformats.org/officeDocument/2006/relationships/image" Target="../media/image127.wmf"/><Relationship Id="rId16" Type="http://schemas.openxmlformats.org/officeDocument/2006/relationships/image" Target="../media/image141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customXml" Target="../ink/ink138.xml"/><Relationship Id="rId24" Type="http://schemas.openxmlformats.org/officeDocument/2006/relationships/image" Target="../media/image145.png"/><Relationship Id="rId5" Type="http://schemas.openxmlformats.org/officeDocument/2006/relationships/customXml" Target="../ink/ink135.xml"/><Relationship Id="rId15" Type="http://schemas.openxmlformats.org/officeDocument/2006/relationships/customXml" Target="../ink/ink140.xml"/><Relationship Id="rId23" Type="http://schemas.openxmlformats.org/officeDocument/2006/relationships/customXml" Target="../ink/ink144.xml"/><Relationship Id="rId10" Type="http://schemas.openxmlformats.org/officeDocument/2006/relationships/image" Target="../media/image138.png"/><Relationship Id="rId19" Type="http://schemas.openxmlformats.org/officeDocument/2006/relationships/customXml" Target="../ink/ink142.xml"/><Relationship Id="rId4" Type="http://schemas.openxmlformats.org/officeDocument/2006/relationships/image" Target="../media/image135.png"/><Relationship Id="rId9" Type="http://schemas.openxmlformats.org/officeDocument/2006/relationships/customXml" Target="../ink/ink137.xml"/><Relationship Id="rId14" Type="http://schemas.openxmlformats.org/officeDocument/2006/relationships/image" Target="../media/image140.png"/><Relationship Id="rId22" Type="http://schemas.openxmlformats.org/officeDocument/2006/relationships/image" Target="../media/image1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customXml" Target="../ink/ink145.xml"/><Relationship Id="rId7" Type="http://schemas.openxmlformats.org/officeDocument/2006/relationships/customXml" Target="../ink/ink147.xml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customXml" Target="../ink/ink146.xml"/><Relationship Id="rId10" Type="http://schemas.openxmlformats.org/officeDocument/2006/relationships/image" Target="../media/image150.png"/><Relationship Id="rId4" Type="http://schemas.openxmlformats.org/officeDocument/2006/relationships/image" Target="../media/image147.png"/><Relationship Id="rId9" Type="http://schemas.openxmlformats.org/officeDocument/2006/relationships/customXml" Target="../ink/ink1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customXml" Target="../ink/ink153.xml"/><Relationship Id="rId3" Type="http://schemas.openxmlformats.org/officeDocument/2006/relationships/oleObject" Target="../embeddings/oleObject1.bin"/><Relationship Id="rId7" Type="http://schemas.openxmlformats.org/officeDocument/2006/relationships/customXml" Target="../ink/ink150.xml"/><Relationship Id="rId12" Type="http://schemas.openxmlformats.org/officeDocument/2006/relationships/image" Target="../media/image15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customXml" Target="../ink/ink152.xml"/><Relationship Id="rId5" Type="http://schemas.openxmlformats.org/officeDocument/2006/relationships/customXml" Target="../ink/ink149.xml"/><Relationship Id="rId10" Type="http://schemas.openxmlformats.org/officeDocument/2006/relationships/image" Target="../media/image156.png"/><Relationship Id="rId4" Type="http://schemas.openxmlformats.org/officeDocument/2006/relationships/image" Target="../media/image152.wmf"/><Relationship Id="rId9" Type="http://schemas.openxmlformats.org/officeDocument/2006/relationships/customXml" Target="../ink/ink151.xml"/><Relationship Id="rId14" Type="http://schemas.openxmlformats.org/officeDocument/2006/relationships/image" Target="../media/image1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6.png"/><Relationship Id="rId38" Type="http://schemas.openxmlformats.org/officeDocument/2006/relationships/customXml" Target="../ink/ink20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7.xml"/><Relationship Id="rId37" Type="http://schemas.openxmlformats.org/officeDocument/2006/relationships/image" Target="../media/image18.png"/><Relationship Id="rId40" Type="http://schemas.openxmlformats.org/officeDocument/2006/relationships/customXml" Target="../ink/ink2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9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customXml" Target="../ink/ink16.xml"/><Relationship Id="rId44" Type="http://schemas.openxmlformats.org/officeDocument/2006/relationships/image" Target="../media/image2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customXml" Target="../ink/ink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7.xml"/><Relationship Id="rId13" Type="http://schemas.openxmlformats.org/officeDocument/2006/relationships/image" Target="../media/image164.png"/><Relationship Id="rId18" Type="http://schemas.openxmlformats.org/officeDocument/2006/relationships/customXml" Target="../ink/ink162.xml"/><Relationship Id="rId3" Type="http://schemas.openxmlformats.org/officeDocument/2006/relationships/image" Target="../media/image159.png"/><Relationship Id="rId21" Type="http://schemas.openxmlformats.org/officeDocument/2006/relationships/image" Target="../media/image168.png"/><Relationship Id="rId7" Type="http://schemas.openxmlformats.org/officeDocument/2006/relationships/image" Target="../media/image161.png"/><Relationship Id="rId12" Type="http://schemas.openxmlformats.org/officeDocument/2006/relationships/customXml" Target="../ink/ink159.xml"/><Relationship Id="rId17" Type="http://schemas.openxmlformats.org/officeDocument/2006/relationships/image" Target="../media/image166.png"/><Relationship Id="rId2" Type="http://schemas.openxmlformats.org/officeDocument/2006/relationships/customXml" Target="../ink/ink154.xml"/><Relationship Id="rId16" Type="http://schemas.openxmlformats.org/officeDocument/2006/relationships/customXml" Target="../ink/ink161.xml"/><Relationship Id="rId20" Type="http://schemas.openxmlformats.org/officeDocument/2006/relationships/customXml" Target="../ink/ink1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6.xml"/><Relationship Id="rId11" Type="http://schemas.openxmlformats.org/officeDocument/2006/relationships/image" Target="../media/image163.png"/><Relationship Id="rId5" Type="http://schemas.openxmlformats.org/officeDocument/2006/relationships/image" Target="../media/image160.png"/><Relationship Id="rId15" Type="http://schemas.openxmlformats.org/officeDocument/2006/relationships/image" Target="../media/image165.png"/><Relationship Id="rId23" Type="http://schemas.openxmlformats.org/officeDocument/2006/relationships/image" Target="../media/image169.png"/><Relationship Id="rId10" Type="http://schemas.openxmlformats.org/officeDocument/2006/relationships/customXml" Target="../ink/ink158.xml"/><Relationship Id="rId19" Type="http://schemas.openxmlformats.org/officeDocument/2006/relationships/image" Target="../media/image167.png"/><Relationship Id="rId4" Type="http://schemas.openxmlformats.org/officeDocument/2006/relationships/customXml" Target="../ink/ink155.xml"/><Relationship Id="rId9" Type="http://schemas.openxmlformats.org/officeDocument/2006/relationships/image" Target="../media/image162.png"/><Relationship Id="rId14" Type="http://schemas.openxmlformats.org/officeDocument/2006/relationships/customXml" Target="../ink/ink160.xml"/><Relationship Id="rId22" Type="http://schemas.openxmlformats.org/officeDocument/2006/relationships/customXml" Target="../ink/ink16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74.png"/><Relationship Id="rId18" Type="http://schemas.openxmlformats.org/officeDocument/2006/relationships/customXml" Target="../ink/ink173.xml"/><Relationship Id="rId3" Type="http://schemas.openxmlformats.org/officeDocument/2006/relationships/customXml" Target="../ink/ink165.xml"/><Relationship Id="rId7" Type="http://schemas.openxmlformats.org/officeDocument/2006/relationships/customXml" Target="../ink/ink167.xml"/><Relationship Id="rId12" Type="http://schemas.openxmlformats.org/officeDocument/2006/relationships/customXml" Target="../ink/ink170.xml"/><Relationship Id="rId17" Type="http://schemas.openxmlformats.org/officeDocument/2006/relationships/image" Target="../media/image176.png"/><Relationship Id="rId2" Type="http://schemas.openxmlformats.org/officeDocument/2006/relationships/image" Target="../media/image153.wmf"/><Relationship Id="rId16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3.png"/><Relationship Id="rId5" Type="http://schemas.openxmlformats.org/officeDocument/2006/relationships/customXml" Target="../ink/ink166.xml"/><Relationship Id="rId15" Type="http://schemas.openxmlformats.org/officeDocument/2006/relationships/image" Target="../media/image175.png"/><Relationship Id="rId10" Type="http://schemas.openxmlformats.org/officeDocument/2006/relationships/customXml" Target="../ink/ink169.xml"/><Relationship Id="rId19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customXml" Target="../ink/ink168.xml"/><Relationship Id="rId14" Type="http://schemas.openxmlformats.org/officeDocument/2006/relationships/customXml" Target="../ink/ink1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7.xml"/><Relationship Id="rId13" Type="http://schemas.openxmlformats.org/officeDocument/2006/relationships/image" Target="../media/image183.png"/><Relationship Id="rId18" Type="http://schemas.openxmlformats.org/officeDocument/2006/relationships/customXml" Target="../ink/ink182.xml"/><Relationship Id="rId26" Type="http://schemas.openxmlformats.org/officeDocument/2006/relationships/customXml" Target="../ink/ink186.xml"/><Relationship Id="rId3" Type="http://schemas.openxmlformats.org/officeDocument/2006/relationships/image" Target="../media/image179.png"/><Relationship Id="rId21" Type="http://schemas.openxmlformats.org/officeDocument/2006/relationships/image" Target="../media/image187.png"/><Relationship Id="rId7" Type="http://schemas.openxmlformats.org/officeDocument/2006/relationships/image" Target="../media/image181.png"/><Relationship Id="rId12" Type="http://schemas.openxmlformats.org/officeDocument/2006/relationships/customXml" Target="../ink/ink179.xml"/><Relationship Id="rId17" Type="http://schemas.openxmlformats.org/officeDocument/2006/relationships/image" Target="../media/image185.png"/><Relationship Id="rId25" Type="http://schemas.openxmlformats.org/officeDocument/2006/relationships/image" Target="../media/image189.png"/><Relationship Id="rId2" Type="http://schemas.openxmlformats.org/officeDocument/2006/relationships/customXml" Target="../ink/ink174.xml"/><Relationship Id="rId16" Type="http://schemas.openxmlformats.org/officeDocument/2006/relationships/customXml" Target="../ink/ink181.xml"/><Relationship Id="rId20" Type="http://schemas.openxmlformats.org/officeDocument/2006/relationships/customXml" Target="../ink/ink183.xml"/><Relationship Id="rId29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6.xml"/><Relationship Id="rId11" Type="http://schemas.openxmlformats.org/officeDocument/2006/relationships/image" Target="../media/image140.png"/><Relationship Id="rId24" Type="http://schemas.openxmlformats.org/officeDocument/2006/relationships/customXml" Target="../ink/ink185.xml"/><Relationship Id="rId5" Type="http://schemas.openxmlformats.org/officeDocument/2006/relationships/image" Target="../media/image180.png"/><Relationship Id="rId15" Type="http://schemas.openxmlformats.org/officeDocument/2006/relationships/image" Target="../media/image184.png"/><Relationship Id="rId23" Type="http://schemas.openxmlformats.org/officeDocument/2006/relationships/image" Target="../media/image188.png"/><Relationship Id="rId28" Type="http://schemas.openxmlformats.org/officeDocument/2006/relationships/customXml" Target="../ink/ink187.xml"/><Relationship Id="rId10" Type="http://schemas.openxmlformats.org/officeDocument/2006/relationships/customXml" Target="../ink/ink178.xml"/><Relationship Id="rId19" Type="http://schemas.openxmlformats.org/officeDocument/2006/relationships/image" Target="../media/image186.png"/><Relationship Id="rId4" Type="http://schemas.openxmlformats.org/officeDocument/2006/relationships/customXml" Target="../ink/ink175.xml"/><Relationship Id="rId9" Type="http://schemas.openxmlformats.org/officeDocument/2006/relationships/image" Target="../media/image182.png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8.xml"/><Relationship Id="rId2" Type="http://schemas.openxmlformats.org/officeDocument/2006/relationships/image" Target="../media/image17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customXml" Target="../ink/ink189.xml"/><Relationship Id="rId4" Type="http://schemas.openxmlformats.org/officeDocument/2006/relationships/image" Target="../media/image193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8.png"/><Relationship Id="rId18" Type="http://schemas.openxmlformats.org/officeDocument/2006/relationships/customXml" Target="../ink/ink198.xml"/><Relationship Id="rId26" Type="http://schemas.openxmlformats.org/officeDocument/2006/relationships/customXml" Target="../ink/ink202.xml"/><Relationship Id="rId39" Type="http://schemas.openxmlformats.org/officeDocument/2006/relationships/image" Target="../media/image211.png"/><Relationship Id="rId3" Type="http://schemas.openxmlformats.org/officeDocument/2006/relationships/image" Target="../media/image178.png"/><Relationship Id="rId21" Type="http://schemas.openxmlformats.org/officeDocument/2006/relationships/image" Target="../media/image202.png"/><Relationship Id="rId34" Type="http://schemas.openxmlformats.org/officeDocument/2006/relationships/customXml" Target="../ink/ink206.xml"/><Relationship Id="rId42" Type="http://schemas.openxmlformats.org/officeDocument/2006/relationships/customXml" Target="../ink/ink210.xml"/><Relationship Id="rId47" Type="http://schemas.openxmlformats.org/officeDocument/2006/relationships/image" Target="../media/image215.png"/><Relationship Id="rId7" Type="http://schemas.openxmlformats.org/officeDocument/2006/relationships/image" Target="../media/image195.png"/><Relationship Id="rId12" Type="http://schemas.openxmlformats.org/officeDocument/2006/relationships/customXml" Target="../ink/ink195.xml"/><Relationship Id="rId17" Type="http://schemas.openxmlformats.org/officeDocument/2006/relationships/image" Target="../media/image200.png"/><Relationship Id="rId25" Type="http://schemas.openxmlformats.org/officeDocument/2006/relationships/image" Target="../media/image204.png"/><Relationship Id="rId33" Type="http://schemas.openxmlformats.org/officeDocument/2006/relationships/image" Target="../media/image208.png"/><Relationship Id="rId38" Type="http://schemas.openxmlformats.org/officeDocument/2006/relationships/customXml" Target="../ink/ink208.xml"/><Relationship Id="rId46" Type="http://schemas.openxmlformats.org/officeDocument/2006/relationships/customXml" Target="../ink/ink212.xml"/><Relationship Id="rId2" Type="http://schemas.openxmlformats.org/officeDocument/2006/relationships/customXml" Target="../ink/ink190.xml"/><Relationship Id="rId16" Type="http://schemas.openxmlformats.org/officeDocument/2006/relationships/customXml" Target="../ink/ink197.xml"/><Relationship Id="rId20" Type="http://schemas.openxmlformats.org/officeDocument/2006/relationships/customXml" Target="../ink/ink199.xml"/><Relationship Id="rId29" Type="http://schemas.openxmlformats.org/officeDocument/2006/relationships/image" Target="../media/image206.png"/><Relationship Id="rId41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2.xml"/><Relationship Id="rId11" Type="http://schemas.openxmlformats.org/officeDocument/2006/relationships/image" Target="../media/image197.png"/><Relationship Id="rId24" Type="http://schemas.openxmlformats.org/officeDocument/2006/relationships/customXml" Target="../ink/ink201.xml"/><Relationship Id="rId32" Type="http://schemas.openxmlformats.org/officeDocument/2006/relationships/customXml" Target="../ink/ink205.xml"/><Relationship Id="rId37" Type="http://schemas.openxmlformats.org/officeDocument/2006/relationships/image" Target="../media/image210.png"/><Relationship Id="rId40" Type="http://schemas.openxmlformats.org/officeDocument/2006/relationships/customXml" Target="../ink/ink209.xml"/><Relationship Id="rId45" Type="http://schemas.openxmlformats.org/officeDocument/2006/relationships/image" Target="../media/image214.png"/><Relationship Id="rId5" Type="http://schemas.openxmlformats.org/officeDocument/2006/relationships/image" Target="../media/image192.png"/><Relationship Id="rId15" Type="http://schemas.openxmlformats.org/officeDocument/2006/relationships/image" Target="../media/image199.png"/><Relationship Id="rId23" Type="http://schemas.openxmlformats.org/officeDocument/2006/relationships/image" Target="../media/image203.png"/><Relationship Id="rId28" Type="http://schemas.openxmlformats.org/officeDocument/2006/relationships/customXml" Target="../ink/ink203.xml"/><Relationship Id="rId36" Type="http://schemas.openxmlformats.org/officeDocument/2006/relationships/customXml" Target="../ink/ink207.xml"/><Relationship Id="rId49" Type="http://schemas.openxmlformats.org/officeDocument/2006/relationships/image" Target="../media/image216.png"/><Relationship Id="rId10" Type="http://schemas.openxmlformats.org/officeDocument/2006/relationships/customXml" Target="../ink/ink194.xml"/><Relationship Id="rId19" Type="http://schemas.openxmlformats.org/officeDocument/2006/relationships/image" Target="../media/image201.png"/><Relationship Id="rId31" Type="http://schemas.openxmlformats.org/officeDocument/2006/relationships/image" Target="../media/image207.png"/><Relationship Id="rId44" Type="http://schemas.openxmlformats.org/officeDocument/2006/relationships/customXml" Target="../ink/ink211.xml"/><Relationship Id="rId4" Type="http://schemas.openxmlformats.org/officeDocument/2006/relationships/customXml" Target="../ink/ink191.xml"/><Relationship Id="rId9" Type="http://schemas.openxmlformats.org/officeDocument/2006/relationships/image" Target="../media/image196.png"/><Relationship Id="rId14" Type="http://schemas.openxmlformats.org/officeDocument/2006/relationships/customXml" Target="../ink/ink196.xml"/><Relationship Id="rId22" Type="http://schemas.openxmlformats.org/officeDocument/2006/relationships/customXml" Target="../ink/ink200.xml"/><Relationship Id="rId27" Type="http://schemas.openxmlformats.org/officeDocument/2006/relationships/image" Target="../media/image205.png"/><Relationship Id="rId30" Type="http://schemas.openxmlformats.org/officeDocument/2006/relationships/customXml" Target="../ink/ink204.xml"/><Relationship Id="rId35" Type="http://schemas.openxmlformats.org/officeDocument/2006/relationships/image" Target="../media/image209.png"/><Relationship Id="rId43" Type="http://schemas.openxmlformats.org/officeDocument/2006/relationships/image" Target="../media/image213.png"/><Relationship Id="rId48" Type="http://schemas.openxmlformats.org/officeDocument/2006/relationships/customXml" Target="../ink/ink213.xml"/><Relationship Id="rId8" Type="http://schemas.openxmlformats.org/officeDocument/2006/relationships/customXml" Target="../ink/ink19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7.xml"/><Relationship Id="rId13" Type="http://schemas.openxmlformats.org/officeDocument/2006/relationships/image" Target="../media/image222.png"/><Relationship Id="rId18" Type="http://schemas.openxmlformats.org/officeDocument/2006/relationships/customXml" Target="../ink/ink222.xml"/><Relationship Id="rId3" Type="http://schemas.openxmlformats.org/officeDocument/2006/relationships/image" Target="../media/image217.png"/><Relationship Id="rId7" Type="http://schemas.openxmlformats.org/officeDocument/2006/relationships/image" Target="../media/image219.png"/><Relationship Id="rId12" Type="http://schemas.openxmlformats.org/officeDocument/2006/relationships/customXml" Target="../ink/ink219.xml"/><Relationship Id="rId17" Type="http://schemas.openxmlformats.org/officeDocument/2006/relationships/image" Target="../media/image224.png"/><Relationship Id="rId2" Type="http://schemas.openxmlformats.org/officeDocument/2006/relationships/customXml" Target="../ink/ink214.xml"/><Relationship Id="rId16" Type="http://schemas.openxmlformats.org/officeDocument/2006/relationships/customXml" Target="../ink/ink2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6.xml"/><Relationship Id="rId11" Type="http://schemas.openxmlformats.org/officeDocument/2006/relationships/image" Target="../media/image221.png"/><Relationship Id="rId5" Type="http://schemas.openxmlformats.org/officeDocument/2006/relationships/image" Target="../media/image218.png"/><Relationship Id="rId15" Type="http://schemas.openxmlformats.org/officeDocument/2006/relationships/image" Target="../media/image223.png"/><Relationship Id="rId10" Type="http://schemas.openxmlformats.org/officeDocument/2006/relationships/customXml" Target="../ink/ink218.xml"/><Relationship Id="rId19" Type="http://schemas.openxmlformats.org/officeDocument/2006/relationships/image" Target="../media/image225.png"/><Relationship Id="rId4" Type="http://schemas.openxmlformats.org/officeDocument/2006/relationships/customXml" Target="../ink/ink215.xml"/><Relationship Id="rId9" Type="http://schemas.openxmlformats.org/officeDocument/2006/relationships/image" Target="../media/image220.png"/><Relationship Id="rId14" Type="http://schemas.openxmlformats.org/officeDocument/2006/relationships/customXml" Target="../ink/ink220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1.png"/><Relationship Id="rId18" Type="http://schemas.openxmlformats.org/officeDocument/2006/relationships/customXml" Target="../ink/ink231.xml"/><Relationship Id="rId26" Type="http://schemas.openxmlformats.org/officeDocument/2006/relationships/customXml" Target="../ink/ink235.xml"/><Relationship Id="rId39" Type="http://schemas.openxmlformats.org/officeDocument/2006/relationships/image" Target="../media/image244.png"/><Relationship Id="rId21" Type="http://schemas.openxmlformats.org/officeDocument/2006/relationships/image" Target="../media/image235.png"/><Relationship Id="rId34" Type="http://schemas.openxmlformats.org/officeDocument/2006/relationships/customXml" Target="../ink/ink239.xml"/><Relationship Id="rId42" Type="http://schemas.openxmlformats.org/officeDocument/2006/relationships/customXml" Target="../ink/ink243.xml"/><Relationship Id="rId47" Type="http://schemas.openxmlformats.org/officeDocument/2006/relationships/image" Target="../media/image248.png"/><Relationship Id="rId50" Type="http://schemas.openxmlformats.org/officeDocument/2006/relationships/customXml" Target="../ink/ink247.xml"/><Relationship Id="rId55" Type="http://schemas.openxmlformats.org/officeDocument/2006/relationships/image" Target="../media/image252.png"/><Relationship Id="rId7" Type="http://schemas.openxmlformats.org/officeDocument/2006/relationships/image" Target="../media/image228.png"/><Relationship Id="rId12" Type="http://schemas.openxmlformats.org/officeDocument/2006/relationships/customXml" Target="../ink/ink228.xml"/><Relationship Id="rId17" Type="http://schemas.openxmlformats.org/officeDocument/2006/relationships/image" Target="../media/image233.png"/><Relationship Id="rId25" Type="http://schemas.openxmlformats.org/officeDocument/2006/relationships/image" Target="../media/image237.png"/><Relationship Id="rId33" Type="http://schemas.openxmlformats.org/officeDocument/2006/relationships/image" Target="../media/image241.png"/><Relationship Id="rId38" Type="http://schemas.openxmlformats.org/officeDocument/2006/relationships/customXml" Target="../ink/ink241.xml"/><Relationship Id="rId46" Type="http://schemas.openxmlformats.org/officeDocument/2006/relationships/customXml" Target="../ink/ink245.xml"/><Relationship Id="rId2" Type="http://schemas.openxmlformats.org/officeDocument/2006/relationships/customXml" Target="../ink/ink223.xml"/><Relationship Id="rId16" Type="http://schemas.openxmlformats.org/officeDocument/2006/relationships/customXml" Target="../ink/ink230.xml"/><Relationship Id="rId20" Type="http://schemas.openxmlformats.org/officeDocument/2006/relationships/customXml" Target="../ink/ink232.xml"/><Relationship Id="rId29" Type="http://schemas.openxmlformats.org/officeDocument/2006/relationships/image" Target="../media/image239.png"/><Relationship Id="rId41" Type="http://schemas.openxmlformats.org/officeDocument/2006/relationships/image" Target="../media/image245.png"/><Relationship Id="rId54" Type="http://schemas.openxmlformats.org/officeDocument/2006/relationships/customXml" Target="../ink/ink2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5.xml"/><Relationship Id="rId11" Type="http://schemas.openxmlformats.org/officeDocument/2006/relationships/image" Target="../media/image230.png"/><Relationship Id="rId24" Type="http://schemas.openxmlformats.org/officeDocument/2006/relationships/customXml" Target="../ink/ink234.xml"/><Relationship Id="rId32" Type="http://schemas.openxmlformats.org/officeDocument/2006/relationships/customXml" Target="../ink/ink238.xml"/><Relationship Id="rId37" Type="http://schemas.openxmlformats.org/officeDocument/2006/relationships/image" Target="../media/image243.png"/><Relationship Id="rId40" Type="http://schemas.openxmlformats.org/officeDocument/2006/relationships/customXml" Target="../ink/ink242.xml"/><Relationship Id="rId45" Type="http://schemas.openxmlformats.org/officeDocument/2006/relationships/image" Target="../media/image247.png"/><Relationship Id="rId53" Type="http://schemas.openxmlformats.org/officeDocument/2006/relationships/image" Target="../media/image251.png"/><Relationship Id="rId5" Type="http://schemas.openxmlformats.org/officeDocument/2006/relationships/image" Target="../media/image227.png"/><Relationship Id="rId15" Type="http://schemas.openxmlformats.org/officeDocument/2006/relationships/image" Target="../media/image232.png"/><Relationship Id="rId23" Type="http://schemas.openxmlformats.org/officeDocument/2006/relationships/image" Target="../media/image236.png"/><Relationship Id="rId28" Type="http://schemas.openxmlformats.org/officeDocument/2006/relationships/customXml" Target="../ink/ink236.xml"/><Relationship Id="rId36" Type="http://schemas.openxmlformats.org/officeDocument/2006/relationships/customXml" Target="../ink/ink240.xml"/><Relationship Id="rId49" Type="http://schemas.openxmlformats.org/officeDocument/2006/relationships/image" Target="../media/image249.png"/><Relationship Id="rId10" Type="http://schemas.openxmlformats.org/officeDocument/2006/relationships/customXml" Target="../ink/ink227.xml"/><Relationship Id="rId19" Type="http://schemas.openxmlformats.org/officeDocument/2006/relationships/image" Target="../media/image234.png"/><Relationship Id="rId31" Type="http://schemas.openxmlformats.org/officeDocument/2006/relationships/image" Target="../media/image240.png"/><Relationship Id="rId44" Type="http://schemas.openxmlformats.org/officeDocument/2006/relationships/customXml" Target="../ink/ink244.xml"/><Relationship Id="rId52" Type="http://schemas.openxmlformats.org/officeDocument/2006/relationships/customXml" Target="../ink/ink248.xml"/><Relationship Id="rId4" Type="http://schemas.openxmlformats.org/officeDocument/2006/relationships/customXml" Target="../ink/ink224.xml"/><Relationship Id="rId9" Type="http://schemas.openxmlformats.org/officeDocument/2006/relationships/image" Target="../media/image229.png"/><Relationship Id="rId14" Type="http://schemas.openxmlformats.org/officeDocument/2006/relationships/customXml" Target="../ink/ink229.xml"/><Relationship Id="rId22" Type="http://schemas.openxmlformats.org/officeDocument/2006/relationships/customXml" Target="../ink/ink233.xml"/><Relationship Id="rId27" Type="http://schemas.openxmlformats.org/officeDocument/2006/relationships/image" Target="../media/image238.png"/><Relationship Id="rId30" Type="http://schemas.openxmlformats.org/officeDocument/2006/relationships/customXml" Target="../ink/ink237.xml"/><Relationship Id="rId35" Type="http://schemas.openxmlformats.org/officeDocument/2006/relationships/image" Target="../media/image242.png"/><Relationship Id="rId43" Type="http://schemas.openxmlformats.org/officeDocument/2006/relationships/image" Target="../media/image246.png"/><Relationship Id="rId48" Type="http://schemas.openxmlformats.org/officeDocument/2006/relationships/customXml" Target="../ink/ink246.xml"/><Relationship Id="rId8" Type="http://schemas.openxmlformats.org/officeDocument/2006/relationships/customXml" Target="../ink/ink226.xml"/><Relationship Id="rId51" Type="http://schemas.openxmlformats.org/officeDocument/2006/relationships/image" Target="../media/image250.png"/><Relationship Id="rId3" Type="http://schemas.openxmlformats.org/officeDocument/2006/relationships/image" Target="../media/image2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3.xml"/><Relationship Id="rId13" Type="http://schemas.openxmlformats.org/officeDocument/2006/relationships/image" Target="../media/image258.png"/><Relationship Id="rId18" Type="http://schemas.openxmlformats.org/officeDocument/2006/relationships/customXml" Target="../ink/ink258.xml"/><Relationship Id="rId26" Type="http://schemas.openxmlformats.org/officeDocument/2006/relationships/customXml" Target="../ink/ink262.xml"/><Relationship Id="rId39" Type="http://schemas.openxmlformats.org/officeDocument/2006/relationships/image" Target="../media/image271.png"/><Relationship Id="rId3" Type="http://schemas.openxmlformats.org/officeDocument/2006/relationships/image" Target="../media/image253.png"/><Relationship Id="rId21" Type="http://schemas.openxmlformats.org/officeDocument/2006/relationships/image" Target="../media/image262.png"/><Relationship Id="rId34" Type="http://schemas.openxmlformats.org/officeDocument/2006/relationships/customXml" Target="../ink/ink266.xml"/><Relationship Id="rId7" Type="http://schemas.openxmlformats.org/officeDocument/2006/relationships/image" Target="../media/image255.png"/><Relationship Id="rId12" Type="http://schemas.openxmlformats.org/officeDocument/2006/relationships/customXml" Target="../ink/ink255.xml"/><Relationship Id="rId17" Type="http://schemas.openxmlformats.org/officeDocument/2006/relationships/image" Target="../media/image260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268.xml"/><Relationship Id="rId2" Type="http://schemas.openxmlformats.org/officeDocument/2006/relationships/customXml" Target="../ink/ink250.xml"/><Relationship Id="rId16" Type="http://schemas.openxmlformats.org/officeDocument/2006/relationships/customXml" Target="../ink/ink257.xml"/><Relationship Id="rId20" Type="http://schemas.openxmlformats.org/officeDocument/2006/relationships/customXml" Target="../ink/ink259.xml"/><Relationship Id="rId29" Type="http://schemas.openxmlformats.org/officeDocument/2006/relationships/image" Target="../media/image266.png"/><Relationship Id="rId41" Type="http://schemas.openxmlformats.org/officeDocument/2006/relationships/image" Target="../media/image2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2.xml"/><Relationship Id="rId11" Type="http://schemas.openxmlformats.org/officeDocument/2006/relationships/image" Target="../media/image257.png"/><Relationship Id="rId24" Type="http://schemas.openxmlformats.org/officeDocument/2006/relationships/customXml" Target="../ink/ink261.xml"/><Relationship Id="rId32" Type="http://schemas.openxmlformats.org/officeDocument/2006/relationships/customXml" Target="../ink/ink265.xml"/><Relationship Id="rId37" Type="http://schemas.openxmlformats.org/officeDocument/2006/relationships/image" Target="../media/image270.png"/><Relationship Id="rId40" Type="http://schemas.openxmlformats.org/officeDocument/2006/relationships/customXml" Target="../ink/ink269.xml"/><Relationship Id="rId5" Type="http://schemas.openxmlformats.org/officeDocument/2006/relationships/image" Target="../media/image254.png"/><Relationship Id="rId15" Type="http://schemas.openxmlformats.org/officeDocument/2006/relationships/image" Target="../media/image259.png"/><Relationship Id="rId23" Type="http://schemas.openxmlformats.org/officeDocument/2006/relationships/image" Target="../media/image263.png"/><Relationship Id="rId28" Type="http://schemas.openxmlformats.org/officeDocument/2006/relationships/customXml" Target="../ink/ink263.xml"/><Relationship Id="rId36" Type="http://schemas.openxmlformats.org/officeDocument/2006/relationships/customXml" Target="../ink/ink267.xml"/><Relationship Id="rId10" Type="http://schemas.openxmlformats.org/officeDocument/2006/relationships/customXml" Target="../ink/ink254.xml"/><Relationship Id="rId19" Type="http://schemas.openxmlformats.org/officeDocument/2006/relationships/image" Target="../media/image261.png"/><Relationship Id="rId31" Type="http://schemas.openxmlformats.org/officeDocument/2006/relationships/image" Target="../media/image267.png"/><Relationship Id="rId4" Type="http://schemas.openxmlformats.org/officeDocument/2006/relationships/customXml" Target="../ink/ink251.xml"/><Relationship Id="rId9" Type="http://schemas.openxmlformats.org/officeDocument/2006/relationships/image" Target="../media/image256.png"/><Relationship Id="rId14" Type="http://schemas.openxmlformats.org/officeDocument/2006/relationships/customXml" Target="../ink/ink256.xml"/><Relationship Id="rId22" Type="http://schemas.openxmlformats.org/officeDocument/2006/relationships/customXml" Target="../ink/ink260.xml"/><Relationship Id="rId27" Type="http://schemas.openxmlformats.org/officeDocument/2006/relationships/image" Target="../media/image265.png"/><Relationship Id="rId30" Type="http://schemas.openxmlformats.org/officeDocument/2006/relationships/customXml" Target="../ink/ink264.xml"/><Relationship Id="rId35" Type="http://schemas.openxmlformats.org/officeDocument/2006/relationships/image" Target="../media/image269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278.xml"/><Relationship Id="rId26" Type="http://schemas.openxmlformats.org/officeDocument/2006/relationships/customXml" Target="../ink/ink282.xml"/><Relationship Id="rId39" Type="http://schemas.openxmlformats.org/officeDocument/2006/relationships/image" Target="../media/image291.png"/><Relationship Id="rId3" Type="http://schemas.openxmlformats.org/officeDocument/2006/relationships/image" Target="../media/image273.png"/><Relationship Id="rId21" Type="http://schemas.openxmlformats.org/officeDocument/2006/relationships/image" Target="../media/image282.png"/><Relationship Id="rId34" Type="http://schemas.openxmlformats.org/officeDocument/2006/relationships/customXml" Target="../ink/ink286.xml"/><Relationship Id="rId42" Type="http://schemas.openxmlformats.org/officeDocument/2006/relationships/customXml" Target="../ink/ink290.xml"/><Relationship Id="rId47" Type="http://schemas.openxmlformats.org/officeDocument/2006/relationships/image" Target="../media/image295.png"/><Relationship Id="rId50" Type="http://schemas.openxmlformats.org/officeDocument/2006/relationships/customXml" Target="../ink/ink294.xml"/><Relationship Id="rId7" Type="http://schemas.openxmlformats.org/officeDocument/2006/relationships/image" Target="../media/image275.png"/><Relationship Id="rId12" Type="http://schemas.openxmlformats.org/officeDocument/2006/relationships/customXml" Target="../ink/ink275.xml"/><Relationship Id="rId17" Type="http://schemas.openxmlformats.org/officeDocument/2006/relationships/image" Target="../media/image280.png"/><Relationship Id="rId25" Type="http://schemas.openxmlformats.org/officeDocument/2006/relationships/image" Target="../media/image284.png"/><Relationship Id="rId33" Type="http://schemas.openxmlformats.org/officeDocument/2006/relationships/image" Target="../media/image288.png"/><Relationship Id="rId38" Type="http://schemas.openxmlformats.org/officeDocument/2006/relationships/customXml" Target="../ink/ink288.xml"/><Relationship Id="rId46" Type="http://schemas.openxmlformats.org/officeDocument/2006/relationships/customXml" Target="../ink/ink292.xml"/><Relationship Id="rId2" Type="http://schemas.openxmlformats.org/officeDocument/2006/relationships/customXml" Target="../ink/ink270.xml"/><Relationship Id="rId16" Type="http://schemas.openxmlformats.org/officeDocument/2006/relationships/customXml" Target="../ink/ink277.xml"/><Relationship Id="rId20" Type="http://schemas.openxmlformats.org/officeDocument/2006/relationships/customXml" Target="../ink/ink279.xml"/><Relationship Id="rId29" Type="http://schemas.openxmlformats.org/officeDocument/2006/relationships/image" Target="../media/image286.png"/><Relationship Id="rId41" Type="http://schemas.openxmlformats.org/officeDocument/2006/relationships/image" Target="../media/image29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2.xml"/><Relationship Id="rId11" Type="http://schemas.openxmlformats.org/officeDocument/2006/relationships/image" Target="../media/image277.png"/><Relationship Id="rId24" Type="http://schemas.openxmlformats.org/officeDocument/2006/relationships/customXml" Target="../ink/ink281.xml"/><Relationship Id="rId32" Type="http://schemas.openxmlformats.org/officeDocument/2006/relationships/customXml" Target="../ink/ink285.xml"/><Relationship Id="rId37" Type="http://schemas.openxmlformats.org/officeDocument/2006/relationships/image" Target="../media/image290.png"/><Relationship Id="rId40" Type="http://schemas.openxmlformats.org/officeDocument/2006/relationships/customXml" Target="../ink/ink289.xml"/><Relationship Id="rId45" Type="http://schemas.openxmlformats.org/officeDocument/2006/relationships/image" Target="../media/image294.png"/><Relationship Id="rId5" Type="http://schemas.openxmlformats.org/officeDocument/2006/relationships/image" Target="../media/image274.png"/><Relationship Id="rId15" Type="http://schemas.openxmlformats.org/officeDocument/2006/relationships/image" Target="../media/image279.png"/><Relationship Id="rId23" Type="http://schemas.openxmlformats.org/officeDocument/2006/relationships/image" Target="../media/image283.png"/><Relationship Id="rId28" Type="http://schemas.openxmlformats.org/officeDocument/2006/relationships/customXml" Target="../ink/ink283.xml"/><Relationship Id="rId36" Type="http://schemas.openxmlformats.org/officeDocument/2006/relationships/customXml" Target="../ink/ink287.xml"/><Relationship Id="rId49" Type="http://schemas.openxmlformats.org/officeDocument/2006/relationships/image" Target="../media/image296.png"/><Relationship Id="rId10" Type="http://schemas.openxmlformats.org/officeDocument/2006/relationships/customXml" Target="../ink/ink274.xml"/><Relationship Id="rId19" Type="http://schemas.openxmlformats.org/officeDocument/2006/relationships/image" Target="../media/image281.png"/><Relationship Id="rId31" Type="http://schemas.openxmlformats.org/officeDocument/2006/relationships/image" Target="../media/image287.png"/><Relationship Id="rId44" Type="http://schemas.openxmlformats.org/officeDocument/2006/relationships/customXml" Target="../ink/ink291.xml"/><Relationship Id="rId4" Type="http://schemas.openxmlformats.org/officeDocument/2006/relationships/customXml" Target="../ink/ink271.xml"/><Relationship Id="rId9" Type="http://schemas.openxmlformats.org/officeDocument/2006/relationships/image" Target="../media/image276.png"/><Relationship Id="rId14" Type="http://schemas.openxmlformats.org/officeDocument/2006/relationships/customXml" Target="../ink/ink276.xml"/><Relationship Id="rId22" Type="http://schemas.openxmlformats.org/officeDocument/2006/relationships/customXml" Target="../ink/ink280.xml"/><Relationship Id="rId27" Type="http://schemas.openxmlformats.org/officeDocument/2006/relationships/image" Target="../media/image285.png"/><Relationship Id="rId30" Type="http://schemas.openxmlformats.org/officeDocument/2006/relationships/customXml" Target="../ink/ink284.xml"/><Relationship Id="rId35" Type="http://schemas.openxmlformats.org/officeDocument/2006/relationships/image" Target="../media/image289.png"/><Relationship Id="rId43" Type="http://schemas.openxmlformats.org/officeDocument/2006/relationships/image" Target="../media/image293.png"/><Relationship Id="rId48" Type="http://schemas.openxmlformats.org/officeDocument/2006/relationships/customXml" Target="../ink/ink293.xml"/><Relationship Id="rId8" Type="http://schemas.openxmlformats.org/officeDocument/2006/relationships/customXml" Target="../ink/ink273.xml"/><Relationship Id="rId51" Type="http://schemas.openxmlformats.org/officeDocument/2006/relationships/image" Target="../media/image2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8.xml"/><Relationship Id="rId13" Type="http://schemas.openxmlformats.org/officeDocument/2006/relationships/image" Target="../media/image303.png"/><Relationship Id="rId18" Type="http://schemas.openxmlformats.org/officeDocument/2006/relationships/customXml" Target="../ink/ink303.xml"/><Relationship Id="rId26" Type="http://schemas.openxmlformats.org/officeDocument/2006/relationships/customXml" Target="../ink/ink307.xml"/><Relationship Id="rId3" Type="http://schemas.openxmlformats.org/officeDocument/2006/relationships/image" Target="../media/image298.png"/><Relationship Id="rId21" Type="http://schemas.openxmlformats.org/officeDocument/2006/relationships/image" Target="../media/image307.png"/><Relationship Id="rId7" Type="http://schemas.openxmlformats.org/officeDocument/2006/relationships/image" Target="../media/image300.png"/><Relationship Id="rId12" Type="http://schemas.openxmlformats.org/officeDocument/2006/relationships/customXml" Target="../ink/ink300.xml"/><Relationship Id="rId17" Type="http://schemas.openxmlformats.org/officeDocument/2006/relationships/image" Target="../media/image305.png"/><Relationship Id="rId25" Type="http://schemas.openxmlformats.org/officeDocument/2006/relationships/image" Target="../media/image309.png"/><Relationship Id="rId33" Type="http://schemas.openxmlformats.org/officeDocument/2006/relationships/image" Target="../media/image313.png"/><Relationship Id="rId2" Type="http://schemas.openxmlformats.org/officeDocument/2006/relationships/customXml" Target="../ink/ink295.xml"/><Relationship Id="rId16" Type="http://schemas.openxmlformats.org/officeDocument/2006/relationships/customXml" Target="../ink/ink302.xml"/><Relationship Id="rId20" Type="http://schemas.openxmlformats.org/officeDocument/2006/relationships/customXml" Target="../ink/ink304.xml"/><Relationship Id="rId29" Type="http://schemas.openxmlformats.org/officeDocument/2006/relationships/image" Target="../media/image3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7.xml"/><Relationship Id="rId11" Type="http://schemas.openxmlformats.org/officeDocument/2006/relationships/image" Target="../media/image302.png"/><Relationship Id="rId24" Type="http://schemas.openxmlformats.org/officeDocument/2006/relationships/customXml" Target="../ink/ink306.xml"/><Relationship Id="rId32" Type="http://schemas.openxmlformats.org/officeDocument/2006/relationships/customXml" Target="../ink/ink310.xml"/><Relationship Id="rId5" Type="http://schemas.openxmlformats.org/officeDocument/2006/relationships/image" Target="../media/image299.png"/><Relationship Id="rId15" Type="http://schemas.openxmlformats.org/officeDocument/2006/relationships/image" Target="../media/image304.png"/><Relationship Id="rId23" Type="http://schemas.openxmlformats.org/officeDocument/2006/relationships/image" Target="../media/image308.png"/><Relationship Id="rId28" Type="http://schemas.openxmlformats.org/officeDocument/2006/relationships/customXml" Target="../ink/ink308.xml"/><Relationship Id="rId10" Type="http://schemas.openxmlformats.org/officeDocument/2006/relationships/customXml" Target="../ink/ink299.xml"/><Relationship Id="rId19" Type="http://schemas.openxmlformats.org/officeDocument/2006/relationships/image" Target="../media/image306.png"/><Relationship Id="rId31" Type="http://schemas.openxmlformats.org/officeDocument/2006/relationships/image" Target="../media/image312.png"/><Relationship Id="rId4" Type="http://schemas.openxmlformats.org/officeDocument/2006/relationships/customXml" Target="../ink/ink296.xml"/><Relationship Id="rId9" Type="http://schemas.openxmlformats.org/officeDocument/2006/relationships/image" Target="../media/image301.png"/><Relationship Id="rId14" Type="http://schemas.openxmlformats.org/officeDocument/2006/relationships/customXml" Target="../ink/ink301.xml"/><Relationship Id="rId22" Type="http://schemas.openxmlformats.org/officeDocument/2006/relationships/customXml" Target="../ink/ink305.xml"/><Relationship Id="rId27" Type="http://schemas.openxmlformats.org/officeDocument/2006/relationships/image" Target="../media/image310.png"/><Relationship Id="rId30" Type="http://schemas.openxmlformats.org/officeDocument/2006/relationships/customXml" Target="../ink/ink30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4.xml"/><Relationship Id="rId13" Type="http://schemas.openxmlformats.org/officeDocument/2006/relationships/image" Target="../media/image319.png"/><Relationship Id="rId18" Type="http://schemas.openxmlformats.org/officeDocument/2006/relationships/image" Target="../media/image320.png"/><Relationship Id="rId26" Type="http://schemas.openxmlformats.org/officeDocument/2006/relationships/image" Target="../media/image324.png"/><Relationship Id="rId3" Type="http://schemas.openxmlformats.org/officeDocument/2006/relationships/image" Target="../media/image314.png"/><Relationship Id="rId21" Type="http://schemas.openxmlformats.org/officeDocument/2006/relationships/customXml" Target="../ink/ink321.xml"/><Relationship Id="rId7" Type="http://schemas.openxmlformats.org/officeDocument/2006/relationships/image" Target="../media/image316.png"/><Relationship Id="rId12" Type="http://schemas.openxmlformats.org/officeDocument/2006/relationships/customXml" Target="../ink/ink316.xml"/><Relationship Id="rId17" Type="http://schemas.openxmlformats.org/officeDocument/2006/relationships/customXml" Target="../ink/ink319.xml"/><Relationship Id="rId25" Type="http://schemas.openxmlformats.org/officeDocument/2006/relationships/customXml" Target="../ink/ink323.xml"/><Relationship Id="rId2" Type="http://schemas.openxmlformats.org/officeDocument/2006/relationships/customXml" Target="../ink/ink311.xml"/><Relationship Id="rId16" Type="http://schemas.openxmlformats.org/officeDocument/2006/relationships/customXml" Target="../ink/ink318.xml"/><Relationship Id="rId20" Type="http://schemas.openxmlformats.org/officeDocument/2006/relationships/image" Target="../media/image321.png"/><Relationship Id="rId29" Type="http://schemas.openxmlformats.org/officeDocument/2006/relationships/customXml" Target="../ink/ink3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3.xml"/><Relationship Id="rId11" Type="http://schemas.openxmlformats.org/officeDocument/2006/relationships/image" Target="../media/image318.png"/><Relationship Id="rId24" Type="http://schemas.openxmlformats.org/officeDocument/2006/relationships/image" Target="../media/image323.png"/><Relationship Id="rId5" Type="http://schemas.openxmlformats.org/officeDocument/2006/relationships/image" Target="../media/image315.png"/><Relationship Id="rId15" Type="http://schemas.openxmlformats.org/officeDocument/2006/relationships/image" Target="../media/image251.png"/><Relationship Id="rId23" Type="http://schemas.openxmlformats.org/officeDocument/2006/relationships/customXml" Target="../ink/ink322.xml"/><Relationship Id="rId28" Type="http://schemas.openxmlformats.org/officeDocument/2006/relationships/image" Target="../media/image325.png"/><Relationship Id="rId10" Type="http://schemas.openxmlformats.org/officeDocument/2006/relationships/customXml" Target="../ink/ink315.xml"/><Relationship Id="rId19" Type="http://schemas.openxmlformats.org/officeDocument/2006/relationships/customXml" Target="../ink/ink320.xml"/><Relationship Id="rId4" Type="http://schemas.openxmlformats.org/officeDocument/2006/relationships/customXml" Target="../ink/ink312.xml"/><Relationship Id="rId9" Type="http://schemas.openxmlformats.org/officeDocument/2006/relationships/image" Target="../media/image317.png"/><Relationship Id="rId14" Type="http://schemas.openxmlformats.org/officeDocument/2006/relationships/customXml" Target="../ink/ink317.xml"/><Relationship Id="rId22" Type="http://schemas.openxmlformats.org/officeDocument/2006/relationships/image" Target="../media/image322.png"/><Relationship Id="rId27" Type="http://schemas.openxmlformats.org/officeDocument/2006/relationships/customXml" Target="../ink/ink324.xml"/><Relationship Id="rId30" Type="http://schemas.openxmlformats.org/officeDocument/2006/relationships/image" Target="../media/image3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9.xml"/><Relationship Id="rId13" Type="http://schemas.openxmlformats.org/officeDocument/2006/relationships/image" Target="../media/image332.png"/><Relationship Id="rId18" Type="http://schemas.openxmlformats.org/officeDocument/2006/relationships/customXml" Target="../ink/ink334.xml"/><Relationship Id="rId26" Type="http://schemas.openxmlformats.org/officeDocument/2006/relationships/customXml" Target="../ink/ink338.xml"/><Relationship Id="rId39" Type="http://schemas.openxmlformats.org/officeDocument/2006/relationships/image" Target="../media/image345.png"/><Relationship Id="rId3" Type="http://schemas.openxmlformats.org/officeDocument/2006/relationships/image" Target="../media/image327.png"/><Relationship Id="rId21" Type="http://schemas.openxmlformats.org/officeDocument/2006/relationships/image" Target="../media/image336.png"/><Relationship Id="rId34" Type="http://schemas.openxmlformats.org/officeDocument/2006/relationships/customXml" Target="../ink/ink342.xml"/><Relationship Id="rId7" Type="http://schemas.openxmlformats.org/officeDocument/2006/relationships/image" Target="../media/image329.png"/><Relationship Id="rId12" Type="http://schemas.openxmlformats.org/officeDocument/2006/relationships/customXml" Target="../ink/ink331.xml"/><Relationship Id="rId17" Type="http://schemas.openxmlformats.org/officeDocument/2006/relationships/image" Target="../media/image334.png"/><Relationship Id="rId25" Type="http://schemas.openxmlformats.org/officeDocument/2006/relationships/image" Target="../media/image338.png"/><Relationship Id="rId33" Type="http://schemas.openxmlformats.org/officeDocument/2006/relationships/image" Target="../media/image342.png"/><Relationship Id="rId38" Type="http://schemas.openxmlformats.org/officeDocument/2006/relationships/customXml" Target="../ink/ink344.xml"/><Relationship Id="rId2" Type="http://schemas.openxmlformats.org/officeDocument/2006/relationships/customXml" Target="../ink/ink326.xml"/><Relationship Id="rId16" Type="http://schemas.openxmlformats.org/officeDocument/2006/relationships/customXml" Target="../ink/ink333.xml"/><Relationship Id="rId20" Type="http://schemas.openxmlformats.org/officeDocument/2006/relationships/customXml" Target="../ink/ink335.xml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8.xml"/><Relationship Id="rId11" Type="http://schemas.openxmlformats.org/officeDocument/2006/relationships/image" Target="../media/image331.png"/><Relationship Id="rId24" Type="http://schemas.openxmlformats.org/officeDocument/2006/relationships/customXml" Target="../ink/ink337.xml"/><Relationship Id="rId32" Type="http://schemas.openxmlformats.org/officeDocument/2006/relationships/customXml" Target="../ink/ink341.xml"/><Relationship Id="rId37" Type="http://schemas.openxmlformats.org/officeDocument/2006/relationships/image" Target="../media/image344.png"/><Relationship Id="rId5" Type="http://schemas.openxmlformats.org/officeDocument/2006/relationships/image" Target="../media/image328.png"/><Relationship Id="rId15" Type="http://schemas.openxmlformats.org/officeDocument/2006/relationships/image" Target="../media/image333.png"/><Relationship Id="rId23" Type="http://schemas.openxmlformats.org/officeDocument/2006/relationships/image" Target="../media/image337.png"/><Relationship Id="rId28" Type="http://schemas.openxmlformats.org/officeDocument/2006/relationships/customXml" Target="../ink/ink339.xml"/><Relationship Id="rId36" Type="http://schemas.openxmlformats.org/officeDocument/2006/relationships/customXml" Target="../ink/ink343.xml"/><Relationship Id="rId10" Type="http://schemas.openxmlformats.org/officeDocument/2006/relationships/customXml" Target="../ink/ink330.xml"/><Relationship Id="rId19" Type="http://schemas.openxmlformats.org/officeDocument/2006/relationships/image" Target="../media/image335.png"/><Relationship Id="rId31" Type="http://schemas.openxmlformats.org/officeDocument/2006/relationships/image" Target="../media/image341.png"/><Relationship Id="rId4" Type="http://schemas.openxmlformats.org/officeDocument/2006/relationships/customXml" Target="../ink/ink327.xml"/><Relationship Id="rId9" Type="http://schemas.openxmlformats.org/officeDocument/2006/relationships/image" Target="../media/image330.png"/><Relationship Id="rId14" Type="http://schemas.openxmlformats.org/officeDocument/2006/relationships/customXml" Target="../ink/ink332.xml"/><Relationship Id="rId22" Type="http://schemas.openxmlformats.org/officeDocument/2006/relationships/customXml" Target="../ink/ink336.xml"/><Relationship Id="rId27" Type="http://schemas.openxmlformats.org/officeDocument/2006/relationships/image" Target="../media/image339.png"/><Relationship Id="rId30" Type="http://schemas.openxmlformats.org/officeDocument/2006/relationships/customXml" Target="../ink/ink340.xml"/><Relationship Id="rId35" Type="http://schemas.openxmlformats.org/officeDocument/2006/relationships/image" Target="../media/image3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8.xml"/><Relationship Id="rId13" Type="http://schemas.openxmlformats.org/officeDocument/2006/relationships/image" Target="../media/image251.png"/><Relationship Id="rId18" Type="http://schemas.openxmlformats.org/officeDocument/2006/relationships/customXml" Target="../ink/ink353.xml"/><Relationship Id="rId26" Type="http://schemas.openxmlformats.org/officeDocument/2006/relationships/customXml" Target="../ink/ink357.xml"/><Relationship Id="rId39" Type="http://schemas.openxmlformats.org/officeDocument/2006/relationships/image" Target="../media/image363.png"/><Relationship Id="rId3" Type="http://schemas.openxmlformats.org/officeDocument/2006/relationships/image" Target="../media/image346.png"/><Relationship Id="rId21" Type="http://schemas.openxmlformats.org/officeDocument/2006/relationships/image" Target="../media/image354.png"/><Relationship Id="rId34" Type="http://schemas.openxmlformats.org/officeDocument/2006/relationships/customXml" Target="../ink/ink361.xml"/><Relationship Id="rId7" Type="http://schemas.openxmlformats.org/officeDocument/2006/relationships/image" Target="../media/image348.png"/><Relationship Id="rId12" Type="http://schemas.openxmlformats.org/officeDocument/2006/relationships/customXml" Target="../ink/ink350.xml"/><Relationship Id="rId17" Type="http://schemas.openxmlformats.org/officeDocument/2006/relationships/image" Target="../media/image352.png"/><Relationship Id="rId25" Type="http://schemas.openxmlformats.org/officeDocument/2006/relationships/image" Target="../media/image356.png"/><Relationship Id="rId33" Type="http://schemas.openxmlformats.org/officeDocument/2006/relationships/image" Target="../media/image360.png"/><Relationship Id="rId38" Type="http://schemas.openxmlformats.org/officeDocument/2006/relationships/customXml" Target="../ink/ink363.xml"/><Relationship Id="rId2" Type="http://schemas.openxmlformats.org/officeDocument/2006/relationships/customXml" Target="../ink/ink345.xml"/><Relationship Id="rId16" Type="http://schemas.openxmlformats.org/officeDocument/2006/relationships/customXml" Target="../ink/ink352.xml"/><Relationship Id="rId20" Type="http://schemas.openxmlformats.org/officeDocument/2006/relationships/customXml" Target="../ink/ink354.xml"/><Relationship Id="rId29" Type="http://schemas.openxmlformats.org/officeDocument/2006/relationships/image" Target="../media/image3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7.xml"/><Relationship Id="rId11" Type="http://schemas.openxmlformats.org/officeDocument/2006/relationships/image" Target="../media/image350.png"/><Relationship Id="rId24" Type="http://schemas.openxmlformats.org/officeDocument/2006/relationships/customXml" Target="../ink/ink356.xml"/><Relationship Id="rId32" Type="http://schemas.openxmlformats.org/officeDocument/2006/relationships/customXml" Target="../ink/ink360.xml"/><Relationship Id="rId37" Type="http://schemas.openxmlformats.org/officeDocument/2006/relationships/image" Target="../media/image362.png"/><Relationship Id="rId5" Type="http://schemas.openxmlformats.org/officeDocument/2006/relationships/image" Target="../media/image347.png"/><Relationship Id="rId15" Type="http://schemas.openxmlformats.org/officeDocument/2006/relationships/image" Target="../media/image351.png"/><Relationship Id="rId23" Type="http://schemas.openxmlformats.org/officeDocument/2006/relationships/image" Target="../media/image355.png"/><Relationship Id="rId28" Type="http://schemas.openxmlformats.org/officeDocument/2006/relationships/customXml" Target="../ink/ink358.xml"/><Relationship Id="rId36" Type="http://schemas.openxmlformats.org/officeDocument/2006/relationships/customXml" Target="../ink/ink362.xml"/><Relationship Id="rId10" Type="http://schemas.openxmlformats.org/officeDocument/2006/relationships/customXml" Target="../ink/ink349.xml"/><Relationship Id="rId19" Type="http://schemas.openxmlformats.org/officeDocument/2006/relationships/image" Target="../media/image353.png"/><Relationship Id="rId31" Type="http://schemas.openxmlformats.org/officeDocument/2006/relationships/image" Target="../media/image359.png"/><Relationship Id="rId4" Type="http://schemas.openxmlformats.org/officeDocument/2006/relationships/customXml" Target="../ink/ink346.xml"/><Relationship Id="rId9" Type="http://schemas.openxmlformats.org/officeDocument/2006/relationships/image" Target="../media/image349.png"/><Relationship Id="rId14" Type="http://schemas.openxmlformats.org/officeDocument/2006/relationships/customXml" Target="../ink/ink351.xml"/><Relationship Id="rId22" Type="http://schemas.openxmlformats.org/officeDocument/2006/relationships/customXml" Target="../ink/ink355.xml"/><Relationship Id="rId27" Type="http://schemas.openxmlformats.org/officeDocument/2006/relationships/image" Target="../media/image357.png"/><Relationship Id="rId30" Type="http://schemas.openxmlformats.org/officeDocument/2006/relationships/customXml" Target="../ink/ink359.xml"/><Relationship Id="rId35" Type="http://schemas.openxmlformats.org/officeDocument/2006/relationships/image" Target="../media/image3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7.xml"/><Relationship Id="rId13" Type="http://schemas.openxmlformats.org/officeDocument/2006/relationships/image" Target="../media/image369.png"/><Relationship Id="rId18" Type="http://schemas.openxmlformats.org/officeDocument/2006/relationships/customXml" Target="../ink/ink372.xml"/><Relationship Id="rId3" Type="http://schemas.openxmlformats.org/officeDocument/2006/relationships/image" Target="../media/image364.png"/><Relationship Id="rId7" Type="http://schemas.openxmlformats.org/officeDocument/2006/relationships/image" Target="../media/image366.png"/><Relationship Id="rId12" Type="http://schemas.openxmlformats.org/officeDocument/2006/relationships/customXml" Target="../ink/ink369.xml"/><Relationship Id="rId17" Type="http://schemas.openxmlformats.org/officeDocument/2006/relationships/image" Target="../media/image371.png"/><Relationship Id="rId2" Type="http://schemas.openxmlformats.org/officeDocument/2006/relationships/customXml" Target="../ink/ink364.xml"/><Relationship Id="rId16" Type="http://schemas.openxmlformats.org/officeDocument/2006/relationships/customXml" Target="../ink/ink37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6.xml"/><Relationship Id="rId11" Type="http://schemas.openxmlformats.org/officeDocument/2006/relationships/image" Target="../media/image368.png"/><Relationship Id="rId5" Type="http://schemas.openxmlformats.org/officeDocument/2006/relationships/image" Target="../media/image365.png"/><Relationship Id="rId15" Type="http://schemas.openxmlformats.org/officeDocument/2006/relationships/image" Target="../media/image370.png"/><Relationship Id="rId10" Type="http://schemas.openxmlformats.org/officeDocument/2006/relationships/customXml" Target="../ink/ink368.xml"/><Relationship Id="rId19" Type="http://schemas.openxmlformats.org/officeDocument/2006/relationships/image" Target="../media/image372.png"/><Relationship Id="rId4" Type="http://schemas.openxmlformats.org/officeDocument/2006/relationships/customXml" Target="../ink/ink365.xml"/><Relationship Id="rId9" Type="http://schemas.openxmlformats.org/officeDocument/2006/relationships/image" Target="../media/image367.png"/><Relationship Id="rId14" Type="http://schemas.openxmlformats.org/officeDocument/2006/relationships/customXml" Target="../ink/ink370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0.png"/><Relationship Id="rId18" Type="http://schemas.openxmlformats.org/officeDocument/2006/relationships/customXml" Target="../ink/ink381.xml"/><Relationship Id="rId26" Type="http://schemas.openxmlformats.org/officeDocument/2006/relationships/customXml" Target="../ink/ink386.xml"/><Relationship Id="rId39" Type="http://schemas.openxmlformats.org/officeDocument/2006/relationships/image" Target="../media/image2110.png"/><Relationship Id="rId21" Type="http://schemas.openxmlformats.org/officeDocument/2006/relationships/image" Target="../media/image140.png"/><Relationship Id="rId34" Type="http://schemas.openxmlformats.org/officeDocument/2006/relationships/customXml" Target="../ink/ink390.xml"/><Relationship Id="rId42" Type="http://schemas.openxmlformats.org/officeDocument/2006/relationships/customXml" Target="../ink/ink394.xml"/><Relationship Id="rId47" Type="http://schemas.openxmlformats.org/officeDocument/2006/relationships/customXml" Target="../ink/ink397.xml"/><Relationship Id="rId50" Type="http://schemas.openxmlformats.org/officeDocument/2006/relationships/image" Target="../media/image2160.png"/><Relationship Id="rId55" Type="http://schemas.openxmlformats.org/officeDocument/2006/relationships/customXml" Target="../ink/ink401.xml"/><Relationship Id="rId7" Type="http://schemas.openxmlformats.org/officeDocument/2006/relationships/image" Target="../media/image1970.png"/><Relationship Id="rId12" Type="http://schemas.openxmlformats.org/officeDocument/2006/relationships/customXml" Target="../ink/ink378.xml"/><Relationship Id="rId17" Type="http://schemas.openxmlformats.org/officeDocument/2006/relationships/image" Target="../media/image2020.png"/><Relationship Id="rId25" Type="http://schemas.openxmlformats.org/officeDocument/2006/relationships/customXml" Target="../ink/ink385.xml"/><Relationship Id="rId33" Type="http://schemas.openxmlformats.org/officeDocument/2006/relationships/image" Target="../media/image2080.png"/><Relationship Id="rId38" Type="http://schemas.openxmlformats.org/officeDocument/2006/relationships/customXml" Target="../ink/ink392.xml"/><Relationship Id="rId46" Type="http://schemas.openxmlformats.org/officeDocument/2006/relationships/image" Target="../media/image2140.png"/><Relationship Id="rId59" Type="http://schemas.openxmlformats.org/officeDocument/2006/relationships/customXml" Target="../ink/ink403.xml"/><Relationship Id="rId2" Type="http://schemas.openxmlformats.org/officeDocument/2006/relationships/customXml" Target="../ink/ink373.xml"/><Relationship Id="rId16" Type="http://schemas.openxmlformats.org/officeDocument/2006/relationships/customXml" Target="../ink/ink380.xml"/><Relationship Id="rId20" Type="http://schemas.openxmlformats.org/officeDocument/2006/relationships/customXml" Target="../ink/ink382.xml"/><Relationship Id="rId29" Type="http://schemas.openxmlformats.org/officeDocument/2006/relationships/image" Target="../media/image2060.png"/><Relationship Id="rId41" Type="http://schemas.openxmlformats.org/officeDocument/2006/relationships/image" Target="../media/image2120.png"/><Relationship Id="rId54" Type="http://schemas.openxmlformats.org/officeDocument/2006/relationships/image" Target="../media/image21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5.xml"/><Relationship Id="rId11" Type="http://schemas.openxmlformats.org/officeDocument/2006/relationships/image" Target="../media/image1990.png"/><Relationship Id="rId24" Type="http://schemas.openxmlformats.org/officeDocument/2006/relationships/customXml" Target="../ink/ink384.xml"/><Relationship Id="rId32" Type="http://schemas.openxmlformats.org/officeDocument/2006/relationships/customXml" Target="../ink/ink389.xml"/><Relationship Id="rId37" Type="http://schemas.openxmlformats.org/officeDocument/2006/relationships/image" Target="../media/image2100.png"/><Relationship Id="rId40" Type="http://schemas.openxmlformats.org/officeDocument/2006/relationships/customXml" Target="../ink/ink393.xml"/><Relationship Id="rId45" Type="http://schemas.openxmlformats.org/officeDocument/2006/relationships/customXml" Target="../ink/ink396.xml"/><Relationship Id="rId53" Type="http://schemas.openxmlformats.org/officeDocument/2006/relationships/customXml" Target="../ink/ink400.xml"/><Relationship Id="rId58" Type="http://schemas.openxmlformats.org/officeDocument/2006/relationships/image" Target="../media/image2200.png"/><Relationship Id="rId5" Type="http://schemas.openxmlformats.org/officeDocument/2006/relationships/image" Target="../media/image1960.png"/><Relationship Id="rId15" Type="http://schemas.openxmlformats.org/officeDocument/2006/relationships/image" Target="../media/image2010.png"/><Relationship Id="rId23" Type="http://schemas.openxmlformats.org/officeDocument/2006/relationships/image" Target="../media/image2040.png"/><Relationship Id="rId28" Type="http://schemas.openxmlformats.org/officeDocument/2006/relationships/customXml" Target="../ink/ink387.xml"/><Relationship Id="rId36" Type="http://schemas.openxmlformats.org/officeDocument/2006/relationships/customXml" Target="../ink/ink391.xml"/><Relationship Id="rId49" Type="http://schemas.openxmlformats.org/officeDocument/2006/relationships/customXml" Target="../ink/ink398.xml"/><Relationship Id="rId57" Type="http://schemas.openxmlformats.org/officeDocument/2006/relationships/customXml" Target="../ink/ink402.xml"/><Relationship Id="rId10" Type="http://schemas.openxmlformats.org/officeDocument/2006/relationships/customXml" Target="../ink/ink377.xml"/><Relationship Id="rId19" Type="http://schemas.openxmlformats.org/officeDocument/2006/relationships/image" Target="../media/image2030.png"/><Relationship Id="rId31" Type="http://schemas.openxmlformats.org/officeDocument/2006/relationships/image" Target="../media/image2070.png"/><Relationship Id="rId44" Type="http://schemas.openxmlformats.org/officeDocument/2006/relationships/customXml" Target="../ink/ink395.xml"/><Relationship Id="rId52" Type="http://schemas.openxmlformats.org/officeDocument/2006/relationships/image" Target="../media/image2170.png"/><Relationship Id="rId60" Type="http://schemas.openxmlformats.org/officeDocument/2006/relationships/image" Target="../media/image2210.png"/><Relationship Id="rId4" Type="http://schemas.openxmlformats.org/officeDocument/2006/relationships/customXml" Target="../ink/ink374.xml"/><Relationship Id="rId9" Type="http://schemas.openxmlformats.org/officeDocument/2006/relationships/image" Target="../media/image1980.png"/><Relationship Id="rId14" Type="http://schemas.openxmlformats.org/officeDocument/2006/relationships/customXml" Target="../ink/ink379.xml"/><Relationship Id="rId22" Type="http://schemas.openxmlformats.org/officeDocument/2006/relationships/customXml" Target="../ink/ink383.xml"/><Relationship Id="rId27" Type="http://schemas.openxmlformats.org/officeDocument/2006/relationships/image" Target="../media/image2050.png"/><Relationship Id="rId30" Type="http://schemas.openxmlformats.org/officeDocument/2006/relationships/customXml" Target="../ink/ink388.xml"/><Relationship Id="rId35" Type="http://schemas.openxmlformats.org/officeDocument/2006/relationships/image" Target="../media/image2090.png"/><Relationship Id="rId43" Type="http://schemas.openxmlformats.org/officeDocument/2006/relationships/image" Target="../media/image2130.png"/><Relationship Id="rId48" Type="http://schemas.openxmlformats.org/officeDocument/2006/relationships/image" Target="../media/image2150.png"/><Relationship Id="rId56" Type="http://schemas.openxmlformats.org/officeDocument/2006/relationships/image" Target="../media/image2190.png"/><Relationship Id="rId8" Type="http://schemas.openxmlformats.org/officeDocument/2006/relationships/customXml" Target="../ink/ink376.xml"/><Relationship Id="rId51" Type="http://schemas.openxmlformats.org/officeDocument/2006/relationships/customXml" Target="../ink/ink399.xml"/><Relationship Id="rId3" Type="http://schemas.openxmlformats.org/officeDocument/2006/relationships/image" Target="../media/image19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4.xml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5.xml"/><Relationship Id="rId2" Type="http://schemas.openxmlformats.org/officeDocument/2006/relationships/image" Target="../media/image3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6.xml"/><Relationship Id="rId2" Type="http://schemas.openxmlformats.org/officeDocument/2006/relationships/image" Target="../media/image3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13" Type="http://schemas.openxmlformats.org/officeDocument/2006/relationships/customXml" Target="../ink/ink412.xml"/><Relationship Id="rId18" Type="http://schemas.openxmlformats.org/officeDocument/2006/relationships/image" Target="../media/image384.png"/><Relationship Id="rId3" Type="http://schemas.openxmlformats.org/officeDocument/2006/relationships/customXml" Target="../ink/ink407.xml"/><Relationship Id="rId21" Type="http://schemas.openxmlformats.org/officeDocument/2006/relationships/customXml" Target="../ink/ink416.xml"/><Relationship Id="rId7" Type="http://schemas.openxmlformats.org/officeDocument/2006/relationships/customXml" Target="../ink/ink409.xml"/><Relationship Id="rId12" Type="http://schemas.openxmlformats.org/officeDocument/2006/relationships/image" Target="../media/image381.png"/><Relationship Id="rId17" Type="http://schemas.openxmlformats.org/officeDocument/2006/relationships/customXml" Target="../ink/ink414.xml"/><Relationship Id="rId2" Type="http://schemas.openxmlformats.org/officeDocument/2006/relationships/image" Target="../media/image376.png"/><Relationship Id="rId16" Type="http://schemas.openxmlformats.org/officeDocument/2006/relationships/image" Target="../media/image383.png"/><Relationship Id="rId20" Type="http://schemas.openxmlformats.org/officeDocument/2006/relationships/image" Target="../media/image3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8.png"/><Relationship Id="rId11" Type="http://schemas.openxmlformats.org/officeDocument/2006/relationships/customXml" Target="../ink/ink411.xml"/><Relationship Id="rId5" Type="http://schemas.openxmlformats.org/officeDocument/2006/relationships/customXml" Target="../ink/ink408.xml"/><Relationship Id="rId15" Type="http://schemas.openxmlformats.org/officeDocument/2006/relationships/customXml" Target="../ink/ink413.xml"/><Relationship Id="rId10" Type="http://schemas.openxmlformats.org/officeDocument/2006/relationships/image" Target="../media/image380.png"/><Relationship Id="rId19" Type="http://schemas.openxmlformats.org/officeDocument/2006/relationships/customXml" Target="../ink/ink415.xml"/><Relationship Id="rId4" Type="http://schemas.openxmlformats.org/officeDocument/2006/relationships/image" Target="../media/image377.png"/><Relationship Id="rId9" Type="http://schemas.openxmlformats.org/officeDocument/2006/relationships/customXml" Target="../ink/ink410.xml"/><Relationship Id="rId14" Type="http://schemas.openxmlformats.org/officeDocument/2006/relationships/image" Target="../media/image382.png"/><Relationship Id="rId22" Type="http://schemas.openxmlformats.org/officeDocument/2006/relationships/image" Target="../media/image38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png"/><Relationship Id="rId13" Type="http://schemas.openxmlformats.org/officeDocument/2006/relationships/customXml" Target="../ink/ink422.xml"/><Relationship Id="rId18" Type="http://schemas.openxmlformats.org/officeDocument/2006/relationships/image" Target="../media/image396.png"/><Relationship Id="rId3" Type="http://schemas.openxmlformats.org/officeDocument/2006/relationships/customXml" Target="../ink/ink417.xml"/><Relationship Id="rId21" Type="http://schemas.openxmlformats.org/officeDocument/2006/relationships/customXml" Target="../ink/ink426.xml"/><Relationship Id="rId7" Type="http://schemas.openxmlformats.org/officeDocument/2006/relationships/customXml" Target="../ink/ink419.xml"/><Relationship Id="rId12" Type="http://schemas.openxmlformats.org/officeDocument/2006/relationships/image" Target="../media/image393.png"/><Relationship Id="rId17" Type="http://schemas.openxmlformats.org/officeDocument/2006/relationships/customXml" Target="../ink/ink424.xml"/><Relationship Id="rId2" Type="http://schemas.openxmlformats.org/officeDocument/2006/relationships/image" Target="../media/image388.png"/><Relationship Id="rId16" Type="http://schemas.openxmlformats.org/officeDocument/2006/relationships/image" Target="../media/image395.png"/><Relationship Id="rId20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customXml" Target="../ink/ink421.xml"/><Relationship Id="rId24" Type="http://schemas.openxmlformats.org/officeDocument/2006/relationships/image" Target="../media/image399.png"/><Relationship Id="rId5" Type="http://schemas.openxmlformats.org/officeDocument/2006/relationships/customXml" Target="../ink/ink418.xml"/><Relationship Id="rId15" Type="http://schemas.openxmlformats.org/officeDocument/2006/relationships/customXml" Target="../ink/ink423.xml"/><Relationship Id="rId23" Type="http://schemas.openxmlformats.org/officeDocument/2006/relationships/customXml" Target="../ink/ink427.xml"/><Relationship Id="rId10" Type="http://schemas.openxmlformats.org/officeDocument/2006/relationships/image" Target="../media/image392.png"/><Relationship Id="rId19" Type="http://schemas.openxmlformats.org/officeDocument/2006/relationships/customXml" Target="../ink/ink425.xml"/><Relationship Id="rId4" Type="http://schemas.openxmlformats.org/officeDocument/2006/relationships/image" Target="../media/image389.png"/><Relationship Id="rId9" Type="http://schemas.openxmlformats.org/officeDocument/2006/relationships/customXml" Target="../ink/ink420.xml"/><Relationship Id="rId14" Type="http://schemas.openxmlformats.org/officeDocument/2006/relationships/image" Target="../media/image394.png"/><Relationship Id="rId22" Type="http://schemas.openxmlformats.org/officeDocument/2006/relationships/image" Target="../media/image39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3" Type="http://schemas.openxmlformats.org/officeDocument/2006/relationships/customXml" Target="../ink/ink428.xml"/><Relationship Id="rId7" Type="http://schemas.openxmlformats.org/officeDocument/2006/relationships/customXml" Target="../ink/ink430.xml"/><Relationship Id="rId2" Type="http://schemas.openxmlformats.org/officeDocument/2006/relationships/image" Target="../media/image40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2.png"/><Relationship Id="rId5" Type="http://schemas.openxmlformats.org/officeDocument/2006/relationships/customXml" Target="../ink/ink429.xml"/><Relationship Id="rId4" Type="http://schemas.openxmlformats.org/officeDocument/2006/relationships/image" Target="../media/image40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1.xml"/><Relationship Id="rId2" Type="http://schemas.openxmlformats.org/officeDocument/2006/relationships/image" Target="../media/image4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6.png"/><Relationship Id="rId5" Type="http://schemas.openxmlformats.org/officeDocument/2006/relationships/customXml" Target="../ink/ink432.xml"/><Relationship Id="rId4" Type="http://schemas.openxmlformats.org/officeDocument/2006/relationships/image" Target="../media/image40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3.xml"/><Relationship Id="rId2" Type="http://schemas.openxmlformats.org/officeDocument/2006/relationships/image" Target="../media/image40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png"/><Relationship Id="rId13" Type="http://schemas.openxmlformats.org/officeDocument/2006/relationships/customXml" Target="../ink/ink439.xml"/><Relationship Id="rId18" Type="http://schemas.openxmlformats.org/officeDocument/2006/relationships/image" Target="../media/image417.png"/><Relationship Id="rId26" Type="http://schemas.openxmlformats.org/officeDocument/2006/relationships/image" Target="../media/image421.png"/><Relationship Id="rId3" Type="http://schemas.openxmlformats.org/officeDocument/2006/relationships/customXml" Target="../ink/ink434.xml"/><Relationship Id="rId21" Type="http://schemas.openxmlformats.org/officeDocument/2006/relationships/customXml" Target="../ink/ink443.xml"/><Relationship Id="rId7" Type="http://schemas.openxmlformats.org/officeDocument/2006/relationships/customXml" Target="../ink/ink436.xml"/><Relationship Id="rId12" Type="http://schemas.openxmlformats.org/officeDocument/2006/relationships/image" Target="../media/image414.png"/><Relationship Id="rId17" Type="http://schemas.openxmlformats.org/officeDocument/2006/relationships/customXml" Target="../ink/ink441.xml"/><Relationship Id="rId25" Type="http://schemas.openxmlformats.org/officeDocument/2006/relationships/customXml" Target="../ink/ink445.xml"/><Relationship Id="rId2" Type="http://schemas.openxmlformats.org/officeDocument/2006/relationships/image" Target="../media/image409.png"/><Relationship Id="rId16" Type="http://schemas.openxmlformats.org/officeDocument/2006/relationships/image" Target="../media/image416.png"/><Relationship Id="rId20" Type="http://schemas.openxmlformats.org/officeDocument/2006/relationships/image" Target="../media/image418.png"/><Relationship Id="rId29" Type="http://schemas.openxmlformats.org/officeDocument/2006/relationships/customXml" Target="../ink/ink4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11" Type="http://schemas.openxmlformats.org/officeDocument/2006/relationships/customXml" Target="../ink/ink438.xml"/><Relationship Id="rId24" Type="http://schemas.openxmlformats.org/officeDocument/2006/relationships/image" Target="../media/image420.png"/><Relationship Id="rId5" Type="http://schemas.openxmlformats.org/officeDocument/2006/relationships/customXml" Target="../ink/ink435.xml"/><Relationship Id="rId15" Type="http://schemas.openxmlformats.org/officeDocument/2006/relationships/customXml" Target="../ink/ink440.xml"/><Relationship Id="rId23" Type="http://schemas.openxmlformats.org/officeDocument/2006/relationships/customXml" Target="../ink/ink444.xml"/><Relationship Id="rId28" Type="http://schemas.openxmlformats.org/officeDocument/2006/relationships/image" Target="../media/image422.png"/><Relationship Id="rId10" Type="http://schemas.openxmlformats.org/officeDocument/2006/relationships/image" Target="../media/image413.png"/><Relationship Id="rId19" Type="http://schemas.openxmlformats.org/officeDocument/2006/relationships/customXml" Target="../ink/ink442.xml"/><Relationship Id="rId4" Type="http://schemas.openxmlformats.org/officeDocument/2006/relationships/image" Target="../media/image410.png"/><Relationship Id="rId9" Type="http://schemas.openxmlformats.org/officeDocument/2006/relationships/customXml" Target="../ink/ink437.xml"/><Relationship Id="rId14" Type="http://schemas.openxmlformats.org/officeDocument/2006/relationships/image" Target="../media/image415.png"/><Relationship Id="rId22" Type="http://schemas.openxmlformats.org/officeDocument/2006/relationships/image" Target="../media/image419.png"/><Relationship Id="rId27" Type="http://schemas.openxmlformats.org/officeDocument/2006/relationships/customXml" Target="../ink/ink446.xml"/><Relationship Id="rId30" Type="http://schemas.openxmlformats.org/officeDocument/2006/relationships/image" Target="../media/image42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png"/><Relationship Id="rId13" Type="http://schemas.openxmlformats.org/officeDocument/2006/relationships/customXml" Target="../ink/ink453.xml"/><Relationship Id="rId18" Type="http://schemas.openxmlformats.org/officeDocument/2006/relationships/image" Target="../media/image432.png"/><Relationship Id="rId3" Type="http://schemas.openxmlformats.org/officeDocument/2006/relationships/customXml" Target="../ink/ink448.xml"/><Relationship Id="rId7" Type="http://schemas.openxmlformats.org/officeDocument/2006/relationships/customXml" Target="../ink/ink450.xml"/><Relationship Id="rId12" Type="http://schemas.openxmlformats.org/officeDocument/2006/relationships/image" Target="../media/image429.png"/><Relationship Id="rId17" Type="http://schemas.openxmlformats.org/officeDocument/2006/relationships/customXml" Target="../ink/ink455.xml"/><Relationship Id="rId2" Type="http://schemas.openxmlformats.org/officeDocument/2006/relationships/image" Target="../media/image424.wmf"/><Relationship Id="rId16" Type="http://schemas.openxmlformats.org/officeDocument/2006/relationships/image" Target="../media/image431.png"/><Relationship Id="rId20" Type="http://schemas.openxmlformats.org/officeDocument/2006/relationships/image" Target="../media/image4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6.png"/><Relationship Id="rId11" Type="http://schemas.openxmlformats.org/officeDocument/2006/relationships/customXml" Target="../ink/ink452.xml"/><Relationship Id="rId5" Type="http://schemas.openxmlformats.org/officeDocument/2006/relationships/customXml" Target="../ink/ink449.xml"/><Relationship Id="rId15" Type="http://schemas.openxmlformats.org/officeDocument/2006/relationships/customXml" Target="../ink/ink454.xml"/><Relationship Id="rId10" Type="http://schemas.openxmlformats.org/officeDocument/2006/relationships/image" Target="../media/image428.png"/><Relationship Id="rId19" Type="http://schemas.openxmlformats.org/officeDocument/2006/relationships/customXml" Target="../ink/ink456.xml"/><Relationship Id="rId4" Type="http://schemas.openxmlformats.org/officeDocument/2006/relationships/image" Target="../media/image425.png"/><Relationship Id="rId9" Type="http://schemas.openxmlformats.org/officeDocument/2006/relationships/customXml" Target="../ink/ink451.xml"/><Relationship Id="rId14" Type="http://schemas.openxmlformats.org/officeDocument/2006/relationships/image" Target="../media/image4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png"/><Relationship Id="rId3" Type="http://schemas.openxmlformats.org/officeDocument/2006/relationships/customXml" Target="../ink/ink457.xml"/><Relationship Id="rId7" Type="http://schemas.openxmlformats.org/officeDocument/2006/relationships/customXml" Target="../ink/ink459.xml"/><Relationship Id="rId2" Type="http://schemas.openxmlformats.org/officeDocument/2006/relationships/image" Target="../media/image43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6.png"/><Relationship Id="rId5" Type="http://schemas.openxmlformats.org/officeDocument/2006/relationships/customXml" Target="../ink/ink458.xml"/><Relationship Id="rId4" Type="http://schemas.openxmlformats.org/officeDocument/2006/relationships/image" Target="../media/image4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0.xml"/><Relationship Id="rId2" Type="http://schemas.openxmlformats.org/officeDocument/2006/relationships/image" Target="../media/image4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png"/><Relationship Id="rId13" Type="http://schemas.openxmlformats.org/officeDocument/2006/relationships/customXml" Target="../ink/ink466.xml"/><Relationship Id="rId18" Type="http://schemas.openxmlformats.org/officeDocument/2006/relationships/customXml" Target="../ink/ink469.xml"/><Relationship Id="rId3" Type="http://schemas.openxmlformats.org/officeDocument/2006/relationships/customXml" Target="../ink/ink461.xml"/><Relationship Id="rId7" Type="http://schemas.openxmlformats.org/officeDocument/2006/relationships/customXml" Target="../ink/ink463.xml"/><Relationship Id="rId12" Type="http://schemas.openxmlformats.org/officeDocument/2006/relationships/image" Target="../media/image448.png"/><Relationship Id="rId17" Type="http://schemas.openxmlformats.org/officeDocument/2006/relationships/image" Target="../media/image449.png"/><Relationship Id="rId2" Type="http://schemas.openxmlformats.org/officeDocument/2006/relationships/image" Target="../media/image443.png"/><Relationship Id="rId16" Type="http://schemas.openxmlformats.org/officeDocument/2006/relationships/customXml" Target="../ink/ink4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5.png"/><Relationship Id="rId11" Type="http://schemas.openxmlformats.org/officeDocument/2006/relationships/customXml" Target="../ink/ink465.xml"/><Relationship Id="rId5" Type="http://schemas.openxmlformats.org/officeDocument/2006/relationships/customXml" Target="../ink/ink462.xml"/><Relationship Id="rId15" Type="http://schemas.openxmlformats.org/officeDocument/2006/relationships/customXml" Target="../ink/ink467.xml"/><Relationship Id="rId10" Type="http://schemas.openxmlformats.org/officeDocument/2006/relationships/image" Target="../media/image447.png"/><Relationship Id="rId19" Type="http://schemas.openxmlformats.org/officeDocument/2006/relationships/image" Target="../media/image450.png"/><Relationship Id="rId4" Type="http://schemas.openxmlformats.org/officeDocument/2006/relationships/image" Target="../media/image444.png"/><Relationship Id="rId9" Type="http://schemas.openxmlformats.org/officeDocument/2006/relationships/customXml" Target="../ink/ink464.xml"/><Relationship Id="rId14" Type="http://schemas.openxmlformats.org/officeDocument/2006/relationships/image" Target="../media/image4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1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3.xml"/><Relationship Id="rId13" Type="http://schemas.openxmlformats.org/officeDocument/2006/relationships/image" Target="../media/image421.png"/><Relationship Id="rId18" Type="http://schemas.openxmlformats.org/officeDocument/2006/relationships/image" Target="../media/image458.png"/><Relationship Id="rId26" Type="http://schemas.openxmlformats.org/officeDocument/2006/relationships/image" Target="../media/image462.png"/><Relationship Id="rId3" Type="http://schemas.openxmlformats.org/officeDocument/2006/relationships/image" Target="../media/image452.png"/><Relationship Id="rId21" Type="http://schemas.openxmlformats.org/officeDocument/2006/relationships/customXml" Target="../ink/ink480.xml"/><Relationship Id="rId7" Type="http://schemas.openxmlformats.org/officeDocument/2006/relationships/image" Target="../media/image454.png"/><Relationship Id="rId12" Type="http://schemas.openxmlformats.org/officeDocument/2006/relationships/customXml" Target="../ink/ink475.xml"/><Relationship Id="rId17" Type="http://schemas.openxmlformats.org/officeDocument/2006/relationships/customXml" Target="../ink/ink478.xml"/><Relationship Id="rId25" Type="http://schemas.openxmlformats.org/officeDocument/2006/relationships/customXml" Target="../ink/ink482.xml"/><Relationship Id="rId2" Type="http://schemas.openxmlformats.org/officeDocument/2006/relationships/customXml" Target="../ink/ink470.xml"/><Relationship Id="rId16" Type="http://schemas.openxmlformats.org/officeDocument/2006/relationships/image" Target="../media/image457.png"/><Relationship Id="rId20" Type="http://schemas.openxmlformats.org/officeDocument/2006/relationships/image" Target="../media/image45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2.xml"/><Relationship Id="rId11" Type="http://schemas.openxmlformats.org/officeDocument/2006/relationships/image" Target="../media/image456.png"/><Relationship Id="rId24" Type="http://schemas.openxmlformats.org/officeDocument/2006/relationships/image" Target="../media/image461.png"/><Relationship Id="rId5" Type="http://schemas.openxmlformats.org/officeDocument/2006/relationships/image" Target="../media/image453.png"/><Relationship Id="rId15" Type="http://schemas.openxmlformats.org/officeDocument/2006/relationships/customXml" Target="../ink/ink477.xml"/><Relationship Id="rId23" Type="http://schemas.openxmlformats.org/officeDocument/2006/relationships/customXml" Target="../ink/ink481.xml"/><Relationship Id="rId28" Type="http://schemas.openxmlformats.org/officeDocument/2006/relationships/image" Target="../media/image463.png"/><Relationship Id="rId10" Type="http://schemas.openxmlformats.org/officeDocument/2006/relationships/customXml" Target="../ink/ink474.xml"/><Relationship Id="rId19" Type="http://schemas.openxmlformats.org/officeDocument/2006/relationships/customXml" Target="../ink/ink479.xml"/><Relationship Id="rId4" Type="http://schemas.openxmlformats.org/officeDocument/2006/relationships/customXml" Target="../ink/ink471.xml"/><Relationship Id="rId9" Type="http://schemas.openxmlformats.org/officeDocument/2006/relationships/image" Target="../media/image455.png"/><Relationship Id="rId14" Type="http://schemas.openxmlformats.org/officeDocument/2006/relationships/customXml" Target="../ink/ink476.xml"/><Relationship Id="rId22" Type="http://schemas.openxmlformats.org/officeDocument/2006/relationships/image" Target="../media/image460.png"/><Relationship Id="rId27" Type="http://schemas.openxmlformats.org/officeDocument/2006/relationships/customXml" Target="../ink/ink48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7.xml"/><Relationship Id="rId13" Type="http://schemas.openxmlformats.org/officeDocument/2006/relationships/image" Target="../media/image469.png"/><Relationship Id="rId18" Type="http://schemas.openxmlformats.org/officeDocument/2006/relationships/customXml" Target="../ink/ink492.xml"/><Relationship Id="rId26" Type="http://schemas.openxmlformats.org/officeDocument/2006/relationships/customXml" Target="../ink/ink496.xml"/><Relationship Id="rId3" Type="http://schemas.openxmlformats.org/officeDocument/2006/relationships/image" Target="../media/image464.png"/><Relationship Id="rId21" Type="http://schemas.openxmlformats.org/officeDocument/2006/relationships/image" Target="../media/image473.png"/><Relationship Id="rId34" Type="http://schemas.openxmlformats.org/officeDocument/2006/relationships/customXml" Target="../ink/ink500.xml"/><Relationship Id="rId7" Type="http://schemas.openxmlformats.org/officeDocument/2006/relationships/image" Target="../media/image466.png"/><Relationship Id="rId12" Type="http://schemas.openxmlformats.org/officeDocument/2006/relationships/customXml" Target="../ink/ink489.xml"/><Relationship Id="rId17" Type="http://schemas.openxmlformats.org/officeDocument/2006/relationships/image" Target="../media/image471.png"/><Relationship Id="rId25" Type="http://schemas.openxmlformats.org/officeDocument/2006/relationships/image" Target="../media/image475.png"/><Relationship Id="rId33" Type="http://schemas.openxmlformats.org/officeDocument/2006/relationships/image" Target="../media/image479.png"/><Relationship Id="rId2" Type="http://schemas.openxmlformats.org/officeDocument/2006/relationships/customXml" Target="../ink/ink484.xml"/><Relationship Id="rId16" Type="http://schemas.openxmlformats.org/officeDocument/2006/relationships/customXml" Target="../ink/ink491.xml"/><Relationship Id="rId20" Type="http://schemas.openxmlformats.org/officeDocument/2006/relationships/customXml" Target="../ink/ink493.xml"/><Relationship Id="rId29" Type="http://schemas.openxmlformats.org/officeDocument/2006/relationships/image" Target="../media/image47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6.xml"/><Relationship Id="rId11" Type="http://schemas.openxmlformats.org/officeDocument/2006/relationships/image" Target="../media/image468.png"/><Relationship Id="rId24" Type="http://schemas.openxmlformats.org/officeDocument/2006/relationships/customXml" Target="../ink/ink495.xml"/><Relationship Id="rId32" Type="http://schemas.openxmlformats.org/officeDocument/2006/relationships/customXml" Target="../ink/ink499.xml"/><Relationship Id="rId5" Type="http://schemas.openxmlformats.org/officeDocument/2006/relationships/image" Target="../media/image465.png"/><Relationship Id="rId15" Type="http://schemas.openxmlformats.org/officeDocument/2006/relationships/image" Target="../media/image470.png"/><Relationship Id="rId23" Type="http://schemas.openxmlformats.org/officeDocument/2006/relationships/image" Target="../media/image474.png"/><Relationship Id="rId28" Type="http://schemas.openxmlformats.org/officeDocument/2006/relationships/customXml" Target="../ink/ink497.xml"/><Relationship Id="rId10" Type="http://schemas.openxmlformats.org/officeDocument/2006/relationships/customXml" Target="../ink/ink488.xml"/><Relationship Id="rId19" Type="http://schemas.openxmlformats.org/officeDocument/2006/relationships/image" Target="../media/image472.png"/><Relationship Id="rId31" Type="http://schemas.openxmlformats.org/officeDocument/2006/relationships/image" Target="../media/image478.png"/><Relationship Id="rId4" Type="http://schemas.openxmlformats.org/officeDocument/2006/relationships/customXml" Target="../ink/ink485.xml"/><Relationship Id="rId9" Type="http://schemas.openxmlformats.org/officeDocument/2006/relationships/image" Target="../media/image467.png"/><Relationship Id="rId14" Type="http://schemas.openxmlformats.org/officeDocument/2006/relationships/customXml" Target="../ink/ink490.xml"/><Relationship Id="rId22" Type="http://schemas.openxmlformats.org/officeDocument/2006/relationships/customXml" Target="../ink/ink494.xml"/><Relationship Id="rId27" Type="http://schemas.openxmlformats.org/officeDocument/2006/relationships/image" Target="../media/image476.png"/><Relationship Id="rId30" Type="http://schemas.openxmlformats.org/officeDocument/2006/relationships/customXml" Target="../ink/ink498.xml"/><Relationship Id="rId35" Type="http://schemas.openxmlformats.org/officeDocument/2006/relationships/image" Target="../media/image48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1.xml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3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4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8.png"/><Relationship Id="rId3" Type="http://schemas.openxmlformats.org/officeDocument/2006/relationships/image" Target="../media/image485.wmf"/><Relationship Id="rId7" Type="http://schemas.openxmlformats.org/officeDocument/2006/relationships/customXml" Target="../ink/ink502.xml"/><Relationship Id="rId12" Type="http://schemas.openxmlformats.org/officeDocument/2006/relationships/image" Target="../media/image49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7.wmf"/><Relationship Id="rId11" Type="http://schemas.openxmlformats.org/officeDocument/2006/relationships/customXml" Target="../ink/ink504.xml"/><Relationship Id="rId5" Type="http://schemas.openxmlformats.org/officeDocument/2006/relationships/image" Target="../media/image486.wmf"/><Relationship Id="rId10" Type="http://schemas.openxmlformats.org/officeDocument/2006/relationships/image" Target="../media/image489.png"/><Relationship Id="rId4" Type="http://schemas.openxmlformats.org/officeDocument/2006/relationships/oleObject" Target="../embeddings/oleObject3.bin"/><Relationship Id="rId9" Type="http://schemas.openxmlformats.org/officeDocument/2006/relationships/customXml" Target="../ink/ink50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0.png"/><Relationship Id="rId18" Type="http://schemas.openxmlformats.org/officeDocument/2006/relationships/customXml" Target="../ink/ink43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customXml" Target="../ink/ink40.xml"/><Relationship Id="rId17" Type="http://schemas.openxmlformats.org/officeDocument/2006/relationships/image" Target="../media/image42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customXml" Target="../ink/ink39.xml"/><Relationship Id="rId19" Type="http://schemas.openxmlformats.org/officeDocument/2006/relationships/image" Target="../media/image43.png"/><Relationship Id="rId4" Type="http://schemas.openxmlformats.org/officeDocument/2006/relationships/customXml" Target="../ink/ink36.xml"/><Relationship Id="rId9" Type="http://schemas.openxmlformats.org/officeDocument/2006/relationships/image" Target="../media/image38.png"/><Relationship Id="rId14" Type="http://schemas.openxmlformats.org/officeDocument/2006/relationships/customXml" Target="../ink/ink41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5.png"/><Relationship Id="rId18" Type="http://schemas.openxmlformats.org/officeDocument/2006/relationships/customXml" Target="../ink/ink513.xml"/><Relationship Id="rId26" Type="http://schemas.openxmlformats.org/officeDocument/2006/relationships/image" Target="../media/image501.png"/><Relationship Id="rId39" Type="http://schemas.openxmlformats.org/officeDocument/2006/relationships/image" Target="../media/image507.png"/><Relationship Id="rId3" Type="http://schemas.openxmlformats.org/officeDocument/2006/relationships/image" Target="../media/image491.png"/><Relationship Id="rId21" Type="http://schemas.openxmlformats.org/officeDocument/2006/relationships/customXml" Target="../ink/ink515.xml"/><Relationship Id="rId34" Type="http://schemas.openxmlformats.org/officeDocument/2006/relationships/customXml" Target="../ink/ink522.xml"/><Relationship Id="rId42" Type="http://schemas.openxmlformats.org/officeDocument/2006/relationships/customXml" Target="../ink/ink526.xml"/><Relationship Id="rId47" Type="http://schemas.openxmlformats.org/officeDocument/2006/relationships/image" Target="../media/image511.png"/><Relationship Id="rId50" Type="http://schemas.openxmlformats.org/officeDocument/2006/relationships/customXml" Target="../ink/ink530.xml"/><Relationship Id="rId7" Type="http://schemas.openxmlformats.org/officeDocument/2006/relationships/image" Target="../media/image492.png"/><Relationship Id="rId12" Type="http://schemas.openxmlformats.org/officeDocument/2006/relationships/customXml" Target="../ink/ink510.xml"/><Relationship Id="rId17" Type="http://schemas.openxmlformats.org/officeDocument/2006/relationships/image" Target="../media/image497.png"/><Relationship Id="rId25" Type="http://schemas.openxmlformats.org/officeDocument/2006/relationships/customXml" Target="../ink/ink517.xml"/><Relationship Id="rId33" Type="http://schemas.openxmlformats.org/officeDocument/2006/relationships/image" Target="../media/image504.png"/><Relationship Id="rId38" Type="http://schemas.openxmlformats.org/officeDocument/2006/relationships/customXml" Target="../ink/ink524.xml"/><Relationship Id="rId46" Type="http://schemas.openxmlformats.org/officeDocument/2006/relationships/customXml" Target="../ink/ink528.xml"/><Relationship Id="rId2" Type="http://schemas.openxmlformats.org/officeDocument/2006/relationships/customXml" Target="../ink/ink505.xml"/><Relationship Id="rId16" Type="http://schemas.openxmlformats.org/officeDocument/2006/relationships/customXml" Target="../ink/ink512.xml"/><Relationship Id="rId20" Type="http://schemas.openxmlformats.org/officeDocument/2006/relationships/customXml" Target="../ink/ink514.xml"/><Relationship Id="rId29" Type="http://schemas.openxmlformats.org/officeDocument/2006/relationships/customXml" Target="../ink/ink519.xml"/><Relationship Id="rId41" Type="http://schemas.openxmlformats.org/officeDocument/2006/relationships/image" Target="../media/image5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7.xml"/><Relationship Id="rId11" Type="http://schemas.openxmlformats.org/officeDocument/2006/relationships/image" Target="../media/image494.png"/><Relationship Id="rId24" Type="http://schemas.openxmlformats.org/officeDocument/2006/relationships/image" Target="../media/image500.png"/><Relationship Id="rId32" Type="http://schemas.openxmlformats.org/officeDocument/2006/relationships/customXml" Target="../ink/ink521.xml"/><Relationship Id="rId37" Type="http://schemas.openxmlformats.org/officeDocument/2006/relationships/image" Target="../media/image506.png"/><Relationship Id="rId40" Type="http://schemas.openxmlformats.org/officeDocument/2006/relationships/customXml" Target="../ink/ink525.xml"/><Relationship Id="rId45" Type="http://schemas.openxmlformats.org/officeDocument/2006/relationships/image" Target="../media/image510.png"/><Relationship Id="rId5" Type="http://schemas.openxmlformats.org/officeDocument/2006/relationships/image" Target="../media/image421.png"/><Relationship Id="rId15" Type="http://schemas.openxmlformats.org/officeDocument/2006/relationships/image" Target="../media/image496.png"/><Relationship Id="rId23" Type="http://schemas.openxmlformats.org/officeDocument/2006/relationships/customXml" Target="../ink/ink516.xml"/><Relationship Id="rId28" Type="http://schemas.openxmlformats.org/officeDocument/2006/relationships/image" Target="../media/image502.png"/><Relationship Id="rId36" Type="http://schemas.openxmlformats.org/officeDocument/2006/relationships/customXml" Target="../ink/ink523.xml"/><Relationship Id="rId49" Type="http://schemas.openxmlformats.org/officeDocument/2006/relationships/image" Target="../media/image512.png"/><Relationship Id="rId10" Type="http://schemas.openxmlformats.org/officeDocument/2006/relationships/customXml" Target="../ink/ink509.xml"/><Relationship Id="rId19" Type="http://schemas.openxmlformats.org/officeDocument/2006/relationships/image" Target="../media/image498.png"/><Relationship Id="rId31" Type="http://schemas.openxmlformats.org/officeDocument/2006/relationships/image" Target="../media/image503.png"/><Relationship Id="rId44" Type="http://schemas.openxmlformats.org/officeDocument/2006/relationships/customXml" Target="../ink/ink527.xml"/><Relationship Id="rId4" Type="http://schemas.openxmlformats.org/officeDocument/2006/relationships/customXml" Target="../ink/ink506.xml"/><Relationship Id="rId9" Type="http://schemas.openxmlformats.org/officeDocument/2006/relationships/image" Target="../media/image493.png"/><Relationship Id="rId14" Type="http://schemas.openxmlformats.org/officeDocument/2006/relationships/customXml" Target="../ink/ink511.xml"/><Relationship Id="rId22" Type="http://schemas.openxmlformats.org/officeDocument/2006/relationships/image" Target="../media/image499.png"/><Relationship Id="rId27" Type="http://schemas.openxmlformats.org/officeDocument/2006/relationships/customXml" Target="../ink/ink518.xml"/><Relationship Id="rId30" Type="http://schemas.openxmlformats.org/officeDocument/2006/relationships/customXml" Target="../ink/ink520.xml"/><Relationship Id="rId35" Type="http://schemas.openxmlformats.org/officeDocument/2006/relationships/image" Target="../media/image505.png"/><Relationship Id="rId43" Type="http://schemas.openxmlformats.org/officeDocument/2006/relationships/image" Target="../media/image509.png"/><Relationship Id="rId48" Type="http://schemas.openxmlformats.org/officeDocument/2006/relationships/customXml" Target="../ink/ink529.xml"/><Relationship Id="rId8" Type="http://schemas.openxmlformats.org/officeDocument/2006/relationships/customXml" Target="../ink/ink508.xml"/><Relationship Id="rId51" Type="http://schemas.openxmlformats.org/officeDocument/2006/relationships/image" Target="../media/image5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1.xml"/><Relationship Id="rId2" Type="http://schemas.openxmlformats.org/officeDocument/2006/relationships/image" Target="../media/image5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4.xml"/><Relationship Id="rId3" Type="http://schemas.openxmlformats.org/officeDocument/2006/relationships/image" Target="../media/image518.wmf"/><Relationship Id="rId7" Type="http://schemas.openxmlformats.org/officeDocument/2006/relationships/image" Target="../media/image520.png"/><Relationship Id="rId2" Type="http://schemas.openxmlformats.org/officeDocument/2006/relationships/image" Target="../media/image517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3.xml"/><Relationship Id="rId11" Type="http://schemas.openxmlformats.org/officeDocument/2006/relationships/image" Target="../media/image522.png"/><Relationship Id="rId5" Type="http://schemas.openxmlformats.org/officeDocument/2006/relationships/image" Target="../media/image519.png"/><Relationship Id="rId10" Type="http://schemas.openxmlformats.org/officeDocument/2006/relationships/customXml" Target="../ink/ink535.xml"/><Relationship Id="rId4" Type="http://schemas.openxmlformats.org/officeDocument/2006/relationships/customXml" Target="../ink/ink532.xml"/><Relationship Id="rId9" Type="http://schemas.openxmlformats.org/officeDocument/2006/relationships/image" Target="../media/image52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4.wmf"/><Relationship Id="rId2" Type="http://schemas.openxmlformats.org/officeDocument/2006/relationships/image" Target="../media/image523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9.xml"/><Relationship Id="rId13" Type="http://schemas.openxmlformats.org/officeDocument/2006/relationships/image" Target="../media/image531.png"/><Relationship Id="rId18" Type="http://schemas.openxmlformats.org/officeDocument/2006/relationships/customXml" Target="../ink/ink544.xml"/><Relationship Id="rId26" Type="http://schemas.openxmlformats.org/officeDocument/2006/relationships/customXml" Target="../ink/ink548.xml"/><Relationship Id="rId3" Type="http://schemas.openxmlformats.org/officeDocument/2006/relationships/image" Target="../media/image526.png"/><Relationship Id="rId21" Type="http://schemas.openxmlformats.org/officeDocument/2006/relationships/image" Target="../media/image535.png"/><Relationship Id="rId7" Type="http://schemas.openxmlformats.org/officeDocument/2006/relationships/image" Target="../media/image528.png"/><Relationship Id="rId12" Type="http://schemas.openxmlformats.org/officeDocument/2006/relationships/customXml" Target="../ink/ink541.xml"/><Relationship Id="rId17" Type="http://schemas.openxmlformats.org/officeDocument/2006/relationships/image" Target="../media/image533.png"/><Relationship Id="rId25" Type="http://schemas.openxmlformats.org/officeDocument/2006/relationships/image" Target="../media/image537.png"/><Relationship Id="rId2" Type="http://schemas.openxmlformats.org/officeDocument/2006/relationships/customXml" Target="../ink/ink536.xml"/><Relationship Id="rId16" Type="http://schemas.openxmlformats.org/officeDocument/2006/relationships/customXml" Target="../ink/ink543.xml"/><Relationship Id="rId20" Type="http://schemas.openxmlformats.org/officeDocument/2006/relationships/customXml" Target="../ink/ink54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8.xml"/><Relationship Id="rId11" Type="http://schemas.openxmlformats.org/officeDocument/2006/relationships/image" Target="../media/image530.png"/><Relationship Id="rId24" Type="http://schemas.openxmlformats.org/officeDocument/2006/relationships/customXml" Target="../ink/ink547.xml"/><Relationship Id="rId5" Type="http://schemas.openxmlformats.org/officeDocument/2006/relationships/image" Target="../media/image527.png"/><Relationship Id="rId15" Type="http://schemas.openxmlformats.org/officeDocument/2006/relationships/image" Target="../media/image532.png"/><Relationship Id="rId23" Type="http://schemas.openxmlformats.org/officeDocument/2006/relationships/image" Target="../media/image536.png"/><Relationship Id="rId10" Type="http://schemas.openxmlformats.org/officeDocument/2006/relationships/customXml" Target="../ink/ink540.xml"/><Relationship Id="rId19" Type="http://schemas.openxmlformats.org/officeDocument/2006/relationships/image" Target="../media/image534.png"/><Relationship Id="rId4" Type="http://schemas.openxmlformats.org/officeDocument/2006/relationships/customXml" Target="../ink/ink537.xml"/><Relationship Id="rId9" Type="http://schemas.openxmlformats.org/officeDocument/2006/relationships/image" Target="../media/image529.png"/><Relationship Id="rId14" Type="http://schemas.openxmlformats.org/officeDocument/2006/relationships/customXml" Target="../ink/ink542.xml"/><Relationship Id="rId22" Type="http://schemas.openxmlformats.org/officeDocument/2006/relationships/customXml" Target="../ink/ink546.xml"/><Relationship Id="rId27" Type="http://schemas.openxmlformats.org/officeDocument/2006/relationships/image" Target="../media/image53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2.xml"/><Relationship Id="rId13" Type="http://schemas.openxmlformats.org/officeDocument/2006/relationships/image" Target="../media/image543.png"/><Relationship Id="rId3" Type="http://schemas.openxmlformats.org/officeDocument/2006/relationships/image" Target="../media/image539.png"/><Relationship Id="rId7" Type="http://schemas.openxmlformats.org/officeDocument/2006/relationships/image" Target="../media/image540.png"/><Relationship Id="rId12" Type="http://schemas.openxmlformats.org/officeDocument/2006/relationships/customXml" Target="../ink/ink554.xml"/><Relationship Id="rId17" Type="http://schemas.openxmlformats.org/officeDocument/2006/relationships/image" Target="../media/image545.png"/><Relationship Id="rId2" Type="http://schemas.openxmlformats.org/officeDocument/2006/relationships/customXml" Target="../ink/ink549.xml"/><Relationship Id="rId16" Type="http://schemas.openxmlformats.org/officeDocument/2006/relationships/customXml" Target="../ink/ink5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1.xml"/><Relationship Id="rId11" Type="http://schemas.openxmlformats.org/officeDocument/2006/relationships/image" Target="../media/image542.png"/><Relationship Id="rId5" Type="http://schemas.openxmlformats.org/officeDocument/2006/relationships/image" Target="../media/image502.png"/><Relationship Id="rId15" Type="http://schemas.openxmlformats.org/officeDocument/2006/relationships/image" Target="../media/image544.png"/><Relationship Id="rId10" Type="http://schemas.openxmlformats.org/officeDocument/2006/relationships/customXml" Target="../ink/ink553.xml"/><Relationship Id="rId4" Type="http://schemas.openxmlformats.org/officeDocument/2006/relationships/customXml" Target="../ink/ink550.xml"/><Relationship Id="rId9" Type="http://schemas.openxmlformats.org/officeDocument/2006/relationships/image" Target="../media/image541.png"/><Relationship Id="rId14" Type="http://schemas.openxmlformats.org/officeDocument/2006/relationships/customXml" Target="../ink/ink555.xml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1.png"/><Relationship Id="rId18" Type="http://schemas.openxmlformats.org/officeDocument/2006/relationships/customXml" Target="../ink/ink565.xml"/><Relationship Id="rId26" Type="http://schemas.openxmlformats.org/officeDocument/2006/relationships/customXml" Target="../ink/ink569.xml"/><Relationship Id="rId39" Type="http://schemas.openxmlformats.org/officeDocument/2006/relationships/image" Target="../media/image563.png"/><Relationship Id="rId21" Type="http://schemas.openxmlformats.org/officeDocument/2006/relationships/image" Target="../media/image555.png"/><Relationship Id="rId34" Type="http://schemas.openxmlformats.org/officeDocument/2006/relationships/customXml" Target="../ink/ink573.xml"/><Relationship Id="rId42" Type="http://schemas.openxmlformats.org/officeDocument/2006/relationships/customXml" Target="../ink/ink577.xml"/><Relationship Id="rId47" Type="http://schemas.openxmlformats.org/officeDocument/2006/relationships/image" Target="../media/image567.png"/><Relationship Id="rId50" Type="http://schemas.openxmlformats.org/officeDocument/2006/relationships/customXml" Target="../ink/ink581.xml"/><Relationship Id="rId55" Type="http://schemas.openxmlformats.org/officeDocument/2006/relationships/image" Target="../media/image571.png"/><Relationship Id="rId63" Type="http://schemas.openxmlformats.org/officeDocument/2006/relationships/image" Target="../media/image575.png"/><Relationship Id="rId68" Type="http://schemas.openxmlformats.org/officeDocument/2006/relationships/customXml" Target="../ink/ink590.xml"/><Relationship Id="rId76" Type="http://schemas.openxmlformats.org/officeDocument/2006/relationships/image" Target="../media/image581.png"/><Relationship Id="rId7" Type="http://schemas.openxmlformats.org/officeDocument/2006/relationships/image" Target="../media/image548.png"/><Relationship Id="rId71" Type="http://schemas.openxmlformats.org/officeDocument/2006/relationships/customXml" Target="../ink/ink592.xml"/><Relationship Id="rId2" Type="http://schemas.openxmlformats.org/officeDocument/2006/relationships/customXml" Target="../ink/ink557.xml"/><Relationship Id="rId16" Type="http://schemas.openxmlformats.org/officeDocument/2006/relationships/customXml" Target="../ink/ink564.xml"/><Relationship Id="rId29" Type="http://schemas.openxmlformats.org/officeDocument/2006/relationships/image" Target="../media/image502.png"/><Relationship Id="rId11" Type="http://schemas.openxmlformats.org/officeDocument/2006/relationships/image" Target="../media/image550.png"/><Relationship Id="rId24" Type="http://schemas.openxmlformats.org/officeDocument/2006/relationships/customXml" Target="../ink/ink568.xml"/><Relationship Id="rId32" Type="http://schemas.openxmlformats.org/officeDocument/2006/relationships/customXml" Target="../ink/ink572.xml"/><Relationship Id="rId37" Type="http://schemas.openxmlformats.org/officeDocument/2006/relationships/image" Target="../media/image562.png"/><Relationship Id="rId40" Type="http://schemas.openxmlformats.org/officeDocument/2006/relationships/customXml" Target="../ink/ink576.xml"/><Relationship Id="rId45" Type="http://schemas.openxmlformats.org/officeDocument/2006/relationships/image" Target="../media/image566.png"/><Relationship Id="rId53" Type="http://schemas.openxmlformats.org/officeDocument/2006/relationships/image" Target="../media/image570.png"/><Relationship Id="rId58" Type="http://schemas.openxmlformats.org/officeDocument/2006/relationships/customXml" Target="../ink/ink585.xml"/><Relationship Id="rId66" Type="http://schemas.openxmlformats.org/officeDocument/2006/relationships/customXml" Target="../ink/ink589.xml"/><Relationship Id="rId74" Type="http://schemas.openxmlformats.org/officeDocument/2006/relationships/image" Target="../media/image580.png"/><Relationship Id="rId5" Type="http://schemas.openxmlformats.org/officeDocument/2006/relationships/image" Target="../media/image547.png"/><Relationship Id="rId15" Type="http://schemas.openxmlformats.org/officeDocument/2006/relationships/image" Target="../media/image552.png"/><Relationship Id="rId23" Type="http://schemas.openxmlformats.org/officeDocument/2006/relationships/image" Target="../media/image556.png"/><Relationship Id="rId28" Type="http://schemas.openxmlformats.org/officeDocument/2006/relationships/customXml" Target="../ink/ink570.xml"/><Relationship Id="rId36" Type="http://schemas.openxmlformats.org/officeDocument/2006/relationships/customXml" Target="../ink/ink574.xml"/><Relationship Id="rId49" Type="http://schemas.openxmlformats.org/officeDocument/2006/relationships/image" Target="../media/image568.png"/><Relationship Id="rId57" Type="http://schemas.openxmlformats.org/officeDocument/2006/relationships/image" Target="../media/image572.png"/><Relationship Id="rId61" Type="http://schemas.openxmlformats.org/officeDocument/2006/relationships/image" Target="../media/image574.png"/><Relationship Id="rId10" Type="http://schemas.openxmlformats.org/officeDocument/2006/relationships/customXml" Target="../ink/ink561.xml"/><Relationship Id="rId19" Type="http://schemas.openxmlformats.org/officeDocument/2006/relationships/image" Target="../media/image554.png"/><Relationship Id="rId31" Type="http://schemas.openxmlformats.org/officeDocument/2006/relationships/image" Target="../media/image559.png"/><Relationship Id="rId44" Type="http://schemas.openxmlformats.org/officeDocument/2006/relationships/customXml" Target="../ink/ink578.xml"/><Relationship Id="rId52" Type="http://schemas.openxmlformats.org/officeDocument/2006/relationships/customXml" Target="../ink/ink582.xml"/><Relationship Id="rId60" Type="http://schemas.openxmlformats.org/officeDocument/2006/relationships/customXml" Target="../ink/ink586.xml"/><Relationship Id="rId65" Type="http://schemas.openxmlformats.org/officeDocument/2006/relationships/image" Target="../media/image576.png"/><Relationship Id="rId73" Type="http://schemas.openxmlformats.org/officeDocument/2006/relationships/customXml" Target="../ink/ink593.xml"/><Relationship Id="rId4" Type="http://schemas.openxmlformats.org/officeDocument/2006/relationships/customXml" Target="../ink/ink558.xml"/><Relationship Id="rId9" Type="http://schemas.openxmlformats.org/officeDocument/2006/relationships/image" Target="../media/image549.png"/><Relationship Id="rId14" Type="http://schemas.openxmlformats.org/officeDocument/2006/relationships/customXml" Target="../ink/ink563.xml"/><Relationship Id="rId22" Type="http://schemas.openxmlformats.org/officeDocument/2006/relationships/customXml" Target="../ink/ink567.xml"/><Relationship Id="rId27" Type="http://schemas.openxmlformats.org/officeDocument/2006/relationships/image" Target="../media/image558.png"/><Relationship Id="rId30" Type="http://schemas.openxmlformats.org/officeDocument/2006/relationships/customXml" Target="../ink/ink571.xml"/><Relationship Id="rId35" Type="http://schemas.openxmlformats.org/officeDocument/2006/relationships/image" Target="../media/image561.png"/><Relationship Id="rId43" Type="http://schemas.openxmlformats.org/officeDocument/2006/relationships/image" Target="../media/image565.png"/><Relationship Id="rId48" Type="http://schemas.openxmlformats.org/officeDocument/2006/relationships/customXml" Target="../ink/ink580.xml"/><Relationship Id="rId56" Type="http://schemas.openxmlformats.org/officeDocument/2006/relationships/customXml" Target="../ink/ink584.xml"/><Relationship Id="rId64" Type="http://schemas.openxmlformats.org/officeDocument/2006/relationships/customXml" Target="../ink/ink588.xml"/><Relationship Id="rId69" Type="http://schemas.openxmlformats.org/officeDocument/2006/relationships/customXml" Target="../ink/ink591.xml"/><Relationship Id="rId8" Type="http://schemas.openxmlformats.org/officeDocument/2006/relationships/customXml" Target="../ink/ink560.xml"/><Relationship Id="rId51" Type="http://schemas.openxmlformats.org/officeDocument/2006/relationships/image" Target="../media/image569.png"/><Relationship Id="rId72" Type="http://schemas.openxmlformats.org/officeDocument/2006/relationships/image" Target="../media/image579.png"/><Relationship Id="rId3" Type="http://schemas.openxmlformats.org/officeDocument/2006/relationships/image" Target="../media/image546.png"/><Relationship Id="rId12" Type="http://schemas.openxmlformats.org/officeDocument/2006/relationships/customXml" Target="../ink/ink562.xml"/><Relationship Id="rId17" Type="http://schemas.openxmlformats.org/officeDocument/2006/relationships/image" Target="../media/image553.png"/><Relationship Id="rId25" Type="http://schemas.openxmlformats.org/officeDocument/2006/relationships/image" Target="../media/image557.png"/><Relationship Id="rId33" Type="http://schemas.openxmlformats.org/officeDocument/2006/relationships/image" Target="../media/image560.png"/><Relationship Id="rId38" Type="http://schemas.openxmlformats.org/officeDocument/2006/relationships/customXml" Target="../ink/ink575.xml"/><Relationship Id="rId46" Type="http://schemas.openxmlformats.org/officeDocument/2006/relationships/customXml" Target="../ink/ink579.xml"/><Relationship Id="rId59" Type="http://schemas.openxmlformats.org/officeDocument/2006/relationships/image" Target="../media/image573.png"/><Relationship Id="rId67" Type="http://schemas.openxmlformats.org/officeDocument/2006/relationships/image" Target="../media/image577.png"/><Relationship Id="rId20" Type="http://schemas.openxmlformats.org/officeDocument/2006/relationships/customXml" Target="../ink/ink566.xml"/><Relationship Id="rId41" Type="http://schemas.openxmlformats.org/officeDocument/2006/relationships/image" Target="../media/image564.png"/><Relationship Id="rId54" Type="http://schemas.openxmlformats.org/officeDocument/2006/relationships/customXml" Target="../ink/ink583.xml"/><Relationship Id="rId62" Type="http://schemas.openxmlformats.org/officeDocument/2006/relationships/customXml" Target="../ink/ink587.xml"/><Relationship Id="rId70" Type="http://schemas.openxmlformats.org/officeDocument/2006/relationships/image" Target="../media/image578.png"/><Relationship Id="rId75" Type="http://schemas.openxmlformats.org/officeDocument/2006/relationships/customXml" Target="../ink/ink5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9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8.xml"/><Relationship Id="rId13" Type="http://schemas.openxmlformats.org/officeDocument/2006/relationships/image" Target="../media/image587.png"/><Relationship Id="rId18" Type="http://schemas.openxmlformats.org/officeDocument/2006/relationships/customXml" Target="../ink/ink603.xml"/><Relationship Id="rId26" Type="http://schemas.openxmlformats.org/officeDocument/2006/relationships/customXml" Target="../ink/ink607.xml"/><Relationship Id="rId3" Type="http://schemas.openxmlformats.org/officeDocument/2006/relationships/image" Target="../media/image582.png"/><Relationship Id="rId21" Type="http://schemas.openxmlformats.org/officeDocument/2006/relationships/image" Target="../media/image591.png"/><Relationship Id="rId7" Type="http://schemas.openxmlformats.org/officeDocument/2006/relationships/image" Target="../media/image584.png"/><Relationship Id="rId12" Type="http://schemas.openxmlformats.org/officeDocument/2006/relationships/customXml" Target="../ink/ink600.xml"/><Relationship Id="rId17" Type="http://schemas.openxmlformats.org/officeDocument/2006/relationships/image" Target="../media/image589.png"/><Relationship Id="rId25" Type="http://schemas.openxmlformats.org/officeDocument/2006/relationships/image" Target="../media/image593.png"/><Relationship Id="rId2" Type="http://schemas.openxmlformats.org/officeDocument/2006/relationships/customXml" Target="../ink/ink595.xml"/><Relationship Id="rId16" Type="http://schemas.openxmlformats.org/officeDocument/2006/relationships/customXml" Target="../ink/ink602.xml"/><Relationship Id="rId20" Type="http://schemas.openxmlformats.org/officeDocument/2006/relationships/customXml" Target="../ink/ink6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7.xml"/><Relationship Id="rId11" Type="http://schemas.openxmlformats.org/officeDocument/2006/relationships/image" Target="../media/image586.png"/><Relationship Id="rId24" Type="http://schemas.openxmlformats.org/officeDocument/2006/relationships/customXml" Target="../ink/ink606.xml"/><Relationship Id="rId5" Type="http://schemas.openxmlformats.org/officeDocument/2006/relationships/image" Target="../media/image583.png"/><Relationship Id="rId15" Type="http://schemas.openxmlformats.org/officeDocument/2006/relationships/image" Target="../media/image588.png"/><Relationship Id="rId23" Type="http://schemas.openxmlformats.org/officeDocument/2006/relationships/image" Target="../media/image592.png"/><Relationship Id="rId10" Type="http://schemas.openxmlformats.org/officeDocument/2006/relationships/customXml" Target="../ink/ink599.xml"/><Relationship Id="rId19" Type="http://schemas.openxmlformats.org/officeDocument/2006/relationships/image" Target="../media/image590.png"/><Relationship Id="rId4" Type="http://schemas.openxmlformats.org/officeDocument/2006/relationships/customXml" Target="../ink/ink596.xml"/><Relationship Id="rId9" Type="http://schemas.openxmlformats.org/officeDocument/2006/relationships/image" Target="../media/image585.png"/><Relationship Id="rId14" Type="http://schemas.openxmlformats.org/officeDocument/2006/relationships/customXml" Target="../ink/ink601.xml"/><Relationship Id="rId22" Type="http://schemas.openxmlformats.org/officeDocument/2006/relationships/customXml" Target="../ink/ink605.xml"/><Relationship Id="rId27" Type="http://schemas.openxmlformats.org/officeDocument/2006/relationships/image" Target="../media/image5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45.xml"/><Relationship Id="rId4" Type="http://schemas.openxmlformats.org/officeDocument/2006/relationships/image" Target="../media/image45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1.xml"/><Relationship Id="rId13" Type="http://schemas.openxmlformats.org/officeDocument/2006/relationships/image" Target="../media/image600.png"/><Relationship Id="rId18" Type="http://schemas.openxmlformats.org/officeDocument/2006/relationships/customXml" Target="../ink/ink616.xml"/><Relationship Id="rId26" Type="http://schemas.openxmlformats.org/officeDocument/2006/relationships/customXml" Target="../ink/ink620.xml"/><Relationship Id="rId3" Type="http://schemas.openxmlformats.org/officeDocument/2006/relationships/image" Target="../media/image595.png"/><Relationship Id="rId21" Type="http://schemas.openxmlformats.org/officeDocument/2006/relationships/image" Target="../media/image604.png"/><Relationship Id="rId34" Type="http://schemas.openxmlformats.org/officeDocument/2006/relationships/customXml" Target="../ink/ink624.xml"/><Relationship Id="rId7" Type="http://schemas.openxmlformats.org/officeDocument/2006/relationships/image" Target="../media/image597.png"/><Relationship Id="rId12" Type="http://schemas.openxmlformats.org/officeDocument/2006/relationships/customXml" Target="../ink/ink613.xml"/><Relationship Id="rId17" Type="http://schemas.openxmlformats.org/officeDocument/2006/relationships/image" Target="../media/image602.png"/><Relationship Id="rId25" Type="http://schemas.openxmlformats.org/officeDocument/2006/relationships/image" Target="../media/image606.png"/><Relationship Id="rId33" Type="http://schemas.openxmlformats.org/officeDocument/2006/relationships/image" Target="../media/image610.png"/><Relationship Id="rId2" Type="http://schemas.openxmlformats.org/officeDocument/2006/relationships/customXml" Target="../ink/ink608.xml"/><Relationship Id="rId16" Type="http://schemas.openxmlformats.org/officeDocument/2006/relationships/customXml" Target="../ink/ink615.xml"/><Relationship Id="rId20" Type="http://schemas.openxmlformats.org/officeDocument/2006/relationships/customXml" Target="../ink/ink617.xml"/><Relationship Id="rId29" Type="http://schemas.openxmlformats.org/officeDocument/2006/relationships/image" Target="../media/image6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10.xml"/><Relationship Id="rId11" Type="http://schemas.openxmlformats.org/officeDocument/2006/relationships/image" Target="../media/image599.png"/><Relationship Id="rId24" Type="http://schemas.openxmlformats.org/officeDocument/2006/relationships/customXml" Target="../ink/ink619.xml"/><Relationship Id="rId32" Type="http://schemas.openxmlformats.org/officeDocument/2006/relationships/customXml" Target="../ink/ink623.xml"/><Relationship Id="rId37" Type="http://schemas.openxmlformats.org/officeDocument/2006/relationships/image" Target="../media/image612.png"/><Relationship Id="rId5" Type="http://schemas.openxmlformats.org/officeDocument/2006/relationships/image" Target="../media/image596.png"/><Relationship Id="rId15" Type="http://schemas.openxmlformats.org/officeDocument/2006/relationships/image" Target="../media/image601.png"/><Relationship Id="rId23" Type="http://schemas.openxmlformats.org/officeDocument/2006/relationships/image" Target="../media/image605.png"/><Relationship Id="rId28" Type="http://schemas.openxmlformats.org/officeDocument/2006/relationships/customXml" Target="../ink/ink621.xml"/><Relationship Id="rId36" Type="http://schemas.openxmlformats.org/officeDocument/2006/relationships/customXml" Target="../ink/ink625.xml"/><Relationship Id="rId10" Type="http://schemas.openxmlformats.org/officeDocument/2006/relationships/customXml" Target="../ink/ink612.xml"/><Relationship Id="rId19" Type="http://schemas.openxmlformats.org/officeDocument/2006/relationships/image" Target="../media/image603.png"/><Relationship Id="rId31" Type="http://schemas.openxmlformats.org/officeDocument/2006/relationships/image" Target="../media/image609.png"/><Relationship Id="rId4" Type="http://schemas.openxmlformats.org/officeDocument/2006/relationships/customXml" Target="../ink/ink609.xml"/><Relationship Id="rId9" Type="http://schemas.openxmlformats.org/officeDocument/2006/relationships/image" Target="../media/image598.png"/><Relationship Id="rId14" Type="http://schemas.openxmlformats.org/officeDocument/2006/relationships/customXml" Target="../ink/ink614.xml"/><Relationship Id="rId22" Type="http://schemas.openxmlformats.org/officeDocument/2006/relationships/customXml" Target="../ink/ink618.xml"/><Relationship Id="rId27" Type="http://schemas.openxmlformats.org/officeDocument/2006/relationships/image" Target="../media/image607.png"/><Relationship Id="rId30" Type="http://schemas.openxmlformats.org/officeDocument/2006/relationships/customXml" Target="../ink/ink622.xml"/><Relationship Id="rId35" Type="http://schemas.openxmlformats.org/officeDocument/2006/relationships/image" Target="../media/image61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9.xml"/><Relationship Id="rId13" Type="http://schemas.openxmlformats.org/officeDocument/2006/relationships/image" Target="../media/image618.png"/><Relationship Id="rId18" Type="http://schemas.openxmlformats.org/officeDocument/2006/relationships/customXml" Target="../ink/ink634.xml"/><Relationship Id="rId26" Type="http://schemas.openxmlformats.org/officeDocument/2006/relationships/customXml" Target="../ink/ink638.xml"/><Relationship Id="rId3" Type="http://schemas.openxmlformats.org/officeDocument/2006/relationships/image" Target="../media/image613.png"/><Relationship Id="rId21" Type="http://schemas.openxmlformats.org/officeDocument/2006/relationships/image" Target="../media/image622.png"/><Relationship Id="rId7" Type="http://schemas.openxmlformats.org/officeDocument/2006/relationships/image" Target="../media/image615.png"/><Relationship Id="rId12" Type="http://schemas.openxmlformats.org/officeDocument/2006/relationships/customXml" Target="../ink/ink631.xml"/><Relationship Id="rId17" Type="http://schemas.openxmlformats.org/officeDocument/2006/relationships/image" Target="../media/image620.png"/><Relationship Id="rId25" Type="http://schemas.openxmlformats.org/officeDocument/2006/relationships/image" Target="../media/image624.png"/><Relationship Id="rId33" Type="http://schemas.openxmlformats.org/officeDocument/2006/relationships/image" Target="../media/image628.png"/><Relationship Id="rId2" Type="http://schemas.openxmlformats.org/officeDocument/2006/relationships/customXml" Target="../ink/ink626.xml"/><Relationship Id="rId16" Type="http://schemas.openxmlformats.org/officeDocument/2006/relationships/customXml" Target="../ink/ink633.xml"/><Relationship Id="rId20" Type="http://schemas.openxmlformats.org/officeDocument/2006/relationships/customXml" Target="../ink/ink635.xml"/><Relationship Id="rId29" Type="http://schemas.openxmlformats.org/officeDocument/2006/relationships/image" Target="../media/image6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8.xml"/><Relationship Id="rId11" Type="http://schemas.openxmlformats.org/officeDocument/2006/relationships/image" Target="../media/image617.png"/><Relationship Id="rId24" Type="http://schemas.openxmlformats.org/officeDocument/2006/relationships/customXml" Target="../ink/ink637.xml"/><Relationship Id="rId32" Type="http://schemas.openxmlformats.org/officeDocument/2006/relationships/customXml" Target="../ink/ink641.xml"/><Relationship Id="rId5" Type="http://schemas.openxmlformats.org/officeDocument/2006/relationships/image" Target="../media/image614.png"/><Relationship Id="rId15" Type="http://schemas.openxmlformats.org/officeDocument/2006/relationships/image" Target="../media/image619.png"/><Relationship Id="rId23" Type="http://schemas.openxmlformats.org/officeDocument/2006/relationships/image" Target="../media/image623.png"/><Relationship Id="rId28" Type="http://schemas.openxmlformats.org/officeDocument/2006/relationships/customXml" Target="../ink/ink639.xml"/><Relationship Id="rId10" Type="http://schemas.openxmlformats.org/officeDocument/2006/relationships/customXml" Target="../ink/ink630.xml"/><Relationship Id="rId19" Type="http://schemas.openxmlformats.org/officeDocument/2006/relationships/image" Target="../media/image621.png"/><Relationship Id="rId31" Type="http://schemas.openxmlformats.org/officeDocument/2006/relationships/image" Target="../media/image627.png"/><Relationship Id="rId4" Type="http://schemas.openxmlformats.org/officeDocument/2006/relationships/customXml" Target="../ink/ink627.xml"/><Relationship Id="rId9" Type="http://schemas.openxmlformats.org/officeDocument/2006/relationships/image" Target="../media/image616.png"/><Relationship Id="rId14" Type="http://schemas.openxmlformats.org/officeDocument/2006/relationships/customXml" Target="../ink/ink632.xml"/><Relationship Id="rId22" Type="http://schemas.openxmlformats.org/officeDocument/2006/relationships/customXml" Target="../ink/ink636.xml"/><Relationship Id="rId27" Type="http://schemas.openxmlformats.org/officeDocument/2006/relationships/image" Target="../media/image625.png"/><Relationship Id="rId30" Type="http://schemas.openxmlformats.org/officeDocument/2006/relationships/customXml" Target="../ink/ink64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9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customXml" Target="../ink/ink51.xml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50.png"/><Relationship Id="rId14" Type="http://schemas.openxmlformats.org/officeDocument/2006/relationships/customXml" Target="../ink/ink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58.xm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customXml" Target="../ink/ink53.xml"/><Relationship Id="rId21" Type="http://schemas.openxmlformats.org/officeDocument/2006/relationships/customXml" Target="../ink/ink62.xml"/><Relationship Id="rId34" Type="http://schemas.openxmlformats.org/officeDocument/2006/relationships/image" Target="../media/image70.png"/><Relationship Id="rId7" Type="http://schemas.openxmlformats.org/officeDocument/2006/relationships/customXml" Target="../ink/ink55.xml"/><Relationship Id="rId12" Type="http://schemas.openxmlformats.org/officeDocument/2006/relationships/image" Target="../media/image59.png"/><Relationship Id="rId17" Type="http://schemas.openxmlformats.org/officeDocument/2006/relationships/customXml" Target="../ink/ink60.xml"/><Relationship Id="rId25" Type="http://schemas.openxmlformats.org/officeDocument/2006/relationships/customXml" Target="../ink/ink64.xml"/><Relationship Id="rId33" Type="http://schemas.openxmlformats.org/officeDocument/2006/relationships/customXml" Target="../ink/ink68.xml"/><Relationship Id="rId2" Type="http://schemas.openxmlformats.org/officeDocument/2006/relationships/image" Target="../media/image54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customXml" Target="../ink/ink57.xml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23" Type="http://schemas.openxmlformats.org/officeDocument/2006/relationships/customXml" Target="../ink/ink63.xml"/><Relationship Id="rId28" Type="http://schemas.openxmlformats.org/officeDocument/2006/relationships/image" Target="../media/image67.png"/><Relationship Id="rId10" Type="http://schemas.openxmlformats.org/officeDocument/2006/relationships/image" Target="../media/image58.png"/><Relationship Id="rId19" Type="http://schemas.openxmlformats.org/officeDocument/2006/relationships/customXml" Target="../ink/ink61.xml"/><Relationship Id="rId31" Type="http://schemas.openxmlformats.org/officeDocument/2006/relationships/customXml" Target="../ink/ink67.xml"/><Relationship Id="rId4" Type="http://schemas.openxmlformats.org/officeDocument/2006/relationships/image" Target="../media/image55.png"/><Relationship Id="rId9" Type="http://schemas.openxmlformats.org/officeDocument/2006/relationships/customXml" Target="../ink/ink56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65.xml"/><Relationship Id="rId30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47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1ED0CDD-ED94-4A6C-B8BD-E926B7D9D192}"/>
                  </a:ext>
                </a:extLst>
              </p14:cNvPr>
              <p14:cNvContentPartPr/>
              <p14:nvPr/>
            </p14:nvContentPartPr>
            <p14:xfrm>
              <a:off x="3666674" y="59879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ED0CDD-ED94-4A6C-B8BD-E926B7D9D1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2274" y="5843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76CAAE-D3D9-4AFA-8C76-34200F652D3A}"/>
                  </a:ext>
                </a:extLst>
              </p14:cNvPr>
              <p14:cNvContentPartPr/>
              <p14:nvPr/>
            </p14:nvContentPartPr>
            <p14:xfrm>
              <a:off x="3677474" y="79247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76CAAE-D3D9-4AFA-8C76-34200F652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074" y="7780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EF9E3F-A882-459D-99DB-F8C81EEDEBAC}"/>
                  </a:ext>
                </a:extLst>
              </p14:cNvPr>
              <p14:cNvContentPartPr/>
              <p14:nvPr/>
            </p14:nvContentPartPr>
            <p14:xfrm>
              <a:off x="1264754" y="915956"/>
              <a:ext cx="1748880" cy="150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EF9E3F-A882-459D-99DB-F8C81EEDEB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0354" y="901556"/>
                <a:ext cx="1776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FABEBBB-E48D-4E42-A776-449928669B42}"/>
                  </a:ext>
                </a:extLst>
              </p14:cNvPr>
              <p14:cNvContentPartPr/>
              <p14:nvPr/>
            </p14:nvContentPartPr>
            <p14:xfrm>
              <a:off x="1074314" y="339596"/>
              <a:ext cx="1984680" cy="468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FABEBBB-E48D-4E42-A776-449928669B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9914" y="325196"/>
                <a:ext cx="20127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E7A01DF-B5B7-4398-899D-8BAAD3ADCF1D}"/>
                  </a:ext>
                </a:extLst>
              </p14:cNvPr>
              <p14:cNvContentPartPr/>
              <p14:nvPr/>
            </p14:nvContentPartPr>
            <p14:xfrm>
              <a:off x="4755314" y="247076"/>
              <a:ext cx="151920" cy="42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E7A01DF-B5B7-4398-899D-8BAAD3ADCF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40914" y="232676"/>
                <a:ext cx="1800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A624012-B1ED-46CB-907B-A0E3DBF06C88}"/>
                  </a:ext>
                </a:extLst>
              </p14:cNvPr>
              <p14:cNvContentPartPr/>
              <p14:nvPr/>
            </p14:nvContentPartPr>
            <p14:xfrm>
              <a:off x="4164194" y="407996"/>
              <a:ext cx="916920" cy="358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A624012-B1ED-46CB-907B-A0E3DBF06C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49794" y="393596"/>
                <a:ext cx="9450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6E7B070-0C59-497B-9B8B-0CF53B833AE7}"/>
                  </a:ext>
                </a:extLst>
              </p14:cNvPr>
              <p14:cNvContentPartPr/>
              <p14:nvPr/>
            </p14:nvContentPartPr>
            <p14:xfrm>
              <a:off x="5648474" y="147356"/>
              <a:ext cx="2941560" cy="924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6E7B070-0C59-497B-9B8B-0CF53B833A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34074" y="132956"/>
                <a:ext cx="296964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451F626-FCD2-42B2-9F6A-7E661EE18BD1}"/>
                  </a:ext>
                </a:extLst>
              </p14:cNvPr>
              <p14:cNvContentPartPr/>
              <p14:nvPr/>
            </p14:nvContentPartPr>
            <p14:xfrm>
              <a:off x="1244594" y="1267316"/>
              <a:ext cx="926640" cy="433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451F626-FCD2-42B2-9F6A-7E661EE18B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30194" y="1252916"/>
                <a:ext cx="954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DFAAEED-D801-4957-A804-709444605FD7}"/>
                  </a:ext>
                </a:extLst>
              </p14:cNvPr>
              <p14:cNvContentPartPr/>
              <p14:nvPr/>
            </p14:nvContentPartPr>
            <p14:xfrm>
              <a:off x="4457594" y="1081916"/>
              <a:ext cx="347760" cy="472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DFAAEED-D801-4957-A804-709444605FD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43194" y="1067516"/>
                <a:ext cx="3758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C905850-E8A1-4BD6-8693-3772DD67077E}"/>
                  </a:ext>
                </a:extLst>
              </p14:cNvPr>
              <p14:cNvContentPartPr/>
              <p14:nvPr/>
            </p14:nvContentPartPr>
            <p14:xfrm>
              <a:off x="5582954" y="1141676"/>
              <a:ext cx="983520" cy="481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C905850-E8A1-4BD6-8693-3772DD6707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68554" y="1127276"/>
                <a:ext cx="10116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9E6D513-8D90-468E-83FF-D13F4D42FD4A}"/>
                  </a:ext>
                </a:extLst>
              </p14:cNvPr>
              <p14:cNvContentPartPr/>
              <p14:nvPr/>
            </p14:nvContentPartPr>
            <p14:xfrm>
              <a:off x="2947394" y="1222676"/>
              <a:ext cx="1099080" cy="446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9E6D513-8D90-468E-83FF-D13F4D42FD4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32994" y="1208276"/>
                <a:ext cx="11271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9C22BCF-AF90-4C42-BEDB-CC32482C25ED}"/>
                  </a:ext>
                </a:extLst>
              </p14:cNvPr>
              <p14:cNvContentPartPr/>
              <p14:nvPr/>
            </p14:nvContentPartPr>
            <p14:xfrm>
              <a:off x="1466714" y="2087036"/>
              <a:ext cx="1627560" cy="615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9C22BCF-AF90-4C42-BEDB-CC32482C25E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52314" y="2072636"/>
                <a:ext cx="165564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BBA3008-1F0E-4E8B-831F-2CA76CA46692}"/>
                  </a:ext>
                </a:extLst>
              </p14:cNvPr>
              <p14:cNvContentPartPr/>
              <p14:nvPr/>
            </p14:nvContentPartPr>
            <p14:xfrm>
              <a:off x="7762034" y="3544316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BBA3008-1F0E-4E8B-831F-2CA76CA46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7634" y="35299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274657E-CABE-4929-B6CC-15847A31170E}"/>
                  </a:ext>
                </a:extLst>
              </p14:cNvPr>
              <p14:cNvContentPartPr/>
              <p14:nvPr/>
            </p14:nvContentPartPr>
            <p14:xfrm>
              <a:off x="3470114" y="2037716"/>
              <a:ext cx="5717160" cy="13694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274657E-CABE-4929-B6CC-15847A3117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55714" y="2023316"/>
                <a:ext cx="5745240" cy="13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2D503FE-DADA-4AF3-8CA9-CCBEB29EABD2}"/>
                  </a:ext>
                </a:extLst>
              </p14:cNvPr>
              <p14:cNvContentPartPr/>
              <p14:nvPr/>
            </p14:nvContentPartPr>
            <p14:xfrm>
              <a:off x="667154" y="3725036"/>
              <a:ext cx="1580040" cy="46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2D503FE-DADA-4AF3-8CA9-CCBEB29EAB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2754" y="3710636"/>
                <a:ext cx="16081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C7D3993-498C-4740-8EF2-6BDF05E85819}"/>
                  </a:ext>
                </a:extLst>
              </p14:cNvPr>
              <p14:cNvContentPartPr/>
              <p14:nvPr/>
            </p14:nvContentPartPr>
            <p14:xfrm>
              <a:off x="2632754" y="3596156"/>
              <a:ext cx="770760" cy="934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C7D3993-498C-4740-8EF2-6BDF05E858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18354" y="3581756"/>
                <a:ext cx="79884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676E52A-6013-4DCE-9DEC-EA1F2F9103EC}"/>
                  </a:ext>
                </a:extLst>
              </p14:cNvPr>
              <p14:cNvContentPartPr/>
              <p14:nvPr/>
            </p14:nvContentPartPr>
            <p14:xfrm>
              <a:off x="5904074" y="4351796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676E52A-6013-4DCE-9DEC-EA1F2F910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74" y="43373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29895CE-39FD-43CA-8110-6604E6720162}"/>
                  </a:ext>
                </a:extLst>
              </p14:cNvPr>
              <p14:cNvContentPartPr/>
              <p14:nvPr/>
            </p14:nvContentPartPr>
            <p14:xfrm>
              <a:off x="3758114" y="3650156"/>
              <a:ext cx="3307320" cy="541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29895CE-39FD-43CA-8110-6604E672016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43714" y="3635756"/>
                <a:ext cx="333540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DBD0110-F689-4CED-A2C5-5CB80EC0C336}"/>
                  </a:ext>
                </a:extLst>
              </p14:cNvPr>
              <p14:cNvContentPartPr/>
              <p14:nvPr/>
            </p14:nvContentPartPr>
            <p14:xfrm>
              <a:off x="7003154" y="4305356"/>
              <a:ext cx="1530360" cy="414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DBD0110-F689-4CED-A2C5-5CB80EC0C3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8754" y="4290956"/>
                <a:ext cx="15584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8243717-CE05-45A6-9FFC-AC295970E03C}"/>
                  </a:ext>
                </a:extLst>
              </p14:cNvPr>
              <p14:cNvContentPartPr/>
              <p14:nvPr/>
            </p14:nvContentPartPr>
            <p14:xfrm>
              <a:off x="7045634" y="4929236"/>
              <a:ext cx="272880" cy="3459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8243717-CE05-45A6-9FFC-AC295970E03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31234" y="4914836"/>
                <a:ext cx="300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F8A6CEB-9E8B-4ED3-B47B-F2DC778DEEE0}"/>
                  </a:ext>
                </a:extLst>
              </p14:cNvPr>
              <p14:cNvContentPartPr/>
              <p14:nvPr/>
            </p14:nvContentPartPr>
            <p14:xfrm>
              <a:off x="1531514" y="4333796"/>
              <a:ext cx="5027400" cy="1365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F8A6CEB-9E8B-4ED3-B47B-F2DC778DEEE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17114" y="4319396"/>
                <a:ext cx="5055480" cy="13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98BD814-794C-4A22-9BA4-4D63670DE113}"/>
                  </a:ext>
                </a:extLst>
              </p14:cNvPr>
              <p14:cNvContentPartPr/>
              <p14:nvPr/>
            </p14:nvContentPartPr>
            <p14:xfrm>
              <a:off x="8420834" y="4872716"/>
              <a:ext cx="302760" cy="349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98BD814-794C-4A22-9BA4-4D63670DE11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406434" y="4858316"/>
                <a:ext cx="3308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03F6344-B569-4CD1-8795-D2B202F7F128}"/>
                  </a:ext>
                </a:extLst>
              </p14:cNvPr>
              <p14:cNvContentPartPr/>
              <p14:nvPr/>
            </p14:nvContentPartPr>
            <p14:xfrm>
              <a:off x="7663034" y="4971716"/>
              <a:ext cx="389160" cy="3121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03F6344-B569-4CD1-8795-D2B202F7F12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48634" y="4957316"/>
                <a:ext cx="4172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9C589B6-2637-423E-B434-1D448F158682}"/>
                  </a:ext>
                </a:extLst>
              </p14:cNvPr>
              <p14:cNvContentPartPr/>
              <p14:nvPr/>
            </p14:nvContentPartPr>
            <p14:xfrm>
              <a:off x="6756194" y="5519636"/>
              <a:ext cx="343080" cy="7030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9C589B6-2637-423E-B434-1D448F15868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41794" y="5505236"/>
                <a:ext cx="37116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FDB8F6B-4E54-48E2-B67F-D0658141108F}"/>
                  </a:ext>
                </a:extLst>
              </p14:cNvPr>
              <p14:cNvContentPartPr/>
              <p14:nvPr/>
            </p14:nvContentPartPr>
            <p14:xfrm>
              <a:off x="8332634" y="5455556"/>
              <a:ext cx="203760" cy="331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FDB8F6B-4E54-48E2-B67F-D0658141108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318234" y="5441156"/>
                <a:ext cx="2318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1CF666D-ED70-4469-9456-825E506F03D8}"/>
                  </a:ext>
                </a:extLst>
              </p14:cNvPr>
              <p14:cNvContentPartPr/>
              <p14:nvPr/>
            </p14:nvContentPartPr>
            <p14:xfrm>
              <a:off x="8308874" y="6074396"/>
              <a:ext cx="298440" cy="1576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1CF666D-ED70-4469-9456-825E506F03D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294474" y="6059996"/>
                <a:ext cx="326520" cy="1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78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AFFD9B-046A-4F1C-8993-6B13DC38C720}"/>
                  </a:ext>
                </a:extLst>
              </p14:cNvPr>
              <p14:cNvContentPartPr/>
              <p14:nvPr/>
            </p14:nvContentPartPr>
            <p14:xfrm>
              <a:off x="743114" y="295316"/>
              <a:ext cx="1521720" cy="78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AFFD9B-046A-4F1C-8993-6B13DC38C7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714" y="280916"/>
                <a:ext cx="154980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4B20126-4058-413F-A01E-A958D86AF3A9}"/>
                  </a:ext>
                </a:extLst>
              </p14:cNvPr>
              <p14:cNvContentPartPr/>
              <p14:nvPr/>
            </p14:nvContentPartPr>
            <p14:xfrm>
              <a:off x="2626994" y="419156"/>
              <a:ext cx="1100520" cy="655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4B20126-4058-413F-A01E-A958D86AF3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2594" y="404756"/>
                <a:ext cx="112860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989054F-30CE-4971-878A-63E4C464D4FF}"/>
                  </a:ext>
                </a:extLst>
              </p14:cNvPr>
              <p14:cNvContentPartPr/>
              <p14:nvPr/>
            </p14:nvContentPartPr>
            <p14:xfrm>
              <a:off x="4317194" y="571076"/>
              <a:ext cx="652320" cy="602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89054F-30CE-4971-878A-63E4C464D4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2794" y="556676"/>
                <a:ext cx="68040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0D8B23-047A-4D97-9B5D-8732A744367E}"/>
                  </a:ext>
                </a:extLst>
              </p14:cNvPr>
              <p14:cNvContentPartPr/>
              <p14:nvPr/>
            </p14:nvContentPartPr>
            <p14:xfrm>
              <a:off x="5493314" y="437156"/>
              <a:ext cx="699120" cy="506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0D8B23-047A-4D97-9B5D-8732A74436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8914" y="422756"/>
                <a:ext cx="72720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75AF12-9C63-4F20-A16A-4FCCAA53998F}"/>
                  </a:ext>
                </a:extLst>
              </p14:cNvPr>
              <p14:cNvContentPartPr/>
              <p14:nvPr/>
            </p14:nvContentPartPr>
            <p14:xfrm>
              <a:off x="3786554" y="1401236"/>
              <a:ext cx="734040" cy="798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75AF12-9C63-4F20-A16A-4FCCAA5399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2154" y="1386836"/>
                <a:ext cx="76212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909636A-30CC-48B8-BAD1-E4F8A355C7AB}"/>
                  </a:ext>
                </a:extLst>
              </p14:cNvPr>
              <p14:cNvContentPartPr/>
              <p14:nvPr/>
            </p14:nvContentPartPr>
            <p14:xfrm>
              <a:off x="2706194" y="1391516"/>
              <a:ext cx="728640" cy="468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909636A-30CC-48B8-BAD1-E4F8A355C7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1794" y="1377116"/>
                <a:ext cx="7567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9BC03EC-DDFB-4784-962F-43112BE4EBB4}"/>
                  </a:ext>
                </a:extLst>
              </p14:cNvPr>
              <p14:cNvContentPartPr/>
              <p14:nvPr/>
            </p14:nvContentPartPr>
            <p14:xfrm>
              <a:off x="6680954" y="250316"/>
              <a:ext cx="1897920" cy="1009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9BC03EC-DDFB-4784-962F-43112BE4EB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6554" y="235916"/>
                <a:ext cx="19260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E275B02-532B-4F4E-9617-C5DD3DF54BB6}"/>
                  </a:ext>
                </a:extLst>
              </p14:cNvPr>
              <p14:cNvContentPartPr/>
              <p14:nvPr/>
            </p14:nvContentPartPr>
            <p14:xfrm>
              <a:off x="4987514" y="1226996"/>
              <a:ext cx="692280" cy="587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E275B02-532B-4F4E-9617-C5DD3DF54B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3114" y="1212596"/>
                <a:ext cx="7203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0A25A90-3A7A-40B4-8553-D08BFAC536F3}"/>
                  </a:ext>
                </a:extLst>
              </p14:cNvPr>
              <p14:cNvContentPartPr/>
              <p14:nvPr/>
            </p14:nvContentPartPr>
            <p14:xfrm>
              <a:off x="6736754" y="1958156"/>
              <a:ext cx="51120" cy="75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0A25A90-3A7A-40B4-8553-D08BFAC536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22354" y="1943756"/>
                <a:ext cx="79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B875B25-8B90-400A-8BE1-A73EB13C6E2B}"/>
                  </a:ext>
                </a:extLst>
              </p14:cNvPr>
              <p14:cNvContentPartPr/>
              <p14:nvPr/>
            </p14:nvContentPartPr>
            <p14:xfrm>
              <a:off x="7364594" y="1471076"/>
              <a:ext cx="922320" cy="395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B875B25-8B90-400A-8BE1-A73EB13C6E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0194" y="1456676"/>
                <a:ext cx="9504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A7FA1BE-69E5-422B-A44A-CB030AC9D7EB}"/>
                  </a:ext>
                </a:extLst>
              </p14:cNvPr>
              <p14:cNvContentPartPr/>
              <p14:nvPr/>
            </p14:nvContentPartPr>
            <p14:xfrm>
              <a:off x="6268394" y="1373156"/>
              <a:ext cx="581040" cy="38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A7FA1BE-69E5-422B-A44A-CB030AC9D7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53994" y="1358756"/>
                <a:ext cx="6091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6CF0A31-F077-4599-BECE-E0FB7E2166FA}"/>
                  </a:ext>
                </a:extLst>
              </p14:cNvPr>
              <p14:cNvContentPartPr/>
              <p14:nvPr/>
            </p14:nvContentPartPr>
            <p14:xfrm>
              <a:off x="2965394" y="2413196"/>
              <a:ext cx="798840" cy="779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6CF0A31-F077-4599-BECE-E0FB7E2166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50994" y="2398796"/>
                <a:ext cx="82692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263F123-7928-4003-AEDA-9DF39B06D50E}"/>
                  </a:ext>
                </a:extLst>
              </p14:cNvPr>
              <p14:cNvContentPartPr/>
              <p14:nvPr/>
            </p14:nvContentPartPr>
            <p14:xfrm>
              <a:off x="4133234" y="2413196"/>
              <a:ext cx="867240" cy="366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263F123-7928-4003-AEDA-9DF39B06D5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18834" y="2398796"/>
                <a:ext cx="8953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008D644-5EC9-42F3-B3DF-654D78B4D151}"/>
                  </a:ext>
                </a:extLst>
              </p14:cNvPr>
              <p14:cNvContentPartPr/>
              <p14:nvPr/>
            </p14:nvContentPartPr>
            <p14:xfrm>
              <a:off x="5938994" y="2231036"/>
              <a:ext cx="896400" cy="547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008D644-5EC9-42F3-B3DF-654D78B4D1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24594" y="2216636"/>
                <a:ext cx="9244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8EA0AD-104B-40FD-99BE-87C234D8484F}"/>
                  </a:ext>
                </a:extLst>
              </p14:cNvPr>
              <p14:cNvContentPartPr/>
              <p14:nvPr/>
            </p14:nvContentPartPr>
            <p14:xfrm>
              <a:off x="7229234" y="2389796"/>
              <a:ext cx="608040" cy="555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8EA0AD-104B-40FD-99BE-87C234D848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14834" y="2375396"/>
                <a:ext cx="63612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F93AFFF-5677-489C-9DC8-1BED9400E612}"/>
                  </a:ext>
                </a:extLst>
              </p14:cNvPr>
              <p14:cNvContentPartPr/>
              <p14:nvPr/>
            </p14:nvContentPartPr>
            <p14:xfrm>
              <a:off x="8163794" y="2628836"/>
              <a:ext cx="17640" cy="16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F93AFFF-5677-489C-9DC8-1BED9400E6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49394" y="2614436"/>
                <a:ext cx="4572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61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35A18E-03D5-4BEF-A08D-60A20F8EED62}"/>
                  </a:ext>
                </a:extLst>
              </p14:cNvPr>
              <p14:cNvContentPartPr/>
              <p14:nvPr/>
            </p14:nvContentPartPr>
            <p14:xfrm>
              <a:off x="680834" y="469916"/>
              <a:ext cx="2206080" cy="901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35A18E-03D5-4BEF-A08D-60A20F8EE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434" y="455516"/>
                <a:ext cx="223416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CFF9B2-DC5B-4983-9386-CCE937461D67}"/>
                  </a:ext>
                </a:extLst>
              </p14:cNvPr>
              <p14:cNvContentPartPr/>
              <p14:nvPr/>
            </p14:nvContentPartPr>
            <p14:xfrm>
              <a:off x="3672434" y="297836"/>
              <a:ext cx="3308760" cy="158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CFF9B2-DC5B-4983-9386-CCE937461D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8034" y="283436"/>
                <a:ext cx="3336840" cy="16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3C39CFA-9E30-4A0F-BE8E-1A6EB4801357}"/>
                  </a:ext>
                </a:extLst>
              </p14:cNvPr>
              <p14:cNvContentPartPr/>
              <p14:nvPr/>
            </p14:nvContentPartPr>
            <p14:xfrm>
              <a:off x="7352714" y="672596"/>
              <a:ext cx="1765080" cy="587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3C39CFA-9E30-4A0F-BE8E-1A6EB48013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8314" y="658196"/>
                <a:ext cx="17931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7D8B00A-A458-443B-8040-6FE264FB89F2}"/>
                  </a:ext>
                </a:extLst>
              </p14:cNvPr>
              <p14:cNvContentPartPr/>
              <p14:nvPr/>
            </p14:nvContentPartPr>
            <p14:xfrm>
              <a:off x="793874" y="1872116"/>
              <a:ext cx="3962880" cy="2890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7D8B00A-A458-443B-8040-6FE264FB89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474" y="1857716"/>
                <a:ext cx="3990960" cy="29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A1A5D77-5DBD-424F-919C-E967D6168EAF}"/>
                  </a:ext>
                </a:extLst>
              </p14:cNvPr>
              <p14:cNvContentPartPr/>
              <p14:nvPr/>
            </p14:nvContentPartPr>
            <p14:xfrm>
              <a:off x="686594" y="5221196"/>
              <a:ext cx="219600" cy="38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A1A5D77-5DBD-424F-919C-E967D6168E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194" y="5206796"/>
                <a:ext cx="2476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32635A8-55A1-4C4F-9641-8F37472DCC5C}"/>
                  </a:ext>
                </a:extLst>
              </p14:cNvPr>
              <p14:cNvContentPartPr/>
              <p14:nvPr/>
            </p14:nvContentPartPr>
            <p14:xfrm>
              <a:off x="989714" y="5657156"/>
              <a:ext cx="182880" cy="293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32635A8-55A1-4C4F-9641-8F37472DCC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5314" y="5642756"/>
                <a:ext cx="2109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631AAB2-E89E-4E8E-89CB-79545A30C1D9}"/>
                  </a:ext>
                </a:extLst>
              </p14:cNvPr>
              <p14:cNvContentPartPr/>
              <p14:nvPr/>
            </p14:nvContentPartPr>
            <p14:xfrm>
              <a:off x="1315154" y="5206436"/>
              <a:ext cx="770400" cy="441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631AAB2-E89E-4E8E-89CB-79545A30C1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0754" y="5192036"/>
                <a:ext cx="79848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DA76997-E273-49D7-A495-C4D881989BD5}"/>
                  </a:ext>
                </a:extLst>
              </p14:cNvPr>
              <p14:cNvContentPartPr/>
              <p14:nvPr/>
            </p14:nvContentPartPr>
            <p14:xfrm>
              <a:off x="1844354" y="5024276"/>
              <a:ext cx="4377960" cy="17596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DA76997-E273-49D7-A495-C4D881989B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29954" y="5009876"/>
                <a:ext cx="4406040" cy="17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9B66332-4115-402C-A142-9E8295CD2F1E}"/>
                  </a:ext>
                </a:extLst>
              </p14:cNvPr>
              <p14:cNvContentPartPr/>
              <p14:nvPr/>
            </p14:nvContentPartPr>
            <p14:xfrm>
              <a:off x="926354" y="3404636"/>
              <a:ext cx="586800" cy="527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9B66332-4115-402C-A142-9E8295CD2F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1954" y="3390236"/>
                <a:ext cx="61488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73E23F0-BE71-4EA3-A7B1-07B05DE1B97E}"/>
                  </a:ext>
                </a:extLst>
              </p14:cNvPr>
              <p14:cNvContentPartPr/>
              <p14:nvPr/>
            </p14:nvContentPartPr>
            <p14:xfrm>
              <a:off x="3116234" y="2699396"/>
              <a:ext cx="1561320" cy="11098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73E23F0-BE71-4EA3-A7B1-07B05DE1B9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1834" y="2684996"/>
                <a:ext cx="1589400" cy="11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D45539B-3CD6-4416-9905-BAE560E4A615}"/>
                  </a:ext>
                </a:extLst>
              </p14:cNvPr>
              <p14:cNvContentPartPr/>
              <p14:nvPr/>
            </p14:nvContentPartPr>
            <p14:xfrm>
              <a:off x="405434" y="2508236"/>
              <a:ext cx="868320" cy="443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D45539B-3CD6-4416-9905-BAE560E4A6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1034" y="2493836"/>
                <a:ext cx="89640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80C2D14-D455-4CD9-B048-F6170E2596AE}"/>
                  </a:ext>
                </a:extLst>
              </p14:cNvPr>
              <p14:cNvContentPartPr/>
              <p14:nvPr/>
            </p14:nvContentPartPr>
            <p14:xfrm>
              <a:off x="576074" y="3125996"/>
              <a:ext cx="523440" cy="576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80C2D14-D455-4CD9-B048-F6170E2596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1674" y="3111596"/>
                <a:ext cx="55152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670289E-7AED-4D75-8CB0-54C98F28AC42}"/>
                  </a:ext>
                </a:extLst>
              </p14:cNvPr>
              <p14:cNvContentPartPr/>
              <p14:nvPr/>
            </p14:nvContentPartPr>
            <p14:xfrm>
              <a:off x="5289554" y="2196836"/>
              <a:ext cx="3807720" cy="10800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670289E-7AED-4D75-8CB0-54C98F28AC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75154" y="2182436"/>
                <a:ext cx="383580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0CA0B88-FAE5-402B-9C34-69780D5E2153}"/>
                  </a:ext>
                </a:extLst>
              </p14:cNvPr>
              <p14:cNvContentPartPr/>
              <p14:nvPr/>
            </p14:nvContentPartPr>
            <p14:xfrm>
              <a:off x="5869514" y="3706676"/>
              <a:ext cx="351720" cy="1767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0CA0B88-FAE5-402B-9C34-69780D5E21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55114" y="3692276"/>
                <a:ext cx="379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D6153F1-0429-4E90-AE38-FBB1B9FDA979}"/>
                  </a:ext>
                </a:extLst>
              </p14:cNvPr>
              <p14:cNvContentPartPr/>
              <p14:nvPr/>
            </p14:nvContentPartPr>
            <p14:xfrm>
              <a:off x="6710114" y="3592916"/>
              <a:ext cx="1170360" cy="4024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D6153F1-0429-4E90-AE38-FBB1B9FDA9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95714" y="3578516"/>
                <a:ext cx="11984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0B0A049-308C-45BE-A047-B3F4702F6649}"/>
                  </a:ext>
                </a:extLst>
              </p14:cNvPr>
              <p14:cNvContentPartPr/>
              <p14:nvPr/>
            </p14:nvContentPartPr>
            <p14:xfrm>
              <a:off x="94394" y="4711076"/>
              <a:ext cx="6336720" cy="21085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0B0A049-308C-45BE-A047-B3F4702F66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994" y="4696676"/>
                <a:ext cx="6364800" cy="21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91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3827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04800" y="1447800"/>
            <a:ext cx="88392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8-2.1 Development of the Confidence Interval and its Basic Properties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 </a:t>
            </a:r>
            <a:r>
              <a:rPr lang="en-US"/>
              <a:t>The endpoints or bounds </a:t>
            </a:r>
            <a:r>
              <a:rPr lang="en-US" i="1"/>
              <a:t>l</a:t>
            </a:r>
            <a:r>
              <a:rPr lang="en-US"/>
              <a:t> and </a:t>
            </a:r>
            <a:r>
              <a:rPr lang="en-US" i="1"/>
              <a:t>u</a:t>
            </a:r>
            <a:r>
              <a:rPr lang="en-US"/>
              <a:t> are called </a:t>
            </a:r>
            <a:r>
              <a:rPr lang="en-US">
                <a:solidFill>
                  <a:srgbClr val="FF9933"/>
                </a:solidFill>
              </a:rPr>
              <a:t>lower-</a:t>
            </a:r>
            <a:r>
              <a:rPr lang="en-US"/>
              <a:t> and </a:t>
            </a:r>
            <a:r>
              <a:rPr lang="en-US">
                <a:solidFill>
                  <a:srgbClr val="FF9933"/>
                </a:solidFill>
              </a:rPr>
              <a:t>upper-confidence limits</a:t>
            </a:r>
            <a:r>
              <a:rPr lang="en-US"/>
              <a:t>, respectively.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Since Z follows a standard normal distribution, we can write: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38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0325"/>
            <a:ext cx="91440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66CA60-AF22-4B1E-8832-309F256E249A}"/>
                  </a:ext>
                </a:extLst>
              </p14:cNvPr>
              <p14:cNvContentPartPr/>
              <p14:nvPr/>
            </p14:nvContentPartPr>
            <p14:xfrm>
              <a:off x="751394" y="289196"/>
              <a:ext cx="5118480" cy="1420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66CA60-AF22-4B1E-8832-309F256E24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994" y="274796"/>
                <a:ext cx="5146560" cy="14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E1C540A-F0E0-432B-8903-C5C657249337}"/>
                  </a:ext>
                </a:extLst>
              </p14:cNvPr>
              <p14:cNvContentPartPr/>
              <p14:nvPr/>
            </p14:nvContentPartPr>
            <p14:xfrm>
              <a:off x="848594" y="2355236"/>
              <a:ext cx="502920" cy="745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E1C540A-F0E0-432B-8903-C5C6572493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194" y="2340836"/>
                <a:ext cx="53100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B2D27AD-2B25-4AA7-87CF-4E26466F5E4C}"/>
                  </a:ext>
                </a:extLst>
              </p14:cNvPr>
              <p14:cNvContentPartPr/>
              <p14:nvPr/>
            </p14:nvContentPartPr>
            <p14:xfrm>
              <a:off x="1828154" y="2781116"/>
              <a:ext cx="240120" cy="7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B2D27AD-2B25-4AA7-87CF-4E26466F5E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3754" y="2766716"/>
                <a:ext cx="268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3F0FF8-A14A-47A8-91E4-D75CACA4884B}"/>
                  </a:ext>
                </a:extLst>
              </p14:cNvPr>
              <p14:cNvContentPartPr/>
              <p14:nvPr/>
            </p14:nvContentPartPr>
            <p14:xfrm>
              <a:off x="1827074" y="3019076"/>
              <a:ext cx="242280" cy="46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3F0FF8-A14A-47A8-91E4-D75CACA488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2674" y="3004676"/>
                <a:ext cx="2703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6B3D090-B44A-43C4-A74E-576CF8C91792}"/>
                  </a:ext>
                </a:extLst>
              </p14:cNvPr>
              <p14:cNvContentPartPr/>
              <p14:nvPr/>
            </p14:nvContentPartPr>
            <p14:xfrm>
              <a:off x="2572274" y="2369636"/>
              <a:ext cx="1330200" cy="772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6B3D090-B44A-43C4-A74E-576CF8C917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7874" y="2355236"/>
                <a:ext cx="135828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41D50EC-3016-4B6B-910E-B32DFDEF6897}"/>
                  </a:ext>
                </a:extLst>
              </p14:cNvPr>
              <p14:cNvContentPartPr/>
              <p14:nvPr/>
            </p14:nvContentPartPr>
            <p14:xfrm>
              <a:off x="4655234" y="893276"/>
              <a:ext cx="15120" cy="1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41D50EC-3016-4B6B-910E-B32DFDEF68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40834" y="878876"/>
                <a:ext cx="432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189BE80-3D87-4797-AA8F-2C8B83938BBC}"/>
                  </a:ext>
                </a:extLst>
              </p14:cNvPr>
              <p14:cNvContentPartPr/>
              <p14:nvPr/>
            </p14:nvContentPartPr>
            <p14:xfrm>
              <a:off x="4356794" y="2379716"/>
              <a:ext cx="2486880" cy="1386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189BE80-3D87-4797-AA8F-2C8B83938B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42394" y="2365316"/>
                <a:ext cx="2514960" cy="14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86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485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304800" y="1447800"/>
            <a:ext cx="88392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8-2.1 Development of the Confidence Interval and its Basic Properties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</a:p>
        </p:txBody>
      </p:sp>
      <p:sp>
        <p:nvSpPr>
          <p:cNvPr id="33485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48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8" y="3200400"/>
            <a:ext cx="90979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A96C122-60D8-4DD8-A8E6-DE770D66C18C}"/>
                  </a:ext>
                </a:extLst>
              </p14:cNvPr>
              <p14:cNvContentPartPr/>
              <p14:nvPr/>
            </p14:nvContentPartPr>
            <p14:xfrm>
              <a:off x="625754" y="5659676"/>
              <a:ext cx="1838880" cy="651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A96C122-60D8-4DD8-A8E6-DE770D66C1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354" y="5645276"/>
                <a:ext cx="186696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4860" name="Ink 334859">
                <a:extLst>
                  <a:ext uri="{FF2B5EF4-FFF2-40B4-BE49-F238E27FC236}">
                    <a16:creationId xmlns:a16="http://schemas.microsoft.com/office/drawing/2014/main" id="{76DD3E43-6236-45C7-A59C-6934E8EC5CC9}"/>
                  </a:ext>
                </a:extLst>
              </p14:cNvPr>
              <p14:cNvContentPartPr/>
              <p14:nvPr/>
            </p14:nvContentPartPr>
            <p14:xfrm>
              <a:off x="6946274" y="5692796"/>
              <a:ext cx="687600" cy="469800"/>
            </p14:xfrm>
          </p:contentPart>
        </mc:Choice>
        <mc:Fallback xmlns="">
          <p:pic>
            <p:nvPicPr>
              <p:cNvPr id="334860" name="Ink 334859">
                <a:extLst>
                  <a:ext uri="{FF2B5EF4-FFF2-40B4-BE49-F238E27FC236}">
                    <a16:creationId xmlns:a16="http://schemas.microsoft.com/office/drawing/2014/main" id="{76DD3E43-6236-45C7-A59C-6934E8EC5C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1874" y="5678396"/>
                <a:ext cx="7156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4861" name="Ink 334860">
                <a:extLst>
                  <a:ext uri="{FF2B5EF4-FFF2-40B4-BE49-F238E27FC236}">
                    <a16:creationId xmlns:a16="http://schemas.microsoft.com/office/drawing/2014/main" id="{8E8F6264-E44E-4DEE-BFA7-1D00BB98A440}"/>
                  </a:ext>
                </a:extLst>
              </p14:cNvPr>
              <p14:cNvContentPartPr/>
              <p14:nvPr/>
            </p14:nvContentPartPr>
            <p14:xfrm>
              <a:off x="2765234" y="5647076"/>
              <a:ext cx="3894480" cy="536040"/>
            </p14:xfrm>
          </p:contentPart>
        </mc:Choice>
        <mc:Fallback xmlns="">
          <p:pic>
            <p:nvPicPr>
              <p:cNvPr id="334861" name="Ink 334860">
                <a:extLst>
                  <a:ext uri="{FF2B5EF4-FFF2-40B4-BE49-F238E27FC236}">
                    <a16:creationId xmlns:a16="http://schemas.microsoft.com/office/drawing/2014/main" id="{8E8F6264-E44E-4DEE-BFA7-1D00BB98A4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834" y="5632676"/>
                <a:ext cx="392256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4871" name="Ink 334870">
                <a:extLst>
                  <a:ext uri="{FF2B5EF4-FFF2-40B4-BE49-F238E27FC236}">
                    <a16:creationId xmlns:a16="http://schemas.microsoft.com/office/drawing/2014/main" id="{7A7954D5-6265-4953-B6AD-2325BA0D725E}"/>
                  </a:ext>
                </a:extLst>
              </p14:cNvPr>
              <p14:cNvContentPartPr/>
              <p14:nvPr/>
            </p14:nvContentPartPr>
            <p14:xfrm>
              <a:off x="616034" y="6481916"/>
              <a:ext cx="2815920" cy="272520"/>
            </p14:xfrm>
          </p:contentPart>
        </mc:Choice>
        <mc:Fallback xmlns="">
          <p:pic>
            <p:nvPicPr>
              <p:cNvPr id="334871" name="Ink 334870">
                <a:extLst>
                  <a:ext uri="{FF2B5EF4-FFF2-40B4-BE49-F238E27FC236}">
                    <a16:creationId xmlns:a16="http://schemas.microsoft.com/office/drawing/2014/main" id="{7A7954D5-6265-4953-B6AD-2325BA0D72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634" y="6467516"/>
                <a:ext cx="2844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4878" name="Ink 334877">
                <a:extLst>
                  <a:ext uri="{FF2B5EF4-FFF2-40B4-BE49-F238E27FC236}">
                    <a16:creationId xmlns:a16="http://schemas.microsoft.com/office/drawing/2014/main" id="{FB76F33E-30F1-4673-9359-8F4BF361B59B}"/>
                  </a:ext>
                </a:extLst>
              </p14:cNvPr>
              <p14:cNvContentPartPr/>
              <p14:nvPr/>
            </p14:nvContentPartPr>
            <p14:xfrm>
              <a:off x="3731114" y="6392636"/>
              <a:ext cx="875880" cy="387360"/>
            </p14:xfrm>
          </p:contentPart>
        </mc:Choice>
        <mc:Fallback xmlns="">
          <p:pic>
            <p:nvPicPr>
              <p:cNvPr id="334878" name="Ink 334877">
                <a:extLst>
                  <a:ext uri="{FF2B5EF4-FFF2-40B4-BE49-F238E27FC236}">
                    <a16:creationId xmlns:a16="http://schemas.microsoft.com/office/drawing/2014/main" id="{FB76F33E-30F1-4673-9359-8F4BF361B5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16714" y="6378236"/>
                <a:ext cx="9039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4882" name="Ink 334881">
                <a:extLst>
                  <a:ext uri="{FF2B5EF4-FFF2-40B4-BE49-F238E27FC236}">
                    <a16:creationId xmlns:a16="http://schemas.microsoft.com/office/drawing/2014/main" id="{A28DABB2-8896-432F-8599-78BC05D670C3}"/>
                  </a:ext>
                </a:extLst>
              </p14:cNvPr>
              <p14:cNvContentPartPr/>
              <p14:nvPr/>
            </p14:nvContentPartPr>
            <p14:xfrm>
              <a:off x="5238794" y="6848396"/>
              <a:ext cx="360" cy="360"/>
            </p14:xfrm>
          </p:contentPart>
        </mc:Choice>
        <mc:Fallback xmlns="">
          <p:pic>
            <p:nvPicPr>
              <p:cNvPr id="334882" name="Ink 334881">
                <a:extLst>
                  <a:ext uri="{FF2B5EF4-FFF2-40B4-BE49-F238E27FC236}">
                    <a16:creationId xmlns:a16="http://schemas.microsoft.com/office/drawing/2014/main" id="{A28DABB2-8896-432F-8599-78BC05D670C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24394" y="68339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4889" name="Ink 334888">
                <a:extLst>
                  <a:ext uri="{FF2B5EF4-FFF2-40B4-BE49-F238E27FC236}">
                    <a16:creationId xmlns:a16="http://schemas.microsoft.com/office/drawing/2014/main" id="{D9A4514E-EEBF-4B16-8686-73B9933F8A44}"/>
                  </a:ext>
                </a:extLst>
              </p14:cNvPr>
              <p14:cNvContentPartPr/>
              <p14:nvPr/>
            </p14:nvContentPartPr>
            <p14:xfrm>
              <a:off x="4915874" y="6362036"/>
              <a:ext cx="1877040" cy="349560"/>
            </p14:xfrm>
          </p:contentPart>
        </mc:Choice>
        <mc:Fallback xmlns="">
          <p:pic>
            <p:nvPicPr>
              <p:cNvPr id="334889" name="Ink 334888">
                <a:extLst>
                  <a:ext uri="{FF2B5EF4-FFF2-40B4-BE49-F238E27FC236}">
                    <a16:creationId xmlns:a16="http://schemas.microsoft.com/office/drawing/2014/main" id="{D9A4514E-EEBF-4B16-8686-73B9933F8A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01474" y="6347636"/>
                <a:ext cx="19051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4896" name="Ink 334895">
                <a:extLst>
                  <a:ext uri="{FF2B5EF4-FFF2-40B4-BE49-F238E27FC236}">
                    <a16:creationId xmlns:a16="http://schemas.microsoft.com/office/drawing/2014/main" id="{1C6319E9-C9DD-4A14-B474-1AC3C9BE0661}"/>
                  </a:ext>
                </a:extLst>
              </p14:cNvPr>
              <p14:cNvContentPartPr/>
              <p14:nvPr/>
            </p14:nvContentPartPr>
            <p14:xfrm>
              <a:off x="7031234" y="6385796"/>
              <a:ext cx="785880" cy="333360"/>
            </p14:xfrm>
          </p:contentPart>
        </mc:Choice>
        <mc:Fallback xmlns="">
          <p:pic>
            <p:nvPicPr>
              <p:cNvPr id="334896" name="Ink 334895">
                <a:extLst>
                  <a:ext uri="{FF2B5EF4-FFF2-40B4-BE49-F238E27FC236}">
                    <a16:creationId xmlns:a16="http://schemas.microsoft.com/office/drawing/2014/main" id="{1C6319E9-C9DD-4A14-B474-1AC3C9BE066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16834" y="6371396"/>
                <a:ext cx="8139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4902" name="Ink 334901">
                <a:extLst>
                  <a:ext uri="{FF2B5EF4-FFF2-40B4-BE49-F238E27FC236}">
                    <a16:creationId xmlns:a16="http://schemas.microsoft.com/office/drawing/2014/main" id="{45E22E99-C023-41BD-99A4-653FC5CE659E}"/>
                  </a:ext>
                </a:extLst>
              </p14:cNvPr>
              <p14:cNvContentPartPr/>
              <p14:nvPr/>
            </p14:nvContentPartPr>
            <p14:xfrm>
              <a:off x="8072354" y="6219116"/>
              <a:ext cx="1098360" cy="540000"/>
            </p14:xfrm>
          </p:contentPart>
        </mc:Choice>
        <mc:Fallback xmlns="">
          <p:pic>
            <p:nvPicPr>
              <p:cNvPr id="334902" name="Ink 334901">
                <a:extLst>
                  <a:ext uri="{FF2B5EF4-FFF2-40B4-BE49-F238E27FC236}">
                    <a16:creationId xmlns:a16="http://schemas.microsoft.com/office/drawing/2014/main" id="{45E22E99-C023-41BD-99A4-653FC5CE659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57954" y="6204716"/>
                <a:ext cx="112644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4905" name="Ink 334904">
                <a:extLst>
                  <a:ext uri="{FF2B5EF4-FFF2-40B4-BE49-F238E27FC236}">
                    <a16:creationId xmlns:a16="http://schemas.microsoft.com/office/drawing/2014/main" id="{12A57195-2911-4F90-A0B9-4545744F3C53}"/>
                  </a:ext>
                </a:extLst>
              </p14:cNvPr>
              <p14:cNvContentPartPr/>
              <p14:nvPr/>
            </p14:nvContentPartPr>
            <p14:xfrm>
              <a:off x="8268194" y="2916476"/>
              <a:ext cx="592920" cy="1117080"/>
            </p14:xfrm>
          </p:contentPart>
        </mc:Choice>
        <mc:Fallback xmlns="">
          <p:pic>
            <p:nvPicPr>
              <p:cNvPr id="334905" name="Ink 334904">
                <a:extLst>
                  <a:ext uri="{FF2B5EF4-FFF2-40B4-BE49-F238E27FC236}">
                    <a16:creationId xmlns:a16="http://schemas.microsoft.com/office/drawing/2014/main" id="{12A57195-2911-4F90-A0B9-4545744F3C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53794" y="2902076"/>
                <a:ext cx="621000" cy="11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4910" name="Ink 334909">
                <a:extLst>
                  <a:ext uri="{FF2B5EF4-FFF2-40B4-BE49-F238E27FC236}">
                    <a16:creationId xmlns:a16="http://schemas.microsoft.com/office/drawing/2014/main" id="{DB2808D8-31C6-414E-9D7A-B776704D9831}"/>
                  </a:ext>
                </a:extLst>
              </p14:cNvPr>
              <p14:cNvContentPartPr/>
              <p14:nvPr/>
            </p14:nvContentPartPr>
            <p14:xfrm>
              <a:off x="5457674" y="2136716"/>
              <a:ext cx="1465560" cy="551520"/>
            </p14:xfrm>
          </p:contentPart>
        </mc:Choice>
        <mc:Fallback xmlns="">
          <p:pic>
            <p:nvPicPr>
              <p:cNvPr id="334910" name="Ink 334909">
                <a:extLst>
                  <a:ext uri="{FF2B5EF4-FFF2-40B4-BE49-F238E27FC236}">
                    <a16:creationId xmlns:a16="http://schemas.microsoft.com/office/drawing/2014/main" id="{DB2808D8-31C6-414E-9D7A-B776704D98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43274" y="2122316"/>
                <a:ext cx="1493640" cy="57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5875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304800" y="137160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8-1</a:t>
            </a:r>
          </a:p>
        </p:txBody>
      </p:sp>
      <p:sp>
        <p:nvSpPr>
          <p:cNvPr id="33587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58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51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7556A6-77C4-4C59-88CA-8C601AB9FD6B}"/>
                  </a:ext>
                </a:extLst>
              </p14:cNvPr>
              <p14:cNvContentPartPr/>
              <p14:nvPr/>
            </p14:nvContentPartPr>
            <p14:xfrm>
              <a:off x="7368554" y="4540053"/>
              <a:ext cx="24120" cy="10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7556A6-77C4-4C59-88CA-8C601AB9FD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4154" y="4525653"/>
                <a:ext cx="522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0DCE33F-81E4-4351-BFBE-71A2BED3F0D6}"/>
                  </a:ext>
                </a:extLst>
              </p14:cNvPr>
              <p14:cNvContentPartPr/>
              <p14:nvPr/>
            </p14:nvContentPartPr>
            <p14:xfrm>
              <a:off x="7345154" y="4225053"/>
              <a:ext cx="1851840" cy="1725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0DCE33F-81E4-4351-BFBE-71A2BED3F0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0754" y="4210653"/>
                <a:ext cx="1879920" cy="17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99F3D64-BF5C-4EAA-8C77-993E43E5BDA3}"/>
                  </a:ext>
                </a:extLst>
              </p14:cNvPr>
              <p14:cNvContentPartPr/>
              <p14:nvPr/>
            </p14:nvContentPartPr>
            <p14:xfrm>
              <a:off x="2639234" y="4300293"/>
              <a:ext cx="4123800" cy="752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99F3D64-BF5C-4EAA-8C77-993E43E5BD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4834" y="4285893"/>
                <a:ext cx="415188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4FDB5C-3BC3-4701-83E9-3DF319C866AC}"/>
                  </a:ext>
                </a:extLst>
              </p14:cNvPr>
              <p14:cNvContentPartPr/>
              <p14:nvPr/>
            </p14:nvContentPartPr>
            <p14:xfrm>
              <a:off x="2647874" y="4241973"/>
              <a:ext cx="4106880" cy="188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4FDB5C-3BC3-4701-83E9-3DF319C866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3474" y="4227573"/>
                <a:ext cx="4134960" cy="21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689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304800" y="2133600"/>
            <a:ext cx="8382000" cy="32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Interpreting a Confidence Interval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 The confidence interval is a </a:t>
            </a:r>
            <a:r>
              <a:rPr lang="en-US" sz="2800">
                <a:solidFill>
                  <a:schemeClr val="accent2"/>
                </a:solidFill>
              </a:rPr>
              <a:t>random interval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 The appropriate interpretation of a confidence interval (for example on </a:t>
            </a:r>
            <a:r>
              <a:rPr lang="en-US" sz="2800">
                <a:sym typeface="Symbol" pitchFamily="18" charset="2"/>
              </a:rPr>
              <a:t>)</a:t>
            </a:r>
            <a:r>
              <a:rPr lang="en-US" sz="2800"/>
              <a:t> is: The observed interval [</a:t>
            </a:r>
            <a:r>
              <a:rPr lang="en-US" sz="2800" i="1"/>
              <a:t>l</a:t>
            </a:r>
            <a:r>
              <a:rPr lang="en-US" sz="2800"/>
              <a:t>, </a:t>
            </a:r>
            <a:r>
              <a:rPr lang="en-US" sz="2800" i="1"/>
              <a:t>u</a:t>
            </a:r>
            <a:r>
              <a:rPr lang="en-US" sz="2800"/>
              <a:t>] brackets the true value of </a:t>
            </a:r>
            <a:r>
              <a:rPr lang="en-US" sz="2800">
                <a:sym typeface="Symbol" pitchFamily="18" charset="2"/>
              </a:rPr>
              <a:t>, with confidence 100(1-).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ym typeface="Symbol" pitchFamily="18" charset="2"/>
              </a:rPr>
              <a:t>  Examine Figure 8-1 on the next slide.</a:t>
            </a:r>
          </a:p>
        </p:txBody>
      </p:sp>
      <p:sp>
        <p:nvSpPr>
          <p:cNvPr id="33690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7923" name="Line 3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0" y="6035675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8-1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Repeated construction of a confidence interval for </a:t>
            </a:r>
            <a:r>
              <a:rPr lang="en-US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.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379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629400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8947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Confidence Level and Precision of Error</a:t>
            </a:r>
            <a:r>
              <a:rPr lang="en-US" sz="2800"/>
              <a:t> </a:t>
            </a:r>
          </a:p>
          <a:p>
            <a:pPr>
              <a:spcBef>
                <a:spcPct val="50000"/>
              </a:spcBef>
            </a:pPr>
            <a:r>
              <a:rPr lang="en-US" sz="2800"/>
              <a:t>The length of a confidence interval is a measure of the </a:t>
            </a:r>
            <a:r>
              <a:rPr lang="en-US" sz="2800">
                <a:solidFill>
                  <a:srgbClr val="FF0000"/>
                </a:solidFill>
              </a:rPr>
              <a:t>precision</a:t>
            </a:r>
            <a:r>
              <a:rPr lang="en-US" sz="2800"/>
              <a:t> of estimation. 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89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4800"/>
            <a:ext cx="9144000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1143000" y="60198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8-2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Error in estimating </a:t>
            </a:r>
            <a:r>
              <a:rPr lang="en-US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 with    .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           </a:t>
            </a:r>
          </a:p>
        </p:txBody>
      </p:sp>
      <p:graphicFrame>
        <p:nvGraphicFramePr>
          <p:cNvPr id="338952" name="Object 8"/>
          <p:cNvGraphicFramePr>
            <a:graphicFrameLocks noChangeAspect="1"/>
          </p:cNvGraphicFramePr>
          <p:nvPr/>
        </p:nvGraphicFramePr>
        <p:xfrm>
          <a:off x="6172200" y="609600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3389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096000"/>
                        <a:ext cx="3270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C31A40-47CC-4E82-831A-31F4DFC93EEF}"/>
                  </a:ext>
                </a:extLst>
              </p14:cNvPr>
              <p14:cNvContentPartPr/>
              <p14:nvPr/>
            </p14:nvContentPartPr>
            <p14:xfrm>
              <a:off x="3686114" y="1583756"/>
              <a:ext cx="3112560" cy="82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C31A40-47CC-4E82-831A-31F4DFC93E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1714" y="1569356"/>
                <a:ext cx="31406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B30BFF-62A6-4ADD-ADF4-695AA4C40428}"/>
                  </a:ext>
                </a:extLst>
              </p14:cNvPr>
              <p14:cNvContentPartPr/>
              <p14:nvPr/>
            </p14:nvContentPartPr>
            <p14:xfrm>
              <a:off x="409394" y="3328676"/>
              <a:ext cx="1193040" cy="114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B30BFF-62A6-4ADD-ADF4-695AA4C404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4994" y="3314276"/>
                <a:ext cx="12211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C7BC87-8F91-4BAE-A87E-3326BE284F87}"/>
                  </a:ext>
                </a:extLst>
              </p14:cNvPr>
              <p14:cNvContentPartPr/>
              <p14:nvPr/>
            </p14:nvContentPartPr>
            <p14:xfrm>
              <a:off x="85754" y="4152716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C7BC87-8F91-4BAE-A87E-3326BE284F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54" y="41383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83FDDA-8D19-482F-BDBB-FA7A17FB0DA3}"/>
                  </a:ext>
                </a:extLst>
              </p14:cNvPr>
              <p14:cNvContentPartPr/>
              <p14:nvPr/>
            </p14:nvContentPartPr>
            <p14:xfrm>
              <a:off x="-196486" y="3564836"/>
              <a:ext cx="2109600" cy="398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83FDDA-8D19-482F-BDBB-FA7A17FB0D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10886" y="3550436"/>
                <a:ext cx="21376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8945" name="Ink 338944">
                <a:extLst>
                  <a:ext uri="{FF2B5EF4-FFF2-40B4-BE49-F238E27FC236}">
                    <a16:creationId xmlns:a16="http://schemas.microsoft.com/office/drawing/2014/main" id="{C5DF0F57-9C46-4846-B79E-C01D18C7860B}"/>
                  </a:ext>
                </a:extLst>
              </p14:cNvPr>
              <p14:cNvContentPartPr/>
              <p14:nvPr/>
            </p14:nvContentPartPr>
            <p14:xfrm>
              <a:off x="2238194" y="3351356"/>
              <a:ext cx="2858040" cy="761760"/>
            </p14:xfrm>
          </p:contentPart>
        </mc:Choice>
        <mc:Fallback xmlns="">
          <p:pic>
            <p:nvPicPr>
              <p:cNvPr id="338945" name="Ink 338944">
                <a:extLst>
                  <a:ext uri="{FF2B5EF4-FFF2-40B4-BE49-F238E27FC236}">
                    <a16:creationId xmlns:a16="http://schemas.microsoft.com/office/drawing/2014/main" id="{C5DF0F57-9C46-4846-B79E-C01D18C786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23794" y="3336956"/>
                <a:ext cx="2886120" cy="78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474FB9-AB02-4374-8533-F7ECD7D5DDF5}"/>
                  </a:ext>
                </a:extLst>
              </p14:cNvPr>
              <p14:cNvContentPartPr/>
              <p14:nvPr/>
            </p14:nvContentPartPr>
            <p14:xfrm>
              <a:off x="1240634" y="235916"/>
              <a:ext cx="2597400" cy="88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474FB9-AB02-4374-8533-F7ECD7D5D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6234" y="221516"/>
                <a:ext cx="262548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CB1185-264E-4348-BD17-B53B82B87272}"/>
                  </a:ext>
                </a:extLst>
              </p14:cNvPr>
              <p14:cNvContentPartPr/>
              <p14:nvPr/>
            </p14:nvContentPartPr>
            <p14:xfrm>
              <a:off x="4459754" y="473876"/>
              <a:ext cx="496440" cy="244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CB1185-264E-4348-BD17-B53B82B872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354" y="459476"/>
                <a:ext cx="5245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50A86B1-2150-49EC-A77A-52B03EDE3042}"/>
                  </a:ext>
                </a:extLst>
              </p14:cNvPr>
              <p14:cNvContentPartPr/>
              <p14:nvPr/>
            </p14:nvContentPartPr>
            <p14:xfrm>
              <a:off x="5447594" y="137996"/>
              <a:ext cx="2009520" cy="99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50A86B1-2150-49EC-A77A-52B03EDE30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3194" y="123596"/>
                <a:ext cx="2037600" cy="10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A79A20A-CA21-4005-9978-A3841450A3D2}"/>
                  </a:ext>
                </a:extLst>
              </p14:cNvPr>
              <p14:cNvContentPartPr/>
              <p14:nvPr/>
            </p14:nvContentPartPr>
            <p14:xfrm>
              <a:off x="3062594" y="985796"/>
              <a:ext cx="2419560" cy="1097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A79A20A-CA21-4005-9978-A3841450A3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8194" y="971396"/>
                <a:ext cx="244764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57AF508-DFCF-413F-9F12-7B202D9BD3F3}"/>
                  </a:ext>
                </a:extLst>
              </p14:cNvPr>
              <p14:cNvContentPartPr/>
              <p14:nvPr/>
            </p14:nvContentPartPr>
            <p14:xfrm>
              <a:off x="5836754" y="1621916"/>
              <a:ext cx="2220120" cy="600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57AF508-DFCF-413F-9F12-7B202D9BD3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2354" y="1607516"/>
                <a:ext cx="224820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5C8C477-7522-41B9-AEB8-42B1FA4DF07C}"/>
                  </a:ext>
                </a:extLst>
              </p14:cNvPr>
              <p14:cNvContentPartPr/>
              <p14:nvPr/>
            </p14:nvContentPartPr>
            <p14:xfrm>
              <a:off x="279434" y="435716"/>
              <a:ext cx="372960" cy="443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5C8C477-7522-41B9-AEB8-42B1FA4DF0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034" y="421316"/>
                <a:ext cx="40104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730BD3-A31D-4E43-B949-21FEADCE7CEE}"/>
                  </a:ext>
                </a:extLst>
              </p14:cNvPr>
              <p14:cNvContentPartPr/>
              <p14:nvPr/>
            </p14:nvContentPartPr>
            <p14:xfrm>
              <a:off x="239834" y="2453156"/>
              <a:ext cx="433440" cy="468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730BD3-A31D-4E43-B949-21FEADCE7C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5434" y="2438756"/>
                <a:ext cx="4615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DDB6D86-6F5D-49E6-82ED-67FC58340D31}"/>
                  </a:ext>
                </a:extLst>
              </p14:cNvPr>
              <p14:cNvContentPartPr/>
              <p14:nvPr/>
            </p14:nvContentPartPr>
            <p14:xfrm>
              <a:off x="3326474" y="2453156"/>
              <a:ext cx="2090160" cy="493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DDB6D86-6F5D-49E6-82ED-67FC58340D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12074" y="2438756"/>
                <a:ext cx="21182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A64A61A-EEE6-4950-96ED-BEA707273CA9}"/>
                  </a:ext>
                </a:extLst>
              </p14:cNvPr>
              <p14:cNvContentPartPr/>
              <p14:nvPr/>
            </p14:nvContentPartPr>
            <p14:xfrm>
              <a:off x="1033634" y="2373956"/>
              <a:ext cx="2447640" cy="1434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A64A61A-EEE6-4950-96ED-BEA707273C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9234" y="2359556"/>
                <a:ext cx="2475720" cy="14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F15CF50-0BF2-42DD-8C9D-671FA763FD6F}"/>
                  </a:ext>
                </a:extLst>
              </p14:cNvPr>
              <p14:cNvContentPartPr/>
              <p14:nvPr/>
            </p14:nvContentPartPr>
            <p14:xfrm>
              <a:off x="3805994" y="3318956"/>
              <a:ext cx="622080" cy="4723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F15CF50-0BF2-42DD-8C9D-671FA763FD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91594" y="3304556"/>
                <a:ext cx="6501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A88D719-1450-40F4-BEBD-13DCF7D2F811}"/>
                  </a:ext>
                </a:extLst>
              </p14:cNvPr>
              <p14:cNvContentPartPr/>
              <p14:nvPr/>
            </p14:nvContentPartPr>
            <p14:xfrm>
              <a:off x="4903274" y="3225716"/>
              <a:ext cx="876240" cy="4996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A88D719-1450-40F4-BEBD-13DCF7D2F8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8874" y="3211316"/>
                <a:ext cx="9043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9D4F679-0B36-42C7-A7EF-5FC32496BC6F}"/>
                  </a:ext>
                </a:extLst>
              </p14:cNvPr>
              <p14:cNvContentPartPr/>
              <p14:nvPr/>
            </p14:nvContentPartPr>
            <p14:xfrm>
              <a:off x="6809834" y="3848516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9D4F679-0B36-42C7-A7EF-5FC32496BC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95434" y="38341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E50B969-77AF-466F-91C2-055737B67892}"/>
                  </a:ext>
                </a:extLst>
              </p14:cNvPr>
              <p14:cNvContentPartPr/>
              <p14:nvPr/>
            </p14:nvContentPartPr>
            <p14:xfrm>
              <a:off x="6098474" y="3186476"/>
              <a:ext cx="943920" cy="4690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E50B969-77AF-466F-91C2-055737B6789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84074" y="3172076"/>
                <a:ext cx="97200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ED111E9-C53C-463B-A0F6-A79F25057BE4}"/>
                  </a:ext>
                </a:extLst>
              </p14:cNvPr>
              <p14:cNvContentPartPr/>
              <p14:nvPr/>
            </p14:nvContentPartPr>
            <p14:xfrm>
              <a:off x="7445954" y="3130316"/>
              <a:ext cx="1130040" cy="542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ED111E9-C53C-463B-A0F6-A79F25057B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1554" y="3115916"/>
                <a:ext cx="115812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028B3B6-B9C2-4A7B-8872-4C967A12B0AB}"/>
                  </a:ext>
                </a:extLst>
              </p14:cNvPr>
              <p14:cNvContentPartPr/>
              <p14:nvPr/>
            </p14:nvContentPartPr>
            <p14:xfrm>
              <a:off x="3244034" y="4439636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028B3B6-B9C2-4A7B-8872-4C967A12B0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29634" y="44252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D631362-0643-44A1-B12C-FADFEF90BB53}"/>
                  </a:ext>
                </a:extLst>
              </p14:cNvPr>
              <p14:cNvContentPartPr/>
              <p14:nvPr/>
            </p14:nvContentPartPr>
            <p14:xfrm>
              <a:off x="3266714" y="4637996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D631362-0643-44A1-B12C-FADFEF90BB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52314" y="46235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907C840-D56C-4E69-B4F2-5F966595CB31}"/>
                  </a:ext>
                </a:extLst>
              </p14:cNvPr>
              <p14:cNvContentPartPr/>
              <p14:nvPr/>
            </p14:nvContentPartPr>
            <p14:xfrm>
              <a:off x="539354" y="4119236"/>
              <a:ext cx="2307600" cy="754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907C840-D56C-4E69-B4F2-5F966595CB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4954" y="4104836"/>
                <a:ext cx="233568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E914FD5-95BA-4678-9A1F-16FDA04859AE}"/>
                  </a:ext>
                </a:extLst>
              </p14:cNvPr>
              <p14:cNvContentPartPr/>
              <p14:nvPr/>
            </p14:nvContentPartPr>
            <p14:xfrm>
              <a:off x="5232314" y="4232276"/>
              <a:ext cx="1053720" cy="7470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E914FD5-95BA-4678-9A1F-16FDA04859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17914" y="4217876"/>
                <a:ext cx="10818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8928E27-6626-4FF5-8970-675B28FFD22F}"/>
                  </a:ext>
                </a:extLst>
              </p14:cNvPr>
              <p14:cNvContentPartPr/>
              <p14:nvPr/>
            </p14:nvContentPartPr>
            <p14:xfrm>
              <a:off x="3989954" y="3946796"/>
              <a:ext cx="838800" cy="7477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8928E27-6626-4FF5-8970-675B28FFD2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75554" y="3932396"/>
                <a:ext cx="86688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E0E72D0-416A-4340-A25C-5AF16429AFA8}"/>
                  </a:ext>
                </a:extLst>
              </p14:cNvPr>
              <p14:cNvContentPartPr/>
              <p14:nvPr/>
            </p14:nvContentPartPr>
            <p14:xfrm>
              <a:off x="6648554" y="4223276"/>
              <a:ext cx="1271880" cy="4399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E0E72D0-416A-4340-A25C-5AF16429AF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34154" y="4208876"/>
                <a:ext cx="12999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E995809-5406-4F01-B76A-9A9815B533C3}"/>
                  </a:ext>
                </a:extLst>
              </p14:cNvPr>
              <p14:cNvContentPartPr/>
              <p14:nvPr/>
            </p14:nvContentPartPr>
            <p14:xfrm>
              <a:off x="3625274" y="5001236"/>
              <a:ext cx="1870920" cy="8899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E995809-5406-4F01-B76A-9A9815B533C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10874" y="4986836"/>
                <a:ext cx="189900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C5FB33D-B881-4D07-B7B6-194AAB9D57D0}"/>
                  </a:ext>
                </a:extLst>
              </p14:cNvPr>
              <p14:cNvContentPartPr/>
              <p14:nvPr/>
            </p14:nvContentPartPr>
            <p14:xfrm>
              <a:off x="6811994" y="5738156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C5FB33D-B881-4D07-B7B6-194AAB9D57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97594" y="57237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5F25975-5F08-46BF-B235-32F8946F1144}"/>
                  </a:ext>
                </a:extLst>
              </p14:cNvPr>
              <p14:cNvContentPartPr/>
              <p14:nvPr/>
            </p14:nvContentPartPr>
            <p14:xfrm>
              <a:off x="5955554" y="4933556"/>
              <a:ext cx="1120320" cy="5864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5F25975-5F08-46BF-B235-32F8946F114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941154" y="4919156"/>
                <a:ext cx="1148400" cy="6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66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62F560-B93B-40AA-A313-530896D48097}"/>
                  </a:ext>
                </a:extLst>
              </p14:cNvPr>
              <p14:cNvContentPartPr/>
              <p14:nvPr/>
            </p14:nvContentPartPr>
            <p14:xfrm>
              <a:off x="697034" y="366596"/>
              <a:ext cx="1805040" cy="855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62F560-B93B-40AA-A313-530896D480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634" y="352196"/>
                <a:ext cx="1833120" cy="8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9738EAD-1931-4F2F-ADF3-CE79EE2F6A8B}"/>
                  </a:ext>
                </a:extLst>
              </p14:cNvPr>
              <p14:cNvContentPartPr/>
              <p14:nvPr/>
            </p14:nvContentPartPr>
            <p14:xfrm>
              <a:off x="3013274" y="552356"/>
              <a:ext cx="1827000" cy="498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738EAD-1931-4F2F-ADF3-CE79EE2F6A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8874" y="537956"/>
                <a:ext cx="1855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71F4E26-D5D8-4694-9EEE-79132C8BB1F5}"/>
                  </a:ext>
                </a:extLst>
              </p14:cNvPr>
              <p14:cNvContentPartPr/>
              <p14:nvPr/>
            </p14:nvContentPartPr>
            <p14:xfrm>
              <a:off x="5580434" y="750716"/>
              <a:ext cx="608760" cy="284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71F4E26-D5D8-4694-9EEE-79132C8BB1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66034" y="736316"/>
                <a:ext cx="6368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1EF3BAE-99EF-4FB4-826C-B58A53026222}"/>
                  </a:ext>
                </a:extLst>
              </p14:cNvPr>
              <p14:cNvContentPartPr/>
              <p14:nvPr/>
            </p14:nvContentPartPr>
            <p14:xfrm>
              <a:off x="6778874" y="467396"/>
              <a:ext cx="1818360" cy="551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1EF3BAE-99EF-4FB4-826C-B58A530262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4474" y="452996"/>
                <a:ext cx="184644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472F7BA-B2CA-4950-BE1F-F173F7B86CA0}"/>
                  </a:ext>
                </a:extLst>
              </p14:cNvPr>
              <p14:cNvContentPartPr/>
              <p14:nvPr/>
            </p14:nvContentPartPr>
            <p14:xfrm>
              <a:off x="3646154" y="1318796"/>
              <a:ext cx="217800" cy="511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472F7BA-B2CA-4950-BE1F-F173F7B86C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1754" y="1304396"/>
                <a:ext cx="2458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FF9F6E9-DAD4-4625-9507-4ACAFD572C64}"/>
                  </a:ext>
                </a:extLst>
              </p14:cNvPr>
              <p14:cNvContentPartPr/>
              <p14:nvPr/>
            </p14:nvContentPartPr>
            <p14:xfrm>
              <a:off x="7210874" y="1336796"/>
              <a:ext cx="365400" cy="690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FF9F6E9-DAD4-4625-9507-4ACAFD572C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96474" y="1322396"/>
                <a:ext cx="39348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116167F-9AC7-4681-8197-6B30DDC8A3DF}"/>
                  </a:ext>
                </a:extLst>
              </p14:cNvPr>
              <p14:cNvContentPartPr/>
              <p14:nvPr/>
            </p14:nvContentPartPr>
            <p14:xfrm>
              <a:off x="2808074" y="2192516"/>
              <a:ext cx="1359000" cy="930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116167F-9AC7-4681-8197-6B30DDC8A3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93674" y="2178116"/>
                <a:ext cx="138708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A400D9C-6F35-4112-94F0-5EBAE694DB69}"/>
                  </a:ext>
                </a:extLst>
              </p14:cNvPr>
              <p14:cNvContentPartPr/>
              <p14:nvPr/>
            </p14:nvContentPartPr>
            <p14:xfrm>
              <a:off x="6451634" y="2159756"/>
              <a:ext cx="1360080" cy="538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A400D9C-6F35-4112-94F0-5EBAE694DB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37234" y="2145356"/>
                <a:ext cx="1388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B4E8D9B-4A1D-448F-8AC7-3AEBE40026C5}"/>
                  </a:ext>
                </a:extLst>
              </p14:cNvPr>
              <p14:cNvContentPartPr/>
              <p14:nvPr/>
            </p14:nvContentPartPr>
            <p14:xfrm>
              <a:off x="8625314" y="2133476"/>
              <a:ext cx="150480" cy="114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B4E8D9B-4A1D-448F-8AC7-3AEBE40026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10914" y="2119076"/>
                <a:ext cx="1785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1E6DBFD-2460-4E20-AD4E-7517C04F4B11}"/>
                  </a:ext>
                </a:extLst>
              </p14:cNvPr>
              <p14:cNvContentPartPr/>
              <p14:nvPr/>
            </p14:nvContentPartPr>
            <p14:xfrm>
              <a:off x="8301314" y="2387636"/>
              <a:ext cx="633600" cy="228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1E6DBFD-2460-4E20-AD4E-7517C04F4B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86914" y="2373236"/>
                <a:ext cx="6616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14A33E6-F594-4634-868E-49E4EEBC0A9D}"/>
                  </a:ext>
                </a:extLst>
              </p14:cNvPr>
              <p14:cNvContentPartPr/>
              <p14:nvPr/>
            </p14:nvContentPartPr>
            <p14:xfrm>
              <a:off x="6088394" y="2971916"/>
              <a:ext cx="2618280" cy="1665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14A33E6-F594-4634-868E-49E4EEBC0A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73994" y="2957516"/>
                <a:ext cx="2646360" cy="169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690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997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8-2.2 Choice of Sample Size</a:t>
            </a:r>
            <a:r>
              <a:rPr lang="en-US" sz="2800"/>
              <a:t> 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  <a:endParaRPr lang="en-US" sz="2800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99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8" y="3048000"/>
            <a:ext cx="90979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DD31A3-50B5-4465-9949-7788B2BC933D}"/>
                  </a:ext>
                </a:extLst>
              </p14:cNvPr>
              <p14:cNvContentPartPr/>
              <p14:nvPr/>
            </p14:nvContentPartPr>
            <p14:xfrm>
              <a:off x="696674" y="5496596"/>
              <a:ext cx="727200" cy="431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DD31A3-50B5-4465-9949-7788B2BC93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274" y="5482196"/>
                <a:ext cx="7552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0FC18D-EB2C-4087-B4E6-0D119B8D28F7}"/>
                  </a:ext>
                </a:extLst>
              </p14:cNvPr>
              <p14:cNvContentPartPr/>
              <p14:nvPr/>
            </p14:nvContentPartPr>
            <p14:xfrm>
              <a:off x="2088074" y="5478236"/>
              <a:ext cx="183960" cy="73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0FC18D-EB2C-4087-B4E6-0D119B8D28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3674" y="5463836"/>
                <a:ext cx="212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896538-B3CF-4161-B03C-5B595676FB59}"/>
                  </a:ext>
                </a:extLst>
              </p14:cNvPr>
              <p14:cNvContentPartPr/>
              <p14:nvPr/>
            </p14:nvContentPartPr>
            <p14:xfrm>
              <a:off x="2574794" y="5699276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896538-B3CF-4161-B03C-5B595676FB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0394" y="56848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8B9379-B08F-4B66-96F9-AC87C0DC9112}"/>
                  </a:ext>
                </a:extLst>
              </p14:cNvPr>
              <p14:cNvContentPartPr/>
              <p14:nvPr/>
            </p14:nvContentPartPr>
            <p14:xfrm>
              <a:off x="2602874" y="593435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8B9379-B08F-4B66-96F9-AC87C0DC91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8474" y="59199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F9AD56-9DF5-49E8-BBA6-CCE9E4F8762F}"/>
                  </a:ext>
                </a:extLst>
              </p14:cNvPr>
              <p14:cNvContentPartPr/>
              <p14:nvPr/>
            </p14:nvContentPartPr>
            <p14:xfrm>
              <a:off x="1674434" y="5654276"/>
              <a:ext cx="649440" cy="428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F9AD56-9DF5-49E8-BBA6-CCE9E4F876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0034" y="5639876"/>
                <a:ext cx="6775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9989" name="Ink 339988">
                <a:extLst>
                  <a:ext uri="{FF2B5EF4-FFF2-40B4-BE49-F238E27FC236}">
                    <a16:creationId xmlns:a16="http://schemas.microsoft.com/office/drawing/2014/main" id="{D2CF0115-FE36-4738-B88E-34B77A8A3F05}"/>
                  </a:ext>
                </a:extLst>
              </p14:cNvPr>
              <p14:cNvContentPartPr/>
              <p14:nvPr/>
            </p14:nvContentPartPr>
            <p14:xfrm>
              <a:off x="3016154" y="5420996"/>
              <a:ext cx="3493440" cy="1064520"/>
            </p14:xfrm>
          </p:contentPart>
        </mc:Choice>
        <mc:Fallback xmlns="">
          <p:pic>
            <p:nvPicPr>
              <p:cNvPr id="339989" name="Ink 339988">
                <a:extLst>
                  <a:ext uri="{FF2B5EF4-FFF2-40B4-BE49-F238E27FC236}">
                    <a16:creationId xmlns:a16="http://schemas.microsoft.com/office/drawing/2014/main" id="{D2CF0115-FE36-4738-B88E-34B77A8A3F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1754" y="5406596"/>
                <a:ext cx="352152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9999" name="Ink 339998">
                <a:extLst>
                  <a:ext uri="{FF2B5EF4-FFF2-40B4-BE49-F238E27FC236}">
                    <a16:creationId xmlns:a16="http://schemas.microsoft.com/office/drawing/2014/main" id="{B57B629C-25DB-45B7-9AF3-92355FAE2CEF}"/>
                  </a:ext>
                </a:extLst>
              </p14:cNvPr>
              <p14:cNvContentPartPr/>
              <p14:nvPr/>
            </p14:nvContentPartPr>
            <p14:xfrm>
              <a:off x="8288714" y="5672276"/>
              <a:ext cx="680760" cy="384120"/>
            </p14:xfrm>
          </p:contentPart>
        </mc:Choice>
        <mc:Fallback xmlns="">
          <p:pic>
            <p:nvPicPr>
              <p:cNvPr id="339999" name="Ink 339998">
                <a:extLst>
                  <a:ext uri="{FF2B5EF4-FFF2-40B4-BE49-F238E27FC236}">
                    <a16:creationId xmlns:a16="http://schemas.microsoft.com/office/drawing/2014/main" id="{B57B629C-25DB-45B7-9AF3-92355FAE2C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74314" y="5657876"/>
                <a:ext cx="7088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0000" name="Ink 339999">
                <a:extLst>
                  <a:ext uri="{FF2B5EF4-FFF2-40B4-BE49-F238E27FC236}">
                    <a16:creationId xmlns:a16="http://schemas.microsoft.com/office/drawing/2014/main" id="{A7471F3C-264C-4B45-B74E-BAB55497C167}"/>
                  </a:ext>
                </a:extLst>
              </p14:cNvPr>
              <p14:cNvContentPartPr/>
              <p14:nvPr/>
            </p14:nvContentPartPr>
            <p14:xfrm>
              <a:off x="7630994" y="5805836"/>
              <a:ext cx="429840" cy="193320"/>
            </p14:xfrm>
          </p:contentPart>
        </mc:Choice>
        <mc:Fallback xmlns="">
          <p:pic>
            <p:nvPicPr>
              <p:cNvPr id="340000" name="Ink 339999">
                <a:extLst>
                  <a:ext uri="{FF2B5EF4-FFF2-40B4-BE49-F238E27FC236}">
                    <a16:creationId xmlns:a16="http://schemas.microsoft.com/office/drawing/2014/main" id="{A7471F3C-264C-4B45-B74E-BAB55497C1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16594" y="5791436"/>
                <a:ext cx="457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0001" name="Ink 340000">
                <a:extLst>
                  <a:ext uri="{FF2B5EF4-FFF2-40B4-BE49-F238E27FC236}">
                    <a16:creationId xmlns:a16="http://schemas.microsoft.com/office/drawing/2014/main" id="{DF9493C9-2334-4402-8292-9BF427F577A6}"/>
                  </a:ext>
                </a:extLst>
              </p14:cNvPr>
              <p14:cNvContentPartPr/>
              <p14:nvPr/>
            </p14:nvContentPartPr>
            <p14:xfrm>
              <a:off x="7039874" y="5770916"/>
              <a:ext cx="335880" cy="241920"/>
            </p14:xfrm>
          </p:contentPart>
        </mc:Choice>
        <mc:Fallback xmlns="">
          <p:pic>
            <p:nvPicPr>
              <p:cNvPr id="340001" name="Ink 340000">
                <a:extLst>
                  <a:ext uri="{FF2B5EF4-FFF2-40B4-BE49-F238E27FC236}">
                    <a16:creationId xmlns:a16="http://schemas.microsoft.com/office/drawing/2014/main" id="{DF9493C9-2334-4402-8292-9BF427F577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25474" y="5756516"/>
                <a:ext cx="363960" cy="27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0995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8-2</a:t>
            </a:r>
            <a:r>
              <a:rPr lang="en-US" sz="2800"/>
              <a:t> </a:t>
            </a:r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09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AE3A8C-E039-46AC-8920-F2737C4C3768}"/>
                  </a:ext>
                </a:extLst>
              </p14:cNvPr>
              <p14:cNvContentPartPr/>
              <p14:nvPr/>
            </p14:nvContentPartPr>
            <p14:xfrm>
              <a:off x="870554" y="573956"/>
              <a:ext cx="421560" cy="30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AE3A8C-E039-46AC-8920-F2737C4C3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154" y="559556"/>
                <a:ext cx="4496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E512D8-07AE-495D-9E30-AA86EAFBA4F8}"/>
                  </a:ext>
                </a:extLst>
              </p14:cNvPr>
              <p14:cNvContentPartPr/>
              <p14:nvPr/>
            </p14:nvContentPartPr>
            <p14:xfrm>
              <a:off x="3228194" y="340676"/>
              <a:ext cx="459360" cy="444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E512D8-07AE-495D-9E30-AA86EAFBA4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3794" y="326276"/>
                <a:ext cx="487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99C805-0E3A-4057-B47B-999F2B707091}"/>
                  </a:ext>
                </a:extLst>
              </p14:cNvPr>
              <p14:cNvContentPartPr/>
              <p14:nvPr/>
            </p14:nvContentPartPr>
            <p14:xfrm>
              <a:off x="1632314" y="481796"/>
              <a:ext cx="1114560" cy="76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99C805-0E3A-4057-B47B-999F2B7070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7914" y="467396"/>
                <a:ext cx="114264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13FDC8-AA84-4ACD-995E-ACA1DD40C3F1}"/>
                  </a:ext>
                </a:extLst>
              </p14:cNvPr>
              <p14:cNvContentPartPr/>
              <p14:nvPr/>
            </p14:nvContentPartPr>
            <p14:xfrm>
              <a:off x="643394" y="1502396"/>
              <a:ext cx="483480" cy="184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13FDC8-AA84-4ACD-995E-ACA1DD40C3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994" y="1487996"/>
                <a:ext cx="511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9E3AF06-EEDE-4832-B67B-91917329439D}"/>
                  </a:ext>
                </a:extLst>
              </p14:cNvPr>
              <p14:cNvContentPartPr/>
              <p14:nvPr/>
            </p14:nvContentPartPr>
            <p14:xfrm>
              <a:off x="2378234" y="197399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9E3AF06-EEDE-4832-B67B-9191732943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3834" y="19595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05E219A-1F48-4828-A7D3-0D91FF7DCD24}"/>
                  </a:ext>
                </a:extLst>
              </p14:cNvPr>
              <p14:cNvContentPartPr/>
              <p14:nvPr/>
            </p14:nvContentPartPr>
            <p14:xfrm>
              <a:off x="1682714" y="1294316"/>
              <a:ext cx="735480" cy="424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05E219A-1F48-4828-A7D3-0D91FF7DCD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8314" y="1279916"/>
                <a:ext cx="7635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EF8D31-E020-47BD-B3F6-653F7175286C}"/>
                  </a:ext>
                </a:extLst>
              </p14:cNvPr>
              <p14:cNvContentPartPr/>
              <p14:nvPr/>
            </p14:nvContentPartPr>
            <p14:xfrm>
              <a:off x="2961794" y="1330316"/>
              <a:ext cx="1742040" cy="676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EF8D31-E020-47BD-B3F6-653F717528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7394" y="1315916"/>
                <a:ext cx="177012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3D7F294-5AB4-4EB9-97B4-E3E32CB5D1E3}"/>
                  </a:ext>
                </a:extLst>
              </p14:cNvPr>
              <p14:cNvContentPartPr/>
              <p14:nvPr/>
            </p14:nvContentPartPr>
            <p14:xfrm>
              <a:off x="5765474" y="1086596"/>
              <a:ext cx="81000" cy="126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3D7F294-5AB4-4EB9-97B4-E3E32CB5D1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51074" y="1072196"/>
                <a:ext cx="1090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C446026-1921-4168-A0C8-56CD3EF2EBA1}"/>
                  </a:ext>
                </a:extLst>
              </p14:cNvPr>
              <p14:cNvContentPartPr/>
              <p14:nvPr/>
            </p14:nvContentPartPr>
            <p14:xfrm>
              <a:off x="5280554" y="1392956"/>
              <a:ext cx="868680" cy="277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C446026-1921-4168-A0C8-56CD3EF2EB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6154" y="1378556"/>
                <a:ext cx="8967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98FA6B3-13DC-4347-B228-ABF47BBD5D05}"/>
                  </a:ext>
                </a:extLst>
              </p14:cNvPr>
              <p14:cNvContentPartPr/>
              <p14:nvPr/>
            </p14:nvContentPartPr>
            <p14:xfrm>
              <a:off x="6820634" y="935756"/>
              <a:ext cx="743040" cy="645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98FA6B3-13DC-4347-B228-ABF47BBD5D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06234" y="921356"/>
                <a:ext cx="77112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02F4DAE-B063-4D7A-8F89-0C91BB8F57BB}"/>
                  </a:ext>
                </a:extLst>
              </p14:cNvPr>
              <p14:cNvContentPartPr/>
              <p14:nvPr/>
            </p14:nvContentPartPr>
            <p14:xfrm>
              <a:off x="1732394" y="2178836"/>
              <a:ext cx="1473840" cy="956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02F4DAE-B063-4D7A-8F89-0C91BB8F57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17994" y="2164436"/>
                <a:ext cx="150192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19928D0-11EE-4C7A-83E1-22EBC9C81BEE}"/>
                  </a:ext>
                </a:extLst>
              </p14:cNvPr>
              <p14:cNvContentPartPr/>
              <p14:nvPr/>
            </p14:nvContentPartPr>
            <p14:xfrm>
              <a:off x="3963314" y="2269916"/>
              <a:ext cx="208800" cy="20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19928D0-11EE-4C7A-83E1-22EBC9C81B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48914" y="2255516"/>
                <a:ext cx="236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2301FD-2FC8-4523-AA26-3647CF7CFE10}"/>
                  </a:ext>
                </a:extLst>
              </p14:cNvPr>
              <p14:cNvContentPartPr/>
              <p14:nvPr/>
            </p14:nvContentPartPr>
            <p14:xfrm>
              <a:off x="5212874" y="2031236"/>
              <a:ext cx="718920" cy="626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2301FD-2FC8-4523-AA26-3647CF7CFE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98474" y="2016836"/>
                <a:ext cx="74700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44F017-1322-472D-9FBE-3BB5A81B83AD}"/>
                  </a:ext>
                </a:extLst>
              </p14:cNvPr>
              <p14:cNvContentPartPr/>
              <p14:nvPr/>
            </p14:nvContentPartPr>
            <p14:xfrm>
              <a:off x="3582074" y="2482676"/>
              <a:ext cx="1223280" cy="603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44F017-1322-472D-9FBE-3BB5A81B83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67674" y="2468276"/>
                <a:ext cx="1251360" cy="6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13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201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8-2.3 One-Sided Confidence Bounds</a:t>
            </a:r>
            <a:r>
              <a:rPr lang="en-US" sz="2800"/>
              <a:t> 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202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8" y="2971800"/>
            <a:ext cx="90979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CBA5CD0-B162-4C88-8FDD-DB0B0D3528DF}"/>
                  </a:ext>
                </a:extLst>
              </p14:cNvPr>
              <p14:cNvContentPartPr/>
              <p14:nvPr/>
            </p14:nvContentPartPr>
            <p14:xfrm>
              <a:off x="6103154" y="1578356"/>
              <a:ext cx="2589840" cy="1388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CBA5CD0-B162-4C88-8FDD-DB0B0D3528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8754" y="1563956"/>
                <a:ext cx="2617920" cy="14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2022" name="Ink 342021">
                <a:extLst>
                  <a:ext uri="{FF2B5EF4-FFF2-40B4-BE49-F238E27FC236}">
                    <a16:creationId xmlns:a16="http://schemas.microsoft.com/office/drawing/2014/main" id="{B9A00DD5-4D63-4574-A46E-267DF71FEA7F}"/>
                  </a:ext>
                </a:extLst>
              </p14:cNvPr>
              <p14:cNvContentPartPr/>
              <p14:nvPr/>
            </p14:nvContentPartPr>
            <p14:xfrm>
              <a:off x="6300434" y="4650236"/>
              <a:ext cx="1708200" cy="1880280"/>
            </p14:xfrm>
          </p:contentPart>
        </mc:Choice>
        <mc:Fallback xmlns="">
          <p:pic>
            <p:nvPicPr>
              <p:cNvPr id="342022" name="Ink 342021">
                <a:extLst>
                  <a:ext uri="{FF2B5EF4-FFF2-40B4-BE49-F238E27FC236}">
                    <a16:creationId xmlns:a16="http://schemas.microsoft.com/office/drawing/2014/main" id="{B9A00DD5-4D63-4574-A46E-267DF71FEA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6034" y="4635836"/>
                <a:ext cx="1736280" cy="190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04A5D8-513C-4809-82EF-0ACE7FDE1100}"/>
                  </a:ext>
                </a:extLst>
              </p14:cNvPr>
              <p14:cNvContentPartPr/>
              <p14:nvPr/>
            </p14:nvContentPartPr>
            <p14:xfrm>
              <a:off x="1076880" y="209160"/>
              <a:ext cx="3473280" cy="604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04A5D8-513C-4809-82EF-0ACE7FDE11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480" y="194760"/>
                <a:ext cx="350136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A6B0D7F-D03C-4D2E-9997-CA771B50B945}"/>
                  </a:ext>
                </a:extLst>
              </p14:cNvPr>
              <p14:cNvContentPartPr/>
              <p14:nvPr/>
            </p14:nvContentPartPr>
            <p14:xfrm>
              <a:off x="236280" y="1122120"/>
              <a:ext cx="555480" cy="532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A6B0D7F-D03C-4D2E-9997-CA771B50B9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880" y="1107720"/>
                <a:ext cx="5835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54501FF-D510-4EE8-88C6-008DEF0B2731}"/>
                  </a:ext>
                </a:extLst>
              </p14:cNvPr>
              <p14:cNvContentPartPr/>
              <p14:nvPr/>
            </p14:nvContentPartPr>
            <p14:xfrm>
              <a:off x="1388280" y="1244160"/>
              <a:ext cx="825840" cy="425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54501FF-D510-4EE8-88C6-008DEF0B27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3880" y="1229760"/>
                <a:ext cx="8539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C3177A1-8E48-437B-AF70-77B35D5B712A}"/>
                  </a:ext>
                </a:extLst>
              </p14:cNvPr>
              <p14:cNvContentPartPr/>
              <p14:nvPr/>
            </p14:nvContentPartPr>
            <p14:xfrm>
              <a:off x="2631360" y="1153440"/>
              <a:ext cx="2412360" cy="572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C3177A1-8E48-437B-AF70-77B35D5B71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6960" y="1139040"/>
                <a:ext cx="244044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6C78CAC-11CA-496C-B1B4-EB24024F7AF9}"/>
                  </a:ext>
                </a:extLst>
              </p14:cNvPr>
              <p14:cNvContentPartPr/>
              <p14:nvPr/>
            </p14:nvContentPartPr>
            <p14:xfrm>
              <a:off x="688080" y="2169720"/>
              <a:ext cx="1207080" cy="613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6C78CAC-11CA-496C-B1B4-EB24024F7A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680" y="2155320"/>
                <a:ext cx="12351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8A035BE-5D1D-48A1-918D-1CB09E223E10}"/>
                  </a:ext>
                </a:extLst>
              </p14:cNvPr>
              <p14:cNvContentPartPr/>
              <p14:nvPr/>
            </p14:nvContentPartPr>
            <p14:xfrm>
              <a:off x="2191440" y="2300400"/>
              <a:ext cx="403560" cy="357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8A035BE-5D1D-48A1-918D-1CB09E223E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7040" y="2286000"/>
                <a:ext cx="4316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3A86355-AC1D-451E-AAFB-B90244D14D1B}"/>
                  </a:ext>
                </a:extLst>
              </p14:cNvPr>
              <p14:cNvContentPartPr/>
              <p14:nvPr/>
            </p14:nvContentPartPr>
            <p14:xfrm>
              <a:off x="2950320" y="2224800"/>
              <a:ext cx="2243520" cy="515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3A86355-AC1D-451E-AAFB-B90244D14D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5920" y="2210400"/>
                <a:ext cx="227160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F2092AB-B31F-492B-B61C-60C72B638F32}"/>
                  </a:ext>
                </a:extLst>
              </p14:cNvPr>
              <p14:cNvContentPartPr/>
              <p14:nvPr/>
            </p14:nvContentPartPr>
            <p14:xfrm>
              <a:off x="1400160" y="3389400"/>
              <a:ext cx="236160" cy="148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F2092AB-B31F-492B-B61C-60C72B638F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85760" y="3375000"/>
                <a:ext cx="2642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CB6970-6AAB-4ECA-AC78-F273CD51133C}"/>
                  </a:ext>
                </a:extLst>
              </p14:cNvPr>
              <p14:cNvContentPartPr/>
              <p14:nvPr/>
            </p14:nvContentPartPr>
            <p14:xfrm>
              <a:off x="2953560" y="3397680"/>
              <a:ext cx="240120" cy="13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CB6970-6AAB-4ECA-AC78-F273CD5113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39160" y="3383280"/>
                <a:ext cx="268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789666D-96A2-47A7-B1BA-2CB58893BFB2}"/>
                  </a:ext>
                </a:extLst>
              </p14:cNvPr>
              <p14:cNvContentPartPr/>
              <p14:nvPr/>
            </p14:nvContentPartPr>
            <p14:xfrm>
              <a:off x="2251200" y="3222000"/>
              <a:ext cx="284400" cy="327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789666D-96A2-47A7-B1BA-2CB58893BF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6800" y="3207600"/>
                <a:ext cx="3124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B8A4BD2-36F5-4367-9FD6-32684C52ACD7}"/>
                  </a:ext>
                </a:extLst>
              </p14:cNvPr>
              <p14:cNvContentPartPr/>
              <p14:nvPr/>
            </p14:nvContentPartPr>
            <p14:xfrm>
              <a:off x="3687240" y="2023920"/>
              <a:ext cx="4719240" cy="1579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B8A4BD2-36F5-4367-9FD6-32684C52AC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2840" y="2009520"/>
                <a:ext cx="4747320" cy="16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ED6F523-A17F-41C6-A26E-55832F8B4A03}"/>
                  </a:ext>
                </a:extLst>
              </p14:cNvPr>
              <p14:cNvContentPartPr/>
              <p14:nvPr/>
            </p14:nvContentPartPr>
            <p14:xfrm>
              <a:off x="1432920" y="4323240"/>
              <a:ext cx="188280" cy="100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ED6F523-A17F-41C6-A26E-55832F8B4A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18520" y="4308840"/>
                <a:ext cx="216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CA8DB49-3232-4D74-9F34-75E1A1B398C6}"/>
                  </a:ext>
                </a:extLst>
              </p14:cNvPr>
              <p14:cNvContentPartPr/>
              <p14:nvPr/>
            </p14:nvContentPartPr>
            <p14:xfrm>
              <a:off x="2229960" y="4050000"/>
              <a:ext cx="150840" cy="345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CA8DB49-3232-4D74-9F34-75E1A1B398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15560" y="4035600"/>
                <a:ext cx="1789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9B3694C-B3EC-4177-9C74-0AACB121320B}"/>
                  </a:ext>
                </a:extLst>
              </p14:cNvPr>
              <p14:cNvContentPartPr/>
              <p14:nvPr/>
            </p14:nvContentPartPr>
            <p14:xfrm>
              <a:off x="2737200" y="4247640"/>
              <a:ext cx="268200" cy="22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9B3694C-B3EC-4177-9C74-0AACB12132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22800" y="4233240"/>
                <a:ext cx="296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DD99870-008C-49DA-B7DF-79E80146456B}"/>
                  </a:ext>
                </a:extLst>
              </p14:cNvPr>
              <p14:cNvContentPartPr/>
              <p14:nvPr/>
            </p14:nvContentPartPr>
            <p14:xfrm>
              <a:off x="3570600" y="4096080"/>
              <a:ext cx="363240" cy="2826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DD99870-008C-49DA-B7DF-79E8014645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6200" y="4081680"/>
                <a:ext cx="3913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4555AAD-4A4F-4BAA-947D-8E82C7681C53}"/>
                  </a:ext>
                </a:extLst>
              </p14:cNvPr>
              <p14:cNvContentPartPr/>
              <p14:nvPr/>
            </p14:nvContentPartPr>
            <p14:xfrm>
              <a:off x="3884520" y="3819960"/>
              <a:ext cx="817560" cy="168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4555AAD-4A4F-4BAA-947D-8E82C7681C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0120" y="3805560"/>
                <a:ext cx="84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3293125-513B-4B31-A00F-8616FDCDD0BC}"/>
                  </a:ext>
                </a:extLst>
              </p14:cNvPr>
              <p14:cNvContentPartPr/>
              <p14:nvPr/>
            </p14:nvContentPartPr>
            <p14:xfrm>
              <a:off x="4828800" y="4302360"/>
              <a:ext cx="324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3293125-513B-4B31-A00F-8616FDCDD0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14400" y="4287960"/>
                <a:ext cx="313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98B3CFE-D8DD-43B4-A928-9B688A0ADD44}"/>
                  </a:ext>
                </a:extLst>
              </p14:cNvPr>
              <p14:cNvContentPartPr/>
              <p14:nvPr/>
            </p14:nvContentPartPr>
            <p14:xfrm>
              <a:off x="5185920" y="3765960"/>
              <a:ext cx="2131920" cy="6076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98B3CFE-D8DD-43B4-A928-9B688A0ADD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71520" y="3751560"/>
                <a:ext cx="216000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8A82C87-12DA-47CF-9197-39658D7326E7}"/>
                  </a:ext>
                </a:extLst>
              </p14:cNvPr>
              <p14:cNvContentPartPr/>
              <p14:nvPr/>
            </p14:nvContentPartPr>
            <p14:xfrm>
              <a:off x="7623840" y="3689640"/>
              <a:ext cx="1470240" cy="6314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8A82C87-12DA-47CF-9197-39658D7326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09440" y="3675240"/>
                <a:ext cx="14983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5F38114-FC55-4E08-8D88-76BE27574B01}"/>
                  </a:ext>
                </a:extLst>
              </p14:cNvPr>
              <p14:cNvContentPartPr/>
              <p14:nvPr/>
            </p14:nvContentPartPr>
            <p14:xfrm>
              <a:off x="444360" y="4871520"/>
              <a:ext cx="343080" cy="272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5F38114-FC55-4E08-8D88-76BE27574B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9960" y="4857120"/>
                <a:ext cx="371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73F5BF0-7206-4291-8DB1-695A5548F9E6}"/>
                  </a:ext>
                </a:extLst>
              </p14:cNvPr>
              <p14:cNvContentPartPr/>
              <p14:nvPr/>
            </p14:nvContentPartPr>
            <p14:xfrm>
              <a:off x="1141680" y="4827240"/>
              <a:ext cx="271080" cy="3765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73F5BF0-7206-4291-8DB1-695A5548F9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7280" y="4812840"/>
                <a:ext cx="2991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AE080A0-36AA-4588-94DE-BB099798EF1D}"/>
                  </a:ext>
                </a:extLst>
              </p14:cNvPr>
              <p14:cNvContentPartPr/>
              <p14:nvPr/>
            </p14:nvContentPartPr>
            <p14:xfrm>
              <a:off x="1741800" y="4936320"/>
              <a:ext cx="460800" cy="158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AE080A0-36AA-4588-94DE-BB099798EF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27400" y="4921920"/>
                <a:ext cx="488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09B8B45-99F0-4017-8144-2D182ACD3602}"/>
                  </a:ext>
                </a:extLst>
              </p14:cNvPr>
              <p14:cNvContentPartPr/>
              <p14:nvPr/>
            </p14:nvContentPartPr>
            <p14:xfrm>
              <a:off x="2663040" y="4701600"/>
              <a:ext cx="1097640" cy="592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09B8B45-99F0-4017-8144-2D182ACD36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48640" y="4687200"/>
                <a:ext cx="112572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A12CCFC-E446-472F-BAB3-3AD1B92A645F}"/>
                  </a:ext>
                </a:extLst>
              </p14:cNvPr>
              <p14:cNvContentPartPr/>
              <p14:nvPr/>
            </p14:nvContentPartPr>
            <p14:xfrm>
              <a:off x="3934920" y="4660920"/>
              <a:ext cx="1219320" cy="559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A12CCFC-E446-472F-BAB3-3AD1B92A64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20520" y="4646520"/>
                <a:ext cx="1247400" cy="5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338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1751B6-F46A-4895-8DFC-8FAB7DBA540B}"/>
                  </a:ext>
                </a:extLst>
              </p14:cNvPr>
              <p14:cNvContentPartPr/>
              <p14:nvPr/>
            </p14:nvContentPartPr>
            <p14:xfrm>
              <a:off x="2498520" y="224640"/>
              <a:ext cx="2258280" cy="1018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1751B6-F46A-4895-8DFC-8FAB7DBA5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120" y="210240"/>
                <a:ext cx="2286360" cy="10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2CDE4E-FDA5-475A-B9A0-4FFB114ABE96}"/>
                  </a:ext>
                </a:extLst>
              </p14:cNvPr>
              <p14:cNvContentPartPr/>
              <p14:nvPr/>
            </p14:nvContentPartPr>
            <p14:xfrm>
              <a:off x="782400" y="283320"/>
              <a:ext cx="1330200" cy="547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2CDE4E-FDA5-475A-B9A0-4FFB114ABE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000" y="268920"/>
                <a:ext cx="135828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CB36166-64C2-4EC7-BD63-95E4345FEF13}"/>
                  </a:ext>
                </a:extLst>
              </p14:cNvPr>
              <p14:cNvContentPartPr/>
              <p14:nvPr/>
            </p14:nvContentPartPr>
            <p14:xfrm>
              <a:off x="5429280" y="126000"/>
              <a:ext cx="1235160" cy="719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CB36166-64C2-4EC7-BD63-95E4345FEF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4880" y="111600"/>
                <a:ext cx="126324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F14DCC-E7C0-4977-88CB-719E1745B1BC}"/>
                  </a:ext>
                </a:extLst>
              </p14:cNvPr>
              <p14:cNvContentPartPr/>
              <p14:nvPr/>
            </p14:nvContentPartPr>
            <p14:xfrm>
              <a:off x="6804480" y="66960"/>
              <a:ext cx="1912320" cy="669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F14DCC-E7C0-4977-88CB-719E1745B1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0080" y="52560"/>
                <a:ext cx="194040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7E230AD-2C9F-4D00-8A33-F2BDBE35C707}"/>
                  </a:ext>
                </a:extLst>
              </p14:cNvPr>
              <p14:cNvContentPartPr/>
              <p14:nvPr/>
            </p14:nvContentPartPr>
            <p14:xfrm>
              <a:off x="871680" y="1732320"/>
              <a:ext cx="264240" cy="318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7E230AD-2C9F-4D00-8A33-F2BDBE35C7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280" y="1717920"/>
                <a:ext cx="2923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533A882-4032-498E-B113-E84DE7E394CA}"/>
                  </a:ext>
                </a:extLst>
              </p14:cNvPr>
              <p14:cNvContentPartPr/>
              <p14:nvPr/>
            </p14:nvContentPartPr>
            <p14:xfrm>
              <a:off x="3386640" y="2304000"/>
              <a:ext cx="1316520" cy="580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533A882-4032-498E-B113-E84DE7E394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2240" y="2289600"/>
                <a:ext cx="134460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93CCD00-81AD-491F-AD05-56D2CE8F3084}"/>
                  </a:ext>
                </a:extLst>
              </p14:cNvPr>
              <p14:cNvContentPartPr/>
              <p14:nvPr/>
            </p14:nvContentPartPr>
            <p14:xfrm>
              <a:off x="3381240" y="1609200"/>
              <a:ext cx="1261440" cy="475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3CCD00-81AD-491F-AD05-56D2CE8F30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66840" y="1594800"/>
                <a:ext cx="12895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9569CE8-20FA-4271-AC9B-30FEBDB00BEA}"/>
                  </a:ext>
                </a:extLst>
              </p14:cNvPr>
              <p14:cNvContentPartPr/>
              <p14:nvPr/>
            </p14:nvContentPartPr>
            <p14:xfrm>
              <a:off x="2535960" y="1924920"/>
              <a:ext cx="282240" cy="156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9569CE8-20FA-4271-AC9B-30FEBDB00B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21560" y="1910520"/>
                <a:ext cx="310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4171578-7D6F-431F-AA1D-D5D3B617120F}"/>
                  </a:ext>
                </a:extLst>
              </p14:cNvPr>
              <p14:cNvContentPartPr/>
              <p14:nvPr/>
            </p14:nvContentPartPr>
            <p14:xfrm>
              <a:off x="1279560" y="1594440"/>
              <a:ext cx="942120" cy="637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4171578-7D6F-431F-AA1D-D5D3B61712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5160" y="1580040"/>
                <a:ext cx="970200" cy="6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265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8A8AC4-B358-42A5-99D7-C6252CC02A91}"/>
                  </a:ext>
                </a:extLst>
              </p14:cNvPr>
              <p14:cNvContentPartPr/>
              <p14:nvPr/>
            </p14:nvContentPartPr>
            <p14:xfrm>
              <a:off x="379560" y="84240"/>
              <a:ext cx="831240" cy="83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8A8AC4-B358-42A5-99D7-C6252CC02A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160" y="69840"/>
                <a:ext cx="85932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8253F8-FEF6-4E76-8678-DBF2BEB3DBF1}"/>
                  </a:ext>
                </a:extLst>
              </p14:cNvPr>
              <p14:cNvContentPartPr/>
              <p14:nvPr/>
            </p14:nvContentPartPr>
            <p14:xfrm>
              <a:off x="2506080" y="412560"/>
              <a:ext cx="406800" cy="144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8253F8-FEF6-4E76-8678-DBF2BEB3DB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1680" y="398160"/>
                <a:ext cx="434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592D254-A2AD-43BE-896E-1DC4C9DB1EEF}"/>
                  </a:ext>
                </a:extLst>
              </p14:cNvPr>
              <p14:cNvContentPartPr/>
              <p14:nvPr/>
            </p14:nvContentPartPr>
            <p14:xfrm>
              <a:off x="2388000" y="1154160"/>
              <a:ext cx="369000" cy="161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592D254-A2AD-43BE-896E-1DC4C9DB1E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3600" y="1139760"/>
                <a:ext cx="3970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447BCE4-871F-4862-8D34-DA8C45764BCB}"/>
                  </a:ext>
                </a:extLst>
              </p14:cNvPr>
              <p14:cNvContentPartPr/>
              <p14:nvPr/>
            </p14:nvContentPartPr>
            <p14:xfrm>
              <a:off x="3126000" y="921960"/>
              <a:ext cx="1882080" cy="508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447BCE4-871F-4862-8D34-DA8C45764B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1600" y="907560"/>
                <a:ext cx="19101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743F93-2695-4F02-A87E-0515DEFF07C9}"/>
                  </a:ext>
                </a:extLst>
              </p14:cNvPr>
              <p14:cNvContentPartPr/>
              <p14:nvPr/>
            </p14:nvContentPartPr>
            <p14:xfrm>
              <a:off x="1673400" y="1020960"/>
              <a:ext cx="408600" cy="453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743F93-2695-4F02-A87E-0515DEFF07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9000" y="1006560"/>
                <a:ext cx="4366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376CC2-73CB-45B1-82A4-D7E318FC69F2}"/>
                  </a:ext>
                </a:extLst>
              </p14:cNvPr>
              <p14:cNvContentPartPr/>
              <p14:nvPr/>
            </p14:nvContentPartPr>
            <p14:xfrm>
              <a:off x="3215640" y="164880"/>
              <a:ext cx="1603080" cy="558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376CC2-73CB-45B1-82A4-D7E318FC69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01240" y="150480"/>
                <a:ext cx="163116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9DC45A9-86C6-4822-9D8A-AD50C3AE15EB}"/>
                  </a:ext>
                </a:extLst>
              </p14:cNvPr>
              <p14:cNvContentPartPr/>
              <p14:nvPr/>
            </p14:nvContentPartPr>
            <p14:xfrm>
              <a:off x="1629120" y="224640"/>
              <a:ext cx="527040" cy="461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9DC45A9-86C6-4822-9D8A-AD50C3AE15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14720" y="210240"/>
                <a:ext cx="5551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A98D9BC-18F8-4494-8B0E-E103D59ED4C2}"/>
                  </a:ext>
                </a:extLst>
              </p14:cNvPr>
              <p14:cNvContentPartPr/>
              <p14:nvPr/>
            </p14:nvContentPartPr>
            <p14:xfrm>
              <a:off x="438600" y="1824480"/>
              <a:ext cx="397800" cy="533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A98D9BC-18F8-4494-8B0E-E103D59ED4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4200" y="1810080"/>
                <a:ext cx="4258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D1527AD-E30E-45CA-BD81-0C29F3BA46F8}"/>
                  </a:ext>
                </a:extLst>
              </p14:cNvPr>
              <p14:cNvContentPartPr/>
              <p14:nvPr/>
            </p14:nvContentPartPr>
            <p14:xfrm>
              <a:off x="1281000" y="1697400"/>
              <a:ext cx="3102480" cy="677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D1527AD-E30E-45CA-BD81-0C29F3BA46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6600" y="1683000"/>
                <a:ext cx="313056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16751F8-C4DA-4415-B373-14A4496D0030}"/>
                  </a:ext>
                </a:extLst>
              </p14:cNvPr>
              <p14:cNvContentPartPr/>
              <p14:nvPr/>
            </p14:nvContentPartPr>
            <p14:xfrm>
              <a:off x="1258680" y="2580120"/>
              <a:ext cx="2568240" cy="1231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16751F8-C4DA-4415-B373-14A4496D00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44280" y="2565720"/>
                <a:ext cx="2596320" cy="12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3041548-EC57-4DF8-8023-4D33FB5A802C}"/>
                  </a:ext>
                </a:extLst>
              </p14:cNvPr>
              <p14:cNvContentPartPr/>
              <p14:nvPr/>
            </p14:nvContentPartPr>
            <p14:xfrm>
              <a:off x="4727640" y="1813680"/>
              <a:ext cx="1810800" cy="615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3041548-EC57-4DF8-8023-4D33FB5A80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13240" y="1799280"/>
                <a:ext cx="183888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F76CFDF-1638-4C18-988D-B3B296F829F7}"/>
                  </a:ext>
                </a:extLst>
              </p14:cNvPr>
              <p14:cNvContentPartPr/>
              <p14:nvPr/>
            </p14:nvContentPartPr>
            <p14:xfrm>
              <a:off x="2802720" y="2352960"/>
              <a:ext cx="288360" cy="77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F76CFDF-1638-4C18-988D-B3B296F829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8320" y="2338560"/>
                <a:ext cx="3164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5E0A515-1554-42DD-9788-229062B58EE2}"/>
                  </a:ext>
                </a:extLst>
              </p14:cNvPr>
              <p14:cNvContentPartPr/>
              <p14:nvPr/>
            </p14:nvContentPartPr>
            <p14:xfrm>
              <a:off x="6290760" y="2192760"/>
              <a:ext cx="186120" cy="160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5E0A515-1554-42DD-9788-229062B58E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76360" y="2178360"/>
                <a:ext cx="214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63D83C5-0506-4165-9E4C-EC1CA6B3F4D6}"/>
                  </a:ext>
                </a:extLst>
              </p14:cNvPr>
              <p14:cNvContentPartPr/>
              <p14:nvPr/>
            </p14:nvContentPartPr>
            <p14:xfrm>
              <a:off x="6802680" y="1656000"/>
              <a:ext cx="946800" cy="806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63D83C5-0506-4165-9E4C-EC1CA6B3F4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88280" y="1641600"/>
                <a:ext cx="97488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53E5D50-DB14-44B3-8B94-07B1A9DEB8D1}"/>
                  </a:ext>
                </a:extLst>
              </p14:cNvPr>
              <p14:cNvContentPartPr/>
              <p14:nvPr/>
            </p14:nvContentPartPr>
            <p14:xfrm>
              <a:off x="4387800" y="3071160"/>
              <a:ext cx="205560" cy="123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53E5D50-DB14-44B3-8B94-07B1A9DEB8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73400" y="3056760"/>
                <a:ext cx="2336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79497CA-A3A2-4975-99F1-541461C5DC20}"/>
                  </a:ext>
                </a:extLst>
              </p14:cNvPr>
              <p14:cNvContentPartPr/>
              <p14:nvPr/>
            </p14:nvContentPartPr>
            <p14:xfrm>
              <a:off x="4920240" y="2721600"/>
              <a:ext cx="873720" cy="1347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79497CA-A3A2-4975-99F1-541461C5DC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05840" y="2707200"/>
                <a:ext cx="901800" cy="13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3BB6161-66A5-40CA-94C4-3F9E3274DBF7}"/>
                  </a:ext>
                </a:extLst>
              </p14:cNvPr>
              <p14:cNvContentPartPr/>
              <p14:nvPr/>
            </p14:nvContentPartPr>
            <p14:xfrm>
              <a:off x="6979080" y="2867760"/>
              <a:ext cx="329400" cy="203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3BB6161-66A5-40CA-94C4-3F9E3274DBF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64680" y="2853360"/>
                <a:ext cx="3574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FC333E9-884E-4DFF-B810-02151267D93F}"/>
                  </a:ext>
                </a:extLst>
              </p14:cNvPr>
              <p14:cNvContentPartPr/>
              <p14:nvPr/>
            </p14:nvContentPartPr>
            <p14:xfrm>
              <a:off x="7560840" y="2773080"/>
              <a:ext cx="714240" cy="309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FC333E9-884E-4DFF-B810-02151267D9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46440" y="2758680"/>
                <a:ext cx="7423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FF94B77-0F3F-4DAA-B8FC-9C9502D07257}"/>
                  </a:ext>
                </a:extLst>
              </p14:cNvPr>
              <p14:cNvContentPartPr/>
              <p14:nvPr/>
            </p14:nvContentPartPr>
            <p14:xfrm>
              <a:off x="7016880" y="3580200"/>
              <a:ext cx="292680" cy="164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FF94B77-0F3F-4DAA-B8FC-9C9502D072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2480" y="3565800"/>
                <a:ext cx="3207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F0A98A2-7801-4386-BF30-E495006F230D}"/>
                  </a:ext>
                </a:extLst>
              </p14:cNvPr>
              <p14:cNvContentPartPr/>
              <p14:nvPr/>
            </p14:nvContentPartPr>
            <p14:xfrm>
              <a:off x="7588200" y="3510360"/>
              <a:ext cx="241560" cy="263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F0A98A2-7801-4386-BF30-E495006F23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73800" y="3495960"/>
                <a:ext cx="2696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E4549D9-12DA-4E59-9165-3C88C4D818B9}"/>
                  </a:ext>
                </a:extLst>
              </p14:cNvPr>
              <p14:cNvContentPartPr/>
              <p14:nvPr/>
            </p14:nvContentPartPr>
            <p14:xfrm>
              <a:off x="8113800" y="3461760"/>
              <a:ext cx="101520" cy="360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E4549D9-12DA-4E59-9165-3C88C4D818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99400" y="3447360"/>
                <a:ext cx="1296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69DE57F-08CB-4464-A319-9BAC83922C41}"/>
                  </a:ext>
                </a:extLst>
              </p14:cNvPr>
              <p14:cNvContentPartPr/>
              <p14:nvPr/>
            </p14:nvContentPartPr>
            <p14:xfrm>
              <a:off x="5175840" y="3525120"/>
              <a:ext cx="1012680" cy="1033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69DE57F-08CB-4464-A319-9BAC83922C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61440" y="3510720"/>
                <a:ext cx="104076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2883BA1-B29E-408F-B207-AE435CC7F7F0}"/>
                  </a:ext>
                </a:extLst>
              </p14:cNvPr>
              <p14:cNvContentPartPr/>
              <p14:nvPr/>
            </p14:nvContentPartPr>
            <p14:xfrm>
              <a:off x="6719880" y="4114440"/>
              <a:ext cx="1441440" cy="3330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2883BA1-B29E-408F-B207-AE435CC7F7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05480" y="4100040"/>
                <a:ext cx="14695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F242268-19EE-4AD9-B31D-B645D8A21AD9}"/>
                  </a:ext>
                </a:extLst>
              </p14:cNvPr>
              <p14:cNvContentPartPr/>
              <p14:nvPr/>
            </p14:nvContentPartPr>
            <p14:xfrm>
              <a:off x="1360920" y="4497480"/>
              <a:ext cx="2129400" cy="682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F242268-19EE-4AD9-B31D-B645D8A21AD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46520" y="4483080"/>
                <a:ext cx="215748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A347FE8-5471-4F10-BA35-95B7CFB2574C}"/>
                  </a:ext>
                </a:extLst>
              </p14:cNvPr>
              <p14:cNvContentPartPr/>
              <p14:nvPr/>
            </p14:nvContentPartPr>
            <p14:xfrm>
              <a:off x="3794160" y="4418280"/>
              <a:ext cx="798120" cy="519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A347FE8-5471-4F10-BA35-95B7CFB2574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79760" y="4403880"/>
                <a:ext cx="82620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D3F3AA5-8D50-44A1-BD27-68BBAE5FD1A6}"/>
                  </a:ext>
                </a:extLst>
              </p14:cNvPr>
              <p14:cNvContentPartPr/>
              <p14:nvPr/>
            </p14:nvContentPartPr>
            <p14:xfrm>
              <a:off x="6822120" y="5021280"/>
              <a:ext cx="360" cy="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D3F3AA5-8D50-44A1-BD27-68BBAE5FD1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07720" y="500688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DE69FD5-AB8D-43F8-87B8-88C839433C19}"/>
                  </a:ext>
                </a:extLst>
              </p14:cNvPr>
              <p14:cNvContentPartPr/>
              <p14:nvPr/>
            </p14:nvContentPartPr>
            <p14:xfrm>
              <a:off x="4949040" y="4717080"/>
              <a:ext cx="1486800" cy="450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DE69FD5-AB8D-43F8-87B8-88C839433C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34640" y="4702680"/>
                <a:ext cx="1514880" cy="4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44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336088-6931-4E6A-9282-5BF184EACCD9}"/>
                  </a:ext>
                </a:extLst>
              </p14:cNvPr>
              <p14:cNvContentPartPr/>
              <p14:nvPr/>
            </p14:nvContentPartPr>
            <p14:xfrm>
              <a:off x="475013" y="608133"/>
              <a:ext cx="405360" cy="62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336088-6931-4E6A-9282-5BF184EAC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613" y="593733"/>
                <a:ext cx="4334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E0F5F31-D931-4DC2-92BC-B2698B940B42}"/>
                  </a:ext>
                </a:extLst>
              </p14:cNvPr>
              <p14:cNvContentPartPr/>
              <p14:nvPr/>
            </p14:nvContentPartPr>
            <p14:xfrm>
              <a:off x="3673973" y="542973"/>
              <a:ext cx="1889640" cy="558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E0F5F31-D931-4DC2-92BC-B2698B940B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9573" y="528573"/>
                <a:ext cx="191772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6685526-ACAA-4C21-A5EF-84F5F4866604}"/>
                  </a:ext>
                </a:extLst>
              </p14:cNvPr>
              <p14:cNvContentPartPr/>
              <p14:nvPr/>
            </p14:nvContentPartPr>
            <p14:xfrm>
              <a:off x="5955653" y="604173"/>
              <a:ext cx="665640" cy="423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6685526-ACAA-4C21-A5EF-84F5F48666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1253" y="589773"/>
                <a:ext cx="6937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E2D5312-D87D-4823-BA47-8EDB6121CE39}"/>
                  </a:ext>
                </a:extLst>
              </p14:cNvPr>
              <p14:cNvContentPartPr/>
              <p14:nvPr/>
            </p14:nvContentPartPr>
            <p14:xfrm>
              <a:off x="7044293" y="555213"/>
              <a:ext cx="1932480" cy="511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E2D5312-D87D-4823-BA47-8EDB6121CE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9893" y="540813"/>
                <a:ext cx="19605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D86EC7F-2798-4338-8FF4-660BFE92FA91}"/>
                  </a:ext>
                </a:extLst>
              </p14:cNvPr>
              <p14:cNvContentPartPr/>
              <p14:nvPr/>
            </p14:nvContentPartPr>
            <p14:xfrm>
              <a:off x="1701173" y="1896933"/>
              <a:ext cx="2753280" cy="2783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D86EC7F-2798-4338-8FF4-660BFE92FA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6773" y="1882533"/>
                <a:ext cx="2781360" cy="28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C191C2B-F975-436B-9209-AA811F938865}"/>
                  </a:ext>
                </a:extLst>
              </p14:cNvPr>
              <p14:cNvContentPartPr/>
              <p14:nvPr/>
            </p14:nvContentPartPr>
            <p14:xfrm>
              <a:off x="1222013" y="645933"/>
              <a:ext cx="2049840" cy="977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C191C2B-F975-436B-9209-AA811F9388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7613" y="631533"/>
                <a:ext cx="207792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3E88F36-E97B-4ECB-8338-FD1BD811589B}"/>
                  </a:ext>
                </a:extLst>
              </p14:cNvPr>
              <p14:cNvContentPartPr/>
              <p14:nvPr/>
            </p14:nvContentPartPr>
            <p14:xfrm>
              <a:off x="806213" y="3748773"/>
              <a:ext cx="2028960" cy="779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3E88F36-E97B-4ECB-8338-FD1BD81158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1813" y="3734373"/>
                <a:ext cx="205704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8B8EA77-D49B-4964-9581-A74B35CF15B4}"/>
                  </a:ext>
                </a:extLst>
              </p14:cNvPr>
              <p14:cNvContentPartPr/>
              <p14:nvPr/>
            </p14:nvContentPartPr>
            <p14:xfrm>
              <a:off x="207533" y="1919973"/>
              <a:ext cx="4162680" cy="2874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8B8EA77-D49B-4964-9581-A74B35CF15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133" y="1905573"/>
                <a:ext cx="4190760" cy="29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18FC908-2F46-409D-AF56-C5614543F4AC}"/>
                  </a:ext>
                </a:extLst>
              </p14:cNvPr>
              <p14:cNvContentPartPr/>
              <p14:nvPr/>
            </p14:nvContentPartPr>
            <p14:xfrm>
              <a:off x="845813" y="2943813"/>
              <a:ext cx="2021400" cy="847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18FC908-2F46-409D-AF56-C5614543F4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1413" y="2929413"/>
                <a:ext cx="204948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E046D90-D3C1-45A0-9B42-40E7071D5A54}"/>
                  </a:ext>
                </a:extLst>
              </p14:cNvPr>
              <p14:cNvContentPartPr/>
              <p14:nvPr/>
            </p14:nvContentPartPr>
            <p14:xfrm>
              <a:off x="2420093" y="1737813"/>
              <a:ext cx="1508040" cy="1482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E046D90-D3C1-45A0-9B42-40E7071D5A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05693" y="1723413"/>
                <a:ext cx="153612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7FF3C34-04B0-4C89-AACF-4A96B7E95B70}"/>
                  </a:ext>
                </a:extLst>
              </p14:cNvPr>
              <p14:cNvContentPartPr/>
              <p14:nvPr/>
            </p14:nvContentPartPr>
            <p14:xfrm>
              <a:off x="869933" y="3325053"/>
              <a:ext cx="725040" cy="524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7FF3C34-04B0-4C89-AACF-4A96B7E95B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5533" y="3310653"/>
                <a:ext cx="7531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560DAA5-6C48-488C-83A9-641B774DB902}"/>
                  </a:ext>
                </a:extLst>
              </p14:cNvPr>
              <p14:cNvContentPartPr/>
              <p14:nvPr/>
            </p14:nvContentPartPr>
            <p14:xfrm>
              <a:off x="2266733" y="3234693"/>
              <a:ext cx="480960" cy="550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560DAA5-6C48-488C-83A9-641B774DB9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52333" y="3220293"/>
                <a:ext cx="50904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70842C3-4A30-4E33-B7AA-48A032AD7BC3}"/>
                  </a:ext>
                </a:extLst>
              </p14:cNvPr>
              <p14:cNvContentPartPr/>
              <p14:nvPr/>
            </p14:nvContentPartPr>
            <p14:xfrm>
              <a:off x="340733" y="4736973"/>
              <a:ext cx="5348880" cy="653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70842C3-4A30-4E33-B7AA-48A032AD7B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333" y="4722573"/>
                <a:ext cx="537696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E65F301-018A-4CB8-B6FA-D866F43DDD49}"/>
                  </a:ext>
                </a:extLst>
              </p14:cNvPr>
              <p14:cNvContentPartPr/>
              <p14:nvPr/>
            </p14:nvContentPartPr>
            <p14:xfrm>
              <a:off x="3056573" y="5500893"/>
              <a:ext cx="2332440" cy="500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E65F301-018A-4CB8-B6FA-D866F43DDD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42173" y="5486493"/>
                <a:ext cx="236052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45D6099-B737-4A8E-8389-05A20314AC02}"/>
                  </a:ext>
                </a:extLst>
              </p14:cNvPr>
              <p14:cNvContentPartPr/>
              <p14:nvPr/>
            </p14:nvContentPartPr>
            <p14:xfrm>
              <a:off x="5954933" y="5300373"/>
              <a:ext cx="230760" cy="1476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45D6099-B737-4A8E-8389-05A20314AC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40533" y="5285973"/>
                <a:ext cx="2588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9967C19-EAD3-4685-89FA-B2AF0B901306}"/>
                  </a:ext>
                </a:extLst>
              </p14:cNvPr>
              <p14:cNvContentPartPr/>
              <p14:nvPr/>
            </p14:nvContentPartPr>
            <p14:xfrm>
              <a:off x="6568373" y="4616013"/>
              <a:ext cx="445680" cy="6609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9967C19-EAD3-4685-89FA-B2AF0B9013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53973" y="4601613"/>
                <a:ext cx="47376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1A232A6-66CF-49D8-826B-DBEBD0E5DBA3}"/>
                  </a:ext>
                </a:extLst>
              </p14:cNvPr>
              <p14:cNvContentPartPr/>
              <p14:nvPr/>
            </p14:nvContentPartPr>
            <p14:xfrm>
              <a:off x="6838733" y="4273293"/>
              <a:ext cx="105840" cy="1774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1A232A6-66CF-49D8-826B-DBEBD0E5DB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24333" y="4258893"/>
                <a:ext cx="1339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DD77DC1-E4FB-455E-B33B-C014BBE4C6BE}"/>
                  </a:ext>
                </a:extLst>
              </p14:cNvPr>
              <p14:cNvContentPartPr/>
              <p14:nvPr/>
            </p14:nvContentPartPr>
            <p14:xfrm>
              <a:off x="7263533" y="4555533"/>
              <a:ext cx="1116000" cy="5450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DD77DC1-E4FB-455E-B33B-C014BBE4C6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9133" y="4541133"/>
                <a:ext cx="114408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26F7474-E5F2-40F8-99B2-65D8C8B5BAAC}"/>
                  </a:ext>
                </a:extLst>
              </p14:cNvPr>
              <p14:cNvContentPartPr/>
              <p14:nvPr/>
            </p14:nvContentPartPr>
            <p14:xfrm>
              <a:off x="6465773" y="5340693"/>
              <a:ext cx="1963800" cy="673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26F7474-E5F2-40F8-99B2-65D8C8B5BA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51373" y="5326293"/>
                <a:ext cx="19918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B7DFEB9-122E-45C8-8A15-8BE0DD40F39D}"/>
                  </a:ext>
                </a:extLst>
              </p14:cNvPr>
              <p14:cNvContentPartPr/>
              <p14:nvPr/>
            </p14:nvContentPartPr>
            <p14:xfrm>
              <a:off x="7166333" y="5597373"/>
              <a:ext cx="534240" cy="4154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B7DFEB9-122E-45C8-8A15-8BE0DD40F39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51933" y="5582973"/>
                <a:ext cx="562320" cy="4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555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0B3CBE-1675-4B18-92E2-B512A2BF5DDF}"/>
                  </a:ext>
                </a:extLst>
              </p14:cNvPr>
              <p14:cNvContentPartPr/>
              <p14:nvPr/>
            </p14:nvContentPartPr>
            <p14:xfrm>
              <a:off x="396533" y="485733"/>
              <a:ext cx="4911120" cy="3469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0B3CBE-1675-4B18-92E2-B512A2BF5D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33" y="471333"/>
                <a:ext cx="4939200" cy="34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0290E8E-5072-4348-88C1-A091DAA90DF6}"/>
                  </a:ext>
                </a:extLst>
              </p14:cNvPr>
              <p14:cNvContentPartPr/>
              <p14:nvPr/>
            </p14:nvContentPartPr>
            <p14:xfrm>
              <a:off x="2106533" y="1628373"/>
              <a:ext cx="1297800" cy="1251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0290E8E-5072-4348-88C1-A091DAA90D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2133" y="1613973"/>
                <a:ext cx="1325880" cy="12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2F26D7E-EB7B-494D-B2F2-F48BCE8DF0B3}"/>
                  </a:ext>
                </a:extLst>
              </p14:cNvPr>
              <p14:cNvContentPartPr/>
              <p14:nvPr/>
            </p14:nvContentPartPr>
            <p14:xfrm>
              <a:off x="2061893" y="3047133"/>
              <a:ext cx="1414080" cy="551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2F26D7E-EB7B-494D-B2F2-F48BCE8DF0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7493" y="3032733"/>
                <a:ext cx="14421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E1D7959-C90A-465A-87B5-1A2D52861B20}"/>
                  </a:ext>
                </a:extLst>
              </p14:cNvPr>
              <p14:cNvContentPartPr/>
              <p14:nvPr/>
            </p14:nvContentPartPr>
            <p14:xfrm>
              <a:off x="5587733" y="553773"/>
              <a:ext cx="1524240" cy="531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E1D7959-C90A-465A-87B5-1A2D52861B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3333" y="539373"/>
                <a:ext cx="155232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B57FB90-0818-4765-80E1-A11FE66145CB}"/>
                  </a:ext>
                </a:extLst>
              </p14:cNvPr>
              <p14:cNvContentPartPr/>
              <p14:nvPr/>
            </p14:nvContentPartPr>
            <p14:xfrm>
              <a:off x="7997213" y="632613"/>
              <a:ext cx="501840" cy="756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B57FB90-0818-4765-80E1-A11FE66145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813" y="618213"/>
                <a:ext cx="52992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E8D6D49-36B9-468C-BDFF-902B5E7E58D5}"/>
                  </a:ext>
                </a:extLst>
              </p14:cNvPr>
              <p14:cNvContentPartPr/>
              <p14:nvPr/>
            </p14:nvContentPartPr>
            <p14:xfrm>
              <a:off x="7473413" y="873453"/>
              <a:ext cx="201240" cy="140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E8D6D49-36B9-468C-BDFF-902B5E7E58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59013" y="859053"/>
                <a:ext cx="2293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34567B5-1A76-477E-B3C8-4099C55E10B0}"/>
                  </a:ext>
                </a:extLst>
              </p14:cNvPr>
              <p14:cNvContentPartPr/>
              <p14:nvPr/>
            </p14:nvContentPartPr>
            <p14:xfrm>
              <a:off x="7825133" y="2648973"/>
              <a:ext cx="1171080" cy="731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34567B5-1A76-477E-B3C8-4099C55E10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10733" y="2634573"/>
                <a:ext cx="119916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6136AB0-D111-41D0-87DF-32DC150818E1}"/>
                  </a:ext>
                </a:extLst>
              </p14:cNvPr>
              <p14:cNvContentPartPr/>
              <p14:nvPr/>
            </p14:nvContentPartPr>
            <p14:xfrm>
              <a:off x="6577013" y="2643933"/>
              <a:ext cx="866520" cy="492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6136AB0-D111-41D0-87DF-32DC150818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2613" y="2629533"/>
                <a:ext cx="8946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130661D-BD93-4832-9FD4-4813B947EC2D}"/>
                  </a:ext>
                </a:extLst>
              </p14:cNvPr>
              <p14:cNvContentPartPr/>
              <p14:nvPr/>
            </p14:nvContentPartPr>
            <p14:xfrm>
              <a:off x="7646573" y="1677333"/>
              <a:ext cx="1312560" cy="739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130661D-BD93-4832-9FD4-4813B947EC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32173" y="1662933"/>
                <a:ext cx="134064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D0894A7-85F1-4388-9F3D-329EC7252690}"/>
                  </a:ext>
                </a:extLst>
              </p14:cNvPr>
              <p14:cNvContentPartPr/>
              <p14:nvPr/>
            </p14:nvContentPartPr>
            <p14:xfrm>
              <a:off x="6557573" y="1693533"/>
              <a:ext cx="774720" cy="397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D0894A7-85F1-4388-9F3D-329EC72526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43173" y="1679133"/>
                <a:ext cx="8028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BF73AB-65DC-4646-89B2-D63FBB822CC8}"/>
                  </a:ext>
                </a:extLst>
              </p14:cNvPr>
              <p14:cNvContentPartPr/>
              <p14:nvPr/>
            </p14:nvContentPartPr>
            <p14:xfrm>
              <a:off x="2683973" y="2511093"/>
              <a:ext cx="82080" cy="78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BF73AB-65DC-4646-89B2-D63FBB822C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69573" y="2496693"/>
                <a:ext cx="1101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DFEB93B-8DB9-4155-B31D-00EF55C5869C}"/>
                  </a:ext>
                </a:extLst>
              </p14:cNvPr>
              <p14:cNvContentPartPr/>
              <p14:nvPr/>
            </p14:nvContentPartPr>
            <p14:xfrm>
              <a:off x="1993853" y="3020133"/>
              <a:ext cx="111600" cy="89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DFEB93B-8DB9-4155-B31D-00EF55C586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79453" y="3005733"/>
                <a:ext cx="139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8E4C577-497A-41FF-B0E7-F47E1E410A20}"/>
                  </a:ext>
                </a:extLst>
              </p14:cNvPr>
              <p14:cNvContentPartPr/>
              <p14:nvPr/>
            </p14:nvContentPartPr>
            <p14:xfrm>
              <a:off x="2046773" y="1234893"/>
              <a:ext cx="2218680" cy="1831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8E4C577-497A-41FF-B0E7-F47E1E410A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2373" y="1220493"/>
                <a:ext cx="2246760" cy="18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E1C53BB-CF4C-4056-AC88-497567F4FF6C}"/>
                  </a:ext>
                </a:extLst>
              </p14:cNvPr>
              <p14:cNvContentPartPr/>
              <p14:nvPr/>
            </p14:nvContentPartPr>
            <p14:xfrm>
              <a:off x="866333" y="3053973"/>
              <a:ext cx="1207440" cy="958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E1C53BB-CF4C-4056-AC88-497567F4FF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1933" y="3039573"/>
                <a:ext cx="123552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589B1C6-6D36-489F-A69F-633478540566}"/>
                  </a:ext>
                </a:extLst>
              </p14:cNvPr>
              <p14:cNvContentPartPr/>
              <p14:nvPr/>
            </p14:nvContentPartPr>
            <p14:xfrm>
              <a:off x="2043533" y="2010333"/>
              <a:ext cx="90360" cy="66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589B1C6-6D36-489F-A69F-6334785405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29133" y="1995933"/>
                <a:ext cx="1184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BCF0804-F68A-454E-AD4C-8831B15B1502}"/>
                  </a:ext>
                </a:extLst>
              </p14:cNvPr>
              <p14:cNvContentPartPr/>
              <p14:nvPr/>
            </p14:nvContentPartPr>
            <p14:xfrm>
              <a:off x="2060813" y="893253"/>
              <a:ext cx="1418400" cy="1186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BCF0804-F68A-454E-AD4C-8831B15B15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46413" y="878853"/>
                <a:ext cx="1446480" cy="12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989685C-6F49-468C-B404-DFA2C391E58B}"/>
                  </a:ext>
                </a:extLst>
              </p14:cNvPr>
              <p14:cNvContentPartPr/>
              <p14:nvPr/>
            </p14:nvContentPartPr>
            <p14:xfrm>
              <a:off x="907733" y="639453"/>
              <a:ext cx="2863440" cy="2209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989685C-6F49-468C-B404-DFA2C391E5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3333" y="625053"/>
                <a:ext cx="289152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79904FA-B25A-468B-85B6-3F93AE08ADC3}"/>
                  </a:ext>
                </a:extLst>
              </p14:cNvPr>
              <p14:cNvContentPartPr/>
              <p14:nvPr/>
            </p14:nvContentPartPr>
            <p14:xfrm>
              <a:off x="2129213" y="764013"/>
              <a:ext cx="2969280" cy="2211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79904FA-B25A-468B-85B6-3F93AE08ADC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14813" y="749613"/>
                <a:ext cx="2997360" cy="22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B49D3CF-71A2-4582-8E24-0948B5A7623B}"/>
                  </a:ext>
                </a:extLst>
              </p14:cNvPr>
              <p14:cNvContentPartPr/>
              <p14:nvPr/>
            </p14:nvContentPartPr>
            <p14:xfrm>
              <a:off x="4295693" y="4145133"/>
              <a:ext cx="543600" cy="424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B49D3CF-71A2-4582-8E24-0948B5A762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1293" y="4130733"/>
                <a:ext cx="57168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4DCE979-D0C9-4991-A104-44E26779403F}"/>
                  </a:ext>
                </a:extLst>
              </p14:cNvPr>
              <p14:cNvContentPartPr/>
              <p14:nvPr/>
            </p14:nvContentPartPr>
            <p14:xfrm>
              <a:off x="3477773" y="4623573"/>
              <a:ext cx="204840" cy="2152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4DCE979-D0C9-4991-A104-44E26779403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63373" y="4609173"/>
                <a:ext cx="2329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CE8C34B-D157-448E-AE3A-440B80D1957E}"/>
                  </a:ext>
                </a:extLst>
              </p14:cNvPr>
              <p14:cNvContentPartPr/>
              <p14:nvPr/>
            </p14:nvContentPartPr>
            <p14:xfrm>
              <a:off x="648893" y="4292373"/>
              <a:ext cx="2472840" cy="5994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CE8C34B-D157-448E-AE3A-440B80D195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4493" y="4277973"/>
                <a:ext cx="250092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D9029A9-92F2-456A-A2DE-D4CD82736C1D}"/>
                  </a:ext>
                </a:extLst>
              </p14:cNvPr>
              <p14:cNvContentPartPr/>
              <p14:nvPr/>
            </p14:nvContentPartPr>
            <p14:xfrm>
              <a:off x="5272013" y="4167453"/>
              <a:ext cx="772920" cy="3564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D9029A9-92F2-456A-A2DE-D4CD82736C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57613" y="4153053"/>
                <a:ext cx="8010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A5CB2D6-69C2-4FE3-95E3-5439569BD0CB}"/>
                  </a:ext>
                </a:extLst>
              </p14:cNvPr>
              <p14:cNvContentPartPr/>
              <p14:nvPr/>
            </p14:nvContentPartPr>
            <p14:xfrm>
              <a:off x="6408173" y="4117773"/>
              <a:ext cx="1024920" cy="375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A5CB2D6-69C2-4FE3-95E3-5439569BD0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93773" y="4103373"/>
                <a:ext cx="10530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1172BDD-4CDE-4939-AB60-62EE921A2C96}"/>
                  </a:ext>
                </a:extLst>
              </p14:cNvPr>
              <p14:cNvContentPartPr/>
              <p14:nvPr/>
            </p14:nvContentPartPr>
            <p14:xfrm>
              <a:off x="4325573" y="4669653"/>
              <a:ext cx="3187800" cy="6073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1172BDD-4CDE-4939-AB60-62EE921A2C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11173" y="4655253"/>
                <a:ext cx="32158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4476122-49FB-49E8-AE07-9B74D5B87F21}"/>
                  </a:ext>
                </a:extLst>
              </p14:cNvPr>
              <p14:cNvContentPartPr/>
              <p14:nvPr/>
            </p14:nvContentPartPr>
            <p14:xfrm>
              <a:off x="7901093" y="4623573"/>
              <a:ext cx="289080" cy="2084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4476122-49FB-49E8-AE07-9B74D5B87F2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86693" y="4609173"/>
                <a:ext cx="31716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89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EEE26A-4529-4F2F-99B6-3E9402AD3596}"/>
                  </a:ext>
                </a:extLst>
              </p14:cNvPr>
              <p14:cNvContentPartPr/>
              <p14:nvPr/>
            </p14:nvContentPartPr>
            <p14:xfrm>
              <a:off x="376274" y="366236"/>
              <a:ext cx="502560" cy="628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EEE26A-4529-4F2F-99B6-3E9402AD3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874" y="351836"/>
                <a:ext cx="53064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511F936-94D5-435E-9B18-72719B12FBEA}"/>
                  </a:ext>
                </a:extLst>
              </p14:cNvPr>
              <p14:cNvContentPartPr/>
              <p14:nvPr/>
            </p14:nvContentPartPr>
            <p14:xfrm>
              <a:off x="1414514" y="345356"/>
              <a:ext cx="3086640" cy="1560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511F936-94D5-435E-9B18-72719B12FB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0114" y="330956"/>
                <a:ext cx="3114720" cy="15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C272606-6F0C-45B3-A4E1-40E63B7A18F1}"/>
                  </a:ext>
                </a:extLst>
              </p14:cNvPr>
              <p14:cNvContentPartPr/>
              <p14:nvPr/>
            </p14:nvContentPartPr>
            <p14:xfrm>
              <a:off x="5105594" y="985076"/>
              <a:ext cx="511920" cy="345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C272606-6F0C-45B3-A4E1-40E63B7A1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1194" y="970676"/>
                <a:ext cx="5400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CBEC0B2-700B-4CF4-BDF7-BEBD5DBA937A}"/>
                  </a:ext>
                </a:extLst>
              </p14:cNvPr>
              <p14:cNvContentPartPr/>
              <p14:nvPr/>
            </p14:nvContentPartPr>
            <p14:xfrm>
              <a:off x="6054194" y="619676"/>
              <a:ext cx="1831320" cy="735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CBEC0B2-700B-4CF4-BDF7-BEBD5DBA93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39794" y="605276"/>
                <a:ext cx="185940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56C272B-4559-4AD9-AF19-174C2D0B6837}"/>
                  </a:ext>
                </a:extLst>
              </p14:cNvPr>
              <p14:cNvContentPartPr/>
              <p14:nvPr/>
            </p14:nvContentPartPr>
            <p14:xfrm>
              <a:off x="1362674" y="2535236"/>
              <a:ext cx="946080" cy="595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56C272B-4559-4AD9-AF19-174C2D0B68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8274" y="2520836"/>
                <a:ext cx="97416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CB39AA8-3C14-48AE-A840-837BA6345C32}"/>
                  </a:ext>
                </a:extLst>
              </p14:cNvPr>
              <p14:cNvContentPartPr/>
              <p14:nvPr/>
            </p14:nvContentPartPr>
            <p14:xfrm>
              <a:off x="2203274" y="2384756"/>
              <a:ext cx="5652720" cy="3295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CB39AA8-3C14-48AE-A840-837BA6345C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8874" y="2370356"/>
                <a:ext cx="5680800" cy="33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074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9332DF-C7EB-4E55-8895-5026C762F944}"/>
                  </a:ext>
                </a:extLst>
              </p14:cNvPr>
              <p14:cNvContentPartPr/>
              <p14:nvPr/>
            </p14:nvContentPartPr>
            <p14:xfrm>
              <a:off x="196373" y="501213"/>
              <a:ext cx="1482840" cy="735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9332DF-C7EB-4E55-8895-5026C762F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73" y="486813"/>
                <a:ext cx="151092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AB884D-8E98-489E-B448-E18FC1A32C02}"/>
                  </a:ext>
                </a:extLst>
              </p14:cNvPr>
              <p14:cNvContentPartPr/>
              <p14:nvPr/>
            </p14:nvContentPartPr>
            <p14:xfrm>
              <a:off x="2180333" y="609933"/>
              <a:ext cx="327960" cy="918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AB884D-8E98-489E-B448-E18FC1A32C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5933" y="595533"/>
                <a:ext cx="356040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1DEE25-43EE-4B58-833D-49D6531AEFE5}"/>
                  </a:ext>
                </a:extLst>
              </p14:cNvPr>
              <p14:cNvContentPartPr/>
              <p14:nvPr/>
            </p14:nvContentPartPr>
            <p14:xfrm>
              <a:off x="2451773" y="1719453"/>
              <a:ext cx="188280" cy="28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1DEE25-43EE-4B58-833D-49D6531AE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7373" y="1705053"/>
                <a:ext cx="216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D7A453-8A22-4C91-B976-BF42C8796474}"/>
                  </a:ext>
                </a:extLst>
              </p14:cNvPr>
              <p14:cNvContentPartPr/>
              <p14:nvPr/>
            </p14:nvContentPartPr>
            <p14:xfrm>
              <a:off x="1790093" y="839973"/>
              <a:ext cx="321120" cy="448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D7A453-8A22-4C91-B976-BF42C87964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5693" y="825573"/>
                <a:ext cx="3492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A29969-901C-4A39-A45E-E9DDB634A160}"/>
                  </a:ext>
                </a:extLst>
              </p14:cNvPr>
              <p14:cNvContentPartPr/>
              <p14:nvPr/>
            </p14:nvContentPartPr>
            <p14:xfrm>
              <a:off x="2635013" y="439653"/>
              <a:ext cx="1555560" cy="804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A29969-901C-4A39-A45E-E9DDB634A1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0613" y="425253"/>
                <a:ext cx="158364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CC5852-D97C-40AE-86CD-54A824293267}"/>
                  </a:ext>
                </a:extLst>
              </p14:cNvPr>
              <p14:cNvContentPartPr/>
              <p14:nvPr/>
            </p14:nvContentPartPr>
            <p14:xfrm>
              <a:off x="4328813" y="886053"/>
              <a:ext cx="1219680" cy="439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CC5852-D97C-40AE-86CD-54A8242932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14413" y="871653"/>
                <a:ext cx="12477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3067E7E-F121-479A-989F-0E60186B46B3}"/>
                  </a:ext>
                </a:extLst>
              </p14:cNvPr>
              <p14:cNvContentPartPr/>
              <p14:nvPr/>
            </p14:nvContentPartPr>
            <p14:xfrm>
              <a:off x="2671013" y="2710173"/>
              <a:ext cx="338760" cy="46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3067E7E-F121-479A-989F-0E60186B4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56613" y="2695773"/>
                <a:ext cx="3668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0F52CC-5DF7-43E1-9B3C-782849FF69EB}"/>
                  </a:ext>
                </a:extLst>
              </p14:cNvPr>
              <p14:cNvContentPartPr/>
              <p14:nvPr/>
            </p14:nvContentPartPr>
            <p14:xfrm>
              <a:off x="680213" y="1950213"/>
              <a:ext cx="1864080" cy="1691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0F52CC-5DF7-43E1-9B3C-782849FF69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5813" y="1935813"/>
                <a:ext cx="1892160" cy="17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D1FAF2D-9008-4407-BA8F-C942194BB109}"/>
                  </a:ext>
                </a:extLst>
              </p14:cNvPr>
              <p14:cNvContentPartPr/>
              <p14:nvPr/>
            </p14:nvContentPartPr>
            <p14:xfrm>
              <a:off x="2647613" y="3514773"/>
              <a:ext cx="1151280" cy="1314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D1FAF2D-9008-4407-BA8F-C942194BB1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33213" y="3500373"/>
                <a:ext cx="117936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208EA81-0157-4A28-9CCA-0241AF06190E}"/>
                  </a:ext>
                </a:extLst>
              </p14:cNvPr>
              <p14:cNvContentPartPr/>
              <p14:nvPr/>
            </p14:nvContentPartPr>
            <p14:xfrm>
              <a:off x="1804853" y="3928053"/>
              <a:ext cx="462960" cy="510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208EA81-0157-4A28-9CCA-0241AF0619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90453" y="3913653"/>
                <a:ext cx="4910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5EFFB63-AE81-4018-ABFD-E0E8C53D0618}"/>
                  </a:ext>
                </a:extLst>
              </p14:cNvPr>
              <p14:cNvContentPartPr/>
              <p14:nvPr/>
            </p14:nvContentPartPr>
            <p14:xfrm>
              <a:off x="698573" y="4014453"/>
              <a:ext cx="421560" cy="541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5EFFB63-AE81-4018-ABFD-E0E8C53D06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4173" y="4000053"/>
                <a:ext cx="44964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5B8BBA0-6ABB-4494-83D6-A41CEAF62033}"/>
                  </a:ext>
                </a:extLst>
              </p14:cNvPr>
              <p14:cNvContentPartPr/>
              <p14:nvPr/>
            </p14:nvContentPartPr>
            <p14:xfrm>
              <a:off x="4124693" y="3906453"/>
              <a:ext cx="1911600" cy="682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5B8BBA0-6ABB-4494-83D6-A41CEAF620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10293" y="3892053"/>
                <a:ext cx="193968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03931BE-0A38-4C3F-A81A-DF5621D85DE7}"/>
                  </a:ext>
                </a:extLst>
              </p14:cNvPr>
              <p14:cNvContentPartPr/>
              <p14:nvPr/>
            </p14:nvContentPartPr>
            <p14:xfrm>
              <a:off x="7475213" y="4230453"/>
              <a:ext cx="275400" cy="172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03931BE-0A38-4C3F-A81A-DF5621D85D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60813" y="4216053"/>
                <a:ext cx="3034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B7A8847-3017-426B-A4DC-F833BB71664C}"/>
                  </a:ext>
                </a:extLst>
              </p14:cNvPr>
              <p14:cNvContentPartPr/>
              <p14:nvPr/>
            </p14:nvContentPartPr>
            <p14:xfrm>
              <a:off x="6382613" y="3934533"/>
              <a:ext cx="761760" cy="516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B7A8847-3017-426B-A4DC-F833BB7166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68213" y="3920133"/>
                <a:ext cx="7898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ED658D7-3234-4970-A7A2-F2411C34EF5C}"/>
                  </a:ext>
                </a:extLst>
              </p14:cNvPr>
              <p14:cNvContentPartPr/>
              <p14:nvPr/>
            </p14:nvContentPartPr>
            <p14:xfrm>
              <a:off x="8161013" y="3966213"/>
              <a:ext cx="277200" cy="496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ED658D7-3234-4970-A7A2-F2411C34EF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46613" y="3951813"/>
                <a:ext cx="3052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7E39504-30F2-4B10-924C-B8813549603A}"/>
                  </a:ext>
                </a:extLst>
              </p14:cNvPr>
              <p14:cNvContentPartPr/>
              <p14:nvPr/>
            </p14:nvContentPartPr>
            <p14:xfrm>
              <a:off x="6065813" y="847533"/>
              <a:ext cx="456840" cy="542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7E39504-30F2-4B10-924C-B8813549603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51413" y="833133"/>
                <a:ext cx="484920" cy="5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19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DF26D12-0CEE-45AA-B160-2DD3F1D92CC4}"/>
                  </a:ext>
                </a:extLst>
              </p14:cNvPr>
              <p14:cNvContentPartPr/>
              <p14:nvPr/>
            </p14:nvContentPartPr>
            <p14:xfrm>
              <a:off x="2601074" y="280196"/>
              <a:ext cx="4675680" cy="1008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DF26D12-0CEE-45AA-B160-2DD3F1D92C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6674" y="265796"/>
                <a:ext cx="4703760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F4A0180-378A-4EF4-BF27-B26086591AE7}"/>
                  </a:ext>
                </a:extLst>
              </p14:cNvPr>
              <p14:cNvContentPartPr/>
              <p14:nvPr/>
            </p14:nvContentPartPr>
            <p14:xfrm>
              <a:off x="1098074" y="1675556"/>
              <a:ext cx="2049840" cy="484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4A0180-378A-4EF4-BF27-B26086591A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674" y="1661156"/>
                <a:ext cx="20779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8AE8A33-C5EE-41D1-921F-C37E87DD35A8}"/>
                  </a:ext>
                </a:extLst>
              </p14:cNvPr>
              <p14:cNvContentPartPr/>
              <p14:nvPr/>
            </p14:nvContentPartPr>
            <p14:xfrm>
              <a:off x="3747314" y="1791836"/>
              <a:ext cx="890280" cy="372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8AE8A33-C5EE-41D1-921F-C37E87DD35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2914" y="1777436"/>
                <a:ext cx="9183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3DF89DF-D2A9-464C-9463-52A62A1545D7}"/>
                  </a:ext>
                </a:extLst>
              </p14:cNvPr>
              <p14:cNvContentPartPr/>
              <p14:nvPr/>
            </p14:nvContentPartPr>
            <p14:xfrm>
              <a:off x="4713194" y="1701836"/>
              <a:ext cx="2704320" cy="1342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3DF89DF-D2A9-464C-9463-52A62A1545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8794" y="1687436"/>
                <a:ext cx="273240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490B837-0B09-4FD1-BC02-DB0F705D1BDF}"/>
                  </a:ext>
                </a:extLst>
              </p14:cNvPr>
              <p14:cNvContentPartPr/>
              <p14:nvPr/>
            </p14:nvContentPartPr>
            <p14:xfrm>
              <a:off x="1129394" y="3073076"/>
              <a:ext cx="1389960" cy="350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490B837-0B09-4FD1-BC02-DB0F705D1B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4994" y="3058676"/>
                <a:ext cx="14180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654704-F050-4E76-9793-7B8FDD20BC7D}"/>
                  </a:ext>
                </a:extLst>
              </p14:cNvPr>
              <p14:cNvContentPartPr/>
              <p14:nvPr/>
            </p14:nvContentPartPr>
            <p14:xfrm>
              <a:off x="2972594" y="3200156"/>
              <a:ext cx="741600" cy="253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654704-F050-4E76-9793-7B8FDD20BC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8194" y="3185756"/>
                <a:ext cx="7696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916AE65-40E2-4BB1-B5CB-28E8323D7CB0}"/>
                  </a:ext>
                </a:extLst>
              </p14:cNvPr>
              <p14:cNvContentPartPr/>
              <p14:nvPr/>
            </p14:nvContentPartPr>
            <p14:xfrm>
              <a:off x="1574714" y="4085396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916AE65-40E2-4BB1-B5CB-28E8323D7C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60314" y="40709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345A96-0377-438B-9886-8E81EA62EADD}"/>
                  </a:ext>
                </a:extLst>
              </p14:cNvPr>
              <p14:cNvContentPartPr/>
              <p14:nvPr/>
            </p14:nvContentPartPr>
            <p14:xfrm>
              <a:off x="1593434" y="4246316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345A96-0377-438B-9886-8E81EA62EA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9034" y="42319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11E86A-6936-4454-8349-B6C324D3747F}"/>
                  </a:ext>
                </a:extLst>
              </p14:cNvPr>
              <p14:cNvContentPartPr/>
              <p14:nvPr/>
            </p14:nvContentPartPr>
            <p14:xfrm>
              <a:off x="646994" y="3862196"/>
              <a:ext cx="598320" cy="487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11E86A-6936-4454-8349-B6C324D374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2594" y="3847796"/>
                <a:ext cx="62640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F95AF41-F416-48EC-81A6-003587DFE63C}"/>
                  </a:ext>
                </a:extLst>
              </p14:cNvPr>
              <p14:cNvContentPartPr/>
              <p14:nvPr/>
            </p14:nvContentPartPr>
            <p14:xfrm>
              <a:off x="2024354" y="3780476"/>
              <a:ext cx="1434960" cy="696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F95AF41-F416-48EC-81A6-003587DFE63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09954" y="3766076"/>
                <a:ext cx="146304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1EC69D5-58B7-435F-B400-15D750325FD2}"/>
                  </a:ext>
                </a:extLst>
              </p14:cNvPr>
              <p14:cNvContentPartPr/>
              <p14:nvPr/>
            </p14:nvContentPartPr>
            <p14:xfrm>
              <a:off x="3908594" y="3963356"/>
              <a:ext cx="1105920" cy="284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1EC69D5-58B7-435F-B400-15D750325FD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94194" y="3948956"/>
                <a:ext cx="11340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7848A83-BBE1-4300-B856-5F05CD8CFABA}"/>
                  </a:ext>
                </a:extLst>
              </p14:cNvPr>
              <p14:cNvContentPartPr/>
              <p14:nvPr/>
            </p14:nvContentPartPr>
            <p14:xfrm>
              <a:off x="5710754" y="3663836"/>
              <a:ext cx="1067040" cy="565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7848A83-BBE1-4300-B856-5F05CD8CFAB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96354" y="3649436"/>
                <a:ext cx="109512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D20DB0E-3C61-48D8-BB20-9FDC48226518}"/>
                  </a:ext>
                </a:extLst>
              </p14:cNvPr>
              <p14:cNvContentPartPr/>
              <p14:nvPr/>
            </p14:nvContentPartPr>
            <p14:xfrm>
              <a:off x="6788954" y="3765716"/>
              <a:ext cx="2175480" cy="1385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D20DB0E-3C61-48D8-BB20-9FDC4822651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74554" y="3751316"/>
                <a:ext cx="2203560" cy="14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28DDDF0-26A4-4EF0-B1CD-717054B1CE9F}"/>
                  </a:ext>
                </a:extLst>
              </p14:cNvPr>
              <p14:cNvContentPartPr/>
              <p14:nvPr/>
            </p14:nvContentPartPr>
            <p14:xfrm>
              <a:off x="558434" y="5133356"/>
              <a:ext cx="515160" cy="375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28DDDF0-26A4-4EF0-B1CD-717054B1CE9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4034" y="5118956"/>
                <a:ext cx="5432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B39DEBA-C0E2-48B6-8839-5DC848CBE59E}"/>
                  </a:ext>
                </a:extLst>
              </p14:cNvPr>
              <p14:cNvContentPartPr/>
              <p14:nvPr/>
            </p14:nvContentPartPr>
            <p14:xfrm>
              <a:off x="1540154" y="4897916"/>
              <a:ext cx="4525560" cy="1163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B39DEBA-C0E2-48B6-8839-5DC848CBE59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25754" y="4883516"/>
                <a:ext cx="4553640" cy="11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680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A1D5B31-6A42-40AE-94F6-90FB817382AC}"/>
                  </a:ext>
                </a:extLst>
              </p14:cNvPr>
              <p14:cNvContentPartPr/>
              <p14:nvPr/>
            </p14:nvContentPartPr>
            <p14:xfrm>
              <a:off x="653474" y="202076"/>
              <a:ext cx="5112720" cy="2055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A1D5B31-6A42-40AE-94F6-90FB817382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074" y="187676"/>
                <a:ext cx="5140800" cy="20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B4459D-E90A-4D15-9422-D65DB7170048}"/>
                  </a:ext>
                </a:extLst>
              </p14:cNvPr>
              <p14:cNvContentPartPr/>
              <p14:nvPr/>
            </p14:nvContentPartPr>
            <p14:xfrm>
              <a:off x="2113994" y="2345156"/>
              <a:ext cx="145080" cy="267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B4459D-E90A-4D15-9422-D65DB71700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9594" y="2330756"/>
                <a:ext cx="1731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C2379EB-91BD-4982-A0D4-A1FCD14A86EC}"/>
                  </a:ext>
                </a:extLst>
              </p14:cNvPr>
              <p14:cNvContentPartPr/>
              <p14:nvPr/>
            </p14:nvContentPartPr>
            <p14:xfrm>
              <a:off x="3163394" y="1205036"/>
              <a:ext cx="143280" cy="245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C2379EB-91BD-4982-A0D4-A1FCD14A86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8994" y="1190636"/>
                <a:ext cx="1713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B966AB9-82B3-4F2F-AF92-DB53A74C1B58}"/>
                  </a:ext>
                </a:extLst>
              </p14:cNvPr>
              <p14:cNvContentPartPr/>
              <p14:nvPr/>
            </p14:nvContentPartPr>
            <p14:xfrm>
              <a:off x="459794" y="3124556"/>
              <a:ext cx="3644280" cy="3662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B966AB9-82B3-4F2F-AF92-DB53A74C1B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394" y="3110156"/>
                <a:ext cx="3672360" cy="36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7991D88-46B2-41B6-954E-D96AC7CEFC20}"/>
                  </a:ext>
                </a:extLst>
              </p14:cNvPr>
              <p14:cNvContentPartPr/>
              <p14:nvPr/>
            </p14:nvContentPartPr>
            <p14:xfrm>
              <a:off x="2912474" y="4847156"/>
              <a:ext cx="1152000" cy="1116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7991D88-46B2-41B6-954E-D96AC7CEFC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98074" y="4832756"/>
                <a:ext cx="11800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7BB436A-BE61-4A62-B0A2-BD6035B0B329}"/>
                  </a:ext>
                </a:extLst>
              </p14:cNvPr>
              <p14:cNvContentPartPr/>
              <p14:nvPr/>
            </p14:nvContentPartPr>
            <p14:xfrm>
              <a:off x="465914" y="4319036"/>
              <a:ext cx="696960" cy="360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7BB436A-BE61-4A62-B0A2-BD6035B0B3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514" y="4304636"/>
                <a:ext cx="7250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B0EEF9B-6002-46C2-A0B1-1A8709E4556D}"/>
                  </a:ext>
                </a:extLst>
              </p14:cNvPr>
              <p14:cNvContentPartPr/>
              <p14:nvPr/>
            </p14:nvContentPartPr>
            <p14:xfrm>
              <a:off x="637274" y="4873436"/>
              <a:ext cx="590400" cy="9939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B0EEF9B-6002-46C2-A0B1-1A8709E455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2874" y="4859036"/>
                <a:ext cx="61848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446538B-C22E-48A7-95DC-4B10792F8B96}"/>
                  </a:ext>
                </a:extLst>
              </p14:cNvPr>
              <p14:cNvContentPartPr/>
              <p14:nvPr/>
            </p14:nvContentPartPr>
            <p14:xfrm>
              <a:off x="4423034" y="2998196"/>
              <a:ext cx="772200" cy="738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446538B-C22E-48A7-95DC-4B10792F8B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08634" y="2983796"/>
                <a:ext cx="80028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82BF175-9373-49B9-BF88-45EA14FA6EF0}"/>
                  </a:ext>
                </a:extLst>
              </p14:cNvPr>
              <p14:cNvContentPartPr/>
              <p14:nvPr/>
            </p14:nvContentPartPr>
            <p14:xfrm>
              <a:off x="5283074" y="2828276"/>
              <a:ext cx="3704760" cy="1057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82BF175-9373-49B9-BF88-45EA14FA6E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8674" y="2813876"/>
                <a:ext cx="373284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705754F-1243-46BB-BFFB-A62F1BE18191}"/>
                  </a:ext>
                </a:extLst>
              </p14:cNvPr>
              <p14:cNvContentPartPr/>
              <p14:nvPr/>
            </p14:nvContentPartPr>
            <p14:xfrm>
              <a:off x="6062114" y="4119236"/>
              <a:ext cx="1110600" cy="382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705754F-1243-46BB-BFFB-A62F1BE181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47714" y="4104836"/>
                <a:ext cx="11386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5788CFD-AB0B-45BE-95F3-4505238C6CE8}"/>
                  </a:ext>
                </a:extLst>
              </p14:cNvPr>
              <p14:cNvContentPartPr/>
              <p14:nvPr/>
            </p14:nvContentPartPr>
            <p14:xfrm>
              <a:off x="5395034" y="4356836"/>
              <a:ext cx="279720" cy="104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5788CFD-AB0B-45BE-95F3-4505238C6C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80634" y="4342436"/>
                <a:ext cx="3078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E672980-0DFB-476E-AD3B-79D4FE87E6F6}"/>
                  </a:ext>
                </a:extLst>
              </p14:cNvPr>
              <p14:cNvContentPartPr/>
              <p14:nvPr/>
            </p14:nvContentPartPr>
            <p14:xfrm>
              <a:off x="7815314" y="4833116"/>
              <a:ext cx="1181880" cy="1055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E672980-0DFB-476E-AD3B-79D4FE87E6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00914" y="4818716"/>
                <a:ext cx="1209960" cy="10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1445742-3E4C-4AFB-BBC1-767C2E8CF355}"/>
                  </a:ext>
                </a:extLst>
              </p14:cNvPr>
              <p14:cNvContentPartPr/>
              <p14:nvPr/>
            </p14:nvContentPartPr>
            <p14:xfrm>
              <a:off x="6645674" y="5048036"/>
              <a:ext cx="901800" cy="6865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1445742-3E4C-4AFB-BBC1-767C2E8CF3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31274" y="5033636"/>
                <a:ext cx="92988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F78BAD9-70FF-4FB8-9164-2C3113D0A737}"/>
                  </a:ext>
                </a:extLst>
              </p14:cNvPr>
              <p14:cNvContentPartPr/>
              <p14:nvPr/>
            </p14:nvContentPartPr>
            <p14:xfrm>
              <a:off x="6028634" y="5413076"/>
              <a:ext cx="346680" cy="313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F78BAD9-70FF-4FB8-9164-2C3113D0A7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14234" y="5398676"/>
                <a:ext cx="3747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BE76F8E-0A28-4105-9E0C-845BD6450745}"/>
                  </a:ext>
                </a:extLst>
              </p14:cNvPr>
              <p14:cNvContentPartPr/>
              <p14:nvPr/>
            </p14:nvContentPartPr>
            <p14:xfrm>
              <a:off x="5248514" y="4934276"/>
              <a:ext cx="523440" cy="7365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BE76F8E-0A28-4105-9E0C-845BD645074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34114" y="4919876"/>
                <a:ext cx="55152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9FAC117-2461-4D05-9292-4FB56955358C}"/>
                  </a:ext>
                </a:extLst>
              </p14:cNvPr>
              <p14:cNvContentPartPr/>
              <p14:nvPr/>
            </p14:nvContentPartPr>
            <p14:xfrm>
              <a:off x="4387754" y="5094836"/>
              <a:ext cx="526680" cy="4161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9FAC117-2461-4D05-9292-4FB5695535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73354" y="5080436"/>
                <a:ext cx="5547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4D49E05-593C-4FF9-910F-F86E5C7ED8BB}"/>
                  </a:ext>
                </a:extLst>
              </p14:cNvPr>
              <p14:cNvContentPartPr/>
              <p14:nvPr/>
            </p14:nvContentPartPr>
            <p14:xfrm>
              <a:off x="5553794" y="6115076"/>
              <a:ext cx="244080" cy="255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4D49E05-593C-4FF9-910F-F86E5C7ED8B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39394" y="6100676"/>
                <a:ext cx="2721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1FDE913-824C-4DE0-A4AF-E7ACBB24767D}"/>
                  </a:ext>
                </a:extLst>
              </p14:cNvPr>
              <p14:cNvContentPartPr/>
              <p14:nvPr/>
            </p14:nvContentPartPr>
            <p14:xfrm>
              <a:off x="5549114" y="6300836"/>
              <a:ext cx="278640" cy="24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1FDE913-824C-4DE0-A4AF-E7ACBB2476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34714" y="6286436"/>
                <a:ext cx="306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FBBD608-534B-4364-90FA-C436318C4C98}"/>
                  </a:ext>
                </a:extLst>
              </p14:cNvPr>
              <p14:cNvContentPartPr/>
              <p14:nvPr/>
            </p14:nvContentPartPr>
            <p14:xfrm>
              <a:off x="6091994" y="6007076"/>
              <a:ext cx="1110600" cy="362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FBBD608-534B-4364-90FA-C436318C4C9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77594" y="5992676"/>
                <a:ext cx="1138680" cy="3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30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57F3D3-9607-4C84-8E98-88D8A7604E26}"/>
                  </a:ext>
                </a:extLst>
              </p14:cNvPr>
              <p14:cNvContentPartPr/>
              <p14:nvPr/>
            </p14:nvContentPartPr>
            <p14:xfrm>
              <a:off x="679394" y="348956"/>
              <a:ext cx="1412280" cy="623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57F3D3-9607-4C84-8E98-88D8A7604E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994" y="334556"/>
                <a:ext cx="144036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CB026C-45B6-49CB-B505-CA1C9AE56505}"/>
                  </a:ext>
                </a:extLst>
              </p14:cNvPr>
              <p14:cNvContentPartPr/>
              <p14:nvPr/>
            </p14:nvContentPartPr>
            <p14:xfrm>
              <a:off x="4048994" y="409436"/>
              <a:ext cx="180000" cy="475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CB026C-45B6-49CB-B505-CA1C9AE565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94" y="395036"/>
                <a:ext cx="208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C41E1A-5E26-4E9E-BC5F-A7FD7D70EC6A}"/>
                  </a:ext>
                </a:extLst>
              </p14:cNvPr>
              <p14:cNvContentPartPr/>
              <p14:nvPr/>
            </p14:nvContentPartPr>
            <p14:xfrm>
              <a:off x="2580554" y="303956"/>
              <a:ext cx="865080" cy="1015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C41E1A-5E26-4E9E-BC5F-A7FD7D70E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6154" y="289556"/>
                <a:ext cx="893160" cy="10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F6D37C-A07C-4EFC-95FB-0A10CE02A108}"/>
                  </a:ext>
                </a:extLst>
              </p14:cNvPr>
              <p14:cNvContentPartPr/>
              <p14:nvPr/>
            </p14:nvContentPartPr>
            <p14:xfrm>
              <a:off x="4729394" y="449396"/>
              <a:ext cx="1081800" cy="509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F6D37C-A07C-4EFC-95FB-0A10CE02A1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14994" y="434996"/>
                <a:ext cx="110988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CAE90AD-8844-43C6-8FE2-337D20031D87}"/>
                  </a:ext>
                </a:extLst>
              </p14:cNvPr>
              <p14:cNvContentPartPr/>
              <p14:nvPr/>
            </p14:nvContentPartPr>
            <p14:xfrm>
              <a:off x="6297554" y="654236"/>
              <a:ext cx="582480" cy="230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CAE90AD-8844-43C6-8FE2-337D20031D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3154" y="639836"/>
                <a:ext cx="6105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D6B910-077E-4273-B7E5-B3CD67A74760}"/>
                  </a:ext>
                </a:extLst>
              </p14:cNvPr>
              <p14:cNvContentPartPr/>
              <p14:nvPr/>
            </p14:nvContentPartPr>
            <p14:xfrm>
              <a:off x="6739994" y="1080836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D6B910-077E-4273-B7E5-B3CD67A747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25594" y="10664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069DEC7-DA0F-4AF0-AF5B-C755800F29AE}"/>
                  </a:ext>
                </a:extLst>
              </p14:cNvPr>
              <p14:cNvContentPartPr/>
              <p14:nvPr/>
            </p14:nvContentPartPr>
            <p14:xfrm>
              <a:off x="7316354" y="380996"/>
              <a:ext cx="972720" cy="616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069DEC7-DA0F-4AF0-AF5B-C755800F29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01954" y="366596"/>
                <a:ext cx="100080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397C1B-591A-42AB-B5F3-46A159CCF06E}"/>
                  </a:ext>
                </a:extLst>
              </p14:cNvPr>
              <p14:cNvContentPartPr/>
              <p14:nvPr/>
            </p14:nvContentPartPr>
            <p14:xfrm>
              <a:off x="1908794" y="1476476"/>
              <a:ext cx="502200" cy="19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397C1B-591A-42AB-B5F3-46A159CCF0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4394" y="1462076"/>
                <a:ext cx="530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A762F8-BA31-412B-ACC0-096F8AC51354}"/>
                  </a:ext>
                </a:extLst>
              </p14:cNvPr>
              <p14:cNvContentPartPr/>
              <p14:nvPr/>
            </p14:nvContentPartPr>
            <p14:xfrm>
              <a:off x="3188234" y="1488356"/>
              <a:ext cx="666000" cy="342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A762F8-BA31-412B-ACC0-096F8AC513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73834" y="1473956"/>
                <a:ext cx="694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86EAFD1-DD15-4A24-9BEE-F3BC200D4C47}"/>
                  </a:ext>
                </a:extLst>
              </p14:cNvPr>
              <p14:cNvContentPartPr/>
              <p14:nvPr/>
            </p14:nvContentPartPr>
            <p14:xfrm>
              <a:off x="915194" y="2319596"/>
              <a:ext cx="867240" cy="454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86EAFD1-DD15-4A24-9BEE-F3BC200D4C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0794" y="2305196"/>
                <a:ext cx="8953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E4BF442-483D-4B97-8CC8-7E8BF7DE7CDD}"/>
                  </a:ext>
                </a:extLst>
              </p14:cNvPr>
              <p14:cNvContentPartPr/>
              <p14:nvPr/>
            </p14:nvContentPartPr>
            <p14:xfrm>
              <a:off x="2383634" y="2370716"/>
              <a:ext cx="979200" cy="384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E4BF442-483D-4B97-8CC8-7E8BF7DE7C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69234" y="2356316"/>
                <a:ext cx="10072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237D9E5-AD44-4DF1-83EC-954DB7584012}"/>
                  </a:ext>
                </a:extLst>
              </p14:cNvPr>
              <p14:cNvContentPartPr/>
              <p14:nvPr/>
            </p14:nvContentPartPr>
            <p14:xfrm>
              <a:off x="4552994" y="2182076"/>
              <a:ext cx="104760" cy="164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237D9E5-AD44-4DF1-83EC-954DB75840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38594" y="2167676"/>
                <a:ext cx="132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66976C1-596C-4357-847C-6812632E5CB1}"/>
                  </a:ext>
                </a:extLst>
              </p14:cNvPr>
              <p14:cNvContentPartPr/>
              <p14:nvPr/>
            </p14:nvContentPartPr>
            <p14:xfrm>
              <a:off x="5133314" y="2516156"/>
              <a:ext cx="518400" cy="497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66976C1-596C-4357-847C-6812632E5C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18914" y="2501756"/>
                <a:ext cx="54648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C1DDC43-0DCC-4773-BC54-A446929979CE}"/>
                  </a:ext>
                </a:extLst>
              </p14:cNvPr>
              <p14:cNvContentPartPr/>
              <p14:nvPr/>
            </p14:nvContentPartPr>
            <p14:xfrm>
              <a:off x="6198554" y="2201876"/>
              <a:ext cx="1064880" cy="513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C1DDC43-0DCC-4773-BC54-A446929979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84154" y="2187476"/>
                <a:ext cx="109296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4DBADAE-B7D7-4B06-AC9B-5BBD2453BC4E}"/>
                  </a:ext>
                </a:extLst>
              </p14:cNvPr>
              <p14:cNvContentPartPr/>
              <p14:nvPr/>
            </p14:nvContentPartPr>
            <p14:xfrm>
              <a:off x="4089674" y="2533796"/>
              <a:ext cx="732240" cy="209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4DBADAE-B7D7-4B06-AC9B-5BBD2453BC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75274" y="2519396"/>
                <a:ext cx="7603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110898D-35C4-422F-84FB-BAADD86D3FD0}"/>
                  </a:ext>
                </a:extLst>
              </p14:cNvPr>
              <p14:cNvContentPartPr/>
              <p14:nvPr/>
            </p14:nvContentPartPr>
            <p14:xfrm>
              <a:off x="799994" y="3240476"/>
              <a:ext cx="183960" cy="708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110898D-35C4-422F-84FB-BAADD86D3F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5594" y="3226076"/>
                <a:ext cx="2120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09F9D13-5A61-4F83-8E71-0EF7413CA98C}"/>
                  </a:ext>
                </a:extLst>
              </p14:cNvPr>
              <p14:cNvContentPartPr/>
              <p14:nvPr/>
            </p14:nvContentPartPr>
            <p14:xfrm>
              <a:off x="1360154" y="3373676"/>
              <a:ext cx="990720" cy="445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09F9D13-5A61-4F83-8E71-0EF7413CA9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45754" y="3359276"/>
                <a:ext cx="10188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41E02C-163B-49FF-858A-CE49B2EA4A9D}"/>
                  </a:ext>
                </a:extLst>
              </p14:cNvPr>
              <p14:cNvContentPartPr/>
              <p14:nvPr/>
            </p14:nvContentPartPr>
            <p14:xfrm>
              <a:off x="2775674" y="3192236"/>
              <a:ext cx="6029280" cy="1280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41E02C-163B-49FF-858A-CE49B2EA4A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61274" y="3177836"/>
                <a:ext cx="605736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42BBCE8-6EFD-4E06-80BA-F740E5369C7F}"/>
                  </a:ext>
                </a:extLst>
              </p14:cNvPr>
              <p14:cNvContentPartPr/>
              <p14:nvPr/>
            </p14:nvContentPartPr>
            <p14:xfrm>
              <a:off x="1496954" y="4779836"/>
              <a:ext cx="6946560" cy="12416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42BBCE8-6EFD-4E06-80BA-F740E5369C7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82554" y="4765436"/>
                <a:ext cx="6974640" cy="12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515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DA770E-EB81-40BE-BB93-AC095B469DD6}"/>
                  </a:ext>
                </a:extLst>
              </p14:cNvPr>
              <p14:cNvContentPartPr/>
              <p14:nvPr/>
            </p14:nvContentPartPr>
            <p14:xfrm>
              <a:off x="3253394" y="480716"/>
              <a:ext cx="435600" cy="677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DA770E-EB81-40BE-BB93-AC095B469D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994" y="466316"/>
                <a:ext cx="46368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F0A5281-4D7C-402F-B432-95FB10432668}"/>
                  </a:ext>
                </a:extLst>
              </p14:cNvPr>
              <p14:cNvContentPartPr/>
              <p14:nvPr/>
            </p14:nvContentPartPr>
            <p14:xfrm>
              <a:off x="4129634" y="208556"/>
              <a:ext cx="2431080" cy="572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F0A5281-4D7C-402F-B432-95FB104326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5234" y="194156"/>
                <a:ext cx="245916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4D09DDF-1C58-42D6-A676-4549AFD808C4}"/>
                  </a:ext>
                </a:extLst>
              </p14:cNvPr>
              <p14:cNvContentPartPr/>
              <p14:nvPr/>
            </p14:nvContentPartPr>
            <p14:xfrm>
              <a:off x="1850474" y="1270916"/>
              <a:ext cx="18842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4D09DDF-1C58-42D6-A676-4549AFD808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6074" y="1256516"/>
                <a:ext cx="191232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C728663-1657-447E-BBAC-649892D3C1E0}"/>
                  </a:ext>
                </a:extLst>
              </p14:cNvPr>
              <p14:cNvContentPartPr/>
              <p14:nvPr/>
            </p14:nvContentPartPr>
            <p14:xfrm>
              <a:off x="1285274" y="306836"/>
              <a:ext cx="1595160" cy="528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C728663-1657-447E-BBAC-649892D3C1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0874" y="292436"/>
                <a:ext cx="162324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EF097C9-6DB7-4070-ABED-B620A4F059D9}"/>
                  </a:ext>
                </a:extLst>
              </p14:cNvPr>
              <p14:cNvContentPartPr/>
              <p14:nvPr/>
            </p14:nvContentPartPr>
            <p14:xfrm>
              <a:off x="1051634" y="2749796"/>
              <a:ext cx="886320" cy="552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EF097C9-6DB7-4070-ABED-B620A4F059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7234" y="2735396"/>
                <a:ext cx="91440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DDACEF6-5D87-482B-8014-CE2310EC614A}"/>
                  </a:ext>
                </a:extLst>
              </p14:cNvPr>
              <p14:cNvContentPartPr/>
              <p14:nvPr/>
            </p14:nvContentPartPr>
            <p14:xfrm>
              <a:off x="5473514" y="2722076"/>
              <a:ext cx="2558520" cy="531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DDACEF6-5D87-482B-8014-CE2310EC61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9114" y="2707676"/>
                <a:ext cx="25866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076C7AB-5A6C-4794-84D2-27F64C66D779}"/>
                  </a:ext>
                </a:extLst>
              </p14:cNvPr>
              <p14:cNvContentPartPr/>
              <p14:nvPr/>
            </p14:nvContentPartPr>
            <p14:xfrm>
              <a:off x="997274" y="4478156"/>
              <a:ext cx="802800" cy="477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076C7AB-5A6C-4794-84D2-27F64C66D7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2874" y="4463756"/>
                <a:ext cx="8308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6740E55-490E-4DE1-BCC4-6A4198B79804}"/>
                  </a:ext>
                </a:extLst>
              </p14:cNvPr>
              <p14:cNvContentPartPr/>
              <p14:nvPr/>
            </p14:nvContentPartPr>
            <p14:xfrm>
              <a:off x="2421074" y="2741876"/>
              <a:ext cx="6019560" cy="2949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6740E55-490E-4DE1-BCC4-6A4198B798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6674" y="2727476"/>
                <a:ext cx="6047640" cy="29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FE3F8D5-14A0-4AC5-B2CD-76383DEEAF88}"/>
                  </a:ext>
                </a:extLst>
              </p14:cNvPr>
              <p14:cNvContentPartPr/>
              <p14:nvPr/>
            </p14:nvContentPartPr>
            <p14:xfrm>
              <a:off x="2695034" y="5708636"/>
              <a:ext cx="3666960" cy="841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FE3F8D5-14A0-4AC5-B2CD-76383DEEAF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0634" y="5694236"/>
                <a:ext cx="3695040" cy="8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89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37E07F9-E5AC-45FE-B122-FFC1A2D5D344}"/>
                  </a:ext>
                </a:extLst>
              </p14:cNvPr>
              <p14:cNvContentPartPr/>
              <p14:nvPr/>
            </p14:nvContentPartPr>
            <p14:xfrm>
              <a:off x="4311074" y="1776356"/>
              <a:ext cx="196920" cy="216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37E07F9-E5AC-45FE-B122-FFC1A2D5D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6674" y="1761956"/>
                <a:ext cx="225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0A0299-ACEE-4263-9B51-4F635ED0B32E}"/>
                  </a:ext>
                </a:extLst>
              </p14:cNvPr>
              <p14:cNvContentPartPr/>
              <p14:nvPr/>
            </p14:nvContentPartPr>
            <p14:xfrm>
              <a:off x="433514" y="108116"/>
              <a:ext cx="5945760" cy="136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0A0299-ACEE-4263-9B51-4F635ED0B3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114" y="93716"/>
                <a:ext cx="59738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F6AA171-51EE-435D-AA8E-3B25ED0293D2}"/>
                  </a:ext>
                </a:extLst>
              </p14:cNvPr>
              <p14:cNvContentPartPr/>
              <p14:nvPr/>
            </p14:nvContentPartPr>
            <p14:xfrm>
              <a:off x="2941274" y="1728476"/>
              <a:ext cx="889200" cy="727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F6AA171-51EE-435D-AA8E-3B25ED0293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6874" y="1714076"/>
                <a:ext cx="91728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736C4D2-832F-41C2-8353-E373B1AA8137}"/>
                  </a:ext>
                </a:extLst>
              </p14:cNvPr>
              <p14:cNvContentPartPr/>
              <p14:nvPr/>
            </p14:nvContentPartPr>
            <p14:xfrm>
              <a:off x="5040074" y="1022876"/>
              <a:ext cx="36360" cy="450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736C4D2-832F-41C2-8353-E373B1AA81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5674" y="1008476"/>
                <a:ext cx="6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DE6DC31-C900-4937-91D1-CC487C37FB60}"/>
                  </a:ext>
                </a:extLst>
              </p14:cNvPr>
              <p14:cNvContentPartPr/>
              <p14:nvPr/>
            </p14:nvContentPartPr>
            <p14:xfrm>
              <a:off x="5047634" y="2332916"/>
              <a:ext cx="336600" cy="296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DE6DC31-C900-4937-91D1-CC487C37FB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3234" y="2318516"/>
                <a:ext cx="3646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9A7F909-63E3-407C-936A-5FE7C5506FD7}"/>
                  </a:ext>
                </a:extLst>
              </p14:cNvPr>
              <p14:cNvContentPartPr/>
              <p14:nvPr/>
            </p14:nvContentPartPr>
            <p14:xfrm>
              <a:off x="4919474" y="1736036"/>
              <a:ext cx="395280" cy="492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9A7F909-63E3-407C-936A-5FE7C5506F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5074" y="1721636"/>
                <a:ext cx="42336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73BAD82-F1C3-41AD-B2FA-35E71652B859}"/>
                  </a:ext>
                </a:extLst>
              </p14:cNvPr>
              <p14:cNvContentPartPr/>
              <p14:nvPr/>
            </p14:nvContentPartPr>
            <p14:xfrm>
              <a:off x="3004634" y="1125116"/>
              <a:ext cx="574200" cy="265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73BAD82-F1C3-41AD-B2FA-35E71652B8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0234" y="1110716"/>
                <a:ext cx="6022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DD903D-A945-4210-89A2-0DF7BD3A3F6A}"/>
                  </a:ext>
                </a:extLst>
              </p14:cNvPr>
              <p14:cNvContentPartPr/>
              <p14:nvPr/>
            </p14:nvContentPartPr>
            <p14:xfrm>
              <a:off x="5126834" y="716516"/>
              <a:ext cx="1446120" cy="751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DD903D-A945-4210-89A2-0DF7BD3A3F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12434" y="702116"/>
                <a:ext cx="14742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D58C5B0-7CB2-41A9-846B-7FC9A4E8599D}"/>
                  </a:ext>
                </a:extLst>
              </p14:cNvPr>
              <p14:cNvContentPartPr/>
              <p14:nvPr/>
            </p14:nvContentPartPr>
            <p14:xfrm>
              <a:off x="2791154" y="387836"/>
              <a:ext cx="659520" cy="902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D58C5B0-7CB2-41A9-846B-7FC9A4E859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76754" y="373436"/>
                <a:ext cx="68760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996CFF2-01A7-4A91-AE5C-EB98FD3315AB}"/>
                  </a:ext>
                </a:extLst>
              </p14:cNvPr>
              <p14:cNvContentPartPr/>
              <p14:nvPr/>
            </p14:nvContentPartPr>
            <p14:xfrm>
              <a:off x="811154" y="3749516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996CFF2-01A7-4A91-AE5C-EB98FD3315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754" y="37351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E4C6333-D204-44E7-BB45-E1DA211FDA3F}"/>
                  </a:ext>
                </a:extLst>
              </p14:cNvPr>
              <p14:cNvContentPartPr/>
              <p14:nvPr/>
            </p14:nvContentPartPr>
            <p14:xfrm>
              <a:off x="295634" y="3044636"/>
              <a:ext cx="766440" cy="496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E4C6333-D204-44E7-BB45-E1DA211FDA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1234" y="3030236"/>
                <a:ext cx="7945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DE37ADB-B67B-46A4-B3C7-3ECDDC9E8FC9}"/>
                  </a:ext>
                </a:extLst>
              </p14:cNvPr>
              <p14:cNvContentPartPr/>
              <p14:nvPr/>
            </p14:nvContentPartPr>
            <p14:xfrm>
              <a:off x="2454194" y="3211676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DE37ADB-B67B-46A4-B3C7-3ECDDC9E8F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39794" y="31972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866EAF9-CB08-4642-9DB3-76B405523944}"/>
                  </a:ext>
                </a:extLst>
              </p14:cNvPr>
              <p14:cNvContentPartPr/>
              <p14:nvPr/>
            </p14:nvContentPartPr>
            <p14:xfrm>
              <a:off x="2512514" y="3446756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866EAF9-CB08-4642-9DB3-76B4055239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8114" y="34323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1DC543D-7B86-443B-8E5E-FAC794A66E24}"/>
                  </a:ext>
                </a:extLst>
              </p14:cNvPr>
              <p14:cNvContentPartPr/>
              <p14:nvPr/>
            </p14:nvContentPartPr>
            <p14:xfrm>
              <a:off x="1261874" y="3052556"/>
              <a:ext cx="895680" cy="445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DC543D-7B86-443B-8E5E-FAC794A66E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47474" y="3038156"/>
                <a:ext cx="9237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73091C6-6746-4125-B856-8CACAB2E1E1E}"/>
                  </a:ext>
                </a:extLst>
              </p14:cNvPr>
              <p14:cNvContentPartPr/>
              <p14:nvPr/>
            </p14:nvContentPartPr>
            <p14:xfrm>
              <a:off x="4608074" y="4727636"/>
              <a:ext cx="236880" cy="306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73091C6-6746-4125-B856-8CACAB2E1E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93674" y="4713236"/>
                <a:ext cx="2649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51A08FB-3CA2-45B8-8EE3-9AEDBA522AF4}"/>
                  </a:ext>
                </a:extLst>
              </p14:cNvPr>
              <p14:cNvContentPartPr/>
              <p14:nvPr/>
            </p14:nvContentPartPr>
            <p14:xfrm>
              <a:off x="3079874" y="3135356"/>
              <a:ext cx="3607200" cy="13093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51A08FB-3CA2-45B8-8EE3-9AEDBA522AF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65474" y="3120956"/>
                <a:ext cx="3635280" cy="13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A207C4E-C4B3-46A2-8466-9892548F2E42}"/>
                  </a:ext>
                </a:extLst>
              </p14:cNvPr>
              <p14:cNvContentPartPr/>
              <p14:nvPr/>
            </p14:nvContentPartPr>
            <p14:xfrm>
              <a:off x="1536554" y="3992876"/>
              <a:ext cx="348840" cy="3970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A207C4E-C4B3-46A2-8466-9892548F2E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22154" y="3978476"/>
                <a:ext cx="3769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864A152-F990-43BA-B365-4989B41643DB}"/>
                  </a:ext>
                </a:extLst>
              </p14:cNvPr>
              <p14:cNvContentPartPr/>
              <p14:nvPr/>
            </p14:nvContentPartPr>
            <p14:xfrm>
              <a:off x="508394" y="3811796"/>
              <a:ext cx="752760" cy="443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864A152-F990-43BA-B365-4989B41643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3994" y="3797396"/>
                <a:ext cx="7808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E63A025-5ACE-4288-A764-B35FE19361F6}"/>
                  </a:ext>
                </a:extLst>
              </p14:cNvPr>
              <p14:cNvContentPartPr/>
              <p14:nvPr/>
            </p14:nvContentPartPr>
            <p14:xfrm>
              <a:off x="4019114" y="3797756"/>
              <a:ext cx="68760" cy="586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E63A025-5ACE-4288-A764-B35FE19361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04714" y="3783356"/>
                <a:ext cx="968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BCE65FC-EAB6-48DC-BFF9-51DCC014602A}"/>
                  </a:ext>
                </a:extLst>
              </p14:cNvPr>
              <p14:cNvContentPartPr/>
              <p14:nvPr/>
            </p14:nvContentPartPr>
            <p14:xfrm>
              <a:off x="3783674" y="4571756"/>
              <a:ext cx="543960" cy="3970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BCE65FC-EAB6-48DC-BFF9-51DCC01460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69274" y="4557356"/>
                <a:ext cx="572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7DD6D66-44EF-4E27-97EA-4C3733061984}"/>
                  </a:ext>
                </a:extLst>
              </p14:cNvPr>
              <p14:cNvContentPartPr/>
              <p14:nvPr/>
            </p14:nvContentPartPr>
            <p14:xfrm>
              <a:off x="3310994" y="3656636"/>
              <a:ext cx="650160" cy="7498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7DD6D66-44EF-4E27-97EA-4C37330619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6594" y="3642236"/>
                <a:ext cx="6782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D9C8E3C-5558-424D-A187-111928B292C9}"/>
                  </a:ext>
                </a:extLst>
              </p14:cNvPr>
              <p14:cNvContentPartPr/>
              <p14:nvPr/>
            </p14:nvContentPartPr>
            <p14:xfrm>
              <a:off x="3373994" y="3259196"/>
              <a:ext cx="327600" cy="206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D9C8E3C-5558-424D-A187-111928B292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59594" y="3244796"/>
                <a:ext cx="3556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73BDEEC-B12B-4178-9416-1CB9C677931B}"/>
                  </a:ext>
                </a:extLst>
              </p14:cNvPr>
              <p14:cNvContentPartPr/>
              <p14:nvPr/>
            </p14:nvContentPartPr>
            <p14:xfrm>
              <a:off x="639434" y="6042716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73BDEEC-B12B-4178-9416-1CB9C67793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5034" y="60283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303709A-ABB3-4604-9013-EE2B398DBEBD}"/>
                  </a:ext>
                </a:extLst>
              </p14:cNvPr>
              <p14:cNvContentPartPr/>
              <p14:nvPr/>
            </p14:nvContentPartPr>
            <p14:xfrm>
              <a:off x="255674" y="5421716"/>
              <a:ext cx="651600" cy="3974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303709A-ABB3-4604-9013-EE2B398DBE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41274" y="5407316"/>
                <a:ext cx="6796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B532293-F714-441D-AAB9-FC67DBE4A010}"/>
                  </a:ext>
                </a:extLst>
              </p14:cNvPr>
              <p14:cNvContentPartPr/>
              <p14:nvPr/>
            </p14:nvContentPartPr>
            <p14:xfrm>
              <a:off x="1215794" y="5207876"/>
              <a:ext cx="960120" cy="634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B532293-F714-441D-AAB9-FC67DBE4A01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01394" y="5193476"/>
                <a:ext cx="98820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32B9C26-3BD2-4550-92F3-F69632C858E0}"/>
                  </a:ext>
                </a:extLst>
              </p14:cNvPr>
              <p14:cNvContentPartPr/>
              <p14:nvPr/>
            </p14:nvContentPartPr>
            <p14:xfrm>
              <a:off x="1743914" y="6243956"/>
              <a:ext cx="412200" cy="3466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32B9C26-3BD2-4550-92F3-F69632C858E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729514" y="6229556"/>
                <a:ext cx="4402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4C05A4E-8505-417B-B186-EAAC8774D291}"/>
                  </a:ext>
                </a:extLst>
              </p14:cNvPr>
              <p14:cNvContentPartPr/>
              <p14:nvPr/>
            </p14:nvContentPartPr>
            <p14:xfrm>
              <a:off x="2629514" y="5731676"/>
              <a:ext cx="20880" cy="129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4C05A4E-8505-417B-B186-EAAC8774D29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615114" y="5717276"/>
                <a:ext cx="48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E6AD096-50FC-4DE6-ABF9-A3F238824361}"/>
                  </a:ext>
                </a:extLst>
              </p14:cNvPr>
              <p14:cNvContentPartPr/>
              <p14:nvPr/>
            </p14:nvContentPartPr>
            <p14:xfrm>
              <a:off x="2632754" y="5885036"/>
              <a:ext cx="2880" cy="651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E6AD096-50FC-4DE6-ABF9-A3F23882436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18354" y="5870636"/>
                <a:ext cx="309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8375233-FD66-402D-9FC4-10D8CADB62D9}"/>
                  </a:ext>
                </a:extLst>
              </p14:cNvPr>
              <p14:cNvContentPartPr/>
              <p14:nvPr/>
            </p14:nvContentPartPr>
            <p14:xfrm>
              <a:off x="719714" y="6152156"/>
              <a:ext cx="640080" cy="415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8375233-FD66-402D-9FC4-10D8CADB62D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5314" y="6137756"/>
                <a:ext cx="6681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99CBC4B-4923-4505-9F57-BB867E72E62A}"/>
                  </a:ext>
                </a:extLst>
              </p14:cNvPr>
              <p14:cNvContentPartPr/>
              <p14:nvPr/>
            </p14:nvContentPartPr>
            <p14:xfrm>
              <a:off x="4274714" y="5004476"/>
              <a:ext cx="3457080" cy="18039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99CBC4B-4923-4505-9F57-BB867E72E62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60314" y="4990076"/>
                <a:ext cx="3485160" cy="18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5721ABE-A1DE-4534-A2E6-26E70E61C454}"/>
                  </a:ext>
                </a:extLst>
              </p14:cNvPr>
              <p14:cNvContentPartPr/>
              <p14:nvPr/>
            </p14:nvContentPartPr>
            <p14:xfrm>
              <a:off x="6286754" y="5584076"/>
              <a:ext cx="1256400" cy="8046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5721ABE-A1DE-4534-A2E6-26E70E61C45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272354" y="5569676"/>
                <a:ext cx="1284480" cy="8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250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9187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8-2.4 General Method to Derive a Confidence Interval</a:t>
            </a:r>
            <a:r>
              <a:rPr lang="en-US" sz="2800"/>
              <a:t> </a:t>
            </a:r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919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236405A-F219-4D5F-A032-574D47F585AA}"/>
                  </a:ext>
                </a:extLst>
              </p14:cNvPr>
              <p14:cNvContentPartPr/>
              <p14:nvPr/>
            </p14:nvContentPartPr>
            <p14:xfrm>
              <a:off x="5383874" y="5069636"/>
              <a:ext cx="2202480" cy="95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236405A-F219-4D5F-A032-574D47F585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9474" y="5055236"/>
                <a:ext cx="2230560" cy="98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021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8-2.4 General Method to Derive a Confidence Interval</a:t>
            </a:r>
            <a:r>
              <a:rPr lang="en-US" sz="2800"/>
              <a:t> 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502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91440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F80FD69-A0B8-4A04-B5E8-7B7D6EC45D01}"/>
                  </a:ext>
                </a:extLst>
              </p14:cNvPr>
              <p14:cNvContentPartPr/>
              <p14:nvPr/>
            </p14:nvContentPartPr>
            <p14:xfrm>
              <a:off x="4728314" y="5993036"/>
              <a:ext cx="1625040" cy="681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F80FD69-A0B8-4A04-B5E8-7B7D6EC45D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3914" y="5978636"/>
                <a:ext cx="1653120" cy="70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1235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8-2.4 General Method to Derive a Confidence Interval</a:t>
            </a:r>
            <a:r>
              <a:rPr lang="en-US" sz="2800"/>
              <a:t> 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512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BB69AD-8423-411D-BB90-17AB2B3FBC70}"/>
                  </a:ext>
                </a:extLst>
              </p14:cNvPr>
              <p14:cNvContentPartPr/>
              <p14:nvPr/>
            </p14:nvContentPartPr>
            <p14:xfrm>
              <a:off x="5843594" y="4715756"/>
              <a:ext cx="2368800" cy="845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BB69AD-8423-411D-BB90-17AB2B3FBC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9194" y="4701356"/>
                <a:ext cx="2396880" cy="87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304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8-2.5 A Large-Sample Confidence Interval for </a:t>
            </a:r>
            <a:r>
              <a:rPr lang="en-US" sz="2800" b="1">
                <a:sym typeface="Symbol" pitchFamily="18" charset="2"/>
              </a:rPr>
              <a:t></a:t>
            </a:r>
            <a:r>
              <a:rPr lang="en-US" sz="2800"/>
              <a:t> 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30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2854325"/>
            <a:ext cx="8181975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44C6AB-61D5-4A07-A541-CD1E1D42B3B3}"/>
                  </a:ext>
                </a:extLst>
              </p14:cNvPr>
              <p14:cNvContentPartPr/>
              <p14:nvPr/>
            </p14:nvContentPartPr>
            <p14:xfrm>
              <a:off x="3578114" y="2225276"/>
              <a:ext cx="687240" cy="673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44C6AB-61D5-4A07-A541-CD1E1D42B3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3714" y="2210876"/>
                <a:ext cx="71532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437940-00CD-4860-BC71-343D61882277}"/>
                  </a:ext>
                </a:extLst>
              </p14:cNvPr>
              <p14:cNvContentPartPr/>
              <p14:nvPr/>
            </p14:nvContentPartPr>
            <p14:xfrm>
              <a:off x="4577834" y="2403116"/>
              <a:ext cx="1145880" cy="937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437940-00CD-4860-BC71-343D618822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3434" y="2388716"/>
                <a:ext cx="1173960" cy="9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8C3838-55C1-4257-A07E-5D4B205844B4}"/>
                  </a:ext>
                </a:extLst>
              </p14:cNvPr>
              <p14:cNvContentPartPr/>
              <p14:nvPr/>
            </p14:nvContentPartPr>
            <p14:xfrm>
              <a:off x="6027554" y="2614436"/>
              <a:ext cx="539640" cy="455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8C3838-55C1-4257-A07E-5D4B205844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3154" y="2600036"/>
                <a:ext cx="5677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562672-B2F8-47CF-8C56-1ECEB54538BF}"/>
                  </a:ext>
                </a:extLst>
              </p14:cNvPr>
              <p14:cNvContentPartPr/>
              <p14:nvPr/>
            </p14:nvContentPartPr>
            <p14:xfrm>
              <a:off x="6911714" y="2522996"/>
              <a:ext cx="502920" cy="372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562672-B2F8-47CF-8C56-1ECEB54538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97314" y="2508596"/>
                <a:ext cx="5310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BD5F03-E422-4F20-8F53-080D65ED3C59}"/>
                  </a:ext>
                </a:extLst>
              </p14:cNvPr>
              <p14:cNvContentPartPr/>
              <p14:nvPr/>
            </p14:nvContentPartPr>
            <p14:xfrm>
              <a:off x="7845914" y="2320676"/>
              <a:ext cx="1359720" cy="604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BD5F03-E422-4F20-8F53-080D65ED3C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31514" y="2306276"/>
                <a:ext cx="13878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3047" name="Ink 343046">
                <a:extLst>
                  <a:ext uri="{FF2B5EF4-FFF2-40B4-BE49-F238E27FC236}">
                    <a16:creationId xmlns:a16="http://schemas.microsoft.com/office/drawing/2014/main" id="{CBD6783A-EC12-4A54-8FF3-A09772F8D1D8}"/>
                  </a:ext>
                </a:extLst>
              </p14:cNvPr>
              <p14:cNvContentPartPr/>
              <p14:nvPr/>
            </p14:nvContentPartPr>
            <p14:xfrm>
              <a:off x="6108554" y="3209516"/>
              <a:ext cx="1337760" cy="487080"/>
            </p14:xfrm>
          </p:contentPart>
        </mc:Choice>
        <mc:Fallback>
          <p:pic>
            <p:nvPicPr>
              <p:cNvPr id="343047" name="Ink 343046">
                <a:extLst>
                  <a:ext uri="{FF2B5EF4-FFF2-40B4-BE49-F238E27FC236}">
                    <a16:creationId xmlns:a16="http://schemas.microsoft.com/office/drawing/2014/main" id="{CBD6783A-EC12-4A54-8FF3-A09772F8D1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94154" y="3195116"/>
                <a:ext cx="136584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3055" name="Ink 343054">
                <a:extLst>
                  <a:ext uri="{FF2B5EF4-FFF2-40B4-BE49-F238E27FC236}">
                    <a16:creationId xmlns:a16="http://schemas.microsoft.com/office/drawing/2014/main" id="{85665077-B41C-4FF3-947A-858B325508A3}"/>
                  </a:ext>
                </a:extLst>
              </p14:cNvPr>
              <p14:cNvContentPartPr/>
              <p14:nvPr/>
            </p14:nvContentPartPr>
            <p14:xfrm>
              <a:off x="7729994" y="3285476"/>
              <a:ext cx="1473480" cy="657000"/>
            </p14:xfrm>
          </p:contentPart>
        </mc:Choice>
        <mc:Fallback>
          <p:pic>
            <p:nvPicPr>
              <p:cNvPr id="343055" name="Ink 343054">
                <a:extLst>
                  <a:ext uri="{FF2B5EF4-FFF2-40B4-BE49-F238E27FC236}">
                    <a16:creationId xmlns:a16="http://schemas.microsoft.com/office/drawing/2014/main" id="{85665077-B41C-4FF3-947A-858B325508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15594" y="3271076"/>
                <a:ext cx="150156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3063" name="Ink 343062">
                <a:extLst>
                  <a:ext uri="{FF2B5EF4-FFF2-40B4-BE49-F238E27FC236}">
                    <a16:creationId xmlns:a16="http://schemas.microsoft.com/office/drawing/2014/main" id="{C53FC2A2-A93B-4EBB-9323-23ACDF17ED52}"/>
                  </a:ext>
                </a:extLst>
              </p14:cNvPr>
              <p14:cNvContentPartPr/>
              <p14:nvPr/>
            </p14:nvContentPartPr>
            <p14:xfrm>
              <a:off x="5254994" y="3867596"/>
              <a:ext cx="1224000" cy="482400"/>
            </p14:xfrm>
          </p:contentPart>
        </mc:Choice>
        <mc:Fallback>
          <p:pic>
            <p:nvPicPr>
              <p:cNvPr id="343063" name="Ink 343062">
                <a:extLst>
                  <a:ext uri="{FF2B5EF4-FFF2-40B4-BE49-F238E27FC236}">
                    <a16:creationId xmlns:a16="http://schemas.microsoft.com/office/drawing/2014/main" id="{C53FC2A2-A93B-4EBB-9323-23ACDF17ED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40594" y="3853196"/>
                <a:ext cx="125208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3066" name="Ink 343065">
                <a:extLst>
                  <a:ext uri="{FF2B5EF4-FFF2-40B4-BE49-F238E27FC236}">
                    <a16:creationId xmlns:a16="http://schemas.microsoft.com/office/drawing/2014/main" id="{25FE987F-C56F-46A8-94DD-D4A39C8CD59E}"/>
                  </a:ext>
                </a:extLst>
              </p14:cNvPr>
              <p14:cNvContentPartPr/>
              <p14:nvPr/>
            </p14:nvContentPartPr>
            <p14:xfrm>
              <a:off x="6298274" y="5060276"/>
              <a:ext cx="536760" cy="231480"/>
            </p14:xfrm>
          </p:contentPart>
        </mc:Choice>
        <mc:Fallback>
          <p:pic>
            <p:nvPicPr>
              <p:cNvPr id="343066" name="Ink 343065">
                <a:extLst>
                  <a:ext uri="{FF2B5EF4-FFF2-40B4-BE49-F238E27FC236}">
                    <a16:creationId xmlns:a16="http://schemas.microsoft.com/office/drawing/2014/main" id="{25FE987F-C56F-46A8-94DD-D4A39C8CD59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83874" y="5045876"/>
                <a:ext cx="5648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43071" name="Ink 343070">
                <a:extLst>
                  <a:ext uri="{FF2B5EF4-FFF2-40B4-BE49-F238E27FC236}">
                    <a16:creationId xmlns:a16="http://schemas.microsoft.com/office/drawing/2014/main" id="{AE23435E-33B9-45EF-AB48-9AD090A47655}"/>
                  </a:ext>
                </a:extLst>
              </p14:cNvPr>
              <p14:cNvContentPartPr/>
              <p14:nvPr/>
            </p14:nvContentPartPr>
            <p14:xfrm>
              <a:off x="3802020" y="6181620"/>
              <a:ext cx="1101960" cy="464040"/>
            </p14:xfrm>
          </p:contentPart>
        </mc:Choice>
        <mc:Fallback>
          <p:pic>
            <p:nvPicPr>
              <p:cNvPr id="343071" name="Ink 343070">
                <a:extLst>
                  <a:ext uri="{FF2B5EF4-FFF2-40B4-BE49-F238E27FC236}">
                    <a16:creationId xmlns:a16="http://schemas.microsoft.com/office/drawing/2014/main" id="{AE23435E-33B9-45EF-AB48-9AD090A476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87620" y="6167220"/>
                <a:ext cx="1130040" cy="49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EBF28D-29CB-4655-96B7-20E4865FBDEA}"/>
                  </a:ext>
                </a:extLst>
              </p14:cNvPr>
              <p14:cNvContentPartPr/>
              <p14:nvPr/>
            </p14:nvContentPartPr>
            <p14:xfrm>
              <a:off x="651314" y="385676"/>
              <a:ext cx="2281680" cy="103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EBF28D-29CB-4655-96B7-20E4865FB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914" y="371276"/>
                <a:ext cx="2309760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2AC388-DA08-45E8-9BA3-5D5B2005022A}"/>
                  </a:ext>
                </a:extLst>
              </p14:cNvPr>
              <p14:cNvContentPartPr/>
              <p14:nvPr/>
            </p14:nvContentPartPr>
            <p14:xfrm>
              <a:off x="3513674" y="410156"/>
              <a:ext cx="3638160" cy="1010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2AC388-DA08-45E8-9BA3-5D5B200502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9274" y="395756"/>
                <a:ext cx="3666240" cy="10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536434E-5137-42DD-9456-90DA12AA4BA8}"/>
                  </a:ext>
                </a:extLst>
              </p14:cNvPr>
              <p14:cNvContentPartPr/>
              <p14:nvPr/>
            </p14:nvContentPartPr>
            <p14:xfrm>
              <a:off x="3845234" y="1326716"/>
              <a:ext cx="2853720" cy="35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536434E-5137-42DD-9456-90DA12AA4B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0834" y="1312316"/>
                <a:ext cx="28818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E7ED17-EE58-475F-9B41-E7007D095926}"/>
                  </a:ext>
                </a:extLst>
              </p14:cNvPr>
              <p14:cNvContentPartPr/>
              <p14:nvPr/>
            </p14:nvContentPartPr>
            <p14:xfrm>
              <a:off x="3440234" y="1620836"/>
              <a:ext cx="2961360" cy="745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E7ED17-EE58-475F-9B41-E7007D0959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5834" y="1606436"/>
                <a:ext cx="29894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F05EDF4-734B-4A9E-BB1C-4F22075D7FF7}"/>
                  </a:ext>
                </a:extLst>
              </p14:cNvPr>
              <p14:cNvContentPartPr/>
              <p14:nvPr/>
            </p14:nvContentPartPr>
            <p14:xfrm>
              <a:off x="1627994" y="2802356"/>
              <a:ext cx="4083120" cy="101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F05EDF4-734B-4A9E-BB1C-4F22075D7F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3594" y="2787956"/>
                <a:ext cx="4111200" cy="10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049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4067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8-4</a:t>
            </a: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40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0800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8-4 (continued)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50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38363B-20F5-4B29-AAD9-B751FA570749}"/>
                  </a:ext>
                </a:extLst>
              </p14:cNvPr>
              <p14:cNvContentPartPr/>
              <p14:nvPr/>
            </p14:nvContentPartPr>
            <p14:xfrm>
              <a:off x="7045274" y="2705156"/>
              <a:ext cx="269280" cy="824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38363B-20F5-4B29-AAD9-B751FA5707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0874" y="2690756"/>
                <a:ext cx="29736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7CAC17-A79C-418B-9DB5-788D00855038}"/>
                  </a:ext>
                </a:extLst>
              </p14:cNvPr>
              <p14:cNvContentPartPr/>
              <p14:nvPr/>
            </p14:nvContentPartPr>
            <p14:xfrm>
              <a:off x="7823234" y="2745116"/>
              <a:ext cx="1044720" cy="942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7CAC17-A79C-418B-9DB5-788D008550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8834" y="2730716"/>
                <a:ext cx="107280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5094" name="Ink 345093">
                <a:extLst>
                  <a:ext uri="{FF2B5EF4-FFF2-40B4-BE49-F238E27FC236}">
                    <a16:creationId xmlns:a16="http://schemas.microsoft.com/office/drawing/2014/main" id="{2BCE00EE-B304-425A-89DF-68D158D8C3B9}"/>
                  </a:ext>
                </a:extLst>
              </p14:cNvPr>
              <p14:cNvContentPartPr/>
              <p14:nvPr/>
            </p14:nvContentPartPr>
            <p14:xfrm>
              <a:off x="937154" y="5282036"/>
              <a:ext cx="3107160" cy="428760"/>
            </p14:xfrm>
          </p:contentPart>
        </mc:Choice>
        <mc:Fallback>
          <p:pic>
            <p:nvPicPr>
              <p:cNvPr id="345094" name="Ink 345093">
                <a:extLst>
                  <a:ext uri="{FF2B5EF4-FFF2-40B4-BE49-F238E27FC236}">
                    <a16:creationId xmlns:a16="http://schemas.microsoft.com/office/drawing/2014/main" id="{2BCE00EE-B304-425A-89DF-68D158D8C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2754" y="5267636"/>
                <a:ext cx="31352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5097" name="Ink 345096">
                <a:extLst>
                  <a:ext uri="{FF2B5EF4-FFF2-40B4-BE49-F238E27FC236}">
                    <a16:creationId xmlns:a16="http://schemas.microsoft.com/office/drawing/2014/main" id="{E9B114E2-1A57-456F-8AE8-524A67BEAB27}"/>
                  </a:ext>
                </a:extLst>
              </p14:cNvPr>
              <p14:cNvContentPartPr/>
              <p14:nvPr/>
            </p14:nvContentPartPr>
            <p14:xfrm>
              <a:off x="4349234" y="5445476"/>
              <a:ext cx="1023120" cy="201240"/>
            </p14:xfrm>
          </p:contentPart>
        </mc:Choice>
        <mc:Fallback>
          <p:pic>
            <p:nvPicPr>
              <p:cNvPr id="345097" name="Ink 345096">
                <a:extLst>
                  <a:ext uri="{FF2B5EF4-FFF2-40B4-BE49-F238E27FC236}">
                    <a16:creationId xmlns:a16="http://schemas.microsoft.com/office/drawing/2014/main" id="{E9B114E2-1A57-456F-8AE8-524A67BEAB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34834" y="5431076"/>
                <a:ext cx="1051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5098" name="Ink 345097">
                <a:extLst>
                  <a:ext uri="{FF2B5EF4-FFF2-40B4-BE49-F238E27FC236}">
                    <a16:creationId xmlns:a16="http://schemas.microsoft.com/office/drawing/2014/main" id="{2410CCEC-4804-427D-940F-9B77F5A8DD23}"/>
                  </a:ext>
                </a:extLst>
              </p14:cNvPr>
              <p14:cNvContentPartPr/>
              <p14:nvPr/>
            </p14:nvContentPartPr>
            <p14:xfrm>
              <a:off x="1777394" y="6273836"/>
              <a:ext cx="165600" cy="13320"/>
            </p14:xfrm>
          </p:contentPart>
        </mc:Choice>
        <mc:Fallback>
          <p:pic>
            <p:nvPicPr>
              <p:cNvPr id="345098" name="Ink 345097">
                <a:extLst>
                  <a:ext uri="{FF2B5EF4-FFF2-40B4-BE49-F238E27FC236}">
                    <a16:creationId xmlns:a16="http://schemas.microsoft.com/office/drawing/2014/main" id="{2410CCEC-4804-427D-940F-9B77F5A8DD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62994" y="6259436"/>
                <a:ext cx="193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5099" name="Ink 345098">
                <a:extLst>
                  <a:ext uri="{FF2B5EF4-FFF2-40B4-BE49-F238E27FC236}">
                    <a16:creationId xmlns:a16="http://schemas.microsoft.com/office/drawing/2014/main" id="{9904CD6B-C2AB-42B6-B9E0-D07EC48AA9BB}"/>
                  </a:ext>
                </a:extLst>
              </p14:cNvPr>
              <p14:cNvContentPartPr/>
              <p14:nvPr/>
            </p14:nvContentPartPr>
            <p14:xfrm>
              <a:off x="1802234" y="6416756"/>
              <a:ext cx="178920" cy="1440"/>
            </p14:xfrm>
          </p:contentPart>
        </mc:Choice>
        <mc:Fallback>
          <p:pic>
            <p:nvPicPr>
              <p:cNvPr id="345099" name="Ink 345098">
                <a:extLst>
                  <a:ext uri="{FF2B5EF4-FFF2-40B4-BE49-F238E27FC236}">
                    <a16:creationId xmlns:a16="http://schemas.microsoft.com/office/drawing/2014/main" id="{9904CD6B-C2AB-42B6-B9E0-D07EC48AA9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7834" y="6402356"/>
                <a:ext cx="2070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5104" name="Ink 345103">
                <a:extLst>
                  <a:ext uri="{FF2B5EF4-FFF2-40B4-BE49-F238E27FC236}">
                    <a16:creationId xmlns:a16="http://schemas.microsoft.com/office/drawing/2014/main" id="{957CC5F0-3DBA-4EFF-938A-ACF6D3AAD702}"/>
                  </a:ext>
                </a:extLst>
              </p14:cNvPr>
              <p14:cNvContentPartPr/>
              <p14:nvPr/>
            </p14:nvContentPartPr>
            <p14:xfrm>
              <a:off x="2291474" y="5998796"/>
              <a:ext cx="681120" cy="394920"/>
            </p14:xfrm>
          </p:contentPart>
        </mc:Choice>
        <mc:Fallback>
          <p:pic>
            <p:nvPicPr>
              <p:cNvPr id="345104" name="Ink 345103">
                <a:extLst>
                  <a:ext uri="{FF2B5EF4-FFF2-40B4-BE49-F238E27FC236}">
                    <a16:creationId xmlns:a16="http://schemas.microsoft.com/office/drawing/2014/main" id="{957CC5F0-3DBA-4EFF-938A-ACF6D3AAD7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77074" y="5984396"/>
                <a:ext cx="7092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5113" name="Ink 345112">
                <a:extLst>
                  <a:ext uri="{FF2B5EF4-FFF2-40B4-BE49-F238E27FC236}">
                    <a16:creationId xmlns:a16="http://schemas.microsoft.com/office/drawing/2014/main" id="{247D8D28-9B34-4DDF-B64B-759EA3F8C6E8}"/>
                  </a:ext>
                </a:extLst>
              </p14:cNvPr>
              <p14:cNvContentPartPr/>
              <p14:nvPr/>
            </p14:nvContentPartPr>
            <p14:xfrm>
              <a:off x="3300554" y="6010316"/>
              <a:ext cx="1643040" cy="394920"/>
            </p14:xfrm>
          </p:contentPart>
        </mc:Choice>
        <mc:Fallback>
          <p:pic>
            <p:nvPicPr>
              <p:cNvPr id="345113" name="Ink 345112">
                <a:extLst>
                  <a:ext uri="{FF2B5EF4-FFF2-40B4-BE49-F238E27FC236}">
                    <a16:creationId xmlns:a16="http://schemas.microsoft.com/office/drawing/2014/main" id="{247D8D28-9B34-4DDF-B64B-759EA3F8C6E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86154" y="5995916"/>
                <a:ext cx="16711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5114" name="Ink 345113">
                <a:extLst>
                  <a:ext uri="{FF2B5EF4-FFF2-40B4-BE49-F238E27FC236}">
                    <a16:creationId xmlns:a16="http://schemas.microsoft.com/office/drawing/2014/main" id="{94DFCC21-946B-4689-84E0-A7F624B4DFCA}"/>
                  </a:ext>
                </a:extLst>
              </p14:cNvPr>
              <p14:cNvContentPartPr/>
              <p14:nvPr/>
            </p14:nvContentPartPr>
            <p14:xfrm>
              <a:off x="5236274" y="6102476"/>
              <a:ext cx="308160" cy="502920"/>
            </p14:xfrm>
          </p:contentPart>
        </mc:Choice>
        <mc:Fallback>
          <p:pic>
            <p:nvPicPr>
              <p:cNvPr id="345114" name="Ink 345113">
                <a:extLst>
                  <a:ext uri="{FF2B5EF4-FFF2-40B4-BE49-F238E27FC236}">
                    <a16:creationId xmlns:a16="http://schemas.microsoft.com/office/drawing/2014/main" id="{94DFCC21-946B-4689-84E0-A7F624B4DFC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21874" y="6088076"/>
                <a:ext cx="33624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45117" name="Ink 345116">
                <a:extLst>
                  <a:ext uri="{FF2B5EF4-FFF2-40B4-BE49-F238E27FC236}">
                    <a16:creationId xmlns:a16="http://schemas.microsoft.com/office/drawing/2014/main" id="{D46DA9E7-4233-4268-8411-6A5B9CD689B3}"/>
                  </a:ext>
                </a:extLst>
              </p14:cNvPr>
              <p14:cNvContentPartPr/>
              <p14:nvPr/>
            </p14:nvContentPartPr>
            <p14:xfrm>
              <a:off x="5952314" y="5877836"/>
              <a:ext cx="1431720" cy="766440"/>
            </p14:xfrm>
          </p:contentPart>
        </mc:Choice>
        <mc:Fallback>
          <p:pic>
            <p:nvPicPr>
              <p:cNvPr id="345117" name="Ink 345116">
                <a:extLst>
                  <a:ext uri="{FF2B5EF4-FFF2-40B4-BE49-F238E27FC236}">
                    <a16:creationId xmlns:a16="http://schemas.microsoft.com/office/drawing/2014/main" id="{D46DA9E7-4233-4268-8411-6A5B9CD689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37914" y="5863436"/>
                <a:ext cx="145980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5120" name="Ink 345119">
                <a:extLst>
                  <a:ext uri="{FF2B5EF4-FFF2-40B4-BE49-F238E27FC236}">
                    <a16:creationId xmlns:a16="http://schemas.microsoft.com/office/drawing/2014/main" id="{1029DEE5-C8D2-444E-AF70-7092B32ED9AA}"/>
                  </a:ext>
                </a:extLst>
              </p14:cNvPr>
              <p14:cNvContentPartPr/>
              <p14:nvPr/>
            </p14:nvContentPartPr>
            <p14:xfrm>
              <a:off x="7686794" y="6124436"/>
              <a:ext cx="1117800" cy="284040"/>
            </p14:xfrm>
          </p:contentPart>
        </mc:Choice>
        <mc:Fallback>
          <p:pic>
            <p:nvPicPr>
              <p:cNvPr id="345120" name="Ink 345119">
                <a:extLst>
                  <a:ext uri="{FF2B5EF4-FFF2-40B4-BE49-F238E27FC236}">
                    <a16:creationId xmlns:a16="http://schemas.microsoft.com/office/drawing/2014/main" id="{1029DEE5-C8D2-444E-AF70-7092B32ED9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72394" y="6110036"/>
                <a:ext cx="1145880" cy="31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6115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304800" y="14478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8-4 (continued)</a:t>
            </a:r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1066800" y="57912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8-3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Mercury concentration in largemouth bass (a) Histogram. (b) Normal probability plot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461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8763000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CBDC1E-3597-46A7-B15D-25B401F6456F}"/>
                  </a:ext>
                </a:extLst>
              </p14:cNvPr>
              <p14:cNvContentPartPr/>
              <p14:nvPr/>
            </p14:nvContentPartPr>
            <p14:xfrm>
              <a:off x="6693194" y="1685636"/>
              <a:ext cx="268560" cy="48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CBDC1E-3597-46A7-B15D-25B401F645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8794" y="1671236"/>
                <a:ext cx="2966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4AC69-29C5-40DE-BE6C-B1305D4870F1}"/>
                  </a:ext>
                </a:extLst>
              </p14:cNvPr>
              <p14:cNvContentPartPr/>
              <p14:nvPr/>
            </p14:nvContentPartPr>
            <p14:xfrm>
              <a:off x="6628034" y="2422196"/>
              <a:ext cx="632520" cy="527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4AC69-29C5-40DE-BE6C-B1305D4870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3634" y="2407796"/>
                <a:ext cx="6606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369AEFD-F2A3-43BB-B63D-F0CB1DE5CF3C}"/>
                  </a:ext>
                </a:extLst>
              </p14:cNvPr>
              <p14:cNvContentPartPr/>
              <p14:nvPr/>
            </p14:nvContentPartPr>
            <p14:xfrm>
              <a:off x="6016034" y="2275676"/>
              <a:ext cx="407520" cy="368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369AEFD-F2A3-43BB-B63D-F0CB1DE5CF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634" y="2261276"/>
                <a:ext cx="435600" cy="39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713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304800" y="14478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8-4 (continued)</a:t>
            </a:r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71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402C502-6071-4D13-87B3-8127C46F6D06}"/>
                  </a:ext>
                </a:extLst>
              </p14:cNvPr>
              <p14:cNvContentPartPr/>
              <p14:nvPr/>
            </p14:nvContentPartPr>
            <p14:xfrm>
              <a:off x="288074" y="3495356"/>
              <a:ext cx="2844720" cy="12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402C502-6071-4D13-87B3-8127C46F6D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674" y="3480956"/>
                <a:ext cx="2872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A6E59B-FEAE-420C-BCCF-5D92243E125B}"/>
                  </a:ext>
                </a:extLst>
              </p14:cNvPr>
              <p14:cNvContentPartPr/>
              <p14:nvPr/>
            </p14:nvContentPartPr>
            <p14:xfrm>
              <a:off x="3836594" y="3503996"/>
              <a:ext cx="1151280" cy="6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A6E59B-FEAE-420C-BCCF-5D92243E12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2194" y="3489596"/>
                <a:ext cx="1179360" cy="9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816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304800" y="1905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A General Large Sample Confidence Interval</a:t>
            </a:r>
            <a:endParaRPr lang="en-US" sz="2800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816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7432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833E48-B204-44E6-AED9-FD8F96868D66}"/>
                  </a:ext>
                </a:extLst>
              </p14:cNvPr>
              <p14:cNvContentPartPr/>
              <p14:nvPr/>
            </p14:nvContentPartPr>
            <p14:xfrm>
              <a:off x="5367674" y="4057676"/>
              <a:ext cx="2504160" cy="1035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833E48-B204-44E6-AED9-FD8F96868D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3274" y="4043276"/>
                <a:ext cx="2532240" cy="106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225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304800" y="1905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8-3.1 The </a:t>
            </a:r>
            <a:r>
              <a:rPr lang="en-US" sz="2800" b="1" i="1"/>
              <a:t>t</a:t>
            </a:r>
            <a:r>
              <a:rPr lang="en-US" sz="2800" b="1"/>
              <a:t> distribution</a:t>
            </a:r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5226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90800"/>
            <a:ext cx="9067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B6DC42-E8C3-4C28-BF4E-E83080593C39}"/>
                  </a:ext>
                </a:extLst>
              </p14:cNvPr>
              <p14:cNvContentPartPr/>
              <p14:nvPr/>
            </p14:nvContentPartPr>
            <p14:xfrm>
              <a:off x="4317554" y="1336796"/>
              <a:ext cx="634680" cy="55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B6DC42-E8C3-4C28-BF4E-E83080593C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3154" y="1322396"/>
                <a:ext cx="66276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A12CC75-54A5-4D18-BFD7-D22D837F5612}"/>
                  </a:ext>
                </a:extLst>
              </p14:cNvPr>
              <p14:cNvContentPartPr/>
              <p14:nvPr/>
            </p14:nvContentPartPr>
            <p14:xfrm>
              <a:off x="5295674" y="1467836"/>
              <a:ext cx="1027800" cy="648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A12CC75-54A5-4D18-BFD7-D22D837F56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1274" y="1453436"/>
                <a:ext cx="105588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B69D520-4ADF-4A12-AB1E-1B0EC513657E}"/>
                  </a:ext>
                </a:extLst>
              </p14:cNvPr>
              <p14:cNvContentPartPr/>
              <p14:nvPr/>
            </p14:nvContentPartPr>
            <p14:xfrm>
              <a:off x="6593834" y="1639916"/>
              <a:ext cx="461160" cy="422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B69D520-4ADF-4A12-AB1E-1B0EC51365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9434" y="1625516"/>
                <a:ext cx="4892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56B86FC-8B9E-4EEF-81DA-AF6F4531D236}"/>
                  </a:ext>
                </a:extLst>
              </p14:cNvPr>
              <p14:cNvContentPartPr/>
              <p14:nvPr/>
            </p14:nvContentPartPr>
            <p14:xfrm>
              <a:off x="7327874" y="2079476"/>
              <a:ext cx="494640" cy="231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56B86FC-8B9E-4EEF-81DA-AF6F4531D2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13474" y="2065076"/>
                <a:ext cx="5227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E43BEC7-4439-46BA-A32F-3B684F39CA65}"/>
                  </a:ext>
                </a:extLst>
              </p14:cNvPr>
              <p14:cNvContentPartPr/>
              <p14:nvPr/>
            </p14:nvContentPartPr>
            <p14:xfrm>
              <a:off x="8145794" y="1400516"/>
              <a:ext cx="743760" cy="515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E43BEC7-4439-46BA-A32F-3B684F39CA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31394" y="1386116"/>
                <a:ext cx="77184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96FEB39-C6AF-4E66-9CDD-F2D002E4A7BC}"/>
                  </a:ext>
                </a:extLst>
              </p14:cNvPr>
              <p14:cNvContentPartPr/>
              <p14:nvPr/>
            </p14:nvContentPartPr>
            <p14:xfrm>
              <a:off x="7355954" y="1535156"/>
              <a:ext cx="414720" cy="360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96FEB39-C6AF-4E66-9CDD-F2D002E4A7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1554" y="1520756"/>
                <a:ext cx="4428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F84E7CA-2B60-4BE4-A7D2-1E8A76E5A86E}"/>
                  </a:ext>
                </a:extLst>
              </p14:cNvPr>
              <p14:cNvContentPartPr/>
              <p14:nvPr/>
            </p14:nvContentPartPr>
            <p14:xfrm>
              <a:off x="4949354" y="2282156"/>
              <a:ext cx="394200" cy="204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84E7CA-2B60-4BE4-A7D2-1E8A76E5A86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4954" y="2267756"/>
                <a:ext cx="4222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2257" name="Ink 352256">
                <a:extLst>
                  <a:ext uri="{FF2B5EF4-FFF2-40B4-BE49-F238E27FC236}">
                    <a16:creationId xmlns:a16="http://schemas.microsoft.com/office/drawing/2014/main" id="{249A9ABA-F8EC-40D9-AA46-2F5F9851B2B6}"/>
                  </a:ext>
                </a:extLst>
              </p14:cNvPr>
              <p14:cNvContentPartPr/>
              <p14:nvPr/>
            </p14:nvContentPartPr>
            <p14:xfrm>
              <a:off x="5654594" y="2203676"/>
              <a:ext cx="732960" cy="362880"/>
            </p14:xfrm>
          </p:contentPart>
        </mc:Choice>
        <mc:Fallback>
          <p:pic>
            <p:nvPicPr>
              <p:cNvPr id="352257" name="Ink 352256">
                <a:extLst>
                  <a:ext uri="{FF2B5EF4-FFF2-40B4-BE49-F238E27FC236}">
                    <a16:creationId xmlns:a16="http://schemas.microsoft.com/office/drawing/2014/main" id="{249A9ABA-F8EC-40D9-AA46-2F5F9851B2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40194" y="2189276"/>
                <a:ext cx="761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2262" name="Ink 352261">
                <a:extLst>
                  <a:ext uri="{FF2B5EF4-FFF2-40B4-BE49-F238E27FC236}">
                    <a16:creationId xmlns:a16="http://schemas.microsoft.com/office/drawing/2014/main" id="{31865BAB-DCAD-4683-AADD-F66D6FE072CD}"/>
                  </a:ext>
                </a:extLst>
              </p14:cNvPr>
              <p14:cNvContentPartPr/>
              <p14:nvPr/>
            </p14:nvContentPartPr>
            <p14:xfrm>
              <a:off x="1118954" y="5266196"/>
              <a:ext cx="1252080" cy="134280"/>
            </p14:xfrm>
          </p:contentPart>
        </mc:Choice>
        <mc:Fallback>
          <p:pic>
            <p:nvPicPr>
              <p:cNvPr id="352262" name="Ink 352261">
                <a:extLst>
                  <a:ext uri="{FF2B5EF4-FFF2-40B4-BE49-F238E27FC236}">
                    <a16:creationId xmlns:a16="http://schemas.microsoft.com/office/drawing/2014/main" id="{31865BAB-DCAD-4683-AADD-F66D6FE072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4554" y="5251796"/>
                <a:ext cx="12801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2279" name="Ink 352278">
                <a:extLst>
                  <a:ext uri="{FF2B5EF4-FFF2-40B4-BE49-F238E27FC236}">
                    <a16:creationId xmlns:a16="http://schemas.microsoft.com/office/drawing/2014/main" id="{8FF79DE0-0EF8-4EF0-9E07-BBF4BCBFB33E}"/>
                  </a:ext>
                </a:extLst>
              </p14:cNvPr>
              <p14:cNvContentPartPr/>
              <p14:nvPr/>
            </p14:nvContentPartPr>
            <p14:xfrm>
              <a:off x="884234" y="5584076"/>
              <a:ext cx="2566440" cy="730800"/>
            </p14:xfrm>
          </p:contentPart>
        </mc:Choice>
        <mc:Fallback>
          <p:pic>
            <p:nvPicPr>
              <p:cNvPr id="352279" name="Ink 352278">
                <a:extLst>
                  <a:ext uri="{FF2B5EF4-FFF2-40B4-BE49-F238E27FC236}">
                    <a16:creationId xmlns:a16="http://schemas.microsoft.com/office/drawing/2014/main" id="{8FF79DE0-0EF8-4EF0-9E07-BBF4BCBFB33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9834" y="5569676"/>
                <a:ext cx="259452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52280" name="Ink 352279">
                <a:extLst>
                  <a:ext uri="{FF2B5EF4-FFF2-40B4-BE49-F238E27FC236}">
                    <a16:creationId xmlns:a16="http://schemas.microsoft.com/office/drawing/2014/main" id="{F047107A-7B83-46FF-9B42-CBA99E178E4A}"/>
                  </a:ext>
                </a:extLst>
              </p14:cNvPr>
              <p14:cNvContentPartPr/>
              <p14:nvPr/>
            </p14:nvContentPartPr>
            <p14:xfrm>
              <a:off x="3659114" y="5287436"/>
              <a:ext cx="1814400" cy="117360"/>
            </p14:xfrm>
          </p:contentPart>
        </mc:Choice>
        <mc:Fallback>
          <p:pic>
            <p:nvPicPr>
              <p:cNvPr id="352280" name="Ink 352279">
                <a:extLst>
                  <a:ext uri="{FF2B5EF4-FFF2-40B4-BE49-F238E27FC236}">
                    <a16:creationId xmlns:a16="http://schemas.microsoft.com/office/drawing/2014/main" id="{F047107A-7B83-46FF-9B42-CBA99E178E4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44714" y="5273036"/>
                <a:ext cx="18424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2285" name="Ink 352284">
                <a:extLst>
                  <a:ext uri="{FF2B5EF4-FFF2-40B4-BE49-F238E27FC236}">
                    <a16:creationId xmlns:a16="http://schemas.microsoft.com/office/drawing/2014/main" id="{B15830ED-0424-4CAA-9ACA-824C32BE6E29}"/>
                  </a:ext>
                </a:extLst>
              </p14:cNvPr>
              <p14:cNvContentPartPr/>
              <p14:nvPr/>
            </p14:nvContentPartPr>
            <p14:xfrm>
              <a:off x="5141954" y="6214796"/>
              <a:ext cx="360" cy="360"/>
            </p14:xfrm>
          </p:contentPart>
        </mc:Choice>
        <mc:Fallback>
          <p:pic>
            <p:nvPicPr>
              <p:cNvPr id="352285" name="Ink 352284">
                <a:extLst>
                  <a:ext uri="{FF2B5EF4-FFF2-40B4-BE49-F238E27FC236}">
                    <a16:creationId xmlns:a16="http://schemas.microsoft.com/office/drawing/2014/main" id="{B15830ED-0424-4CAA-9ACA-824C32BE6E2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27554" y="62003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2289" name="Ink 352288">
                <a:extLst>
                  <a:ext uri="{FF2B5EF4-FFF2-40B4-BE49-F238E27FC236}">
                    <a16:creationId xmlns:a16="http://schemas.microsoft.com/office/drawing/2014/main" id="{BB99716C-0E7A-42EE-BF54-FA7CD789EFBE}"/>
                  </a:ext>
                </a:extLst>
              </p14:cNvPr>
              <p14:cNvContentPartPr/>
              <p14:nvPr/>
            </p14:nvContentPartPr>
            <p14:xfrm>
              <a:off x="5806154" y="6172316"/>
              <a:ext cx="41400" cy="32760"/>
            </p14:xfrm>
          </p:contentPart>
        </mc:Choice>
        <mc:Fallback>
          <p:pic>
            <p:nvPicPr>
              <p:cNvPr id="352289" name="Ink 352288">
                <a:extLst>
                  <a:ext uri="{FF2B5EF4-FFF2-40B4-BE49-F238E27FC236}">
                    <a16:creationId xmlns:a16="http://schemas.microsoft.com/office/drawing/2014/main" id="{BB99716C-0E7A-42EE-BF54-FA7CD789EFB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91754" y="6157916"/>
                <a:ext cx="694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52292" name="Ink 352291">
                <a:extLst>
                  <a:ext uri="{FF2B5EF4-FFF2-40B4-BE49-F238E27FC236}">
                    <a16:creationId xmlns:a16="http://schemas.microsoft.com/office/drawing/2014/main" id="{B109531E-C1A2-4C70-9CC4-18E94D359345}"/>
                  </a:ext>
                </a:extLst>
              </p14:cNvPr>
              <p14:cNvContentPartPr/>
              <p14:nvPr/>
            </p14:nvContentPartPr>
            <p14:xfrm>
              <a:off x="4544354" y="5588756"/>
              <a:ext cx="2319120" cy="462240"/>
            </p14:xfrm>
          </p:contentPart>
        </mc:Choice>
        <mc:Fallback>
          <p:pic>
            <p:nvPicPr>
              <p:cNvPr id="352292" name="Ink 352291">
                <a:extLst>
                  <a:ext uri="{FF2B5EF4-FFF2-40B4-BE49-F238E27FC236}">
                    <a16:creationId xmlns:a16="http://schemas.microsoft.com/office/drawing/2014/main" id="{B109531E-C1A2-4C70-9CC4-18E94D35934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29954" y="5574356"/>
                <a:ext cx="2347200" cy="49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328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8-3.1 The </a:t>
            </a:r>
            <a:r>
              <a:rPr lang="en-US" sz="2800" b="1" i="1"/>
              <a:t>t</a:t>
            </a:r>
            <a:r>
              <a:rPr lang="en-US" sz="2800" b="1"/>
              <a:t> distribution</a:t>
            </a:r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53288" name="Rectangle 8"/>
          <p:cNvSpPr>
            <a:spLocks noChangeArrowheads="1"/>
          </p:cNvSpPr>
          <p:nvPr/>
        </p:nvSpPr>
        <p:spPr bwMode="auto">
          <a:xfrm>
            <a:off x="1066800" y="57912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8-4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Probability density functions of several </a:t>
            </a: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distributions.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5328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09800"/>
            <a:ext cx="59436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DF39B2-4508-41EA-B42E-CBDED3A80833}"/>
                  </a:ext>
                </a:extLst>
              </p14:cNvPr>
              <p14:cNvContentPartPr/>
              <p14:nvPr/>
            </p14:nvContentPartPr>
            <p14:xfrm>
              <a:off x="355394" y="2158316"/>
              <a:ext cx="1409760" cy="400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DF39B2-4508-41EA-B42E-CBDED3A808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994" y="2143916"/>
                <a:ext cx="14378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65E65B-1E3A-4B0C-8770-6DEDA9A04F7F}"/>
                  </a:ext>
                </a:extLst>
              </p14:cNvPr>
              <p14:cNvContentPartPr/>
              <p14:nvPr/>
            </p14:nvContentPartPr>
            <p14:xfrm>
              <a:off x="2144954" y="2255876"/>
              <a:ext cx="407520" cy="45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65E65B-1E3A-4B0C-8770-6DEDA9A04F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0554" y="2241476"/>
                <a:ext cx="4356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FBE078-B815-4A1D-876B-CCFCDC4EF5E8}"/>
                  </a:ext>
                </a:extLst>
              </p14:cNvPr>
              <p14:cNvContentPartPr/>
              <p14:nvPr/>
            </p14:nvContentPartPr>
            <p14:xfrm>
              <a:off x="2759834" y="2133476"/>
              <a:ext cx="173160" cy="353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FBE078-B815-4A1D-876B-CCFCDC4EF5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5434" y="2119076"/>
                <a:ext cx="2012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AE3764-B7C9-4F5F-8F4E-F3CAD5EB1CAF}"/>
                  </a:ext>
                </a:extLst>
              </p14:cNvPr>
              <p14:cNvContentPartPr/>
              <p14:nvPr/>
            </p14:nvContentPartPr>
            <p14:xfrm>
              <a:off x="196634" y="2925476"/>
              <a:ext cx="389520" cy="193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AE3764-B7C9-4F5F-8F4E-F3CAD5EB1C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234" y="2911076"/>
                <a:ext cx="4176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17D08C-849F-4B51-B1B3-3AF34563AD02}"/>
                  </a:ext>
                </a:extLst>
              </p14:cNvPr>
              <p14:cNvContentPartPr/>
              <p14:nvPr/>
            </p14:nvContentPartPr>
            <p14:xfrm>
              <a:off x="2351234" y="2079476"/>
              <a:ext cx="360" cy="503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17D08C-849F-4B51-B1B3-3AF34563AD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36834" y="2065076"/>
                <a:ext cx="2844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2FF15F4-11B3-463F-A1D4-AA43A0C8857D}"/>
                  </a:ext>
                </a:extLst>
              </p14:cNvPr>
              <p14:cNvContentPartPr/>
              <p14:nvPr/>
            </p14:nvContentPartPr>
            <p14:xfrm>
              <a:off x="792074" y="2791196"/>
              <a:ext cx="800640" cy="324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2FF15F4-11B3-463F-A1D4-AA43A0C885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7674" y="2776796"/>
                <a:ext cx="8287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22029E5-AEDB-46C4-B2F7-17F2CD4A331A}"/>
                  </a:ext>
                </a:extLst>
              </p14:cNvPr>
              <p14:cNvContentPartPr/>
              <p14:nvPr/>
            </p14:nvContentPartPr>
            <p14:xfrm>
              <a:off x="6576554" y="1825316"/>
              <a:ext cx="243360" cy="6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22029E5-AEDB-46C4-B2F7-17F2CD4A331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62154" y="1810916"/>
                <a:ext cx="271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3306" name="Ink 353305">
                <a:extLst>
                  <a:ext uri="{FF2B5EF4-FFF2-40B4-BE49-F238E27FC236}">
                    <a16:creationId xmlns:a16="http://schemas.microsoft.com/office/drawing/2014/main" id="{2583E93B-15A5-4542-ADD1-DD707C93060C}"/>
                  </a:ext>
                </a:extLst>
              </p14:cNvPr>
              <p14:cNvContentPartPr/>
              <p14:nvPr/>
            </p14:nvContentPartPr>
            <p14:xfrm>
              <a:off x="6705434" y="1488356"/>
              <a:ext cx="2239920" cy="1872720"/>
            </p14:xfrm>
          </p:contentPart>
        </mc:Choice>
        <mc:Fallback>
          <p:pic>
            <p:nvPicPr>
              <p:cNvPr id="353306" name="Ink 353305">
                <a:extLst>
                  <a:ext uri="{FF2B5EF4-FFF2-40B4-BE49-F238E27FC236}">
                    <a16:creationId xmlns:a16="http://schemas.microsoft.com/office/drawing/2014/main" id="{2583E93B-15A5-4542-ADD1-DD707C9306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91034" y="1473956"/>
                <a:ext cx="2268000" cy="19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3307" name="Ink 353306">
                <a:extLst>
                  <a:ext uri="{FF2B5EF4-FFF2-40B4-BE49-F238E27FC236}">
                    <a16:creationId xmlns:a16="http://schemas.microsoft.com/office/drawing/2014/main" id="{F23B57FB-C200-4F27-82E3-E2B97B0BA9E8}"/>
                  </a:ext>
                </a:extLst>
              </p14:cNvPr>
              <p14:cNvContentPartPr/>
              <p14:nvPr/>
            </p14:nvContentPartPr>
            <p14:xfrm>
              <a:off x="5155274" y="3051836"/>
              <a:ext cx="536040" cy="99360"/>
            </p14:xfrm>
          </p:contentPart>
        </mc:Choice>
        <mc:Fallback>
          <p:pic>
            <p:nvPicPr>
              <p:cNvPr id="353307" name="Ink 353306">
                <a:extLst>
                  <a:ext uri="{FF2B5EF4-FFF2-40B4-BE49-F238E27FC236}">
                    <a16:creationId xmlns:a16="http://schemas.microsoft.com/office/drawing/2014/main" id="{F23B57FB-C200-4F27-82E3-E2B97B0BA9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40874" y="3037436"/>
                <a:ext cx="564120" cy="12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4307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8-3.1 The </a:t>
            </a:r>
            <a:r>
              <a:rPr lang="en-US" sz="2800" b="1" i="1"/>
              <a:t>t</a:t>
            </a:r>
            <a:r>
              <a:rPr lang="en-US" sz="2800" b="1"/>
              <a:t> distribution</a:t>
            </a:r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1066800" y="5791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8-5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Percentage points of the </a:t>
            </a: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distribution.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5431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16175"/>
            <a:ext cx="7848600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7B09C5-58A5-4A2B-BA59-CA18F5439C13}"/>
                  </a:ext>
                </a:extLst>
              </p14:cNvPr>
              <p14:cNvContentPartPr/>
              <p14:nvPr/>
            </p14:nvContentPartPr>
            <p14:xfrm>
              <a:off x="5622554" y="1536596"/>
              <a:ext cx="3013560" cy="1274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7B09C5-58A5-4A2B-BA59-CA18F5439C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8154" y="1522196"/>
                <a:ext cx="3041640" cy="13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D3736C-C1B9-49CF-99FB-3BFBE8024019}"/>
                  </a:ext>
                </a:extLst>
              </p14:cNvPr>
              <p14:cNvContentPartPr/>
              <p14:nvPr/>
            </p14:nvContentPartPr>
            <p14:xfrm>
              <a:off x="6028634" y="4895396"/>
              <a:ext cx="38880" cy="67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D3736C-C1B9-49CF-99FB-3BFBE80240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14234" y="4880996"/>
                <a:ext cx="669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396219C-A9CE-4D86-8F92-DD894EB94EA7}"/>
                  </a:ext>
                </a:extLst>
              </p14:cNvPr>
              <p14:cNvContentPartPr/>
              <p14:nvPr/>
            </p14:nvContentPartPr>
            <p14:xfrm>
              <a:off x="7917554" y="1708676"/>
              <a:ext cx="176760" cy="26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396219C-A9CE-4D86-8F92-DD894EB94E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3154" y="1694276"/>
                <a:ext cx="204840" cy="29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533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8-3.2 The </a:t>
            </a:r>
            <a:r>
              <a:rPr lang="en-US" sz="2800" b="1" i="1"/>
              <a:t>t</a:t>
            </a:r>
            <a:r>
              <a:rPr lang="en-US" sz="2800" b="1"/>
              <a:t> Confidence Interval on </a:t>
            </a:r>
            <a:r>
              <a:rPr lang="en-US" sz="2800" b="1">
                <a:sym typeface="Symbol" pitchFamily="18" charset="2"/>
              </a:rPr>
              <a:t></a:t>
            </a:r>
            <a:endParaRPr lang="en-US" sz="2800" b="1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381000" y="5486400"/>
            <a:ext cx="876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33"/>
                </a:solidFill>
              </a:rPr>
              <a:t>One-sided confidence bounds</a:t>
            </a:r>
            <a:r>
              <a:rPr lang="en-US"/>
              <a:t> on the mean are found by replacing </a:t>
            </a:r>
            <a:r>
              <a:rPr lang="en-US" i="1"/>
              <a:t>t</a:t>
            </a:r>
            <a:r>
              <a:rPr lang="en-US" baseline="-25000">
                <a:sym typeface="Symbol" pitchFamily="18" charset="2"/>
              </a:rPr>
              <a:t>/2,n-1</a:t>
            </a:r>
            <a:r>
              <a:rPr lang="en-US">
                <a:sym typeface="Symbol" pitchFamily="18" charset="2"/>
              </a:rPr>
              <a:t> in Equation 8-18 with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</a:t>
            </a:r>
            <a:r>
              <a:rPr lang="en-US" baseline="-25000">
                <a:sym typeface="Symbol" pitchFamily="18" charset="2"/>
              </a:rPr>
              <a:t>,n-1</a:t>
            </a:r>
            <a:r>
              <a:rPr lang="en-US">
                <a:sym typeface="Symbol" pitchFamily="18" charset="2"/>
              </a:rPr>
              <a:t>.</a:t>
            </a:r>
            <a:endParaRPr lang="en-US" baseline="-25000">
              <a:sym typeface="Symbol" pitchFamily="18" charset="2"/>
            </a:endParaRPr>
          </a:p>
        </p:txBody>
      </p:sp>
      <p:pic>
        <p:nvPicPr>
          <p:cNvPr id="35533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2286000"/>
            <a:ext cx="90963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C99387-1D1F-476A-BF20-2F5618C05E3F}"/>
                  </a:ext>
                </a:extLst>
              </p14:cNvPr>
              <p14:cNvContentPartPr/>
              <p14:nvPr/>
            </p14:nvContentPartPr>
            <p14:xfrm>
              <a:off x="6903074" y="1420676"/>
              <a:ext cx="1510560" cy="880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C99387-1D1F-476A-BF20-2F5618C05E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8674" y="1406276"/>
                <a:ext cx="1538640" cy="90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76835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8-5</a:t>
            </a:r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7684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97063"/>
            <a:ext cx="8382000" cy="488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5713"/>
            <a:ext cx="9144000" cy="30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4264025"/>
            <a:ext cx="91440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7785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1066800" y="57912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8-6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Box and Whisker plot for the load at failure data in Example 8-5.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7786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172200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7888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1066800" y="6035675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8-7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Normal probability plot of the load at failure data in Example 8-5.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788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4648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9427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8-4 Confidence Interval on the Variance and Standard Deviation of a Normal Distribution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594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2286000"/>
            <a:ext cx="90963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33F8AC-5DD4-4437-9BE6-D1B0071946FA}"/>
                  </a:ext>
                </a:extLst>
              </p14:cNvPr>
              <p14:cNvContentPartPr/>
              <p14:nvPr/>
            </p14:nvContentPartPr>
            <p14:xfrm>
              <a:off x="2484074" y="1244075"/>
              <a:ext cx="802440" cy="641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33F8AC-5DD4-4437-9BE6-D1B0071946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9674" y="1229675"/>
                <a:ext cx="83052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ED0047-84CE-453E-BD51-A183E272D0B9}"/>
                  </a:ext>
                </a:extLst>
              </p14:cNvPr>
              <p14:cNvContentPartPr/>
              <p14:nvPr/>
            </p14:nvContentPartPr>
            <p14:xfrm>
              <a:off x="3641834" y="1407155"/>
              <a:ext cx="1142640" cy="805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ED0047-84CE-453E-BD51-A183E272D0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7434" y="1392755"/>
                <a:ext cx="117072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36A6859-2E25-4116-BE9C-29CA32CA3395}"/>
                  </a:ext>
                </a:extLst>
              </p14:cNvPr>
              <p14:cNvContentPartPr/>
              <p14:nvPr/>
            </p14:nvContentPartPr>
            <p14:xfrm>
              <a:off x="5134034" y="1514795"/>
              <a:ext cx="687600" cy="418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36A6859-2E25-4116-BE9C-29CA32CA33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19634" y="1500395"/>
                <a:ext cx="7156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9ABAD96-027B-4948-A61C-C65E343A8CD9}"/>
                  </a:ext>
                </a:extLst>
              </p14:cNvPr>
              <p14:cNvContentPartPr/>
              <p14:nvPr/>
            </p14:nvContentPartPr>
            <p14:xfrm>
              <a:off x="1939754" y="5205515"/>
              <a:ext cx="625680" cy="439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9ABAD96-027B-4948-A61C-C65E343A8C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25354" y="5191115"/>
                <a:ext cx="6537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9D63D8-43E5-4E04-9425-F703D855BCFA}"/>
                  </a:ext>
                </a:extLst>
              </p14:cNvPr>
              <p14:cNvContentPartPr/>
              <p14:nvPr/>
            </p14:nvContentPartPr>
            <p14:xfrm>
              <a:off x="761114" y="5277875"/>
              <a:ext cx="920880" cy="37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9D63D8-43E5-4E04-9425-F703D855BC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6714" y="5263475"/>
                <a:ext cx="9489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02B508A-892D-4022-9DAE-CAEDE183FEFF}"/>
                  </a:ext>
                </a:extLst>
              </p14:cNvPr>
              <p14:cNvContentPartPr/>
              <p14:nvPr/>
            </p14:nvContentPartPr>
            <p14:xfrm>
              <a:off x="4213874" y="5483435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02B508A-892D-4022-9DAE-CAEDE183FE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99474" y="546903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AC8D56F-0580-445C-B476-9B2BE3082355}"/>
                  </a:ext>
                </a:extLst>
              </p14:cNvPr>
              <p14:cNvContentPartPr/>
              <p14:nvPr/>
            </p14:nvContentPartPr>
            <p14:xfrm>
              <a:off x="4191914" y="5627075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AC8D56F-0580-445C-B476-9B2BE30823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77514" y="561267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9424" name="Ink 359423">
                <a:extLst>
                  <a:ext uri="{FF2B5EF4-FFF2-40B4-BE49-F238E27FC236}">
                    <a16:creationId xmlns:a16="http://schemas.microsoft.com/office/drawing/2014/main" id="{56E93CDD-5232-4C71-BA05-D432DCE6180D}"/>
                  </a:ext>
                </a:extLst>
              </p14:cNvPr>
              <p14:cNvContentPartPr/>
              <p14:nvPr/>
            </p14:nvContentPartPr>
            <p14:xfrm>
              <a:off x="3116234" y="5088515"/>
              <a:ext cx="630000" cy="670680"/>
            </p14:xfrm>
          </p:contentPart>
        </mc:Choice>
        <mc:Fallback>
          <p:pic>
            <p:nvPicPr>
              <p:cNvPr id="359424" name="Ink 359423">
                <a:extLst>
                  <a:ext uri="{FF2B5EF4-FFF2-40B4-BE49-F238E27FC236}">
                    <a16:creationId xmlns:a16="http://schemas.microsoft.com/office/drawing/2014/main" id="{56E93CDD-5232-4C71-BA05-D432DCE618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01834" y="5074115"/>
                <a:ext cx="65808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9436" name="Ink 359435">
                <a:extLst>
                  <a:ext uri="{FF2B5EF4-FFF2-40B4-BE49-F238E27FC236}">
                    <a16:creationId xmlns:a16="http://schemas.microsoft.com/office/drawing/2014/main" id="{BA45592F-2A1C-4FAC-8A08-3FDC3BB94E50}"/>
                  </a:ext>
                </a:extLst>
              </p14:cNvPr>
              <p14:cNvContentPartPr/>
              <p14:nvPr/>
            </p14:nvContentPartPr>
            <p14:xfrm>
              <a:off x="4876994" y="5106875"/>
              <a:ext cx="1071360" cy="473400"/>
            </p14:xfrm>
          </p:contentPart>
        </mc:Choice>
        <mc:Fallback>
          <p:pic>
            <p:nvPicPr>
              <p:cNvPr id="359436" name="Ink 359435">
                <a:extLst>
                  <a:ext uri="{FF2B5EF4-FFF2-40B4-BE49-F238E27FC236}">
                    <a16:creationId xmlns:a16="http://schemas.microsoft.com/office/drawing/2014/main" id="{BA45592F-2A1C-4FAC-8A08-3FDC3BB94E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62594" y="5092475"/>
                <a:ext cx="1099440" cy="50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0451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8-4 Confidence Interval on the Variance and Standard Deviation of a Normal Distribution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228600" y="1905000"/>
            <a:ext cx="3429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8-8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Probability density functions of several </a:t>
            </a:r>
            <a:r>
              <a:rPr lang="en-US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</a:t>
            </a:r>
            <a:r>
              <a:rPr lang="en-US" baseline="30000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2</a:t>
            </a:r>
            <a:r>
              <a:rPr lang="en-US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 distributions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.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604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295400"/>
            <a:ext cx="447833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233AFF2-9DC4-40DC-B0A5-818FF9CB237A}"/>
                  </a:ext>
                </a:extLst>
              </p14:cNvPr>
              <p14:cNvContentPartPr/>
              <p14:nvPr/>
            </p14:nvContentPartPr>
            <p14:xfrm>
              <a:off x="454754" y="244556"/>
              <a:ext cx="2970720" cy="1614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233AFF2-9DC4-40DC-B0A5-818FF9CB23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354" y="230156"/>
                <a:ext cx="2998800" cy="16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062795-34F1-4DE3-AA55-05401E1731B4}"/>
                  </a:ext>
                </a:extLst>
              </p14:cNvPr>
              <p14:cNvContentPartPr/>
              <p14:nvPr/>
            </p14:nvContentPartPr>
            <p14:xfrm>
              <a:off x="4083554" y="332396"/>
              <a:ext cx="4476240" cy="2345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062795-34F1-4DE3-AA55-05401E1731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9154" y="317996"/>
                <a:ext cx="4504320" cy="23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97A8684-26F7-42A1-A1D7-39D9E2B0FC2A}"/>
                  </a:ext>
                </a:extLst>
              </p14:cNvPr>
              <p14:cNvContentPartPr/>
              <p14:nvPr/>
            </p14:nvContentPartPr>
            <p14:xfrm>
              <a:off x="7072274" y="776276"/>
              <a:ext cx="1384560" cy="748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97A8684-26F7-42A1-A1D7-39D9E2B0FC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7874" y="761876"/>
                <a:ext cx="141264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79F37D7-9AE7-4B23-8A8A-AB1119CB3EF0}"/>
                  </a:ext>
                </a:extLst>
              </p14:cNvPr>
              <p14:cNvContentPartPr/>
              <p14:nvPr/>
            </p14:nvContentPartPr>
            <p14:xfrm>
              <a:off x="4841354" y="308636"/>
              <a:ext cx="668520" cy="313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79F37D7-9AE7-4B23-8A8A-AB1119CB3E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6954" y="294236"/>
                <a:ext cx="6966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E47A3BB-44B7-449E-8962-90B5B4EBD39F}"/>
                  </a:ext>
                </a:extLst>
              </p14:cNvPr>
              <p14:cNvContentPartPr/>
              <p14:nvPr/>
            </p14:nvContentPartPr>
            <p14:xfrm>
              <a:off x="4655234" y="776636"/>
              <a:ext cx="329400" cy="692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E47A3BB-44B7-449E-8962-90B5B4EBD3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40834" y="762236"/>
                <a:ext cx="35748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2F81E07-CCB4-463D-A4B3-DC2917995BAE}"/>
                  </a:ext>
                </a:extLst>
              </p14:cNvPr>
              <p14:cNvContentPartPr/>
              <p14:nvPr/>
            </p14:nvContentPartPr>
            <p14:xfrm>
              <a:off x="2023274" y="3888836"/>
              <a:ext cx="36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2F81E07-CCB4-463D-A4B3-DC2917995B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8874" y="38744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FD4FB40-AE54-4202-9EE2-802A300FA41A}"/>
                  </a:ext>
                </a:extLst>
              </p14:cNvPr>
              <p14:cNvContentPartPr/>
              <p14:nvPr/>
            </p14:nvContentPartPr>
            <p14:xfrm>
              <a:off x="2047034" y="4088276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FD4FB40-AE54-4202-9EE2-802A300FA4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2634" y="40738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9C88BEB-6D39-4388-B723-6C59795DB623}"/>
                  </a:ext>
                </a:extLst>
              </p14:cNvPr>
              <p14:cNvContentPartPr/>
              <p14:nvPr/>
            </p14:nvContentPartPr>
            <p14:xfrm>
              <a:off x="356474" y="3457196"/>
              <a:ext cx="1359000" cy="865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9C88BEB-6D39-4388-B723-6C59795DB6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2074" y="3442796"/>
                <a:ext cx="138708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EEAD650-38F0-4B78-A228-4A3993C9D1C6}"/>
                  </a:ext>
                </a:extLst>
              </p14:cNvPr>
              <p14:cNvContentPartPr/>
              <p14:nvPr/>
            </p14:nvContentPartPr>
            <p14:xfrm>
              <a:off x="2364554" y="4891436"/>
              <a:ext cx="4896000" cy="216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EEAD650-38F0-4B78-A228-4A3993C9D1C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50154" y="4877036"/>
                <a:ext cx="49240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8A046E7-102E-4E6F-9EA7-D6F6F7115D77}"/>
                  </a:ext>
                </a:extLst>
              </p14:cNvPr>
              <p14:cNvContentPartPr/>
              <p14:nvPr/>
            </p14:nvContentPartPr>
            <p14:xfrm>
              <a:off x="2442314" y="5180876"/>
              <a:ext cx="159840" cy="221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8A046E7-102E-4E6F-9EA7-D6F6F7115D7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27914" y="5166476"/>
                <a:ext cx="1879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4B14D91-FC9B-4050-AD43-BD1573D884DE}"/>
                  </a:ext>
                </a:extLst>
              </p14:cNvPr>
              <p14:cNvContentPartPr/>
              <p14:nvPr/>
            </p14:nvContentPartPr>
            <p14:xfrm>
              <a:off x="2593154" y="3227156"/>
              <a:ext cx="4353480" cy="1638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4B14D91-FC9B-4050-AD43-BD1573D884D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78754" y="3212756"/>
                <a:ext cx="4381560" cy="16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A6821EC-B894-45F7-A0A5-FE35B511F6EF}"/>
                  </a:ext>
                </a:extLst>
              </p14:cNvPr>
              <p14:cNvContentPartPr/>
              <p14:nvPr/>
            </p14:nvContentPartPr>
            <p14:xfrm>
              <a:off x="5869514" y="4509476"/>
              <a:ext cx="72360" cy="526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A6821EC-B894-45F7-A0A5-FE35B511F6E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55114" y="4495076"/>
                <a:ext cx="1004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3197305-89AF-443B-8C62-14E204288D74}"/>
                  </a:ext>
                </a:extLst>
              </p14:cNvPr>
              <p14:cNvContentPartPr/>
              <p14:nvPr/>
            </p14:nvContentPartPr>
            <p14:xfrm>
              <a:off x="6744314" y="4043636"/>
              <a:ext cx="429480" cy="226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3197305-89AF-443B-8C62-14E204288D7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29914" y="4029236"/>
                <a:ext cx="4575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09068F0-3190-40B5-9146-C151513B96BE}"/>
                  </a:ext>
                </a:extLst>
              </p14:cNvPr>
              <p14:cNvContentPartPr/>
              <p14:nvPr/>
            </p14:nvContentPartPr>
            <p14:xfrm>
              <a:off x="5514554" y="4398956"/>
              <a:ext cx="1488240" cy="1618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09068F0-3190-40B5-9146-C151513B96B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00154" y="4384556"/>
                <a:ext cx="1516320" cy="16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753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748E98-7E0C-4E74-907F-21427FDFA1D4}"/>
                  </a:ext>
                </a:extLst>
              </p14:cNvPr>
              <p14:cNvContentPartPr/>
              <p14:nvPr/>
            </p14:nvContentPartPr>
            <p14:xfrm>
              <a:off x="911594" y="530756"/>
              <a:ext cx="5859000" cy="2200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748E98-7E0C-4E74-907F-21427FDFA1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194" y="516356"/>
                <a:ext cx="5887080" cy="22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E610B1-911A-4573-A08F-2FC7E6A5DDC5}"/>
                  </a:ext>
                </a:extLst>
              </p14:cNvPr>
              <p14:cNvContentPartPr/>
              <p14:nvPr/>
            </p14:nvContentPartPr>
            <p14:xfrm>
              <a:off x="2229554" y="1756916"/>
              <a:ext cx="23400" cy="65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E610B1-911A-4573-A08F-2FC7E6A5DD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5154" y="1742516"/>
                <a:ext cx="514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4178C4-DC58-4404-A0BF-4A9F470544A0}"/>
                  </a:ext>
                </a:extLst>
              </p14:cNvPr>
              <p14:cNvContentPartPr/>
              <p14:nvPr/>
            </p14:nvContentPartPr>
            <p14:xfrm>
              <a:off x="2252594" y="175835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4178C4-DC58-4404-A0BF-4A9F470544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94" y="17439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857EAC-62CD-4633-9B00-75C6D00A5595}"/>
                  </a:ext>
                </a:extLst>
              </p14:cNvPr>
              <p14:cNvContentPartPr/>
              <p14:nvPr/>
            </p14:nvContentPartPr>
            <p14:xfrm>
              <a:off x="2212994" y="1758356"/>
              <a:ext cx="39960" cy="125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857EAC-62CD-4633-9B00-75C6D00A55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8594" y="1743956"/>
                <a:ext cx="680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40B4A0-8851-44D4-A53F-C87F888F236B}"/>
                  </a:ext>
                </a:extLst>
              </p14:cNvPr>
              <p14:cNvContentPartPr/>
              <p14:nvPr/>
            </p14:nvContentPartPr>
            <p14:xfrm>
              <a:off x="2218034" y="1973996"/>
              <a:ext cx="4320" cy="8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40B4A0-8851-44D4-A53F-C87F888F23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3634" y="1959596"/>
                <a:ext cx="324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C0BDA5-33F8-4C86-925A-D177E026E66D}"/>
                  </a:ext>
                </a:extLst>
              </p14:cNvPr>
              <p14:cNvContentPartPr/>
              <p14:nvPr/>
            </p14:nvContentPartPr>
            <p14:xfrm>
              <a:off x="2200754" y="2162996"/>
              <a:ext cx="18720" cy="97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C0BDA5-33F8-4C86-925A-D177E026E6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6354" y="2148596"/>
                <a:ext cx="468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C351F3D-22A3-4007-8E9F-E76227CAEEA7}"/>
                  </a:ext>
                </a:extLst>
              </p14:cNvPr>
              <p14:cNvContentPartPr/>
              <p14:nvPr/>
            </p14:nvContentPartPr>
            <p14:xfrm>
              <a:off x="2169794" y="2329316"/>
              <a:ext cx="20520" cy="59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C351F3D-22A3-4007-8E9F-E76227CAEE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55394" y="2314916"/>
                <a:ext cx="486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7A38EF-1D6E-40C4-B895-3746C36F424B}"/>
                  </a:ext>
                </a:extLst>
              </p14:cNvPr>
              <p14:cNvContentPartPr/>
              <p14:nvPr/>
            </p14:nvContentPartPr>
            <p14:xfrm>
              <a:off x="1533674" y="2263796"/>
              <a:ext cx="47520" cy="75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7A38EF-1D6E-40C4-B895-3746C36F42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9274" y="2249396"/>
                <a:ext cx="756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37F6BC-8BDB-4227-B816-02BFB13A7A5C}"/>
                  </a:ext>
                </a:extLst>
              </p14:cNvPr>
              <p14:cNvContentPartPr/>
              <p14:nvPr/>
            </p14:nvContentPartPr>
            <p14:xfrm>
              <a:off x="1686314" y="2166236"/>
              <a:ext cx="84960" cy="145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37F6BC-8BDB-4227-B816-02BFB13A7A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1914" y="2151836"/>
                <a:ext cx="1130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BA5C03-E60B-4881-9796-040DA46C146C}"/>
                  </a:ext>
                </a:extLst>
              </p14:cNvPr>
              <p14:cNvContentPartPr/>
              <p14:nvPr/>
            </p14:nvContentPartPr>
            <p14:xfrm>
              <a:off x="1813034" y="2122676"/>
              <a:ext cx="74160" cy="182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BA5C03-E60B-4881-9796-040DA46C14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98634" y="2108276"/>
                <a:ext cx="1022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535A3A-3894-437C-98F4-19B1C0A1512E}"/>
                  </a:ext>
                </a:extLst>
              </p14:cNvPr>
              <p14:cNvContentPartPr/>
              <p14:nvPr/>
            </p14:nvContentPartPr>
            <p14:xfrm>
              <a:off x="1901234" y="2092436"/>
              <a:ext cx="92520" cy="210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535A3A-3894-437C-98F4-19B1C0A151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86834" y="2078036"/>
                <a:ext cx="1206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EB6980B-80EB-493B-A08E-13B45C3C0D3A}"/>
                  </a:ext>
                </a:extLst>
              </p14:cNvPr>
              <p14:cNvContentPartPr/>
              <p14:nvPr/>
            </p14:nvContentPartPr>
            <p14:xfrm>
              <a:off x="2034434" y="1884356"/>
              <a:ext cx="94680" cy="348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EB6980B-80EB-493B-A08E-13B45C3C0D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20034" y="1869956"/>
                <a:ext cx="1227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AA9D1B-204C-4609-8D3B-33423CE036B3}"/>
                  </a:ext>
                </a:extLst>
              </p14:cNvPr>
              <p14:cNvContentPartPr/>
              <p14:nvPr/>
            </p14:nvContentPartPr>
            <p14:xfrm>
              <a:off x="2004194" y="2107916"/>
              <a:ext cx="93960" cy="203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AA9D1B-204C-4609-8D3B-33423CE036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9794" y="2093516"/>
                <a:ext cx="1220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FDE131F-244B-4512-BA54-32EFBCBD2BC8}"/>
                  </a:ext>
                </a:extLst>
              </p14:cNvPr>
              <p14:cNvContentPartPr/>
              <p14:nvPr/>
            </p14:nvContentPartPr>
            <p14:xfrm>
              <a:off x="1734554" y="1391516"/>
              <a:ext cx="49680" cy="874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FDE131F-244B-4512-BA54-32EFBCBD2B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20154" y="1377116"/>
                <a:ext cx="7776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C4E21B-5208-4201-9BEA-E9577A2F6E07}"/>
                  </a:ext>
                </a:extLst>
              </p14:cNvPr>
              <p14:cNvContentPartPr/>
              <p14:nvPr/>
            </p14:nvContentPartPr>
            <p14:xfrm>
              <a:off x="1636634" y="1337156"/>
              <a:ext cx="236880" cy="226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C4E21B-5208-4201-9BEA-E9577A2F6E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22234" y="1322756"/>
                <a:ext cx="264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E8F946A-A0BA-4FAE-907D-43D543D9BEF6}"/>
                  </a:ext>
                </a:extLst>
              </p14:cNvPr>
              <p14:cNvContentPartPr/>
              <p14:nvPr/>
            </p14:nvContentPartPr>
            <p14:xfrm>
              <a:off x="1760474" y="887516"/>
              <a:ext cx="238320" cy="230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E8F946A-A0BA-4FAE-907D-43D543D9BE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46074" y="873116"/>
                <a:ext cx="266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B717479-54B1-43B3-ACA2-06A1F319F8EA}"/>
                  </a:ext>
                </a:extLst>
              </p14:cNvPr>
              <p14:cNvContentPartPr/>
              <p14:nvPr/>
            </p14:nvContentPartPr>
            <p14:xfrm>
              <a:off x="1809794" y="2641796"/>
              <a:ext cx="2332440" cy="1019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B717479-54B1-43B3-ACA2-06A1F319F8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95394" y="2627396"/>
                <a:ext cx="2360520" cy="10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703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1475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8-4 Confidence Interval on the Variance and Standard Deviation of a Normal Distribution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6148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2133600"/>
            <a:ext cx="91059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1613CB-A3BC-447E-A741-C7F7EBF94505}"/>
                  </a:ext>
                </a:extLst>
              </p14:cNvPr>
              <p14:cNvContentPartPr/>
              <p14:nvPr/>
            </p14:nvContentPartPr>
            <p14:xfrm>
              <a:off x="4720754" y="1424075"/>
              <a:ext cx="1695240" cy="671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1613CB-A3BC-447E-A741-C7F7EBF945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6354" y="1409675"/>
                <a:ext cx="1723320" cy="69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3523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One-Sided Confidence Bounds</a:t>
            </a:r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8-4 Confidence Interval on the Variance and Standard Deviation of a Normal Distribution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635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3" y="2514600"/>
            <a:ext cx="913288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228600" y="1143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8-6</a:t>
            </a:r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8-4 Confidence Interval on the Variance and Standard Deviation of a Normal Distribution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799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534400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Normal Approximation for Binomial Proportion</a:t>
            </a:r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304800" y="53340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quantity                    is called the standard error of the point estimator     .</a:t>
            </a:r>
          </a:p>
        </p:txBody>
      </p:sp>
      <p:graphicFrame>
        <p:nvGraphicFramePr>
          <p:cNvPr id="366601" name="Object 9"/>
          <p:cNvGraphicFramePr>
            <a:graphicFrameLocks noChangeAspect="1"/>
          </p:cNvGraphicFramePr>
          <p:nvPr/>
        </p:nvGraphicFramePr>
        <p:xfrm>
          <a:off x="1981200" y="5334000"/>
          <a:ext cx="1447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53800" progId="Equation.3">
                  <p:embed/>
                </p:oleObj>
              </mc:Choice>
              <mc:Fallback>
                <p:oleObj name="Equation" r:id="rId2" imgW="825480" imgH="253800" progId="Equation.3">
                  <p:embed/>
                  <p:pic>
                    <p:nvPicPr>
                      <p:cNvPr id="366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14478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Object 10"/>
          <p:cNvGraphicFramePr>
            <a:graphicFrameLocks noChangeAspect="1"/>
          </p:cNvGraphicFramePr>
          <p:nvPr/>
        </p:nvGraphicFramePr>
        <p:xfrm>
          <a:off x="1524000" y="5715000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03040" progId="Equation.3">
                  <p:embed/>
                </p:oleObj>
              </mc:Choice>
              <mc:Fallback>
                <p:oleObj name="Equation" r:id="rId4" imgW="152280" imgH="203040" progId="Equation.3">
                  <p:embed/>
                  <p:pic>
                    <p:nvPicPr>
                      <p:cNvPr id="366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15000"/>
                        <a:ext cx="285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660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038" y="2133600"/>
            <a:ext cx="9097962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69290F-A4D5-4F9B-BB37-077169A9C679}"/>
                  </a:ext>
                </a:extLst>
              </p14:cNvPr>
              <p14:cNvContentPartPr/>
              <p14:nvPr/>
            </p14:nvContentPartPr>
            <p14:xfrm>
              <a:off x="7040954" y="2684636"/>
              <a:ext cx="1827000" cy="813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69290F-A4D5-4F9B-BB37-077169A9C6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54" y="2670236"/>
                <a:ext cx="185508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DCBC11-DA4B-46B1-89C5-B508EEC266BE}"/>
                  </a:ext>
                </a:extLst>
              </p14:cNvPr>
              <p14:cNvContentPartPr/>
              <p14:nvPr/>
            </p14:nvContentPartPr>
            <p14:xfrm>
              <a:off x="4738034" y="4098716"/>
              <a:ext cx="2392560" cy="507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DCBC11-DA4B-46B1-89C5-B508EEC266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23634" y="4084316"/>
                <a:ext cx="24206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3A08549-2220-4101-9A27-E722020A06CC}"/>
                  </a:ext>
                </a:extLst>
              </p14:cNvPr>
              <p14:cNvContentPartPr/>
              <p14:nvPr/>
            </p14:nvContentPartPr>
            <p14:xfrm>
              <a:off x="5054834" y="5900876"/>
              <a:ext cx="1676880" cy="191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3A08549-2220-4101-9A27-E722020A06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40434" y="5886476"/>
                <a:ext cx="1704960" cy="21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8-1 Introduction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685800" y="914400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57200" y="990600"/>
            <a:ext cx="8229600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TimesNewRomanPS" charset="0"/>
              </a:rPr>
              <a:t>  In the previous chapter we illustrated how a parameter can be estimated from sample data.  However, it is important to understand how good is the estimate obtained.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TimesNewRomanPS" charset="0"/>
              </a:rPr>
              <a:t>  Bounds that represent an interval of plausible values for a parameter are an example of an </a:t>
            </a:r>
            <a:r>
              <a:rPr lang="en-US" sz="2800" dirty="0">
                <a:solidFill>
                  <a:srgbClr val="009900"/>
                </a:solidFill>
                <a:latin typeface="TimesNewRomanPS" charset="0"/>
              </a:rPr>
              <a:t>interval estimate</a:t>
            </a:r>
            <a:r>
              <a:rPr lang="en-US" sz="2800" dirty="0">
                <a:latin typeface="TimesNewRomanPS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 dirty="0">
                <a:latin typeface="TimesNewRomanPS-Bold" charset="0"/>
              </a:rPr>
              <a:t>  </a:t>
            </a:r>
            <a:r>
              <a:rPr lang="en-US" sz="2800" dirty="0">
                <a:latin typeface="TimesNewRomanPS" charset="0"/>
              </a:rPr>
              <a:t>Three types of intervals will be presented: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TimesNewRomanPS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Confidence intervals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Prediction intervals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 Tolerance intervals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971660-68D6-408D-BF94-FB699C1DEB16}"/>
                  </a:ext>
                </a:extLst>
              </p14:cNvPr>
              <p14:cNvContentPartPr/>
              <p14:nvPr/>
            </p14:nvContentPartPr>
            <p14:xfrm>
              <a:off x="5202434" y="4691636"/>
              <a:ext cx="283680" cy="157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971660-68D6-408D-BF94-FB699C1DEB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8034" y="4677236"/>
                <a:ext cx="311760" cy="15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E058AC-645E-436C-92DA-3236A0918626}"/>
                  </a:ext>
                </a:extLst>
              </p14:cNvPr>
              <p14:cNvContentPartPr/>
              <p14:nvPr/>
            </p14:nvContentPartPr>
            <p14:xfrm>
              <a:off x="8442434" y="4596236"/>
              <a:ext cx="536400" cy="650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E058AC-645E-436C-92DA-3236A09186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8034" y="4581836"/>
                <a:ext cx="56448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9BD2A6-DC65-4D20-ADD7-056828A949EA}"/>
                  </a:ext>
                </a:extLst>
              </p14:cNvPr>
              <p14:cNvContentPartPr/>
              <p14:nvPr/>
            </p14:nvContentPartPr>
            <p14:xfrm>
              <a:off x="7679234" y="4571756"/>
              <a:ext cx="466920" cy="382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9BD2A6-DC65-4D20-ADD7-056828A949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4834" y="4557356"/>
                <a:ext cx="495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F26DBB5-EDBA-417B-8320-286C133EC525}"/>
                  </a:ext>
                </a:extLst>
              </p14:cNvPr>
              <p14:cNvContentPartPr/>
              <p14:nvPr/>
            </p14:nvContentPartPr>
            <p14:xfrm>
              <a:off x="5631194" y="4529276"/>
              <a:ext cx="1766160" cy="1331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F26DBB5-EDBA-417B-8320-286C133EC5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16794" y="4514876"/>
                <a:ext cx="17942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9576" name="Ink 109575">
                <a:extLst>
                  <a:ext uri="{FF2B5EF4-FFF2-40B4-BE49-F238E27FC236}">
                    <a16:creationId xmlns:a16="http://schemas.microsoft.com/office/drawing/2014/main" id="{1464FCE6-6836-4BBF-9E78-577C65156647}"/>
                  </a:ext>
                </a:extLst>
              </p14:cNvPr>
              <p14:cNvContentPartPr/>
              <p14:nvPr/>
            </p14:nvContentPartPr>
            <p14:xfrm>
              <a:off x="7686434" y="5301476"/>
              <a:ext cx="1356840" cy="482400"/>
            </p14:xfrm>
          </p:contentPart>
        </mc:Choice>
        <mc:Fallback xmlns="">
          <p:pic>
            <p:nvPicPr>
              <p:cNvPr id="109576" name="Ink 109575">
                <a:extLst>
                  <a:ext uri="{FF2B5EF4-FFF2-40B4-BE49-F238E27FC236}">
                    <a16:creationId xmlns:a16="http://schemas.microsoft.com/office/drawing/2014/main" id="{1464FCE6-6836-4BBF-9E78-577C651566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72034" y="5287076"/>
                <a:ext cx="138492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9577" name="Ink 109576">
                <a:extLst>
                  <a:ext uri="{FF2B5EF4-FFF2-40B4-BE49-F238E27FC236}">
                    <a16:creationId xmlns:a16="http://schemas.microsoft.com/office/drawing/2014/main" id="{4D7AEEA3-AD42-4659-8442-9ECE319C911D}"/>
                  </a:ext>
                </a:extLst>
              </p14:cNvPr>
              <p14:cNvContentPartPr/>
              <p14:nvPr/>
            </p14:nvContentPartPr>
            <p14:xfrm>
              <a:off x="5659994" y="6139916"/>
              <a:ext cx="186480" cy="11880"/>
            </p14:xfrm>
          </p:contentPart>
        </mc:Choice>
        <mc:Fallback xmlns="">
          <p:pic>
            <p:nvPicPr>
              <p:cNvPr id="109577" name="Ink 109576">
                <a:extLst>
                  <a:ext uri="{FF2B5EF4-FFF2-40B4-BE49-F238E27FC236}">
                    <a16:creationId xmlns:a16="http://schemas.microsoft.com/office/drawing/2014/main" id="{4D7AEEA3-AD42-4659-8442-9ECE319C91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45594" y="6125516"/>
                <a:ext cx="2145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9587" name="Ink 109586">
                <a:extLst>
                  <a:ext uri="{FF2B5EF4-FFF2-40B4-BE49-F238E27FC236}">
                    <a16:creationId xmlns:a16="http://schemas.microsoft.com/office/drawing/2014/main" id="{11D47784-AAA0-4634-AACE-CEB09488D66D}"/>
                  </a:ext>
                </a:extLst>
              </p14:cNvPr>
              <p14:cNvContentPartPr/>
              <p14:nvPr/>
            </p14:nvContentPartPr>
            <p14:xfrm>
              <a:off x="6067154" y="5939756"/>
              <a:ext cx="1308600" cy="507240"/>
            </p14:xfrm>
          </p:contentPart>
        </mc:Choice>
        <mc:Fallback xmlns="">
          <p:pic>
            <p:nvPicPr>
              <p:cNvPr id="109587" name="Ink 109586">
                <a:extLst>
                  <a:ext uri="{FF2B5EF4-FFF2-40B4-BE49-F238E27FC236}">
                    <a16:creationId xmlns:a16="http://schemas.microsoft.com/office/drawing/2014/main" id="{11D47784-AAA0-4634-AACE-CEB09488D6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52754" y="5925356"/>
                <a:ext cx="133668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9592" name="Ink 109591">
                <a:extLst>
                  <a:ext uri="{FF2B5EF4-FFF2-40B4-BE49-F238E27FC236}">
                    <a16:creationId xmlns:a16="http://schemas.microsoft.com/office/drawing/2014/main" id="{BCECB86F-8D49-42F2-A320-6B6DEC2104D0}"/>
                  </a:ext>
                </a:extLst>
              </p14:cNvPr>
              <p14:cNvContentPartPr/>
              <p14:nvPr/>
            </p14:nvContentPartPr>
            <p14:xfrm>
              <a:off x="7697594" y="5995556"/>
              <a:ext cx="1450800" cy="631800"/>
            </p14:xfrm>
          </p:contentPart>
        </mc:Choice>
        <mc:Fallback xmlns="">
          <p:pic>
            <p:nvPicPr>
              <p:cNvPr id="109592" name="Ink 109591">
                <a:extLst>
                  <a:ext uri="{FF2B5EF4-FFF2-40B4-BE49-F238E27FC236}">
                    <a16:creationId xmlns:a16="http://schemas.microsoft.com/office/drawing/2014/main" id="{BCECB86F-8D49-42F2-A320-6B6DEC2104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3194" y="5981156"/>
                <a:ext cx="147888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9593" name="Ink 109592">
                <a:extLst>
                  <a:ext uri="{FF2B5EF4-FFF2-40B4-BE49-F238E27FC236}">
                    <a16:creationId xmlns:a16="http://schemas.microsoft.com/office/drawing/2014/main" id="{1008AEEF-CCC6-40C3-831B-F3D2C7FA8661}"/>
                  </a:ext>
                </a:extLst>
              </p14:cNvPr>
              <p14:cNvContentPartPr/>
              <p14:nvPr/>
            </p14:nvContentPartPr>
            <p14:xfrm>
              <a:off x="520274" y="4862276"/>
              <a:ext cx="853920" cy="223200"/>
            </p14:xfrm>
          </p:contentPart>
        </mc:Choice>
        <mc:Fallback xmlns="">
          <p:pic>
            <p:nvPicPr>
              <p:cNvPr id="109593" name="Ink 109592">
                <a:extLst>
                  <a:ext uri="{FF2B5EF4-FFF2-40B4-BE49-F238E27FC236}">
                    <a16:creationId xmlns:a16="http://schemas.microsoft.com/office/drawing/2014/main" id="{1008AEEF-CCC6-40C3-831B-F3D2C7FA86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5874" y="4847876"/>
                <a:ext cx="882000" cy="25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C9BAE0-1D56-4621-AE9B-DC9847E51F18}"/>
                  </a:ext>
                </a:extLst>
              </p14:cNvPr>
              <p14:cNvContentPartPr/>
              <p14:nvPr/>
            </p14:nvContentPartPr>
            <p14:xfrm>
              <a:off x="497954" y="520676"/>
              <a:ext cx="353520" cy="41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C9BAE0-1D56-4621-AE9B-DC9847E51F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554" y="506276"/>
                <a:ext cx="3816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C1D90F-0114-41CD-A9E2-2DAB519397B0}"/>
                  </a:ext>
                </a:extLst>
              </p14:cNvPr>
              <p14:cNvContentPartPr/>
              <p14:nvPr/>
            </p14:nvContentPartPr>
            <p14:xfrm>
              <a:off x="2541314" y="773396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C1D90F-0114-41CD-A9E2-2DAB519397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6914" y="7589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7742A4C-4F55-4051-BE9B-387089799241}"/>
                  </a:ext>
                </a:extLst>
              </p14:cNvPr>
              <p14:cNvContentPartPr/>
              <p14:nvPr/>
            </p14:nvContentPartPr>
            <p14:xfrm>
              <a:off x="2567234" y="958796"/>
              <a:ext cx="1440" cy="72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7742A4C-4F55-4051-BE9B-3870897992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2834" y="944396"/>
                <a:ext cx="295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FC7F95-4B25-4D1D-B5A9-86F071873242}"/>
                  </a:ext>
                </a:extLst>
              </p14:cNvPr>
              <p14:cNvContentPartPr/>
              <p14:nvPr/>
            </p14:nvContentPartPr>
            <p14:xfrm>
              <a:off x="1186994" y="440756"/>
              <a:ext cx="1060200" cy="947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FC7F95-4B25-4D1D-B5A9-86F0718732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2594" y="426356"/>
                <a:ext cx="108828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CBC9C5-869A-4C2A-9D38-0AC9EBF3FFF3}"/>
                  </a:ext>
                </a:extLst>
              </p14:cNvPr>
              <p14:cNvContentPartPr/>
              <p14:nvPr/>
            </p14:nvContentPartPr>
            <p14:xfrm>
              <a:off x="3740834" y="1456316"/>
              <a:ext cx="380520" cy="22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CBC9C5-869A-4C2A-9D38-0AC9EBF3FF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6434" y="1441916"/>
                <a:ext cx="4086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4BB689-F818-441C-AC8F-E754D38FA1AA}"/>
                  </a:ext>
                </a:extLst>
              </p14:cNvPr>
              <p14:cNvContentPartPr/>
              <p14:nvPr/>
            </p14:nvContentPartPr>
            <p14:xfrm>
              <a:off x="3192914" y="515276"/>
              <a:ext cx="1410120" cy="79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4BB689-F818-441C-AC8F-E754D38FA1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8514" y="500876"/>
                <a:ext cx="143820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74C955-0B7E-4FB7-8761-EE3993807BF1}"/>
                  </a:ext>
                </a:extLst>
              </p14:cNvPr>
              <p14:cNvContentPartPr/>
              <p14:nvPr/>
            </p14:nvContentPartPr>
            <p14:xfrm>
              <a:off x="5003714" y="126836"/>
              <a:ext cx="1787400" cy="914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74C955-0B7E-4FB7-8761-EE3993807B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9314" y="112436"/>
                <a:ext cx="1815480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996BDA0-1AFC-4E23-B139-41C7A1A09EF3}"/>
                  </a:ext>
                </a:extLst>
              </p14:cNvPr>
              <p14:cNvContentPartPr/>
              <p14:nvPr/>
            </p14:nvContentPartPr>
            <p14:xfrm>
              <a:off x="4982834" y="813716"/>
              <a:ext cx="3484440" cy="1427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996BDA0-1AFC-4E23-B139-41C7A1A09E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68434" y="799316"/>
                <a:ext cx="3512520" cy="14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8C402B9-3300-4C6F-9ACA-9D1E8AE08072}"/>
                  </a:ext>
                </a:extLst>
              </p14:cNvPr>
              <p14:cNvContentPartPr/>
              <p14:nvPr/>
            </p14:nvContentPartPr>
            <p14:xfrm>
              <a:off x="712874" y="2390876"/>
              <a:ext cx="1213920" cy="745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8C402B9-3300-4C6F-9ACA-9D1E8AE080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474" y="2376476"/>
                <a:ext cx="124200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013C516-3A9B-4D51-89CE-A243D7A43856}"/>
                  </a:ext>
                </a:extLst>
              </p14:cNvPr>
              <p14:cNvContentPartPr/>
              <p14:nvPr/>
            </p14:nvContentPartPr>
            <p14:xfrm>
              <a:off x="2769554" y="3102596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013C516-3A9B-4D51-89CE-A243D7A438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5154" y="30881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F1F9CE0-2998-4520-86A4-1B722662C8AF}"/>
                  </a:ext>
                </a:extLst>
              </p14:cNvPr>
              <p14:cNvContentPartPr/>
              <p14:nvPr/>
            </p14:nvContentPartPr>
            <p14:xfrm>
              <a:off x="3312074" y="2381876"/>
              <a:ext cx="1365480" cy="578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F1F9CE0-2998-4520-86A4-1B722662C8A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97674" y="2367476"/>
                <a:ext cx="139356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678400C-638E-4DA4-80C0-20263210337F}"/>
                  </a:ext>
                </a:extLst>
              </p14:cNvPr>
              <p14:cNvContentPartPr/>
              <p14:nvPr/>
            </p14:nvContentPartPr>
            <p14:xfrm>
              <a:off x="2299754" y="2452436"/>
              <a:ext cx="673920" cy="445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678400C-638E-4DA4-80C0-2026321033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85354" y="2438036"/>
                <a:ext cx="7020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1026120-E0D9-491C-9AA8-7B033926B47E}"/>
                  </a:ext>
                </a:extLst>
              </p14:cNvPr>
              <p14:cNvContentPartPr/>
              <p14:nvPr/>
            </p14:nvContentPartPr>
            <p14:xfrm>
              <a:off x="5105594" y="2501756"/>
              <a:ext cx="3314520" cy="830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1026120-E0D9-491C-9AA8-7B033926B47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91194" y="2487356"/>
                <a:ext cx="334260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3D868E3-F5EF-4462-A988-81B3191EA673}"/>
                  </a:ext>
                </a:extLst>
              </p14:cNvPr>
              <p14:cNvContentPartPr/>
              <p14:nvPr/>
            </p14:nvContentPartPr>
            <p14:xfrm>
              <a:off x="2695034" y="3633956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3D868E3-F5EF-4462-A988-81B3191EA67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680634" y="36195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7C94FAA-AB35-4084-B94E-72B9CB0843D7}"/>
                  </a:ext>
                </a:extLst>
              </p14:cNvPr>
              <p14:cNvContentPartPr/>
              <p14:nvPr/>
            </p14:nvContentPartPr>
            <p14:xfrm>
              <a:off x="2700434" y="3847436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7C94FAA-AB35-4084-B94E-72B9CB0843D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686034" y="38330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BA147F2-16EA-40CD-B025-5D755ACA6399}"/>
                  </a:ext>
                </a:extLst>
              </p14:cNvPr>
              <p14:cNvContentPartPr/>
              <p14:nvPr/>
            </p14:nvContentPartPr>
            <p14:xfrm>
              <a:off x="440354" y="3332996"/>
              <a:ext cx="1787400" cy="869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BA147F2-16EA-40CD-B025-5D755ACA639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5954" y="3318596"/>
                <a:ext cx="181548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D705437-EBD6-4EAD-A4DE-3326819EA388}"/>
                  </a:ext>
                </a:extLst>
              </p14:cNvPr>
              <p14:cNvContentPartPr/>
              <p14:nvPr/>
            </p14:nvContentPartPr>
            <p14:xfrm>
              <a:off x="4736954" y="3537836"/>
              <a:ext cx="878040" cy="4363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D705437-EBD6-4EAD-A4DE-3326819EA3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22554" y="3523436"/>
                <a:ext cx="9061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9D33D29-C9CF-443F-B244-050A89D5AC76}"/>
                  </a:ext>
                </a:extLst>
              </p14:cNvPr>
              <p14:cNvContentPartPr/>
              <p14:nvPr/>
            </p14:nvContentPartPr>
            <p14:xfrm>
              <a:off x="3158354" y="3544316"/>
              <a:ext cx="1054800" cy="813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9D33D29-C9CF-443F-B244-050A89D5AC7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43954" y="3529916"/>
                <a:ext cx="108288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7434775-5EF0-410C-9B33-76CF5F046BAD}"/>
                  </a:ext>
                </a:extLst>
              </p14:cNvPr>
              <p14:cNvContentPartPr/>
              <p14:nvPr/>
            </p14:nvContentPartPr>
            <p14:xfrm>
              <a:off x="7836914" y="3440276"/>
              <a:ext cx="66240" cy="132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7434775-5EF0-410C-9B33-76CF5F046B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22514" y="3425876"/>
                <a:ext cx="943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E491E40-6101-4FDF-9DFC-E829550DCE3D}"/>
                  </a:ext>
                </a:extLst>
              </p14:cNvPr>
              <p14:cNvContentPartPr/>
              <p14:nvPr/>
            </p14:nvContentPartPr>
            <p14:xfrm>
              <a:off x="7466474" y="3770036"/>
              <a:ext cx="298800" cy="249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E491E40-6101-4FDF-9DFC-E829550DCE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52074" y="3755636"/>
                <a:ext cx="3268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E071E86-BFC7-463A-B73E-084A66E84CA7}"/>
                  </a:ext>
                </a:extLst>
              </p14:cNvPr>
              <p14:cNvContentPartPr/>
              <p14:nvPr/>
            </p14:nvContentPartPr>
            <p14:xfrm>
              <a:off x="6165074" y="3478436"/>
              <a:ext cx="883800" cy="1024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E071E86-BFC7-463A-B73E-084A66E84C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50674" y="3464036"/>
                <a:ext cx="911880" cy="10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750DBAA-D1E3-4D93-A5FA-2A94FCD728D2}"/>
                  </a:ext>
                </a:extLst>
              </p14:cNvPr>
              <p14:cNvContentPartPr/>
              <p14:nvPr/>
            </p14:nvContentPartPr>
            <p14:xfrm>
              <a:off x="2184554" y="4750676"/>
              <a:ext cx="315720" cy="565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750DBAA-D1E3-4D93-A5FA-2A94FCD728D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70154" y="4736276"/>
                <a:ext cx="3438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B1B0FE8-A016-403B-AB32-30355EAE6080}"/>
                  </a:ext>
                </a:extLst>
              </p14:cNvPr>
              <p14:cNvContentPartPr/>
              <p14:nvPr/>
            </p14:nvContentPartPr>
            <p14:xfrm>
              <a:off x="3029474" y="4460876"/>
              <a:ext cx="428760" cy="685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B1B0FE8-A016-403B-AB32-30355EAE60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15074" y="4446476"/>
                <a:ext cx="45684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175AA16-B24E-4075-B9E4-4B2B45E1B107}"/>
                  </a:ext>
                </a:extLst>
              </p14:cNvPr>
              <p14:cNvContentPartPr/>
              <p14:nvPr/>
            </p14:nvContentPartPr>
            <p14:xfrm>
              <a:off x="946514" y="4635116"/>
              <a:ext cx="920520" cy="999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175AA16-B24E-4075-B9E4-4B2B45E1B1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2114" y="4620716"/>
                <a:ext cx="94860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175CA22-B953-4D8D-ACA0-870389C5062F}"/>
                  </a:ext>
                </a:extLst>
              </p14:cNvPr>
              <p14:cNvContentPartPr/>
              <p14:nvPr/>
            </p14:nvContentPartPr>
            <p14:xfrm>
              <a:off x="4424114" y="6151076"/>
              <a:ext cx="363960" cy="212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175CA22-B953-4D8D-ACA0-870389C506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09714" y="6136676"/>
                <a:ext cx="392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7E35E6B-0BB6-43E6-AE0C-189BA4560353}"/>
                  </a:ext>
                </a:extLst>
              </p14:cNvPr>
              <p14:cNvContentPartPr/>
              <p14:nvPr/>
            </p14:nvContentPartPr>
            <p14:xfrm>
              <a:off x="2902394" y="4655276"/>
              <a:ext cx="4514040" cy="1352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7E35E6B-0BB6-43E6-AE0C-189BA456035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87994" y="4640876"/>
                <a:ext cx="4542120" cy="13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070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7619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 b="1">
              <a:solidFill>
                <a:srgbClr val="009900"/>
              </a:solidFill>
            </a:endParaRPr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6762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8" y="2209800"/>
            <a:ext cx="909796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480B63-A937-405A-8854-6C7DC41708FF}"/>
                  </a:ext>
                </a:extLst>
              </p14:cNvPr>
              <p14:cNvContentPartPr/>
              <p14:nvPr/>
            </p14:nvContentPartPr>
            <p14:xfrm>
              <a:off x="3201554" y="5080796"/>
              <a:ext cx="1354320" cy="985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480B63-A937-405A-8854-6C7DC41708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7154" y="5066396"/>
                <a:ext cx="1382400" cy="101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8643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228600" y="13716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8-7</a:t>
            </a:r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6864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9667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Choice of Sample Size</a:t>
            </a:r>
          </a:p>
          <a:p>
            <a:pPr>
              <a:spcBef>
                <a:spcPct val="50000"/>
              </a:spcBef>
            </a:pPr>
            <a:r>
              <a:rPr lang="en-US" sz="2800"/>
              <a:t>The sample size for a specified value </a:t>
            </a:r>
            <a:r>
              <a:rPr lang="en-US" sz="2800" i="1"/>
              <a:t>E</a:t>
            </a:r>
            <a:r>
              <a:rPr lang="en-US" sz="2800"/>
              <a:t> is given by</a:t>
            </a:r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28600" y="44958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An upper bound on </a:t>
            </a:r>
            <a:r>
              <a:rPr lang="en-US" sz="2800" i="1"/>
              <a:t>n</a:t>
            </a:r>
            <a:r>
              <a:rPr lang="en-US" sz="2800"/>
              <a:t> is given by</a:t>
            </a:r>
          </a:p>
        </p:txBody>
      </p:sp>
      <p:pic>
        <p:nvPicPr>
          <p:cNvPr id="36967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819400"/>
            <a:ext cx="90678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967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3" y="5105400"/>
            <a:ext cx="91328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03D538-5F7B-4BA6-8591-363DB9877768}"/>
                  </a:ext>
                </a:extLst>
              </p14:cNvPr>
              <p14:cNvContentPartPr/>
              <p14:nvPr/>
            </p14:nvContentPartPr>
            <p14:xfrm>
              <a:off x="4763954" y="3241556"/>
              <a:ext cx="142200" cy="9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03D538-5F7B-4BA6-8591-363DB98777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9554" y="3227156"/>
                <a:ext cx="1702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FED70A-1065-4541-B723-E0DACEAB621D}"/>
                  </a:ext>
                </a:extLst>
              </p14:cNvPr>
              <p14:cNvContentPartPr/>
              <p14:nvPr/>
            </p14:nvContentPartPr>
            <p14:xfrm>
              <a:off x="5430314" y="3222116"/>
              <a:ext cx="138960" cy="7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FED70A-1065-4541-B723-E0DACEAB62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5914" y="3207716"/>
                <a:ext cx="167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F160294-C0A0-4A2B-8B6B-D3E9BEEAA887}"/>
                  </a:ext>
                </a:extLst>
              </p14:cNvPr>
              <p14:cNvContentPartPr/>
              <p14:nvPr/>
            </p14:nvContentPartPr>
            <p14:xfrm>
              <a:off x="5787434" y="3938156"/>
              <a:ext cx="2440080" cy="540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F160294-C0A0-4A2B-8B6B-D3E9BEEAA8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73034" y="3923756"/>
                <a:ext cx="24681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F976532-364D-4E1D-A7F3-BDE9F3B345B3}"/>
                  </a:ext>
                </a:extLst>
              </p14:cNvPr>
              <p14:cNvContentPartPr/>
              <p14:nvPr/>
            </p14:nvContentPartPr>
            <p14:xfrm>
              <a:off x="7305194" y="4501196"/>
              <a:ext cx="214200" cy="430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F976532-364D-4E1D-A7F3-BDE9F3B345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90794" y="4486796"/>
                <a:ext cx="242280" cy="45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70691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8-8</a:t>
            </a:r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7069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8" y="1981200"/>
            <a:ext cx="90852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069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410200"/>
            <a:ext cx="906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71715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One-Sided Confidence Bounds</a:t>
            </a:r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717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362200"/>
            <a:ext cx="9067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64BA57-BF6C-4581-95C4-65159DAC4705}"/>
                  </a:ext>
                </a:extLst>
              </p14:cNvPr>
              <p14:cNvContentPartPr/>
              <p14:nvPr/>
            </p14:nvContentPartPr>
            <p14:xfrm>
              <a:off x="433154" y="411236"/>
              <a:ext cx="819000" cy="474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64BA57-BF6C-4581-95C4-65159DAC47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754" y="396836"/>
                <a:ext cx="8470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FBEFAE6-4D6E-481C-830C-C1DD22F94B5E}"/>
                  </a:ext>
                </a:extLst>
              </p14:cNvPr>
              <p14:cNvContentPartPr/>
              <p14:nvPr/>
            </p14:nvContentPartPr>
            <p14:xfrm>
              <a:off x="6143834" y="656036"/>
              <a:ext cx="777960" cy="683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FBEFAE6-4D6E-481C-830C-C1DD22F94B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29434" y="641636"/>
                <a:ext cx="80604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2068085-2F3F-48DF-B64C-F452275D9C38}"/>
                  </a:ext>
                </a:extLst>
              </p14:cNvPr>
              <p14:cNvContentPartPr/>
              <p14:nvPr/>
            </p14:nvContentPartPr>
            <p14:xfrm>
              <a:off x="1624754" y="414476"/>
              <a:ext cx="4108680" cy="1050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2068085-2F3F-48DF-B64C-F452275D9C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0354" y="400076"/>
                <a:ext cx="4136760" cy="10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0EAC965-EB2A-473D-A02C-4C374DDE7575}"/>
                  </a:ext>
                </a:extLst>
              </p14:cNvPr>
              <p14:cNvContentPartPr/>
              <p14:nvPr/>
            </p14:nvContentPartPr>
            <p14:xfrm>
              <a:off x="268634" y="1929716"/>
              <a:ext cx="1532880" cy="851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0EAC965-EB2A-473D-A02C-4C374DDE75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234" y="1915316"/>
                <a:ext cx="1560960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443D46C-F324-4E69-8325-AAC5E4C302CD}"/>
                  </a:ext>
                </a:extLst>
              </p14:cNvPr>
              <p14:cNvContentPartPr/>
              <p14:nvPr/>
            </p14:nvContentPartPr>
            <p14:xfrm>
              <a:off x="1968554" y="1939796"/>
              <a:ext cx="734400" cy="852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443D46C-F324-4E69-8325-AAC5E4C302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4154" y="1925396"/>
                <a:ext cx="76248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D021903-07D6-4432-8AAA-9E62A883A672}"/>
                  </a:ext>
                </a:extLst>
              </p14:cNvPr>
              <p14:cNvContentPartPr/>
              <p14:nvPr/>
            </p14:nvContentPartPr>
            <p14:xfrm>
              <a:off x="4724354" y="1624076"/>
              <a:ext cx="1752840" cy="523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D021903-07D6-4432-8AAA-9E62A883A6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9954" y="1609676"/>
                <a:ext cx="17809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162AF47-58B3-4878-A409-34A23B12AB74}"/>
                  </a:ext>
                </a:extLst>
              </p14:cNvPr>
              <p14:cNvContentPartPr/>
              <p14:nvPr/>
            </p14:nvContentPartPr>
            <p14:xfrm>
              <a:off x="3939554" y="2327156"/>
              <a:ext cx="1265760" cy="389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162AF47-58B3-4878-A409-34A23B12AB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25154" y="2312756"/>
                <a:ext cx="12938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1020979-4D24-44D6-B731-5C1D13162D7F}"/>
                  </a:ext>
                </a:extLst>
              </p14:cNvPr>
              <p14:cNvContentPartPr/>
              <p14:nvPr/>
            </p14:nvContentPartPr>
            <p14:xfrm>
              <a:off x="6376034" y="2245076"/>
              <a:ext cx="1665000" cy="441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1020979-4D24-44D6-B731-5C1D13162D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61634" y="2230676"/>
                <a:ext cx="16930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E551BE6-069F-474F-8905-FF412B51AC83}"/>
                  </a:ext>
                </a:extLst>
              </p14:cNvPr>
              <p14:cNvContentPartPr/>
              <p14:nvPr/>
            </p14:nvContentPartPr>
            <p14:xfrm>
              <a:off x="3578474" y="3035636"/>
              <a:ext cx="2221920" cy="936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E551BE6-069F-474F-8905-FF412B51AC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64074" y="3021236"/>
                <a:ext cx="225000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4351216-DCAB-4B32-BBFF-33223DA0B278}"/>
                  </a:ext>
                </a:extLst>
              </p14:cNvPr>
              <p14:cNvContentPartPr/>
              <p14:nvPr/>
            </p14:nvContentPartPr>
            <p14:xfrm>
              <a:off x="458714" y="4513796"/>
              <a:ext cx="599040" cy="3369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4351216-DCAB-4B32-BBFF-33223DA0B27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314" y="4499396"/>
                <a:ext cx="6271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494C378-E594-4A27-987B-38C2ECA8CA87}"/>
                  </a:ext>
                </a:extLst>
              </p14:cNvPr>
              <p14:cNvContentPartPr/>
              <p14:nvPr/>
            </p14:nvContentPartPr>
            <p14:xfrm>
              <a:off x="2965754" y="4543676"/>
              <a:ext cx="280080" cy="321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494C378-E594-4A27-987B-38C2ECA8CA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1354" y="4529276"/>
                <a:ext cx="3081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6B63C98-9394-47DD-9194-97684865FFB9}"/>
                  </a:ext>
                </a:extLst>
              </p14:cNvPr>
              <p14:cNvContentPartPr/>
              <p14:nvPr/>
            </p14:nvContentPartPr>
            <p14:xfrm>
              <a:off x="1080434" y="4027796"/>
              <a:ext cx="1530360" cy="16876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6B63C98-9394-47DD-9194-97684865FF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6034" y="4013396"/>
                <a:ext cx="1558440" cy="17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4EC3732-692F-4BD7-B446-0CFC6CF8F82E}"/>
                  </a:ext>
                </a:extLst>
              </p14:cNvPr>
              <p14:cNvContentPartPr/>
              <p14:nvPr/>
            </p14:nvContentPartPr>
            <p14:xfrm>
              <a:off x="3603314" y="3097196"/>
              <a:ext cx="5586120" cy="28954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4EC3732-692F-4BD7-B446-0CFC6CF8F8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88914" y="3082796"/>
                <a:ext cx="5614200" cy="29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4551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8644E1-ABE2-4579-9C12-0641ABC196DC}"/>
                  </a:ext>
                </a:extLst>
              </p14:cNvPr>
              <p14:cNvContentPartPr/>
              <p14:nvPr/>
            </p14:nvContentPartPr>
            <p14:xfrm>
              <a:off x="1292834" y="640556"/>
              <a:ext cx="360" cy="2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8644E1-ABE2-4579-9C12-0641ABC196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434" y="626156"/>
                <a:ext cx="284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96752B-4EB4-48D7-A995-EF07FEA2ABA3}"/>
                  </a:ext>
                </a:extLst>
              </p14:cNvPr>
              <p14:cNvContentPartPr/>
              <p14:nvPr/>
            </p14:nvContentPartPr>
            <p14:xfrm>
              <a:off x="1240994" y="87059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96752B-4EB4-48D7-A995-EF07FEA2AB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594" y="8561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BBA485-2EA4-484F-9478-9653D5EAD41F}"/>
                  </a:ext>
                </a:extLst>
              </p14:cNvPr>
              <p14:cNvContentPartPr/>
              <p14:nvPr/>
            </p14:nvContentPartPr>
            <p14:xfrm>
              <a:off x="599834" y="441836"/>
              <a:ext cx="399600" cy="63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BBA485-2EA4-484F-9478-9653D5EAD4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434" y="427436"/>
                <a:ext cx="42768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E9BE46-DEDC-44DD-B563-EBDFA4BC202B}"/>
                  </a:ext>
                </a:extLst>
              </p14:cNvPr>
              <p14:cNvContentPartPr/>
              <p14:nvPr/>
            </p14:nvContentPartPr>
            <p14:xfrm>
              <a:off x="2972234" y="591596"/>
              <a:ext cx="375480" cy="302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E9BE46-DEDC-44DD-B563-EBDFA4BC20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7834" y="577196"/>
                <a:ext cx="4035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69236E0-8F47-4915-A104-D8ABEFA120A2}"/>
                  </a:ext>
                </a:extLst>
              </p14:cNvPr>
              <p14:cNvContentPartPr/>
              <p14:nvPr/>
            </p14:nvContentPartPr>
            <p14:xfrm>
              <a:off x="2020394" y="257876"/>
              <a:ext cx="533520" cy="911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69236E0-8F47-4915-A104-D8ABEFA120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5994" y="243476"/>
                <a:ext cx="56160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6D8E43-19C7-4531-9A93-C231D4579D47}"/>
                  </a:ext>
                </a:extLst>
              </p14:cNvPr>
              <p14:cNvContentPartPr/>
              <p14:nvPr/>
            </p14:nvContentPartPr>
            <p14:xfrm>
              <a:off x="3970514" y="148796"/>
              <a:ext cx="3980880" cy="1285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6D8E43-19C7-4531-9A93-C231D4579D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6114" y="134396"/>
                <a:ext cx="4008960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3D23F1E-C26F-49CF-8DAF-A962CBE45ECF}"/>
                  </a:ext>
                </a:extLst>
              </p14:cNvPr>
              <p14:cNvContentPartPr/>
              <p14:nvPr/>
            </p14:nvContentPartPr>
            <p14:xfrm>
              <a:off x="650234" y="2209076"/>
              <a:ext cx="2806920" cy="1161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3D23F1E-C26F-49CF-8DAF-A962CBE45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5834" y="2194676"/>
                <a:ext cx="2835000" cy="11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2BE2EDE-18C6-441C-8238-A28CD3EC5528}"/>
                  </a:ext>
                </a:extLst>
              </p14:cNvPr>
              <p14:cNvContentPartPr/>
              <p14:nvPr/>
            </p14:nvContentPartPr>
            <p14:xfrm>
              <a:off x="4161314" y="2177756"/>
              <a:ext cx="4163040" cy="1951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2BE2EDE-18C6-441C-8238-A28CD3EC55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46914" y="2163356"/>
                <a:ext cx="4191120" cy="19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118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2EF37A-ABCA-423A-9609-E0C376932521}"/>
                  </a:ext>
                </a:extLst>
              </p14:cNvPr>
              <p14:cNvContentPartPr/>
              <p14:nvPr/>
            </p14:nvContentPartPr>
            <p14:xfrm>
              <a:off x="561720" y="271440"/>
              <a:ext cx="1427040" cy="551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2EF37A-ABCA-423A-9609-E0C376932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320" y="257040"/>
                <a:ext cx="14551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713726-A576-4316-9A95-B694D803E907}"/>
                  </a:ext>
                </a:extLst>
              </p14:cNvPr>
              <p14:cNvContentPartPr/>
              <p14:nvPr/>
            </p14:nvContentPartPr>
            <p14:xfrm>
              <a:off x="2423280" y="354240"/>
              <a:ext cx="839880" cy="538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713726-A576-4316-9A95-B694D803E9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8880" y="339840"/>
                <a:ext cx="8679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6CFB24-FCEB-4395-9BFA-577B6FB951B0}"/>
                  </a:ext>
                </a:extLst>
              </p14:cNvPr>
              <p14:cNvContentPartPr/>
              <p14:nvPr/>
            </p14:nvContentPartPr>
            <p14:xfrm>
              <a:off x="525360" y="2527920"/>
              <a:ext cx="480600" cy="36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6CFB24-FCEB-4395-9BFA-577B6FB951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960" y="2513520"/>
                <a:ext cx="5086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6B610A6-0B2F-41F7-84B5-38109099076D}"/>
                  </a:ext>
                </a:extLst>
              </p14:cNvPr>
              <p14:cNvContentPartPr/>
              <p14:nvPr/>
            </p14:nvContentPartPr>
            <p14:xfrm>
              <a:off x="4859760" y="648360"/>
              <a:ext cx="81000" cy="176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6B610A6-0B2F-41F7-84B5-3810909907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5360" y="633960"/>
                <a:ext cx="1090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9060942-D26A-4D37-B07A-AE7B8F9A28BD}"/>
                  </a:ext>
                </a:extLst>
              </p14:cNvPr>
              <p14:cNvContentPartPr/>
              <p14:nvPr/>
            </p14:nvContentPartPr>
            <p14:xfrm>
              <a:off x="3564840" y="358200"/>
              <a:ext cx="1075680" cy="363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9060942-D26A-4D37-B07A-AE7B8F9A28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50440" y="343800"/>
                <a:ext cx="11037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DCAD54-65BD-4411-863B-36DF1376D727}"/>
                  </a:ext>
                </a:extLst>
              </p14:cNvPr>
              <p14:cNvContentPartPr/>
              <p14:nvPr/>
            </p14:nvContentPartPr>
            <p14:xfrm>
              <a:off x="5237760" y="381600"/>
              <a:ext cx="360360" cy="282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DCAD54-65BD-4411-863B-36DF1376D7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23360" y="367200"/>
                <a:ext cx="3884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BA389AE-20DF-498A-BCB2-8F651A64C5E6}"/>
                  </a:ext>
                </a:extLst>
              </p14:cNvPr>
              <p14:cNvContentPartPr/>
              <p14:nvPr/>
            </p14:nvContentPartPr>
            <p14:xfrm>
              <a:off x="5810880" y="367200"/>
              <a:ext cx="967320" cy="466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BA389AE-20DF-498A-BCB2-8F651A64C5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6480" y="352800"/>
                <a:ext cx="9954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0A9C9AE-AF0F-4207-B3B3-B7A0C4E291F2}"/>
                  </a:ext>
                </a:extLst>
              </p14:cNvPr>
              <p14:cNvContentPartPr/>
              <p14:nvPr/>
            </p14:nvContentPartPr>
            <p14:xfrm>
              <a:off x="7049280" y="312480"/>
              <a:ext cx="1312200" cy="419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0A9C9AE-AF0F-4207-B3B3-B7A0C4E291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4880" y="298080"/>
                <a:ext cx="134028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2A659D1-8C28-472B-BFA8-858660AA8B7C}"/>
                  </a:ext>
                </a:extLst>
              </p14:cNvPr>
              <p14:cNvContentPartPr/>
              <p14:nvPr/>
            </p14:nvContentPartPr>
            <p14:xfrm>
              <a:off x="3514080" y="1064160"/>
              <a:ext cx="948240" cy="209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2A659D1-8C28-472B-BFA8-858660AA8B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99680" y="1049760"/>
                <a:ext cx="9763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BE0F7AE-86F7-4553-89DB-D6D0B68E6AA1}"/>
                  </a:ext>
                </a:extLst>
              </p14:cNvPr>
              <p14:cNvContentPartPr/>
              <p14:nvPr/>
            </p14:nvContentPartPr>
            <p14:xfrm>
              <a:off x="4673280" y="1009440"/>
              <a:ext cx="723960" cy="267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BE0F7AE-86F7-4553-89DB-D6D0B68E6A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8880" y="995040"/>
                <a:ext cx="7520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835D085-666F-4069-ACA2-F8D7495807DC}"/>
                  </a:ext>
                </a:extLst>
              </p14:cNvPr>
              <p14:cNvContentPartPr/>
              <p14:nvPr/>
            </p14:nvContentPartPr>
            <p14:xfrm>
              <a:off x="2334000" y="1564200"/>
              <a:ext cx="698040" cy="319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35D085-666F-4069-ACA2-F8D7495807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19600" y="1549800"/>
                <a:ext cx="7261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3AE4351-A4E3-4427-9596-40F1C0888814}"/>
                  </a:ext>
                </a:extLst>
              </p14:cNvPr>
              <p14:cNvContentPartPr/>
              <p14:nvPr/>
            </p14:nvContentPartPr>
            <p14:xfrm>
              <a:off x="3387000" y="1599480"/>
              <a:ext cx="1134000" cy="656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3AE4351-A4E3-4427-9596-40F1C08888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2600" y="1585080"/>
                <a:ext cx="11620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C3EC501-A2EC-487E-8B34-2505E9138D41}"/>
                  </a:ext>
                </a:extLst>
              </p14:cNvPr>
              <p14:cNvContentPartPr/>
              <p14:nvPr/>
            </p14:nvContentPartPr>
            <p14:xfrm>
              <a:off x="5152080" y="1808280"/>
              <a:ext cx="31320" cy="4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C3EC501-A2EC-487E-8B34-2505E9138D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37680" y="1793880"/>
                <a:ext cx="59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28EB32C-5FD7-41B2-AD86-DB266ABBE8F9}"/>
                  </a:ext>
                </a:extLst>
              </p14:cNvPr>
              <p14:cNvContentPartPr/>
              <p14:nvPr/>
            </p14:nvContentPartPr>
            <p14:xfrm>
              <a:off x="5184840" y="1953000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28EB32C-5FD7-41B2-AD86-DB266ABBE8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70440" y="193860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0D416CC-A09C-466C-9DC1-DB5FC852B040}"/>
                  </a:ext>
                </a:extLst>
              </p14:cNvPr>
              <p14:cNvContentPartPr/>
              <p14:nvPr/>
            </p14:nvContentPartPr>
            <p14:xfrm>
              <a:off x="5590920" y="1704960"/>
              <a:ext cx="930600" cy="257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0D416CC-A09C-466C-9DC1-DB5FC852B0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76520" y="1690560"/>
                <a:ext cx="9586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790C9FF-6879-4F90-A2C5-FAC493B5FF7C}"/>
                  </a:ext>
                </a:extLst>
              </p14:cNvPr>
              <p14:cNvContentPartPr/>
              <p14:nvPr/>
            </p14:nvContentPartPr>
            <p14:xfrm>
              <a:off x="6840480" y="1712160"/>
              <a:ext cx="996480" cy="2808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790C9FF-6879-4F90-A2C5-FAC493B5FF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26080" y="1697760"/>
                <a:ext cx="1024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E441027-63AB-4121-90E2-9F6EECF841A5}"/>
                  </a:ext>
                </a:extLst>
              </p14:cNvPr>
              <p14:cNvContentPartPr/>
              <p14:nvPr/>
            </p14:nvContentPartPr>
            <p14:xfrm>
              <a:off x="8194800" y="2062800"/>
              <a:ext cx="441360" cy="2721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E441027-63AB-4121-90E2-9F6EECF841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80400" y="2048400"/>
                <a:ext cx="4694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77C6663-0B7C-4261-859B-78FD8FA04984}"/>
                  </a:ext>
                </a:extLst>
              </p14:cNvPr>
              <p14:cNvContentPartPr/>
              <p14:nvPr/>
            </p14:nvContentPartPr>
            <p14:xfrm>
              <a:off x="8091120" y="1591920"/>
              <a:ext cx="515880" cy="370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77C6663-0B7C-4261-859B-78FD8FA0498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76720" y="1577520"/>
                <a:ext cx="5439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CE6D83F-59A3-4814-AA4C-AB4091D64824}"/>
                  </a:ext>
                </a:extLst>
              </p14:cNvPr>
              <p14:cNvContentPartPr/>
              <p14:nvPr/>
            </p14:nvContentPartPr>
            <p14:xfrm>
              <a:off x="5950200" y="2460600"/>
              <a:ext cx="431640" cy="166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CE6D83F-59A3-4814-AA4C-AB4091D648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35800" y="2446200"/>
                <a:ext cx="4597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B0C918B-71F3-4467-AA60-C8ADDF4D1743}"/>
                  </a:ext>
                </a:extLst>
              </p14:cNvPr>
              <p14:cNvContentPartPr/>
              <p14:nvPr/>
            </p14:nvContentPartPr>
            <p14:xfrm>
              <a:off x="6618000" y="2383560"/>
              <a:ext cx="294120" cy="323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B0C918B-71F3-4467-AA60-C8ADDF4D17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03600" y="2369160"/>
                <a:ext cx="3222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0B910F2-34FB-4A7A-8F14-147805788FDF}"/>
                  </a:ext>
                </a:extLst>
              </p14:cNvPr>
              <p14:cNvContentPartPr/>
              <p14:nvPr/>
            </p14:nvContentPartPr>
            <p14:xfrm>
              <a:off x="1128360" y="2516040"/>
              <a:ext cx="512280" cy="5904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0B910F2-34FB-4A7A-8F14-147805788F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960" y="2501640"/>
                <a:ext cx="54036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1B5CD96-9EE7-4DDE-92A4-734DE21F40A4}"/>
                  </a:ext>
                </a:extLst>
              </p14:cNvPr>
              <p14:cNvContentPartPr/>
              <p14:nvPr/>
            </p14:nvContentPartPr>
            <p14:xfrm>
              <a:off x="2911440" y="2658960"/>
              <a:ext cx="462600" cy="344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1B5CD96-9EE7-4DDE-92A4-734DE21F40A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97040" y="2644560"/>
                <a:ext cx="4906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99E17B0-0C27-47FA-BEAB-8109855F20F1}"/>
                  </a:ext>
                </a:extLst>
              </p14:cNvPr>
              <p14:cNvContentPartPr/>
              <p14:nvPr/>
            </p14:nvContentPartPr>
            <p14:xfrm>
              <a:off x="1950600" y="2806920"/>
              <a:ext cx="721440" cy="214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99E17B0-0C27-47FA-BEAB-8109855F20F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36200" y="2792520"/>
                <a:ext cx="7495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058BE4E-4F75-4B27-B9C8-913F9AC1A976}"/>
                  </a:ext>
                </a:extLst>
              </p14:cNvPr>
              <p14:cNvContentPartPr/>
              <p14:nvPr/>
            </p14:nvContentPartPr>
            <p14:xfrm>
              <a:off x="1780680" y="3326760"/>
              <a:ext cx="1784520" cy="411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058BE4E-4F75-4B27-B9C8-913F9AC1A97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66280" y="3312360"/>
                <a:ext cx="18126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E7549DE-6F4A-4DEB-8C30-7A3BD00E3679}"/>
                  </a:ext>
                </a:extLst>
              </p14:cNvPr>
              <p14:cNvContentPartPr/>
              <p14:nvPr/>
            </p14:nvContentPartPr>
            <p14:xfrm>
              <a:off x="3883800" y="3238200"/>
              <a:ext cx="1812600" cy="4942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E7549DE-6F4A-4DEB-8C30-7A3BD00E36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69400" y="3223800"/>
                <a:ext cx="184068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715A7A3-A963-4457-AE55-D40DBCF4B71B}"/>
                  </a:ext>
                </a:extLst>
              </p14:cNvPr>
              <p14:cNvContentPartPr/>
              <p14:nvPr/>
            </p14:nvContentPartPr>
            <p14:xfrm>
              <a:off x="6190320" y="3152880"/>
              <a:ext cx="1500480" cy="405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715A7A3-A963-4457-AE55-D40DBCF4B71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75920" y="3138480"/>
                <a:ext cx="15285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DAC209D-F9B0-4D93-AA71-F38A8D05AFB2}"/>
                  </a:ext>
                </a:extLst>
              </p14:cNvPr>
              <p14:cNvContentPartPr/>
              <p14:nvPr/>
            </p14:nvContentPartPr>
            <p14:xfrm>
              <a:off x="804720" y="4170600"/>
              <a:ext cx="439920" cy="333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DAC209D-F9B0-4D93-AA71-F38A8D05AF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0320" y="4156200"/>
                <a:ext cx="4680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53BD38C-D31B-4479-8731-0C39D8833CF4}"/>
                  </a:ext>
                </a:extLst>
              </p14:cNvPr>
              <p14:cNvContentPartPr/>
              <p14:nvPr/>
            </p14:nvContentPartPr>
            <p14:xfrm>
              <a:off x="1535880" y="4259880"/>
              <a:ext cx="245880" cy="2455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53BD38C-D31B-4479-8731-0C39D8833CF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21480" y="4245480"/>
                <a:ext cx="2739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B0A7728-34E7-476E-BC47-F0CF57310AB8}"/>
                  </a:ext>
                </a:extLst>
              </p14:cNvPr>
              <p14:cNvContentPartPr/>
              <p14:nvPr/>
            </p14:nvContentPartPr>
            <p14:xfrm>
              <a:off x="2106480" y="4112640"/>
              <a:ext cx="1423440" cy="828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B0A7728-34E7-476E-BC47-F0CF57310AB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92080" y="4098240"/>
                <a:ext cx="145152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7BF32DE-EAEE-4A3E-A7B5-BF23F9C0CC2C}"/>
                  </a:ext>
                </a:extLst>
              </p14:cNvPr>
              <p14:cNvContentPartPr/>
              <p14:nvPr/>
            </p14:nvContentPartPr>
            <p14:xfrm>
              <a:off x="3755640" y="4485240"/>
              <a:ext cx="600840" cy="100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7BF32DE-EAEE-4A3E-A7B5-BF23F9C0CC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41240" y="4470840"/>
                <a:ext cx="628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D73400D-CE50-4108-8E20-DB7CBCB45CF9}"/>
                  </a:ext>
                </a:extLst>
              </p14:cNvPr>
              <p14:cNvContentPartPr/>
              <p14:nvPr/>
            </p14:nvContentPartPr>
            <p14:xfrm>
              <a:off x="3893160" y="4118400"/>
              <a:ext cx="182520" cy="2541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D73400D-CE50-4108-8E20-DB7CBCB45C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78760" y="4104000"/>
                <a:ext cx="2106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50A5730-C2D5-467D-8482-34DCA8D2ECAE}"/>
                  </a:ext>
                </a:extLst>
              </p14:cNvPr>
              <p14:cNvContentPartPr/>
              <p14:nvPr/>
            </p14:nvContentPartPr>
            <p14:xfrm>
              <a:off x="3767880" y="4649040"/>
              <a:ext cx="502920" cy="3362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50A5730-C2D5-467D-8482-34DCA8D2ECA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53480" y="4634640"/>
                <a:ext cx="5310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B74EFCF-1DBC-4188-B747-D0A5B61031D9}"/>
                  </a:ext>
                </a:extLst>
              </p14:cNvPr>
              <p14:cNvContentPartPr/>
              <p14:nvPr/>
            </p14:nvContentPartPr>
            <p14:xfrm>
              <a:off x="4680480" y="4335120"/>
              <a:ext cx="37080" cy="133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B74EFCF-1DBC-4188-B747-D0A5B61031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66080" y="4320720"/>
                <a:ext cx="651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4EA239D-A07A-40C3-9E5A-6A45EC290F39}"/>
                  </a:ext>
                </a:extLst>
              </p14:cNvPr>
              <p14:cNvContentPartPr/>
              <p14:nvPr/>
            </p14:nvContentPartPr>
            <p14:xfrm>
              <a:off x="4709280" y="4532400"/>
              <a:ext cx="360" cy="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4EA239D-A07A-40C3-9E5A-6A45EC290F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94880" y="451800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FB337ED-B6D0-414E-B582-1A2D0631C361}"/>
                  </a:ext>
                </a:extLst>
              </p14:cNvPr>
              <p14:cNvContentPartPr/>
              <p14:nvPr/>
            </p14:nvContentPartPr>
            <p14:xfrm>
              <a:off x="5979000" y="4266000"/>
              <a:ext cx="148680" cy="2494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FB337ED-B6D0-414E-B582-1A2D0631C36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964600" y="4251600"/>
                <a:ext cx="1767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CD128F3-596E-4E2C-B848-DEF1AEDB4DC3}"/>
                  </a:ext>
                </a:extLst>
              </p14:cNvPr>
              <p14:cNvContentPartPr/>
              <p14:nvPr/>
            </p14:nvContentPartPr>
            <p14:xfrm>
              <a:off x="5059560" y="4175640"/>
              <a:ext cx="667440" cy="324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CD128F3-596E-4E2C-B848-DEF1AEDB4DC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045160" y="4161240"/>
                <a:ext cx="6955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8E43968-019A-492B-8EB0-A929F4E1B4DD}"/>
                  </a:ext>
                </a:extLst>
              </p14:cNvPr>
              <p14:cNvContentPartPr/>
              <p14:nvPr/>
            </p14:nvContentPartPr>
            <p14:xfrm>
              <a:off x="1466760" y="4971960"/>
              <a:ext cx="1212120" cy="5018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8E43968-019A-492B-8EB0-A929F4E1B4D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452360" y="4957560"/>
                <a:ext cx="12402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CCD2D22-AE0D-409E-8EA6-69BC57E19EAC}"/>
                  </a:ext>
                </a:extLst>
              </p14:cNvPr>
              <p14:cNvContentPartPr/>
              <p14:nvPr/>
            </p14:nvContentPartPr>
            <p14:xfrm>
              <a:off x="6378600" y="4043520"/>
              <a:ext cx="2210040" cy="10299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CCD2D22-AE0D-409E-8EA6-69BC57E19EA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64200" y="4029120"/>
                <a:ext cx="2238120" cy="10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2618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75B670-9FB9-4C3C-80F5-1640BFEE799D}"/>
                  </a:ext>
                </a:extLst>
              </p14:cNvPr>
              <p14:cNvContentPartPr/>
              <p14:nvPr/>
            </p14:nvContentPartPr>
            <p14:xfrm>
              <a:off x="589080" y="143280"/>
              <a:ext cx="1004040" cy="64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75B670-9FB9-4C3C-80F5-1640BFEE79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680" y="128880"/>
                <a:ext cx="10321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9D4D0D-64D3-429C-9D6C-21E16C56282E}"/>
                  </a:ext>
                </a:extLst>
              </p14:cNvPr>
              <p14:cNvContentPartPr/>
              <p14:nvPr/>
            </p14:nvContentPartPr>
            <p14:xfrm>
              <a:off x="1924680" y="259560"/>
              <a:ext cx="1532880" cy="402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9D4D0D-64D3-429C-9D6C-21E16C5628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0280" y="245160"/>
                <a:ext cx="15609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236CC4-8503-4401-B319-FCBBBC5981C1}"/>
                  </a:ext>
                </a:extLst>
              </p14:cNvPr>
              <p14:cNvContentPartPr/>
              <p14:nvPr/>
            </p14:nvContentPartPr>
            <p14:xfrm>
              <a:off x="4001880" y="458640"/>
              <a:ext cx="56160" cy="218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236CC4-8503-4401-B319-FCBBBC5981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7480" y="444240"/>
                <a:ext cx="842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E37DC6-227A-4D27-9A6A-358A307BBC92}"/>
                  </a:ext>
                </a:extLst>
              </p14:cNvPr>
              <p14:cNvContentPartPr/>
              <p14:nvPr/>
            </p14:nvContentPartPr>
            <p14:xfrm>
              <a:off x="4372680" y="253440"/>
              <a:ext cx="2249280" cy="517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E37DC6-227A-4D27-9A6A-358A307BBC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8280" y="239040"/>
                <a:ext cx="22773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808B72-5D09-4E28-897A-5FAD10F8C6EA}"/>
                  </a:ext>
                </a:extLst>
              </p14:cNvPr>
              <p14:cNvContentPartPr/>
              <p14:nvPr/>
            </p14:nvContentPartPr>
            <p14:xfrm>
              <a:off x="6942360" y="215280"/>
              <a:ext cx="1645560" cy="484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808B72-5D09-4E28-897A-5FAD10F8C6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7960" y="200880"/>
                <a:ext cx="16736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DF994A-BE0C-4702-9E48-90EA548D8CEA}"/>
                  </a:ext>
                </a:extLst>
              </p14:cNvPr>
              <p14:cNvContentPartPr/>
              <p14:nvPr/>
            </p14:nvContentPartPr>
            <p14:xfrm>
              <a:off x="1991280" y="1000800"/>
              <a:ext cx="764280" cy="270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DF994A-BE0C-4702-9E48-90EA548D8C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76880" y="986400"/>
                <a:ext cx="7923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2DCE03D-C16F-430B-911A-E3E8D5EC2EC2}"/>
                  </a:ext>
                </a:extLst>
              </p14:cNvPr>
              <p14:cNvContentPartPr/>
              <p14:nvPr/>
            </p14:nvContentPartPr>
            <p14:xfrm>
              <a:off x="3022320" y="942840"/>
              <a:ext cx="1133280" cy="381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2DCE03D-C16F-430B-911A-E3E8D5EC2E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07920" y="928440"/>
                <a:ext cx="11613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B969094-4DDF-490B-894C-77D5E5041150}"/>
                  </a:ext>
                </a:extLst>
              </p14:cNvPr>
              <p14:cNvContentPartPr/>
              <p14:nvPr/>
            </p14:nvContentPartPr>
            <p14:xfrm>
              <a:off x="2109720" y="1950480"/>
              <a:ext cx="303480" cy="245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B969094-4DDF-490B-894C-77D5E50411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95320" y="1936080"/>
                <a:ext cx="3315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9322A72-74FD-44FD-97B3-F9603FC6DBB6}"/>
                  </a:ext>
                </a:extLst>
              </p14:cNvPr>
              <p14:cNvContentPartPr/>
              <p14:nvPr/>
            </p14:nvContentPartPr>
            <p14:xfrm>
              <a:off x="1102800" y="1834200"/>
              <a:ext cx="701280" cy="385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9322A72-74FD-44FD-97B3-F9603FC6DB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8400" y="1819800"/>
                <a:ext cx="7293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7636606-7860-4F4E-A543-4347BC0D64A4}"/>
                  </a:ext>
                </a:extLst>
              </p14:cNvPr>
              <p14:cNvContentPartPr/>
              <p14:nvPr/>
            </p14:nvContentPartPr>
            <p14:xfrm>
              <a:off x="4069200" y="1996200"/>
              <a:ext cx="187920" cy="183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7636606-7860-4F4E-A543-4347BC0D64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54800" y="1981800"/>
                <a:ext cx="2160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371D339-2BBE-4522-972A-B42225030BC7}"/>
                  </a:ext>
                </a:extLst>
              </p14:cNvPr>
              <p14:cNvContentPartPr/>
              <p14:nvPr/>
            </p14:nvContentPartPr>
            <p14:xfrm>
              <a:off x="4614240" y="1631520"/>
              <a:ext cx="1008720" cy="438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371D339-2BBE-4522-972A-B42225030B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99840" y="1617120"/>
                <a:ext cx="10368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BBD9A9C-DC3D-419B-881A-93055C6DFF7D}"/>
                  </a:ext>
                </a:extLst>
              </p14:cNvPr>
              <p14:cNvContentPartPr/>
              <p14:nvPr/>
            </p14:nvContentPartPr>
            <p14:xfrm>
              <a:off x="4715040" y="2206800"/>
              <a:ext cx="873720" cy="498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BBD9A9C-DC3D-419B-881A-93055C6DFF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0640" y="2192400"/>
                <a:ext cx="90180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C5C8C4E-DD74-4CB6-810A-FEDF7DFD1F0C}"/>
                  </a:ext>
                </a:extLst>
              </p14:cNvPr>
              <p14:cNvContentPartPr/>
              <p14:nvPr/>
            </p14:nvContentPartPr>
            <p14:xfrm>
              <a:off x="2800200" y="1780200"/>
              <a:ext cx="1008000" cy="459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C5C8C4E-DD74-4CB6-810A-FEDF7DFD1F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85800" y="1765800"/>
                <a:ext cx="1036080" cy="4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9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256004" name="Line 4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304800" y="1524000"/>
            <a:ext cx="74914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8-2.1 Development of the Confidence Interval and its Basic Properties</a:t>
            </a:r>
            <a:endParaRPr lang="en-US" sz="2800"/>
          </a:p>
        </p:txBody>
      </p:sp>
      <p:sp>
        <p:nvSpPr>
          <p:cNvPr id="256009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25601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914400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6B607C-EB0F-4230-8CCF-49F88F42B2CE}"/>
                  </a:ext>
                </a:extLst>
              </p14:cNvPr>
              <p14:cNvContentPartPr/>
              <p14:nvPr/>
            </p14:nvContentPartPr>
            <p14:xfrm>
              <a:off x="5764754" y="5134076"/>
              <a:ext cx="3366720" cy="169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6B607C-EB0F-4230-8CCF-49F88F42B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0354" y="5119676"/>
                <a:ext cx="3394800" cy="17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6007" name="Ink 256006">
                <a:extLst>
                  <a:ext uri="{FF2B5EF4-FFF2-40B4-BE49-F238E27FC236}">
                    <a16:creationId xmlns:a16="http://schemas.microsoft.com/office/drawing/2014/main" id="{75F4F96E-44E9-4F78-9670-0BE8404F5B33}"/>
                  </a:ext>
                </a:extLst>
              </p14:cNvPr>
              <p14:cNvContentPartPr/>
              <p14:nvPr/>
            </p14:nvContentPartPr>
            <p14:xfrm>
              <a:off x="5918834" y="5333156"/>
              <a:ext cx="3073320" cy="1341720"/>
            </p14:xfrm>
          </p:contentPart>
        </mc:Choice>
        <mc:Fallback xmlns="">
          <p:pic>
            <p:nvPicPr>
              <p:cNvPr id="256007" name="Ink 256006">
                <a:extLst>
                  <a:ext uri="{FF2B5EF4-FFF2-40B4-BE49-F238E27FC236}">
                    <a16:creationId xmlns:a16="http://schemas.microsoft.com/office/drawing/2014/main" id="{75F4F96E-44E9-4F78-9670-0BE8404F5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4434" y="5318756"/>
                <a:ext cx="3101400" cy="136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794EAF-FFE1-42A5-9932-E0390B7191AB}"/>
                  </a:ext>
                </a:extLst>
              </p14:cNvPr>
              <p14:cNvContentPartPr/>
              <p14:nvPr/>
            </p14:nvContentPartPr>
            <p14:xfrm>
              <a:off x="549120" y="167400"/>
              <a:ext cx="1155600" cy="698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794EAF-FFE1-42A5-9932-E0390B7191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720" y="153000"/>
                <a:ext cx="118368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9E435F-9E19-4C5B-A46A-CD3F89EAF6C9}"/>
                  </a:ext>
                </a:extLst>
              </p14:cNvPr>
              <p14:cNvContentPartPr/>
              <p14:nvPr/>
            </p14:nvContentPartPr>
            <p14:xfrm>
              <a:off x="2019000" y="327600"/>
              <a:ext cx="738000" cy="226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9E435F-9E19-4C5B-A46A-CD3F89EAF6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4600" y="313200"/>
                <a:ext cx="7660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01F7595-2B95-49B4-A38D-8CD85A4CA7CC}"/>
                  </a:ext>
                </a:extLst>
              </p14:cNvPr>
              <p14:cNvContentPartPr/>
              <p14:nvPr/>
            </p14:nvContentPartPr>
            <p14:xfrm>
              <a:off x="4478520" y="389880"/>
              <a:ext cx="308160" cy="157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01F7595-2B95-49B4-A38D-8CD85A4CA7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4120" y="375480"/>
                <a:ext cx="336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C7F6D3-764A-429A-A189-9280A444E654}"/>
                  </a:ext>
                </a:extLst>
              </p14:cNvPr>
              <p14:cNvContentPartPr/>
              <p14:nvPr/>
            </p14:nvContentPartPr>
            <p14:xfrm>
              <a:off x="4504080" y="218880"/>
              <a:ext cx="359640" cy="10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C7F6D3-764A-429A-A189-9280A444E6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9680" y="204480"/>
                <a:ext cx="387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35CAA19-1922-4B4B-B2B8-BBD59180B2C1}"/>
                  </a:ext>
                </a:extLst>
              </p14:cNvPr>
              <p14:cNvContentPartPr/>
              <p14:nvPr/>
            </p14:nvContentPartPr>
            <p14:xfrm>
              <a:off x="1991280" y="1057680"/>
              <a:ext cx="225360" cy="292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35CAA19-1922-4B4B-B2B8-BBD59180B2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6880" y="1043280"/>
                <a:ext cx="2534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5C86CB-37C4-4CFC-9679-715CE927E8E3}"/>
                  </a:ext>
                </a:extLst>
              </p14:cNvPr>
              <p14:cNvContentPartPr/>
              <p14:nvPr/>
            </p14:nvContentPartPr>
            <p14:xfrm>
              <a:off x="2528400" y="1166400"/>
              <a:ext cx="229680" cy="126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5C86CB-37C4-4CFC-9679-715CE927E8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14000" y="1152000"/>
                <a:ext cx="2577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895E42-F605-4CA6-BB4C-35854F736CA1}"/>
                  </a:ext>
                </a:extLst>
              </p14:cNvPr>
              <p14:cNvContentPartPr/>
              <p14:nvPr/>
            </p14:nvContentPartPr>
            <p14:xfrm>
              <a:off x="4567440" y="1003680"/>
              <a:ext cx="640080" cy="324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895E42-F605-4CA6-BB4C-35854F736C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53040" y="989280"/>
                <a:ext cx="6681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21120AE-A5A0-4BD1-A57A-CE5156B9480B}"/>
                  </a:ext>
                </a:extLst>
              </p14:cNvPr>
              <p14:cNvContentPartPr/>
              <p14:nvPr/>
            </p14:nvContentPartPr>
            <p14:xfrm>
              <a:off x="5179080" y="427320"/>
              <a:ext cx="222480" cy="119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21120AE-A5A0-4BD1-A57A-CE5156B948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64680" y="412920"/>
                <a:ext cx="250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0242DB2-5418-47AF-8570-4D1ECE6ED2DC}"/>
                  </a:ext>
                </a:extLst>
              </p14:cNvPr>
              <p14:cNvContentPartPr/>
              <p14:nvPr/>
            </p14:nvContentPartPr>
            <p14:xfrm>
              <a:off x="3001800" y="258480"/>
              <a:ext cx="585000" cy="368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0242DB2-5418-47AF-8570-4D1ECE6ED2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87400" y="244080"/>
                <a:ext cx="6130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E5A260-0420-464A-B639-03041E1E2716}"/>
                  </a:ext>
                </a:extLst>
              </p14:cNvPr>
              <p14:cNvContentPartPr/>
              <p14:nvPr/>
            </p14:nvContentPartPr>
            <p14:xfrm>
              <a:off x="5644920" y="172800"/>
              <a:ext cx="1035720" cy="457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E5A260-0420-464A-B639-03041E1E27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30520" y="158400"/>
                <a:ext cx="10638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973A223-16F6-475A-9371-C6A6654D5476}"/>
                  </a:ext>
                </a:extLst>
              </p14:cNvPr>
              <p14:cNvContentPartPr/>
              <p14:nvPr/>
            </p14:nvContentPartPr>
            <p14:xfrm>
              <a:off x="3029880" y="970560"/>
              <a:ext cx="662400" cy="465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973A223-16F6-475A-9371-C6A6654D54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15480" y="956160"/>
                <a:ext cx="6904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B07553F-2A50-46C9-A1D2-6312962F26BC}"/>
                  </a:ext>
                </a:extLst>
              </p14:cNvPr>
              <p14:cNvContentPartPr/>
              <p14:nvPr/>
            </p14:nvContentPartPr>
            <p14:xfrm>
              <a:off x="5692080" y="973080"/>
              <a:ext cx="1247760" cy="365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B07553F-2A50-46C9-A1D2-6312962F26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7680" y="958680"/>
                <a:ext cx="12758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7B34270-5038-4964-88D1-BE00434DDA74}"/>
                  </a:ext>
                </a:extLst>
              </p14:cNvPr>
              <p14:cNvContentPartPr/>
              <p14:nvPr/>
            </p14:nvContentPartPr>
            <p14:xfrm>
              <a:off x="2537760" y="2055960"/>
              <a:ext cx="276840" cy="334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B34270-5038-4964-88D1-BE00434DDA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23360" y="2041560"/>
                <a:ext cx="3049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D28500C-80D0-475F-95D3-3124384E1CC3}"/>
                  </a:ext>
                </a:extLst>
              </p14:cNvPr>
              <p14:cNvContentPartPr/>
              <p14:nvPr/>
            </p14:nvContentPartPr>
            <p14:xfrm>
              <a:off x="1343640" y="1862640"/>
              <a:ext cx="871200" cy="507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D28500C-80D0-475F-95D3-3124384E1C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9240" y="1848240"/>
                <a:ext cx="8992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802401B-C5DB-4177-B10C-7FFA18444AE0}"/>
                  </a:ext>
                </a:extLst>
              </p14:cNvPr>
              <p14:cNvContentPartPr/>
              <p14:nvPr/>
            </p14:nvContentPartPr>
            <p14:xfrm>
              <a:off x="3224280" y="1911960"/>
              <a:ext cx="1161000" cy="459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802401B-C5DB-4177-B10C-7FFA18444A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09880" y="1897560"/>
                <a:ext cx="11890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B085729-5035-4918-8DF3-453E5DE53C3B}"/>
                  </a:ext>
                </a:extLst>
              </p14:cNvPr>
              <p14:cNvContentPartPr/>
              <p14:nvPr/>
            </p14:nvContentPartPr>
            <p14:xfrm>
              <a:off x="2293680" y="643320"/>
              <a:ext cx="1184040" cy="94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B085729-5035-4918-8DF3-453E5DE53C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79280" y="628920"/>
                <a:ext cx="1212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E9A04D7-70A0-4549-A5CF-5A5E9C80CD07}"/>
                  </a:ext>
                </a:extLst>
              </p14:cNvPr>
              <p14:cNvContentPartPr/>
              <p14:nvPr/>
            </p14:nvContentPartPr>
            <p14:xfrm>
              <a:off x="4696680" y="2211120"/>
              <a:ext cx="130320" cy="129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E9A04D7-70A0-4549-A5CF-5A5E9C80CD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82280" y="2196720"/>
                <a:ext cx="1584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906F83B-4680-443A-BF12-CC0814DF676B}"/>
                  </a:ext>
                </a:extLst>
              </p14:cNvPr>
              <p14:cNvContentPartPr/>
              <p14:nvPr/>
            </p14:nvContentPartPr>
            <p14:xfrm>
              <a:off x="5174400" y="1773000"/>
              <a:ext cx="896400" cy="1095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906F83B-4680-443A-BF12-CC0814DF676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60000" y="1758600"/>
                <a:ext cx="924480" cy="11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6420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F8F98F-6730-4314-95FB-ABEF33687839}"/>
                  </a:ext>
                </a:extLst>
              </p14:cNvPr>
              <p14:cNvContentPartPr/>
              <p14:nvPr/>
            </p14:nvContentPartPr>
            <p14:xfrm>
              <a:off x="565680" y="327600"/>
              <a:ext cx="1191960" cy="664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F8F98F-6730-4314-95FB-ABEF336878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280" y="313200"/>
                <a:ext cx="122004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0143D2A-F36A-46F3-8C02-3E8A0F3BC31C}"/>
                  </a:ext>
                </a:extLst>
              </p14:cNvPr>
              <p14:cNvContentPartPr/>
              <p14:nvPr/>
            </p14:nvContentPartPr>
            <p14:xfrm>
              <a:off x="2118000" y="527040"/>
              <a:ext cx="773280" cy="180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0143D2A-F36A-46F3-8C02-3E8A0F3BC3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600" y="512640"/>
                <a:ext cx="8013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AAB74E-2BB6-4953-934A-984EB4B9CCF7}"/>
                  </a:ext>
                </a:extLst>
              </p14:cNvPr>
              <p14:cNvContentPartPr/>
              <p14:nvPr/>
            </p14:nvContentPartPr>
            <p14:xfrm>
              <a:off x="5216880" y="537840"/>
              <a:ext cx="327240" cy="173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AAB74E-2BB6-4953-934A-984EB4B9CC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2480" y="523440"/>
                <a:ext cx="3553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2553D4-0B36-497F-85C2-CD493389ABB7}"/>
                  </a:ext>
                </a:extLst>
              </p14:cNvPr>
              <p14:cNvContentPartPr/>
              <p14:nvPr/>
            </p14:nvContentPartPr>
            <p14:xfrm>
              <a:off x="5206080" y="358200"/>
              <a:ext cx="395280" cy="13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2553D4-0B36-497F-85C2-CD493389AB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91680" y="343800"/>
                <a:ext cx="423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142C46-816D-477B-AC03-76F55E39EA02}"/>
                  </a:ext>
                </a:extLst>
              </p14:cNvPr>
              <p14:cNvContentPartPr/>
              <p14:nvPr/>
            </p14:nvContentPartPr>
            <p14:xfrm>
              <a:off x="2285040" y="1189080"/>
              <a:ext cx="687240" cy="258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142C46-816D-477B-AC03-76F55E39EA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0640" y="1174680"/>
                <a:ext cx="7153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54AC24B-63D9-485E-A028-67B57D05DB0E}"/>
                  </a:ext>
                </a:extLst>
              </p14:cNvPr>
              <p14:cNvContentPartPr/>
              <p14:nvPr/>
            </p14:nvContentPartPr>
            <p14:xfrm>
              <a:off x="5075400" y="1077840"/>
              <a:ext cx="725040" cy="251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54AC24B-63D9-485E-A028-67B57D05DB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61000" y="1063440"/>
                <a:ext cx="7531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9C3C3B7-6373-4F86-90AC-FC08F5005F0B}"/>
                  </a:ext>
                </a:extLst>
              </p14:cNvPr>
              <p14:cNvContentPartPr/>
              <p14:nvPr/>
            </p14:nvContentPartPr>
            <p14:xfrm>
              <a:off x="5900160" y="527760"/>
              <a:ext cx="158400" cy="29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9C3C3B7-6373-4F86-90AC-FC08F5005F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85760" y="513360"/>
                <a:ext cx="1864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EABDCE0-CA3B-443A-9E3F-701230C63444}"/>
                  </a:ext>
                </a:extLst>
              </p14:cNvPr>
              <p14:cNvContentPartPr/>
              <p14:nvPr/>
            </p14:nvContentPartPr>
            <p14:xfrm>
              <a:off x="5846160" y="676080"/>
              <a:ext cx="188280" cy="8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EABDCE0-CA3B-443A-9E3F-701230C634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31760" y="661680"/>
                <a:ext cx="21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E25CC29-AC30-4775-A747-40D58D031389}"/>
                  </a:ext>
                </a:extLst>
              </p14:cNvPr>
              <p14:cNvContentPartPr/>
              <p14:nvPr/>
            </p14:nvContentPartPr>
            <p14:xfrm>
              <a:off x="3204840" y="420480"/>
              <a:ext cx="512280" cy="288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25CC29-AC30-4775-A747-40D58D0313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90440" y="406080"/>
                <a:ext cx="5403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5D830D4-A837-4879-9842-6ECAD2EEFF11}"/>
                  </a:ext>
                </a:extLst>
              </p14:cNvPr>
              <p14:cNvContentPartPr/>
              <p14:nvPr/>
            </p14:nvContentPartPr>
            <p14:xfrm>
              <a:off x="6461400" y="363240"/>
              <a:ext cx="821880" cy="360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5D830D4-A837-4879-9842-6ECAD2EEFF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47000" y="348840"/>
                <a:ext cx="8499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45E1BA-6B10-4C5E-A3A0-BAF3399E88C5}"/>
                  </a:ext>
                </a:extLst>
              </p14:cNvPr>
              <p14:cNvContentPartPr/>
              <p14:nvPr/>
            </p14:nvContentPartPr>
            <p14:xfrm>
              <a:off x="3198360" y="1095480"/>
              <a:ext cx="612000" cy="339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45E1BA-6B10-4C5E-A3A0-BAF3399E88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83960" y="1081080"/>
                <a:ext cx="6400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ACA1516-07D3-421E-9EF9-DB27824A6BC3}"/>
                  </a:ext>
                </a:extLst>
              </p14:cNvPr>
              <p14:cNvContentPartPr/>
              <p14:nvPr/>
            </p14:nvContentPartPr>
            <p14:xfrm>
              <a:off x="6184560" y="1001160"/>
              <a:ext cx="1135800" cy="488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ACA1516-07D3-421E-9EF9-DB27824A6B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0160" y="986760"/>
                <a:ext cx="11638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70C1356-F03E-44B3-9D35-C00AD1A89F93}"/>
                  </a:ext>
                </a:extLst>
              </p14:cNvPr>
              <p14:cNvContentPartPr/>
              <p14:nvPr/>
            </p14:nvContentPartPr>
            <p14:xfrm>
              <a:off x="2357040" y="2049840"/>
              <a:ext cx="346680" cy="331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70C1356-F03E-44B3-9D35-C00AD1A89F9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42640" y="2035440"/>
                <a:ext cx="374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47FC438-984E-4CA7-8394-AFDE6F5BC6A2}"/>
                  </a:ext>
                </a:extLst>
              </p14:cNvPr>
              <p14:cNvContentPartPr/>
              <p14:nvPr/>
            </p14:nvContentPartPr>
            <p14:xfrm>
              <a:off x="1067880" y="1992960"/>
              <a:ext cx="894960" cy="400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47FC438-984E-4CA7-8394-AFDE6F5BC6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3480" y="1978560"/>
                <a:ext cx="9230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38CA86B-9993-4DEF-B55A-7C12982A8AF6}"/>
                  </a:ext>
                </a:extLst>
              </p14:cNvPr>
              <p14:cNvContentPartPr/>
              <p14:nvPr/>
            </p14:nvContentPartPr>
            <p14:xfrm>
              <a:off x="3098280" y="1887840"/>
              <a:ext cx="2980080" cy="1393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38CA86B-9993-4DEF-B55A-7C12982A8A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83880" y="1873440"/>
                <a:ext cx="3008160" cy="14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4DE3DF3-991B-43F1-8860-5707F293A836}"/>
                  </a:ext>
                </a:extLst>
              </p14:cNvPr>
              <p14:cNvContentPartPr/>
              <p14:nvPr/>
            </p14:nvContentPartPr>
            <p14:xfrm>
              <a:off x="3323280" y="3484080"/>
              <a:ext cx="1350000" cy="377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4DE3DF3-991B-43F1-8860-5707F293A8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08880" y="3469680"/>
                <a:ext cx="1378080" cy="4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3101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80931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8-6 Guidelines for Constructing Confidence Intervals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809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76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4572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/>
          </a:p>
        </p:txBody>
      </p:sp>
      <p:pic>
        <p:nvPicPr>
          <p:cNvPr id="10753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939925"/>
            <a:ext cx="9134475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3506D1D-6CEC-448D-8D51-B42F4C43D185}"/>
                  </a:ext>
                </a:extLst>
              </p14:cNvPr>
              <p14:cNvContentPartPr/>
              <p14:nvPr/>
            </p14:nvContentPartPr>
            <p14:xfrm>
              <a:off x="4917314" y="3076316"/>
              <a:ext cx="459360" cy="389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3506D1D-6CEC-448D-8D51-B42F4C43D1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2914" y="3061916"/>
                <a:ext cx="4874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F66C953-169E-44A6-861C-B9B25957EB0E}"/>
                  </a:ext>
                </a:extLst>
              </p14:cNvPr>
              <p14:cNvContentPartPr/>
              <p14:nvPr/>
            </p14:nvContentPartPr>
            <p14:xfrm>
              <a:off x="527834" y="353276"/>
              <a:ext cx="8095320" cy="2422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F66C953-169E-44A6-861C-B9B25957EB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434" y="338876"/>
                <a:ext cx="8123400" cy="24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9834791-BAD5-426F-9BF0-050C64BCC461}"/>
                  </a:ext>
                </a:extLst>
              </p14:cNvPr>
              <p14:cNvContentPartPr/>
              <p14:nvPr/>
            </p14:nvContentPartPr>
            <p14:xfrm>
              <a:off x="1140194" y="3874076"/>
              <a:ext cx="1171440" cy="528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9834791-BAD5-426F-9BF0-050C64BCC4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5794" y="3859676"/>
                <a:ext cx="119952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4545407-4665-4004-A13B-C04269823727}"/>
                  </a:ext>
                </a:extLst>
              </p14:cNvPr>
              <p14:cNvContentPartPr/>
              <p14:nvPr/>
            </p14:nvContentPartPr>
            <p14:xfrm>
              <a:off x="2845514" y="3523796"/>
              <a:ext cx="1649880" cy="711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4545407-4665-4004-A13B-C042698237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31114" y="3509396"/>
                <a:ext cx="167796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F03075C-F2A9-45C7-BFE2-46B1DDC52ECC}"/>
                  </a:ext>
                </a:extLst>
              </p14:cNvPr>
              <p14:cNvContentPartPr/>
              <p14:nvPr/>
            </p14:nvContentPartPr>
            <p14:xfrm>
              <a:off x="2815634" y="4376276"/>
              <a:ext cx="1735560" cy="61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F03075C-F2A9-45C7-BFE2-46B1DDC52E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1234" y="4361876"/>
                <a:ext cx="17636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4BD58F4-497D-47AE-864C-0046B6758077}"/>
                  </a:ext>
                </a:extLst>
              </p14:cNvPr>
              <p14:cNvContentPartPr/>
              <p14:nvPr/>
            </p14:nvContentPartPr>
            <p14:xfrm>
              <a:off x="3023354" y="4624676"/>
              <a:ext cx="1536480" cy="648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4BD58F4-497D-47AE-864C-0046B67580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8954" y="4610276"/>
                <a:ext cx="15645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9A9E395-F4C4-4109-8F06-4446E88C96EC}"/>
                  </a:ext>
                </a:extLst>
              </p14:cNvPr>
              <p14:cNvContentPartPr/>
              <p14:nvPr/>
            </p14:nvContentPartPr>
            <p14:xfrm>
              <a:off x="5196674" y="3886316"/>
              <a:ext cx="3188520" cy="7077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9A9E395-F4C4-4109-8F06-4446E88C96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2274" y="3871916"/>
                <a:ext cx="3216600" cy="7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92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280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304800" y="1524000"/>
            <a:ext cx="74914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8-2.1 Development of the Confidence Interval and its Basic Properties</a:t>
            </a:r>
            <a:endParaRPr lang="en-US" sz="2800"/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280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A37229-E4E6-432C-ABE4-A14B0642D5C1}"/>
                  </a:ext>
                </a:extLst>
              </p14:cNvPr>
              <p14:cNvContentPartPr/>
              <p14:nvPr/>
            </p14:nvContentPartPr>
            <p14:xfrm>
              <a:off x="274394" y="4019156"/>
              <a:ext cx="998280" cy="30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A37229-E4E6-432C-ABE4-A14B0642D5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94" y="4004756"/>
                <a:ext cx="10263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1CA3891-4386-4F36-BF1F-492688212176}"/>
                  </a:ext>
                </a:extLst>
              </p14:cNvPr>
              <p14:cNvContentPartPr/>
              <p14:nvPr/>
            </p14:nvContentPartPr>
            <p14:xfrm>
              <a:off x="1439354" y="4351436"/>
              <a:ext cx="1048680" cy="43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1CA3891-4386-4F36-BF1F-4926882121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4954" y="4337036"/>
                <a:ext cx="10767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26AC27-CF05-4C81-AF61-5973CE9898E9}"/>
                  </a:ext>
                </a:extLst>
              </p14:cNvPr>
              <p14:cNvContentPartPr/>
              <p14:nvPr/>
            </p14:nvContentPartPr>
            <p14:xfrm>
              <a:off x="157754" y="4444316"/>
              <a:ext cx="1044000" cy="315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26AC27-CF05-4C81-AF61-5973CE9898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354" y="4429916"/>
                <a:ext cx="10720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FB3CB6-BB5E-4CB4-AE4F-9DD9321E6BD5}"/>
                  </a:ext>
                </a:extLst>
              </p14:cNvPr>
              <p14:cNvContentPartPr/>
              <p14:nvPr/>
            </p14:nvContentPartPr>
            <p14:xfrm>
              <a:off x="3670634" y="3912596"/>
              <a:ext cx="157680" cy="245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FB3CB6-BB5E-4CB4-AE4F-9DD9321E6B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6234" y="3898196"/>
                <a:ext cx="1857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2801" name="Ink 332800">
                <a:extLst>
                  <a:ext uri="{FF2B5EF4-FFF2-40B4-BE49-F238E27FC236}">
                    <a16:creationId xmlns:a16="http://schemas.microsoft.com/office/drawing/2014/main" id="{E34205B8-E3E7-4078-8015-424BB3218BA5}"/>
                  </a:ext>
                </a:extLst>
              </p14:cNvPr>
              <p14:cNvContentPartPr/>
              <p14:nvPr/>
            </p14:nvContentPartPr>
            <p14:xfrm>
              <a:off x="4691594" y="3954716"/>
              <a:ext cx="128520" cy="265320"/>
            </p14:xfrm>
          </p:contentPart>
        </mc:Choice>
        <mc:Fallback xmlns="">
          <p:pic>
            <p:nvPicPr>
              <p:cNvPr id="332801" name="Ink 332800">
                <a:extLst>
                  <a:ext uri="{FF2B5EF4-FFF2-40B4-BE49-F238E27FC236}">
                    <a16:creationId xmlns:a16="http://schemas.microsoft.com/office/drawing/2014/main" id="{E34205B8-E3E7-4078-8015-424BB3218B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7194" y="3940316"/>
                <a:ext cx="1566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2809" name="Ink 332808">
                <a:extLst>
                  <a:ext uri="{FF2B5EF4-FFF2-40B4-BE49-F238E27FC236}">
                    <a16:creationId xmlns:a16="http://schemas.microsoft.com/office/drawing/2014/main" id="{843469C7-455C-4FC0-8733-2F9D0A354625}"/>
                  </a:ext>
                </a:extLst>
              </p14:cNvPr>
              <p14:cNvContentPartPr/>
              <p14:nvPr/>
            </p14:nvContentPartPr>
            <p14:xfrm>
              <a:off x="4360754" y="3705596"/>
              <a:ext cx="124200" cy="207360"/>
            </p14:xfrm>
          </p:contentPart>
        </mc:Choice>
        <mc:Fallback xmlns="">
          <p:pic>
            <p:nvPicPr>
              <p:cNvPr id="332809" name="Ink 332808">
                <a:extLst>
                  <a:ext uri="{FF2B5EF4-FFF2-40B4-BE49-F238E27FC236}">
                    <a16:creationId xmlns:a16="http://schemas.microsoft.com/office/drawing/2014/main" id="{843469C7-455C-4FC0-8733-2F9D0A35462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46354" y="3691196"/>
                <a:ext cx="1522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2810" name="Ink 332809">
                <a:extLst>
                  <a:ext uri="{FF2B5EF4-FFF2-40B4-BE49-F238E27FC236}">
                    <a16:creationId xmlns:a16="http://schemas.microsoft.com/office/drawing/2014/main" id="{F3068C7D-ECB0-4814-B36A-26FD75482B66}"/>
                  </a:ext>
                </a:extLst>
              </p14:cNvPr>
              <p14:cNvContentPartPr/>
              <p14:nvPr/>
            </p14:nvContentPartPr>
            <p14:xfrm>
              <a:off x="3934514" y="3720356"/>
              <a:ext cx="249120" cy="278280"/>
            </p14:xfrm>
          </p:contentPart>
        </mc:Choice>
        <mc:Fallback xmlns="">
          <p:pic>
            <p:nvPicPr>
              <p:cNvPr id="332810" name="Ink 332809">
                <a:extLst>
                  <a:ext uri="{FF2B5EF4-FFF2-40B4-BE49-F238E27FC236}">
                    <a16:creationId xmlns:a16="http://schemas.microsoft.com/office/drawing/2014/main" id="{F3068C7D-ECB0-4814-B36A-26FD75482B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20114" y="3705956"/>
                <a:ext cx="2772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2811" name="Ink 332810">
                <a:extLst>
                  <a:ext uri="{FF2B5EF4-FFF2-40B4-BE49-F238E27FC236}">
                    <a16:creationId xmlns:a16="http://schemas.microsoft.com/office/drawing/2014/main" id="{CA7E2BC8-B9EE-4245-9D7C-AB585A8FE5B9}"/>
                  </a:ext>
                </a:extLst>
              </p14:cNvPr>
              <p14:cNvContentPartPr/>
              <p14:nvPr/>
            </p14:nvContentPartPr>
            <p14:xfrm>
              <a:off x="4810754" y="3744836"/>
              <a:ext cx="14760" cy="23400"/>
            </p14:xfrm>
          </p:contentPart>
        </mc:Choice>
        <mc:Fallback xmlns="">
          <p:pic>
            <p:nvPicPr>
              <p:cNvPr id="332811" name="Ink 332810">
                <a:extLst>
                  <a:ext uri="{FF2B5EF4-FFF2-40B4-BE49-F238E27FC236}">
                    <a16:creationId xmlns:a16="http://schemas.microsoft.com/office/drawing/2014/main" id="{CA7E2BC8-B9EE-4245-9D7C-AB585A8FE5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96354" y="3730436"/>
                <a:ext cx="428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2812" name="Ink 332811">
                <a:extLst>
                  <a:ext uri="{FF2B5EF4-FFF2-40B4-BE49-F238E27FC236}">
                    <a16:creationId xmlns:a16="http://schemas.microsoft.com/office/drawing/2014/main" id="{06DC3950-E130-4E09-AFB8-7480E84CF896}"/>
                  </a:ext>
                </a:extLst>
              </p14:cNvPr>
              <p14:cNvContentPartPr/>
              <p14:nvPr/>
            </p14:nvContentPartPr>
            <p14:xfrm>
              <a:off x="4836674" y="3869756"/>
              <a:ext cx="5040" cy="5760"/>
            </p14:xfrm>
          </p:contentPart>
        </mc:Choice>
        <mc:Fallback xmlns="">
          <p:pic>
            <p:nvPicPr>
              <p:cNvPr id="332812" name="Ink 332811">
                <a:extLst>
                  <a:ext uri="{FF2B5EF4-FFF2-40B4-BE49-F238E27FC236}">
                    <a16:creationId xmlns:a16="http://schemas.microsoft.com/office/drawing/2014/main" id="{06DC3950-E130-4E09-AFB8-7480E84CF8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2274" y="3855356"/>
                <a:ext cx="331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2824" name="Ink 332823">
                <a:extLst>
                  <a:ext uri="{FF2B5EF4-FFF2-40B4-BE49-F238E27FC236}">
                    <a16:creationId xmlns:a16="http://schemas.microsoft.com/office/drawing/2014/main" id="{0C14A68A-C4B3-4557-A5D2-254100978796}"/>
                  </a:ext>
                </a:extLst>
              </p14:cNvPr>
              <p14:cNvContentPartPr/>
              <p14:nvPr/>
            </p14:nvContentPartPr>
            <p14:xfrm>
              <a:off x="5067074" y="3618116"/>
              <a:ext cx="615240" cy="291960"/>
            </p14:xfrm>
          </p:contentPart>
        </mc:Choice>
        <mc:Fallback xmlns="">
          <p:pic>
            <p:nvPicPr>
              <p:cNvPr id="332824" name="Ink 332823">
                <a:extLst>
                  <a:ext uri="{FF2B5EF4-FFF2-40B4-BE49-F238E27FC236}">
                    <a16:creationId xmlns:a16="http://schemas.microsoft.com/office/drawing/2014/main" id="{0C14A68A-C4B3-4557-A5D2-25410097879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2674" y="3603716"/>
                <a:ext cx="6433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2830" name="Ink 332829">
                <a:extLst>
                  <a:ext uri="{FF2B5EF4-FFF2-40B4-BE49-F238E27FC236}">
                    <a16:creationId xmlns:a16="http://schemas.microsoft.com/office/drawing/2014/main" id="{8B934953-A56E-4372-97F3-E84B810D73AE}"/>
                  </a:ext>
                </a:extLst>
              </p14:cNvPr>
              <p14:cNvContentPartPr/>
              <p14:nvPr/>
            </p14:nvContentPartPr>
            <p14:xfrm>
              <a:off x="6196394" y="4160996"/>
              <a:ext cx="267840" cy="111960"/>
            </p14:xfrm>
          </p:contentPart>
        </mc:Choice>
        <mc:Fallback xmlns="">
          <p:pic>
            <p:nvPicPr>
              <p:cNvPr id="332830" name="Ink 332829">
                <a:extLst>
                  <a:ext uri="{FF2B5EF4-FFF2-40B4-BE49-F238E27FC236}">
                    <a16:creationId xmlns:a16="http://schemas.microsoft.com/office/drawing/2014/main" id="{8B934953-A56E-4372-97F3-E84B810D73A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81994" y="4146596"/>
                <a:ext cx="295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2848" name="Ink 332847">
                <a:extLst>
                  <a:ext uri="{FF2B5EF4-FFF2-40B4-BE49-F238E27FC236}">
                    <a16:creationId xmlns:a16="http://schemas.microsoft.com/office/drawing/2014/main" id="{63536500-6B5E-4F1A-9794-BF6D39905483}"/>
                  </a:ext>
                </a:extLst>
              </p14:cNvPr>
              <p14:cNvContentPartPr/>
              <p14:nvPr/>
            </p14:nvContentPartPr>
            <p14:xfrm>
              <a:off x="5890754" y="3686156"/>
              <a:ext cx="1930680" cy="983520"/>
            </p14:xfrm>
          </p:contentPart>
        </mc:Choice>
        <mc:Fallback xmlns="">
          <p:pic>
            <p:nvPicPr>
              <p:cNvPr id="332848" name="Ink 332847">
                <a:extLst>
                  <a:ext uri="{FF2B5EF4-FFF2-40B4-BE49-F238E27FC236}">
                    <a16:creationId xmlns:a16="http://schemas.microsoft.com/office/drawing/2014/main" id="{63536500-6B5E-4F1A-9794-BF6D3990548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76354" y="3671756"/>
                <a:ext cx="195876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2898" name="Ink 332897">
                <a:extLst>
                  <a:ext uri="{FF2B5EF4-FFF2-40B4-BE49-F238E27FC236}">
                    <a16:creationId xmlns:a16="http://schemas.microsoft.com/office/drawing/2014/main" id="{0FD4A981-F676-4DF6-A7F6-6AD935D873D7}"/>
                  </a:ext>
                </a:extLst>
              </p14:cNvPr>
              <p14:cNvContentPartPr/>
              <p14:nvPr/>
            </p14:nvContentPartPr>
            <p14:xfrm>
              <a:off x="3904274" y="6440876"/>
              <a:ext cx="161640" cy="235440"/>
            </p14:xfrm>
          </p:contentPart>
        </mc:Choice>
        <mc:Fallback xmlns="">
          <p:pic>
            <p:nvPicPr>
              <p:cNvPr id="332898" name="Ink 332897">
                <a:extLst>
                  <a:ext uri="{FF2B5EF4-FFF2-40B4-BE49-F238E27FC236}">
                    <a16:creationId xmlns:a16="http://schemas.microsoft.com/office/drawing/2014/main" id="{0FD4A981-F676-4DF6-A7F6-6AD935D873D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89874" y="6426476"/>
                <a:ext cx="189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2899" name="Ink 332898">
                <a:extLst>
                  <a:ext uri="{FF2B5EF4-FFF2-40B4-BE49-F238E27FC236}">
                    <a16:creationId xmlns:a16="http://schemas.microsoft.com/office/drawing/2014/main" id="{A106F834-EF9F-48F4-A8E4-68FC007A4F89}"/>
                  </a:ext>
                </a:extLst>
              </p14:cNvPr>
              <p14:cNvContentPartPr/>
              <p14:nvPr/>
            </p14:nvContentPartPr>
            <p14:xfrm>
              <a:off x="171074" y="5730956"/>
              <a:ext cx="3472200" cy="1125000"/>
            </p14:xfrm>
          </p:contentPart>
        </mc:Choice>
        <mc:Fallback xmlns="">
          <p:pic>
            <p:nvPicPr>
              <p:cNvPr id="332899" name="Ink 332898">
                <a:extLst>
                  <a:ext uri="{FF2B5EF4-FFF2-40B4-BE49-F238E27FC236}">
                    <a16:creationId xmlns:a16="http://schemas.microsoft.com/office/drawing/2014/main" id="{A106F834-EF9F-48F4-A8E4-68FC007A4F8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6674" y="5716556"/>
                <a:ext cx="3500280" cy="11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2900" name="Ink 332899">
                <a:extLst>
                  <a:ext uri="{FF2B5EF4-FFF2-40B4-BE49-F238E27FC236}">
                    <a16:creationId xmlns:a16="http://schemas.microsoft.com/office/drawing/2014/main" id="{575A7991-A89D-4EC3-9326-4A21CB37592A}"/>
                  </a:ext>
                </a:extLst>
              </p14:cNvPr>
              <p14:cNvContentPartPr/>
              <p14:nvPr/>
            </p14:nvContentPartPr>
            <p14:xfrm>
              <a:off x="799634" y="4585436"/>
              <a:ext cx="17640" cy="11160"/>
            </p14:xfrm>
          </p:contentPart>
        </mc:Choice>
        <mc:Fallback xmlns="">
          <p:pic>
            <p:nvPicPr>
              <p:cNvPr id="332900" name="Ink 332899">
                <a:extLst>
                  <a:ext uri="{FF2B5EF4-FFF2-40B4-BE49-F238E27FC236}">
                    <a16:creationId xmlns:a16="http://schemas.microsoft.com/office/drawing/2014/main" id="{575A7991-A89D-4EC3-9326-4A21CB37592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85234" y="4571036"/>
                <a:ext cx="45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2901" name="Ink 332900">
                <a:extLst>
                  <a:ext uri="{FF2B5EF4-FFF2-40B4-BE49-F238E27FC236}">
                    <a16:creationId xmlns:a16="http://schemas.microsoft.com/office/drawing/2014/main" id="{A4CD4459-4576-4CE9-9BDF-D42299811E91}"/>
                  </a:ext>
                </a:extLst>
              </p14:cNvPr>
              <p14:cNvContentPartPr/>
              <p14:nvPr/>
            </p14:nvContentPartPr>
            <p14:xfrm>
              <a:off x="821234" y="4702436"/>
              <a:ext cx="16200" cy="6120"/>
            </p14:xfrm>
          </p:contentPart>
        </mc:Choice>
        <mc:Fallback xmlns="">
          <p:pic>
            <p:nvPicPr>
              <p:cNvPr id="332901" name="Ink 332900">
                <a:extLst>
                  <a:ext uri="{FF2B5EF4-FFF2-40B4-BE49-F238E27FC236}">
                    <a16:creationId xmlns:a16="http://schemas.microsoft.com/office/drawing/2014/main" id="{A4CD4459-4576-4CE9-9BDF-D42299811E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6834" y="4688036"/>
                <a:ext cx="44280" cy="3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1004</Words>
  <Application>Microsoft Office PowerPoint</Application>
  <PresentationFormat>On-screen Show (4:3)</PresentationFormat>
  <Paragraphs>104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Times New Roman</vt:lpstr>
      <vt:lpstr>Times New Roman PS</vt:lpstr>
      <vt:lpstr>TimesNewRomanPS</vt:lpstr>
      <vt:lpstr>TimesNewRomanPS-Bold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8-1 Introduction </vt:lpstr>
      <vt:lpstr>8-2 Confidence Interval on the Mean of a Normal Distribution, Variance Known </vt:lpstr>
      <vt:lpstr>PowerPoint Presentation</vt:lpstr>
      <vt:lpstr>8-2 Confidence Interval on the Mean of a Normal Distribution, Variance Known </vt:lpstr>
      <vt:lpstr>PowerPoint Presentation</vt:lpstr>
      <vt:lpstr>PowerPoint Presentation</vt:lpstr>
      <vt:lpstr>PowerPoint Presentation</vt:lpstr>
      <vt:lpstr>8-2 Confidence Interval on the Mean of a Normal Distribution, Variance Known </vt:lpstr>
      <vt:lpstr>PowerPoint Presentation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PowerPoint Presentation</vt:lpstr>
      <vt:lpstr>8-2 Confidence Interval on the Mean of a Normal Distribution, Variance Known </vt:lpstr>
      <vt:lpstr>8-2 Confidence Interval on the Mean of a Normal Distribution, Variance Known </vt:lpstr>
      <vt:lpstr>PowerPoint Presentation</vt:lpstr>
      <vt:lpstr>8-2 Confidence Interval on the Mean of a Normal Distribution, Variance Known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8-4 Confidence Interval on the Variance and Standard Deviation of a Normal Distribution </vt:lpstr>
      <vt:lpstr>8-4 Confidence Interval on the Variance and Standard Deviation of a Normal Distribution </vt:lpstr>
      <vt:lpstr>PowerPoint Presentation</vt:lpstr>
      <vt:lpstr>PowerPoint Presentation</vt:lpstr>
      <vt:lpstr>8-4 Confidence Interval on the Variance and Standard Deviation of a Normal Distribution </vt:lpstr>
      <vt:lpstr>8-4 Confidence Interval on the Variance and Standard Deviation of a Normal Distribution </vt:lpstr>
      <vt:lpstr>8-4 Confidence Interval on the Variance and Standard Deviation of a Normal Distribution </vt:lpstr>
      <vt:lpstr>8-5 A Large-Sample Confidence Interval For a Population Proportion </vt:lpstr>
      <vt:lpstr>PowerPoint Presentation</vt:lpstr>
      <vt:lpstr>8-5 A Large-Sample Confidence Interval For a Population Proportion </vt:lpstr>
      <vt:lpstr>8-5 A Large-Sample Confidence Interval For a Population Proportion </vt:lpstr>
      <vt:lpstr>8-5 A Large-Sample Confidence Interval For a Population Proportion </vt:lpstr>
      <vt:lpstr>8-5 A Large-Sample Confidence Interval For a Population Proportion </vt:lpstr>
      <vt:lpstr>8-5 A Large-Sample Confidence Interval For a Population Proportion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8-6 Guidelines for Constructing Confidence Intervals </vt:lpstr>
      <vt:lpstr>PowerPoint Presentation</vt:lpstr>
    </vt:vector>
  </TitlesOfParts>
  <Company>CBS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Viet Anh Nguyen</cp:lastModifiedBy>
  <cp:revision>314</cp:revision>
  <dcterms:created xsi:type="dcterms:W3CDTF">2002-10-13T02:50:51Z</dcterms:created>
  <dcterms:modified xsi:type="dcterms:W3CDTF">2022-03-02T11:39:47Z</dcterms:modified>
</cp:coreProperties>
</file>